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Lst>
  <p:sldSz cy="7569200" cx="10693400"/>
  <p:notesSz cx="10693400" cy="7569200"/>
  <p:embeddedFontLst>
    <p:embeddedFont>
      <p:font typeface="Quattrocento Sans"/>
      <p:regular r:id="rId163"/>
      <p:bold r:id="rId164"/>
      <p:italic r:id="rId165"/>
      <p:boldItalic r:id="rId166"/>
    </p:embeddedFont>
    <p:embeddedFont>
      <p:font typeface="Helvetica Neue"/>
      <p:regular r:id="rId167"/>
      <p:bold r:id="rId168"/>
      <p:italic r:id="rId169"/>
      <p:boldItalic r:id="rId170"/>
    </p:embeddedFont>
    <p:embeddedFont>
      <p:font typeface="Arial Black"/>
      <p:regular r:id="rId171"/>
    </p:embeddedFont>
    <p:embeddedFont>
      <p:font typeface="Gill Sans"/>
      <p:regular r:id="rId172"/>
      <p:bold r:id="rId1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http://customooxmlschemas.google.com/">
      <go:slidesCustomData xmlns:go="http://customooxmlschemas.google.com/" r:id="rId174" roundtripDataSignature="AMtx7miyvqumNnEiaRdDbHvqn39IXHeC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174" Type="http://customschemas.google.com/relationships/presentationmetadata" Target="metadata"/><Relationship Id="rId38" Type="http://schemas.openxmlformats.org/officeDocument/2006/relationships/slide" Target="slides/slide33.xml"/><Relationship Id="rId173" Type="http://schemas.openxmlformats.org/officeDocument/2006/relationships/font" Target="fonts/GillSans-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GillSans-regular.fntdata"/><Relationship Id="rId65" Type="http://schemas.openxmlformats.org/officeDocument/2006/relationships/slide" Target="slides/slide60.xml"/><Relationship Id="rId171" Type="http://schemas.openxmlformats.org/officeDocument/2006/relationships/font" Target="fonts/ArialBlack-regular.fntdata"/><Relationship Id="rId68" Type="http://schemas.openxmlformats.org/officeDocument/2006/relationships/slide" Target="slides/slide63.xml"/><Relationship Id="rId170" Type="http://schemas.openxmlformats.org/officeDocument/2006/relationships/font" Target="fonts/HelveticaNeue-boldItalic.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QuattrocentoSans-italic.fntdata"/><Relationship Id="rId69" Type="http://schemas.openxmlformats.org/officeDocument/2006/relationships/slide" Target="slides/slide64.xml"/><Relationship Id="rId164" Type="http://schemas.openxmlformats.org/officeDocument/2006/relationships/font" Target="fonts/QuattrocentoSans-bold.fntdata"/><Relationship Id="rId163" Type="http://schemas.openxmlformats.org/officeDocument/2006/relationships/font" Target="fonts/QuattrocentoSans-regular.fntdata"/><Relationship Id="rId162" Type="http://schemas.openxmlformats.org/officeDocument/2006/relationships/slide" Target="slides/slide157.xml"/><Relationship Id="rId169" Type="http://schemas.openxmlformats.org/officeDocument/2006/relationships/font" Target="fonts/HelveticaNeue-italic.fntdata"/><Relationship Id="rId168" Type="http://schemas.openxmlformats.org/officeDocument/2006/relationships/font" Target="fonts/HelveticaNeue-bold.fntdata"/><Relationship Id="rId167" Type="http://schemas.openxmlformats.org/officeDocument/2006/relationships/font" Target="fonts/HelveticaNeue-regular.fntdata"/><Relationship Id="rId166" Type="http://schemas.openxmlformats.org/officeDocument/2006/relationships/font" Target="fonts/QuattrocentoSans-boldItalic.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633913" cy="37941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6057900" y="0"/>
            <a:ext cx="4632325" cy="379413"/>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7189788"/>
            <a:ext cx="4633913" cy="379412"/>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1: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0: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0: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0" name="Shape 4770"/>
        <p:cNvGrpSpPr/>
        <p:nvPr/>
      </p:nvGrpSpPr>
      <p:grpSpPr>
        <a:xfrm>
          <a:off x="0" y="0"/>
          <a:ext cx="0" cy="0"/>
          <a:chOff x="0" y="0"/>
          <a:chExt cx="0" cy="0"/>
        </a:xfrm>
      </p:grpSpPr>
      <p:sp>
        <p:nvSpPr>
          <p:cNvPr id="4771" name="Google Shape;4771;p100: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2" name="Google Shape;4772;p100: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5" name="Shape 4785"/>
        <p:cNvGrpSpPr/>
        <p:nvPr/>
      </p:nvGrpSpPr>
      <p:grpSpPr>
        <a:xfrm>
          <a:off x="0" y="0"/>
          <a:ext cx="0" cy="0"/>
          <a:chOff x="0" y="0"/>
          <a:chExt cx="0" cy="0"/>
        </a:xfrm>
      </p:grpSpPr>
      <p:sp>
        <p:nvSpPr>
          <p:cNvPr id="4786" name="Google Shape;4786;p101: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7" name="Google Shape;4787;p101: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2" name="Shape 4792"/>
        <p:cNvGrpSpPr/>
        <p:nvPr/>
      </p:nvGrpSpPr>
      <p:grpSpPr>
        <a:xfrm>
          <a:off x="0" y="0"/>
          <a:ext cx="0" cy="0"/>
          <a:chOff x="0" y="0"/>
          <a:chExt cx="0" cy="0"/>
        </a:xfrm>
      </p:grpSpPr>
      <p:sp>
        <p:nvSpPr>
          <p:cNvPr id="4793" name="Google Shape;4793;p102: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4" name="Google Shape;4794;p102: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9" name="Shape 4799"/>
        <p:cNvGrpSpPr/>
        <p:nvPr/>
      </p:nvGrpSpPr>
      <p:grpSpPr>
        <a:xfrm>
          <a:off x="0" y="0"/>
          <a:ext cx="0" cy="0"/>
          <a:chOff x="0" y="0"/>
          <a:chExt cx="0" cy="0"/>
        </a:xfrm>
      </p:grpSpPr>
      <p:sp>
        <p:nvSpPr>
          <p:cNvPr id="4800" name="Google Shape;4800;p103: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1" name="Google Shape;4801;p103: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9" name="Shape 4809"/>
        <p:cNvGrpSpPr/>
        <p:nvPr/>
      </p:nvGrpSpPr>
      <p:grpSpPr>
        <a:xfrm>
          <a:off x="0" y="0"/>
          <a:ext cx="0" cy="0"/>
          <a:chOff x="0" y="0"/>
          <a:chExt cx="0" cy="0"/>
        </a:xfrm>
      </p:grpSpPr>
      <p:sp>
        <p:nvSpPr>
          <p:cNvPr id="4810" name="Google Shape;4810;p104: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1" name="Google Shape;4811;p104: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1" name="Shape 4821"/>
        <p:cNvGrpSpPr/>
        <p:nvPr/>
      </p:nvGrpSpPr>
      <p:grpSpPr>
        <a:xfrm>
          <a:off x="0" y="0"/>
          <a:ext cx="0" cy="0"/>
          <a:chOff x="0" y="0"/>
          <a:chExt cx="0" cy="0"/>
        </a:xfrm>
      </p:grpSpPr>
      <p:sp>
        <p:nvSpPr>
          <p:cNvPr id="4822" name="Google Shape;4822;p105: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3" name="Google Shape;4823;p105: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8" name="Shape 4828"/>
        <p:cNvGrpSpPr/>
        <p:nvPr/>
      </p:nvGrpSpPr>
      <p:grpSpPr>
        <a:xfrm>
          <a:off x="0" y="0"/>
          <a:ext cx="0" cy="0"/>
          <a:chOff x="0" y="0"/>
          <a:chExt cx="0" cy="0"/>
        </a:xfrm>
      </p:grpSpPr>
      <p:sp>
        <p:nvSpPr>
          <p:cNvPr id="4829" name="Google Shape;4829;p106: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0" name="Google Shape;4830;p106: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8" name="Shape 4838"/>
        <p:cNvGrpSpPr/>
        <p:nvPr/>
      </p:nvGrpSpPr>
      <p:grpSpPr>
        <a:xfrm>
          <a:off x="0" y="0"/>
          <a:ext cx="0" cy="0"/>
          <a:chOff x="0" y="0"/>
          <a:chExt cx="0" cy="0"/>
        </a:xfrm>
      </p:grpSpPr>
      <p:sp>
        <p:nvSpPr>
          <p:cNvPr id="4839" name="Google Shape;4839;p107: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0" name="Google Shape;4840;p107: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0" name="Shape 4890"/>
        <p:cNvGrpSpPr/>
        <p:nvPr/>
      </p:nvGrpSpPr>
      <p:grpSpPr>
        <a:xfrm>
          <a:off x="0" y="0"/>
          <a:ext cx="0" cy="0"/>
          <a:chOff x="0" y="0"/>
          <a:chExt cx="0" cy="0"/>
        </a:xfrm>
      </p:grpSpPr>
      <p:sp>
        <p:nvSpPr>
          <p:cNvPr id="4891" name="Google Shape;4891;p108: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2" name="Google Shape;4892;p108: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0" name="Shape 4900"/>
        <p:cNvGrpSpPr/>
        <p:nvPr/>
      </p:nvGrpSpPr>
      <p:grpSpPr>
        <a:xfrm>
          <a:off x="0" y="0"/>
          <a:ext cx="0" cy="0"/>
          <a:chOff x="0" y="0"/>
          <a:chExt cx="0" cy="0"/>
        </a:xfrm>
      </p:grpSpPr>
      <p:sp>
        <p:nvSpPr>
          <p:cNvPr id="4901" name="Google Shape;4901;p109: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2" name="Google Shape;4902;p109: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1: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Helvetica Neue"/>
                <a:ea typeface="Helvetica Neue"/>
                <a:cs typeface="Helvetica Neue"/>
                <a:sym typeface="Helvetica Neue"/>
              </a:rPr>
              <a:t>‹#›</a:t>
            </a:fld>
            <a:endParaRPr sz="1300">
              <a:solidFill>
                <a:schemeClr val="dk1"/>
              </a:solidFill>
              <a:latin typeface="Helvetica Neue"/>
              <a:ea typeface="Helvetica Neue"/>
              <a:cs typeface="Helvetica Neue"/>
              <a:sym typeface="Helvetica Neue"/>
            </a:endParaRPr>
          </a:p>
        </p:txBody>
      </p:sp>
      <p:sp>
        <p:nvSpPr>
          <p:cNvPr id="161" name="Google Shape;161;p11: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 name="Google Shape;162;p11: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1" name="Shape 4941"/>
        <p:cNvGrpSpPr/>
        <p:nvPr/>
      </p:nvGrpSpPr>
      <p:grpSpPr>
        <a:xfrm>
          <a:off x="0" y="0"/>
          <a:ext cx="0" cy="0"/>
          <a:chOff x="0" y="0"/>
          <a:chExt cx="0" cy="0"/>
        </a:xfrm>
      </p:grpSpPr>
      <p:sp>
        <p:nvSpPr>
          <p:cNvPr id="4942" name="Google Shape;4942;p110: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3" name="Google Shape;4943;p110: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3" name="Shape 4953"/>
        <p:cNvGrpSpPr/>
        <p:nvPr/>
      </p:nvGrpSpPr>
      <p:grpSpPr>
        <a:xfrm>
          <a:off x="0" y="0"/>
          <a:ext cx="0" cy="0"/>
          <a:chOff x="0" y="0"/>
          <a:chExt cx="0" cy="0"/>
        </a:xfrm>
      </p:grpSpPr>
      <p:sp>
        <p:nvSpPr>
          <p:cNvPr id="4954" name="Google Shape;4954;p111: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5" name="Google Shape;4955;p111: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7" name="Shape 4987"/>
        <p:cNvGrpSpPr/>
        <p:nvPr/>
      </p:nvGrpSpPr>
      <p:grpSpPr>
        <a:xfrm>
          <a:off x="0" y="0"/>
          <a:ext cx="0" cy="0"/>
          <a:chOff x="0" y="0"/>
          <a:chExt cx="0" cy="0"/>
        </a:xfrm>
      </p:grpSpPr>
      <p:sp>
        <p:nvSpPr>
          <p:cNvPr id="4988" name="Google Shape;4988;p112: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9" name="Google Shape;4989;p112: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0" name="Shape 5040"/>
        <p:cNvGrpSpPr/>
        <p:nvPr/>
      </p:nvGrpSpPr>
      <p:grpSpPr>
        <a:xfrm>
          <a:off x="0" y="0"/>
          <a:ext cx="0" cy="0"/>
          <a:chOff x="0" y="0"/>
          <a:chExt cx="0" cy="0"/>
        </a:xfrm>
      </p:grpSpPr>
      <p:sp>
        <p:nvSpPr>
          <p:cNvPr id="5041" name="Google Shape;5041;p113: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2" name="Google Shape;5042;p113: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7" name="Shape 5157"/>
        <p:cNvGrpSpPr/>
        <p:nvPr/>
      </p:nvGrpSpPr>
      <p:grpSpPr>
        <a:xfrm>
          <a:off x="0" y="0"/>
          <a:ext cx="0" cy="0"/>
          <a:chOff x="0" y="0"/>
          <a:chExt cx="0" cy="0"/>
        </a:xfrm>
      </p:grpSpPr>
      <p:sp>
        <p:nvSpPr>
          <p:cNvPr id="5158" name="Google Shape;5158;p114: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9" name="Google Shape;5159;p114: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5" name="Shape 5175"/>
        <p:cNvGrpSpPr/>
        <p:nvPr/>
      </p:nvGrpSpPr>
      <p:grpSpPr>
        <a:xfrm>
          <a:off x="0" y="0"/>
          <a:ext cx="0" cy="0"/>
          <a:chOff x="0" y="0"/>
          <a:chExt cx="0" cy="0"/>
        </a:xfrm>
      </p:grpSpPr>
      <p:sp>
        <p:nvSpPr>
          <p:cNvPr id="5176" name="Google Shape;5176;p115: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7" name="Google Shape;5177;p115: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3" name="Shape 5993"/>
        <p:cNvGrpSpPr/>
        <p:nvPr/>
      </p:nvGrpSpPr>
      <p:grpSpPr>
        <a:xfrm>
          <a:off x="0" y="0"/>
          <a:ext cx="0" cy="0"/>
          <a:chOff x="0" y="0"/>
          <a:chExt cx="0" cy="0"/>
        </a:xfrm>
      </p:grpSpPr>
      <p:sp>
        <p:nvSpPr>
          <p:cNvPr id="5994" name="Google Shape;5994;p116: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5" name="Google Shape;5995;p116: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6" name="Shape 6056"/>
        <p:cNvGrpSpPr/>
        <p:nvPr/>
      </p:nvGrpSpPr>
      <p:grpSpPr>
        <a:xfrm>
          <a:off x="0" y="0"/>
          <a:ext cx="0" cy="0"/>
          <a:chOff x="0" y="0"/>
          <a:chExt cx="0" cy="0"/>
        </a:xfrm>
      </p:grpSpPr>
      <p:sp>
        <p:nvSpPr>
          <p:cNvPr id="6057" name="Google Shape;6057;p117: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8" name="Google Shape;6058;p117: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2" name="Shape 6062"/>
        <p:cNvGrpSpPr/>
        <p:nvPr/>
      </p:nvGrpSpPr>
      <p:grpSpPr>
        <a:xfrm>
          <a:off x="0" y="0"/>
          <a:ext cx="0" cy="0"/>
          <a:chOff x="0" y="0"/>
          <a:chExt cx="0" cy="0"/>
        </a:xfrm>
      </p:grpSpPr>
      <p:sp>
        <p:nvSpPr>
          <p:cNvPr id="6063" name="Google Shape;6063;p118: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4" name="Google Shape;6064;p118: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7" name="Shape 6067"/>
        <p:cNvGrpSpPr/>
        <p:nvPr/>
      </p:nvGrpSpPr>
      <p:grpSpPr>
        <a:xfrm>
          <a:off x="0" y="0"/>
          <a:ext cx="0" cy="0"/>
          <a:chOff x="0" y="0"/>
          <a:chExt cx="0" cy="0"/>
        </a:xfrm>
      </p:grpSpPr>
      <p:sp>
        <p:nvSpPr>
          <p:cNvPr id="6068" name="Google Shape;6068;p119: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9" name="Google Shape;6069;p119: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2: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3" name="Shape 6073"/>
        <p:cNvGrpSpPr/>
        <p:nvPr/>
      </p:nvGrpSpPr>
      <p:grpSpPr>
        <a:xfrm>
          <a:off x="0" y="0"/>
          <a:ext cx="0" cy="0"/>
          <a:chOff x="0" y="0"/>
          <a:chExt cx="0" cy="0"/>
        </a:xfrm>
      </p:grpSpPr>
      <p:sp>
        <p:nvSpPr>
          <p:cNvPr id="6074" name="Google Shape;6074;p120: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5" name="Google Shape;6075;p120: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9" name="Shape 6079"/>
        <p:cNvGrpSpPr/>
        <p:nvPr/>
      </p:nvGrpSpPr>
      <p:grpSpPr>
        <a:xfrm>
          <a:off x="0" y="0"/>
          <a:ext cx="0" cy="0"/>
          <a:chOff x="0" y="0"/>
          <a:chExt cx="0" cy="0"/>
        </a:xfrm>
      </p:grpSpPr>
      <p:sp>
        <p:nvSpPr>
          <p:cNvPr id="6080" name="Google Shape;6080;p121: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1" name="Google Shape;6081;p121: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3" name="Shape 6093"/>
        <p:cNvGrpSpPr/>
        <p:nvPr/>
      </p:nvGrpSpPr>
      <p:grpSpPr>
        <a:xfrm>
          <a:off x="0" y="0"/>
          <a:ext cx="0" cy="0"/>
          <a:chOff x="0" y="0"/>
          <a:chExt cx="0" cy="0"/>
        </a:xfrm>
      </p:grpSpPr>
      <p:sp>
        <p:nvSpPr>
          <p:cNvPr id="6094" name="Google Shape;6094;p122: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5" name="Google Shape;6095;p122: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9" name="Shape 6109"/>
        <p:cNvGrpSpPr/>
        <p:nvPr/>
      </p:nvGrpSpPr>
      <p:grpSpPr>
        <a:xfrm>
          <a:off x="0" y="0"/>
          <a:ext cx="0" cy="0"/>
          <a:chOff x="0" y="0"/>
          <a:chExt cx="0" cy="0"/>
        </a:xfrm>
      </p:grpSpPr>
      <p:sp>
        <p:nvSpPr>
          <p:cNvPr id="6110" name="Google Shape;6110;p123: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1" name="Google Shape;6111;p123: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7" name="Shape 6117"/>
        <p:cNvGrpSpPr/>
        <p:nvPr/>
      </p:nvGrpSpPr>
      <p:grpSpPr>
        <a:xfrm>
          <a:off x="0" y="0"/>
          <a:ext cx="0" cy="0"/>
          <a:chOff x="0" y="0"/>
          <a:chExt cx="0" cy="0"/>
        </a:xfrm>
      </p:grpSpPr>
      <p:sp>
        <p:nvSpPr>
          <p:cNvPr id="6118" name="Google Shape;6118;p124: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9" name="Google Shape;6119;p124: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8" name="Shape 6148"/>
        <p:cNvGrpSpPr/>
        <p:nvPr/>
      </p:nvGrpSpPr>
      <p:grpSpPr>
        <a:xfrm>
          <a:off x="0" y="0"/>
          <a:ext cx="0" cy="0"/>
          <a:chOff x="0" y="0"/>
          <a:chExt cx="0" cy="0"/>
        </a:xfrm>
      </p:grpSpPr>
      <p:sp>
        <p:nvSpPr>
          <p:cNvPr id="6149" name="Google Shape;6149;p125: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0" name="Google Shape;6150;p125: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5" name="Shape 6155"/>
        <p:cNvGrpSpPr/>
        <p:nvPr/>
      </p:nvGrpSpPr>
      <p:grpSpPr>
        <a:xfrm>
          <a:off x="0" y="0"/>
          <a:ext cx="0" cy="0"/>
          <a:chOff x="0" y="0"/>
          <a:chExt cx="0" cy="0"/>
        </a:xfrm>
      </p:grpSpPr>
      <p:sp>
        <p:nvSpPr>
          <p:cNvPr id="6156" name="Google Shape;6156;p126: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7" name="Google Shape;6157;p126: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0" name="Shape 6160"/>
        <p:cNvGrpSpPr/>
        <p:nvPr/>
      </p:nvGrpSpPr>
      <p:grpSpPr>
        <a:xfrm>
          <a:off x="0" y="0"/>
          <a:ext cx="0" cy="0"/>
          <a:chOff x="0" y="0"/>
          <a:chExt cx="0" cy="0"/>
        </a:xfrm>
      </p:grpSpPr>
      <p:sp>
        <p:nvSpPr>
          <p:cNvPr id="6161" name="Google Shape;6161;p127: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62" name="Google Shape;6162;p127: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63" name="Google Shape;6163;p127: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allow an external storage cabinet with an external RAID controller, a more flexible communication protocol is needed than SCSI.  The Fibre channel protocol allows the “smart” RAID controller to reside outside the server, connected through a relatively “dumb” Host Bus Adapter (HBA).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single HBA (or two HBAs) may be directly attached to the external array, in a manner similar to SCSI or SATA Direct Attached Storage.  However, the external array may contain many more disks than a SCSI array. (Disks may be Fibre, SCSI, SATA, or ATA with appropriate converters).   In addition, Fibre Channel connections are not limited to a single direct path.  Storage communication paths may split and merge, to form a true network.  We will discuss this more under the Storage Area Network section.</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0" name="Shape 6190"/>
        <p:cNvGrpSpPr/>
        <p:nvPr/>
      </p:nvGrpSpPr>
      <p:grpSpPr>
        <a:xfrm>
          <a:off x="0" y="0"/>
          <a:ext cx="0" cy="0"/>
          <a:chOff x="0" y="0"/>
          <a:chExt cx="0" cy="0"/>
        </a:xfrm>
      </p:grpSpPr>
      <p:sp>
        <p:nvSpPr>
          <p:cNvPr id="6191" name="Google Shape;6191;p128: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92" name="Google Shape;6192;p128: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93" name="Google Shape;6193;p128: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From the perspective of the server, the main difference between storage attached via Fibre Channel and storage attached via SCSI is the nature of the interface hardware.  SCSI controllers contain most of the intelligence needed to manage the array “onboard” the server.  With Fibre Channel, the RAID controller is actually outside the server, in the external storage cabinet.  To communicate with the outside world, the server utilizes a Host Bus Adapter (HBA).  An HBA is a simpler device than a RAID controller, simply transferring the data over a cable to an external RAID controller.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Although the use of an HBA offloads storage processing to the external RAID controller, it does not guarantee faster performance for any given IO.  The same amount of processing for the IO must be done in either SCSI or Fibre Channel scenarios.  An external SCSI array may actually be faster for some types of IO.  Fibre Channel does enable greater flexibility on how storage is networked with servers.  Fibre Channel may also offer greater throughput for multiple simultaneous IOs on one or more servers attached to the same external storage array.</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8" name="Shape 6198"/>
        <p:cNvGrpSpPr/>
        <p:nvPr/>
      </p:nvGrpSpPr>
      <p:grpSpPr>
        <a:xfrm>
          <a:off x="0" y="0"/>
          <a:ext cx="0" cy="0"/>
          <a:chOff x="0" y="0"/>
          <a:chExt cx="0" cy="0"/>
        </a:xfrm>
      </p:grpSpPr>
      <p:sp>
        <p:nvSpPr>
          <p:cNvPr id="6199" name="Google Shape;6199;p129: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0" name="Google Shape;6200;p129: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3: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3: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3" name="Shape 6203"/>
        <p:cNvGrpSpPr/>
        <p:nvPr/>
      </p:nvGrpSpPr>
      <p:grpSpPr>
        <a:xfrm>
          <a:off x="0" y="0"/>
          <a:ext cx="0" cy="0"/>
          <a:chOff x="0" y="0"/>
          <a:chExt cx="0" cy="0"/>
        </a:xfrm>
      </p:grpSpPr>
      <p:sp>
        <p:nvSpPr>
          <p:cNvPr id="6204" name="Google Shape;6204;p130: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05" name="Google Shape;6205;p130: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06" name="Google Shape;6206;p130: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0" name="Shape 6210"/>
        <p:cNvGrpSpPr/>
        <p:nvPr/>
      </p:nvGrpSpPr>
      <p:grpSpPr>
        <a:xfrm>
          <a:off x="0" y="0"/>
          <a:ext cx="0" cy="0"/>
          <a:chOff x="0" y="0"/>
          <a:chExt cx="0" cy="0"/>
        </a:xfrm>
      </p:grpSpPr>
      <p:sp>
        <p:nvSpPr>
          <p:cNvPr id="6211" name="Google Shape;6211;p131: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12" name="Google Shape;6212;p131: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13" name="Google Shape;6213;p131: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Fibre Channel SAN is a true network for storage.  A SAN consists of one or more servers, one or more switches, and one or more Fibre Channel Storage Arrays.  Components are connected by fiber optic cables (copper cabling may also be used).  For redundancy and fail-over capabilities, many components may be doubled.  This includes HBAs, switches, and RAID Controllers.</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6" name="Shape 6276"/>
        <p:cNvGrpSpPr/>
        <p:nvPr/>
      </p:nvGrpSpPr>
      <p:grpSpPr>
        <a:xfrm>
          <a:off x="0" y="0"/>
          <a:ext cx="0" cy="0"/>
          <a:chOff x="0" y="0"/>
          <a:chExt cx="0" cy="0"/>
        </a:xfrm>
      </p:grpSpPr>
      <p:sp>
        <p:nvSpPr>
          <p:cNvPr id="6277" name="Google Shape;6277;p132: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78" name="Google Shape;6278;p132: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79" name="Google Shape;6279;p132: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SAN (Storage Area Network) is designed to provide access to storage over a dedicated private fibre channel network.  Fibre Channel networks can connect multiple hosts and multiple storage devices, and can even incorporate fibre channel switches for enhanced connectivity.  SAN solutions are implemented more widely than any other networked storage solution.</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3" name="Shape 6283"/>
        <p:cNvGrpSpPr/>
        <p:nvPr/>
      </p:nvGrpSpPr>
      <p:grpSpPr>
        <a:xfrm>
          <a:off x="0" y="0"/>
          <a:ext cx="0" cy="0"/>
          <a:chOff x="0" y="0"/>
          <a:chExt cx="0" cy="0"/>
        </a:xfrm>
      </p:grpSpPr>
      <p:sp>
        <p:nvSpPr>
          <p:cNvPr id="6284" name="Google Shape;6284;p133: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85" name="Google Shape;6285;p133: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86" name="Google Shape;6286;p133: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key benefit of a SAN is storage consolidation.  Because of the networked nature of a SAN, multiple servers can be attached to one storage array.  This leads to significant cost savings.  In addition, higher performance can be achieved through increased overall throughput.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Multiple paths from each server to the shared SAN can be implemented.  This not only enhances performance, but also adds redundancy to the data path, allowing for failover from one data path to another.  Redundancy can be added at every level of the data path, offering a storage solution with no single point of failure.  This is particularly valuable for cluster implementations.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current generation of mid-tier storage offers 70TB of storage or more in a fully configured RAID array.</a:t>
            </a:r>
            <a:endParaRPr/>
          </a:p>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0" name="Shape 6290"/>
        <p:cNvGrpSpPr/>
        <p:nvPr/>
      </p:nvGrpSpPr>
      <p:grpSpPr>
        <a:xfrm>
          <a:off x="0" y="0"/>
          <a:ext cx="0" cy="0"/>
          <a:chOff x="0" y="0"/>
          <a:chExt cx="0" cy="0"/>
        </a:xfrm>
      </p:grpSpPr>
      <p:sp>
        <p:nvSpPr>
          <p:cNvPr id="6291" name="Google Shape;6291;p134: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2" name="Google Shape;6292;p134: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5" name="Shape 6295"/>
        <p:cNvGrpSpPr/>
        <p:nvPr/>
      </p:nvGrpSpPr>
      <p:grpSpPr>
        <a:xfrm>
          <a:off x="0" y="0"/>
          <a:ext cx="0" cy="0"/>
          <a:chOff x="0" y="0"/>
          <a:chExt cx="0" cy="0"/>
        </a:xfrm>
      </p:grpSpPr>
      <p:sp>
        <p:nvSpPr>
          <p:cNvPr id="6296" name="Google Shape;6296;p135: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97" name="Google Shape;6297;p135: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98" name="Google Shape;6298;p135: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most widely implemented SAN technology is currently based on the Fibre Channel protocol.  Fibre channel features up to 127 devices within a network, with up to 10 KM of cabling.  This is substantially more than SCSI offers.  FC2 can operate at two gigabit speed, making it faster than the ethernet networks implemented at most sites.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6" name="Shape 6306"/>
        <p:cNvGrpSpPr/>
        <p:nvPr/>
      </p:nvGrpSpPr>
      <p:grpSpPr>
        <a:xfrm>
          <a:off x="0" y="0"/>
          <a:ext cx="0" cy="0"/>
          <a:chOff x="0" y="0"/>
          <a:chExt cx="0" cy="0"/>
        </a:xfrm>
      </p:grpSpPr>
      <p:sp>
        <p:nvSpPr>
          <p:cNvPr id="6307" name="Google Shape;6307;p136: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08" name="Google Shape;6308;p136: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09" name="Google Shape;6309;p136: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quoted from the Garner Group in October of 1999, the benefits of using Fibre Channel storage include:</a:t>
            </a:r>
            <a:endParaRPr/>
          </a:p>
          <a:p>
            <a:pPr indent="0" lvl="0" marL="0" rtl="0" algn="l">
              <a:spcBef>
                <a:spcPts val="0"/>
              </a:spcBef>
              <a:spcAft>
                <a:spcPts val="0"/>
              </a:spcAft>
              <a:buNone/>
            </a:pPr>
            <a:r>
              <a:t/>
            </a:r>
            <a:endParaRPr/>
          </a:p>
          <a:p>
            <a:pPr indent="-76200" lvl="1" marL="457200" rtl="0" algn="l">
              <a:spcBef>
                <a:spcPts val="0"/>
              </a:spcBef>
              <a:spcAft>
                <a:spcPts val="0"/>
              </a:spcAft>
              <a:buClr>
                <a:schemeClr val="dk1"/>
              </a:buClr>
              <a:buSzPts val="1200"/>
              <a:buFont typeface="Calibri"/>
              <a:buChar char="•"/>
            </a:pPr>
            <a:r>
              <a:rPr lang="en-US"/>
              <a:t>Greater distance between servers and storage (as much as 10km)</a:t>
            </a:r>
            <a:endParaRPr/>
          </a:p>
          <a:p>
            <a:pPr indent="-76200" lvl="1" marL="457200" rtl="0" algn="l">
              <a:spcBef>
                <a:spcPts val="0"/>
              </a:spcBef>
              <a:spcAft>
                <a:spcPts val="0"/>
              </a:spcAft>
              <a:buClr>
                <a:schemeClr val="dk1"/>
              </a:buClr>
              <a:buSzPts val="1200"/>
              <a:buFont typeface="Calibri"/>
              <a:buChar char="•"/>
            </a:pPr>
            <a:r>
              <a:rPr lang="en-US"/>
              <a:t>Links are simpler and more reliable than SCSI</a:t>
            </a:r>
            <a:endParaRPr/>
          </a:p>
          <a:p>
            <a:pPr indent="-76200" lvl="1" marL="457200" rtl="0" algn="l">
              <a:spcBef>
                <a:spcPts val="0"/>
              </a:spcBef>
              <a:spcAft>
                <a:spcPts val="0"/>
              </a:spcAft>
              <a:buClr>
                <a:schemeClr val="dk1"/>
              </a:buClr>
              <a:buSzPts val="1200"/>
              <a:buFont typeface="Calibri"/>
              <a:buChar char="•"/>
            </a:pPr>
            <a:r>
              <a:rPr lang="en-US"/>
              <a:t>Disk storage consolidation is facilitated</a:t>
            </a:r>
            <a:endParaRPr/>
          </a:p>
          <a:p>
            <a:pPr indent="-76200" lvl="1" marL="457200" rtl="0" algn="l">
              <a:spcBef>
                <a:spcPts val="0"/>
              </a:spcBef>
              <a:spcAft>
                <a:spcPts val="0"/>
              </a:spcAft>
              <a:buClr>
                <a:schemeClr val="dk1"/>
              </a:buClr>
              <a:buSzPts val="1200"/>
              <a:buFont typeface="Calibri"/>
              <a:buChar char="•"/>
            </a:pPr>
            <a:r>
              <a:rPr lang="en-US"/>
              <a:t>Tape resources can be shared on loops and switched fabrics in conjunction with resource serialization storage management software</a:t>
            </a:r>
            <a:endParaRPr/>
          </a:p>
          <a:p>
            <a:pPr indent="-76200" lvl="1" marL="457200" rtl="0" algn="l">
              <a:spcBef>
                <a:spcPts val="0"/>
              </a:spcBef>
              <a:spcAft>
                <a:spcPts val="0"/>
              </a:spcAft>
              <a:buClr>
                <a:schemeClr val="dk1"/>
              </a:buClr>
              <a:buSzPts val="1200"/>
              <a:buFont typeface="Calibri"/>
              <a:buChar char="•"/>
            </a:pPr>
            <a:r>
              <a:rPr lang="en-US"/>
              <a:t>FC-connected disk storage and tape libraries, combined with FC switches and appropriate software in a SAN will allow Windows NT servers to support outboard backup.  Data moves form disk to tape over the SAN, unloading the servers and eliminating server bus bandwidth as a constraint on backup speed.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3" name="Shape 6313"/>
        <p:cNvGrpSpPr/>
        <p:nvPr/>
      </p:nvGrpSpPr>
      <p:grpSpPr>
        <a:xfrm>
          <a:off x="0" y="0"/>
          <a:ext cx="0" cy="0"/>
          <a:chOff x="0" y="0"/>
          <a:chExt cx="0" cy="0"/>
        </a:xfrm>
      </p:grpSpPr>
      <p:sp>
        <p:nvSpPr>
          <p:cNvPr id="6314" name="Google Shape;6314;p137: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15" name="Google Shape;6315;p137: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16" name="Google Shape;6316;p137: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shows the actual FC frame.  Inside the FC frame, a SCSI command is embedded.  Also within the FC frame are some check sums and a header that has source and destination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Fibre Channel SAN often contains multiple HBAs and multiple processors.  Within the FC frame, the source and destination information provide the addressing required to route the correct packet to the right location or device (similar to Ethernet).</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1" name="Shape 6321"/>
        <p:cNvGrpSpPr/>
        <p:nvPr/>
      </p:nvGrpSpPr>
      <p:grpSpPr>
        <a:xfrm>
          <a:off x="0" y="0"/>
          <a:ext cx="0" cy="0"/>
          <a:chOff x="0" y="0"/>
          <a:chExt cx="0" cy="0"/>
        </a:xfrm>
      </p:grpSpPr>
      <p:sp>
        <p:nvSpPr>
          <p:cNvPr id="6322" name="Google Shape;6322;p138: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23" name="Google Shape;6323;p138: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24" name="Google Shape;6324;p138: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Fiber is the cable; Fibre Channel is the protocol.  Fibre Channel does not require fiber optic cable.  It can be implemented on copper as well.  Some variations of Fibre Channel over IP allow Fibre Channel over TCP/IP networks, utilizing common ethernet cable.</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8" name="Shape 6328"/>
        <p:cNvGrpSpPr/>
        <p:nvPr/>
      </p:nvGrpSpPr>
      <p:grpSpPr>
        <a:xfrm>
          <a:off x="0" y="0"/>
          <a:ext cx="0" cy="0"/>
          <a:chOff x="0" y="0"/>
          <a:chExt cx="0" cy="0"/>
        </a:xfrm>
      </p:grpSpPr>
      <p:sp>
        <p:nvSpPr>
          <p:cNvPr id="6329" name="Google Shape;6329;p139: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30" name="Google Shape;6330;p139: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31" name="Google Shape;6331;p139: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None/>
            </a:pPr>
            <a:r>
              <a:rPr lang="en-US"/>
              <a:t>Internal to the Fibre Channel protocol, the SCSI command set is used.  The device driver talks SCSI.  Each SCSI command ride on top of fibre channel.  (Similar to how IP rides on top of Ethernet.)  The FC command itself goes across the fibre optic or copper cabling.  Note the similarity to TCP/IP interface layers.</a:t>
            </a:r>
            <a:endParaRPr/>
          </a:p>
          <a:p>
            <a:pPr indent="0" lvl="1" marL="45720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4: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0" name="Google Shape;180;p14: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1" name="Google Shape;181;p14: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an example of traditional internal data storage.  (Similar to what you might have on your laptop or desktop computer.)</a:t>
            </a:r>
            <a:endParaRPr/>
          </a:p>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2" name="Shape 6342"/>
        <p:cNvGrpSpPr/>
        <p:nvPr/>
      </p:nvGrpSpPr>
      <p:grpSpPr>
        <a:xfrm>
          <a:off x="0" y="0"/>
          <a:ext cx="0" cy="0"/>
          <a:chOff x="0" y="0"/>
          <a:chExt cx="0" cy="0"/>
        </a:xfrm>
      </p:grpSpPr>
      <p:sp>
        <p:nvSpPr>
          <p:cNvPr id="6343" name="Google Shape;6343;p140: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4" name="Google Shape;6344;p140: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7" name="Shape 6347"/>
        <p:cNvGrpSpPr/>
        <p:nvPr/>
      </p:nvGrpSpPr>
      <p:grpSpPr>
        <a:xfrm>
          <a:off x="0" y="0"/>
          <a:ext cx="0" cy="0"/>
          <a:chOff x="0" y="0"/>
          <a:chExt cx="0" cy="0"/>
        </a:xfrm>
      </p:grpSpPr>
      <p:sp>
        <p:nvSpPr>
          <p:cNvPr id="6348" name="Google Shape;6348;p141: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49" name="Google Shape;6349;p141: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50" name="Google Shape;6350;p141: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Sometimes the term “SCSI” refers to the SCSI protocol and sometimes it is used to refer to a SCSI device.  We’ll discuss the protocol first.  SCSI is a protocol and command set that provides services similar to TCP/IP.  It’s been in use for a long time and when Fibre Channel was introduced, there was no reason to change the protocol that is used to communicate between devices.  (Why re-invent the wheel?  SCSI was already tested and accepted w/ every major operating system on the market.)  So the </a:t>
            </a:r>
            <a:r>
              <a:rPr i="1" lang="en-US"/>
              <a:t>protocol </a:t>
            </a:r>
            <a:r>
              <a:rPr lang="en-US"/>
              <a:t>that Fibre Channel uses is SCSI.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4" name="Shape 6354"/>
        <p:cNvGrpSpPr/>
        <p:nvPr/>
      </p:nvGrpSpPr>
      <p:grpSpPr>
        <a:xfrm>
          <a:off x="0" y="0"/>
          <a:ext cx="0" cy="0"/>
          <a:chOff x="0" y="0"/>
          <a:chExt cx="0" cy="0"/>
        </a:xfrm>
      </p:grpSpPr>
      <p:sp>
        <p:nvSpPr>
          <p:cNvPr id="6355" name="Google Shape;6355;p142: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56" name="Google Shape;6356;p142: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57" name="Google Shape;6357;p142: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FC transmission is sent across only two “wires” (or two fiber optic strands, thus the slim FC cable).   A SCSI transmission would send an 8 bit transmission across 8 different wires (thus the thick SCSI cable).  There has to be additional signaling to let the receiving device know what is being transmitted – i.e. 8 bits being transmitted “now.”</a:t>
            </a:r>
            <a:endParaRPr/>
          </a:p>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6" name="Shape 6376"/>
        <p:cNvGrpSpPr/>
        <p:nvPr/>
      </p:nvGrpSpPr>
      <p:grpSpPr>
        <a:xfrm>
          <a:off x="0" y="0"/>
          <a:ext cx="0" cy="0"/>
          <a:chOff x="0" y="0"/>
          <a:chExt cx="0" cy="0"/>
        </a:xfrm>
      </p:grpSpPr>
      <p:sp>
        <p:nvSpPr>
          <p:cNvPr id="6377" name="Google Shape;6377;p143: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78" name="Google Shape;6378;p143: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79" name="Google Shape;6379;p143: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biggest difference between SCSI and Fibre Channel is availability.  Fibre Channel was designed w/ all sorts of built-in redundancy.  Part of the reason Fibre Channel came about was that people were looking to overcome downtime associated with SCSI.  For example, with SCSI, if you break a cable, SCSI is going to die.  Unlike SCSI, Fibre Channel is not limited to a single physical loop.  A break on one cable in an FC network will not automatically disable devices connected to other cables.  In addition, multiple Fibre Channel connections may be utilized between FC devices.  This allows for virtually unlimited redundancy, so that the loss of one cable need not disrupt communications at all.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SCSI is single bus – FC is redundant network for all components to talk to each 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SCSI hardware:  Disk drives and controller – e.g. raid controller is SCSI hardware</a:t>
            </a:r>
            <a:endParaRPr/>
          </a:p>
          <a:p>
            <a:pPr indent="0" lvl="0" marL="0" rtl="0" algn="l">
              <a:spcBef>
                <a:spcPts val="0"/>
              </a:spcBef>
              <a:spcAft>
                <a:spcPts val="0"/>
              </a:spcAft>
              <a:buNone/>
            </a:pPr>
            <a:r>
              <a:rPr lang="en-US"/>
              <a:t>With fibre channel, you still have a RAID controller, but, by definition, it will be on the external storage.  It will do the logical to physical translation of data, but the physical transfer from the internal system to the external storage will be handled by an HBA.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3 predominant SCSI standards:</a:t>
            </a:r>
            <a:endParaRPr/>
          </a:p>
          <a:p>
            <a:pPr indent="0" lvl="0" marL="0" rtl="0" algn="l">
              <a:spcBef>
                <a:spcPts val="0"/>
              </a:spcBef>
              <a:spcAft>
                <a:spcPts val="0"/>
              </a:spcAft>
              <a:buNone/>
            </a:pPr>
            <a:r>
              <a:rPr lang="en-US"/>
              <a:t>   – Ultra2 (80 megabytes/sec)</a:t>
            </a:r>
            <a:endParaRPr/>
          </a:p>
          <a:p>
            <a:pPr indent="0" lvl="0" marL="0" rtl="0" algn="l">
              <a:spcBef>
                <a:spcPts val="0"/>
              </a:spcBef>
              <a:spcAft>
                <a:spcPts val="0"/>
              </a:spcAft>
              <a:buNone/>
            </a:pPr>
            <a:r>
              <a:rPr lang="en-US"/>
              <a:t>   – Ultra 160 – 160 MB per sec</a:t>
            </a:r>
            <a:endParaRPr/>
          </a:p>
          <a:p>
            <a:pPr indent="0" lvl="0" marL="0" rtl="0" algn="l">
              <a:spcBef>
                <a:spcPts val="0"/>
              </a:spcBef>
              <a:spcAft>
                <a:spcPts val="0"/>
              </a:spcAft>
              <a:buNone/>
            </a:pPr>
            <a:r>
              <a:rPr lang="en-US"/>
              <a:t>   – Ultra 320 – 320 MB per sec</a:t>
            </a:r>
            <a:endParaRPr/>
          </a:p>
          <a:p>
            <a:pPr indent="0" lvl="0" marL="0" rtl="0" algn="l">
              <a:spcBef>
                <a:spcPts val="0"/>
              </a:spcBef>
              <a:spcAft>
                <a:spcPts val="0"/>
              </a:spcAft>
              <a:buNone/>
            </a:pPr>
            <a:r>
              <a:rPr lang="en-US"/>
              <a:t>Fibre Channel standards:</a:t>
            </a:r>
            <a:endParaRPr/>
          </a:p>
          <a:p>
            <a:pPr indent="0" lvl="0" marL="0" rtl="0" algn="l">
              <a:spcBef>
                <a:spcPts val="0"/>
              </a:spcBef>
              <a:spcAft>
                <a:spcPts val="0"/>
              </a:spcAft>
              <a:buNone/>
            </a:pPr>
            <a:r>
              <a:rPr lang="en-US"/>
              <a:t>   - FC1 – 100 MB/sec</a:t>
            </a:r>
            <a:endParaRPr/>
          </a:p>
          <a:p>
            <a:pPr indent="0" lvl="0" marL="0" rtl="0" algn="l">
              <a:spcBef>
                <a:spcPts val="0"/>
              </a:spcBef>
              <a:spcAft>
                <a:spcPts val="0"/>
              </a:spcAft>
              <a:buNone/>
            </a:pPr>
            <a:r>
              <a:rPr lang="en-US"/>
              <a:t>   - FC2 – 200 MB/sec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how important is this difference in bandwidth?  It depends on what you’re doing.  When you’re talking about database applications, you usually never come close to using the entire bandwidth – it’s hardly ever the limiting factor.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Fibre Channel provides a data link layer above the physical interconnect; analogous to Ethernet.  This is completely different from SCSI.  FC is network of devices that can be media independent – that’s why it can run on copper or fibre optic.  SCSI has to run on copper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Fibre channel is closer to a network.  Devices talk either fiber optic or copper.  Fibre channel changes the network – the physical layer - that things run across.  There’s no way to run on a different medium on SCSI.  SCSI is media specific.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limitations with SCSI and FC are also different.  Cables have to be certain length:  With SCSI, no more than 3 feet.  No more than 15 devices on a SCSI bus (bus sort of analogous to FC loop – which can have 127 devices).  SCSI pins have to be a certain way.  IF SCSI were to change, then have to change every device to accommodate.  With FC, if ran diff media – would have to change cables, but not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number of disk drives that you can connect with SCSI is going to be less than with Fibre Channel.  Lets say that you have 4 SCSI buses with 15 devices (a controller or a disk) on each, then you can have 60 devices.  Whereas you can get 127 devices on a fibre channel loop.  (Assuming no other devices on that loop.)</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US"/>
              <a:t>SCSI Storage Characteristics </a:t>
            </a:r>
            <a:endParaRPr/>
          </a:p>
          <a:p>
            <a:pPr indent="0" lvl="0" marL="0" rtl="0" algn="l">
              <a:spcBef>
                <a:spcPts val="0"/>
              </a:spcBef>
              <a:spcAft>
                <a:spcPts val="0"/>
              </a:spcAft>
              <a:buNone/>
            </a:pPr>
            <a:r>
              <a:rPr lang="en-US"/>
              <a:t>The average SCSI clustered solution allows at most two RAID controllers for clustered disks.  For most SCSI systems on the market, this results in a maximum of 24 - 48 disk drives for the cluster’s shared disks.  If that amount of storage is not sufficient for the customer’s current and future growth needs, then Fibre Channel solutions should be considered.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t>Fibre Channel</a:t>
            </a:r>
            <a:endParaRPr/>
          </a:p>
          <a:p>
            <a:pPr indent="0" lvl="0" marL="0" rtl="0" algn="l">
              <a:spcBef>
                <a:spcPts val="0"/>
              </a:spcBef>
              <a:spcAft>
                <a:spcPts val="0"/>
              </a:spcAft>
              <a:buNone/>
            </a:pPr>
            <a:r>
              <a:rPr lang="en-US"/>
              <a:t>Like SCSI, Fibre Channel is another means of attaching storage to a computer.  The big differences between Fiber Channel and SCSI is the redundancy that it allows you and the higher availability (don’t know if we want to get into needing terminal on SCSI, etc.)  A common misconception about Fiber Channel is that it is faster than SCSI.  In reality, it’s not necessarily faster, but may allow more I/Os (and the increased redundancy &amp; higher availability).</a:t>
            </a:r>
            <a:endParaRPr/>
          </a:p>
          <a:p>
            <a:pPr indent="0" lvl="0" marL="0" rtl="0" algn="l">
              <a:spcBef>
                <a:spcPts val="0"/>
              </a:spcBef>
              <a:spcAft>
                <a:spcPts val="0"/>
              </a:spcAft>
              <a:buNone/>
            </a:pPr>
            <a:r>
              <a:t/>
            </a:r>
            <a:endParaRPr i="1"/>
          </a:p>
          <a:p>
            <a:pPr indent="0" lvl="0" marL="0" rtl="0" algn="l">
              <a:spcBef>
                <a:spcPts val="0"/>
              </a:spcBef>
              <a:spcAft>
                <a:spcPts val="0"/>
              </a:spcAft>
              <a:buNone/>
            </a:pPr>
            <a:r>
              <a:rPr i="1" lang="en-US"/>
              <a:t>Fibre Channel Characteristics</a:t>
            </a:r>
            <a:endParaRPr/>
          </a:p>
          <a:p>
            <a:pPr indent="0" lvl="0" marL="0" rtl="0" algn="l">
              <a:spcBef>
                <a:spcPts val="0"/>
              </a:spcBef>
              <a:spcAft>
                <a:spcPts val="0"/>
              </a:spcAft>
              <a:buNone/>
            </a:pPr>
            <a:r>
              <a:rPr lang="en-US"/>
              <a:t>Fibre Channel provides high availability through redundant Fibre Channel host bus adapters (HBAs) in the servers and dual storage processors in the storage system.</a:t>
            </a:r>
            <a:endParaRPr/>
          </a:p>
          <a:p>
            <a:pPr indent="0" lvl="0" marL="0" rtl="0" algn="l">
              <a:spcBef>
                <a:spcPts val="0"/>
              </a:spcBef>
              <a:spcAft>
                <a:spcPts val="0"/>
              </a:spcAft>
              <a:buNone/>
            </a:pPr>
            <a:r>
              <a:rPr lang="en-US"/>
              <a:t>Fibre Channel also requires dual standby power supplies (SPS) in the storage system, which provides integrity of the storage processor write-cache in case one power supply fails.  Thus write-caching may be enabled, which will improve disk write performance.  With SCSI, write-caching may not be used with a failover cluster.</a:t>
            </a:r>
            <a:br>
              <a:rPr lang="en-US"/>
            </a:br>
            <a:br>
              <a:rPr lang="en-US"/>
            </a:br>
            <a:r>
              <a:rPr lang="en-US"/>
              <a:t>Fibre Channel allows for easy storage subsystem growth.  It is relatively easy to add disks to Fibre Channel storage system without having to shutdown the system.  A directly connected Fibre Channel solution can support greater than 200 disks on one array.  For a Storage Attached Network (SAN) solution, it is possible to have greater than 900 disks on one cluster connecting through a Fibre Channel switch.  The same switch can also support additional stand-alone systems and clusters. </a:t>
            </a:r>
            <a:br>
              <a:rPr lang="en-US"/>
            </a:br>
            <a:br>
              <a:rPr lang="en-US"/>
            </a:br>
            <a:r>
              <a:rPr lang="en-US"/>
              <a:t>Although Fibre Channel systems are typically more expensive than SCSI, the expandability and flexibility is much greater than SCSI.</a:t>
            </a:r>
            <a:br>
              <a:rPr lang="en-US"/>
            </a:b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4" name="Shape 6384"/>
        <p:cNvGrpSpPr/>
        <p:nvPr/>
      </p:nvGrpSpPr>
      <p:grpSpPr>
        <a:xfrm>
          <a:off x="0" y="0"/>
          <a:ext cx="0" cy="0"/>
          <a:chOff x="0" y="0"/>
          <a:chExt cx="0" cy="0"/>
        </a:xfrm>
      </p:grpSpPr>
      <p:sp>
        <p:nvSpPr>
          <p:cNvPr id="6385" name="Google Shape;6385;p144: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86" name="Google Shape;6386;p144: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87" name="Google Shape;6387;p144: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1" name="Shape 6391"/>
        <p:cNvGrpSpPr/>
        <p:nvPr/>
      </p:nvGrpSpPr>
      <p:grpSpPr>
        <a:xfrm>
          <a:off x="0" y="0"/>
          <a:ext cx="0" cy="0"/>
          <a:chOff x="0" y="0"/>
          <a:chExt cx="0" cy="0"/>
        </a:xfrm>
      </p:grpSpPr>
      <p:sp>
        <p:nvSpPr>
          <p:cNvPr id="6392" name="Google Shape;6392;p145: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3" name="Google Shape;6393;p145: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6" name="Shape 6396"/>
        <p:cNvGrpSpPr/>
        <p:nvPr/>
      </p:nvGrpSpPr>
      <p:grpSpPr>
        <a:xfrm>
          <a:off x="0" y="0"/>
          <a:ext cx="0" cy="0"/>
          <a:chOff x="0" y="0"/>
          <a:chExt cx="0" cy="0"/>
        </a:xfrm>
      </p:grpSpPr>
      <p:sp>
        <p:nvSpPr>
          <p:cNvPr id="6397" name="Google Shape;6397;p146: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8" name="Google Shape;6398;p146: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7" name="Shape 6417"/>
        <p:cNvGrpSpPr/>
        <p:nvPr/>
      </p:nvGrpSpPr>
      <p:grpSpPr>
        <a:xfrm>
          <a:off x="0" y="0"/>
          <a:ext cx="0" cy="0"/>
          <a:chOff x="0" y="0"/>
          <a:chExt cx="0" cy="0"/>
        </a:xfrm>
      </p:grpSpPr>
      <p:sp>
        <p:nvSpPr>
          <p:cNvPr id="6418" name="Google Shape;6418;p147: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19" name="Google Shape;6419;p147: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20" name="Google Shape;6420;p147: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Unlike DAS or SAN, there is no RAID Controller or HBA on the server.  Instead, a Network Interface Card is used to communicate with the NAS “server” across the TCP/IP network.  The NAS server also utilizes a TCP/IP card.  The ethernet network can be either a private or public network.  Due to the data traffic and security concerns, a VLAN is preferred when using the public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Native SCSI commands address storage at the block level.  However, native TCP/IP can only communicate storage information at a higher logical level – the file protocol level.  This means that a server must send file level requests over TCP/IP to the NAS “server”, which must convert file protocol information to block level SCSI information in order to talk to the disks.  Returning data must be converted from block level disk information to file protocol once again and send it across the network cable in TCP/IP packets.  Although a Gigabit Ethernet network is fast, all of this protocol conversion incurs significant overhead.  The situation is even worse for database requests, because the database “talks” only in block level format to the database server, so protocol conversion must occur coming and going.  Because of this, NAS may not be appropriate for all databases.  Read-only databases may offer acceptable performance on NAS, as well as relatively small transactional databases.  However, large transactional databases are rarely placed on NAS, due to perceived performance reasons.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Despite the potential drawbacks, a NAS system may offer good performance at a good price, depending on your situation.  A high end NAS appliance over a 1 Gigabit ethernet network can offer performance similar to a SAN.  The advent of 10 Gigabit ethernet should alleviate any performance concerns.</a:t>
            </a:r>
            <a:endParaRPr/>
          </a:p>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1" name="Shape 6451"/>
        <p:cNvGrpSpPr/>
        <p:nvPr/>
      </p:nvGrpSpPr>
      <p:grpSpPr>
        <a:xfrm>
          <a:off x="0" y="0"/>
          <a:ext cx="0" cy="0"/>
          <a:chOff x="0" y="0"/>
          <a:chExt cx="0" cy="0"/>
        </a:xfrm>
      </p:grpSpPr>
      <p:sp>
        <p:nvSpPr>
          <p:cNvPr id="6452" name="Google Shape;6452;p148: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53" name="Google Shape;6453;p148: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54" name="Google Shape;6454;p148: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iSCSI (Internet SCSI) storage systems are similar to NAS in that communication between servers and storage is accomplished over standard TCP/IP networks.  However, iSCSI does not utilize file protocols for data transport.  Instead, SCSI commands are encapsulated in TCP/IP packets and sent over the network (encryption may also be performed).  iSCSI is supported through the operating system.  Both Windows 2003 Server and Linux support iSCSI.  </a:t>
            </a:r>
            <a:endParaRPr/>
          </a:p>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8" name="Shape 6458"/>
        <p:cNvGrpSpPr/>
        <p:nvPr/>
      </p:nvGrpSpPr>
      <p:grpSpPr>
        <a:xfrm>
          <a:off x="0" y="0"/>
          <a:ext cx="0" cy="0"/>
          <a:chOff x="0" y="0"/>
          <a:chExt cx="0" cy="0"/>
        </a:xfrm>
      </p:grpSpPr>
      <p:sp>
        <p:nvSpPr>
          <p:cNvPr id="6459" name="Google Shape;6459;p149: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60" name="Google Shape;6460;p149: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61" name="Google Shape;6461;p149: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iSCSI communication can occur through standard Network Interface cards.  However, the OS then incurs substantial overhead in managing TCP/IP encapsulation.  A new type of NIC for storage is arriving on the market, sort of an iSCSI HBA.  These cards use an onboard TCP/IP Offload Engine (TOE).  TOEs perform encapsulation at the hardware level, freeing processor cycles on the 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Although the performance of iSCSI is not yet up to the speed of SCSI or SAN storage, the pace of improvement is rapid.  The performance is perfectly acceptable for Small to Medium sized Businesses, and works well with non-mission critical databases.  With the adoption of 10 Gigabit networks, iSCSI will become increasingly attractive, even for mission critical applications.  Recently, high-performance iSCSI systems have been benchmarked at 90% of the performance of Fibre Channel SANs, at an attractive price/oerformance ratio.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5: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Helvetica Neue"/>
                <a:ea typeface="Helvetica Neue"/>
                <a:cs typeface="Helvetica Neue"/>
                <a:sym typeface="Helvetica Neue"/>
              </a:rPr>
              <a:t>‹#›</a:t>
            </a:fld>
            <a:endParaRPr sz="1300">
              <a:solidFill>
                <a:schemeClr val="dk1"/>
              </a:solidFill>
              <a:latin typeface="Helvetica Neue"/>
              <a:ea typeface="Helvetica Neue"/>
              <a:cs typeface="Helvetica Neue"/>
              <a:sym typeface="Helvetica Neue"/>
            </a:endParaRPr>
          </a:p>
        </p:txBody>
      </p:sp>
      <p:sp>
        <p:nvSpPr>
          <p:cNvPr id="211" name="Google Shape;211;p15: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 name="Google Shape;212;p15: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1" name="Shape 6491"/>
        <p:cNvGrpSpPr/>
        <p:nvPr/>
      </p:nvGrpSpPr>
      <p:grpSpPr>
        <a:xfrm>
          <a:off x="0" y="0"/>
          <a:ext cx="0" cy="0"/>
          <a:chOff x="0" y="0"/>
          <a:chExt cx="0" cy="0"/>
        </a:xfrm>
      </p:grpSpPr>
      <p:sp>
        <p:nvSpPr>
          <p:cNvPr id="6492" name="Google Shape;6492;p150: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3" name="Google Shape;6493;p150: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4" name="Shape 6534"/>
        <p:cNvGrpSpPr/>
        <p:nvPr/>
      </p:nvGrpSpPr>
      <p:grpSpPr>
        <a:xfrm>
          <a:off x="0" y="0"/>
          <a:ext cx="0" cy="0"/>
          <a:chOff x="0" y="0"/>
          <a:chExt cx="0" cy="0"/>
        </a:xfrm>
      </p:grpSpPr>
      <p:sp>
        <p:nvSpPr>
          <p:cNvPr id="6535" name="Google Shape;6535;p151: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6" name="Google Shape;6536;p151: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6" name="Shape 6556"/>
        <p:cNvGrpSpPr/>
        <p:nvPr/>
      </p:nvGrpSpPr>
      <p:grpSpPr>
        <a:xfrm>
          <a:off x="0" y="0"/>
          <a:ext cx="0" cy="0"/>
          <a:chOff x="0" y="0"/>
          <a:chExt cx="0" cy="0"/>
        </a:xfrm>
      </p:grpSpPr>
      <p:sp>
        <p:nvSpPr>
          <p:cNvPr id="6557" name="Google Shape;6557;p152: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8" name="Google Shape;6558;p152: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1" name="Shape 6561"/>
        <p:cNvGrpSpPr/>
        <p:nvPr/>
      </p:nvGrpSpPr>
      <p:grpSpPr>
        <a:xfrm>
          <a:off x="0" y="0"/>
          <a:ext cx="0" cy="0"/>
          <a:chOff x="0" y="0"/>
          <a:chExt cx="0" cy="0"/>
        </a:xfrm>
      </p:grpSpPr>
      <p:sp>
        <p:nvSpPr>
          <p:cNvPr id="6562" name="Google Shape;6562;p153: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3" name="Google Shape;6563;p153: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6" name="Shape 6566"/>
        <p:cNvGrpSpPr/>
        <p:nvPr/>
      </p:nvGrpSpPr>
      <p:grpSpPr>
        <a:xfrm>
          <a:off x="0" y="0"/>
          <a:ext cx="0" cy="0"/>
          <a:chOff x="0" y="0"/>
          <a:chExt cx="0" cy="0"/>
        </a:xfrm>
      </p:grpSpPr>
      <p:sp>
        <p:nvSpPr>
          <p:cNvPr id="6567" name="Google Shape;6567;p154: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8" name="Google Shape;6568;p154: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1" name="Shape 6571"/>
        <p:cNvGrpSpPr/>
        <p:nvPr/>
      </p:nvGrpSpPr>
      <p:grpSpPr>
        <a:xfrm>
          <a:off x="0" y="0"/>
          <a:ext cx="0" cy="0"/>
          <a:chOff x="0" y="0"/>
          <a:chExt cx="0" cy="0"/>
        </a:xfrm>
      </p:grpSpPr>
      <p:sp>
        <p:nvSpPr>
          <p:cNvPr id="6572" name="Google Shape;6572;p155: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3" name="Google Shape;6573;p155: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7" name="Shape 6597"/>
        <p:cNvGrpSpPr/>
        <p:nvPr/>
      </p:nvGrpSpPr>
      <p:grpSpPr>
        <a:xfrm>
          <a:off x="0" y="0"/>
          <a:ext cx="0" cy="0"/>
          <a:chOff x="0" y="0"/>
          <a:chExt cx="0" cy="0"/>
        </a:xfrm>
      </p:grpSpPr>
      <p:sp>
        <p:nvSpPr>
          <p:cNvPr id="6598" name="Google Shape;6598;p156: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9" name="Google Shape;6599;p156: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7" name="Shape 6677"/>
        <p:cNvGrpSpPr/>
        <p:nvPr/>
      </p:nvGrpSpPr>
      <p:grpSpPr>
        <a:xfrm>
          <a:off x="0" y="0"/>
          <a:ext cx="0" cy="0"/>
          <a:chOff x="0" y="0"/>
          <a:chExt cx="0" cy="0"/>
        </a:xfrm>
      </p:grpSpPr>
      <p:sp>
        <p:nvSpPr>
          <p:cNvPr id="6678" name="Google Shape;6678;p157: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9" name="Google Shape;6679;p157: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6: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Helvetica Neue"/>
                <a:ea typeface="Helvetica Neue"/>
                <a:cs typeface="Helvetica Neue"/>
                <a:sym typeface="Helvetica Neue"/>
              </a:rPr>
              <a:t>‹#›</a:t>
            </a:fld>
            <a:endParaRPr sz="1300">
              <a:solidFill>
                <a:schemeClr val="dk1"/>
              </a:solidFill>
              <a:latin typeface="Helvetica Neue"/>
              <a:ea typeface="Helvetica Neue"/>
              <a:cs typeface="Helvetica Neue"/>
              <a:sym typeface="Helvetica Neue"/>
            </a:endParaRPr>
          </a:p>
        </p:txBody>
      </p:sp>
      <p:sp>
        <p:nvSpPr>
          <p:cNvPr id="218" name="Google Shape;218;p16: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9" name="Google Shape;219;p16: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7: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Helvetica Neue"/>
                <a:ea typeface="Helvetica Neue"/>
                <a:cs typeface="Helvetica Neue"/>
                <a:sym typeface="Helvetica Neue"/>
              </a:rPr>
              <a:t>‹#›</a:t>
            </a:fld>
            <a:endParaRPr sz="1300">
              <a:solidFill>
                <a:schemeClr val="dk1"/>
              </a:solidFill>
              <a:latin typeface="Helvetica Neue"/>
              <a:ea typeface="Helvetica Neue"/>
              <a:cs typeface="Helvetica Neue"/>
              <a:sym typeface="Helvetica Neue"/>
            </a:endParaRPr>
          </a:p>
        </p:txBody>
      </p:sp>
      <p:sp>
        <p:nvSpPr>
          <p:cNvPr id="226" name="Google Shape;226;p17: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 name="Google Shape;227;p17: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8: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8: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9: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9: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0: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20: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1: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1: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2: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Helvetica Neue"/>
                <a:ea typeface="Helvetica Neue"/>
                <a:cs typeface="Helvetica Neue"/>
                <a:sym typeface="Helvetica Neue"/>
              </a:rPr>
              <a:t>‹#›</a:t>
            </a:fld>
            <a:endParaRPr sz="1300">
              <a:solidFill>
                <a:schemeClr val="dk1"/>
              </a:solidFill>
              <a:latin typeface="Helvetica Neue"/>
              <a:ea typeface="Helvetica Neue"/>
              <a:cs typeface="Helvetica Neue"/>
              <a:sym typeface="Helvetica Neue"/>
            </a:endParaRPr>
          </a:p>
        </p:txBody>
      </p:sp>
      <p:sp>
        <p:nvSpPr>
          <p:cNvPr id="256" name="Google Shape;256;p22: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7" name="Google Shape;257;p22: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3: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23: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4: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24: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5: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5: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6: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6: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7: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27: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8: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28: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9: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29: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Helvetica Neue"/>
                <a:ea typeface="Helvetica Neue"/>
                <a:cs typeface="Helvetica Neue"/>
                <a:sym typeface="Helvetica Neue"/>
              </a:rPr>
              <a:t>‹#›</a:t>
            </a:fld>
            <a:endParaRPr sz="1300">
              <a:solidFill>
                <a:schemeClr val="dk1"/>
              </a:solidFill>
              <a:latin typeface="Helvetica Neue"/>
              <a:ea typeface="Helvetica Neue"/>
              <a:cs typeface="Helvetica Neue"/>
              <a:sym typeface="Helvetica Neue"/>
            </a:endParaRPr>
          </a:p>
        </p:txBody>
      </p:sp>
      <p:sp>
        <p:nvSpPr>
          <p:cNvPr id="106" name="Google Shape;106;p3: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 name="Google Shape;107;p3: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0: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30: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1: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31: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2: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32: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3: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3: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4: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34: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5: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35: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6: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36: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7: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37: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8: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38: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9: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39: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Helvetica Neue"/>
                <a:ea typeface="Helvetica Neue"/>
                <a:cs typeface="Helvetica Neue"/>
                <a:sym typeface="Helvetica Neue"/>
              </a:rPr>
              <a:t>‹#›</a:t>
            </a:fld>
            <a:endParaRPr sz="1300">
              <a:solidFill>
                <a:schemeClr val="dk1"/>
              </a:solidFill>
              <a:latin typeface="Helvetica Neue"/>
              <a:ea typeface="Helvetica Neue"/>
              <a:cs typeface="Helvetica Neue"/>
              <a:sym typeface="Helvetica Neue"/>
            </a:endParaRPr>
          </a:p>
        </p:txBody>
      </p:sp>
      <p:sp>
        <p:nvSpPr>
          <p:cNvPr id="113" name="Google Shape;113;p4: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4: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0: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40: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1: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41: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42: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42: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3: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43: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4: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44: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5: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45: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46: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46: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7: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47: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48: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48: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49: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49: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Helvetica Neue"/>
                <a:ea typeface="Helvetica Neue"/>
                <a:cs typeface="Helvetica Neue"/>
                <a:sym typeface="Helvetica Neue"/>
              </a:rPr>
              <a:t>‹#›</a:t>
            </a:fld>
            <a:endParaRPr sz="1300">
              <a:solidFill>
                <a:schemeClr val="dk1"/>
              </a:solidFill>
              <a:latin typeface="Helvetica Neue"/>
              <a:ea typeface="Helvetica Neue"/>
              <a:cs typeface="Helvetica Neue"/>
              <a:sym typeface="Helvetica Neue"/>
            </a:endParaRPr>
          </a:p>
        </p:txBody>
      </p:sp>
      <p:sp>
        <p:nvSpPr>
          <p:cNvPr id="120" name="Google Shape;120;p5: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5: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50: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p50: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51: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51: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52: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p52: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53: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p53: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54: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54: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55: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4" name="Google Shape;944;p55: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p56: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Helvetica Neue"/>
                <a:ea typeface="Helvetica Neue"/>
                <a:cs typeface="Helvetica Neue"/>
                <a:sym typeface="Helvetica Neue"/>
              </a:rPr>
              <a:t>‹#›</a:t>
            </a:fld>
            <a:endParaRPr sz="1300">
              <a:solidFill>
                <a:schemeClr val="dk1"/>
              </a:solidFill>
              <a:latin typeface="Helvetica Neue"/>
              <a:ea typeface="Helvetica Neue"/>
              <a:cs typeface="Helvetica Neue"/>
              <a:sym typeface="Helvetica Neue"/>
            </a:endParaRPr>
          </a:p>
        </p:txBody>
      </p:sp>
      <p:sp>
        <p:nvSpPr>
          <p:cNvPr id="2201" name="Google Shape;2201;p56: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02" name="Google Shape;2202;p56: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p57: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0" name="Google Shape;2210;p57: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p58: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Helvetica Neue"/>
                <a:ea typeface="Helvetica Neue"/>
                <a:cs typeface="Helvetica Neue"/>
                <a:sym typeface="Helvetica Neue"/>
              </a:rPr>
              <a:t>‹#›</a:t>
            </a:fld>
            <a:endParaRPr sz="1300">
              <a:solidFill>
                <a:schemeClr val="dk1"/>
              </a:solidFill>
              <a:latin typeface="Helvetica Neue"/>
              <a:ea typeface="Helvetica Neue"/>
              <a:cs typeface="Helvetica Neue"/>
              <a:sym typeface="Helvetica Neue"/>
            </a:endParaRPr>
          </a:p>
        </p:txBody>
      </p:sp>
      <p:sp>
        <p:nvSpPr>
          <p:cNvPr id="2215" name="Google Shape;2215;p58: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16" name="Google Shape;2216;p58: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p59: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2" name="Google Shape;2222;p59: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Helvetica Neue"/>
                <a:ea typeface="Helvetica Neue"/>
                <a:cs typeface="Helvetica Neue"/>
                <a:sym typeface="Helvetica Neue"/>
              </a:rPr>
              <a:t>‹#›</a:t>
            </a:fld>
            <a:endParaRPr sz="1300">
              <a:solidFill>
                <a:schemeClr val="dk1"/>
              </a:solidFill>
              <a:latin typeface="Helvetica Neue"/>
              <a:ea typeface="Helvetica Neue"/>
              <a:cs typeface="Helvetica Neue"/>
              <a:sym typeface="Helvetica Neue"/>
            </a:endParaRPr>
          </a:p>
        </p:txBody>
      </p:sp>
      <p:sp>
        <p:nvSpPr>
          <p:cNvPr id="127" name="Google Shape;127;p6: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 name="Google Shape;128;p6: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6" name="Shape 2226"/>
        <p:cNvGrpSpPr/>
        <p:nvPr/>
      </p:nvGrpSpPr>
      <p:grpSpPr>
        <a:xfrm>
          <a:off x="0" y="0"/>
          <a:ext cx="0" cy="0"/>
          <a:chOff x="0" y="0"/>
          <a:chExt cx="0" cy="0"/>
        </a:xfrm>
      </p:grpSpPr>
      <p:sp>
        <p:nvSpPr>
          <p:cNvPr id="2227" name="Google Shape;2227;p60: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Helvetica Neue"/>
                <a:ea typeface="Helvetica Neue"/>
                <a:cs typeface="Helvetica Neue"/>
                <a:sym typeface="Helvetica Neue"/>
              </a:rPr>
              <a:t>‹#›</a:t>
            </a:fld>
            <a:endParaRPr sz="1300">
              <a:solidFill>
                <a:schemeClr val="dk1"/>
              </a:solidFill>
              <a:latin typeface="Helvetica Neue"/>
              <a:ea typeface="Helvetica Neue"/>
              <a:cs typeface="Helvetica Neue"/>
              <a:sym typeface="Helvetica Neue"/>
            </a:endParaRPr>
          </a:p>
        </p:txBody>
      </p:sp>
      <p:sp>
        <p:nvSpPr>
          <p:cNvPr id="2228" name="Google Shape;2228;p60: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29" name="Google Shape;2229;p60: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p61: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5" name="Google Shape;2235;p61: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p62: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Helvetica Neue"/>
                <a:ea typeface="Helvetica Neue"/>
                <a:cs typeface="Helvetica Neue"/>
                <a:sym typeface="Helvetica Neue"/>
              </a:rPr>
              <a:t>‹#›</a:t>
            </a:fld>
            <a:endParaRPr sz="1300">
              <a:solidFill>
                <a:schemeClr val="dk1"/>
              </a:solidFill>
              <a:latin typeface="Helvetica Neue"/>
              <a:ea typeface="Helvetica Neue"/>
              <a:cs typeface="Helvetica Neue"/>
              <a:sym typeface="Helvetica Neue"/>
            </a:endParaRPr>
          </a:p>
        </p:txBody>
      </p:sp>
      <p:sp>
        <p:nvSpPr>
          <p:cNvPr id="2240" name="Google Shape;2240;p62: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41" name="Google Shape;2241;p62: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5" name="Shape 2245"/>
        <p:cNvGrpSpPr/>
        <p:nvPr/>
      </p:nvGrpSpPr>
      <p:grpSpPr>
        <a:xfrm>
          <a:off x="0" y="0"/>
          <a:ext cx="0" cy="0"/>
          <a:chOff x="0" y="0"/>
          <a:chExt cx="0" cy="0"/>
        </a:xfrm>
      </p:grpSpPr>
      <p:sp>
        <p:nvSpPr>
          <p:cNvPr id="2246" name="Google Shape;2246;p63: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7" name="Google Shape;2247;p63: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p64: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2" name="Google Shape;2252;p64: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p65: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7" name="Google Shape;2257;p65: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p66: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2" name="Google Shape;2262;p66: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9" name="Shape 2269"/>
        <p:cNvGrpSpPr/>
        <p:nvPr/>
      </p:nvGrpSpPr>
      <p:grpSpPr>
        <a:xfrm>
          <a:off x="0" y="0"/>
          <a:ext cx="0" cy="0"/>
          <a:chOff x="0" y="0"/>
          <a:chExt cx="0" cy="0"/>
        </a:xfrm>
      </p:grpSpPr>
      <p:sp>
        <p:nvSpPr>
          <p:cNvPr id="2270" name="Google Shape;2270;p67: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Helvetica Neue"/>
                <a:ea typeface="Helvetica Neue"/>
                <a:cs typeface="Helvetica Neue"/>
                <a:sym typeface="Helvetica Neue"/>
              </a:rPr>
              <a:t>‹#›</a:t>
            </a:fld>
            <a:endParaRPr sz="1300">
              <a:solidFill>
                <a:schemeClr val="dk1"/>
              </a:solidFill>
              <a:latin typeface="Helvetica Neue"/>
              <a:ea typeface="Helvetica Neue"/>
              <a:cs typeface="Helvetica Neue"/>
              <a:sym typeface="Helvetica Neue"/>
            </a:endParaRPr>
          </a:p>
        </p:txBody>
      </p:sp>
      <p:sp>
        <p:nvSpPr>
          <p:cNvPr id="2271" name="Google Shape;2271;p67: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2" name="Google Shape;2272;p67: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p68: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Helvetica Neue"/>
                <a:ea typeface="Helvetica Neue"/>
                <a:cs typeface="Helvetica Neue"/>
                <a:sym typeface="Helvetica Neue"/>
              </a:rPr>
              <a:t>‹#›</a:t>
            </a:fld>
            <a:endParaRPr sz="1300">
              <a:solidFill>
                <a:schemeClr val="dk1"/>
              </a:solidFill>
              <a:latin typeface="Helvetica Neue"/>
              <a:ea typeface="Helvetica Neue"/>
              <a:cs typeface="Helvetica Neue"/>
              <a:sym typeface="Helvetica Neue"/>
            </a:endParaRPr>
          </a:p>
        </p:txBody>
      </p:sp>
      <p:sp>
        <p:nvSpPr>
          <p:cNvPr id="2278" name="Google Shape;2278;p68: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9" name="Google Shape;2279;p68: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p69: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Helvetica Neue"/>
                <a:ea typeface="Helvetica Neue"/>
                <a:cs typeface="Helvetica Neue"/>
                <a:sym typeface="Helvetica Neue"/>
              </a:rPr>
              <a:t>‹#›</a:t>
            </a:fld>
            <a:endParaRPr sz="1300">
              <a:solidFill>
                <a:schemeClr val="dk1"/>
              </a:solidFill>
              <a:latin typeface="Helvetica Neue"/>
              <a:ea typeface="Helvetica Neue"/>
              <a:cs typeface="Helvetica Neue"/>
              <a:sym typeface="Helvetica Neue"/>
            </a:endParaRPr>
          </a:p>
        </p:txBody>
      </p:sp>
      <p:sp>
        <p:nvSpPr>
          <p:cNvPr id="2285" name="Google Shape;2285;p69: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86" name="Google Shape;2286;p69: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Helvetica Neue"/>
                <a:ea typeface="Helvetica Neue"/>
                <a:cs typeface="Helvetica Neue"/>
                <a:sym typeface="Helvetica Neue"/>
              </a:rPr>
              <a:t>‹#›</a:t>
            </a:fld>
            <a:endParaRPr sz="1300">
              <a:solidFill>
                <a:schemeClr val="dk1"/>
              </a:solidFill>
              <a:latin typeface="Helvetica Neue"/>
              <a:ea typeface="Helvetica Neue"/>
              <a:cs typeface="Helvetica Neue"/>
              <a:sym typeface="Helvetica Neue"/>
            </a:endParaRPr>
          </a:p>
        </p:txBody>
      </p:sp>
      <p:sp>
        <p:nvSpPr>
          <p:cNvPr id="134" name="Google Shape;134;p7: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 name="Google Shape;135;p7: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p70: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Helvetica Neue"/>
                <a:ea typeface="Helvetica Neue"/>
                <a:cs typeface="Helvetica Neue"/>
                <a:sym typeface="Helvetica Neue"/>
              </a:rPr>
              <a:t>‹#›</a:t>
            </a:fld>
            <a:endParaRPr sz="1300">
              <a:solidFill>
                <a:schemeClr val="dk1"/>
              </a:solidFill>
              <a:latin typeface="Helvetica Neue"/>
              <a:ea typeface="Helvetica Neue"/>
              <a:cs typeface="Helvetica Neue"/>
              <a:sym typeface="Helvetica Neue"/>
            </a:endParaRPr>
          </a:p>
        </p:txBody>
      </p:sp>
      <p:sp>
        <p:nvSpPr>
          <p:cNvPr id="2292" name="Google Shape;2292;p70: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3" name="Google Shape;2293;p70: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p71: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9" name="Google Shape;2299;p71: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p72: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4" name="Google Shape;2384;p72: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7" name="Shape 2387"/>
        <p:cNvGrpSpPr/>
        <p:nvPr/>
      </p:nvGrpSpPr>
      <p:grpSpPr>
        <a:xfrm>
          <a:off x="0" y="0"/>
          <a:ext cx="0" cy="0"/>
          <a:chOff x="0" y="0"/>
          <a:chExt cx="0" cy="0"/>
        </a:xfrm>
      </p:grpSpPr>
      <p:sp>
        <p:nvSpPr>
          <p:cNvPr id="2388" name="Google Shape;2388;p73: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9" name="Google Shape;2389;p73: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p74: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4" name="Google Shape;2394;p74: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p75: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9" name="Google Shape;2399;p75: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0" name="Shape 2460"/>
        <p:cNvGrpSpPr/>
        <p:nvPr/>
      </p:nvGrpSpPr>
      <p:grpSpPr>
        <a:xfrm>
          <a:off x="0" y="0"/>
          <a:ext cx="0" cy="0"/>
          <a:chOff x="0" y="0"/>
          <a:chExt cx="0" cy="0"/>
        </a:xfrm>
      </p:grpSpPr>
      <p:sp>
        <p:nvSpPr>
          <p:cNvPr id="2461" name="Google Shape;2461;p76: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2" name="Google Shape;2462;p76: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6" name="Shape 2466"/>
        <p:cNvGrpSpPr/>
        <p:nvPr/>
      </p:nvGrpSpPr>
      <p:grpSpPr>
        <a:xfrm>
          <a:off x="0" y="0"/>
          <a:ext cx="0" cy="0"/>
          <a:chOff x="0" y="0"/>
          <a:chExt cx="0" cy="0"/>
        </a:xfrm>
      </p:grpSpPr>
      <p:sp>
        <p:nvSpPr>
          <p:cNvPr id="2467" name="Google Shape;2467;p77: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8" name="Google Shape;2468;p77: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0" name="Shape 2540"/>
        <p:cNvGrpSpPr/>
        <p:nvPr/>
      </p:nvGrpSpPr>
      <p:grpSpPr>
        <a:xfrm>
          <a:off x="0" y="0"/>
          <a:ext cx="0" cy="0"/>
          <a:chOff x="0" y="0"/>
          <a:chExt cx="0" cy="0"/>
        </a:xfrm>
      </p:grpSpPr>
      <p:sp>
        <p:nvSpPr>
          <p:cNvPr id="2541" name="Google Shape;2541;p78: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2" name="Google Shape;2542;p78: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9" name="Shape 2549"/>
        <p:cNvGrpSpPr/>
        <p:nvPr/>
      </p:nvGrpSpPr>
      <p:grpSpPr>
        <a:xfrm>
          <a:off x="0" y="0"/>
          <a:ext cx="0" cy="0"/>
          <a:chOff x="0" y="0"/>
          <a:chExt cx="0" cy="0"/>
        </a:xfrm>
      </p:grpSpPr>
      <p:sp>
        <p:nvSpPr>
          <p:cNvPr id="2550" name="Google Shape;2550;p79: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1" name="Google Shape;2551;p79: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8: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8: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6" name="Shape 2556"/>
        <p:cNvGrpSpPr/>
        <p:nvPr/>
      </p:nvGrpSpPr>
      <p:grpSpPr>
        <a:xfrm>
          <a:off x="0" y="0"/>
          <a:ext cx="0" cy="0"/>
          <a:chOff x="0" y="0"/>
          <a:chExt cx="0" cy="0"/>
        </a:xfrm>
      </p:grpSpPr>
      <p:sp>
        <p:nvSpPr>
          <p:cNvPr id="2557" name="Google Shape;2557;p80: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8" name="Google Shape;2558;p80: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1" name="Shape 2591"/>
        <p:cNvGrpSpPr/>
        <p:nvPr/>
      </p:nvGrpSpPr>
      <p:grpSpPr>
        <a:xfrm>
          <a:off x="0" y="0"/>
          <a:ext cx="0" cy="0"/>
          <a:chOff x="0" y="0"/>
          <a:chExt cx="0" cy="0"/>
        </a:xfrm>
      </p:grpSpPr>
      <p:sp>
        <p:nvSpPr>
          <p:cNvPr id="2592" name="Google Shape;2592;p81: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3" name="Google Shape;2593;p81: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1" name="Shape 2601"/>
        <p:cNvGrpSpPr/>
        <p:nvPr/>
      </p:nvGrpSpPr>
      <p:grpSpPr>
        <a:xfrm>
          <a:off x="0" y="0"/>
          <a:ext cx="0" cy="0"/>
          <a:chOff x="0" y="0"/>
          <a:chExt cx="0" cy="0"/>
        </a:xfrm>
      </p:grpSpPr>
      <p:sp>
        <p:nvSpPr>
          <p:cNvPr id="2602" name="Google Shape;2602;p82: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3" name="Google Shape;2603;p82: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p83: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7" name="Google Shape;2617;p83: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1" name="Shape 2681"/>
        <p:cNvGrpSpPr/>
        <p:nvPr/>
      </p:nvGrpSpPr>
      <p:grpSpPr>
        <a:xfrm>
          <a:off x="0" y="0"/>
          <a:ext cx="0" cy="0"/>
          <a:chOff x="0" y="0"/>
          <a:chExt cx="0" cy="0"/>
        </a:xfrm>
      </p:grpSpPr>
      <p:sp>
        <p:nvSpPr>
          <p:cNvPr id="2682" name="Google Shape;2682;p84: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3" name="Google Shape;2683;p84: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0" name="Shape 2720"/>
        <p:cNvGrpSpPr/>
        <p:nvPr/>
      </p:nvGrpSpPr>
      <p:grpSpPr>
        <a:xfrm>
          <a:off x="0" y="0"/>
          <a:ext cx="0" cy="0"/>
          <a:chOff x="0" y="0"/>
          <a:chExt cx="0" cy="0"/>
        </a:xfrm>
      </p:grpSpPr>
      <p:sp>
        <p:nvSpPr>
          <p:cNvPr id="2721" name="Google Shape;2721;p85: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2" name="Google Shape;2722;p85: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p86: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0" name="Google Shape;2730;p86: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8" name="Shape 2738"/>
        <p:cNvGrpSpPr/>
        <p:nvPr/>
      </p:nvGrpSpPr>
      <p:grpSpPr>
        <a:xfrm>
          <a:off x="0" y="0"/>
          <a:ext cx="0" cy="0"/>
          <a:chOff x="0" y="0"/>
          <a:chExt cx="0" cy="0"/>
        </a:xfrm>
      </p:grpSpPr>
      <p:sp>
        <p:nvSpPr>
          <p:cNvPr id="2739" name="Google Shape;2739;p87: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0" name="Google Shape;2740;p87: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8" name="Shape 2758"/>
        <p:cNvGrpSpPr/>
        <p:nvPr/>
      </p:nvGrpSpPr>
      <p:grpSpPr>
        <a:xfrm>
          <a:off x="0" y="0"/>
          <a:ext cx="0" cy="0"/>
          <a:chOff x="0" y="0"/>
          <a:chExt cx="0" cy="0"/>
        </a:xfrm>
      </p:grpSpPr>
      <p:sp>
        <p:nvSpPr>
          <p:cNvPr id="2759" name="Google Shape;2759;p88: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0" name="Google Shape;2760;p88: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9" name="Shape 3219"/>
        <p:cNvGrpSpPr/>
        <p:nvPr/>
      </p:nvGrpSpPr>
      <p:grpSpPr>
        <a:xfrm>
          <a:off x="0" y="0"/>
          <a:ext cx="0" cy="0"/>
          <a:chOff x="0" y="0"/>
          <a:chExt cx="0" cy="0"/>
        </a:xfrm>
      </p:grpSpPr>
      <p:sp>
        <p:nvSpPr>
          <p:cNvPr id="3220" name="Google Shape;3220;p89: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1" name="Google Shape;3221;p89: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9:notes"/>
          <p:cNvSpPr txBox="1"/>
          <p:nvPr>
            <p:ph idx="12" type="sldNum"/>
          </p:nvPr>
        </p:nvSpPr>
        <p:spPr>
          <a:xfrm>
            <a:off x="6057900" y="7189788"/>
            <a:ext cx="4632325" cy="37941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Helvetica Neue"/>
                <a:ea typeface="Helvetica Neue"/>
                <a:cs typeface="Helvetica Neue"/>
                <a:sym typeface="Helvetica Neue"/>
              </a:rPr>
              <a:t>‹#›</a:t>
            </a:fld>
            <a:endParaRPr sz="1300">
              <a:solidFill>
                <a:schemeClr val="dk1"/>
              </a:solidFill>
              <a:latin typeface="Helvetica Neue"/>
              <a:ea typeface="Helvetica Neue"/>
              <a:cs typeface="Helvetica Neue"/>
              <a:sym typeface="Helvetica Neue"/>
            </a:endParaRPr>
          </a:p>
        </p:txBody>
      </p:sp>
      <p:sp>
        <p:nvSpPr>
          <p:cNvPr id="146" name="Google Shape;146;p9: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 name="Google Shape;147;p9:notes"/>
          <p:cNvSpPr txBox="1"/>
          <p:nvPr>
            <p:ph idx="1" type="body"/>
          </p:nvPr>
        </p:nvSpPr>
        <p:spPr>
          <a:xfrm>
            <a:off x="1069975" y="3643313"/>
            <a:ext cx="8553450" cy="29797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4" name="Shape 4394"/>
        <p:cNvGrpSpPr/>
        <p:nvPr/>
      </p:nvGrpSpPr>
      <p:grpSpPr>
        <a:xfrm>
          <a:off x="0" y="0"/>
          <a:ext cx="0" cy="0"/>
          <a:chOff x="0" y="0"/>
          <a:chExt cx="0" cy="0"/>
        </a:xfrm>
      </p:grpSpPr>
      <p:sp>
        <p:nvSpPr>
          <p:cNvPr id="4395" name="Google Shape;4395;p90: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6" name="Google Shape;4396;p90: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5" name="Shape 4405"/>
        <p:cNvGrpSpPr/>
        <p:nvPr/>
      </p:nvGrpSpPr>
      <p:grpSpPr>
        <a:xfrm>
          <a:off x="0" y="0"/>
          <a:ext cx="0" cy="0"/>
          <a:chOff x="0" y="0"/>
          <a:chExt cx="0" cy="0"/>
        </a:xfrm>
      </p:grpSpPr>
      <p:sp>
        <p:nvSpPr>
          <p:cNvPr id="4406" name="Google Shape;4406;p91: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7" name="Google Shape;4407;p91: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8" name="Shape 4418"/>
        <p:cNvGrpSpPr/>
        <p:nvPr/>
      </p:nvGrpSpPr>
      <p:grpSpPr>
        <a:xfrm>
          <a:off x="0" y="0"/>
          <a:ext cx="0" cy="0"/>
          <a:chOff x="0" y="0"/>
          <a:chExt cx="0" cy="0"/>
        </a:xfrm>
      </p:grpSpPr>
      <p:sp>
        <p:nvSpPr>
          <p:cNvPr id="4419" name="Google Shape;4419;p92: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0" name="Google Shape;4420;p92: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5" name="Shape 4425"/>
        <p:cNvGrpSpPr/>
        <p:nvPr/>
      </p:nvGrpSpPr>
      <p:grpSpPr>
        <a:xfrm>
          <a:off x="0" y="0"/>
          <a:ext cx="0" cy="0"/>
          <a:chOff x="0" y="0"/>
          <a:chExt cx="0" cy="0"/>
        </a:xfrm>
      </p:grpSpPr>
      <p:sp>
        <p:nvSpPr>
          <p:cNvPr id="4426" name="Google Shape;4426;p93: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7" name="Google Shape;4427;p93: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6" name="Shape 4576"/>
        <p:cNvGrpSpPr/>
        <p:nvPr/>
      </p:nvGrpSpPr>
      <p:grpSpPr>
        <a:xfrm>
          <a:off x="0" y="0"/>
          <a:ext cx="0" cy="0"/>
          <a:chOff x="0" y="0"/>
          <a:chExt cx="0" cy="0"/>
        </a:xfrm>
      </p:grpSpPr>
      <p:sp>
        <p:nvSpPr>
          <p:cNvPr id="4577" name="Google Shape;4577;p94: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8" name="Google Shape;4578;p94: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5" name="Shape 4585"/>
        <p:cNvGrpSpPr/>
        <p:nvPr/>
      </p:nvGrpSpPr>
      <p:grpSpPr>
        <a:xfrm>
          <a:off x="0" y="0"/>
          <a:ext cx="0" cy="0"/>
          <a:chOff x="0" y="0"/>
          <a:chExt cx="0" cy="0"/>
        </a:xfrm>
      </p:grpSpPr>
      <p:sp>
        <p:nvSpPr>
          <p:cNvPr id="4586" name="Google Shape;4586;p95: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7" name="Google Shape;4587;p95: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1" name="Shape 4591"/>
        <p:cNvGrpSpPr/>
        <p:nvPr/>
      </p:nvGrpSpPr>
      <p:grpSpPr>
        <a:xfrm>
          <a:off x="0" y="0"/>
          <a:ext cx="0" cy="0"/>
          <a:chOff x="0" y="0"/>
          <a:chExt cx="0" cy="0"/>
        </a:xfrm>
      </p:grpSpPr>
      <p:sp>
        <p:nvSpPr>
          <p:cNvPr id="4592" name="Google Shape;4592;p96: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3" name="Google Shape;4593;p96: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4" name="Shape 4604"/>
        <p:cNvGrpSpPr/>
        <p:nvPr/>
      </p:nvGrpSpPr>
      <p:grpSpPr>
        <a:xfrm>
          <a:off x="0" y="0"/>
          <a:ext cx="0" cy="0"/>
          <a:chOff x="0" y="0"/>
          <a:chExt cx="0" cy="0"/>
        </a:xfrm>
      </p:grpSpPr>
      <p:sp>
        <p:nvSpPr>
          <p:cNvPr id="4605" name="Google Shape;4605;p97: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6" name="Google Shape;4606;p97: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5" name="Shape 4705"/>
        <p:cNvGrpSpPr/>
        <p:nvPr/>
      </p:nvGrpSpPr>
      <p:grpSpPr>
        <a:xfrm>
          <a:off x="0" y="0"/>
          <a:ext cx="0" cy="0"/>
          <a:chOff x="0" y="0"/>
          <a:chExt cx="0" cy="0"/>
        </a:xfrm>
      </p:grpSpPr>
      <p:sp>
        <p:nvSpPr>
          <p:cNvPr id="4706" name="Google Shape;4706;p98: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7" name="Google Shape;4707;p98: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3" name="Shape 4763"/>
        <p:cNvGrpSpPr/>
        <p:nvPr/>
      </p:nvGrpSpPr>
      <p:grpSpPr>
        <a:xfrm>
          <a:off x="0" y="0"/>
          <a:ext cx="0" cy="0"/>
          <a:chOff x="0" y="0"/>
          <a:chExt cx="0" cy="0"/>
        </a:xfrm>
      </p:grpSpPr>
      <p:sp>
        <p:nvSpPr>
          <p:cNvPr id="4764" name="Google Shape;4764;p99:notes"/>
          <p:cNvSpPr txBox="1"/>
          <p:nvPr>
            <p:ph idx="1" type="body"/>
          </p:nvPr>
        </p:nvSpPr>
        <p:spPr>
          <a:xfrm>
            <a:off x="1069975" y="3643313"/>
            <a:ext cx="8553450" cy="29797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5" name="Google Shape;4765;p99:notes"/>
          <p:cNvSpPr/>
          <p:nvPr>
            <p:ph idx="2" type="sldImg"/>
          </p:nvPr>
        </p:nvSpPr>
        <p:spPr>
          <a:xfrm>
            <a:off x="3541713" y="946150"/>
            <a:ext cx="3609975" cy="25542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59"/>
          <p:cNvSpPr txBox="1"/>
          <p:nvPr>
            <p:ph idx="10" type="dt"/>
          </p:nvPr>
        </p:nvSpPr>
        <p:spPr>
          <a:xfrm>
            <a:off x="735171" y="7015527"/>
            <a:ext cx="2406015" cy="40299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59"/>
          <p:cNvSpPr txBox="1"/>
          <p:nvPr>
            <p:ph idx="11" type="ftr"/>
          </p:nvPr>
        </p:nvSpPr>
        <p:spPr>
          <a:xfrm>
            <a:off x="3542189" y="7015527"/>
            <a:ext cx="3609023" cy="40299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59"/>
          <p:cNvSpPr txBox="1"/>
          <p:nvPr>
            <p:ph idx="12" type="sldNum"/>
          </p:nvPr>
        </p:nvSpPr>
        <p:spPr>
          <a:xfrm>
            <a:off x="7552214" y="7015527"/>
            <a:ext cx="2406015" cy="40299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168"/>
          <p:cNvSpPr txBox="1"/>
          <p:nvPr>
            <p:ph type="title"/>
          </p:nvPr>
        </p:nvSpPr>
        <p:spPr>
          <a:xfrm>
            <a:off x="736564" y="504613"/>
            <a:ext cx="3448900" cy="176614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7"/>
              <a:buFont typeface="Calibri"/>
              <a:buNone/>
              <a:defRPr sz="280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68"/>
          <p:cNvSpPr/>
          <p:nvPr>
            <p:ph idx="2" type="pic"/>
          </p:nvPr>
        </p:nvSpPr>
        <p:spPr>
          <a:xfrm>
            <a:off x="4546088" y="1089825"/>
            <a:ext cx="5413534" cy="5379038"/>
          </a:xfrm>
          <a:prstGeom prst="rect">
            <a:avLst/>
          </a:prstGeom>
          <a:noFill/>
          <a:ln>
            <a:noFill/>
          </a:ln>
        </p:spPr>
      </p:sp>
      <p:sp>
        <p:nvSpPr>
          <p:cNvPr id="72" name="Google Shape;72;p168"/>
          <p:cNvSpPr txBox="1"/>
          <p:nvPr>
            <p:ph idx="1" type="body"/>
          </p:nvPr>
        </p:nvSpPr>
        <p:spPr>
          <a:xfrm>
            <a:off x="736564" y="2270760"/>
            <a:ext cx="3448900" cy="420686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877"/>
              </a:spcBef>
              <a:spcAft>
                <a:spcPts val="0"/>
              </a:spcAft>
              <a:buClr>
                <a:schemeClr val="dk1"/>
              </a:buClr>
              <a:buSzPts val="1403"/>
              <a:buNone/>
              <a:defRPr sz="1403"/>
            </a:lvl1pPr>
            <a:lvl2pPr indent="-228600" lvl="1" marL="914400" algn="l">
              <a:lnSpc>
                <a:spcPct val="90000"/>
              </a:lnSpc>
              <a:spcBef>
                <a:spcPts val="439"/>
              </a:spcBef>
              <a:spcAft>
                <a:spcPts val="0"/>
              </a:spcAft>
              <a:buClr>
                <a:schemeClr val="dk1"/>
              </a:buClr>
              <a:buSzPts val="1228"/>
              <a:buNone/>
              <a:defRPr sz="1228"/>
            </a:lvl2pPr>
            <a:lvl3pPr indent="-228600" lvl="2" marL="1371600" algn="l">
              <a:lnSpc>
                <a:spcPct val="90000"/>
              </a:lnSpc>
              <a:spcBef>
                <a:spcPts val="439"/>
              </a:spcBef>
              <a:spcAft>
                <a:spcPts val="0"/>
              </a:spcAft>
              <a:buClr>
                <a:schemeClr val="dk1"/>
              </a:buClr>
              <a:buSzPts val="1053"/>
              <a:buNone/>
              <a:defRPr sz="1053"/>
            </a:lvl3pPr>
            <a:lvl4pPr indent="-228600" lvl="3" marL="1828800" algn="l">
              <a:lnSpc>
                <a:spcPct val="90000"/>
              </a:lnSpc>
              <a:spcBef>
                <a:spcPts val="439"/>
              </a:spcBef>
              <a:spcAft>
                <a:spcPts val="0"/>
              </a:spcAft>
              <a:buClr>
                <a:schemeClr val="dk1"/>
              </a:buClr>
              <a:buSzPts val="877"/>
              <a:buNone/>
              <a:defRPr sz="877"/>
            </a:lvl4pPr>
            <a:lvl5pPr indent="-228600" lvl="4" marL="2286000" algn="l">
              <a:lnSpc>
                <a:spcPct val="90000"/>
              </a:lnSpc>
              <a:spcBef>
                <a:spcPts val="439"/>
              </a:spcBef>
              <a:spcAft>
                <a:spcPts val="0"/>
              </a:spcAft>
              <a:buClr>
                <a:schemeClr val="dk1"/>
              </a:buClr>
              <a:buSzPts val="877"/>
              <a:buNone/>
              <a:defRPr sz="877"/>
            </a:lvl5pPr>
            <a:lvl6pPr indent="-228600" lvl="5" marL="2743200" algn="l">
              <a:lnSpc>
                <a:spcPct val="90000"/>
              </a:lnSpc>
              <a:spcBef>
                <a:spcPts val="439"/>
              </a:spcBef>
              <a:spcAft>
                <a:spcPts val="0"/>
              </a:spcAft>
              <a:buClr>
                <a:schemeClr val="dk1"/>
              </a:buClr>
              <a:buSzPts val="877"/>
              <a:buNone/>
              <a:defRPr sz="877"/>
            </a:lvl6pPr>
            <a:lvl7pPr indent="-228600" lvl="6" marL="3200400" algn="l">
              <a:lnSpc>
                <a:spcPct val="90000"/>
              </a:lnSpc>
              <a:spcBef>
                <a:spcPts val="439"/>
              </a:spcBef>
              <a:spcAft>
                <a:spcPts val="0"/>
              </a:spcAft>
              <a:buClr>
                <a:schemeClr val="dk1"/>
              </a:buClr>
              <a:buSzPts val="877"/>
              <a:buNone/>
              <a:defRPr sz="877"/>
            </a:lvl7pPr>
            <a:lvl8pPr indent="-228600" lvl="7" marL="3657600" algn="l">
              <a:lnSpc>
                <a:spcPct val="90000"/>
              </a:lnSpc>
              <a:spcBef>
                <a:spcPts val="439"/>
              </a:spcBef>
              <a:spcAft>
                <a:spcPts val="0"/>
              </a:spcAft>
              <a:buClr>
                <a:schemeClr val="dk1"/>
              </a:buClr>
              <a:buSzPts val="877"/>
              <a:buNone/>
              <a:defRPr sz="877"/>
            </a:lvl8pPr>
            <a:lvl9pPr indent="-228600" lvl="8" marL="4114800" algn="l">
              <a:lnSpc>
                <a:spcPct val="90000"/>
              </a:lnSpc>
              <a:spcBef>
                <a:spcPts val="439"/>
              </a:spcBef>
              <a:spcAft>
                <a:spcPts val="0"/>
              </a:spcAft>
              <a:buClr>
                <a:schemeClr val="dk1"/>
              </a:buClr>
              <a:buSzPts val="877"/>
              <a:buNone/>
              <a:defRPr sz="877"/>
            </a:lvl9pPr>
          </a:lstStyle>
          <a:p/>
        </p:txBody>
      </p:sp>
      <p:sp>
        <p:nvSpPr>
          <p:cNvPr id="73" name="Google Shape;73;p168"/>
          <p:cNvSpPr txBox="1"/>
          <p:nvPr>
            <p:ph idx="10" type="dt"/>
          </p:nvPr>
        </p:nvSpPr>
        <p:spPr>
          <a:xfrm>
            <a:off x="735171" y="7015527"/>
            <a:ext cx="2406015" cy="40299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68"/>
          <p:cNvSpPr txBox="1"/>
          <p:nvPr>
            <p:ph idx="11" type="ftr"/>
          </p:nvPr>
        </p:nvSpPr>
        <p:spPr>
          <a:xfrm>
            <a:off x="3542189" y="7015527"/>
            <a:ext cx="3609023" cy="40299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68"/>
          <p:cNvSpPr txBox="1"/>
          <p:nvPr>
            <p:ph idx="12" type="sldNum"/>
          </p:nvPr>
        </p:nvSpPr>
        <p:spPr>
          <a:xfrm>
            <a:off x="7552214" y="7015527"/>
            <a:ext cx="2406015" cy="40299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169"/>
          <p:cNvSpPr txBox="1"/>
          <p:nvPr>
            <p:ph type="title"/>
          </p:nvPr>
        </p:nvSpPr>
        <p:spPr>
          <a:xfrm>
            <a:off x="735171" y="402990"/>
            <a:ext cx="9223058" cy="14630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69"/>
          <p:cNvSpPr txBox="1"/>
          <p:nvPr>
            <p:ph idx="1" type="body"/>
          </p:nvPr>
        </p:nvSpPr>
        <p:spPr>
          <a:xfrm rot="5400000">
            <a:off x="2945406" y="-195286"/>
            <a:ext cx="4802588" cy="922305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77"/>
              </a:spcBef>
              <a:spcAft>
                <a:spcPts val="0"/>
              </a:spcAft>
              <a:buClr>
                <a:schemeClr val="dk1"/>
              </a:buClr>
              <a:buSzPts val="1800"/>
              <a:buChar char="•"/>
              <a:defRPr/>
            </a:lvl1pPr>
            <a:lvl2pPr indent="-342900" lvl="1" marL="914400" algn="l">
              <a:lnSpc>
                <a:spcPct val="90000"/>
              </a:lnSpc>
              <a:spcBef>
                <a:spcPts val="439"/>
              </a:spcBef>
              <a:spcAft>
                <a:spcPts val="0"/>
              </a:spcAft>
              <a:buClr>
                <a:schemeClr val="dk1"/>
              </a:buClr>
              <a:buSzPts val="1800"/>
              <a:buChar char="•"/>
              <a:defRPr/>
            </a:lvl2pPr>
            <a:lvl3pPr indent="-342900" lvl="2" marL="1371600" algn="l">
              <a:lnSpc>
                <a:spcPct val="90000"/>
              </a:lnSpc>
              <a:spcBef>
                <a:spcPts val="439"/>
              </a:spcBef>
              <a:spcAft>
                <a:spcPts val="0"/>
              </a:spcAft>
              <a:buClr>
                <a:schemeClr val="dk1"/>
              </a:buClr>
              <a:buSzPts val="1800"/>
              <a:buChar char="•"/>
              <a:defRPr/>
            </a:lvl3pPr>
            <a:lvl4pPr indent="-342900" lvl="3" marL="1828800" algn="l">
              <a:lnSpc>
                <a:spcPct val="90000"/>
              </a:lnSpc>
              <a:spcBef>
                <a:spcPts val="439"/>
              </a:spcBef>
              <a:spcAft>
                <a:spcPts val="0"/>
              </a:spcAft>
              <a:buClr>
                <a:schemeClr val="dk1"/>
              </a:buClr>
              <a:buSzPts val="1800"/>
              <a:buChar char="•"/>
              <a:defRPr/>
            </a:lvl4pPr>
            <a:lvl5pPr indent="-342900" lvl="4" marL="2286000" algn="l">
              <a:lnSpc>
                <a:spcPct val="90000"/>
              </a:lnSpc>
              <a:spcBef>
                <a:spcPts val="439"/>
              </a:spcBef>
              <a:spcAft>
                <a:spcPts val="0"/>
              </a:spcAft>
              <a:buClr>
                <a:schemeClr val="dk1"/>
              </a:buClr>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79" name="Google Shape;79;p169"/>
          <p:cNvSpPr txBox="1"/>
          <p:nvPr>
            <p:ph idx="10" type="dt"/>
          </p:nvPr>
        </p:nvSpPr>
        <p:spPr>
          <a:xfrm>
            <a:off x="735171" y="7015527"/>
            <a:ext cx="2406015" cy="40299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69"/>
          <p:cNvSpPr txBox="1"/>
          <p:nvPr>
            <p:ph idx="11" type="ftr"/>
          </p:nvPr>
        </p:nvSpPr>
        <p:spPr>
          <a:xfrm>
            <a:off x="3542189" y="7015527"/>
            <a:ext cx="3609023" cy="40299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69"/>
          <p:cNvSpPr txBox="1"/>
          <p:nvPr>
            <p:ph idx="12" type="sldNum"/>
          </p:nvPr>
        </p:nvSpPr>
        <p:spPr>
          <a:xfrm>
            <a:off x="7552214" y="7015527"/>
            <a:ext cx="2406015" cy="40299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170"/>
          <p:cNvSpPr txBox="1"/>
          <p:nvPr>
            <p:ph type="title"/>
          </p:nvPr>
        </p:nvSpPr>
        <p:spPr>
          <a:xfrm rot="5400000">
            <a:off x="5598074" y="2457382"/>
            <a:ext cx="6414547" cy="230576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70"/>
          <p:cNvSpPr txBox="1"/>
          <p:nvPr>
            <p:ph idx="1" type="body"/>
          </p:nvPr>
        </p:nvSpPr>
        <p:spPr>
          <a:xfrm rot="5400000">
            <a:off x="919711" y="218451"/>
            <a:ext cx="6414547" cy="678362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77"/>
              </a:spcBef>
              <a:spcAft>
                <a:spcPts val="0"/>
              </a:spcAft>
              <a:buClr>
                <a:schemeClr val="dk1"/>
              </a:buClr>
              <a:buSzPts val="1800"/>
              <a:buChar char="•"/>
              <a:defRPr/>
            </a:lvl1pPr>
            <a:lvl2pPr indent="-342900" lvl="1" marL="914400" algn="l">
              <a:lnSpc>
                <a:spcPct val="90000"/>
              </a:lnSpc>
              <a:spcBef>
                <a:spcPts val="439"/>
              </a:spcBef>
              <a:spcAft>
                <a:spcPts val="0"/>
              </a:spcAft>
              <a:buClr>
                <a:schemeClr val="dk1"/>
              </a:buClr>
              <a:buSzPts val="1800"/>
              <a:buChar char="•"/>
              <a:defRPr/>
            </a:lvl2pPr>
            <a:lvl3pPr indent="-342900" lvl="2" marL="1371600" algn="l">
              <a:lnSpc>
                <a:spcPct val="90000"/>
              </a:lnSpc>
              <a:spcBef>
                <a:spcPts val="439"/>
              </a:spcBef>
              <a:spcAft>
                <a:spcPts val="0"/>
              </a:spcAft>
              <a:buClr>
                <a:schemeClr val="dk1"/>
              </a:buClr>
              <a:buSzPts val="1800"/>
              <a:buChar char="•"/>
              <a:defRPr/>
            </a:lvl3pPr>
            <a:lvl4pPr indent="-342900" lvl="3" marL="1828800" algn="l">
              <a:lnSpc>
                <a:spcPct val="90000"/>
              </a:lnSpc>
              <a:spcBef>
                <a:spcPts val="439"/>
              </a:spcBef>
              <a:spcAft>
                <a:spcPts val="0"/>
              </a:spcAft>
              <a:buClr>
                <a:schemeClr val="dk1"/>
              </a:buClr>
              <a:buSzPts val="1800"/>
              <a:buChar char="•"/>
              <a:defRPr/>
            </a:lvl4pPr>
            <a:lvl5pPr indent="-342900" lvl="4" marL="2286000" algn="l">
              <a:lnSpc>
                <a:spcPct val="90000"/>
              </a:lnSpc>
              <a:spcBef>
                <a:spcPts val="439"/>
              </a:spcBef>
              <a:spcAft>
                <a:spcPts val="0"/>
              </a:spcAft>
              <a:buClr>
                <a:schemeClr val="dk1"/>
              </a:buClr>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85" name="Google Shape;85;p170"/>
          <p:cNvSpPr txBox="1"/>
          <p:nvPr>
            <p:ph idx="10" type="dt"/>
          </p:nvPr>
        </p:nvSpPr>
        <p:spPr>
          <a:xfrm>
            <a:off x="735171" y="7015527"/>
            <a:ext cx="2406015" cy="40299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70"/>
          <p:cNvSpPr txBox="1"/>
          <p:nvPr>
            <p:ph idx="11" type="ftr"/>
          </p:nvPr>
        </p:nvSpPr>
        <p:spPr>
          <a:xfrm>
            <a:off x="3542189" y="7015527"/>
            <a:ext cx="3609023" cy="40299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70"/>
          <p:cNvSpPr txBox="1"/>
          <p:nvPr>
            <p:ph idx="12" type="sldNum"/>
          </p:nvPr>
        </p:nvSpPr>
        <p:spPr>
          <a:xfrm>
            <a:off x="7552214" y="7015527"/>
            <a:ext cx="2406015" cy="40299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160"/>
          <p:cNvSpPr txBox="1"/>
          <p:nvPr>
            <p:ph type="title"/>
          </p:nvPr>
        </p:nvSpPr>
        <p:spPr>
          <a:xfrm>
            <a:off x="735171" y="402990"/>
            <a:ext cx="9223058" cy="14630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60"/>
          <p:cNvSpPr txBox="1"/>
          <p:nvPr>
            <p:ph idx="1" type="body"/>
          </p:nvPr>
        </p:nvSpPr>
        <p:spPr>
          <a:xfrm>
            <a:off x="735171" y="2014949"/>
            <a:ext cx="9223058" cy="4802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77"/>
              </a:spcBef>
              <a:spcAft>
                <a:spcPts val="0"/>
              </a:spcAft>
              <a:buClr>
                <a:schemeClr val="dk1"/>
              </a:buClr>
              <a:buSzPts val="1800"/>
              <a:buChar char="•"/>
              <a:defRPr/>
            </a:lvl1pPr>
            <a:lvl2pPr indent="-342900" lvl="1" marL="914400" algn="l">
              <a:lnSpc>
                <a:spcPct val="90000"/>
              </a:lnSpc>
              <a:spcBef>
                <a:spcPts val="439"/>
              </a:spcBef>
              <a:spcAft>
                <a:spcPts val="0"/>
              </a:spcAft>
              <a:buClr>
                <a:schemeClr val="dk1"/>
              </a:buClr>
              <a:buSzPts val="1800"/>
              <a:buChar char="•"/>
              <a:defRPr/>
            </a:lvl2pPr>
            <a:lvl3pPr indent="-342900" lvl="2" marL="1371600" algn="l">
              <a:lnSpc>
                <a:spcPct val="90000"/>
              </a:lnSpc>
              <a:spcBef>
                <a:spcPts val="439"/>
              </a:spcBef>
              <a:spcAft>
                <a:spcPts val="0"/>
              </a:spcAft>
              <a:buClr>
                <a:schemeClr val="dk1"/>
              </a:buClr>
              <a:buSzPts val="1800"/>
              <a:buChar char="•"/>
              <a:defRPr/>
            </a:lvl3pPr>
            <a:lvl4pPr indent="-342900" lvl="3" marL="1828800" algn="l">
              <a:lnSpc>
                <a:spcPct val="90000"/>
              </a:lnSpc>
              <a:spcBef>
                <a:spcPts val="439"/>
              </a:spcBef>
              <a:spcAft>
                <a:spcPts val="0"/>
              </a:spcAft>
              <a:buClr>
                <a:schemeClr val="dk1"/>
              </a:buClr>
              <a:buSzPts val="1800"/>
              <a:buChar char="•"/>
              <a:defRPr/>
            </a:lvl4pPr>
            <a:lvl5pPr indent="-342900" lvl="4" marL="2286000" algn="l">
              <a:lnSpc>
                <a:spcPct val="90000"/>
              </a:lnSpc>
              <a:spcBef>
                <a:spcPts val="439"/>
              </a:spcBef>
              <a:spcAft>
                <a:spcPts val="0"/>
              </a:spcAft>
              <a:buClr>
                <a:schemeClr val="dk1"/>
              </a:buClr>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22" name="Google Shape;22;p160"/>
          <p:cNvSpPr txBox="1"/>
          <p:nvPr>
            <p:ph idx="10" type="dt"/>
          </p:nvPr>
        </p:nvSpPr>
        <p:spPr>
          <a:xfrm>
            <a:off x="735171" y="7015527"/>
            <a:ext cx="2406015" cy="40299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60"/>
          <p:cNvSpPr txBox="1"/>
          <p:nvPr>
            <p:ph idx="11" type="ftr"/>
          </p:nvPr>
        </p:nvSpPr>
        <p:spPr>
          <a:xfrm>
            <a:off x="3542189" y="7015527"/>
            <a:ext cx="3609023" cy="40299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60"/>
          <p:cNvSpPr txBox="1"/>
          <p:nvPr>
            <p:ph idx="12" type="sldNum"/>
          </p:nvPr>
        </p:nvSpPr>
        <p:spPr>
          <a:xfrm>
            <a:off x="7552214" y="7015527"/>
            <a:ext cx="2406015" cy="40299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61"/>
          <p:cNvSpPr txBox="1"/>
          <p:nvPr>
            <p:ph type="title"/>
          </p:nvPr>
        </p:nvSpPr>
        <p:spPr>
          <a:xfrm>
            <a:off x="735171" y="402990"/>
            <a:ext cx="9223058" cy="14630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61"/>
          <p:cNvSpPr txBox="1"/>
          <p:nvPr>
            <p:ph idx="10" type="dt"/>
          </p:nvPr>
        </p:nvSpPr>
        <p:spPr>
          <a:xfrm>
            <a:off x="735171" y="7015527"/>
            <a:ext cx="2406015" cy="40299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61"/>
          <p:cNvSpPr txBox="1"/>
          <p:nvPr>
            <p:ph idx="11" type="ftr"/>
          </p:nvPr>
        </p:nvSpPr>
        <p:spPr>
          <a:xfrm>
            <a:off x="3542189" y="7015527"/>
            <a:ext cx="3609023" cy="40299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61"/>
          <p:cNvSpPr txBox="1"/>
          <p:nvPr>
            <p:ph idx="12" type="sldNum"/>
          </p:nvPr>
        </p:nvSpPr>
        <p:spPr>
          <a:xfrm>
            <a:off x="7552214" y="7015527"/>
            <a:ext cx="2406015" cy="40299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30" name="Shape 30"/>
        <p:cNvGrpSpPr/>
        <p:nvPr/>
      </p:nvGrpSpPr>
      <p:grpSpPr>
        <a:xfrm>
          <a:off x="0" y="0"/>
          <a:ext cx="0" cy="0"/>
          <a:chOff x="0" y="0"/>
          <a:chExt cx="0" cy="0"/>
        </a:xfrm>
      </p:grpSpPr>
      <p:sp>
        <p:nvSpPr>
          <p:cNvPr id="31" name="Google Shape;31;p162"/>
          <p:cNvSpPr txBox="1"/>
          <p:nvPr>
            <p:ph type="title"/>
          </p:nvPr>
        </p:nvSpPr>
        <p:spPr>
          <a:xfrm>
            <a:off x="445559" y="112136"/>
            <a:ext cx="9815279" cy="82875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62"/>
          <p:cNvSpPr txBox="1"/>
          <p:nvPr>
            <p:ph idx="1" type="body"/>
          </p:nvPr>
        </p:nvSpPr>
        <p:spPr>
          <a:xfrm>
            <a:off x="445559" y="1562900"/>
            <a:ext cx="4815743" cy="234084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77"/>
              </a:spcBef>
              <a:spcAft>
                <a:spcPts val="0"/>
              </a:spcAft>
              <a:buClr>
                <a:schemeClr val="dk1"/>
              </a:buClr>
              <a:buSzPts val="1800"/>
              <a:buChar char="•"/>
              <a:defRPr/>
            </a:lvl1pPr>
            <a:lvl2pPr indent="-342900" lvl="1" marL="914400" algn="l">
              <a:lnSpc>
                <a:spcPct val="90000"/>
              </a:lnSpc>
              <a:spcBef>
                <a:spcPts val="439"/>
              </a:spcBef>
              <a:spcAft>
                <a:spcPts val="0"/>
              </a:spcAft>
              <a:buClr>
                <a:schemeClr val="dk1"/>
              </a:buClr>
              <a:buSzPts val="1800"/>
              <a:buChar char="•"/>
              <a:defRPr/>
            </a:lvl2pPr>
            <a:lvl3pPr indent="-342900" lvl="2" marL="1371600" algn="l">
              <a:lnSpc>
                <a:spcPct val="90000"/>
              </a:lnSpc>
              <a:spcBef>
                <a:spcPts val="439"/>
              </a:spcBef>
              <a:spcAft>
                <a:spcPts val="0"/>
              </a:spcAft>
              <a:buClr>
                <a:schemeClr val="dk1"/>
              </a:buClr>
              <a:buSzPts val="1800"/>
              <a:buChar char="•"/>
              <a:defRPr/>
            </a:lvl3pPr>
            <a:lvl4pPr indent="-342900" lvl="3" marL="1828800" algn="l">
              <a:lnSpc>
                <a:spcPct val="90000"/>
              </a:lnSpc>
              <a:spcBef>
                <a:spcPts val="439"/>
              </a:spcBef>
              <a:spcAft>
                <a:spcPts val="0"/>
              </a:spcAft>
              <a:buClr>
                <a:schemeClr val="dk1"/>
              </a:buClr>
              <a:buSzPts val="1800"/>
              <a:buChar char="•"/>
              <a:defRPr/>
            </a:lvl4pPr>
            <a:lvl5pPr indent="-342900" lvl="4" marL="2286000" algn="l">
              <a:lnSpc>
                <a:spcPct val="90000"/>
              </a:lnSpc>
              <a:spcBef>
                <a:spcPts val="439"/>
              </a:spcBef>
              <a:spcAft>
                <a:spcPts val="0"/>
              </a:spcAft>
              <a:buClr>
                <a:schemeClr val="dk1"/>
              </a:buClr>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33" name="Google Shape;33;p162"/>
          <p:cNvSpPr txBox="1"/>
          <p:nvPr>
            <p:ph idx="2" type="body"/>
          </p:nvPr>
        </p:nvSpPr>
        <p:spPr>
          <a:xfrm>
            <a:off x="5439525" y="1562900"/>
            <a:ext cx="4815743" cy="234084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77"/>
              </a:spcBef>
              <a:spcAft>
                <a:spcPts val="0"/>
              </a:spcAft>
              <a:buClr>
                <a:schemeClr val="dk1"/>
              </a:buClr>
              <a:buSzPts val="1800"/>
              <a:buChar char="•"/>
              <a:defRPr/>
            </a:lvl1pPr>
            <a:lvl2pPr indent="-342900" lvl="1" marL="914400" algn="l">
              <a:lnSpc>
                <a:spcPct val="90000"/>
              </a:lnSpc>
              <a:spcBef>
                <a:spcPts val="439"/>
              </a:spcBef>
              <a:spcAft>
                <a:spcPts val="0"/>
              </a:spcAft>
              <a:buClr>
                <a:schemeClr val="dk1"/>
              </a:buClr>
              <a:buSzPts val="1800"/>
              <a:buChar char="•"/>
              <a:defRPr/>
            </a:lvl2pPr>
            <a:lvl3pPr indent="-342900" lvl="2" marL="1371600" algn="l">
              <a:lnSpc>
                <a:spcPct val="90000"/>
              </a:lnSpc>
              <a:spcBef>
                <a:spcPts val="439"/>
              </a:spcBef>
              <a:spcAft>
                <a:spcPts val="0"/>
              </a:spcAft>
              <a:buClr>
                <a:schemeClr val="dk1"/>
              </a:buClr>
              <a:buSzPts val="1800"/>
              <a:buChar char="•"/>
              <a:defRPr/>
            </a:lvl3pPr>
            <a:lvl4pPr indent="-342900" lvl="3" marL="1828800" algn="l">
              <a:lnSpc>
                <a:spcPct val="90000"/>
              </a:lnSpc>
              <a:spcBef>
                <a:spcPts val="439"/>
              </a:spcBef>
              <a:spcAft>
                <a:spcPts val="0"/>
              </a:spcAft>
              <a:buClr>
                <a:schemeClr val="dk1"/>
              </a:buClr>
              <a:buSzPts val="1800"/>
              <a:buChar char="•"/>
              <a:defRPr/>
            </a:lvl4pPr>
            <a:lvl5pPr indent="-342900" lvl="4" marL="2286000" algn="l">
              <a:lnSpc>
                <a:spcPct val="90000"/>
              </a:lnSpc>
              <a:spcBef>
                <a:spcPts val="439"/>
              </a:spcBef>
              <a:spcAft>
                <a:spcPts val="0"/>
              </a:spcAft>
              <a:buClr>
                <a:schemeClr val="dk1"/>
              </a:buClr>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Tree>
  </p:cSld>
  <p:clrMapOvr>
    <a:masterClrMapping/>
  </p:clrMapOvr>
  <p:transition>
    <p:strips dir="rd"/>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 name="Shape 34"/>
        <p:cNvGrpSpPr/>
        <p:nvPr/>
      </p:nvGrpSpPr>
      <p:grpSpPr>
        <a:xfrm>
          <a:off x="0" y="0"/>
          <a:ext cx="0" cy="0"/>
          <a:chOff x="0" y="0"/>
          <a:chExt cx="0" cy="0"/>
        </a:xfrm>
      </p:grpSpPr>
      <p:sp>
        <p:nvSpPr>
          <p:cNvPr id="35" name="Google Shape;35;p163"/>
          <p:cNvSpPr txBox="1"/>
          <p:nvPr>
            <p:ph type="ctrTitle"/>
          </p:nvPr>
        </p:nvSpPr>
        <p:spPr>
          <a:xfrm>
            <a:off x="1336675" y="1238756"/>
            <a:ext cx="8020050" cy="2635203"/>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5263"/>
              <a:buFont typeface="Calibri"/>
              <a:buNone/>
              <a:defRPr sz="526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63"/>
          <p:cNvSpPr txBox="1"/>
          <p:nvPr>
            <p:ph idx="1" type="subTitle"/>
          </p:nvPr>
        </p:nvSpPr>
        <p:spPr>
          <a:xfrm>
            <a:off x="1336675" y="3975583"/>
            <a:ext cx="8020050" cy="182747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877"/>
              </a:spcBef>
              <a:spcAft>
                <a:spcPts val="0"/>
              </a:spcAft>
              <a:buClr>
                <a:schemeClr val="dk1"/>
              </a:buClr>
              <a:buSzPts val="2105"/>
              <a:buNone/>
              <a:defRPr sz="2105"/>
            </a:lvl1pPr>
            <a:lvl2pPr lvl="1" algn="ctr">
              <a:lnSpc>
                <a:spcPct val="90000"/>
              </a:lnSpc>
              <a:spcBef>
                <a:spcPts val="439"/>
              </a:spcBef>
              <a:spcAft>
                <a:spcPts val="0"/>
              </a:spcAft>
              <a:buClr>
                <a:schemeClr val="dk1"/>
              </a:buClr>
              <a:buSzPts val="1754"/>
              <a:buNone/>
              <a:defRPr sz="1754"/>
            </a:lvl2pPr>
            <a:lvl3pPr lvl="2" algn="ctr">
              <a:lnSpc>
                <a:spcPct val="90000"/>
              </a:lnSpc>
              <a:spcBef>
                <a:spcPts val="439"/>
              </a:spcBef>
              <a:spcAft>
                <a:spcPts val="0"/>
              </a:spcAft>
              <a:buClr>
                <a:schemeClr val="dk1"/>
              </a:buClr>
              <a:buSzPts val="1579"/>
              <a:buNone/>
              <a:defRPr sz="1579"/>
            </a:lvl3pPr>
            <a:lvl4pPr lvl="3" algn="ctr">
              <a:lnSpc>
                <a:spcPct val="90000"/>
              </a:lnSpc>
              <a:spcBef>
                <a:spcPts val="439"/>
              </a:spcBef>
              <a:spcAft>
                <a:spcPts val="0"/>
              </a:spcAft>
              <a:buClr>
                <a:schemeClr val="dk1"/>
              </a:buClr>
              <a:buSzPts val="1403"/>
              <a:buNone/>
              <a:defRPr sz="1403"/>
            </a:lvl4pPr>
            <a:lvl5pPr lvl="4" algn="ctr">
              <a:lnSpc>
                <a:spcPct val="90000"/>
              </a:lnSpc>
              <a:spcBef>
                <a:spcPts val="439"/>
              </a:spcBef>
              <a:spcAft>
                <a:spcPts val="0"/>
              </a:spcAft>
              <a:buClr>
                <a:schemeClr val="dk1"/>
              </a:buClr>
              <a:buSzPts val="1403"/>
              <a:buNone/>
              <a:defRPr sz="1403"/>
            </a:lvl5pPr>
            <a:lvl6pPr lvl="5" algn="ctr">
              <a:lnSpc>
                <a:spcPct val="90000"/>
              </a:lnSpc>
              <a:spcBef>
                <a:spcPts val="439"/>
              </a:spcBef>
              <a:spcAft>
                <a:spcPts val="0"/>
              </a:spcAft>
              <a:buClr>
                <a:schemeClr val="dk1"/>
              </a:buClr>
              <a:buSzPts val="1403"/>
              <a:buNone/>
              <a:defRPr sz="1403"/>
            </a:lvl6pPr>
            <a:lvl7pPr lvl="6" algn="ctr">
              <a:lnSpc>
                <a:spcPct val="90000"/>
              </a:lnSpc>
              <a:spcBef>
                <a:spcPts val="439"/>
              </a:spcBef>
              <a:spcAft>
                <a:spcPts val="0"/>
              </a:spcAft>
              <a:buClr>
                <a:schemeClr val="dk1"/>
              </a:buClr>
              <a:buSzPts val="1403"/>
              <a:buNone/>
              <a:defRPr sz="1403"/>
            </a:lvl7pPr>
            <a:lvl8pPr lvl="7" algn="ctr">
              <a:lnSpc>
                <a:spcPct val="90000"/>
              </a:lnSpc>
              <a:spcBef>
                <a:spcPts val="439"/>
              </a:spcBef>
              <a:spcAft>
                <a:spcPts val="0"/>
              </a:spcAft>
              <a:buClr>
                <a:schemeClr val="dk1"/>
              </a:buClr>
              <a:buSzPts val="1403"/>
              <a:buNone/>
              <a:defRPr sz="1403"/>
            </a:lvl8pPr>
            <a:lvl9pPr lvl="8" algn="ctr">
              <a:lnSpc>
                <a:spcPct val="90000"/>
              </a:lnSpc>
              <a:spcBef>
                <a:spcPts val="439"/>
              </a:spcBef>
              <a:spcAft>
                <a:spcPts val="0"/>
              </a:spcAft>
              <a:buClr>
                <a:schemeClr val="dk1"/>
              </a:buClr>
              <a:buSzPts val="1403"/>
              <a:buNone/>
              <a:defRPr sz="1403"/>
            </a:lvl9pPr>
          </a:lstStyle>
          <a:p/>
        </p:txBody>
      </p:sp>
      <p:sp>
        <p:nvSpPr>
          <p:cNvPr id="37" name="Google Shape;37;p163"/>
          <p:cNvSpPr txBox="1"/>
          <p:nvPr>
            <p:ph idx="10" type="dt"/>
          </p:nvPr>
        </p:nvSpPr>
        <p:spPr>
          <a:xfrm>
            <a:off x="735171" y="7015527"/>
            <a:ext cx="2406015" cy="40299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3"/>
          <p:cNvSpPr txBox="1"/>
          <p:nvPr>
            <p:ph idx="11" type="ftr"/>
          </p:nvPr>
        </p:nvSpPr>
        <p:spPr>
          <a:xfrm>
            <a:off x="3542189" y="7015527"/>
            <a:ext cx="3609023" cy="40299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3"/>
          <p:cNvSpPr txBox="1"/>
          <p:nvPr>
            <p:ph idx="12" type="sldNum"/>
          </p:nvPr>
        </p:nvSpPr>
        <p:spPr>
          <a:xfrm>
            <a:off x="7552214" y="7015527"/>
            <a:ext cx="2406015" cy="40299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164"/>
          <p:cNvSpPr txBox="1"/>
          <p:nvPr>
            <p:ph type="title"/>
          </p:nvPr>
        </p:nvSpPr>
        <p:spPr>
          <a:xfrm>
            <a:off x="729602" y="1887045"/>
            <a:ext cx="9223058" cy="31485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5263"/>
              <a:buFont typeface="Calibri"/>
              <a:buNone/>
              <a:defRPr sz="526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64"/>
          <p:cNvSpPr txBox="1"/>
          <p:nvPr>
            <p:ph idx="1" type="body"/>
          </p:nvPr>
        </p:nvSpPr>
        <p:spPr>
          <a:xfrm>
            <a:off x="729602" y="5065408"/>
            <a:ext cx="9223058" cy="165576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877"/>
              </a:spcBef>
              <a:spcAft>
                <a:spcPts val="0"/>
              </a:spcAft>
              <a:buClr>
                <a:srgbClr val="888888"/>
              </a:buClr>
              <a:buSzPts val="2105"/>
              <a:buNone/>
              <a:defRPr sz="2105">
                <a:solidFill>
                  <a:srgbClr val="888888"/>
                </a:solidFill>
              </a:defRPr>
            </a:lvl1pPr>
            <a:lvl2pPr indent="-228600" lvl="1" marL="914400" algn="l">
              <a:lnSpc>
                <a:spcPct val="90000"/>
              </a:lnSpc>
              <a:spcBef>
                <a:spcPts val="439"/>
              </a:spcBef>
              <a:spcAft>
                <a:spcPts val="0"/>
              </a:spcAft>
              <a:buClr>
                <a:srgbClr val="888888"/>
              </a:buClr>
              <a:buSzPts val="1754"/>
              <a:buNone/>
              <a:defRPr sz="1754">
                <a:solidFill>
                  <a:srgbClr val="888888"/>
                </a:solidFill>
              </a:defRPr>
            </a:lvl2pPr>
            <a:lvl3pPr indent="-228600" lvl="2" marL="1371600" algn="l">
              <a:lnSpc>
                <a:spcPct val="90000"/>
              </a:lnSpc>
              <a:spcBef>
                <a:spcPts val="439"/>
              </a:spcBef>
              <a:spcAft>
                <a:spcPts val="0"/>
              </a:spcAft>
              <a:buClr>
                <a:srgbClr val="888888"/>
              </a:buClr>
              <a:buSzPts val="1579"/>
              <a:buNone/>
              <a:defRPr sz="1579">
                <a:solidFill>
                  <a:srgbClr val="888888"/>
                </a:solidFill>
              </a:defRPr>
            </a:lvl3pPr>
            <a:lvl4pPr indent="-228600" lvl="3" marL="1828800" algn="l">
              <a:lnSpc>
                <a:spcPct val="90000"/>
              </a:lnSpc>
              <a:spcBef>
                <a:spcPts val="439"/>
              </a:spcBef>
              <a:spcAft>
                <a:spcPts val="0"/>
              </a:spcAft>
              <a:buClr>
                <a:srgbClr val="888888"/>
              </a:buClr>
              <a:buSzPts val="1403"/>
              <a:buNone/>
              <a:defRPr sz="1403">
                <a:solidFill>
                  <a:srgbClr val="888888"/>
                </a:solidFill>
              </a:defRPr>
            </a:lvl4pPr>
            <a:lvl5pPr indent="-228600" lvl="4" marL="2286000" algn="l">
              <a:lnSpc>
                <a:spcPct val="90000"/>
              </a:lnSpc>
              <a:spcBef>
                <a:spcPts val="439"/>
              </a:spcBef>
              <a:spcAft>
                <a:spcPts val="0"/>
              </a:spcAft>
              <a:buClr>
                <a:srgbClr val="888888"/>
              </a:buClr>
              <a:buSzPts val="1403"/>
              <a:buNone/>
              <a:defRPr sz="1403">
                <a:solidFill>
                  <a:srgbClr val="888888"/>
                </a:solidFill>
              </a:defRPr>
            </a:lvl5pPr>
            <a:lvl6pPr indent="-228600" lvl="5" marL="2743200" algn="l">
              <a:lnSpc>
                <a:spcPct val="90000"/>
              </a:lnSpc>
              <a:spcBef>
                <a:spcPts val="439"/>
              </a:spcBef>
              <a:spcAft>
                <a:spcPts val="0"/>
              </a:spcAft>
              <a:buClr>
                <a:srgbClr val="888888"/>
              </a:buClr>
              <a:buSzPts val="1403"/>
              <a:buNone/>
              <a:defRPr sz="1403">
                <a:solidFill>
                  <a:srgbClr val="888888"/>
                </a:solidFill>
              </a:defRPr>
            </a:lvl6pPr>
            <a:lvl7pPr indent="-228600" lvl="6" marL="3200400" algn="l">
              <a:lnSpc>
                <a:spcPct val="90000"/>
              </a:lnSpc>
              <a:spcBef>
                <a:spcPts val="439"/>
              </a:spcBef>
              <a:spcAft>
                <a:spcPts val="0"/>
              </a:spcAft>
              <a:buClr>
                <a:srgbClr val="888888"/>
              </a:buClr>
              <a:buSzPts val="1403"/>
              <a:buNone/>
              <a:defRPr sz="1403">
                <a:solidFill>
                  <a:srgbClr val="888888"/>
                </a:solidFill>
              </a:defRPr>
            </a:lvl7pPr>
            <a:lvl8pPr indent="-228600" lvl="7" marL="3657600" algn="l">
              <a:lnSpc>
                <a:spcPct val="90000"/>
              </a:lnSpc>
              <a:spcBef>
                <a:spcPts val="439"/>
              </a:spcBef>
              <a:spcAft>
                <a:spcPts val="0"/>
              </a:spcAft>
              <a:buClr>
                <a:srgbClr val="888888"/>
              </a:buClr>
              <a:buSzPts val="1403"/>
              <a:buNone/>
              <a:defRPr sz="1403">
                <a:solidFill>
                  <a:srgbClr val="888888"/>
                </a:solidFill>
              </a:defRPr>
            </a:lvl8pPr>
            <a:lvl9pPr indent="-228600" lvl="8" marL="4114800" algn="l">
              <a:lnSpc>
                <a:spcPct val="90000"/>
              </a:lnSpc>
              <a:spcBef>
                <a:spcPts val="439"/>
              </a:spcBef>
              <a:spcAft>
                <a:spcPts val="0"/>
              </a:spcAft>
              <a:buClr>
                <a:srgbClr val="888888"/>
              </a:buClr>
              <a:buSzPts val="1403"/>
              <a:buNone/>
              <a:defRPr sz="1403">
                <a:solidFill>
                  <a:srgbClr val="888888"/>
                </a:solidFill>
              </a:defRPr>
            </a:lvl9pPr>
          </a:lstStyle>
          <a:p/>
        </p:txBody>
      </p:sp>
      <p:sp>
        <p:nvSpPr>
          <p:cNvPr id="43" name="Google Shape;43;p164"/>
          <p:cNvSpPr txBox="1"/>
          <p:nvPr>
            <p:ph idx="10" type="dt"/>
          </p:nvPr>
        </p:nvSpPr>
        <p:spPr>
          <a:xfrm>
            <a:off x="735171" y="7015527"/>
            <a:ext cx="2406015" cy="40299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64"/>
          <p:cNvSpPr txBox="1"/>
          <p:nvPr>
            <p:ph idx="11" type="ftr"/>
          </p:nvPr>
        </p:nvSpPr>
        <p:spPr>
          <a:xfrm>
            <a:off x="3542189" y="7015527"/>
            <a:ext cx="3609023" cy="40299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64"/>
          <p:cNvSpPr txBox="1"/>
          <p:nvPr>
            <p:ph idx="12" type="sldNum"/>
          </p:nvPr>
        </p:nvSpPr>
        <p:spPr>
          <a:xfrm>
            <a:off x="7552214" y="7015527"/>
            <a:ext cx="2406015" cy="40299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165"/>
          <p:cNvSpPr txBox="1"/>
          <p:nvPr>
            <p:ph type="title"/>
          </p:nvPr>
        </p:nvSpPr>
        <p:spPr>
          <a:xfrm>
            <a:off x="735171" y="402990"/>
            <a:ext cx="9223058" cy="14630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65"/>
          <p:cNvSpPr txBox="1"/>
          <p:nvPr>
            <p:ph idx="1" type="body"/>
          </p:nvPr>
        </p:nvSpPr>
        <p:spPr>
          <a:xfrm>
            <a:off x="735171" y="2014949"/>
            <a:ext cx="4544695" cy="4802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77"/>
              </a:spcBef>
              <a:spcAft>
                <a:spcPts val="0"/>
              </a:spcAft>
              <a:buClr>
                <a:schemeClr val="dk1"/>
              </a:buClr>
              <a:buSzPts val="1800"/>
              <a:buChar char="•"/>
              <a:defRPr/>
            </a:lvl1pPr>
            <a:lvl2pPr indent="-342900" lvl="1" marL="914400" algn="l">
              <a:lnSpc>
                <a:spcPct val="90000"/>
              </a:lnSpc>
              <a:spcBef>
                <a:spcPts val="439"/>
              </a:spcBef>
              <a:spcAft>
                <a:spcPts val="0"/>
              </a:spcAft>
              <a:buClr>
                <a:schemeClr val="dk1"/>
              </a:buClr>
              <a:buSzPts val="1800"/>
              <a:buChar char="•"/>
              <a:defRPr/>
            </a:lvl2pPr>
            <a:lvl3pPr indent="-342900" lvl="2" marL="1371600" algn="l">
              <a:lnSpc>
                <a:spcPct val="90000"/>
              </a:lnSpc>
              <a:spcBef>
                <a:spcPts val="439"/>
              </a:spcBef>
              <a:spcAft>
                <a:spcPts val="0"/>
              </a:spcAft>
              <a:buClr>
                <a:schemeClr val="dk1"/>
              </a:buClr>
              <a:buSzPts val="1800"/>
              <a:buChar char="•"/>
              <a:defRPr/>
            </a:lvl3pPr>
            <a:lvl4pPr indent="-342900" lvl="3" marL="1828800" algn="l">
              <a:lnSpc>
                <a:spcPct val="90000"/>
              </a:lnSpc>
              <a:spcBef>
                <a:spcPts val="439"/>
              </a:spcBef>
              <a:spcAft>
                <a:spcPts val="0"/>
              </a:spcAft>
              <a:buClr>
                <a:schemeClr val="dk1"/>
              </a:buClr>
              <a:buSzPts val="1800"/>
              <a:buChar char="•"/>
              <a:defRPr/>
            </a:lvl4pPr>
            <a:lvl5pPr indent="-342900" lvl="4" marL="2286000" algn="l">
              <a:lnSpc>
                <a:spcPct val="90000"/>
              </a:lnSpc>
              <a:spcBef>
                <a:spcPts val="439"/>
              </a:spcBef>
              <a:spcAft>
                <a:spcPts val="0"/>
              </a:spcAft>
              <a:buClr>
                <a:schemeClr val="dk1"/>
              </a:buClr>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49" name="Google Shape;49;p165"/>
          <p:cNvSpPr txBox="1"/>
          <p:nvPr>
            <p:ph idx="2" type="body"/>
          </p:nvPr>
        </p:nvSpPr>
        <p:spPr>
          <a:xfrm>
            <a:off x="5413534" y="2014949"/>
            <a:ext cx="4544695" cy="4802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77"/>
              </a:spcBef>
              <a:spcAft>
                <a:spcPts val="0"/>
              </a:spcAft>
              <a:buClr>
                <a:schemeClr val="dk1"/>
              </a:buClr>
              <a:buSzPts val="1800"/>
              <a:buChar char="•"/>
              <a:defRPr/>
            </a:lvl1pPr>
            <a:lvl2pPr indent="-342900" lvl="1" marL="914400" algn="l">
              <a:lnSpc>
                <a:spcPct val="90000"/>
              </a:lnSpc>
              <a:spcBef>
                <a:spcPts val="439"/>
              </a:spcBef>
              <a:spcAft>
                <a:spcPts val="0"/>
              </a:spcAft>
              <a:buClr>
                <a:schemeClr val="dk1"/>
              </a:buClr>
              <a:buSzPts val="1800"/>
              <a:buChar char="•"/>
              <a:defRPr/>
            </a:lvl2pPr>
            <a:lvl3pPr indent="-342900" lvl="2" marL="1371600" algn="l">
              <a:lnSpc>
                <a:spcPct val="90000"/>
              </a:lnSpc>
              <a:spcBef>
                <a:spcPts val="439"/>
              </a:spcBef>
              <a:spcAft>
                <a:spcPts val="0"/>
              </a:spcAft>
              <a:buClr>
                <a:schemeClr val="dk1"/>
              </a:buClr>
              <a:buSzPts val="1800"/>
              <a:buChar char="•"/>
              <a:defRPr/>
            </a:lvl3pPr>
            <a:lvl4pPr indent="-342900" lvl="3" marL="1828800" algn="l">
              <a:lnSpc>
                <a:spcPct val="90000"/>
              </a:lnSpc>
              <a:spcBef>
                <a:spcPts val="439"/>
              </a:spcBef>
              <a:spcAft>
                <a:spcPts val="0"/>
              </a:spcAft>
              <a:buClr>
                <a:schemeClr val="dk1"/>
              </a:buClr>
              <a:buSzPts val="1800"/>
              <a:buChar char="•"/>
              <a:defRPr/>
            </a:lvl4pPr>
            <a:lvl5pPr indent="-342900" lvl="4" marL="2286000" algn="l">
              <a:lnSpc>
                <a:spcPct val="90000"/>
              </a:lnSpc>
              <a:spcBef>
                <a:spcPts val="439"/>
              </a:spcBef>
              <a:spcAft>
                <a:spcPts val="0"/>
              </a:spcAft>
              <a:buClr>
                <a:schemeClr val="dk1"/>
              </a:buClr>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50" name="Google Shape;50;p165"/>
          <p:cNvSpPr txBox="1"/>
          <p:nvPr>
            <p:ph idx="10" type="dt"/>
          </p:nvPr>
        </p:nvSpPr>
        <p:spPr>
          <a:xfrm>
            <a:off x="735171" y="7015527"/>
            <a:ext cx="2406015" cy="40299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65"/>
          <p:cNvSpPr txBox="1"/>
          <p:nvPr>
            <p:ph idx="11" type="ftr"/>
          </p:nvPr>
        </p:nvSpPr>
        <p:spPr>
          <a:xfrm>
            <a:off x="3542189" y="7015527"/>
            <a:ext cx="3609023" cy="40299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5"/>
          <p:cNvSpPr txBox="1"/>
          <p:nvPr>
            <p:ph idx="12" type="sldNum"/>
          </p:nvPr>
        </p:nvSpPr>
        <p:spPr>
          <a:xfrm>
            <a:off x="7552214" y="7015527"/>
            <a:ext cx="2406015" cy="40299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166"/>
          <p:cNvSpPr txBox="1"/>
          <p:nvPr>
            <p:ph type="title"/>
          </p:nvPr>
        </p:nvSpPr>
        <p:spPr>
          <a:xfrm>
            <a:off x="736564" y="402990"/>
            <a:ext cx="9223058" cy="14630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66"/>
          <p:cNvSpPr txBox="1"/>
          <p:nvPr>
            <p:ph idx="1" type="body"/>
          </p:nvPr>
        </p:nvSpPr>
        <p:spPr>
          <a:xfrm>
            <a:off x="736565" y="1855506"/>
            <a:ext cx="4523809" cy="90935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877"/>
              </a:spcBef>
              <a:spcAft>
                <a:spcPts val="0"/>
              </a:spcAft>
              <a:buClr>
                <a:schemeClr val="dk1"/>
              </a:buClr>
              <a:buSzPts val="2105"/>
              <a:buNone/>
              <a:defRPr b="1" sz="2105"/>
            </a:lvl1pPr>
            <a:lvl2pPr indent="-228600" lvl="1" marL="914400" algn="l">
              <a:lnSpc>
                <a:spcPct val="90000"/>
              </a:lnSpc>
              <a:spcBef>
                <a:spcPts val="439"/>
              </a:spcBef>
              <a:spcAft>
                <a:spcPts val="0"/>
              </a:spcAft>
              <a:buClr>
                <a:schemeClr val="dk1"/>
              </a:buClr>
              <a:buSzPts val="1754"/>
              <a:buNone/>
              <a:defRPr b="1" sz="1754"/>
            </a:lvl2pPr>
            <a:lvl3pPr indent="-228600" lvl="2" marL="1371600" algn="l">
              <a:lnSpc>
                <a:spcPct val="90000"/>
              </a:lnSpc>
              <a:spcBef>
                <a:spcPts val="439"/>
              </a:spcBef>
              <a:spcAft>
                <a:spcPts val="0"/>
              </a:spcAft>
              <a:buClr>
                <a:schemeClr val="dk1"/>
              </a:buClr>
              <a:buSzPts val="1579"/>
              <a:buNone/>
              <a:defRPr b="1" sz="1579"/>
            </a:lvl3pPr>
            <a:lvl4pPr indent="-228600" lvl="3" marL="1828800" algn="l">
              <a:lnSpc>
                <a:spcPct val="90000"/>
              </a:lnSpc>
              <a:spcBef>
                <a:spcPts val="439"/>
              </a:spcBef>
              <a:spcAft>
                <a:spcPts val="0"/>
              </a:spcAft>
              <a:buClr>
                <a:schemeClr val="dk1"/>
              </a:buClr>
              <a:buSzPts val="1403"/>
              <a:buNone/>
              <a:defRPr b="1" sz="1403"/>
            </a:lvl4pPr>
            <a:lvl5pPr indent="-228600" lvl="4" marL="2286000" algn="l">
              <a:lnSpc>
                <a:spcPct val="90000"/>
              </a:lnSpc>
              <a:spcBef>
                <a:spcPts val="439"/>
              </a:spcBef>
              <a:spcAft>
                <a:spcPts val="0"/>
              </a:spcAft>
              <a:buClr>
                <a:schemeClr val="dk1"/>
              </a:buClr>
              <a:buSzPts val="1403"/>
              <a:buNone/>
              <a:defRPr b="1" sz="1403"/>
            </a:lvl5pPr>
            <a:lvl6pPr indent="-228600" lvl="5" marL="2743200" algn="l">
              <a:lnSpc>
                <a:spcPct val="90000"/>
              </a:lnSpc>
              <a:spcBef>
                <a:spcPts val="439"/>
              </a:spcBef>
              <a:spcAft>
                <a:spcPts val="0"/>
              </a:spcAft>
              <a:buClr>
                <a:schemeClr val="dk1"/>
              </a:buClr>
              <a:buSzPts val="1403"/>
              <a:buNone/>
              <a:defRPr b="1" sz="1403"/>
            </a:lvl6pPr>
            <a:lvl7pPr indent="-228600" lvl="6" marL="3200400" algn="l">
              <a:lnSpc>
                <a:spcPct val="90000"/>
              </a:lnSpc>
              <a:spcBef>
                <a:spcPts val="439"/>
              </a:spcBef>
              <a:spcAft>
                <a:spcPts val="0"/>
              </a:spcAft>
              <a:buClr>
                <a:schemeClr val="dk1"/>
              </a:buClr>
              <a:buSzPts val="1403"/>
              <a:buNone/>
              <a:defRPr b="1" sz="1403"/>
            </a:lvl7pPr>
            <a:lvl8pPr indent="-228600" lvl="7" marL="3657600" algn="l">
              <a:lnSpc>
                <a:spcPct val="90000"/>
              </a:lnSpc>
              <a:spcBef>
                <a:spcPts val="439"/>
              </a:spcBef>
              <a:spcAft>
                <a:spcPts val="0"/>
              </a:spcAft>
              <a:buClr>
                <a:schemeClr val="dk1"/>
              </a:buClr>
              <a:buSzPts val="1403"/>
              <a:buNone/>
              <a:defRPr b="1" sz="1403"/>
            </a:lvl8pPr>
            <a:lvl9pPr indent="-228600" lvl="8" marL="4114800" algn="l">
              <a:lnSpc>
                <a:spcPct val="90000"/>
              </a:lnSpc>
              <a:spcBef>
                <a:spcPts val="439"/>
              </a:spcBef>
              <a:spcAft>
                <a:spcPts val="0"/>
              </a:spcAft>
              <a:buClr>
                <a:schemeClr val="dk1"/>
              </a:buClr>
              <a:buSzPts val="1403"/>
              <a:buNone/>
              <a:defRPr b="1" sz="1403"/>
            </a:lvl9pPr>
          </a:lstStyle>
          <a:p/>
        </p:txBody>
      </p:sp>
      <p:sp>
        <p:nvSpPr>
          <p:cNvPr id="56" name="Google Shape;56;p166"/>
          <p:cNvSpPr txBox="1"/>
          <p:nvPr>
            <p:ph idx="2" type="body"/>
          </p:nvPr>
        </p:nvSpPr>
        <p:spPr>
          <a:xfrm>
            <a:off x="736565" y="2764861"/>
            <a:ext cx="4523809" cy="406669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77"/>
              </a:spcBef>
              <a:spcAft>
                <a:spcPts val="0"/>
              </a:spcAft>
              <a:buClr>
                <a:schemeClr val="dk1"/>
              </a:buClr>
              <a:buSzPts val="1800"/>
              <a:buChar char="•"/>
              <a:defRPr/>
            </a:lvl1pPr>
            <a:lvl2pPr indent="-342900" lvl="1" marL="914400" algn="l">
              <a:lnSpc>
                <a:spcPct val="90000"/>
              </a:lnSpc>
              <a:spcBef>
                <a:spcPts val="439"/>
              </a:spcBef>
              <a:spcAft>
                <a:spcPts val="0"/>
              </a:spcAft>
              <a:buClr>
                <a:schemeClr val="dk1"/>
              </a:buClr>
              <a:buSzPts val="1800"/>
              <a:buChar char="•"/>
              <a:defRPr/>
            </a:lvl2pPr>
            <a:lvl3pPr indent="-342900" lvl="2" marL="1371600" algn="l">
              <a:lnSpc>
                <a:spcPct val="90000"/>
              </a:lnSpc>
              <a:spcBef>
                <a:spcPts val="439"/>
              </a:spcBef>
              <a:spcAft>
                <a:spcPts val="0"/>
              </a:spcAft>
              <a:buClr>
                <a:schemeClr val="dk1"/>
              </a:buClr>
              <a:buSzPts val="1800"/>
              <a:buChar char="•"/>
              <a:defRPr/>
            </a:lvl3pPr>
            <a:lvl4pPr indent="-342900" lvl="3" marL="1828800" algn="l">
              <a:lnSpc>
                <a:spcPct val="90000"/>
              </a:lnSpc>
              <a:spcBef>
                <a:spcPts val="439"/>
              </a:spcBef>
              <a:spcAft>
                <a:spcPts val="0"/>
              </a:spcAft>
              <a:buClr>
                <a:schemeClr val="dk1"/>
              </a:buClr>
              <a:buSzPts val="1800"/>
              <a:buChar char="•"/>
              <a:defRPr/>
            </a:lvl4pPr>
            <a:lvl5pPr indent="-342900" lvl="4" marL="2286000" algn="l">
              <a:lnSpc>
                <a:spcPct val="90000"/>
              </a:lnSpc>
              <a:spcBef>
                <a:spcPts val="439"/>
              </a:spcBef>
              <a:spcAft>
                <a:spcPts val="0"/>
              </a:spcAft>
              <a:buClr>
                <a:schemeClr val="dk1"/>
              </a:buClr>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57" name="Google Shape;57;p166"/>
          <p:cNvSpPr txBox="1"/>
          <p:nvPr>
            <p:ph idx="3" type="body"/>
          </p:nvPr>
        </p:nvSpPr>
        <p:spPr>
          <a:xfrm>
            <a:off x="5413534" y="1855506"/>
            <a:ext cx="4546088" cy="90935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877"/>
              </a:spcBef>
              <a:spcAft>
                <a:spcPts val="0"/>
              </a:spcAft>
              <a:buClr>
                <a:schemeClr val="dk1"/>
              </a:buClr>
              <a:buSzPts val="2105"/>
              <a:buNone/>
              <a:defRPr b="1" sz="2105"/>
            </a:lvl1pPr>
            <a:lvl2pPr indent="-228600" lvl="1" marL="914400" algn="l">
              <a:lnSpc>
                <a:spcPct val="90000"/>
              </a:lnSpc>
              <a:spcBef>
                <a:spcPts val="439"/>
              </a:spcBef>
              <a:spcAft>
                <a:spcPts val="0"/>
              </a:spcAft>
              <a:buClr>
                <a:schemeClr val="dk1"/>
              </a:buClr>
              <a:buSzPts val="1754"/>
              <a:buNone/>
              <a:defRPr b="1" sz="1754"/>
            </a:lvl2pPr>
            <a:lvl3pPr indent="-228600" lvl="2" marL="1371600" algn="l">
              <a:lnSpc>
                <a:spcPct val="90000"/>
              </a:lnSpc>
              <a:spcBef>
                <a:spcPts val="439"/>
              </a:spcBef>
              <a:spcAft>
                <a:spcPts val="0"/>
              </a:spcAft>
              <a:buClr>
                <a:schemeClr val="dk1"/>
              </a:buClr>
              <a:buSzPts val="1579"/>
              <a:buNone/>
              <a:defRPr b="1" sz="1579"/>
            </a:lvl3pPr>
            <a:lvl4pPr indent="-228600" lvl="3" marL="1828800" algn="l">
              <a:lnSpc>
                <a:spcPct val="90000"/>
              </a:lnSpc>
              <a:spcBef>
                <a:spcPts val="439"/>
              </a:spcBef>
              <a:spcAft>
                <a:spcPts val="0"/>
              </a:spcAft>
              <a:buClr>
                <a:schemeClr val="dk1"/>
              </a:buClr>
              <a:buSzPts val="1403"/>
              <a:buNone/>
              <a:defRPr b="1" sz="1403"/>
            </a:lvl4pPr>
            <a:lvl5pPr indent="-228600" lvl="4" marL="2286000" algn="l">
              <a:lnSpc>
                <a:spcPct val="90000"/>
              </a:lnSpc>
              <a:spcBef>
                <a:spcPts val="439"/>
              </a:spcBef>
              <a:spcAft>
                <a:spcPts val="0"/>
              </a:spcAft>
              <a:buClr>
                <a:schemeClr val="dk1"/>
              </a:buClr>
              <a:buSzPts val="1403"/>
              <a:buNone/>
              <a:defRPr b="1" sz="1403"/>
            </a:lvl5pPr>
            <a:lvl6pPr indent="-228600" lvl="5" marL="2743200" algn="l">
              <a:lnSpc>
                <a:spcPct val="90000"/>
              </a:lnSpc>
              <a:spcBef>
                <a:spcPts val="439"/>
              </a:spcBef>
              <a:spcAft>
                <a:spcPts val="0"/>
              </a:spcAft>
              <a:buClr>
                <a:schemeClr val="dk1"/>
              </a:buClr>
              <a:buSzPts val="1403"/>
              <a:buNone/>
              <a:defRPr b="1" sz="1403"/>
            </a:lvl6pPr>
            <a:lvl7pPr indent="-228600" lvl="6" marL="3200400" algn="l">
              <a:lnSpc>
                <a:spcPct val="90000"/>
              </a:lnSpc>
              <a:spcBef>
                <a:spcPts val="439"/>
              </a:spcBef>
              <a:spcAft>
                <a:spcPts val="0"/>
              </a:spcAft>
              <a:buClr>
                <a:schemeClr val="dk1"/>
              </a:buClr>
              <a:buSzPts val="1403"/>
              <a:buNone/>
              <a:defRPr b="1" sz="1403"/>
            </a:lvl7pPr>
            <a:lvl8pPr indent="-228600" lvl="7" marL="3657600" algn="l">
              <a:lnSpc>
                <a:spcPct val="90000"/>
              </a:lnSpc>
              <a:spcBef>
                <a:spcPts val="439"/>
              </a:spcBef>
              <a:spcAft>
                <a:spcPts val="0"/>
              </a:spcAft>
              <a:buClr>
                <a:schemeClr val="dk1"/>
              </a:buClr>
              <a:buSzPts val="1403"/>
              <a:buNone/>
              <a:defRPr b="1" sz="1403"/>
            </a:lvl8pPr>
            <a:lvl9pPr indent="-228600" lvl="8" marL="4114800" algn="l">
              <a:lnSpc>
                <a:spcPct val="90000"/>
              </a:lnSpc>
              <a:spcBef>
                <a:spcPts val="439"/>
              </a:spcBef>
              <a:spcAft>
                <a:spcPts val="0"/>
              </a:spcAft>
              <a:buClr>
                <a:schemeClr val="dk1"/>
              </a:buClr>
              <a:buSzPts val="1403"/>
              <a:buNone/>
              <a:defRPr b="1" sz="1403"/>
            </a:lvl9pPr>
          </a:lstStyle>
          <a:p/>
        </p:txBody>
      </p:sp>
      <p:sp>
        <p:nvSpPr>
          <p:cNvPr id="58" name="Google Shape;58;p166"/>
          <p:cNvSpPr txBox="1"/>
          <p:nvPr>
            <p:ph idx="4" type="body"/>
          </p:nvPr>
        </p:nvSpPr>
        <p:spPr>
          <a:xfrm>
            <a:off x="5413534" y="2764861"/>
            <a:ext cx="4546088" cy="406669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877"/>
              </a:spcBef>
              <a:spcAft>
                <a:spcPts val="0"/>
              </a:spcAft>
              <a:buClr>
                <a:schemeClr val="dk1"/>
              </a:buClr>
              <a:buSzPts val="1800"/>
              <a:buChar char="•"/>
              <a:defRPr/>
            </a:lvl1pPr>
            <a:lvl2pPr indent="-342900" lvl="1" marL="914400" algn="l">
              <a:lnSpc>
                <a:spcPct val="90000"/>
              </a:lnSpc>
              <a:spcBef>
                <a:spcPts val="439"/>
              </a:spcBef>
              <a:spcAft>
                <a:spcPts val="0"/>
              </a:spcAft>
              <a:buClr>
                <a:schemeClr val="dk1"/>
              </a:buClr>
              <a:buSzPts val="1800"/>
              <a:buChar char="•"/>
              <a:defRPr/>
            </a:lvl2pPr>
            <a:lvl3pPr indent="-342900" lvl="2" marL="1371600" algn="l">
              <a:lnSpc>
                <a:spcPct val="90000"/>
              </a:lnSpc>
              <a:spcBef>
                <a:spcPts val="439"/>
              </a:spcBef>
              <a:spcAft>
                <a:spcPts val="0"/>
              </a:spcAft>
              <a:buClr>
                <a:schemeClr val="dk1"/>
              </a:buClr>
              <a:buSzPts val="1800"/>
              <a:buChar char="•"/>
              <a:defRPr/>
            </a:lvl3pPr>
            <a:lvl4pPr indent="-342900" lvl="3" marL="1828800" algn="l">
              <a:lnSpc>
                <a:spcPct val="90000"/>
              </a:lnSpc>
              <a:spcBef>
                <a:spcPts val="439"/>
              </a:spcBef>
              <a:spcAft>
                <a:spcPts val="0"/>
              </a:spcAft>
              <a:buClr>
                <a:schemeClr val="dk1"/>
              </a:buClr>
              <a:buSzPts val="1800"/>
              <a:buChar char="•"/>
              <a:defRPr/>
            </a:lvl4pPr>
            <a:lvl5pPr indent="-342900" lvl="4" marL="2286000" algn="l">
              <a:lnSpc>
                <a:spcPct val="90000"/>
              </a:lnSpc>
              <a:spcBef>
                <a:spcPts val="439"/>
              </a:spcBef>
              <a:spcAft>
                <a:spcPts val="0"/>
              </a:spcAft>
              <a:buClr>
                <a:schemeClr val="dk1"/>
              </a:buClr>
              <a:buSzPts val="1800"/>
              <a:buChar char="•"/>
              <a:defRPr/>
            </a:lvl5pPr>
            <a:lvl6pPr indent="-342900" lvl="5" marL="2743200" algn="l">
              <a:lnSpc>
                <a:spcPct val="90000"/>
              </a:lnSpc>
              <a:spcBef>
                <a:spcPts val="439"/>
              </a:spcBef>
              <a:spcAft>
                <a:spcPts val="0"/>
              </a:spcAft>
              <a:buClr>
                <a:schemeClr val="dk1"/>
              </a:buClr>
              <a:buSzPts val="1800"/>
              <a:buChar char="•"/>
              <a:defRPr/>
            </a:lvl6pPr>
            <a:lvl7pPr indent="-342900" lvl="6" marL="3200400" algn="l">
              <a:lnSpc>
                <a:spcPct val="90000"/>
              </a:lnSpc>
              <a:spcBef>
                <a:spcPts val="439"/>
              </a:spcBef>
              <a:spcAft>
                <a:spcPts val="0"/>
              </a:spcAft>
              <a:buClr>
                <a:schemeClr val="dk1"/>
              </a:buClr>
              <a:buSzPts val="1800"/>
              <a:buChar char="•"/>
              <a:defRPr/>
            </a:lvl7pPr>
            <a:lvl8pPr indent="-342900" lvl="7" marL="3657600" algn="l">
              <a:lnSpc>
                <a:spcPct val="90000"/>
              </a:lnSpc>
              <a:spcBef>
                <a:spcPts val="439"/>
              </a:spcBef>
              <a:spcAft>
                <a:spcPts val="0"/>
              </a:spcAft>
              <a:buClr>
                <a:schemeClr val="dk1"/>
              </a:buClr>
              <a:buSzPts val="1800"/>
              <a:buChar char="•"/>
              <a:defRPr/>
            </a:lvl8pPr>
            <a:lvl9pPr indent="-342900" lvl="8" marL="4114800" algn="l">
              <a:lnSpc>
                <a:spcPct val="90000"/>
              </a:lnSpc>
              <a:spcBef>
                <a:spcPts val="439"/>
              </a:spcBef>
              <a:spcAft>
                <a:spcPts val="0"/>
              </a:spcAft>
              <a:buClr>
                <a:schemeClr val="dk1"/>
              </a:buClr>
              <a:buSzPts val="1800"/>
              <a:buChar char="•"/>
              <a:defRPr/>
            </a:lvl9pPr>
          </a:lstStyle>
          <a:p/>
        </p:txBody>
      </p:sp>
      <p:sp>
        <p:nvSpPr>
          <p:cNvPr id="59" name="Google Shape;59;p166"/>
          <p:cNvSpPr txBox="1"/>
          <p:nvPr>
            <p:ph idx="10" type="dt"/>
          </p:nvPr>
        </p:nvSpPr>
        <p:spPr>
          <a:xfrm>
            <a:off x="735171" y="7015527"/>
            <a:ext cx="2406015" cy="40299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66"/>
          <p:cNvSpPr txBox="1"/>
          <p:nvPr>
            <p:ph idx="11" type="ftr"/>
          </p:nvPr>
        </p:nvSpPr>
        <p:spPr>
          <a:xfrm>
            <a:off x="3542189" y="7015527"/>
            <a:ext cx="3609023" cy="40299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66"/>
          <p:cNvSpPr txBox="1"/>
          <p:nvPr>
            <p:ph idx="12" type="sldNum"/>
          </p:nvPr>
        </p:nvSpPr>
        <p:spPr>
          <a:xfrm>
            <a:off x="7552214" y="7015527"/>
            <a:ext cx="2406015" cy="40299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167"/>
          <p:cNvSpPr txBox="1"/>
          <p:nvPr>
            <p:ph type="title"/>
          </p:nvPr>
        </p:nvSpPr>
        <p:spPr>
          <a:xfrm>
            <a:off x="736564" y="504613"/>
            <a:ext cx="3448900" cy="176614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7"/>
              <a:buFont typeface="Calibri"/>
              <a:buNone/>
              <a:defRPr sz="280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67"/>
          <p:cNvSpPr txBox="1"/>
          <p:nvPr>
            <p:ph idx="1" type="body"/>
          </p:nvPr>
        </p:nvSpPr>
        <p:spPr>
          <a:xfrm>
            <a:off x="4546088" y="1089825"/>
            <a:ext cx="5413534" cy="5379038"/>
          </a:xfrm>
          <a:prstGeom prst="rect">
            <a:avLst/>
          </a:prstGeom>
          <a:noFill/>
          <a:ln>
            <a:noFill/>
          </a:ln>
        </p:spPr>
        <p:txBody>
          <a:bodyPr anchorCtr="0" anchor="t" bIns="45700" lIns="91425" spcFirstLastPara="1" rIns="91425" wrap="square" tIns="45700">
            <a:normAutofit/>
          </a:bodyPr>
          <a:lstStyle>
            <a:lvl1pPr indent="-406844" lvl="0" marL="457200" algn="l">
              <a:lnSpc>
                <a:spcPct val="90000"/>
              </a:lnSpc>
              <a:spcBef>
                <a:spcPts val="877"/>
              </a:spcBef>
              <a:spcAft>
                <a:spcPts val="0"/>
              </a:spcAft>
              <a:buClr>
                <a:schemeClr val="dk1"/>
              </a:buClr>
              <a:buSzPts val="2807"/>
              <a:buChar char="•"/>
              <a:defRPr sz="2807"/>
            </a:lvl1pPr>
            <a:lvl2pPr indent="-384556" lvl="1" marL="914400" algn="l">
              <a:lnSpc>
                <a:spcPct val="90000"/>
              </a:lnSpc>
              <a:spcBef>
                <a:spcPts val="439"/>
              </a:spcBef>
              <a:spcAft>
                <a:spcPts val="0"/>
              </a:spcAft>
              <a:buClr>
                <a:schemeClr val="dk1"/>
              </a:buClr>
              <a:buSzPts val="2456"/>
              <a:buChar char="•"/>
              <a:defRPr sz="2456"/>
            </a:lvl2pPr>
            <a:lvl3pPr indent="-362267" lvl="2" marL="1371600" algn="l">
              <a:lnSpc>
                <a:spcPct val="90000"/>
              </a:lnSpc>
              <a:spcBef>
                <a:spcPts val="439"/>
              </a:spcBef>
              <a:spcAft>
                <a:spcPts val="0"/>
              </a:spcAft>
              <a:buClr>
                <a:schemeClr val="dk1"/>
              </a:buClr>
              <a:buSzPts val="2105"/>
              <a:buChar char="•"/>
              <a:defRPr sz="2105"/>
            </a:lvl3pPr>
            <a:lvl4pPr indent="-339979" lvl="3" marL="1828800" algn="l">
              <a:lnSpc>
                <a:spcPct val="90000"/>
              </a:lnSpc>
              <a:spcBef>
                <a:spcPts val="439"/>
              </a:spcBef>
              <a:spcAft>
                <a:spcPts val="0"/>
              </a:spcAft>
              <a:buClr>
                <a:schemeClr val="dk1"/>
              </a:buClr>
              <a:buSzPts val="1754"/>
              <a:buChar char="•"/>
              <a:defRPr sz="1754"/>
            </a:lvl4pPr>
            <a:lvl5pPr indent="-339979" lvl="4" marL="2286000" algn="l">
              <a:lnSpc>
                <a:spcPct val="90000"/>
              </a:lnSpc>
              <a:spcBef>
                <a:spcPts val="439"/>
              </a:spcBef>
              <a:spcAft>
                <a:spcPts val="0"/>
              </a:spcAft>
              <a:buClr>
                <a:schemeClr val="dk1"/>
              </a:buClr>
              <a:buSzPts val="1754"/>
              <a:buChar char="•"/>
              <a:defRPr sz="1754"/>
            </a:lvl5pPr>
            <a:lvl6pPr indent="-339979" lvl="5" marL="2743200" algn="l">
              <a:lnSpc>
                <a:spcPct val="90000"/>
              </a:lnSpc>
              <a:spcBef>
                <a:spcPts val="439"/>
              </a:spcBef>
              <a:spcAft>
                <a:spcPts val="0"/>
              </a:spcAft>
              <a:buClr>
                <a:schemeClr val="dk1"/>
              </a:buClr>
              <a:buSzPts val="1754"/>
              <a:buChar char="•"/>
              <a:defRPr sz="1754"/>
            </a:lvl6pPr>
            <a:lvl7pPr indent="-339979" lvl="6" marL="3200400" algn="l">
              <a:lnSpc>
                <a:spcPct val="90000"/>
              </a:lnSpc>
              <a:spcBef>
                <a:spcPts val="439"/>
              </a:spcBef>
              <a:spcAft>
                <a:spcPts val="0"/>
              </a:spcAft>
              <a:buClr>
                <a:schemeClr val="dk1"/>
              </a:buClr>
              <a:buSzPts val="1754"/>
              <a:buChar char="•"/>
              <a:defRPr sz="1754"/>
            </a:lvl7pPr>
            <a:lvl8pPr indent="-339978" lvl="7" marL="3657600" algn="l">
              <a:lnSpc>
                <a:spcPct val="90000"/>
              </a:lnSpc>
              <a:spcBef>
                <a:spcPts val="439"/>
              </a:spcBef>
              <a:spcAft>
                <a:spcPts val="0"/>
              </a:spcAft>
              <a:buClr>
                <a:schemeClr val="dk1"/>
              </a:buClr>
              <a:buSzPts val="1754"/>
              <a:buChar char="•"/>
              <a:defRPr sz="1754"/>
            </a:lvl8pPr>
            <a:lvl9pPr indent="-339978" lvl="8" marL="4114800" algn="l">
              <a:lnSpc>
                <a:spcPct val="90000"/>
              </a:lnSpc>
              <a:spcBef>
                <a:spcPts val="439"/>
              </a:spcBef>
              <a:spcAft>
                <a:spcPts val="0"/>
              </a:spcAft>
              <a:buClr>
                <a:schemeClr val="dk1"/>
              </a:buClr>
              <a:buSzPts val="1754"/>
              <a:buChar char="•"/>
              <a:defRPr sz="1754"/>
            </a:lvl9pPr>
          </a:lstStyle>
          <a:p/>
        </p:txBody>
      </p:sp>
      <p:sp>
        <p:nvSpPr>
          <p:cNvPr id="65" name="Google Shape;65;p167"/>
          <p:cNvSpPr txBox="1"/>
          <p:nvPr>
            <p:ph idx="2" type="body"/>
          </p:nvPr>
        </p:nvSpPr>
        <p:spPr>
          <a:xfrm>
            <a:off x="736564" y="2270760"/>
            <a:ext cx="3448900" cy="420686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877"/>
              </a:spcBef>
              <a:spcAft>
                <a:spcPts val="0"/>
              </a:spcAft>
              <a:buClr>
                <a:schemeClr val="dk1"/>
              </a:buClr>
              <a:buSzPts val="1403"/>
              <a:buNone/>
              <a:defRPr sz="1403"/>
            </a:lvl1pPr>
            <a:lvl2pPr indent="-228600" lvl="1" marL="914400" algn="l">
              <a:lnSpc>
                <a:spcPct val="90000"/>
              </a:lnSpc>
              <a:spcBef>
                <a:spcPts val="439"/>
              </a:spcBef>
              <a:spcAft>
                <a:spcPts val="0"/>
              </a:spcAft>
              <a:buClr>
                <a:schemeClr val="dk1"/>
              </a:buClr>
              <a:buSzPts val="1228"/>
              <a:buNone/>
              <a:defRPr sz="1228"/>
            </a:lvl2pPr>
            <a:lvl3pPr indent="-228600" lvl="2" marL="1371600" algn="l">
              <a:lnSpc>
                <a:spcPct val="90000"/>
              </a:lnSpc>
              <a:spcBef>
                <a:spcPts val="439"/>
              </a:spcBef>
              <a:spcAft>
                <a:spcPts val="0"/>
              </a:spcAft>
              <a:buClr>
                <a:schemeClr val="dk1"/>
              </a:buClr>
              <a:buSzPts val="1053"/>
              <a:buNone/>
              <a:defRPr sz="1053"/>
            </a:lvl3pPr>
            <a:lvl4pPr indent="-228600" lvl="3" marL="1828800" algn="l">
              <a:lnSpc>
                <a:spcPct val="90000"/>
              </a:lnSpc>
              <a:spcBef>
                <a:spcPts val="439"/>
              </a:spcBef>
              <a:spcAft>
                <a:spcPts val="0"/>
              </a:spcAft>
              <a:buClr>
                <a:schemeClr val="dk1"/>
              </a:buClr>
              <a:buSzPts val="877"/>
              <a:buNone/>
              <a:defRPr sz="877"/>
            </a:lvl4pPr>
            <a:lvl5pPr indent="-228600" lvl="4" marL="2286000" algn="l">
              <a:lnSpc>
                <a:spcPct val="90000"/>
              </a:lnSpc>
              <a:spcBef>
                <a:spcPts val="439"/>
              </a:spcBef>
              <a:spcAft>
                <a:spcPts val="0"/>
              </a:spcAft>
              <a:buClr>
                <a:schemeClr val="dk1"/>
              </a:buClr>
              <a:buSzPts val="877"/>
              <a:buNone/>
              <a:defRPr sz="877"/>
            </a:lvl5pPr>
            <a:lvl6pPr indent="-228600" lvl="5" marL="2743200" algn="l">
              <a:lnSpc>
                <a:spcPct val="90000"/>
              </a:lnSpc>
              <a:spcBef>
                <a:spcPts val="439"/>
              </a:spcBef>
              <a:spcAft>
                <a:spcPts val="0"/>
              </a:spcAft>
              <a:buClr>
                <a:schemeClr val="dk1"/>
              </a:buClr>
              <a:buSzPts val="877"/>
              <a:buNone/>
              <a:defRPr sz="877"/>
            </a:lvl6pPr>
            <a:lvl7pPr indent="-228600" lvl="6" marL="3200400" algn="l">
              <a:lnSpc>
                <a:spcPct val="90000"/>
              </a:lnSpc>
              <a:spcBef>
                <a:spcPts val="439"/>
              </a:spcBef>
              <a:spcAft>
                <a:spcPts val="0"/>
              </a:spcAft>
              <a:buClr>
                <a:schemeClr val="dk1"/>
              </a:buClr>
              <a:buSzPts val="877"/>
              <a:buNone/>
              <a:defRPr sz="877"/>
            </a:lvl7pPr>
            <a:lvl8pPr indent="-228600" lvl="7" marL="3657600" algn="l">
              <a:lnSpc>
                <a:spcPct val="90000"/>
              </a:lnSpc>
              <a:spcBef>
                <a:spcPts val="439"/>
              </a:spcBef>
              <a:spcAft>
                <a:spcPts val="0"/>
              </a:spcAft>
              <a:buClr>
                <a:schemeClr val="dk1"/>
              </a:buClr>
              <a:buSzPts val="877"/>
              <a:buNone/>
              <a:defRPr sz="877"/>
            </a:lvl8pPr>
            <a:lvl9pPr indent="-228600" lvl="8" marL="4114800" algn="l">
              <a:lnSpc>
                <a:spcPct val="90000"/>
              </a:lnSpc>
              <a:spcBef>
                <a:spcPts val="439"/>
              </a:spcBef>
              <a:spcAft>
                <a:spcPts val="0"/>
              </a:spcAft>
              <a:buClr>
                <a:schemeClr val="dk1"/>
              </a:buClr>
              <a:buSzPts val="877"/>
              <a:buNone/>
              <a:defRPr sz="877"/>
            </a:lvl9pPr>
          </a:lstStyle>
          <a:p/>
        </p:txBody>
      </p:sp>
      <p:sp>
        <p:nvSpPr>
          <p:cNvPr id="66" name="Google Shape;66;p167"/>
          <p:cNvSpPr txBox="1"/>
          <p:nvPr>
            <p:ph idx="10" type="dt"/>
          </p:nvPr>
        </p:nvSpPr>
        <p:spPr>
          <a:xfrm>
            <a:off x="735171" y="7015527"/>
            <a:ext cx="2406015" cy="40299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67"/>
          <p:cNvSpPr txBox="1"/>
          <p:nvPr>
            <p:ph idx="11" type="ftr"/>
          </p:nvPr>
        </p:nvSpPr>
        <p:spPr>
          <a:xfrm>
            <a:off x="3542189" y="7015527"/>
            <a:ext cx="3609023" cy="40299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67"/>
          <p:cNvSpPr txBox="1"/>
          <p:nvPr>
            <p:ph idx="12" type="sldNum"/>
          </p:nvPr>
        </p:nvSpPr>
        <p:spPr>
          <a:xfrm>
            <a:off x="7552214" y="7015527"/>
            <a:ext cx="2406015" cy="40299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8"/>
          <p:cNvSpPr txBox="1"/>
          <p:nvPr>
            <p:ph type="title"/>
          </p:nvPr>
        </p:nvSpPr>
        <p:spPr>
          <a:xfrm>
            <a:off x="735171" y="402990"/>
            <a:ext cx="9223058" cy="1463029"/>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859"/>
              <a:buFont typeface="Calibri"/>
              <a:buNone/>
              <a:defRPr b="0" i="0" sz="3859"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58"/>
          <p:cNvSpPr txBox="1"/>
          <p:nvPr>
            <p:ph idx="1" type="body"/>
          </p:nvPr>
        </p:nvSpPr>
        <p:spPr>
          <a:xfrm>
            <a:off x="735171" y="2014949"/>
            <a:ext cx="9223058" cy="4802588"/>
          </a:xfrm>
          <a:prstGeom prst="rect">
            <a:avLst/>
          </a:prstGeom>
          <a:noFill/>
          <a:ln>
            <a:noFill/>
          </a:ln>
        </p:spPr>
        <p:txBody>
          <a:bodyPr anchorCtr="0" anchor="t" bIns="45700" lIns="91425" spcFirstLastPara="1" rIns="91425" wrap="square" tIns="45700">
            <a:normAutofit/>
          </a:bodyPr>
          <a:lstStyle>
            <a:lvl1pPr indent="-384556" lvl="0" marL="457200" marR="0" rtl="0" algn="l">
              <a:lnSpc>
                <a:spcPct val="90000"/>
              </a:lnSpc>
              <a:spcBef>
                <a:spcPts val="877"/>
              </a:spcBef>
              <a:spcAft>
                <a:spcPts val="0"/>
              </a:spcAft>
              <a:buClr>
                <a:schemeClr val="dk1"/>
              </a:buClr>
              <a:buSzPts val="2456"/>
              <a:buFont typeface="Arial"/>
              <a:buChar char="•"/>
              <a:defRPr b="0" i="0" sz="2456" u="none" cap="none" strike="noStrike">
                <a:solidFill>
                  <a:schemeClr val="dk1"/>
                </a:solidFill>
                <a:latin typeface="Calibri"/>
                <a:ea typeface="Calibri"/>
                <a:cs typeface="Calibri"/>
                <a:sym typeface="Calibri"/>
              </a:defRPr>
            </a:lvl1pPr>
            <a:lvl2pPr indent="-362267" lvl="1" marL="914400" marR="0" rtl="0" algn="l">
              <a:lnSpc>
                <a:spcPct val="90000"/>
              </a:lnSpc>
              <a:spcBef>
                <a:spcPts val="439"/>
              </a:spcBef>
              <a:spcAft>
                <a:spcPts val="0"/>
              </a:spcAft>
              <a:buClr>
                <a:schemeClr val="dk1"/>
              </a:buClr>
              <a:buSzPts val="2105"/>
              <a:buFont typeface="Arial"/>
              <a:buChar char="•"/>
              <a:defRPr b="0" i="0" sz="2105" u="none" cap="none" strike="noStrike">
                <a:solidFill>
                  <a:schemeClr val="dk1"/>
                </a:solidFill>
                <a:latin typeface="Calibri"/>
                <a:ea typeface="Calibri"/>
                <a:cs typeface="Calibri"/>
                <a:sym typeface="Calibri"/>
              </a:defRPr>
            </a:lvl2pPr>
            <a:lvl3pPr indent="-339979" lvl="2" marL="1371600" marR="0" rtl="0" algn="l">
              <a:lnSpc>
                <a:spcPct val="90000"/>
              </a:lnSpc>
              <a:spcBef>
                <a:spcPts val="439"/>
              </a:spcBef>
              <a:spcAft>
                <a:spcPts val="0"/>
              </a:spcAft>
              <a:buClr>
                <a:schemeClr val="dk1"/>
              </a:buClr>
              <a:buSzPts val="1754"/>
              <a:buFont typeface="Arial"/>
              <a:buChar char="•"/>
              <a:defRPr b="0" i="0" sz="1754" u="none" cap="none" strike="noStrike">
                <a:solidFill>
                  <a:schemeClr val="dk1"/>
                </a:solidFill>
                <a:latin typeface="Calibri"/>
                <a:ea typeface="Calibri"/>
                <a:cs typeface="Calibri"/>
                <a:sym typeface="Calibri"/>
              </a:defRPr>
            </a:lvl3pPr>
            <a:lvl4pPr indent="-328866" lvl="3" marL="1828800" marR="0" rtl="0" algn="l">
              <a:lnSpc>
                <a:spcPct val="90000"/>
              </a:lnSpc>
              <a:spcBef>
                <a:spcPts val="439"/>
              </a:spcBef>
              <a:spcAft>
                <a:spcPts val="0"/>
              </a:spcAft>
              <a:buClr>
                <a:schemeClr val="dk1"/>
              </a:buClr>
              <a:buSzPts val="1579"/>
              <a:buFont typeface="Arial"/>
              <a:buChar char="•"/>
              <a:defRPr b="0" i="0" sz="1579" u="none" cap="none" strike="noStrike">
                <a:solidFill>
                  <a:schemeClr val="dk1"/>
                </a:solidFill>
                <a:latin typeface="Calibri"/>
                <a:ea typeface="Calibri"/>
                <a:cs typeface="Calibri"/>
                <a:sym typeface="Calibri"/>
              </a:defRPr>
            </a:lvl4pPr>
            <a:lvl5pPr indent="-328866" lvl="4" marL="2286000" marR="0" rtl="0" algn="l">
              <a:lnSpc>
                <a:spcPct val="90000"/>
              </a:lnSpc>
              <a:spcBef>
                <a:spcPts val="439"/>
              </a:spcBef>
              <a:spcAft>
                <a:spcPts val="0"/>
              </a:spcAft>
              <a:buClr>
                <a:schemeClr val="dk1"/>
              </a:buClr>
              <a:buSzPts val="1579"/>
              <a:buFont typeface="Arial"/>
              <a:buChar char="•"/>
              <a:defRPr b="0" i="0" sz="1579" u="none" cap="none" strike="noStrike">
                <a:solidFill>
                  <a:schemeClr val="dk1"/>
                </a:solidFill>
                <a:latin typeface="Calibri"/>
                <a:ea typeface="Calibri"/>
                <a:cs typeface="Calibri"/>
                <a:sym typeface="Calibri"/>
              </a:defRPr>
            </a:lvl5pPr>
            <a:lvl6pPr indent="-328866" lvl="5" marL="2743200" marR="0" rtl="0" algn="l">
              <a:lnSpc>
                <a:spcPct val="90000"/>
              </a:lnSpc>
              <a:spcBef>
                <a:spcPts val="439"/>
              </a:spcBef>
              <a:spcAft>
                <a:spcPts val="0"/>
              </a:spcAft>
              <a:buClr>
                <a:schemeClr val="dk1"/>
              </a:buClr>
              <a:buSzPts val="1579"/>
              <a:buFont typeface="Arial"/>
              <a:buChar char="•"/>
              <a:defRPr b="0" i="0" sz="1579" u="none" cap="none" strike="noStrike">
                <a:solidFill>
                  <a:schemeClr val="dk1"/>
                </a:solidFill>
                <a:latin typeface="Calibri"/>
                <a:ea typeface="Calibri"/>
                <a:cs typeface="Calibri"/>
                <a:sym typeface="Calibri"/>
              </a:defRPr>
            </a:lvl6pPr>
            <a:lvl7pPr indent="-328866" lvl="6" marL="3200400" marR="0" rtl="0" algn="l">
              <a:lnSpc>
                <a:spcPct val="90000"/>
              </a:lnSpc>
              <a:spcBef>
                <a:spcPts val="439"/>
              </a:spcBef>
              <a:spcAft>
                <a:spcPts val="0"/>
              </a:spcAft>
              <a:buClr>
                <a:schemeClr val="dk1"/>
              </a:buClr>
              <a:buSzPts val="1579"/>
              <a:buFont typeface="Arial"/>
              <a:buChar char="•"/>
              <a:defRPr b="0" i="0" sz="1579" u="none" cap="none" strike="noStrike">
                <a:solidFill>
                  <a:schemeClr val="dk1"/>
                </a:solidFill>
                <a:latin typeface="Calibri"/>
                <a:ea typeface="Calibri"/>
                <a:cs typeface="Calibri"/>
                <a:sym typeface="Calibri"/>
              </a:defRPr>
            </a:lvl7pPr>
            <a:lvl8pPr indent="-328866" lvl="7" marL="3657600" marR="0" rtl="0" algn="l">
              <a:lnSpc>
                <a:spcPct val="90000"/>
              </a:lnSpc>
              <a:spcBef>
                <a:spcPts val="439"/>
              </a:spcBef>
              <a:spcAft>
                <a:spcPts val="0"/>
              </a:spcAft>
              <a:buClr>
                <a:schemeClr val="dk1"/>
              </a:buClr>
              <a:buSzPts val="1579"/>
              <a:buFont typeface="Arial"/>
              <a:buChar char="•"/>
              <a:defRPr b="0" i="0" sz="1579" u="none" cap="none" strike="noStrike">
                <a:solidFill>
                  <a:schemeClr val="dk1"/>
                </a:solidFill>
                <a:latin typeface="Calibri"/>
                <a:ea typeface="Calibri"/>
                <a:cs typeface="Calibri"/>
                <a:sym typeface="Calibri"/>
              </a:defRPr>
            </a:lvl8pPr>
            <a:lvl9pPr indent="-328866" lvl="8" marL="4114800" marR="0" rtl="0" algn="l">
              <a:lnSpc>
                <a:spcPct val="90000"/>
              </a:lnSpc>
              <a:spcBef>
                <a:spcPts val="439"/>
              </a:spcBef>
              <a:spcAft>
                <a:spcPts val="0"/>
              </a:spcAft>
              <a:buClr>
                <a:schemeClr val="dk1"/>
              </a:buClr>
              <a:buSzPts val="1579"/>
              <a:buFont typeface="Arial"/>
              <a:buChar char="•"/>
              <a:defRPr b="0" i="0" sz="1579" u="none" cap="none" strike="noStrike">
                <a:solidFill>
                  <a:schemeClr val="dk1"/>
                </a:solidFill>
                <a:latin typeface="Calibri"/>
                <a:ea typeface="Calibri"/>
                <a:cs typeface="Calibri"/>
                <a:sym typeface="Calibri"/>
              </a:defRPr>
            </a:lvl9pPr>
          </a:lstStyle>
          <a:p/>
        </p:txBody>
      </p:sp>
      <p:sp>
        <p:nvSpPr>
          <p:cNvPr id="12" name="Google Shape;12;p158"/>
          <p:cNvSpPr txBox="1"/>
          <p:nvPr>
            <p:ph idx="10" type="dt"/>
          </p:nvPr>
        </p:nvSpPr>
        <p:spPr>
          <a:xfrm>
            <a:off x="735171" y="7015527"/>
            <a:ext cx="2406015" cy="40299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3"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58"/>
          <p:cNvSpPr txBox="1"/>
          <p:nvPr>
            <p:ph idx="11" type="ftr"/>
          </p:nvPr>
        </p:nvSpPr>
        <p:spPr>
          <a:xfrm>
            <a:off x="3542189" y="7015527"/>
            <a:ext cx="3609023" cy="40299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53"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58"/>
          <p:cNvSpPr txBox="1"/>
          <p:nvPr>
            <p:ph idx="12" type="sldNum"/>
          </p:nvPr>
        </p:nvSpPr>
        <p:spPr>
          <a:xfrm>
            <a:off x="7552214" y="7015527"/>
            <a:ext cx="2406015" cy="40299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3" u="none" cap="none" strike="noStrike">
                <a:solidFill>
                  <a:srgbClr val="888888"/>
                </a:solidFill>
                <a:latin typeface="Calibri"/>
                <a:ea typeface="Calibri"/>
                <a:cs typeface="Calibri"/>
                <a:sym typeface="Calibri"/>
              </a:defRPr>
            </a:lvl1pPr>
            <a:lvl2pPr indent="0" lvl="1" marL="0" marR="0" rtl="0" algn="r">
              <a:spcBef>
                <a:spcPts val="0"/>
              </a:spcBef>
              <a:buNone/>
              <a:defRPr b="0" i="0" sz="1053" u="none" cap="none" strike="noStrike">
                <a:solidFill>
                  <a:srgbClr val="888888"/>
                </a:solidFill>
                <a:latin typeface="Calibri"/>
                <a:ea typeface="Calibri"/>
                <a:cs typeface="Calibri"/>
                <a:sym typeface="Calibri"/>
              </a:defRPr>
            </a:lvl2pPr>
            <a:lvl3pPr indent="0" lvl="2" marL="0" marR="0" rtl="0" algn="r">
              <a:spcBef>
                <a:spcPts val="0"/>
              </a:spcBef>
              <a:buNone/>
              <a:defRPr b="0" i="0" sz="1053" u="none" cap="none" strike="noStrike">
                <a:solidFill>
                  <a:srgbClr val="888888"/>
                </a:solidFill>
                <a:latin typeface="Calibri"/>
                <a:ea typeface="Calibri"/>
                <a:cs typeface="Calibri"/>
                <a:sym typeface="Calibri"/>
              </a:defRPr>
            </a:lvl3pPr>
            <a:lvl4pPr indent="0" lvl="3" marL="0" marR="0" rtl="0" algn="r">
              <a:spcBef>
                <a:spcPts val="0"/>
              </a:spcBef>
              <a:buNone/>
              <a:defRPr b="0" i="0" sz="1053" u="none" cap="none" strike="noStrike">
                <a:solidFill>
                  <a:srgbClr val="888888"/>
                </a:solidFill>
                <a:latin typeface="Calibri"/>
                <a:ea typeface="Calibri"/>
                <a:cs typeface="Calibri"/>
                <a:sym typeface="Calibri"/>
              </a:defRPr>
            </a:lvl4pPr>
            <a:lvl5pPr indent="0" lvl="4" marL="0" marR="0" rtl="0" algn="r">
              <a:spcBef>
                <a:spcPts val="0"/>
              </a:spcBef>
              <a:buNone/>
              <a:defRPr b="0" i="0" sz="1053" u="none" cap="none" strike="noStrike">
                <a:solidFill>
                  <a:srgbClr val="888888"/>
                </a:solidFill>
                <a:latin typeface="Calibri"/>
                <a:ea typeface="Calibri"/>
                <a:cs typeface="Calibri"/>
                <a:sym typeface="Calibri"/>
              </a:defRPr>
            </a:lvl5pPr>
            <a:lvl6pPr indent="0" lvl="5" marL="0" marR="0" rtl="0" algn="r">
              <a:spcBef>
                <a:spcPts val="0"/>
              </a:spcBef>
              <a:buNone/>
              <a:defRPr b="0" i="0" sz="1053" u="none" cap="none" strike="noStrike">
                <a:solidFill>
                  <a:srgbClr val="888888"/>
                </a:solidFill>
                <a:latin typeface="Calibri"/>
                <a:ea typeface="Calibri"/>
                <a:cs typeface="Calibri"/>
                <a:sym typeface="Calibri"/>
              </a:defRPr>
            </a:lvl6pPr>
            <a:lvl7pPr indent="0" lvl="6" marL="0" marR="0" rtl="0" algn="r">
              <a:spcBef>
                <a:spcPts val="0"/>
              </a:spcBef>
              <a:buNone/>
              <a:defRPr b="0" i="0" sz="1053" u="none" cap="none" strike="noStrike">
                <a:solidFill>
                  <a:srgbClr val="888888"/>
                </a:solidFill>
                <a:latin typeface="Calibri"/>
                <a:ea typeface="Calibri"/>
                <a:cs typeface="Calibri"/>
                <a:sym typeface="Calibri"/>
              </a:defRPr>
            </a:lvl7pPr>
            <a:lvl8pPr indent="0" lvl="7" marL="0" marR="0" rtl="0" algn="r">
              <a:spcBef>
                <a:spcPts val="0"/>
              </a:spcBef>
              <a:buNone/>
              <a:defRPr b="0" i="0" sz="1053" u="none" cap="none" strike="noStrike">
                <a:solidFill>
                  <a:srgbClr val="888888"/>
                </a:solidFill>
                <a:latin typeface="Calibri"/>
                <a:ea typeface="Calibri"/>
                <a:cs typeface="Calibri"/>
                <a:sym typeface="Calibri"/>
              </a:defRPr>
            </a:lvl8pPr>
            <a:lvl9pPr indent="0" lvl="8" marL="0" marR="0" rtl="0" algn="r">
              <a:spcBef>
                <a:spcPts val="0"/>
              </a:spcBef>
              <a:buNone/>
              <a:defRPr b="0" i="0" sz="1053"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23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22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60.png"/><Relationship Id="rId4" Type="http://schemas.openxmlformats.org/officeDocument/2006/relationships/image" Target="../media/image220.png"/><Relationship Id="rId9" Type="http://schemas.openxmlformats.org/officeDocument/2006/relationships/image" Target="../media/image213.png"/><Relationship Id="rId5" Type="http://schemas.openxmlformats.org/officeDocument/2006/relationships/image" Target="../media/image48.png"/><Relationship Id="rId6" Type="http://schemas.openxmlformats.org/officeDocument/2006/relationships/image" Target="../media/image214.png"/><Relationship Id="rId7" Type="http://schemas.openxmlformats.org/officeDocument/2006/relationships/image" Target="../media/image38.png"/><Relationship Id="rId8" Type="http://schemas.openxmlformats.org/officeDocument/2006/relationships/image" Target="../media/image5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60.png"/><Relationship Id="rId4" Type="http://schemas.openxmlformats.org/officeDocument/2006/relationships/image" Target="../media/image48.png"/><Relationship Id="rId9" Type="http://schemas.openxmlformats.org/officeDocument/2006/relationships/image" Target="../media/image237.png"/><Relationship Id="rId5" Type="http://schemas.openxmlformats.org/officeDocument/2006/relationships/image" Target="../media/image38.png"/><Relationship Id="rId6" Type="http://schemas.openxmlformats.org/officeDocument/2006/relationships/image" Target="../media/image51.png"/><Relationship Id="rId7" Type="http://schemas.openxmlformats.org/officeDocument/2006/relationships/image" Target="../media/image213.png"/><Relationship Id="rId8"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205.png"/><Relationship Id="rId4" Type="http://schemas.openxmlformats.org/officeDocument/2006/relationships/image" Target="../media/image231.png"/><Relationship Id="rId5" Type="http://schemas.openxmlformats.org/officeDocument/2006/relationships/image" Target="../media/image23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38.png"/><Relationship Id="rId4" Type="http://schemas.openxmlformats.org/officeDocument/2006/relationships/image" Target="../media/image241.png"/><Relationship Id="rId5" Type="http://schemas.openxmlformats.org/officeDocument/2006/relationships/image" Target="../media/image213.png"/><Relationship Id="rId6" Type="http://schemas.openxmlformats.org/officeDocument/2006/relationships/image" Target="../media/image60.png"/><Relationship Id="rId7" Type="http://schemas.openxmlformats.org/officeDocument/2006/relationships/image" Target="../media/image21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60.png"/><Relationship Id="rId4" Type="http://schemas.openxmlformats.org/officeDocument/2006/relationships/image" Target="../media/image38.png"/><Relationship Id="rId5" Type="http://schemas.openxmlformats.org/officeDocument/2006/relationships/image" Target="../media/image241.png"/><Relationship Id="rId6" Type="http://schemas.openxmlformats.org/officeDocument/2006/relationships/image" Target="../media/image237.png"/><Relationship Id="rId7" Type="http://schemas.openxmlformats.org/officeDocument/2006/relationships/image" Target="../media/image213.png"/><Relationship Id="rId8" Type="http://schemas.openxmlformats.org/officeDocument/2006/relationships/image" Target="../media/image4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237.png"/><Relationship Id="rId4" Type="http://schemas.openxmlformats.org/officeDocument/2006/relationships/image" Target="../media/image47.png"/><Relationship Id="rId5" Type="http://schemas.openxmlformats.org/officeDocument/2006/relationships/image" Target="../media/image213.png"/><Relationship Id="rId6" Type="http://schemas.openxmlformats.org/officeDocument/2006/relationships/image" Target="../media/image25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252.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24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2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2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25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246.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257.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254.png"/><Relationship Id="rId4" Type="http://schemas.openxmlformats.org/officeDocument/2006/relationships/image" Target="../media/image259.png"/><Relationship Id="rId5" Type="http://schemas.openxmlformats.org/officeDocument/2006/relationships/image" Target="../media/image24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253.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26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261.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26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24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 Id="rId3" Type="http://schemas.openxmlformats.org/officeDocument/2006/relationships/image" Target="../media/image258.png"/><Relationship Id="rId4" Type="http://schemas.openxmlformats.org/officeDocument/2006/relationships/image" Target="../media/image27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 Id="rId3" Type="http://schemas.openxmlformats.org/officeDocument/2006/relationships/image" Target="../media/image26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255.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250.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267.jpg"/><Relationship Id="rId4" Type="http://schemas.openxmlformats.org/officeDocument/2006/relationships/image" Target="../media/image26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267.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267.jpg"/><Relationship Id="rId4" Type="http://schemas.openxmlformats.org/officeDocument/2006/relationships/image" Target="../media/image26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282.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26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271.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267.jpg"/><Relationship Id="rId4" Type="http://schemas.openxmlformats.org/officeDocument/2006/relationships/image" Target="../media/image26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279.png"/><Relationship Id="rId4" Type="http://schemas.openxmlformats.org/officeDocument/2006/relationships/image" Target="../media/image278.png"/><Relationship Id="rId9" Type="http://schemas.openxmlformats.org/officeDocument/2006/relationships/image" Target="../media/image276.png"/><Relationship Id="rId5" Type="http://schemas.openxmlformats.org/officeDocument/2006/relationships/image" Target="../media/image280.png"/><Relationship Id="rId6" Type="http://schemas.openxmlformats.org/officeDocument/2006/relationships/image" Target="../media/image285.png"/><Relationship Id="rId7" Type="http://schemas.openxmlformats.org/officeDocument/2006/relationships/image" Target="../media/image284.png"/><Relationship Id="rId8" Type="http://schemas.openxmlformats.org/officeDocument/2006/relationships/image" Target="../media/image286.png"/><Relationship Id="rId20" Type="http://schemas.openxmlformats.org/officeDocument/2006/relationships/image" Target="../media/image290.png"/><Relationship Id="rId22" Type="http://schemas.openxmlformats.org/officeDocument/2006/relationships/image" Target="../media/image295.png"/><Relationship Id="rId21" Type="http://schemas.openxmlformats.org/officeDocument/2006/relationships/image" Target="../media/image293.png"/><Relationship Id="rId23" Type="http://schemas.openxmlformats.org/officeDocument/2006/relationships/image" Target="../media/image289.png"/><Relationship Id="rId11" Type="http://schemas.openxmlformats.org/officeDocument/2006/relationships/image" Target="../media/image277.png"/><Relationship Id="rId10" Type="http://schemas.openxmlformats.org/officeDocument/2006/relationships/image" Target="../media/image281.png"/><Relationship Id="rId13" Type="http://schemas.openxmlformats.org/officeDocument/2006/relationships/image" Target="../media/image287.png"/><Relationship Id="rId12" Type="http://schemas.openxmlformats.org/officeDocument/2006/relationships/image" Target="../media/image272.png"/><Relationship Id="rId15" Type="http://schemas.openxmlformats.org/officeDocument/2006/relationships/image" Target="../media/image283.png"/><Relationship Id="rId14" Type="http://schemas.openxmlformats.org/officeDocument/2006/relationships/image" Target="../media/image273.png"/><Relationship Id="rId17" Type="http://schemas.openxmlformats.org/officeDocument/2006/relationships/image" Target="../media/image291.png"/><Relationship Id="rId16" Type="http://schemas.openxmlformats.org/officeDocument/2006/relationships/image" Target="../media/image288.png"/><Relationship Id="rId19" Type="http://schemas.openxmlformats.org/officeDocument/2006/relationships/image" Target="../media/image294.png"/><Relationship Id="rId18" Type="http://schemas.openxmlformats.org/officeDocument/2006/relationships/image" Target="../media/image29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267.jpg"/><Relationship Id="rId4" Type="http://schemas.openxmlformats.org/officeDocument/2006/relationships/image" Target="../media/image26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image" Target="../media/image3.jpg"/><Relationship Id="rId5"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jp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23.jpg"/><Relationship Id="rId5" Type="http://schemas.openxmlformats.org/officeDocument/2006/relationships/image" Target="../media/image21.jpg"/><Relationship Id="rId6"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9.jpg"/><Relationship Id="rId4" Type="http://schemas.openxmlformats.org/officeDocument/2006/relationships/image" Target="../media/image27.jpg"/><Relationship Id="rId5" Type="http://schemas.openxmlformats.org/officeDocument/2006/relationships/image" Target="../media/image35.jpg"/><Relationship Id="rId6" Type="http://schemas.openxmlformats.org/officeDocument/2006/relationships/image" Target="../media/image33.jpg"/><Relationship Id="rId7"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24.jpg"/><Relationship Id="rId5" Type="http://schemas.openxmlformats.org/officeDocument/2006/relationships/image" Target="../media/image2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28.jpg"/><Relationship Id="rId5" Type="http://schemas.openxmlformats.org/officeDocument/2006/relationships/image" Target="../media/image29.png"/><Relationship Id="rId6" Type="http://schemas.openxmlformats.org/officeDocument/2006/relationships/image" Target="../media/image4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6.jpg"/><Relationship Id="rId4" Type="http://schemas.openxmlformats.org/officeDocument/2006/relationships/image" Target="../media/image39.jpg"/><Relationship Id="rId5" Type="http://schemas.openxmlformats.org/officeDocument/2006/relationships/image" Target="../media/image4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9.jpg"/><Relationship Id="rId4" Type="http://schemas.openxmlformats.org/officeDocument/2006/relationships/image" Target="../media/image55.jpg"/><Relationship Id="rId5" Type="http://schemas.openxmlformats.org/officeDocument/2006/relationships/image" Target="../media/image5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38.png"/><Relationship Id="rId6" Type="http://schemas.openxmlformats.org/officeDocument/2006/relationships/image" Target="../media/image51.png"/><Relationship Id="rId7" Type="http://schemas.openxmlformats.org/officeDocument/2006/relationships/image" Target="../media/image59.png"/><Relationship Id="rId8"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3.jpg"/><Relationship Id="rId4" Type="http://schemas.openxmlformats.org/officeDocument/2006/relationships/image" Target="../media/image7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4.png"/><Relationship Id="rId4" Type="http://schemas.openxmlformats.org/officeDocument/2006/relationships/image" Target="../media/image67.png"/><Relationship Id="rId9" Type="http://schemas.openxmlformats.org/officeDocument/2006/relationships/image" Target="../media/image76.jpg"/><Relationship Id="rId5" Type="http://schemas.openxmlformats.org/officeDocument/2006/relationships/image" Target="../media/image68.png"/><Relationship Id="rId6" Type="http://schemas.openxmlformats.org/officeDocument/2006/relationships/image" Target="../media/image77.jpg"/><Relationship Id="rId7" Type="http://schemas.openxmlformats.org/officeDocument/2006/relationships/image" Target="../media/image71.jpg"/><Relationship Id="rId8" Type="http://schemas.openxmlformats.org/officeDocument/2006/relationships/image" Target="../media/image72.jpg"/></Relationships>
</file>

<file path=ppt/slides/_rels/slide55.xml.rels><?xml version="1.0" encoding="UTF-8" standalone="yes"?><Relationships xmlns="http://schemas.openxmlformats.org/package/2006/relationships"><Relationship Id="rId40" Type="http://schemas.openxmlformats.org/officeDocument/2006/relationships/image" Target="../media/image108.png"/><Relationship Id="rId42" Type="http://schemas.openxmlformats.org/officeDocument/2006/relationships/image" Target="../media/image110.png"/><Relationship Id="rId41" Type="http://schemas.openxmlformats.org/officeDocument/2006/relationships/image" Target="../media/image113.png"/><Relationship Id="rId44" Type="http://schemas.openxmlformats.org/officeDocument/2006/relationships/image" Target="../media/image117.png"/><Relationship Id="rId43" Type="http://schemas.openxmlformats.org/officeDocument/2006/relationships/image" Target="../media/image115.png"/><Relationship Id="rId46" Type="http://schemas.openxmlformats.org/officeDocument/2006/relationships/image" Target="../media/image114.jpg"/><Relationship Id="rId45" Type="http://schemas.openxmlformats.org/officeDocument/2006/relationships/image" Target="../media/image119.png"/><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9.png"/><Relationship Id="rId4" Type="http://schemas.openxmlformats.org/officeDocument/2006/relationships/image" Target="../media/image75.png"/><Relationship Id="rId9" Type="http://schemas.openxmlformats.org/officeDocument/2006/relationships/image" Target="../media/image74.jpg"/><Relationship Id="rId48" Type="http://schemas.openxmlformats.org/officeDocument/2006/relationships/image" Target="../media/image121.jpg"/><Relationship Id="rId47" Type="http://schemas.openxmlformats.org/officeDocument/2006/relationships/image" Target="../media/image122.png"/><Relationship Id="rId49" Type="http://schemas.openxmlformats.org/officeDocument/2006/relationships/image" Target="../media/image112.png"/><Relationship Id="rId5" Type="http://schemas.openxmlformats.org/officeDocument/2006/relationships/image" Target="../media/image65.jpg"/><Relationship Id="rId6" Type="http://schemas.openxmlformats.org/officeDocument/2006/relationships/image" Target="../media/image62.png"/><Relationship Id="rId7" Type="http://schemas.openxmlformats.org/officeDocument/2006/relationships/image" Target="../media/image78.jpg"/><Relationship Id="rId8" Type="http://schemas.openxmlformats.org/officeDocument/2006/relationships/image" Target="../media/image79.jpg"/><Relationship Id="rId73" Type="http://schemas.openxmlformats.org/officeDocument/2006/relationships/image" Target="../media/image156.png"/><Relationship Id="rId72" Type="http://schemas.openxmlformats.org/officeDocument/2006/relationships/image" Target="../media/image151.png"/><Relationship Id="rId31" Type="http://schemas.openxmlformats.org/officeDocument/2006/relationships/image" Target="../media/image106.png"/><Relationship Id="rId75" Type="http://schemas.openxmlformats.org/officeDocument/2006/relationships/image" Target="../media/image158.png"/><Relationship Id="rId30" Type="http://schemas.openxmlformats.org/officeDocument/2006/relationships/image" Target="../media/image101.png"/><Relationship Id="rId74" Type="http://schemas.openxmlformats.org/officeDocument/2006/relationships/image" Target="../media/image162.png"/><Relationship Id="rId33" Type="http://schemas.openxmlformats.org/officeDocument/2006/relationships/image" Target="../media/image105.png"/><Relationship Id="rId77" Type="http://schemas.openxmlformats.org/officeDocument/2006/relationships/image" Target="../media/image165.png"/><Relationship Id="rId32" Type="http://schemas.openxmlformats.org/officeDocument/2006/relationships/image" Target="../media/image104.png"/><Relationship Id="rId76" Type="http://schemas.openxmlformats.org/officeDocument/2006/relationships/image" Target="../media/image167.png"/><Relationship Id="rId35" Type="http://schemas.openxmlformats.org/officeDocument/2006/relationships/image" Target="../media/image103.png"/><Relationship Id="rId79" Type="http://schemas.openxmlformats.org/officeDocument/2006/relationships/image" Target="../media/image176.png"/><Relationship Id="rId34" Type="http://schemas.openxmlformats.org/officeDocument/2006/relationships/image" Target="../media/image102.jpg"/><Relationship Id="rId78" Type="http://schemas.openxmlformats.org/officeDocument/2006/relationships/image" Target="../media/image173.png"/><Relationship Id="rId71" Type="http://schemas.openxmlformats.org/officeDocument/2006/relationships/image" Target="../media/image153.png"/><Relationship Id="rId70" Type="http://schemas.openxmlformats.org/officeDocument/2006/relationships/image" Target="../media/image144.png"/><Relationship Id="rId37" Type="http://schemas.openxmlformats.org/officeDocument/2006/relationships/image" Target="../media/image118.png"/><Relationship Id="rId36" Type="http://schemas.openxmlformats.org/officeDocument/2006/relationships/image" Target="../media/image111.jpg"/><Relationship Id="rId39" Type="http://schemas.openxmlformats.org/officeDocument/2006/relationships/image" Target="../media/image109.png"/><Relationship Id="rId38" Type="http://schemas.openxmlformats.org/officeDocument/2006/relationships/image" Target="../media/image107.jpg"/><Relationship Id="rId62" Type="http://schemas.openxmlformats.org/officeDocument/2006/relationships/image" Target="../media/image139.png"/><Relationship Id="rId61" Type="http://schemas.openxmlformats.org/officeDocument/2006/relationships/image" Target="../media/image134.png"/><Relationship Id="rId20" Type="http://schemas.openxmlformats.org/officeDocument/2006/relationships/image" Target="../media/image89.jpg"/><Relationship Id="rId64" Type="http://schemas.openxmlformats.org/officeDocument/2006/relationships/image" Target="../media/image127.png"/><Relationship Id="rId63" Type="http://schemas.openxmlformats.org/officeDocument/2006/relationships/image" Target="../media/image136.png"/><Relationship Id="rId22" Type="http://schemas.openxmlformats.org/officeDocument/2006/relationships/image" Target="../media/image96.png"/><Relationship Id="rId66" Type="http://schemas.openxmlformats.org/officeDocument/2006/relationships/image" Target="../media/image138.png"/><Relationship Id="rId21" Type="http://schemas.openxmlformats.org/officeDocument/2006/relationships/image" Target="../media/image90.png"/><Relationship Id="rId65" Type="http://schemas.openxmlformats.org/officeDocument/2006/relationships/image" Target="../media/image137.jpg"/><Relationship Id="rId24" Type="http://schemas.openxmlformats.org/officeDocument/2006/relationships/image" Target="../media/image93.png"/><Relationship Id="rId68" Type="http://schemas.openxmlformats.org/officeDocument/2006/relationships/image" Target="../media/image171.jpg"/><Relationship Id="rId23" Type="http://schemas.openxmlformats.org/officeDocument/2006/relationships/image" Target="../media/image88.png"/><Relationship Id="rId67" Type="http://schemas.openxmlformats.org/officeDocument/2006/relationships/image" Target="../media/image142.jpg"/><Relationship Id="rId60" Type="http://schemas.openxmlformats.org/officeDocument/2006/relationships/image" Target="../media/image131.jpg"/><Relationship Id="rId26" Type="http://schemas.openxmlformats.org/officeDocument/2006/relationships/image" Target="../media/image97.png"/><Relationship Id="rId25" Type="http://schemas.openxmlformats.org/officeDocument/2006/relationships/image" Target="../media/image91.jpg"/><Relationship Id="rId69" Type="http://schemas.openxmlformats.org/officeDocument/2006/relationships/image" Target="../media/image146.png"/><Relationship Id="rId28" Type="http://schemas.openxmlformats.org/officeDocument/2006/relationships/image" Target="../media/image98.png"/><Relationship Id="rId27" Type="http://schemas.openxmlformats.org/officeDocument/2006/relationships/image" Target="../media/image100.jpg"/><Relationship Id="rId29" Type="http://schemas.openxmlformats.org/officeDocument/2006/relationships/image" Target="../media/image99.jpg"/><Relationship Id="rId51" Type="http://schemas.openxmlformats.org/officeDocument/2006/relationships/image" Target="../media/image126.jpg"/><Relationship Id="rId50" Type="http://schemas.openxmlformats.org/officeDocument/2006/relationships/image" Target="../media/image116.jpg"/><Relationship Id="rId53" Type="http://schemas.openxmlformats.org/officeDocument/2006/relationships/image" Target="../media/image124.png"/><Relationship Id="rId52" Type="http://schemas.openxmlformats.org/officeDocument/2006/relationships/image" Target="../media/image125.png"/><Relationship Id="rId11" Type="http://schemas.openxmlformats.org/officeDocument/2006/relationships/image" Target="../media/image92.png"/><Relationship Id="rId55" Type="http://schemas.openxmlformats.org/officeDocument/2006/relationships/image" Target="../media/image132.png"/><Relationship Id="rId10" Type="http://schemas.openxmlformats.org/officeDocument/2006/relationships/image" Target="../media/image73.jpg"/><Relationship Id="rId54" Type="http://schemas.openxmlformats.org/officeDocument/2006/relationships/image" Target="../media/image120.png"/><Relationship Id="rId13" Type="http://schemas.openxmlformats.org/officeDocument/2006/relationships/image" Target="../media/image95.png"/><Relationship Id="rId57" Type="http://schemas.openxmlformats.org/officeDocument/2006/relationships/image" Target="../media/image128.png"/><Relationship Id="rId12" Type="http://schemas.openxmlformats.org/officeDocument/2006/relationships/image" Target="../media/image80.png"/><Relationship Id="rId56" Type="http://schemas.openxmlformats.org/officeDocument/2006/relationships/image" Target="../media/image123.jpg"/><Relationship Id="rId15" Type="http://schemas.openxmlformats.org/officeDocument/2006/relationships/image" Target="../media/image86.jpg"/><Relationship Id="rId59" Type="http://schemas.openxmlformats.org/officeDocument/2006/relationships/image" Target="../media/image133.png"/><Relationship Id="rId14" Type="http://schemas.openxmlformats.org/officeDocument/2006/relationships/image" Target="../media/image82.png"/><Relationship Id="rId58" Type="http://schemas.openxmlformats.org/officeDocument/2006/relationships/image" Target="../media/image130.jpg"/><Relationship Id="rId17" Type="http://schemas.openxmlformats.org/officeDocument/2006/relationships/image" Target="../media/image81.jpg"/><Relationship Id="rId16" Type="http://schemas.openxmlformats.org/officeDocument/2006/relationships/image" Target="../media/image84.png"/><Relationship Id="rId19" Type="http://schemas.openxmlformats.org/officeDocument/2006/relationships/image" Target="../media/image87.jpg"/><Relationship Id="rId18" Type="http://schemas.openxmlformats.org/officeDocument/2006/relationships/image" Target="../media/image8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80.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77.png"/><Relationship Id="rId4" Type="http://schemas.openxmlformats.org/officeDocument/2006/relationships/image" Target="../media/image1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8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8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8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7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86.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79.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85.png"/><Relationship Id="rId4" Type="http://schemas.openxmlformats.org/officeDocument/2006/relationships/image" Target="../media/image182.png"/><Relationship Id="rId9" Type="http://schemas.openxmlformats.org/officeDocument/2006/relationships/image" Target="../media/image190.png"/><Relationship Id="rId5" Type="http://schemas.openxmlformats.org/officeDocument/2006/relationships/image" Target="../media/image183.png"/><Relationship Id="rId6" Type="http://schemas.openxmlformats.org/officeDocument/2006/relationships/image" Target="../media/image188.png"/><Relationship Id="rId7" Type="http://schemas.openxmlformats.org/officeDocument/2006/relationships/image" Target="../media/image184.png"/><Relationship Id="rId8" Type="http://schemas.openxmlformats.org/officeDocument/2006/relationships/image" Target="../media/image191.png"/><Relationship Id="rId10" Type="http://schemas.openxmlformats.org/officeDocument/2006/relationships/image" Target="../media/image19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9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92.jpg"/><Relationship Id="rId4" Type="http://schemas.openxmlformats.org/officeDocument/2006/relationships/image" Target="../media/image19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9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95.png"/><Relationship Id="rId4" Type="http://schemas.openxmlformats.org/officeDocument/2006/relationships/image" Target="../media/image200.png"/><Relationship Id="rId5" Type="http://schemas.openxmlformats.org/officeDocument/2006/relationships/image" Target="../media/image20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201.png"/><Relationship Id="rId4" Type="http://schemas.openxmlformats.org/officeDocument/2006/relationships/image" Target="../media/image47.png"/><Relationship Id="rId5" Type="http://schemas.openxmlformats.org/officeDocument/2006/relationships/image" Target="../media/image205.png"/><Relationship Id="rId6" Type="http://schemas.openxmlformats.org/officeDocument/2006/relationships/image" Target="../media/image60.png"/><Relationship Id="rId7" Type="http://schemas.openxmlformats.org/officeDocument/2006/relationships/image" Target="../media/image38.png"/><Relationship Id="rId8" Type="http://schemas.openxmlformats.org/officeDocument/2006/relationships/image" Target="../media/image5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201.png"/><Relationship Id="rId4" Type="http://schemas.openxmlformats.org/officeDocument/2006/relationships/image" Target="../media/image47.png"/><Relationship Id="rId5" Type="http://schemas.openxmlformats.org/officeDocument/2006/relationships/image" Target="../media/image60.png"/><Relationship Id="rId6" Type="http://schemas.openxmlformats.org/officeDocument/2006/relationships/image" Target="../media/image38.png"/><Relationship Id="rId7" Type="http://schemas.openxmlformats.org/officeDocument/2006/relationships/image" Target="../media/image51.png"/><Relationship Id="rId8" Type="http://schemas.openxmlformats.org/officeDocument/2006/relationships/image" Target="../media/image20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20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21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38.png"/><Relationship Id="rId4" Type="http://schemas.openxmlformats.org/officeDocument/2006/relationships/image" Target="../media/image207.png"/><Relationship Id="rId5" Type="http://schemas.openxmlformats.org/officeDocument/2006/relationships/image" Target="../media/image4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21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219.png"/><Relationship Id="rId4" Type="http://schemas.openxmlformats.org/officeDocument/2006/relationships/image" Target="../media/image47.png"/><Relationship Id="rId9" Type="http://schemas.openxmlformats.org/officeDocument/2006/relationships/image" Target="../media/image217.png"/><Relationship Id="rId5" Type="http://schemas.openxmlformats.org/officeDocument/2006/relationships/image" Target="../media/image213.png"/><Relationship Id="rId6" Type="http://schemas.openxmlformats.org/officeDocument/2006/relationships/image" Target="../media/image38.png"/><Relationship Id="rId7" Type="http://schemas.openxmlformats.org/officeDocument/2006/relationships/image" Target="../media/image214.png"/><Relationship Id="rId8" Type="http://schemas.openxmlformats.org/officeDocument/2006/relationships/image" Target="../media/image230.png"/><Relationship Id="rId11" Type="http://schemas.openxmlformats.org/officeDocument/2006/relationships/image" Target="../media/image222.png"/><Relationship Id="rId10" Type="http://schemas.openxmlformats.org/officeDocument/2006/relationships/image" Target="../media/image221.png"/><Relationship Id="rId13" Type="http://schemas.openxmlformats.org/officeDocument/2006/relationships/image" Target="../media/image224.png"/><Relationship Id="rId12" Type="http://schemas.openxmlformats.org/officeDocument/2006/relationships/image" Target="../media/image235.png"/><Relationship Id="rId15" Type="http://schemas.openxmlformats.org/officeDocument/2006/relationships/image" Target="../media/image228.png"/><Relationship Id="rId14" Type="http://schemas.openxmlformats.org/officeDocument/2006/relationships/image" Target="../media/image22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238.png"/><Relationship Id="rId4" Type="http://schemas.openxmlformats.org/officeDocument/2006/relationships/image" Target="../media/image226.png"/><Relationship Id="rId9" Type="http://schemas.openxmlformats.org/officeDocument/2006/relationships/image" Target="../media/image51.png"/><Relationship Id="rId5" Type="http://schemas.openxmlformats.org/officeDocument/2006/relationships/image" Target="../media/image233.png"/><Relationship Id="rId6" Type="http://schemas.openxmlformats.org/officeDocument/2006/relationships/image" Target="../media/image214.png"/><Relationship Id="rId7" Type="http://schemas.openxmlformats.org/officeDocument/2006/relationships/image" Target="../media/image38.png"/><Relationship Id="rId8" Type="http://schemas.openxmlformats.org/officeDocument/2006/relationships/image" Target="../media/image21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2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txBox="1"/>
          <p:nvPr/>
        </p:nvSpPr>
        <p:spPr>
          <a:xfrm>
            <a:off x="7906638" y="1204829"/>
            <a:ext cx="1730911" cy="552421"/>
          </a:xfrm>
          <a:prstGeom prst="rect">
            <a:avLst/>
          </a:prstGeom>
          <a:noFill/>
          <a:ln>
            <a:noFill/>
          </a:ln>
        </p:spPr>
        <p:txBody>
          <a:bodyPr anchorCtr="0" anchor="t" bIns="0" lIns="0" spcFirstLastPara="1" rIns="0" wrap="square" tIns="0">
            <a:noAutofit/>
          </a:bodyPr>
          <a:lstStyle/>
          <a:p>
            <a:pPr indent="0" lvl="0" marL="12700" marR="0" rtl="0" algn="l">
              <a:lnSpc>
                <a:spcPct val="105517"/>
              </a:lnSpc>
              <a:spcBef>
                <a:spcPts val="0"/>
              </a:spcBef>
              <a:spcAft>
                <a:spcPts val="0"/>
              </a:spcAft>
              <a:buNone/>
            </a:pPr>
            <a:r>
              <a:rPr b="1" i="0" lang="en-US" sz="2900" u="none" cap="none" strike="noStrike">
                <a:solidFill>
                  <a:srgbClr val="FFFFFF"/>
                </a:solidFill>
                <a:latin typeface="Arial"/>
                <a:ea typeface="Arial"/>
                <a:cs typeface="Arial"/>
                <a:sym typeface="Arial"/>
              </a:rPr>
              <a:t>BITS </a:t>
            </a:r>
            <a:r>
              <a:rPr b="0" i="0" lang="en-US" sz="2900" u="none" cap="none" strike="noStrike">
                <a:solidFill>
                  <a:srgbClr val="FFFFFF"/>
                </a:solidFill>
                <a:latin typeface="Arial"/>
                <a:ea typeface="Arial"/>
                <a:cs typeface="Arial"/>
                <a:sym typeface="Arial"/>
              </a:rPr>
              <a:t>Pilani</a:t>
            </a:r>
            <a:endParaRPr b="0" i="0" sz="2900" u="none" cap="none" strike="noStrike">
              <a:solidFill>
                <a:schemeClr val="dk1"/>
              </a:solidFill>
              <a:latin typeface="Arial"/>
              <a:ea typeface="Arial"/>
              <a:cs typeface="Arial"/>
              <a:sym typeface="Arial"/>
            </a:endParaRPr>
          </a:p>
          <a:p>
            <a:pPr indent="0" lvl="0" marL="44069" marR="55321" rtl="0" algn="l">
              <a:lnSpc>
                <a:spcPct val="101666"/>
              </a:lnSpc>
              <a:spcBef>
                <a:spcPts val="0"/>
              </a:spcBef>
              <a:spcAft>
                <a:spcPts val="0"/>
              </a:spcAft>
              <a:buNone/>
            </a:pPr>
            <a:r>
              <a:rPr b="0" i="0" lang="en-US" sz="1200" u="none" cap="none" strike="noStrike">
                <a:solidFill>
                  <a:srgbClr val="FFFFFF"/>
                </a:solidFill>
                <a:latin typeface="Arial"/>
                <a:ea typeface="Arial"/>
                <a:cs typeface="Arial"/>
                <a:sym typeface="Arial"/>
              </a:rPr>
              <a:t>Hyderabad Campus</a:t>
            </a:r>
            <a:endParaRPr b="0" i="0" sz="1200" u="none" cap="none" strike="noStrike">
              <a:solidFill>
                <a:schemeClr val="dk1"/>
              </a:solidFill>
              <a:latin typeface="Arial"/>
              <a:ea typeface="Arial"/>
              <a:cs typeface="Arial"/>
              <a:sym typeface="Arial"/>
            </a:endParaRPr>
          </a:p>
        </p:txBody>
      </p:sp>
      <p:sp>
        <p:nvSpPr>
          <p:cNvPr id="93" name="Google Shape;93;p1"/>
          <p:cNvSpPr txBox="1"/>
          <p:nvPr/>
        </p:nvSpPr>
        <p:spPr>
          <a:xfrm>
            <a:off x="4369944" y="2870200"/>
            <a:ext cx="2254638" cy="295222"/>
          </a:xfrm>
          <a:prstGeom prst="rect">
            <a:avLst/>
          </a:prstGeom>
          <a:noFill/>
          <a:ln>
            <a:noFill/>
          </a:ln>
        </p:spPr>
        <p:txBody>
          <a:bodyPr anchorCtr="0" anchor="t" bIns="0" lIns="0" spcFirstLastPara="1" rIns="0" wrap="square" tIns="0">
            <a:noAutofit/>
          </a:bodyPr>
          <a:lstStyle/>
          <a:p>
            <a:pPr indent="0" lvl="0" marL="12700" marR="0" rtl="0" algn="l">
              <a:lnSpc>
                <a:spcPct val="67187"/>
              </a:lnSpc>
              <a:spcBef>
                <a:spcPts val="0"/>
              </a:spcBef>
              <a:spcAft>
                <a:spcPts val="0"/>
              </a:spcAft>
              <a:buNone/>
            </a:pPr>
            <a:r>
              <a:rPr b="1" i="0" lang="en-US" sz="3200" u="none" cap="none" strike="noStrike">
                <a:solidFill>
                  <a:schemeClr val="dk1"/>
                </a:solidFill>
                <a:latin typeface="Arial"/>
                <a:ea typeface="Arial"/>
                <a:cs typeface="Arial"/>
                <a:sym typeface="Arial"/>
              </a:rPr>
              <a:t>Lecture -1</a:t>
            </a:r>
            <a:endParaRPr b="0" i="0" sz="3200" u="none" cap="none" strike="noStrike">
              <a:solidFill>
                <a:schemeClr val="dk1"/>
              </a:solidFill>
              <a:latin typeface="Arial"/>
              <a:ea typeface="Arial"/>
              <a:cs typeface="Arial"/>
              <a:sym typeface="Arial"/>
            </a:endParaRPr>
          </a:p>
        </p:txBody>
      </p:sp>
      <p:sp>
        <p:nvSpPr>
          <p:cNvPr id="94" name="Google Shape;94;p1"/>
          <p:cNvSpPr txBox="1"/>
          <p:nvPr/>
        </p:nvSpPr>
        <p:spPr>
          <a:xfrm>
            <a:off x="3822700" y="3527337"/>
            <a:ext cx="3349127" cy="914400"/>
          </a:xfrm>
          <a:prstGeom prst="rect">
            <a:avLst/>
          </a:prstGeom>
          <a:noFill/>
          <a:ln>
            <a:noFill/>
          </a:ln>
        </p:spPr>
        <p:txBody>
          <a:bodyPr anchorCtr="0" anchor="t" bIns="0" lIns="0" spcFirstLastPara="1" rIns="0" wrap="square" tIns="0">
            <a:noAutofit/>
          </a:bodyPr>
          <a:lstStyle/>
          <a:p>
            <a:pPr indent="0" lvl="0" marL="12700" marR="0" rtl="0" algn="l">
              <a:lnSpc>
                <a:spcPct val="67187"/>
              </a:lnSpc>
              <a:spcBef>
                <a:spcPts val="0"/>
              </a:spcBef>
              <a:spcAft>
                <a:spcPts val="0"/>
              </a:spcAft>
              <a:buNone/>
            </a:pPr>
            <a:r>
              <a:rPr b="1" i="0" lang="en-US" sz="3200" u="none" cap="none" strike="noStrike">
                <a:solidFill>
                  <a:schemeClr val="dk1"/>
                </a:solidFill>
                <a:latin typeface="Arial"/>
                <a:ea typeface="Arial"/>
                <a:cs typeface="Arial"/>
                <a:sym typeface="Arial"/>
              </a:rPr>
              <a:t>Storage Basics</a:t>
            </a:r>
            <a:endParaRPr b="0" i="0" sz="3200" u="none" cap="none" strike="noStrike">
              <a:solidFill>
                <a:schemeClr val="dk1"/>
              </a:solidFill>
              <a:latin typeface="Arial"/>
              <a:ea typeface="Arial"/>
              <a:cs typeface="Arial"/>
              <a:sym typeface="Arial"/>
            </a:endParaRPr>
          </a:p>
        </p:txBody>
      </p:sp>
      <p:sp>
        <p:nvSpPr>
          <p:cNvPr id="95" name="Google Shape;95;p1"/>
          <p:cNvSpPr txBox="1"/>
          <p:nvPr/>
        </p:nvSpPr>
        <p:spPr>
          <a:xfrm>
            <a:off x="772667" y="7126223"/>
            <a:ext cx="2882645" cy="74675"/>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None/>
            </a:pPr>
            <a:r>
              <a:t/>
            </a:r>
            <a:endParaRPr b="0" i="0" sz="550" u="none" cap="none" strike="noStrike">
              <a:solidFill>
                <a:schemeClr val="dk1"/>
              </a:solidFill>
              <a:latin typeface="Calibri"/>
              <a:ea typeface="Calibri"/>
              <a:cs typeface="Calibri"/>
              <a:sym typeface="Calibri"/>
            </a:endParaRPr>
          </a:p>
        </p:txBody>
      </p:sp>
      <p:sp>
        <p:nvSpPr>
          <p:cNvPr id="96" name="Google Shape;96;p1"/>
          <p:cNvSpPr txBox="1"/>
          <p:nvPr/>
        </p:nvSpPr>
        <p:spPr>
          <a:xfrm>
            <a:off x="3655313" y="7126223"/>
            <a:ext cx="2895599" cy="74675"/>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None/>
            </a:pPr>
            <a:r>
              <a:t/>
            </a:r>
            <a:endParaRPr b="0" i="0" sz="550" u="none" cap="none" strike="noStrike">
              <a:solidFill>
                <a:schemeClr val="dk1"/>
              </a:solidFill>
              <a:latin typeface="Calibri"/>
              <a:ea typeface="Calibri"/>
              <a:cs typeface="Calibri"/>
              <a:sym typeface="Calibri"/>
            </a:endParaRPr>
          </a:p>
        </p:txBody>
      </p:sp>
      <p:sp>
        <p:nvSpPr>
          <p:cNvPr id="97" name="Google Shape;97;p1"/>
          <p:cNvSpPr txBox="1"/>
          <p:nvPr/>
        </p:nvSpPr>
        <p:spPr>
          <a:xfrm>
            <a:off x="6550913" y="7126223"/>
            <a:ext cx="2894837" cy="74675"/>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None/>
            </a:pPr>
            <a:r>
              <a:t/>
            </a:r>
            <a:endParaRPr b="0" i="0" sz="55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10"/>
          <p:cNvPicPr preferRelativeResize="0"/>
          <p:nvPr/>
        </p:nvPicPr>
        <p:blipFill rotWithShape="1">
          <a:blip r:embed="rId3">
            <a:alphaModFix/>
          </a:blip>
          <a:srcRect b="0" l="0" r="0" t="0"/>
          <a:stretch/>
        </p:blipFill>
        <p:spPr>
          <a:xfrm>
            <a:off x="1993900" y="1574800"/>
            <a:ext cx="6337300" cy="5376863"/>
          </a:xfrm>
          <a:prstGeom prst="rect">
            <a:avLst/>
          </a:prstGeom>
          <a:noFill/>
          <a:ln>
            <a:noFill/>
          </a:ln>
        </p:spPr>
      </p:pic>
      <p:sp>
        <p:nvSpPr>
          <p:cNvPr id="158" name="Google Shape;158;p10"/>
          <p:cNvSpPr txBox="1"/>
          <p:nvPr>
            <p:ph type="title"/>
          </p:nvPr>
        </p:nvSpPr>
        <p:spPr>
          <a:xfrm>
            <a:off x="0" y="508000"/>
            <a:ext cx="10693400" cy="6096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98471"/>
              <a:buFont typeface="Calibri"/>
              <a:buNone/>
            </a:pPr>
            <a:r>
              <a:rPr b="1" lang="en-US"/>
              <a:t>Storage Hierarchy</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3" name="Shape 4773"/>
        <p:cNvGrpSpPr/>
        <p:nvPr/>
      </p:nvGrpSpPr>
      <p:grpSpPr>
        <a:xfrm>
          <a:off x="0" y="0"/>
          <a:ext cx="0" cy="0"/>
          <a:chOff x="0" y="0"/>
          <a:chExt cx="0" cy="0"/>
        </a:xfrm>
      </p:grpSpPr>
      <p:sp>
        <p:nvSpPr>
          <p:cNvPr id="4774" name="Google Shape;4774;p100"/>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75" name="Google Shape;4775;p100"/>
          <p:cNvSpPr txBox="1"/>
          <p:nvPr/>
        </p:nvSpPr>
        <p:spPr>
          <a:xfrm>
            <a:off x="502187" y="838640"/>
            <a:ext cx="2136064" cy="645343"/>
          </a:xfrm>
          <a:prstGeom prst="rect">
            <a:avLst/>
          </a:prstGeom>
          <a:noFill/>
          <a:ln>
            <a:noFill/>
          </a:ln>
        </p:spPr>
        <p:txBody>
          <a:bodyPr anchorCtr="0" anchor="t" bIns="0" lIns="0" spcFirstLastPara="1" rIns="0" wrap="square" tIns="0">
            <a:noAutofit/>
          </a:bodyPr>
          <a:lstStyle/>
          <a:p>
            <a:pPr indent="0" lvl="0" marL="14017" marR="0" rtl="0" algn="l">
              <a:lnSpc>
                <a:spcPct val="104200"/>
              </a:lnSpc>
              <a:spcBef>
                <a:spcPts val="0"/>
              </a:spcBef>
              <a:spcAft>
                <a:spcPts val="0"/>
              </a:spcAft>
              <a:buNone/>
            </a:pPr>
            <a:r>
              <a:t/>
            </a:r>
            <a:endParaRPr sz="4856">
              <a:solidFill>
                <a:schemeClr val="dk1"/>
              </a:solidFill>
              <a:latin typeface="Calibri"/>
              <a:ea typeface="Calibri"/>
              <a:cs typeface="Calibri"/>
              <a:sym typeface="Calibri"/>
            </a:endParaRPr>
          </a:p>
        </p:txBody>
      </p:sp>
      <p:sp>
        <p:nvSpPr>
          <p:cNvPr id="4776" name="Google Shape;4776;p100"/>
          <p:cNvSpPr txBox="1"/>
          <p:nvPr/>
        </p:nvSpPr>
        <p:spPr>
          <a:xfrm>
            <a:off x="2593838" y="838640"/>
            <a:ext cx="1851548" cy="1805113"/>
          </a:xfrm>
          <a:prstGeom prst="rect">
            <a:avLst/>
          </a:prstGeom>
          <a:noFill/>
          <a:ln>
            <a:noFill/>
          </a:ln>
        </p:spPr>
        <p:txBody>
          <a:bodyPr anchorCtr="0" anchor="t" bIns="0" lIns="0" spcFirstLastPara="1" rIns="0" wrap="square" tIns="0">
            <a:noAutofit/>
          </a:bodyPr>
          <a:lstStyle/>
          <a:p>
            <a:pPr indent="0" lvl="0" marL="78013" marR="0" rtl="0" algn="l">
              <a:lnSpc>
                <a:spcPct val="69476"/>
              </a:lnSpc>
              <a:spcBef>
                <a:spcPts val="0"/>
              </a:spcBef>
              <a:spcAft>
                <a:spcPts val="0"/>
              </a:spcAft>
              <a:buNone/>
            </a:pPr>
            <a:r>
              <a:rPr baseline="30000" lang="en-US" sz="7283">
                <a:solidFill>
                  <a:schemeClr val="dk1"/>
                </a:solidFill>
                <a:latin typeface="Calibri"/>
                <a:ea typeface="Calibri"/>
                <a:cs typeface="Calibri"/>
                <a:sym typeface="Calibri"/>
              </a:rPr>
              <a:t>     </a:t>
            </a:r>
            <a:endParaRPr sz="4856">
              <a:solidFill>
                <a:schemeClr val="dk1"/>
              </a:solidFill>
              <a:latin typeface="Calibri"/>
              <a:ea typeface="Calibri"/>
              <a:cs typeface="Calibri"/>
              <a:sym typeface="Calibri"/>
            </a:endParaRPr>
          </a:p>
          <a:p>
            <a:pPr indent="0" lvl="0" marL="14017" marR="92596" rtl="0" algn="l">
              <a:lnSpc>
                <a:spcPct val="101725"/>
              </a:lnSpc>
              <a:spcBef>
                <a:spcPts val="624"/>
              </a:spcBef>
              <a:spcAft>
                <a:spcPts val="0"/>
              </a:spcAft>
              <a:buNone/>
            </a:pPr>
            <a:r>
              <a:rPr lang="en-US" sz="3090">
                <a:solidFill>
                  <a:srgbClr val="006FC0"/>
                </a:solidFill>
                <a:latin typeface="Calibri"/>
                <a:ea typeface="Calibri"/>
                <a:cs typeface="Calibri"/>
                <a:sym typeface="Calibri"/>
              </a:rPr>
              <a:t>efficiency</a:t>
            </a:r>
            <a:endParaRPr sz="3090">
              <a:solidFill>
                <a:schemeClr val="dk1"/>
              </a:solidFill>
              <a:latin typeface="Calibri"/>
              <a:ea typeface="Calibri"/>
              <a:cs typeface="Calibri"/>
              <a:sym typeface="Calibri"/>
            </a:endParaRPr>
          </a:p>
          <a:p>
            <a:pPr indent="0" lvl="0" marL="14589" marR="92596" rtl="0" algn="l">
              <a:lnSpc>
                <a:spcPct val="101725"/>
              </a:lnSpc>
              <a:spcBef>
                <a:spcPts val="680"/>
              </a:spcBef>
              <a:spcAft>
                <a:spcPts val="0"/>
              </a:spcAft>
              <a:buNone/>
            </a:pPr>
            <a:r>
              <a:rPr lang="en-US" sz="3090">
                <a:solidFill>
                  <a:srgbClr val="00AF50"/>
                </a:solidFill>
                <a:latin typeface="Calibri"/>
                <a:ea typeface="Calibri"/>
                <a:cs typeface="Calibri"/>
                <a:sym typeface="Calibri"/>
              </a:rPr>
              <a:t>flexibility</a:t>
            </a:r>
            <a:endParaRPr sz="3090">
              <a:solidFill>
                <a:schemeClr val="dk1"/>
              </a:solidFill>
              <a:latin typeface="Calibri"/>
              <a:ea typeface="Calibri"/>
              <a:cs typeface="Calibri"/>
              <a:sym typeface="Calibri"/>
            </a:endParaRPr>
          </a:p>
        </p:txBody>
      </p:sp>
      <p:sp>
        <p:nvSpPr>
          <p:cNvPr id="4777" name="Google Shape;4777;p100"/>
          <p:cNvSpPr txBox="1"/>
          <p:nvPr/>
        </p:nvSpPr>
        <p:spPr>
          <a:xfrm>
            <a:off x="723881" y="1634445"/>
            <a:ext cx="224160" cy="3241711"/>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006FC0"/>
                </a:solidFill>
                <a:latin typeface="Arial"/>
                <a:ea typeface="Arial"/>
                <a:cs typeface="Arial"/>
                <a:sym typeface="Arial"/>
              </a:rPr>
              <a:t>•</a:t>
            </a:r>
            <a:endParaRPr sz="3090">
              <a:solidFill>
                <a:schemeClr val="dk1"/>
              </a:solidFill>
              <a:latin typeface="Arial"/>
              <a:ea typeface="Arial"/>
              <a:cs typeface="Arial"/>
              <a:sym typeface="Arial"/>
            </a:endParaRPr>
          </a:p>
          <a:p>
            <a:pPr indent="0" lvl="0" marL="14017" marR="168" rtl="0" algn="l">
              <a:lnSpc>
                <a:spcPct val="95825"/>
              </a:lnSpc>
              <a:spcBef>
                <a:spcPts val="735"/>
              </a:spcBef>
              <a:spcAft>
                <a:spcPts val="0"/>
              </a:spcAft>
              <a:buNone/>
            </a:pPr>
            <a:r>
              <a:rPr lang="en-US" sz="3090">
                <a:solidFill>
                  <a:srgbClr val="00AF50"/>
                </a:solidFill>
                <a:latin typeface="Arial"/>
                <a:ea typeface="Arial"/>
                <a:cs typeface="Arial"/>
                <a:sym typeface="Arial"/>
              </a:rPr>
              <a:t>•</a:t>
            </a:r>
            <a:endParaRPr sz="3090">
              <a:solidFill>
                <a:schemeClr val="dk1"/>
              </a:solidFill>
              <a:latin typeface="Arial"/>
              <a:ea typeface="Arial"/>
              <a:cs typeface="Arial"/>
              <a:sym typeface="Arial"/>
            </a:endParaRPr>
          </a:p>
          <a:p>
            <a:pPr indent="0" lvl="0" marL="14017" marR="168" rtl="0" algn="l">
              <a:lnSpc>
                <a:spcPct val="95825"/>
              </a:lnSpc>
              <a:spcBef>
                <a:spcPts val="883"/>
              </a:spcBef>
              <a:spcAft>
                <a:spcPts val="0"/>
              </a:spcAft>
              <a:buNone/>
            </a:pPr>
            <a:r>
              <a:rPr lang="en-US" sz="3090">
                <a:solidFill>
                  <a:srgbClr val="C00000"/>
                </a:solidFill>
                <a:latin typeface="Arial"/>
                <a:ea typeface="Arial"/>
                <a:cs typeface="Arial"/>
                <a:sym typeface="Arial"/>
              </a:rPr>
              <a:t>•</a:t>
            </a:r>
            <a:endParaRPr sz="3090">
              <a:solidFill>
                <a:schemeClr val="dk1"/>
              </a:solidFill>
              <a:latin typeface="Arial"/>
              <a:ea typeface="Arial"/>
              <a:cs typeface="Arial"/>
              <a:sym typeface="Arial"/>
            </a:endParaRPr>
          </a:p>
          <a:p>
            <a:pPr indent="0" lvl="0" marL="14017" marR="0" rtl="0" algn="l">
              <a:lnSpc>
                <a:spcPct val="95825"/>
              </a:lnSpc>
              <a:spcBef>
                <a:spcPts val="883"/>
              </a:spcBef>
              <a:spcAft>
                <a:spcPts val="0"/>
              </a:spcAft>
              <a:buNone/>
            </a:pPr>
            <a:r>
              <a:rPr lang="en-US" sz="3090">
                <a:solidFill>
                  <a:srgbClr val="DFA386"/>
                </a:solidFill>
                <a:latin typeface="Arial"/>
                <a:ea typeface="Arial"/>
                <a:cs typeface="Arial"/>
                <a:sym typeface="Arial"/>
              </a:rPr>
              <a:t>•</a:t>
            </a:r>
            <a:endParaRPr sz="3090">
              <a:solidFill>
                <a:schemeClr val="dk1"/>
              </a:solidFill>
              <a:latin typeface="Arial"/>
              <a:ea typeface="Arial"/>
              <a:cs typeface="Arial"/>
              <a:sym typeface="Arial"/>
            </a:endParaRPr>
          </a:p>
          <a:p>
            <a:pPr indent="0" lvl="0" marL="14017" marR="168" rtl="0" algn="l">
              <a:lnSpc>
                <a:spcPct val="95825"/>
              </a:lnSpc>
              <a:spcBef>
                <a:spcPts val="900"/>
              </a:spcBef>
              <a:spcAft>
                <a:spcPts val="0"/>
              </a:spcAft>
              <a:buNone/>
            </a:pPr>
            <a:r>
              <a:rPr lang="en-US" sz="3090">
                <a:solidFill>
                  <a:srgbClr val="6F2F9F"/>
                </a:solidFill>
                <a:latin typeface="Arial"/>
                <a:ea typeface="Arial"/>
                <a:cs typeface="Arial"/>
                <a:sym typeface="Arial"/>
              </a:rPr>
              <a:t>•</a:t>
            </a:r>
            <a:endParaRPr sz="3090">
              <a:solidFill>
                <a:schemeClr val="dk1"/>
              </a:solidFill>
              <a:latin typeface="Arial"/>
              <a:ea typeface="Arial"/>
              <a:cs typeface="Arial"/>
              <a:sym typeface="Arial"/>
            </a:endParaRPr>
          </a:p>
          <a:p>
            <a:pPr indent="0" lvl="0" marL="14017" marR="168" rtl="0" algn="l">
              <a:lnSpc>
                <a:spcPct val="95825"/>
              </a:lnSpc>
              <a:spcBef>
                <a:spcPts val="883"/>
              </a:spcBef>
              <a:spcAft>
                <a:spcPts val="0"/>
              </a:spcAft>
              <a:buNone/>
            </a:pPr>
            <a:r>
              <a:rPr lang="en-US" sz="3090">
                <a:solidFill>
                  <a:srgbClr val="001F5F"/>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778" name="Google Shape;4778;p100"/>
          <p:cNvSpPr txBox="1"/>
          <p:nvPr/>
        </p:nvSpPr>
        <p:spPr>
          <a:xfrm>
            <a:off x="976188" y="1658103"/>
            <a:ext cx="1613499" cy="985649"/>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006FC0"/>
                </a:solidFill>
                <a:latin typeface="Calibri"/>
                <a:ea typeface="Calibri"/>
                <a:cs typeface="Calibri"/>
                <a:sym typeface="Calibri"/>
              </a:rPr>
              <a:t>Improved</a:t>
            </a:r>
            <a:endParaRPr sz="3090">
              <a:solidFill>
                <a:schemeClr val="dk1"/>
              </a:solidFill>
              <a:latin typeface="Calibri"/>
              <a:ea typeface="Calibri"/>
              <a:cs typeface="Calibri"/>
              <a:sym typeface="Calibri"/>
            </a:endParaRPr>
          </a:p>
          <a:p>
            <a:pPr indent="0" lvl="0" marL="14017" marR="183" rtl="0" algn="l">
              <a:lnSpc>
                <a:spcPct val="101725"/>
              </a:lnSpc>
              <a:spcBef>
                <a:spcPts val="517"/>
              </a:spcBef>
              <a:spcAft>
                <a:spcPts val="0"/>
              </a:spcAft>
              <a:buNone/>
            </a:pPr>
            <a:r>
              <a:rPr lang="en-US" sz="3090">
                <a:solidFill>
                  <a:srgbClr val="00AF50"/>
                </a:solidFill>
                <a:latin typeface="Calibri"/>
                <a:ea typeface="Calibri"/>
                <a:cs typeface="Calibri"/>
                <a:sym typeface="Calibri"/>
              </a:rPr>
              <a:t>Improved</a:t>
            </a:r>
            <a:endParaRPr sz="3090">
              <a:solidFill>
                <a:schemeClr val="dk1"/>
              </a:solidFill>
              <a:latin typeface="Calibri"/>
              <a:ea typeface="Calibri"/>
              <a:cs typeface="Calibri"/>
              <a:sym typeface="Calibri"/>
            </a:endParaRPr>
          </a:p>
        </p:txBody>
      </p:sp>
      <p:sp>
        <p:nvSpPr>
          <p:cNvPr id="4779" name="Google Shape;4779;p100"/>
          <p:cNvSpPr txBox="1"/>
          <p:nvPr/>
        </p:nvSpPr>
        <p:spPr>
          <a:xfrm>
            <a:off x="976188" y="2787288"/>
            <a:ext cx="4247535" cy="2536467"/>
          </a:xfrm>
          <a:prstGeom prst="rect">
            <a:avLst/>
          </a:prstGeom>
          <a:noFill/>
          <a:ln>
            <a:noFill/>
          </a:ln>
        </p:spPr>
        <p:txBody>
          <a:bodyPr anchorCtr="0" anchor="t" bIns="0" lIns="0" spcFirstLastPara="1" rIns="0" wrap="square" tIns="0">
            <a:noAutofit/>
          </a:bodyPr>
          <a:lstStyle/>
          <a:p>
            <a:pPr indent="0" lvl="0" marL="14017" marR="71864" rtl="0" algn="l">
              <a:lnSpc>
                <a:spcPct val="70232"/>
              </a:lnSpc>
              <a:spcBef>
                <a:spcPts val="0"/>
              </a:spcBef>
              <a:spcAft>
                <a:spcPts val="0"/>
              </a:spcAft>
              <a:buNone/>
            </a:pPr>
            <a:r>
              <a:rPr baseline="30000" lang="en-US" sz="4636">
                <a:solidFill>
                  <a:srgbClr val="C00000"/>
                </a:solidFill>
                <a:latin typeface="Calibri"/>
                <a:ea typeface="Calibri"/>
                <a:cs typeface="Calibri"/>
                <a:sym typeface="Calibri"/>
              </a:rPr>
              <a:t>Centralized storage</a:t>
            </a:r>
            <a:endParaRPr sz="3090">
              <a:solidFill>
                <a:schemeClr val="dk1"/>
              </a:solidFill>
              <a:latin typeface="Calibri"/>
              <a:ea typeface="Calibri"/>
              <a:cs typeface="Calibri"/>
              <a:sym typeface="Calibri"/>
            </a:endParaRPr>
          </a:p>
          <a:p>
            <a:pPr indent="0" lvl="0" marL="14017" marR="71864" rtl="0" algn="l">
              <a:lnSpc>
                <a:spcPct val="101725"/>
              </a:lnSpc>
              <a:spcBef>
                <a:spcPts val="501"/>
              </a:spcBef>
              <a:spcAft>
                <a:spcPts val="0"/>
              </a:spcAft>
              <a:buNone/>
            </a:pPr>
            <a:r>
              <a:rPr lang="en-US" sz="3090">
                <a:solidFill>
                  <a:srgbClr val="DFA386"/>
                </a:solidFill>
                <a:latin typeface="Calibri"/>
                <a:ea typeface="Calibri"/>
                <a:cs typeface="Calibri"/>
                <a:sym typeface="Calibri"/>
              </a:rPr>
              <a:t>Simplified management</a:t>
            </a:r>
            <a:endParaRPr sz="3090">
              <a:solidFill>
                <a:schemeClr val="dk1"/>
              </a:solidFill>
              <a:latin typeface="Calibri"/>
              <a:ea typeface="Calibri"/>
              <a:cs typeface="Calibri"/>
              <a:sym typeface="Calibri"/>
            </a:endParaRPr>
          </a:p>
          <a:p>
            <a:pPr indent="0" lvl="0" marL="14017" marR="71864" rtl="0" algn="l">
              <a:lnSpc>
                <a:spcPct val="101725"/>
              </a:lnSpc>
              <a:spcBef>
                <a:spcPts val="681"/>
              </a:spcBef>
              <a:spcAft>
                <a:spcPts val="0"/>
              </a:spcAft>
              <a:buNone/>
            </a:pPr>
            <a:r>
              <a:rPr lang="en-US" sz="3090">
                <a:solidFill>
                  <a:srgbClr val="6F2F9F"/>
                </a:solidFill>
                <a:latin typeface="Calibri"/>
                <a:ea typeface="Calibri"/>
                <a:cs typeface="Calibri"/>
                <a:sym typeface="Calibri"/>
              </a:rPr>
              <a:t>Scalability</a:t>
            </a:r>
            <a:endParaRPr sz="3090">
              <a:solidFill>
                <a:schemeClr val="dk1"/>
              </a:solidFill>
              <a:latin typeface="Calibri"/>
              <a:ea typeface="Calibri"/>
              <a:cs typeface="Calibri"/>
              <a:sym typeface="Calibri"/>
            </a:endParaRPr>
          </a:p>
          <a:p>
            <a:pPr indent="0" lvl="0" marL="14017" marR="0" rtl="0" algn="l">
              <a:lnSpc>
                <a:spcPct val="101725"/>
              </a:lnSpc>
              <a:spcBef>
                <a:spcPts val="664"/>
              </a:spcBef>
              <a:spcAft>
                <a:spcPts val="0"/>
              </a:spcAft>
              <a:buNone/>
            </a:pPr>
            <a:r>
              <a:rPr lang="en-US" sz="3090">
                <a:solidFill>
                  <a:srgbClr val="001F5F"/>
                </a:solidFill>
                <a:latin typeface="Calibri"/>
                <a:ea typeface="Calibri"/>
                <a:cs typeface="Calibri"/>
                <a:sym typeface="Calibri"/>
              </a:rPr>
              <a:t>High availability – through</a:t>
            </a:r>
            <a:endParaRPr sz="3090">
              <a:solidFill>
                <a:schemeClr val="dk1"/>
              </a:solidFill>
              <a:latin typeface="Calibri"/>
              <a:ea typeface="Calibri"/>
              <a:cs typeface="Calibri"/>
              <a:sym typeface="Calibri"/>
            </a:endParaRPr>
          </a:p>
          <a:p>
            <a:pPr indent="0" lvl="0" marL="14017" marR="71864" rtl="0" algn="l">
              <a:lnSpc>
                <a:spcPct val="72023"/>
              </a:lnSpc>
              <a:spcBef>
                <a:spcPts val="167"/>
              </a:spcBef>
              <a:spcAft>
                <a:spcPts val="0"/>
              </a:spcAft>
              <a:buNone/>
            </a:pPr>
            <a:r>
              <a:rPr baseline="30000" lang="en-US" sz="4636">
                <a:solidFill>
                  <a:srgbClr val="001F5F"/>
                </a:solidFill>
                <a:latin typeface="Calibri"/>
                <a:ea typeface="Calibri"/>
                <a:cs typeface="Calibri"/>
                <a:sym typeface="Calibri"/>
              </a:rPr>
              <a:t>replication</a:t>
            </a:r>
            <a:endParaRPr sz="3090">
              <a:solidFill>
                <a:schemeClr val="dk1"/>
              </a:solidFill>
              <a:latin typeface="Calibri"/>
              <a:ea typeface="Calibri"/>
              <a:cs typeface="Calibri"/>
              <a:sym typeface="Calibri"/>
            </a:endParaRPr>
          </a:p>
        </p:txBody>
      </p:sp>
      <p:sp>
        <p:nvSpPr>
          <p:cNvPr id="4780" name="Google Shape;4780;p100"/>
          <p:cNvSpPr txBox="1"/>
          <p:nvPr/>
        </p:nvSpPr>
        <p:spPr>
          <a:xfrm>
            <a:off x="5217168" y="4479845"/>
            <a:ext cx="3393727" cy="419950"/>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001F5F"/>
                </a:solidFill>
                <a:latin typeface="Calibri"/>
                <a:ea typeface="Calibri"/>
                <a:cs typeface="Calibri"/>
                <a:sym typeface="Calibri"/>
              </a:rPr>
              <a:t>native clustering and</a:t>
            </a:r>
            <a:endParaRPr sz="3090">
              <a:solidFill>
                <a:schemeClr val="dk1"/>
              </a:solidFill>
              <a:latin typeface="Calibri"/>
              <a:ea typeface="Calibri"/>
              <a:cs typeface="Calibri"/>
              <a:sym typeface="Calibri"/>
            </a:endParaRPr>
          </a:p>
        </p:txBody>
      </p:sp>
      <p:sp>
        <p:nvSpPr>
          <p:cNvPr id="4781" name="Google Shape;4781;p100"/>
          <p:cNvSpPr txBox="1"/>
          <p:nvPr/>
        </p:nvSpPr>
        <p:spPr>
          <a:xfrm>
            <a:off x="723881" y="5443847"/>
            <a:ext cx="223992" cy="419949"/>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92D05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782" name="Google Shape;4782;p100"/>
          <p:cNvSpPr txBox="1"/>
          <p:nvPr/>
        </p:nvSpPr>
        <p:spPr>
          <a:xfrm>
            <a:off x="976188" y="5467485"/>
            <a:ext cx="8629671" cy="1972842"/>
          </a:xfrm>
          <a:prstGeom prst="rect">
            <a:avLst/>
          </a:prstGeom>
          <a:noFill/>
          <a:ln>
            <a:noFill/>
          </a:ln>
        </p:spPr>
        <p:txBody>
          <a:bodyPr anchorCtr="0" anchor="t" bIns="0" lIns="0" spcFirstLastPara="1" rIns="0" wrap="square" tIns="0">
            <a:noAutofit/>
          </a:bodyPr>
          <a:lstStyle/>
          <a:p>
            <a:pPr indent="0" lvl="0" marL="14017" marR="58786" rtl="0" algn="l">
              <a:lnSpc>
                <a:spcPct val="70232"/>
              </a:lnSpc>
              <a:spcBef>
                <a:spcPts val="0"/>
              </a:spcBef>
              <a:spcAft>
                <a:spcPts val="0"/>
              </a:spcAft>
              <a:buNone/>
            </a:pPr>
            <a:r>
              <a:rPr baseline="30000" lang="en-US" sz="4636">
                <a:solidFill>
                  <a:srgbClr val="92D050"/>
                </a:solidFill>
                <a:latin typeface="Calibri"/>
                <a:ea typeface="Calibri"/>
                <a:cs typeface="Calibri"/>
                <a:sym typeface="Calibri"/>
              </a:rPr>
              <a:t>Security – authentication, authorization, and file</a:t>
            </a:r>
            <a:endParaRPr sz="3090">
              <a:solidFill>
                <a:schemeClr val="dk1"/>
              </a:solidFill>
              <a:latin typeface="Calibri"/>
              <a:ea typeface="Calibri"/>
              <a:cs typeface="Calibri"/>
              <a:sym typeface="Calibri"/>
            </a:endParaRPr>
          </a:p>
          <a:p>
            <a:pPr indent="0" lvl="0" marL="14017" marR="0" rtl="0" algn="l">
              <a:lnSpc>
                <a:spcPct val="72023"/>
              </a:lnSpc>
              <a:spcBef>
                <a:spcPts val="3"/>
              </a:spcBef>
              <a:spcAft>
                <a:spcPts val="0"/>
              </a:spcAft>
              <a:buNone/>
            </a:pPr>
            <a:r>
              <a:rPr baseline="30000" lang="en-US" sz="4636">
                <a:solidFill>
                  <a:srgbClr val="92D050"/>
                </a:solidFill>
                <a:latin typeface="Calibri"/>
                <a:ea typeface="Calibri"/>
                <a:cs typeface="Calibri"/>
                <a:sym typeface="Calibri"/>
              </a:rPr>
              <a:t>locking in conjunction with industry-standard security</a:t>
            </a:r>
            <a:endParaRPr sz="3090">
              <a:solidFill>
                <a:schemeClr val="dk1"/>
              </a:solidFill>
              <a:latin typeface="Calibri"/>
              <a:ea typeface="Calibri"/>
              <a:cs typeface="Calibri"/>
              <a:sym typeface="Calibri"/>
            </a:endParaRPr>
          </a:p>
          <a:p>
            <a:pPr indent="0" lvl="0" marL="14017" marR="58786" rtl="0" algn="l">
              <a:lnSpc>
                <a:spcPct val="101725"/>
              </a:lnSpc>
              <a:spcBef>
                <a:spcPts val="510"/>
              </a:spcBef>
              <a:spcAft>
                <a:spcPts val="0"/>
              </a:spcAft>
              <a:buNone/>
            </a:pPr>
            <a:r>
              <a:rPr lang="en-US" sz="3090">
                <a:solidFill>
                  <a:srgbClr val="FFC000"/>
                </a:solidFill>
                <a:latin typeface="Calibri"/>
                <a:ea typeface="Calibri"/>
                <a:cs typeface="Calibri"/>
                <a:sym typeface="Calibri"/>
              </a:rPr>
              <a:t>Low cost</a:t>
            </a:r>
            <a:endParaRPr sz="3090">
              <a:solidFill>
                <a:schemeClr val="dk1"/>
              </a:solidFill>
              <a:latin typeface="Calibri"/>
              <a:ea typeface="Calibri"/>
              <a:cs typeface="Calibri"/>
              <a:sym typeface="Calibri"/>
            </a:endParaRPr>
          </a:p>
          <a:p>
            <a:pPr indent="0" lvl="0" marL="14017" marR="58786" rtl="0" algn="l">
              <a:lnSpc>
                <a:spcPct val="101725"/>
              </a:lnSpc>
              <a:spcBef>
                <a:spcPts val="667"/>
              </a:spcBef>
              <a:spcAft>
                <a:spcPts val="0"/>
              </a:spcAft>
              <a:buNone/>
            </a:pPr>
            <a:r>
              <a:rPr lang="en-US" sz="3090">
                <a:solidFill>
                  <a:srgbClr val="00AFEF"/>
                </a:solidFill>
                <a:latin typeface="Calibri"/>
                <a:ea typeface="Calibri"/>
                <a:cs typeface="Calibri"/>
                <a:sym typeface="Calibri"/>
              </a:rPr>
              <a:t>Ease of deployment</a:t>
            </a:r>
            <a:endParaRPr sz="3090">
              <a:solidFill>
                <a:schemeClr val="dk1"/>
              </a:solidFill>
              <a:latin typeface="Calibri"/>
              <a:ea typeface="Calibri"/>
              <a:cs typeface="Calibri"/>
              <a:sym typeface="Calibri"/>
            </a:endParaRPr>
          </a:p>
        </p:txBody>
      </p:sp>
      <p:sp>
        <p:nvSpPr>
          <p:cNvPr id="4783" name="Google Shape;4783;p100"/>
          <p:cNvSpPr txBox="1"/>
          <p:nvPr/>
        </p:nvSpPr>
        <p:spPr>
          <a:xfrm>
            <a:off x="723881" y="6432645"/>
            <a:ext cx="224160" cy="984043"/>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FFC000"/>
                </a:solidFill>
                <a:latin typeface="Arial"/>
                <a:ea typeface="Arial"/>
                <a:cs typeface="Arial"/>
                <a:sym typeface="Arial"/>
              </a:rPr>
              <a:t>•</a:t>
            </a:r>
            <a:endParaRPr sz="3090">
              <a:solidFill>
                <a:schemeClr val="dk1"/>
              </a:solidFill>
              <a:latin typeface="Arial"/>
              <a:ea typeface="Arial"/>
              <a:cs typeface="Arial"/>
              <a:sym typeface="Arial"/>
            </a:endParaRPr>
          </a:p>
          <a:p>
            <a:pPr indent="0" lvl="0" marL="14017" marR="168" rtl="0" algn="l">
              <a:lnSpc>
                <a:spcPct val="95825"/>
              </a:lnSpc>
              <a:spcBef>
                <a:spcPts val="722"/>
              </a:spcBef>
              <a:spcAft>
                <a:spcPts val="0"/>
              </a:spcAft>
              <a:buNone/>
            </a:pPr>
            <a:r>
              <a:rPr lang="en-US" sz="3090">
                <a:solidFill>
                  <a:srgbClr val="00AFEF"/>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784" name="Google Shape;4784;p100"/>
          <p:cNvSpPr txBox="1"/>
          <p:nvPr/>
        </p:nvSpPr>
        <p:spPr>
          <a:xfrm>
            <a:off x="976188" y="286779"/>
            <a:ext cx="8073813" cy="5678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090">
                <a:solidFill>
                  <a:schemeClr val="dk1"/>
                </a:solidFill>
                <a:latin typeface="Verdana"/>
                <a:ea typeface="Verdana"/>
                <a:cs typeface="Verdana"/>
                <a:sym typeface="Verdana"/>
              </a:rPr>
              <a:t>Benefit of NAS</a:t>
            </a:r>
            <a:endParaRPr sz="3090">
              <a:solidFill>
                <a:schemeClr val="dk1"/>
              </a:solidFill>
              <a:latin typeface="Verdana"/>
              <a:ea typeface="Verdana"/>
              <a:cs typeface="Verdana"/>
              <a:sym typeface="Verdana"/>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8" name="Shape 4788"/>
        <p:cNvGrpSpPr/>
        <p:nvPr/>
      </p:nvGrpSpPr>
      <p:grpSpPr>
        <a:xfrm>
          <a:off x="0" y="0"/>
          <a:ext cx="0" cy="0"/>
          <a:chOff x="0" y="0"/>
          <a:chExt cx="0" cy="0"/>
        </a:xfrm>
      </p:grpSpPr>
      <p:pic>
        <p:nvPicPr>
          <p:cNvPr id="4789" name="Google Shape;4789;p101"/>
          <p:cNvPicPr preferRelativeResize="0"/>
          <p:nvPr/>
        </p:nvPicPr>
        <p:blipFill rotWithShape="1">
          <a:blip r:embed="rId3">
            <a:alphaModFix/>
          </a:blip>
          <a:srcRect b="0" l="0" r="0" t="0"/>
          <a:stretch/>
        </p:blipFill>
        <p:spPr>
          <a:xfrm>
            <a:off x="973384" y="1597943"/>
            <a:ext cx="9162496" cy="5413701"/>
          </a:xfrm>
          <a:prstGeom prst="rect">
            <a:avLst/>
          </a:prstGeom>
          <a:noFill/>
          <a:ln>
            <a:noFill/>
          </a:ln>
        </p:spPr>
      </p:pic>
      <p:sp>
        <p:nvSpPr>
          <p:cNvPr id="4790" name="Google Shape;4790;p101"/>
          <p:cNvSpPr txBox="1"/>
          <p:nvPr/>
        </p:nvSpPr>
        <p:spPr>
          <a:xfrm>
            <a:off x="2823634" y="420511"/>
            <a:ext cx="5046133" cy="665054"/>
          </a:xfrm>
          <a:prstGeom prst="rect">
            <a:avLst/>
          </a:prstGeom>
          <a:noFill/>
          <a:ln>
            <a:noFill/>
          </a:ln>
        </p:spPr>
        <p:txBody>
          <a:bodyPr anchorCtr="0" anchor="t" bIns="45700" lIns="91425" spcFirstLastPara="1" rIns="91425" wrap="square" tIns="45700">
            <a:sp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Components of NAS</a:t>
            </a:r>
            <a:endParaRPr b="1" sz="3090">
              <a:solidFill>
                <a:schemeClr val="dk1"/>
              </a:solidFill>
              <a:latin typeface="Verdana"/>
              <a:ea typeface="Verdana"/>
              <a:cs typeface="Verdana"/>
              <a:sym typeface="Verdana"/>
            </a:endParaRPr>
          </a:p>
        </p:txBody>
      </p:sp>
      <p:sp>
        <p:nvSpPr>
          <p:cNvPr id="4791" name="Google Shape;4791;p101"/>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5" name="Shape 4795"/>
        <p:cNvGrpSpPr/>
        <p:nvPr/>
      </p:nvGrpSpPr>
      <p:grpSpPr>
        <a:xfrm>
          <a:off x="0" y="0"/>
          <a:ext cx="0" cy="0"/>
          <a:chOff x="0" y="0"/>
          <a:chExt cx="0" cy="0"/>
        </a:xfrm>
      </p:grpSpPr>
      <p:sp>
        <p:nvSpPr>
          <p:cNvPr id="4796" name="Google Shape;4796;p102"/>
          <p:cNvSpPr txBox="1"/>
          <p:nvPr/>
        </p:nvSpPr>
        <p:spPr>
          <a:xfrm>
            <a:off x="593853" y="1721844"/>
            <a:ext cx="7598535" cy="2238380"/>
          </a:xfrm>
          <a:prstGeom prst="rect">
            <a:avLst/>
          </a:prstGeom>
          <a:noFill/>
          <a:ln>
            <a:noFill/>
          </a:ln>
        </p:spPr>
        <p:txBody>
          <a:bodyPr anchorCtr="0" anchor="t" bIns="0" lIns="0" spcFirstLastPara="1" rIns="0" wrap="square" tIns="0">
            <a:noAutofit/>
          </a:bodyPr>
          <a:lstStyle/>
          <a:p>
            <a:pPr indent="0" lvl="0" marL="235708" marR="0" rtl="0" algn="l">
              <a:lnSpc>
                <a:spcPct val="101725"/>
              </a:lnSpc>
              <a:spcBef>
                <a:spcPts val="0"/>
              </a:spcBef>
              <a:spcAft>
                <a:spcPts val="0"/>
              </a:spcAft>
              <a:buNone/>
            </a:pPr>
            <a:r>
              <a:rPr lang="en-US" sz="3090">
                <a:solidFill>
                  <a:schemeClr val="dk1"/>
                </a:solidFill>
                <a:latin typeface="Arial"/>
                <a:ea typeface="Arial"/>
                <a:cs typeface="Arial"/>
                <a:sym typeface="Arial"/>
              </a:rPr>
              <a:t>• </a:t>
            </a:r>
            <a:r>
              <a:rPr lang="en-US" sz="3090">
                <a:solidFill>
                  <a:schemeClr val="dk1"/>
                </a:solidFill>
                <a:latin typeface="Calibri"/>
                <a:ea typeface="Calibri"/>
                <a:cs typeface="Calibri"/>
                <a:sym typeface="Calibri"/>
              </a:rPr>
              <a:t>Two common NAS file sharing protocols are:</a:t>
            </a:r>
            <a:endParaRPr/>
          </a:p>
          <a:p>
            <a:pPr indent="0" lvl="0" marL="740321" marR="62333" rtl="0" algn="l">
              <a:lnSpc>
                <a:spcPct val="101725"/>
              </a:lnSpc>
              <a:spcBef>
                <a:spcPts val="182"/>
              </a:spcBef>
              <a:spcAft>
                <a:spcPts val="0"/>
              </a:spcAft>
              <a:buNone/>
            </a:pPr>
            <a:r>
              <a:rPr lang="en-US" sz="2649">
                <a:solidFill>
                  <a:srgbClr val="006FC0"/>
                </a:solidFill>
                <a:latin typeface="Arial"/>
                <a:ea typeface="Arial"/>
                <a:cs typeface="Arial"/>
                <a:sym typeface="Arial"/>
              </a:rPr>
              <a:t>• </a:t>
            </a:r>
            <a:r>
              <a:rPr lang="en-US" sz="2649">
                <a:solidFill>
                  <a:srgbClr val="006FC0"/>
                </a:solidFill>
                <a:latin typeface="Calibri"/>
                <a:ea typeface="Calibri"/>
                <a:cs typeface="Calibri"/>
                <a:sym typeface="Calibri"/>
              </a:rPr>
              <a:t>Common Internet File System (CIFS)</a:t>
            </a:r>
            <a:endParaRPr sz="2649">
              <a:solidFill>
                <a:schemeClr val="dk1"/>
              </a:solidFill>
              <a:latin typeface="Calibri"/>
              <a:ea typeface="Calibri"/>
              <a:cs typeface="Calibri"/>
              <a:sym typeface="Calibri"/>
            </a:endParaRPr>
          </a:p>
          <a:p>
            <a:pPr indent="0" lvl="0" marL="740321" marR="62333" rtl="0" algn="l">
              <a:lnSpc>
                <a:spcPct val="101725"/>
              </a:lnSpc>
              <a:spcBef>
                <a:spcPts val="182"/>
              </a:spcBef>
              <a:spcAft>
                <a:spcPts val="0"/>
              </a:spcAft>
              <a:buNone/>
            </a:pPr>
            <a:r>
              <a:rPr lang="en-US" sz="2649">
                <a:solidFill>
                  <a:srgbClr val="C8151E"/>
                </a:solidFill>
                <a:latin typeface="Arial"/>
                <a:ea typeface="Arial"/>
                <a:cs typeface="Arial"/>
                <a:sym typeface="Arial"/>
              </a:rPr>
              <a:t>• </a:t>
            </a:r>
            <a:r>
              <a:rPr lang="en-US" sz="2649">
                <a:solidFill>
                  <a:srgbClr val="C8151E"/>
                </a:solidFill>
                <a:latin typeface="Calibri"/>
                <a:ea typeface="Calibri"/>
                <a:cs typeface="Calibri"/>
                <a:sym typeface="Calibri"/>
              </a:rPr>
              <a:t>Network File System (NFS)</a:t>
            </a:r>
            <a:endParaRPr sz="2649">
              <a:solidFill>
                <a:schemeClr val="dk1"/>
              </a:solidFill>
              <a:latin typeface="Calibri"/>
              <a:ea typeface="Calibri"/>
              <a:cs typeface="Calibri"/>
              <a:sym typeface="Calibri"/>
            </a:endParaRPr>
          </a:p>
        </p:txBody>
      </p:sp>
      <p:sp>
        <p:nvSpPr>
          <p:cNvPr id="4797" name="Google Shape;4797;p102"/>
          <p:cNvSpPr txBox="1"/>
          <p:nvPr/>
        </p:nvSpPr>
        <p:spPr>
          <a:xfrm>
            <a:off x="1141589" y="252307"/>
            <a:ext cx="7148689" cy="8736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baseline="30000" lang="en-US" sz="3090">
                <a:solidFill>
                  <a:schemeClr val="dk1"/>
                </a:solidFill>
                <a:latin typeface="Verdana"/>
                <a:ea typeface="Verdana"/>
                <a:cs typeface="Verdana"/>
                <a:sym typeface="Verdana"/>
              </a:rPr>
              <a:t>NAS File Sharing Protocols</a:t>
            </a:r>
            <a:endParaRPr b="1" sz="309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98" name="Google Shape;4798;p102"/>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2" name="Shape 4802"/>
        <p:cNvGrpSpPr/>
        <p:nvPr/>
      </p:nvGrpSpPr>
      <p:grpSpPr>
        <a:xfrm>
          <a:off x="0" y="0"/>
          <a:ext cx="0" cy="0"/>
          <a:chOff x="0" y="0"/>
          <a:chExt cx="0" cy="0"/>
        </a:xfrm>
      </p:grpSpPr>
      <p:sp>
        <p:nvSpPr>
          <p:cNvPr id="4803" name="Google Shape;4803;p103"/>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04" name="Google Shape;4804;p103"/>
          <p:cNvSpPr txBox="1"/>
          <p:nvPr/>
        </p:nvSpPr>
        <p:spPr>
          <a:xfrm>
            <a:off x="976188" y="161688"/>
            <a:ext cx="8978086"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Common Internet File System (CIFS)</a:t>
            </a:r>
            <a:endParaRPr b="1" sz="3090">
              <a:solidFill>
                <a:schemeClr val="dk1"/>
              </a:solidFill>
              <a:latin typeface="Verdana"/>
              <a:ea typeface="Verdana"/>
              <a:cs typeface="Verdana"/>
              <a:sym typeface="Verdana"/>
            </a:endParaRPr>
          </a:p>
        </p:txBody>
      </p:sp>
      <p:sp>
        <p:nvSpPr>
          <p:cNvPr id="4805" name="Google Shape;4805;p103"/>
          <p:cNvSpPr txBox="1"/>
          <p:nvPr/>
        </p:nvSpPr>
        <p:spPr>
          <a:xfrm>
            <a:off x="723881" y="1763954"/>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006FC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806" name="Google Shape;4806;p103"/>
          <p:cNvSpPr txBox="1"/>
          <p:nvPr/>
        </p:nvSpPr>
        <p:spPr>
          <a:xfrm>
            <a:off x="976188" y="1787592"/>
            <a:ext cx="8930889" cy="4364905"/>
          </a:xfrm>
          <a:prstGeom prst="rect">
            <a:avLst/>
          </a:prstGeom>
          <a:noFill/>
          <a:ln>
            <a:noFill/>
          </a:ln>
        </p:spPr>
        <p:txBody>
          <a:bodyPr anchorCtr="0" anchor="t" bIns="0" lIns="0" spcFirstLastPara="1" rIns="0" wrap="square" tIns="0">
            <a:noAutofit/>
          </a:bodyPr>
          <a:lstStyle/>
          <a:p>
            <a:pPr indent="0" lvl="0" marL="14017" marR="47581" rtl="0" algn="l">
              <a:lnSpc>
                <a:spcPct val="70232"/>
              </a:lnSpc>
              <a:spcBef>
                <a:spcPts val="0"/>
              </a:spcBef>
              <a:spcAft>
                <a:spcPts val="0"/>
              </a:spcAft>
              <a:buNone/>
            </a:pPr>
            <a:r>
              <a:rPr baseline="30000" lang="en-US" sz="4636">
                <a:solidFill>
                  <a:srgbClr val="006FC0"/>
                </a:solidFill>
                <a:latin typeface="Calibri"/>
                <a:ea typeface="Calibri"/>
                <a:cs typeface="Calibri"/>
                <a:sym typeface="Calibri"/>
              </a:rPr>
              <a:t>Client-server application protocol</a:t>
            </a:r>
            <a:endParaRPr sz="3090">
              <a:solidFill>
                <a:schemeClr val="dk1"/>
              </a:solidFill>
              <a:latin typeface="Calibri"/>
              <a:ea typeface="Calibri"/>
              <a:cs typeface="Calibri"/>
              <a:sym typeface="Calibri"/>
            </a:endParaRPr>
          </a:p>
          <a:p>
            <a:pPr indent="0" lvl="0" marL="266323" marR="47581" rtl="0" algn="l">
              <a:lnSpc>
                <a:spcPct val="101725"/>
              </a:lnSpc>
              <a:spcBef>
                <a:spcPts val="19"/>
              </a:spcBef>
              <a:spcAft>
                <a:spcPts val="0"/>
              </a:spcAft>
              <a:buNone/>
            </a:pPr>
            <a:r>
              <a:rPr lang="en-US" sz="2649">
                <a:solidFill>
                  <a:schemeClr val="dk1"/>
                </a:solidFill>
                <a:latin typeface="Arial"/>
                <a:ea typeface="Arial"/>
                <a:cs typeface="Arial"/>
                <a:sym typeface="Arial"/>
              </a:rPr>
              <a:t>• </a:t>
            </a:r>
            <a:r>
              <a:rPr lang="en-US" sz="2649">
                <a:solidFill>
                  <a:schemeClr val="dk1"/>
                </a:solidFill>
                <a:latin typeface="Calibri"/>
                <a:ea typeface="Calibri"/>
                <a:cs typeface="Calibri"/>
                <a:sym typeface="Calibri"/>
              </a:rPr>
              <a:t>An open variation of the Server Message Block (SMB)</a:t>
            </a:r>
            <a:endParaRPr sz="2649">
              <a:solidFill>
                <a:schemeClr val="dk1"/>
              </a:solidFill>
              <a:latin typeface="Calibri"/>
              <a:ea typeface="Calibri"/>
              <a:cs typeface="Calibri"/>
              <a:sym typeface="Calibri"/>
            </a:endParaRPr>
          </a:p>
          <a:p>
            <a:pPr indent="0" lvl="0" marL="518964" marR="47581" rtl="0" algn="l">
              <a:lnSpc>
                <a:spcPct val="72086"/>
              </a:lnSpc>
              <a:spcBef>
                <a:spcPts val="142"/>
              </a:spcBef>
              <a:spcAft>
                <a:spcPts val="0"/>
              </a:spcAft>
              <a:buNone/>
            </a:pPr>
            <a:r>
              <a:rPr baseline="30000" lang="en-US" sz="3973">
                <a:solidFill>
                  <a:schemeClr val="dk1"/>
                </a:solidFill>
                <a:latin typeface="Calibri"/>
                <a:ea typeface="Calibri"/>
                <a:cs typeface="Calibri"/>
                <a:sym typeface="Calibri"/>
              </a:rPr>
              <a:t>protocol</a:t>
            </a:r>
            <a:endParaRPr sz="2649">
              <a:solidFill>
                <a:schemeClr val="dk1"/>
              </a:solidFill>
              <a:latin typeface="Calibri"/>
              <a:ea typeface="Calibri"/>
              <a:cs typeface="Calibri"/>
              <a:sym typeface="Calibri"/>
            </a:endParaRPr>
          </a:p>
          <a:p>
            <a:pPr indent="0" lvl="0" marL="14017" marR="47581" rtl="0" algn="l">
              <a:lnSpc>
                <a:spcPct val="101725"/>
              </a:lnSpc>
              <a:spcBef>
                <a:spcPts val="520"/>
              </a:spcBef>
              <a:spcAft>
                <a:spcPts val="0"/>
              </a:spcAft>
              <a:buNone/>
            </a:pPr>
            <a:r>
              <a:rPr lang="en-US" sz="3090">
                <a:solidFill>
                  <a:srgbClr val="C31722"/>
                </a:solidFill>
                <a:latin typeface="Calibri"/>
                <a:ea typeface="Calibri"/>
                <a:cs typeface="Calibri"/>
                <a:sym typeface="Calibri"/>
              </a:rPr>
              <a:t>Enables clients to access files that are on a server over</a:t>
            </a:r>
            <a:endParaRPr sz="3090">
              <a:solidFill>
                <a:schemeClr val="dk1"/>
              </a:solidFill>
              <a:latin typeface="Calibri"/>
              <a:ea typeface="Calibri"/>
              <a:cs typeface="Calibri"/>
              <a:sym typeface="Calibri"/>
            </a:endParaRPr>
          </a:p>
          <a:p>
            <a:pPr indent="0" lvl="0" marL="14017" marR="47581" rtl="0" algn="l">
              <a:lnSpc>
                <a:spcPct val="72023"/>
              </a:lnSpc>
              <a:spcBef>
                <a:spcPts val="167"/>
              </a:spcBef>
              <a:spcAft>
                <a:spcPts val="0"/>
              </a:spcAft>
              <a:buNone/>
            </a:pPr>
            <a:r>
              <a:rPr baseline="30000" lang="en-US" sz="4636">
                <a:solidFill>
                  <a:srgbClr val="C31722"/>
                </a:solidFill>
                <a:latin typeface="Calibri"/>
                <a:ea typeface="Calibri"/>
                <a:cs typeface="Calibri"/>
                <a:sym typeface="Calibri"/>
              </a:rPr>
              <a:t>TCP/IP</a:t>
            </a:r>
            <a:endParaRPr sz="3090">
              <a:solidFill>
                <a:schemeClr val="dk1"/>
              </a:solidFill>
              <a:latin typeface="Calibri"/>
              <a:ea typeface="Calibri"/>
              <a:cs typeface="Calibri"/>
              <a:sym typeface="Calibri"/>
            </a:endParaRPr>
          </a:p>
          <a:p>
            <a:pPr indent="0" lvl="0" marL="14017" marR="47581" rtl="0" algn="l">
              <a:lnSpc>
                <a:spcPct val="101725"/>
              </a:lnSpc>
              <a:spcBef>
                <a:spcPts val="512"/>
              </a:spcBef>
              <a:spcAft>
                <a:spcPts val="0"/>
              </a:spcAft>
              <a:buNone/>
            </a:pPr>
            <a:r>
              <a:rPr lang="en-US" sz="3090">
                <a:solidFill>
                  <a:srgbClr val="00AF50"/>
                </a:solidFill>
                <a:latin typeface="Calibri"/>
                <a:ea typeface="Calibri"/>
                <a:cs typeface="Calibri"/>
                <a:sym typeface="Calibri"/>
              </a:rPr>
              <a:t>Stateful Protocol</a:t>
            </a:r>
            <a:endParaRPr sz="3090">
              <a:solidFill>
                <a:schemeClr val="dk1"/>
              </a:solidFill>
              <a:latin typeface="Calibri"/>
              <a:ea typeface="Calibri"/>
              <a:cs typeface="Calibri"/>
              <a:sym typeface="Calibri"/>
            </a:endParaRPr>
          </a:p>
          <a:p>
            <a:pPr indent="-252641" lvl="0" marL="518964" marR="0" rtl="0" algn="l">
              <a:lnSpc>
                <a:spcPct val="107927"/>
              </a:lnSpc>
              <a:spcBef>
                <a:spcPts val="545"/>
              </a:spcBef>
              <a:spcAft>
                <a:spcPts val="0"/>
              </a:spcAft>
              <a:buNone/>
            </a:pPr>
            <a:r>
              <a:rPr lang="en-US" sz="2649">
                <a:solidFill>
                  <a:schemeClr val="dk1"/>
                </a:solidFill>
                <a:latin typeface="Arial"/>
                <a:ea typeface="Arial"/>
                <a:cs typeface="Arial"/>
                <a:sym typeface="Arial"/>
              </a:rPr>
              <a:t>• </a:t>
            </a:r>
            <a:r>
              <a:rPr lang="en-US" sz="2649">
                <a:solidFill>
                  <a:schemeClr val="dk1"/>
                </a:solidFill>
                <a:latin typeface="Calibri"/>
                <a:ea typeface="Calibri"/>
                <a:cs typeface="Calibri"/>
                <a:sym typeface="Calibri"/>
              </a:rPr>
              <a:t>Maintains connection information regarding every connected client</a:t>
            </a:r>
            <a:endParaRPr sz="2649">
              <a:solidFill>
                <a:schemeClr val="dk1"/>
              </a:solidFill>
              <a:latin typeface="Calibri"/>
              <a:ea typeface="Calibri"/>
              <a:cs typeface="Calibri"/>
              <a:sym typeface="Calibri"/>
            </a:endParaRPr>
          </a:p>
          <a:p>
            <a:pPr indent="0" lvl="0" marL="266323" marR="47581" rtl="0" algn="l">
              <a:lnSpc>
                <a:spcPct val="101725"/>
              </a:lnSpc>
              <a:spcBef>
                <a:spcPts val="177"/>
              </a:spcBef>
              <a:spcAft>
                <a:spcPts val="0"/>
              </a:spcAft>
              <a:buNone/>
            </a:pPr>
            <a:r>
              <a:rPr lang="en-US" sz="2649">
                <a:solidFill>
                  <a:schemeClr val="dk1"/>
                </a:solidFill>
                <a:latin typeface="Arial"/>
                <a:ea typeface="Arial"/>
                <a:cs typeface="Arial"/>
                <a:sym typeface="Arial"/>
              </a:rPr>
              <a:t>• </a:t>
            </a:r>
            <a:r>
              <a:rPr lang="en-US" sz="2649">
                <a:solidFill>
                  <a:schemeClr val="dk1"/>
                </a:solidFill>
                <a:latin typeface="Calibri"/>
                <a:ea typeface="Calibri"/>
                <a:cs typeface="Calibri"/>
                <a:sym typeface="Calibri"/>
              </a:rPr>
              <a:t>Can automatically restore connections and reopen files that</a:t>
            </a:r>
            <a:endParaRPr sz="2649">
              <a:solidFill>
                <a:schemeClr val="dk1"/>
              </a:solidFill>
              <a:latin typeface="Calibri"/>
              <a:ea typeface="Calibri"/>
              <a:cs typeface="Calibri"/>
              <a:sym typeface="Calibri"/>
            </a:endParaRPr>
          </a:p>
          <a:p>
            <a:pPr indent="0" lvl="0" marL="518964" marR="47581" rtl="0" algn="l">
              <a:lnSpc>
                <a:spcPct val="72086"/>
              </a:lnSpc>
              <a:spcBef>
                <a:spcPts val="142"/>
              </a:spcBef>
              <a:spcAft>
                <a:spcPts val="0"/>
              </a:spcAft>
              <a:buNone/>
            </a:pPr>
            <a:r>
              <a:rPr baseline="30000" lang="en-US" sz="3973">
                <a:solidFill>
                  <a:schemeClr val="dk1"/>
                </a:solidFill>
                <a:latin typeface="Calibri"/>
                <a:ea typeface="Calibri"/>
                <a:cs typeface="Calibri"/>
                <a:sym typeface="Calibri"/>
              </a:rPr>
              <a:t>were open prior to interruption</a:t>
            </a:r>
            <a:endParaRPr sz="2649">
              <a:solidFill>
                <a:schemeClr val="dk1"/>
              </a:solidFill>
              <a:latin typeface="Calibri"/>
              <a:ea typeface="Calibri"/>
              <a:cs typeface="Calibri"/>
              <a:sym typeface="Calibri"/>
            </a:endParaRPr>
          </a:p>
        </p:txBody>
      </p:sp>
      <p:sp>
        <p:nvSpPr>
          <p:cNvPr id="4807" name="Google Shape;4807;p103"/>
          <p:cNvSpPr txBox="1"/>
          <p:nvPr/>
        </p:nvSpPr>
        <p:spPr>
          <a:xfrm>
            <a:off x="723881" y="3125008"/>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C31722"/>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808" name="Google Shape;4808;p103"/>
          <p:cNvSpPr txBox="1"/>
          <p:nvPr/>
        </p:nvSpPr>
        <p:spPr>
          <a:xfrm>
            <a:off x="723881" y="4114331"/>
            <a:ext cx="223992" cy="419949"/>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00AF50"/>
                </a:solidFill>
                <a:latin typeface="Arial"/>
                <a:ea typeface="Arial"/>
                <a:cs typeface="Arial"/>
                <a:sym typeface="Arial"/>
              </a:rPr>
              <a:t>•</a:t>
            </a:r>
            <a:endParaRPr sz="3090">
              <a:solidFill>
                <a:schemeClr val="dk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2" name="Shape 4812"/>
        <p:cNvGrpSpPr/>
        <p:nvPr/>
      </p:nvGrpSpPr>
      <p:grpSpPr>
        <a:xfrm>
          <a:off x="0" y="0"/>
          <a:ext cx="0" cy="0"/>
          <a:chOff x="0" y="0"/>
          <a:chExt cx="0" cy="0"/>
        </a:xfrm>
      </p:grpSpPr>
      <p:sp>
        <p:nvSpPr>
          <p:cNvPr id="4813" name="Google Shape;4813;p104"/>
          <p:cNvSpPr txBox="1"/>
          <p:nvPr/>
        </p:nvSpPr>
        <p:spPr>
          <a:xfrm>
            <a:off x="2044128" y="317293"/>
            <a:ext cx="6605145"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Network File System (NFS)</a:t>
            </a:r>
            <a:endParaRPr b="1" sz="3090">
              <a:solidFill>
                <a:schemeClr val="dk1"/>
              </a:solidFill>
              <a:latin typeface="Verdana"/>
              <a:ea typeface="Verdana"/>
              <a:cs typeface="Verdana"/>
              <a:sym typeface="Verdana"/>
            </a:endParaRPr>
          </a:p>
        </p:txBody>
      </p:sp>
      <p:sp>
        <p:nvSpPr>
          <p:cNvPr id="4814" name="Google Shape;4814;p104"/>
          <p:cNvSpPr txBox="1"/>
          <p:nvPr/>
        </p:nvSpPr>
        <p:spPr>
          <a:xfrm>
            <a:off x="723881" y="1763953"/>
            <a:ext cx="223992" cy="1548883"/>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00AF50"/>
                </a:solidFill>
                <a:latin typeface="Arial"/>
                <a:ea typeface="Arial"/>
                <a:cs typeface="Arial"/>
                <a:sym typeface="Arial"/>
              </a:rPr>
              <a:t>•</a:t>
            </a:r>
            <a:endParaRPr sz="3090">
              <a:solidFill>
                <a:schemeClr val="dk1"/>
              </a:solidFill>
              <a:latin typeface="Arial"/>
              <a:ea typeface="Arial"/>
              <a:cs typeface="Arial"/>
              <a:sym typeface="Arial"/>
            </a:endParaRPr>
          </a:p>
          <a:p>
            <a:pPr indent="0" lvl="0" marL="14017" marR="0" rtl="0" algn="l">
              <a:lnSpc>
                <a:spcPct val="95825"/>
              </a:lnSpc>
              <a:spcBef>
                <a:spcPts val="735"/>
              </a:spcBef>
              <a:spcAft>
                <a:spcPts val="0"/>
              </a:spcAft>
              <a:buNone/>
            </a:pPr>
            <a:r>
              <a:rPr lang="en-US" sz="3090">
                <a:solidFill>
                  <a:srgbClr val="006FC0"/>
                </a:solidFill>
                <a:latin typeface="Arial"/>
                <a:ea typeface="Arial"/>
                <a:cs typeface="Arial"/>
                <a:sym typeface="Arial"/>
              </a:rPr>
              <a:t>•</a:t>
            </a:r>
            <a:endParaRPr sz="3090">
              <a:solidFill>
                <a:schemeClr val="dk1"/>
              </a:solidFill>
              <a:latin typeface="Arial"/>
              <a:ea typeface="Arial"/>
              <a:cs typeface="Arial"/>
              <a:sym typeface="Arial"/>
            </a:endParaRPr>
          </a:p>
          <a:p>
            <a:pPr indent="0" lvl="0" marL="14017" marR="0" rtl="0" algn="l">
              <a:lnSpc>
                <a:spcPct val="95825"/>
              </a:lnSpc>
              <a:spcBef>
                <a:spcPts val="883"/>
              </a:spcBef>
              <a:spcAft>
                <a:spcPts val="0"/>
              </a:spcAft>
              <a:buNone/>
            </a:pPr>
            <a:r>
              <a:rPr lang="en-US" sz="3090">
                <a:solidFill>
                  <a:srgbClr val="C0000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815" name="Google Shape;4815;p104"/>
          <p:cNvSpPr txBox="1"/>
          <p:nvPr/>
        </p:nvSpPr>
        <p:spPr>
          <a:xfrm>
            <a:off x="976188" y="1787592"/>
            <a:ext cx="7923799" cy="2536523"/>
          </a:xfrm>
          <a:prstGeom prst="rect">
            <a:avLst/>
          </a:prstGeom>
          <a:noFill/>
          <a:ln>
            <a:noFill/>
          </a:ln>
        </p:spPr>
        <p:txBody>
          <a:bodyPr anchorCtr="0" anchor="t" bIns="0" lIns="0" spcFirstLastPara="1" rIns="0" wrap="square" tIns="0">
            <a:noAutofit/>
          </a:bodyPr>
          <a:lstStyle/>
          <a:p>
            <a:pPr indent="0" lvl="0" marL="14017" marR="71864" rtl="0" algn="l">
              <a:lnSpc>
                <a:spcPct val="70232"/>
              </a:lnSpc>
              <a:spcBef>
                <a:spcPts val="0"/>
              </a:spcBef>
              <a:spcAft>
                <a:spcPts val="0"/>
              </a:spcAft>
              <a:buNone/>
            </a:pPr>
            <a:r>
              <a:rPr baseline="30000" lang="en-US" sz="4636">
                <a:solidFill>
                  <a:srgbClr val="00AF50"/>
                </a:solidFill>
                <a:latin typeface="Calibri"/>
                <a:ea typeface="Calibri"/>
                <a:cs typeface="Calibri"/>
                <a:sym typeface="Calibri"/>
              </a:rPr>
              <a:t>Client-server application protocol</a:t>
            </a:r>
            <a:endParaRPr sz="3090">
              <a:solidFill>
                <a:schemeClr val="dk1"/>
              </a:solidFill>
              <a:latin typeface="Calibri"/>
              <a:ea typeface="Calibri"/>
              <a:cs typeface="Calibri"/>
              <a:sym typeface="Calibri"/>
            </a:endParaRPr>
          </a:p>
          <a:p>
            <a:pPr indent="0" lvl="0" marL="14017" marR="0" rtl="0" algn="l">
              <a:lnSpc>
                <a:spcPct val="101725"/>
              </a:lnSpc>
              <a:spcBef>
                <a:spcPts val="517"/>
              </a:spcBef>
              <a:spcAft>
                <a:spcPts val="0"/>
              </a:spcAft>
              <a:buNone/>
            </a:pPr>
            <a:r>
              <a:rPr lang="en-US" sz="3090">
                <a:solidFill>
                  <a:srgbClr val="006FC0"/>
                </a:solidFill>
                <a:latin typeface="Calibri"/>
                <a:ea typeface="Calibri"/>
                <a:cs typeface="Calibri"/>
                <a:sym typeface="Calibri"/>
              </a:rPr>
              <a:t>Enables clients to access files that are on a server</a:t>
            </a:r>
            <a:endParaRPr sz="3090">
              <a:solidFill>
                <a:schemeClr val="dk1"/>
              </a:solidFill>
              <a:latin typeface="Calibri"/>
              <a:ea typeface="Calibri"/>
              <a:cs typeface="Calibri"/>
              <a:sym typeface="Calibri"/>
            </a:endParaRPr>
          </a:p>
          <a:p>
            <a:pPr indent="0" lvl="0" marL="14017" marR="59027" rtl="0" algn="l">
              <a:lnSpc>
                <a:spcPct val="107864"/>
              </a:lnSpc>
              <a:spcBef>
                <a:spcPts val="1107"/>
              </a:spcBef>
              <a:spcAft>
                <a:spcPts val="0"/>
              </a:spcAft>
              <a:buNone/>
            </a:pPr>
            <a:r>
              <a:rPr lang="en-US" sz="3090">
                <a:solidFill>
                  <a:srgbClr val="C00000"/>
                </a:solidFill>
                <a:latin typeface="Calibri"/>
                <a:ea typeface="Calibri"/>
                <a:cs typeface="Calibri"/>
                <a:sym typeface="Calibri"/>
              </a:rPr>
              <a:t>Uses Remote Procedure Call (RPC) mechanism to provide access to remote file system</a:t>
            </a:r>
            <a:endParaRPr sz="3090">
              <a:solidFill>
                <a:schemeClr val="dk1"/>
              </a:solidFill>
              <a:latin typeface="Calibri"/>
              <a:ea typeface="Calibri"/>
              <a:cs typeface="Calibri"/>
              <a:sym typeface="Calibri"/>
            </a:endParaRPr>
          </a:p>
          <a:p>
            <a:pPr indent="0" lvl="0" marL="14017" marR="71864" rtl="0" algn="l">
              <a:lnSpc>
                <a:spcPct val="101725"/>
              </a:lnSpc>
              <a:spcBef>
                <a:spcPts val="662"/>
              </a:spcBef>
              <a:spcAft>
                <a:spcPts val="0"/>
              </a:spcAft>
              <a:buNone/>
            </a:pPr>
            <a:r>
              <a:rPr lang="en-US" sz="3090">
                <a:solidFill>
                  <a:srgbClr val="6F2F9F"/>
                </a:solidFill>
                <a:latin typeface="Calibri"/>
                <a:ea typeface="Calibri"/>
                <a:cs typeface="Calibri"/>
                <a:sym typeface="Calibri"/>
              </a:rPr>
              <a:t>Currently, three versions of NFS are in use:</a:t>
            </a:r>
            <a:endParaRPr sz="3090">
              <a:solidFill>
                <a:schemeClr val="dk1"/>
              </a:solidFill>
              <a:latin typeface="Calibri"/>
              <a:ea typeface="Calibri"/>
              <a:cs typeface="Calibri"/>
              <a:sym typeface="Calibri"/>
            </a:endParaRPr>
          </a:p>
        </p:txBody>
      </p:sp>
      <p:sp>
        <p:nvSpPr>
          <p:cNvPr id="4816" name="Google Shape;4816;p104"/>
          <p:cNvSpPr txBox="1"/>
          <p:nvPr/>
        </p:nvSpPr>
        <p:spPr>
          <a:xfrm>
            <a:off x="723881" y="3880526"/>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6F2F9F"/>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817" name="Google Shape;4817;p104"/>
          <p:cNvSpPr txBox="1"/>
          <p:nvPr/>
        </p:nvSpPr>
        <p:spPr>
          <a:xfrm>
            <a:off x="1228494" y="4374612"/>
            <a:ext cx="196239" cy="798410"/>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chemeClr val="dk1"/>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0" rtl="0" algn="l">
              <a:lnSpc>
                <a:spcPct val="95825"/>
              </a:lnSpc>
              <a:spcBef>
                <a:spcPts val="228"/>
              </a:spcBef>
              <a:spcAft>
                <a:spcPts val="0"/>
              </a:spcAft>
              <a:buNone/>
            </a:pPr>
            <a:r>
              <a:rPr lang="en-US" sz="2649">
                <a:solidFill>
                  <a:schemeClr val="dk1"/>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4818" name="Google Shape;4818;p104"/>
          <p:cNvSpPr txBox="1"/>
          <p:nvPr/>
        </p:nvSpPr>
        <p:spPr>
          <a:xfrm>
            <a:off x="1481137" y="4394901"/>
            <a:ext cx="8160327" cy="1594438"/>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NFS v2 is stateless and uses UDP as transport layer protocol</a:t>
            </a:r>
            <a:endParaRPr sz="2649">
              <a:solidFill>
                <a:schemeClr val="dk1"/>
              </a:solidFill>
              <a:latin typeface="Calibri"/>
              <a:ea typeface="Calibri"/>
              <a:cs typeface="Calibri"/>
              <a:sym typeface="Calibri"/>
            </a:endParaRPr>
          </a:p>
          <a:p>
            <a:pPr indent="0" lvl="0" marL="14017" marR="921178" rtl="0" algn="l">
              <a:lnSpc>
                <a:spcPct val="107927"/>
              </a:lnSpc>
              <a:spcBef>
                <a:spcPts val="422"/>
              </a:spcBef>
              <a:spcAft>
                <a:spcPts val="0"/>
              </a:spcAft>
              <a:buNone/>
            </a:pPr>
            <a:r>
              <a:rPr lang="en-US" sz="2649">
                <a:solidFill>
                  <a:schemeClr val="dk1"/>
                </a:solidFill>
                <a:latin typeface="Calibri"/>
                <a:ea typeface="Calibri"/>
                <a:cs typeface="Calibri"/>
                <a:sym typeface="Calibri"/>
              </a:rPr>
              <a:t>NFS v3 is stateless and uses UDP or optionally TCP as transport layer protocol</a:t>
            </a:r>
            <a:endParaRPr sz="2649">
              <a:solidFill>
                <a:schemeClr val="dk1"/>
              </a:solidFill>
              <a:latin typeface="Calibri"/>
              <a:ea typeface="Calibri"/>
              <a:cs typeface="Calibri"/>
              <a:sym typeface="Calibri"/>
            </a:endParaRPr>
          </a:p>
          <a:p>
            <a:pPr indent="0" lvl="0" marL="14017" marR="50461" rtl="0" algn="l">
              <a:lnSpc>
                <a:spcPct val="101725"/>
              </a:lnSpc>
              <a:spcBef>
                <a:spcPts val="166"/>
              </a:spcBef>
              <a:spcAft>
                <a:spcPts val="0"/>
              </a:spcAft>
              <a:buNone/>
            </a:pPr>
            <a:r>
              <a:rPr lang="en-US" sz="2649">
                <a:solidFill>
                  <a:schemeClr val="dk1"/>
                </a:solidFill>
                <a:latin typeface="Calibri"/>
                <a:ea typeface="Calibri"/>
                <a:cs typeface="Calibri"/>
                <a:sym typeface="Calibri"/>
              </a:rPr>
              <a:t>NFS v4 is stateful and uses TCP as transport layer protocol</a:t>
            </a:r>
            <a:endParaRPr sz="2649">
              <a:solidFill>
                <a:schemeClr val="dk1"/>
              </a:solidFill>
              <a:latin typeface="Calibri"/>
              <a:ea typeface="Calibri"/>
              <a:cs typeface="Calibri"/>
              <a:sym typeface="Calibri"/>
            </a:endParaRPr>
          </a:p>
        </p:txBody>
      </p:sp>
      <p:sp>
        <p:nvSpPr>
          <p:cNvPr id="4819" name="Google Shape;4819;p104"/>
          <p:cNvSpPr txBox="1"/>
          <p:nvPr/>
        </p:nvSpPr>
        <p:spPr>
          <a:xfrm>
            <a:off x="1228494" y="5604607"/>
            <a:ext cx="196239" cy="364442"/>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chemeClr val="dk1"/>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4820" name="Google Shape;4820;p104"/>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4" name="Shape 4824"/>
        <p:cNvGrpSpPr/>
        <p:nvPr/>
      </p:nvGrpSpPr>
      <p:grpSpPr>
        <a:xfrm>
          <a:off x="0" y="0"/>
          <a:ext cx="0" cy="0"/>
          <a:chOff x="0" y="0"/>
          <a:chExt cx="0" cy="0"/>
        </a:xfrm>
      </p:grpSpPr>
      <p:pic>
        <p:nvPicPr>
          <p:cNvPr id="4825" name="Google Shape;4825;p105"/>
          <p:cNvPicPr preferRelativeResize="0"/>
          <p:nvPr/>
        </p:nvPicPr>
        <p:blipFill rotWithShape="1">
          <a:blip r:embed="rId3">
            <a:alphaModFix/>
          </a:blip>
          <a:srcRect b="0" l="0" r="0" t="0"/>
          <a:stretch/>
        </p:blipFill>
        <p:spPr>
          <a:xfrm>
            <a:off x="599355" y="1682044"/>
            <a:ext cx="9494691" cy="4625916"/>
          </a:xfrm>
          <a:prstGeom prst="rect">
            <a:avLst/>
          </a:prstGeom>
          <a:noFill/>
          <a:ln>
            <a:noFill/>
          </a:ln>
        </p:spPr>
      </p:pic>
      <p:sp>
        <p:nvSpPr>
          <p:cNvPr id="4826" name="Google Shape;4826;p105"/>
          <p:cNvSpPr txBox="1"/>
          <p:nvPr/>
        </p:nvSpPr>
        <p:spPr>
          <a:xfrm>
            <a:off x="702268" y="524407"/>
            <a:ext cx="9288865" cy="5678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90">
                <a:solidFill>
                  <a:schemeClr val="dk1"/>
                </a:solidFill>
                <a:latin typeface="Verdana"/>
                <a:ea typeface="Verdana"/>
                <a:cs typeface="Verdana"/>
                <a:sym typeface="Verdana"/>
              </a:rPr>
              <a:t>NAS I/O operations </a:t>
            </a:r>
            <a:endParaRPr b="1" sz="3090">
              <a:solidFill>
                <a:schemeClr val="dk1"/>
              </a:solidFill>
              <a:latin typeface="Verdana"/>
              <a:ea typeface="Verdana"/>
              <a:cs typeface="Verdana"/>
              <a:sym typeface="Verdana"/>
            </a:endParaRPr>
          </a:p>
        </p:txBody>
      </p:sp>
      <p:sp>
        <p:nvSpPr>
          <p:cNvPr id="4827" name="Google Shape;4827;p105"/>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1" name="Shape 4831"/>
        <p:cNvGrpSpPr/>
        <p:nvPr/>
      </p:nvGrpSpPr>
      <p:grpSpPr>
        <a:xfrm>
          <a:off x="0" y="0"/>
          <a:ext cx="0" cy="0"/>
          <a:chOff x="0" y="0"/>
          <a:chExt cx="0" cy="0"/>
        </a:xfrm>
      </p:grpSpPr>
      <p:sp>
        <p:nvSpPr>
          <p:cNvPr id="4832" name="Google Shape;4832;p106"/>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33" name="Google Shape;4833;p106"/>
          <p:cNvSpPr txBox="1"/>
          <p:nvPr/>
        </p:nvSpPr>
        <p:spPr>
          <a:xfrm>
            <a:off x="823018" y="218744"/>
            <a:ext cx="8795000"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NAS Implementation – Unified NAS</a:t>
            </a:r>
            <a:endParaRPr b="1" sz="3090">
              <a:solidFill>
                <a:schemeClr val="dk1"/>
              </a:solidFill>
              <a:latin typeface="Verdana"/>
              <a:ea typeface="Verdana"/>
              <a:cs typeface="Verdana"/>
              <a:sym typeface="Verdana"/>
            </a:endParaRPr>
          </a:p>
        </p:txBody>
      </p:sp>
      <p:sp>
        <p:nvSpPr>
          <p:cNvPr id="4834" name="Google Shape;4834;p106"/>
          <p:cNvSpPr txBox="1"/>
          <p:nvPr/>
        </p:nvSpPr>
        <p:spPr>
          <a:xfrm>
            <a:off x="688894" y="1822825"/>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006FC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835" name="Google Shape;4835;p106"/>
          <p:cNvSpPr txBox="1"/>
          <p:nvPr/>
        </p:nvSpPr>
        <p:spPr>
          <a:xfrm>
            <a:off x="941201" y="1846464"/>
            <a:ext cx="8558636" cy="2820508"/>
          </a:xfrm>
          <a:prstGeom prst="rect">
            <a:avLst/>
          </a:prstGeom>
          <a:noFill/>
          <a:ln>
            <a:noFill/>
          </a:ln>
        </p:spPr>
        <p:txBody>
          <a:bodyPr anchorCtr="0" anchor="t" bIns="0" lIns="0" spcFirstLastPara="1" rIns="0" wrap="square" tIns="0">
            <a:noAutofit/>
          </a:bodyPr>
          <a:lstStyle/>
          <a:p>
            <a:pPr indent="0" lvl="0" marL="14017" marR="57847" rtl="0" algn="l">
              <a:lnSpc>
                <a:spcPct val="70232"/>
              </a:lnSpc>
              <a:spcBef>
                <a:spcPts val="0"/>
              </a:spcBef>
              <a:spcAft>
                <a:spcPts val="0"/>
              </a:spcAft>
              <a:buNone/>
            </a:pPr>
            <a:r>
              <a:rPr baseline="30000" lang="en-US" sz="4636">
                <a:solidFill>
                  <a:srgbClr val="006FC0"/>
                </a:solidFill>
                <a:latin typeface="Calibri"/>
                <a:ea typeface="Calibri"/>
                <a:cs typeface="Calibri"/>
                <a:sym typeface="Calibri"/>
              </a:rPr>
              <a:t>Consolidates NAS-based (file-level) and SAN-based</a:t>
            </a:r>
            <a:endParaRPr sz="3090">
              <a:solidFill>
                <a:schemeClr val="dk1"/>
              </a:solidFill>
              <a:latin typeface="Calibri"/>
              <a:ea typeface="Calibri"/>
              <a:cs typeface="Calibri"/>
              <a:sym typeface="Calibri"/>
            </a:endParaRPr>
          </a:p>
          <a:p>
            <a:pPr indent="0" lvl="0" marL="14017" marR="57847" rtl="0" algn="l">
              <a:lnSpc>
                <a:spcPct val="72023"/>
              </a:lnSpc>
              <a:spcBef>
                <a:spcPts val="3"/>
              </a:spcBef>
              <a:spcAft>
                <a:spcPts val="0"/>
              </a:spcAft>
              <a:buNone/>
            </a:pPr>
            <a:r>
              <a:rPr baseline="30000" lang="en-US" sz="4636">
                <a:solidFill>
                  <a:srgbClr val="006FC0"/>
                </a:solidFill>
                <a:latin typeface="Calibri"/>
                <a:ea typeface="Calibri"/>
                <a:cs typeface="Calibri"/>
                <a:sym typeface="Calibri"/>
              </a:rPr>
              <a:t>(block-level) access on a single storage platform</a:t>
            </a:r>
            <a:endParaRPr sz="3090">
              <a:solidFill>
                <a:schemeClr val="dk1"/>
              </a:solidFill>
              <a:latin typeface="Calibri"/>
              <a:ea typeface="Calibri"/>
              <a:cs typeface="Calibri"/>
              <a:sym typeface="Calibri"/>
            </a:endParaRPr>
          </a:p>
          <a:p>
            <a:pPr indent="0" lvl="0" marL="14017" marR="57847" rtl="0" algn="l">
              <a:lnSpc>
                <a:spcPct val="101725"/>
              </a:lnSpc>
              <a:spcBef>
                <a:spcPts val="510"/>
              </a:spcBef>
              <a:spcAft>
                <a:spcPts val="0"/>
              </a:spcAft>
              <a:buNone/>
            </a:pPr>
            <a:r>
              <a:rPr lang="en-US" sz="3090">
                <a:solidFill>
                  <a:srgbClr val="00AF50"/>
                </a:solidFill>
                <a:latin typeface="Calibri"/>
                <a:ea typeface="Calibri"/>
                <a:cs typeface="Calibri"/>
                <a:sym typeface="Calibri"/>
              </a:rPr>
              <a:t>Supports both CIFS and NFS protocols for file access</a:t>
            </a:r>
            <a:endParaRPr sz="3090">
              <a:solidFill>
                <a:schemeClr val="dk1"/>
              </a:solidFill>
              <a:latin typeface="Calibri"/>
              <a:ea typeface="Calibri"/>
              <a:cs typeface="Calibri"/>
              <a:sym typeface="Calibri"/>
            </a:endParaRPr>
          </a:p>
          <a:p>
            <a:pPr indent="0" lvl="0" marL="14017" marR="57847" rtl="0" algn="l">
              <a:lnSpc>
                <a:spcPct val="72023"/>
              </a:lnSpc>
              <a:spcBef>
                <a:spcPts val="167"/>
              </a:spcBef>
              <a:spcAft>
                <a:spcPts val="0"/>
              </a:spcAft>
              <a:buNone/>
            </a:pPr>
            <a:r>
              <a:rPr baseline="30000" lang="en-US" sz="4636">
                <a:solidFill>
                  <a:srgbClr val="00AF50"/>
                </a:solidFill>
                <a:latin typeface="Calibri"/>
                <a:ea typeface="Calibri"/>
                <a:cs typeface="Calibri"/>
                <a:sym typeface="Calibri"/>
              </a:rPr>
              <a:t>and iSCSI and FC protocols for block level access</a:t>
            </a:r>
            <a:endParaRPr sz="3090">
              <a:solidFill>
                <a:schemeClr val="dk1"/>
              </a:solidFill>
              <a:latin typeface="Calibri"/>
              <a:ea typeface="Calibri"/>
              <a:cs typeface="Calibri"/>
              <a:sym typeface="Calibri"/>
            </a:endParaRPr>
          </a:p>
          <a:p>
            <a:pPr indent="0" lvl="0" marL="14017" marR="0" rtl="0" algn="l">
              <a:lnSpc>
                <a:spcPct val="107864"/>
              </a:lnSpc>
              <a:spcBef>
                <a:spcPts val="939"/>
              </a:spcBef>
              <a:spcAft>
                <a:spcPts val="0"/>
              </a:spcAft>
              <a:buNone/>
            </a:pPr>
            <a:r>
              <a:rPr lang="en-US" sz="3090">
                <a:solidFill>
                  <a:srgbClr val="C00000"/>
                </a:solidFill>
                <a:latin typeface="Calibri"/>
                <a:ea typeface="Calibri"/>
                <a:cs typeface="Calibri"/>
                <a:sym typeface="Calibri"/>
              </a:rPr>
              <a:t>Provides unified management for both NAS head and storage</a:t>
            </a:r>
            <a:endParaRPr sz="3090">
              <a:solidFill>
                <a:schemeClr val="dk1"/>
              </a:solidFill>
              <a:latin typeface="Calibri"/>
              <a:ea typeface="Calibri"/>
              <a:cs typeface="Calibri"/>
              <a:sym typeface="Calibri"/>
            </a:endParaRPr>
          </a:p>
        </p:txBody>
      </p:sp>
      <p:sp>
        <p:nvSpPr>
          <p:cNvPr id="4836" name="Google Shape;4836;p106"/>
          <p:cNvSpPr txBox="1"/>
          <p:nvPr/>
        </p:nvSpPr>
        <p:spPr>
          <a:xfrm>
            <a:off x="688894" y="2811595"/>
            <a:ext cx="224160" cy="420286"/>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00AF5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837" name="Google Shape;4837;p106"/>
          <p:cNvSpPr txBox="1"/>
          <p:nvPr/>
        </p:nvSpPr>
        <p:spPr>
          <a:xfrm>
            <a:off x="688894" y="3799508"/>
            <a:ext cx="223991" cy="419949"/>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C00000"/>
                </a:solidFill>
                <a:latin typeface="Arial"/>
                <a:ea typeface="Arial"/>
                <a:cs typeface="Arial"/>
                <a:sym typeface="Arial"/>
              </a:rPr>
              <a:t>•</a:t>
            </a:r>
            <a:endParaRPr sz="3090">
              <a:solidFill>
                <a:schemeClr val="dk1"/>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1" name="Shape 4841"/>
        <p:cNvGrpSpPr/>
        <p:nvPr/>
      </p:nvGrpSpPr>
      <p:grpSpPr>
        <a:xfrm>
          <a:off x="0" y="0"/>
          <a:ext cx="0" cy="0"/>
          <a:chOff x="0" y="0"/>
          <a:chExt cx="0" cy="0"/>
        </a:xfrm>
      </p:grpSpPr>
      <p:sp>
        <p:nvSpPr>
          <p:cNvPr id="4842" name="Google Shape;4842;p107"/>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43" name="Google Shape;4843;p107"/>
          <p:cNvSpPr/>
          <p:nvPr/>
        </p:nvSpPr>
        <p:spPr>
          <a:xfrm>
            <a:off x="3496451" y="6339626"/>
            <a:ext cx="841022" cy="0"/>
          </a:xfrm>
          <a:custGeom>
            <a:rect b="b" l="l" r="r" t="t"/>
            <a:pathLst>
              <a:path extrusionOk="0" h="120000" w="762000">
                <a:moveTo>
                  <a:pt x="0" y="0"/>
                </a:moveTo>
                <a:lnTo>
                  <a:pt x="76200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44" name="Google Shape;4844;p107"/>
          <p:cNvSpPr/>
          <p:nvPr/>
        </p:nvSpPr>
        <p:spPr>
          <a:xfrm>
            <a:off x="3856408" y="6014992"/>
            <a:ext cx="1009227" cy="65431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45" name="Google Shape;4845;p107"/>
          <p:cNvSpPr/>
          <p:nvPr/>
        </p:nvSpPr>
        <p:spPr>
          <a:xfrm>
            <a:off x="4855542" y="4898113"/>
            <a:ext cx="2272442" cy="1441512"/>
          </a:xfrm>
          <a:custGeom>
            <a:rect b="b" l="l" r="r" t="t"/>
            <a:pathLst>
              <a:path extrusionOk="0" h="1306067" w="2058924">
                <a:moveTo>
                  <a:pt x="0" y="1306068"/>
                </a:moveTo>
                <a:lnTo>
                  <a:pt x="1331214" y="1306068"/>
                </a:lnTo>
                <a:lnTo>
                  <a:pt x="1331214" y="0"/>
                </a:lnTo>
                <a:lnTo>
                  <a:pt x="2058924"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46" name="Google Shape;4846;p107"/>
          <p:cNvSpPr/>
          <p:nvPr/>
        </p:nvSpPr>
        <p:spPr>
          <a:xfrm>
            <a:off x="7064068" y="4849334"/>
            <a:ext cx="74009" cy="8410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47" name="Google Shape;4847;p107"/>
          <p:cNvSpPr/>
          <p:nvPr/>
        </p:nvSpPr>
        <p:spPr>
          <a:xfrm>
            <a:off x="4847974" y="2596236"/>
            <a:ext cx="2280851" cy="1209389"/>
          </a:xfrm>
          <a:custGeom>
            <a:rect b="b" l="l" r="r" t="t"/>
            <a:pathLst>
              <a:path extrusionOk="0" h="1095755" w="2066543">
                <a:moveTo>
                  <a:pt x="2066543" y="1095755"/>
                </a:moveTo>
                <a:lnTo>
                  <a:pt x="1339341" y="1095755"/>
                </a:lnTo>
                <a:lnTo>
                  <a:pt x="1339341" y="0"/>
                </a:lnTo>
                <a:lnTo>
                  <a:pt x="0" y="0"/>
                </a:lnTo>
              </a:path>
            </a:pathLst>
          </a:custGeom>
          <a:noFill/>
          <a:ln cap="flat" cmpd="sng" w="38075">
            <a:solidFill>
              <a:srgbClr val="FC9B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48" name="Google Shape;4848;p107"/>
          <p:cNvSpPr/>
          <p:nvPr/>
        </p:nvSpPr>
        <p:spPr>
          <a:xfrm>
            <a:off x="3492246" y="2581097"/>
            <a:ext cx="556757" cy="0"/>
          </a:xfrm>
          <a:custGeom>
            <a:rect b="b" l="l" r="r" t="t"/>
            <a:pathLst>
              <a:path extrusionOk="0" h="120000" w="504444">
                <a:moveTo>
                  <a:pt x="504444" y="0"/>
                </a:moveTo>
                <a:lnTo>
                  <a:pt x="0" y="0"/>
                </a:lnTo>
              </a:path>
            </a:pathLst>
          </a:custGeom>
          <a:noFill/>
          <a:ln cap="flat" cmpd="sng" w="38100">
            <a:solidFill>
              <a:srgbClr val="FC9B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49" name="Google Shape;4849;p107"/>
          <p:cNvSpPr/>
          <p:nvPr/>
        </p:nvSpPr>
        <p:spPr>
          <a:xfrm>
            <a:off x="3854726" y="2258985"/>
            <a:ext cx="1010909" cy="65599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50" name="Google Shape;4850;p107"/>
          <p:cNvSpPr/>
          <p:nvPr/>
        </p:nvSpPr>
        <p:spPr>
          <a:xfrm>
            <a:off x="7064067" y="3756004"/>
            <a:ext cx="72328" cy="8410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51" name="Google Shape;4851;p107"/>
          <p:cNvSpPr/>
          <p:nvPr/>
        </p:nvSpPr>
        <p:spPr>
          <a:xfrm>
            <a:off x="3496451" y="4319489"/>
            <a:ext cx="3651718" cy="0"/>
          </a:xfrm>
          <a:custGeom>
            <a:rect b="b" l="l" r="r" t="t"/>
            <a:pathLst>
              <a:path extrusionOk="0" h="120000" w="3308604">
                <a:moveTo>
                  <a:pt x="0" y="0"/>
                </a:moveTo>
                <a:lnTo>
                  <a:pt x="3308604"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52" name="Google Shape;4852;p107"/>
          <p:cNvSpPr/>
          <p:nvPr/>
        </p:nvSpPr>
        <p:spPr>
          <a:xfrm>
            <a:off x="3856408" y="4003266"/>
            <a:ext cx="1009227" cy="65431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53" name="Google Shape;4853;p107"/>
          <p:cNvSpPr/>
          <p:nvPr/>
        </p:nvSpPr>
        <p:spPr>
          <a:xfrm>
            <a:off x="7064068" y="4272393"/>
            <a:ext cx="74009" cy="8410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54" name="Google Shape;4854;p107"/>
          <p:cNvSpPr/>
          <p:nvPr/>
        </p:nvSpPr>
        <p:spPr>
          <a:xfrm>
            <a:off x="7112847" y="3414551"/>
            <a:ext cx="1021001" cy="168708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55" name="Google Shape;4855;p107"/>
          <p:cNvSpPr/>
          <p:nvPr/>
        </p:nvSpPr>
        <p:spPr>
          <a:xfrm>
            <a:off x="3038935" y="2430553"/>
            <a:ext cx="373413" cy="864571"/>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56" name="Google Shape;4856;p107"/>
          <p:cNvSpPr/>
          <p:nvPr/>
        </p:nvSpPr>
        <p:spPr>
          <a:xfrm>
            <a:off x="2319021" y="1762783"/>
            <a:ext cx="733370" cy="153234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57" name="Google Shape;4857;p107"/>
          <p:cNvSpPr/>
          <p:nvPr/>
        </p:nvSpPr>
        <p:spPr>
          <a:xfrm>
            <a:off x="2271922" y="1703911"/>
            <a:ext cx="1224528" cy="1729142"/>
          </a:xfrm>
          <a:custGeom>
            <a:rect b="b" l="l" r="r" t="t"/>
            <a:pathLst>
              <a:path extrusionOk="0" h="1566672" w="1109472">
                <a:moveTo>
                  <a:pt x="0" y="105917"/>
                </a:moveTo>
                <a:lnTo>
                  <a:pt x="8598" y="64007"/>
                </a:lnTo>
                <a:lnTo>
                  <a:pt x="32011" y="30009"/>
                </a:lnTo>
                <a:lnTo>
                  <a:pt x="66666" y="7496"/>
                </a:lnTo>
                <a:lnTo>
                  <a:pt x="105918" y="0"/>
                </a:lnTo>
                <a:lnTo>
                  <a:pt x="1003554" y="0"/>
                </a:lnTo>
                <a:lnTo>
                  <a:pt x="1045464" y="8598"/>
                </a:lnTo>
                <a:lnTo>
                  <a:pt x="1079462" y="32011"/>
                </a:lnTo>
                <a:lnTo>
                  <a:pt x="1101975" y="66666"/>
                </a:lnTo>
                <a:lnTo>
                  <a:pt x="1109472" y="105917"/>
                </a:lnTo>
                <a:lnTo>
                  <a:pt x="1109472" y="1460753"/>
                </a:lnTo>
                <a:lnTo>
                  <a:pt x="1100873" y="1502664"/>
                </a:lnTo>
                <a:lnTo>
                  <a:pt x="1077460" y="1536662"/>
                </a:lnTo>
                <a:lnTo>
                  <a:pt x="1042805" y="1559175"/>
                </a:lnTo>
                <a:lnTo>
                  <a:pt x="1003554" y="1566672"/>
                </a:lnTo>
                <a:lnTo>
                  <a:pt x="105918" y="1566672"/>
                </a:lnTo>
                <a:lnTo>
                  <a:pt x="64007" y="1558073"/>
                </a:lnTo>
                <a:lnTo>
                  <a:pt x="30009" y="1534660"/>
                </a:lnTo>
                <a:lnTo>
                  <a:pt x="7496" y="1500005"/>
                </a:lnTo>
                <a:lnTo>
                  <a:pt x="0" y="1460753"/>
                </a:lnTo>
                <a:lnTo>
                  <a:pt x="0" y="105917"/>
                </a:lnTo>
                <a:close/>
              </a:path>
            </a:pathLst>
          </a:custGeom>
          <a:noFill/>
          <a:ln cap="flat" cmpd="sng" w="12175">
            <a:solidFill>
              <a:srgbClr val="0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58" name="Google Shape;4858;p107"/>
          <p:cNvSpPr/>
          <p:nvPr/>
        </p:nvSpPr>
        <p:spPr>
          <a:xfrm>
            <a:off x="2736167" y="4509562"/>
            <a:ext cx="158112" cy="28594"/>
          </a:xfrm>
          <a:custGeom>
            <a:rect b="b" l="l" r="r" t="t"/>
            <a:pathLst>
              <a:path extrusionOk="0" h="25907" w="143256">
                <a:moveTo>
                  <a:pt x="142494" y="25907"/>
                </a:moveTo>
                <a:lnTo>
                  <a:pt x="143256" y="24637"/>
                </a:lnTo>
                <a:lnTo>
                  <a:pt x="143256" y="0"/>
                </a:lnTo>
                <a:lnTo>
                  <a:pt x="140843" y="1269"/>
                </a:lnTo>
                <a:lnTo>
                  <a:pt x="140843" y="23113"/>
                </a:lnTo>
                <a:lnTo>
                  <a:pt x="0" y="23113"/>
                </a:lnTo>
                <a:lnTo>
                  <a:pt x="0" y="25907"/>
                </a:lnTo>
                <a:lnTo>
                  <a:pt x="142494" y="2590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59" name="Google Shape;4859;p107"/>
          <p:cNvSpPr/>
          <p:nvPr/>
        </p:nvSpPr>
        <p:spPr>
          <a:xfrm>
            <a:off x="2571327" y="4507879"/>
            <a:ext cx="322531" cy="28875"/>
          </a:xfrm>
          <a:custGeom>
            <a:rect b="b" l="l" r="r" t="t"/>
            <a:pathLst>
              <a:path extrusionOk="0" h="26162" w="292226">
                <a:moveTo>
                  <a:pt x="291845" y="0"/>
                </a:moveTo>
                <a:lnTo>
                  <a:pt x="762" y="0"/>
                </a:lnTo>
                <a:lnTo>
                  <a:pt x="0" y="1650"/>
                </a:lnTo>
                <a:lnTo>
                  <a:pt x="0" y="26161"/>
                </a:lnTo>
                <a:lnTo>
                  <a:pt x="2412" y="26161"/>
                </a:lnTo>
                <a:lnTo>
                  <a:pt x="2412" y="2793"/>
                </a:lnTo>
                <a:lnTo>
                  <a:pt x="149479" y="2793"/>
                </a:lnTo>
                <a:lnTo>
                  <a:pt x="149479" y="26161"/>
                </a:lnTo>
                <a:lnTo>
                  <a:pt x="151892" y="26161"/>
                </a:lnTo>
                <a:lnTo>
                  <a:pt x="151892" y="2793"/>
                </a:lnTo>
                <a:lnTo>
                  <a:pt x="291845" y="2793"/>
                </a:lnTo>
                <a:lnTo>
                  <a:pt x="292226" y="2412"/>
                </a:lnTo>
                <a:lnTo>
                  <a:pt x="29184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60" name="Google Shape;4860;p107"/>
          <p:cNvSpPr/>
          <p:nvPr/>
        </p:nvSpPr>
        <p:spPr>
          <a:xfrm>
            <a:off x="3038935" y="4297623"/>
            <a:ext cx="373413" cy="864571"/>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61" name="Google Shape;4861;p107"/>
          <p:cNvSpPr/>
          <p:nvPr/>
        </p:nvSpPr>
        <p:spPr>
          <a:xfrm>
            <a:off x="2319021" y="3629853"/>
            <a:ext cx="733370" cy="1532341"/>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62" name="Google Shape;4862;p107"/>
          <p:cNvSpPr/>
          <p:nvPr/>
        </p:nvSpPr>
        <p:spPr>
          <a:xfrm>
            <a:off x="2271922" y="3601258"/>
            <a:ext cx="1224528" cy="1729141"/>
          </a:xfrm>
          <a:custGeom>
            <a:rect b="b" l="l" r="r" t="t"/>
            <a:pathLst>
              <a:path extrusionOk="0" h="1566671" w="1109472">
                <a:moveTo>
                  <a:pt x="0" y="105917"/>
                </a:moveTo>
                <a:lnTo>
                  <a:pt x="8598" y="64007"/>
                </a:lnTo>
                <a:lnTo>
                  <a:pt x="32011" y="30009"/>
                </a:lnTo>
                <a:lnTo>
                  <a:pt x="66666" y="7496"/>
                </a:lnTo>
                <a:lnTo>
                  <a:pt x="105918" y="0"/>
                </a:lnTo>
                <a:lnTo>
                  <a:pt x="1003554" y="0"/>
                </a:lnTo>
                <a:lnTo>
                  <a:pt x="1045464" y="8598"/>
                </a:lnTo>
                <a:lnTo>
                  <a:pt x="1079462" y="32011"/>
                </a:lnTo>
                <a:lnTo>
                  <a:pt x="1101975" y="66666"/>
                </a:lnTo>
                <a:lnTo>
                  <a:pt x="1109472" y="105917"/>
                </a:lnTo>
                <a:lnTo>
                  <a:pt x="1109472" y="1460753"/>
                </a:lnTo>
                <a:lnTo>
                  <a:pt x="1100873" y="1502664"/>
                </a:lnTo>
                <a:lnTo>
                  <a:pt x="1077460" y="1536662"/>
                </a:lnTo>
                <a:lnTo>
                  <a:pt x="1042805" y="1559175"/>
                </a:lnTo>
                <a:lnTo>
                  <a:pt x="1003554" y="1566671"/>
                </a:lnTo>
                <a:lnTo>
                  <a:pt x="105918" y="1566671"/>
                </a:lnTo>
                <a:lnTo>
                  <a:pt x="64007" y="1558073"/>
                </a:lnTo>
                <a:lnTo>
                  <a:pt x="30009" y="1534660"/>
                </a:lnTo>
                <a:lnTo>
                  <a:pt x="7496" y="1500005"/>
                </a:lnTo>
                <a:lnTo>
                  <a:pt x="0" y="1460753"/>
                </a:lnTo>
                <a:lnTo>
                  <a:pt x="0" y="105917"/>
                </a:lnTo>
                <a:close/>
              </a:path>
            </a:pathLst>
          </a:custGeom>
          <a:noFill/>
          <a:ln cap="flat" cmpd="sng" w="12175">
            <a:solidFill>
              <a:srgbClr val="0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63" name="Google Shape;4863;p107"/>
          <p:cNvSpPr/>
          <p:nvPr/>
        </p:nvSpPr>
        <p:spPr>
          <a:xfrm>
            <a:off x="2396394" y="5735772"/>
            <a:ext cx="420511" cy="420511"/>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64" name="Google Shape;4864;p107"/>
          <p:cNvSpPr/>
          <p:nvPr/>
        </p:nvSpPr>
        <p:spPr>
          <a:xfrm>
            <a:off x="2948105" y="5735772"/>
            <a:ext cx="420511" cy="420511"/>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65" name="Google Shape;4865;p107"/>
          <p:cNvSpPr/>
          <p:nvPr/>
        </p:nvSpPr>
        <p:spPr>
          <a:xfrm>
            <a:off x="2408168" y="6408589"/>
            <a:ext cx="420511" cy="420511"/>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66" name="Google Shape;4866;p107"/>
          <p:cNvSpPr/>
          <p:nvPr/>
        </p:nvSpPr>
        <p:spPr>
          <a:xfrm>
            <a:off x="2959879" y="6408589"/>
            <a:ext cx="420511" cy="420511"/>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67" name="Google Shape;4867;p107"/>
          <p:cNvSpPr/>
          <p:nvPr/>
        </p:nvSpPr>
        <p:spPr>
          <a:xfrm>
            <a:off x="2271922" y="5488511"/>
            <a:ext cx="1224528" cy="1729142"/>
          </a:xfrm>
          <a:custGeom>
            <a:rect b="b" l="l" r="r" t="t"/>
            <a:pathLst>
              <a:path extrusionOk="0" h="1566671" w="1109472">
                <a:moveTo>
                  <a:pt x="0" y="105918"/>
                </a:moveTo>
                <a:lnTo>
                  <a:pt x="8598" y="64007"/>
                </a:lnTo>
                <a:lnTo>
                  <a:pt x="32011" y="30009"/>
                </a:lnTo>
                <a:lnTo>
                  <a:pt x="66666" y="7496"/>
                </a:lnTo>
                <a:lnTo>
                  <a:pt x="105918" y="0"/>
                </a:lnTo>
                <a:lnTo>
                  <a:pt x="1003554" y="0"/>
                </a:lnTo>
                <a:lnTo>
                  <a:pt x="1045464" y="8598"/>
                </a:lnTo>
                <a:lnTo>
                  <a:pt x="1079462" y="32011"/>
                </a:lnTo>
                <a:lnTo>
                  <a:pt x="1101975" y="66666"/>
                </a:lnTo>
                <a:lnTo>
                  <a:pt x="1109472" y="105918"/>
                </a:lnTo>
                <a:lnTo>
                  <a:pt x="1109472" y="1460804"/>
                </a:lnTo>
                <a:lnTo>
                  <a:pt x="1100869" y="1502683"/>
                </a:lnTo>
                <a:lnTo>
                  <a:pt x="1077445" y="1536673"/>
                </a:lnTo>
                <a:lnTo>
                  <a:pt x="1042777" y="1559184"/>
                </a:lnTo>
                <a:lnTo>
                  <a:pt x="1003554" y="1566672"/>
                </a:lnTo>
                <a:lnTo>
                  <a:pt x="105918" y="1566672"/>
                </a:lnTo>
                <a:lnTo>
                  <a:pt x="63998" y="1558066"/>
                </a:lnTo>
                <a:lnTo>
                  <a:pt x="29995" y="1534642"/>
                </a:lnTo>
                <a:lnTo>
                  <a:pt x="7485" y="1499989"/>
                </a:lnTo>
                <a:lnTo>
                  <a:pt x="0" y="1460804"/>
                </a:lnTo>
                <a:lnTo>
                  <a:pt x="0" y="105918"/>
                </a:lnTo>
                <a:close/>
              </a:path>
            </a:pathLst>
          </a:custGeom>
          <a:noFill/>
          <a:ln cap="flat" cmpd="sng" w="12175">
            <a:solidFill>
              <a:srgbClr val="0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68" name="Google Shape;4868;p107"/>
          <p:cNvSpPr/>
          <p:nvPr/>
        </p:nvSpPr>
        <p:spPr>
          <a:xfrm>
            <a:off x="2552824" y="5212656"/>
            <a:ext cx="706459" cy="186706"/>
          </a:xfrm>
          <a:custGeom>
            <a:rect b="b" l="l" r="r" t="t"/>
            <a:pathLst>
              <a:path extrusionOk="0" h="169163" w="640080">
                <a:moveTo>
                  <a:pt x="0" y="169163"/>
                </a:moveTo>
                <a:lnTo>
                  <a:pt x="640080" y="169163"/>
                </a:lnTo>
                <a:lnTo>
                  <a:pt x="640080" y="0"/>
                </a:lnTo>
                <a:lnTo>
                  <a:pt x="0" y="0"/>
                </a:lnTo>
                <a:lnTo>
                  <a:pt x="0" y="1691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69" name="Google Shape;4869;p107"/>
          <p:cNvSpPr/>
          <p:nvPr/>
        </p:nvSpPr>
        <p:spPr>
          <a:xfrm>
            <a:off x="2621788" y="3323720"/>
            <a:ext cx="550029" cy="188388"/>
          </a:xfrm>
          <a:custGeom>
            <a:rect b="b" l="l" r="r" t="t"/>
            <a:pathLst>
              <a:path extrusionOk="0" h="170687" w="498348">
                <a:moveTo>
                  <a:pt x="0" y="170687"/>
                </a:moveTo>
                <a:lnTo>
                  <a:pt x="498348" y="170687"/>
                </a:lnTo>
                <a:lnTo>
                  <a:pt x="498348" y="0"/>
                </a:lnTo>
                <a:lnTo>
                  <a:pt x="0" y="0"/>
                </a:lnTo>
                <a:lnTo>
                  <a:pt x="0" y="17068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70" name="Google Shape;4870;p107"/>
          <p:cNvSpPr/>
          <p:nvPr/>
        </p:nvSpPr>
        <p:spPr>
          <a:xfrm>
            <a:off x="2539368" y="7115048"/>
            <a:ext cx="743463" cy="186707"/>
          </a:xfrm>
          <a:custGeom>
            <a:rect b="b" l="l" r="r" t="t"/>
            <a:pathLst>
              <a:path extrusionOk="0" h="169164" w="673607">
                <a:moveTo>
                  <a:pt x="0" y="169163"/>
                </a:moveTo>
                <a:lnTo>
                  <a:pt x="673607" y="169163"/>
                </a:lnTo>
                <a:lnTo>
                  <a:pt x="673607" y="0"/>
                </a:lnTo>
                <a:lnTo>
                  <a:pt x="0" y="0"/>
                </a:lnTo>
                <a:lnTo>
                  <a:pt x="0" y="1691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71" name="Google Shape;4871;p107"/>
          <p:cNvSpPr/>
          <p:nvPr/>
        </p:nvSpPr>
        <p:spPr>
          <a:xfrm>
            <a:off x="6799426" y="4921663"/>
            <a:ext cx="256231" cy="174090"/>
          </a:xfrm>
          <a:custGeom>
            <a:rect b="b" l="l" r="r" t="t"/>
            <a:pathLst>
              <a:path extrusionOk="0" h="157733" w="232156">
                <a:moveTo>
                  <a:pt x="0" y="147065"/>
                </a:moveTo>
                <a:lnTo>
                  <a:pt x="7112" y="157733"/>
                </a:lnTo>
                <a:lnTo>
                  <a:pt x="189864" y="35774"/>
                </a:lnTo>
                <a:lnTo>
                  <a:pt x="193421" y="33400"/>
                </a:lnTo>
                <a:lnTo>
                  <a:pt x="232156" y="0"/>
                </a:lnTo>
                <a:lnTo>
                  <a:pt x="147574" y="10540"/>
                </a:lnTo>
                <a:lnTo>
                  <a:pt x="186309" y="22859"/>
                </a:lnTo>
                <a:lnTo>
                  <a:pt x="189864" y="28193"/>
                </a:lnTo>
                <a:lnTo>
                  <a:pt x="182757" y="25227"/>
                </a:lnTo>
                <a:lnTo>
                  <a:pt x="0" y="147065"/>
                </a:lnTo>
                <a:close/>
              </a:path>
              <a:path extrusionOk="0" h="157733" w="232156">
                <a:moveTo>
                  <a:pt x="186309" y="22859"/>
                </a:moveTo>
                <a:lnTo>
                  <a:pt x="147574" y="10540"/>
                </a:lnTo>
                <a:lnTo>
                  <a:pt x="182757" y="25227"/>
                </a:lnTo>
                <a:lnTo>
                  <a:pt x="189864" y="28193"/>
                </a:lnTo>
                <a:lnTo>
                  <a:pt x="186309" y="22859"/>
                </a:lnTo>
                <a:close/>
              </a:path>
              <a:path extrusionOk="0" h="157733" w="232156">
                <a:moveTo>
                  <a:pt x="193421" y="33400"/>
                </a:moveTo>
                <a:lnTo>
                  <a:pt x="189864" y="35774"/>
                </a:lnTo>
                <a:lnTo>
                  <a:pt x="189864" y="73913"/>
                </a:lnTo>
                <a:lnTo>
                  <a:pt x="232156" y="0"/>
                </a:lnTo>
                <a:lnTo>
                  <a:pt x="193421" y="334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72" name="Google Shape;4872;p107"/>
          <p:cNvSpPr/>
          <p:nvPr/>
        </p:nvSpPr>
        <p:spPr>
          <a:xfrm>
            <a:off x="6824656" y="4359858"/>
            <a:ext cx="256231" cy="174092"/>
          </a:xfrm>
          <a:custGeom>
            <a:rect b="b" l="l" r="r" t="t"/>
            <a:pathLst>
              <a:path extrusionOk="0" h="157734" w="232156">
                <a:moveTo>
                  <a:pt x="0" y="147066"/>
                </a:moveTo>
                <a:lnTo>
                  <a:pt x="7112" y="157734"/>
                </a:lnTo>
                <a:lnTo>
                  <a:pt x="189864" y="35774"/>
                </a:lnTo>
                <a:lnTo>
                  <a:pt x="193421" y="33401"/>
                </a:lnTo>
                <a:lnTo>
                  <a:pt x="232156" y="0"/>
                </a:lnTo>
                <a:lnTo>
                  <a:pt x="147574" y="10541"/>
                </a:lnTo>
                <a:lnTo>
                  <a:pt x="186309" y="22860"/>
                </a:lnTo>
                <a:lnTo>
                  <a:pt x="189864" y="28194"/>
                </a:lnTo>
                <a:lnTo>
                  <a:pt x="182757" y="25227"/>
                </a:lnTo>
                <a:lnTo>
                  <a:pt x="0" y="147066"/>
                </a:lnTo>
                <a:close/>
              </a:path>
              <a:path extrusionOk="0" h="157734" w="232156">
                <a:moveTo>
                  <a:pt x="186309" y="22860"/>
                </a:moveTo>
                <a:lnTo>
                  <a:pt x="147574" y="10541"/>
                </a:lnTo>
                <a:lnTo>
                  <a:pt x="182757" y="25227"/>
                </a:lnTo>
                <a:lnTo>
                  <a:pt x="189864" y="28194"/>
                </a:lnTo>
                <a:lnTo>
                  <a:pt x="186309" y="22860"/>
                </a:lnTo>
                <a:close/>
              </a:path>
              <a:path extrusionOk="0" h="157734" w="232156">
                <a:moveTo>
                  <a:pt x="193421" y="33401"/>
                </a:moveTo>
                <a:lnTo>
                  <a:pt x="189864" y="35774"/>
                </a:lnTo>
                <a:lnTo>
                  <a:pt x="189864" y="73914"/>
                </a:lnTo>
                <a:lnTo>
                  <a:pt x="232156" y="0"/>
                </a:lnTo>
                <a:lnTo>
                  <a:pt x="193421" y="3340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73" name="Google Shape;4873;p107"/>
          <p:cNvSpPr/>
          <p:nvPr/>
        </p:nvSpPr>
        <p:spPr>
          <a:xfrm>
            <a:off x="6824656" y="3848518"/>
            <a:ext cx="256231" cy="174090"/>
          </a:xfrm>
          <a:custGeom>
            <a:rect b="b" l="l" r="r" t="t"/>
            <a:pathLst>
              <a:path extrusionOk="0" h="157734" w="232156">
                <a:moveTo>
                  <a:pt x="0" y="147065"/>
                </a:moveTo>
                <a:lnTo>
                  <a:pt x="7112" y="157733"/>
                </a:lnTo>
                <a:lnTo>
                  <a:pt x="189864" y="35774"/>
                </a:lnTo>
                <a:lnTo>
                  <a:pt x="193421" y="33400"/>
                </a:lnTo>
                <a:lnTo>
                  <a:pt x="232156" y="0"/>
                </a:lnTo>
                <a:lnTo>
                  <a:pt x="147574" y="10540"/>
                </a:lnTo>
                <a:lnTo>
                  <a:pt x="186309" y="22860"/>
                </a:lnTo>
                <a:lnTo>
                  <a:pt x="189864" y="28193"/>
                </a:lnTo>
                <a:lnTo>
                  <a:pt x="182757" y="25227"/>
                </a:lnTo>
                <a:lnTo>
                  <a:pt x="0" y="147065"/>
                </a:lnTo>
                <a:close/>
              </a:path>
              <a:path extrusionOk="0" h="157734" w="232156">
                <a:moveTo>
                  <a:pt x="186309" y="22860"/>
                </a:moveTo>
                <a:lnTo>
                  <a:pt x="147574" y="10540"/>
                </a:lnTo>
                <a:lnTo>
                  <a:pt x="182757" y="25227"/>
                </a:lnTo>
                <a:lnTo>
                  <a:pt x="189864" y="28193"/>
                </a:lnTo>
                <a:lnTo>
                  <a:pt x="186309" y="22860"/>
                </a:lnTo>
                <a:close/>
              </a:path>
              <a:path extrusionOk="0" h="157734" w="232156">
                <a:moveTo>
                  <a:pt x="193421" y="33400"/>
                </a:moveTo>
                <a:lnTo>
                  <a:pt x="189864" y="35774"/>
                </a:lnTo>
                <a:lnTo>
                  <a:pt x="189864" y="73913"/>
                </a:lnTo>
                <a:lnTo>
                  <a:pt x="232156" y="0"/>
                </a:lnTo>
                <a:lnTo>
                  <a:pt x="193421" y="334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74" name="Google Shape;4874;p107"/>
          <p:cNvSpPr txBox="1"/>
          <p:nvPr/>
        </p:nvSpPr>
        <p:spPr>
          <a:xfrm>
            <a:off x="3368589" y="374998"/>
            <a:ext cx="3239645"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Unified NAS</a:t>
            </a:r>
            <a:endParaRPr b="1" sz="3090">
              <a:solidFill>
                <a:schemeClr val="dk1"/>
              </a:solidFill>
              <a:latin typeface="Verdana"/>
              <a:ea typeface="Verdana"/>
              <a:cs typeface="Verdana"/>
              <a:sym typeface="Verdana"/>
            </a:endParaRPr>
          </a:p>
        </p:txBody>
      </p:sp>
      <p:sp>
        <p:nvSpPr>
          <p:cNvPr id="4875" name="Google Shape;4875;p107"/>
          <p:cNvSpPr txBox="1"/>
          <p:nvPr/>
        </p:nvSpPr>
        <p:spPr>
          <a:xfrm>
            <a:off x="4869140" y="2376196"/>
            <a:ext cx="1193470" cy="183118"/>
          </a:xfrm>
          <a:prstGeom prst="rect">
            <a:avLst/>
          </a:prstGeom>
          <a:noFill/>
          <a:ln>
            <a:noFill/>
          </a:ln>
        </p:spPr>
        <p:txBody>
          <a:bodyPr anchorCtr="0" anchor="t" bIns="0" lIns="0" spcFirstLastPara="1" rIns="0" wrap="square" tIns="0">
            <a:noAutofit/>
          </a:bodyPr>
          <a:lstStyle/>
          <a:p>
            <a:pPr indent="0" lvl="0" marL="14017" marR="0" rtl="0" algn="l">
              <a:lnSpc>
                <a:spcPct val="74285"/>
              </a:lnSpc>
              <a:spcBef>
                <a:spcPts val="0"/>
              </a:spcBef>
              <a:spcAft>
                <a:spcPts val="0"/>
              </a:spcAft>
              <a:buNone/>
            </a:pPr>
            <a:r>
              <a:rPr b="1" baseline="30000" lang="en-US" sz="1820">
                <a:solidFill>
                  <a:schemeClr val="dk1"/>
                </a:solidFill>
                <a:latin typeface="Calibri"/>
                <a:ea typeface="Calibri"/>
                <a:cs typeface="Calibri"/>
                <a:sym typeface="Calibri"/>
              </a:rPr>
              <a:t>Block Data Access</a:t>
            </a:r>
            <a:endParaRPr sz="1214">
              <a:solidFill>
                <a:schemeClr val="dk1"/>
              </a:solidFill>
              <a:latin typeface="Calibri"/>
              <a:ea typeface="Calibri"/>
              <a:cs typeface="Calibri"/>
              <a:sym typeface="Calibri"/>
            </a:endParaRPr>
          </a:p>
        </p:txBody>
      </p:sp>
      <p:sp>
        <p:nvSpPr>
          <p:cNvPr id="4876" name="Google Shape;4876;p107"/>
          <p:cNvSpPr txBox="1"/>
          <p:nvPr/>
        </p:nvSpPr>
        <p:spPr>
          <a:xfrm>
            <a:off x="4083906" y="2500920"/>
            <a:ext cx="547228" cy="196239"/>
          </a:xfrm>
          <a:prstGeom prst="rect">
            <a:avLst/>
          </a:prstGeom>
          <a:noFill/>
          <a:ln>
            <a:noFill/>
          </a:ln>
        </p:spPr>
        <p:txBody>
          <a:bodyPr anchorCtr="0" anchor="t" bIns="0" lIns="0" spcFirstLastPara="1" rIns="0" wrap="square" tIns="0">
            <a:noAutofit/>
          </a:bodyPr>
          <a:lstStyle/>
          <a:p>
            <a:pPr indent="0" lvl="0" marL="14017" marR="0" rtl="0" algn="l">
              <a:lnSpc>
                <a:spcPct val="73326"/>
              </a:lnSpc>
              <a:spcBef>
                <a:spcPts val="0"/>
              </a:spcBef>
              <a:spcAft>
                <a:spcPts val="0"/>
              </a:spcAft>
              <a:buNone/>
            </a:pPr>
            <a:r>
              <a:rPr b="1" baseline="30000" lang="en-US" sz="1987">
                <a:solidFill>
                  <a:schemeClr val="dk1"/>
                </a:solidFill>
                <a:latin typeface="Calibri"/>
                <a:ea typeface="Calibri"/>
                <a:cs typeface="Calibri"/>
                <a:sym typeface="Calibri"/>
              </a:rPr>
              <a:t>FC SAN</a:t>
            </a:r>
            <a:endParaRPr sz="1324">
              <a:solidFill>
                <a:schemeClr val="dk1"/>
              </a:solidFill>
              <a:latin typeface="Calibri"/>
              <a:ea typeface="Calibri"/>
              <a:cs typeface="Calibri"/>
              <a:sym typeface="Calibri"/>
            </a:endParaRPr>
          </a:p>
        </p:txBody>
      </p:sp>
      <p:sp>
        <p:nvSpPr>
          <p:cNvPr id="4877" name="Google Shape;4877;p107"/>
          <p:cNvSpPr txBox="1"/>
          <p:nvPr/>
        </p:nvSpPr>
        <p:spPr>
          <a:xfrm>
            <a:off x="2607491" y="3339700"/>
            <a:ext cx="595434" cy="182781"/>
          </a:xfrm>
          <a:prstGeom prst="rect">
            <a:avLst/>
          </a:prstGeom>
          <a:noFill/>
          <a:ln>
            <a:noFill/>
          </a:ln>
        </p:spPr>
        <p:txBody>
          <a:bodyPr anchorCtr="0" anchor="t" bIns="0" lIns="0" spcFirstLastPara="1" rIns="0" wrap="square" tIns="0">
            <a:noAutofit/>
          </a:bodyPr>
          <a:lstStyle/>
          <a:p>
            <a:pPr indent="0" lvl="0" marL="14017" marR="0" rtl="0" algn="l">
              <a:lnSpc>
                <a:spcPct val="74285"/>
              </a:lnSpc>
              <a:spcBef>
                <a:spcPts val="0"/>
              </a:spcBef>
              <a:spcAft>
                <a:spcPts val="0"/>
              </a:spcAft>
              <a:buNone/>
            </a:pPr>
            <a:r>
              <a:rPr b="1" baseline="30000" lang="en-US" sz="1820">
                <a:solidFill>
                  <a:schemeClr val="dk1"/>
                </a:solidFill>
                <a:latin typeface="Calibri"/>
                <a:ea typeface="Calibri"/>
                <a:cs typeface="Calibri"/>
                <a:sym typeface="Calibri"/>
              </a:rPr>
              <a:t>FC Hosts</a:t>
            </a:r>
            <a:endParaRPr sz="1214">
              <a:solidFill>
                <a:schemeClr val="dk1"/>
              </a:solidFill>
              <a:latin typeface="Calibri"/>
              <a:ea typeface="Calibri"/>
              <a:cs typeface="Calibri"/>
              <a:sym typeface="Calibri"/>
            </a:endParaRPr>
          </a:p>
        </p:txBody>
      </p:sp>
      <p:sp>
        <p:nvSpPr>
          <p:cNvPr id="4878" name="Google Shape;4878;p107"/>
          <p:cNvSpPr txBox="1"/>
          <p:nvPr/>
        </p:nvSpPr>
        <p:spPr>
          <a:xfrm>
            <a:off x="6466382" y="4020928"/>
            <a:ext cx="511881" cy="182781"/>
          </a:xfrm>
          <a:prstGeom prst="rect">
            <a:avLst/>
          </a:prstGeom>
          <a:noFill/>
          <a:ln>
            <a:noFill/>
          </a:ln>
        </p:spPr>
        <p:txBody>
          <a:bodyPr anchorCtr="0" anchor="t" bIns="0" lIns="0" spcFirstLastPara="1" rIns="0" wrap="square" tIns="0">
            <a:noAutofit/>
          </a:bodyPr>
          <a:lstStyle/>
          <a:p>
            <a:pPr indent="0" lvl="0" marL="14017" marR="0" rtl="0" algn="l">
              <a:lnSpc>
                <a:spcPct val="74285"/>
              </a:lnSpc>
              <a:spcBef>
                <a:spcPts val="0"/>
              </a:spcBef>
              <a:spcAft>
                <a:spcPts val="0"/>
              </a:spcAft>
              <a:buNone/>
            </a:pPr>
            <a:r>
              <a:rPr b="1" baseline="30000" lang="en-US" sz="1820">
                <a:solidFill>
                  <a:schemeClr val="dk1"/>
                </a:solidFill>
                <a:latin typeface="Calibri"/>
                <a:ea typeface="Calibri"/>
                <a:cs typeface="Calibri"/>
                <a:sym typeface="Calibri"/>
              </a:rPr>
              <a:t>FC Port</a:t>
            </a:r>
            <a:endParaRPr sz="1214">
              <a:solidFill>
                <a:schemeClr val="dk1"/>
              </a:solidFill>
              <a:latin typeface="Calibri"/>
              <a:ea typeface="Calibri"/>
              <a:cs typeface="Calibri"/>
              <a:sym typeface="Calibri"/>
            </a:endParaRPr>
          </a:p>
        </p:txBody>
      </p:sp>
      <p:sp>
        <p:nvSpPr>
          <p:cNvPr id="4879" name="Google Shape;4879;p107"/>
          <p:cNvSpPr txBox="1"/>
          <p:nvPr/>
        </p:nvSpPr>
        <p:spPr>
          <a:xfrm>
            <a:off x="4867036" y="4101666"/>
            <a:ext cx="1193739" cy="182781"/>
          </a:xfrm>
          <a:prstGeom prst="rect">
            <a:avLst/>
          </a:prstGeom>
          <a:noFill/>
          <a:ln>
            <a:noFill/>
          </a:ln>
        </p:spPr>
        <p:txBody>
          <a:bodyPr anchorCtr="0" anchor="t" bIns="0" lIns="0" spcFirstLastPara="1" rIns="0" wrap="square" tIns="0">
            <a:noAutofit/>
          </a:bodyPr>
          <a:lstStyle/>
          <a:p>
            <a:pPr indent="0" lvl="0" marL="14017" marR="0" rtl="0" algn="l">
              <a:lnSpc>
                <a:spcPct val="74285"/>
              </a:lnSpc>
              <a:spcBef>
                <a:spcPts val="0"/>
              </a:spcBef>
              <a:spcAft>
                <a:spcPts val="0"/>
              </a:spcAft>
              <a:buNone/>
            </a:pPr>
            <a:r>
              <a:rPr b="1" baseline="30000" lang="en-US" sz="1820">
                <a:solidFill>
                  <a:schemeClr val="dk1"/>
                </a:solidFill>
                <a:latin typeface="Calibri"/>
                <a:ea typeface="Calibri"/>
                <a:cs typeface="Calibri"/>
                <a:sym typeface="Calibri"/>
              </a:rPr>
              <a:t>Block Data Access</a:t>
            </a:r>
            <a:endParaRPr sz="1214">
              <a:solidFill>
                <a:schemeClr val="dk1"/>
              </a:solidFill>
              <a:latin typeface="Calibri"/>
              <a:ea typeface="Calibri"/>
              <a:cs typeface="Calibri"/>
              <a:sym typeface="Calibri"/>
            </a:endParaRPr>
          </a:p>
        </p:txBody>
      </p:sp>
      <p:sp>
        <p:nvSpPr>
          <p:cNvPr id="4880" name="Google Shape;4880;p107"/>
          <p:cNvSpPr txBox="1"/>
          <p:nvPr/>
        </p:nvSpPr>
        <p:spPr>
          <a:xfrm>
            <a:off x="4034845" y="4254030"/>
            <a:ext cx="717284" cy="196239"/>
          </a:xfrm>
          <a:prstGeom prst="rect">
            <a:avLst/>
          </a:prstGeom>
          <a:noFill/>
          <a:ln>
            <a:noFill/>
          </a:ln>
        </p:spPr>
        <p:txBody>
          <a:bodyPr anchorCtr="0" anchor="t" bIns="0" lIns="0" spcFirstLastPara="1" rIns="0" wrap="square" tIns="0">
            <a:noAutofit/>
          </a:bodyPr>
          <a:lstStyle/>
          <a:p>
            <a:pPr indent="0" lvl="0" marL="14017" marR="0" rtl="0" algn="l">
              <a:lnSpc>
                <a:spcPct val="73326"/>
              </a:lnSpc>
              <a:spcBef>
                <a:spcPts val="0"/>
              </a:spcBef>
              <a:spcAft>
                <a:spcPts val="0"/>
              </a:spcAft>
              <a:buNone/>
            </a:pPr>
            <a:r>
              <a:rPr b="1" baseline="30000" lang="en-US" sz="1987">
                <a:solidFill>
                  <a:schemeClr val="dk1"/>
                </a:solidFill>
                <a:latin typeface="Calibri"/>
                <a:ea typeface="Calibri"/>
                <a:cs typeface="Calibri"/>
                <a:sym typeface="Calibri"/>
              </a:rPr>
              <a:t>iSCSI SAN</a:t>
            </a:r>
            <a:endParaRPr sz="1324">
              <a:solidFill>
                <a:schemeClr val="dk1"/>
              </a:solidFill>
              <a:latin typeface="Calibri"/>
              <a:ea typeface="Calibri"/>
              <a:cs typeface="Calibri"/>
              <a:sym typeface="Calibri"/>
            </a:endParaRPr>
          </a:p>
        </p:txBody>
      </p:sp>
      <p:sp>
        <p:nvSpPr>
          <p:cNvPr id="4881" name="Google Shape;4881;p107"/>
          <p:cNvSpPr txBox="1"/>
          <p:nvPr/>
        </p:nvSpPr>
        <p:spPr>
          <a:xfrm>
            <a:off x="6329154" y="4525822"/>
            <a:ext cx="668237" cy="182781"/>
          </a:xfrm>
          <a:prstGeom prst="rect">
            <a:avLst/>
          </a:prstGeom>
          <a:noFill/>
          <a:ln>
            <a:noFill/>
          </a:ln>
        </p:spPr>
        <p:txBody>
          <a:bodyPr anchorCtr="0" anchor="t" bIns="0" lIns="0" spcFirstLastPara="1" rIns="0" wrap="square" tIns="0">
            <a:noAutofit/>
          </a:bodyPr>
          <a:lstStyle/>
          <a:p>
            <a:pPr indent="0" lvl="0" marL="14017" marR="0" rtl="0" algn="l">
              <a:lnSpc>
                <a:spcPct val="74285"/>
              </a:lnSpc>
              <a:spcBef>
                <a:spcPts val="0"/>
              </a:spcBef>
              <a:spcAft>
                <a:spcPts val="0"/>
              </a:spcAft>
              <a:buNone/>
            </a:pPr>
            <a:r>
              <a:rPr b="1" baseline="30000" lang="en-US" sz="1820">
                <a:solidFill>
                  <a:schemeClr val="dk1"/>
                </a:solidFill>
                <a:latin typeface="Calibri"/>
                <a:ea typeface="Calibri"/>
                <a:cs typeface="Calibri"/>
                <a:sym typeface="Calibri"/>
              </a:rPr>
              <a:t>iSCSI Port</a:t>
            </a:r>
            <a:endParaRPr sz="1214">
              <a:solidFill>
                <a:schemeClr val="dk1"/>
              </a:solidFill>
              <a:latin typeface="Calibri"/>
              <a:ea typeface="Calibri"/>
              <a:cs typeface="Calibri"/>
              <a:sym typeface="Calibri"/>
            </a:endParaRPr>
          </a:p>
        </p:txBody>
      </p:sp>
      <p:sp>
        <p:nvSpPr>
          <p:cNvPr id="4882" name="Google Shape;4882;p107"/>
          <p:cNvSpPr txBox="1"/>
          <p:nvPr/>
        </p:nvSpPr>
        <p:spPr>
          <a:xfrm>
            <a:off x="7222600" y="5146776"/>
            <a:ext cx="823224" cy="182781"/>
          </a:xfrm>
          <a:prstGeom prst="rect">
            <a:avLst/>
          </a:prstGeom>
          <a:noFill/>
          <a:ln>
            <a:noFill/>
          </a:ln>
        </p:spPr>
        <p:txBody>
          <a:bodyPr anchorCtr="0" anchor="t" bIns="0" lIns="0" spcFirstLastPara="1" rIns="0" wrap="square" tIns="0">
            <a:noAutofit/>
          </a:bodyPr>
          <a:lstStyle/>
          <a:p>
            <a:pPr indent="0" lvl="0" marL="14017" marR="0" rtl="0" algn="l">
              <a:lnSpc>
                <a:spcPct val="74285"/>
              </a:lnSpc>
              <a:spcBef>
                <a:spcPts val="0"/>
              </a:spcBef>
              <a:spcAft>
                <a:spcPts val="0"/>
              </a:spcAft>
              <a:buNone/>
            </a:pPr>
            <a:r>
              <a:rPr b="1" baseline="30000" lang="en-US" sz="1820">
                <a:solidFill>
                  <a:schemeClr val="dk1"/>
                </a:solidFill>
                <a:latin typeface="Calibri"/>
                <a:ea typeface="Calibri"/>
                <a:cs typeface="Calibri"/>
                <a:sym typeface="Calibri"/>
              </a:rPr>
              <a:t>Unified NAS</a:t>
            </a:r>
            <a:endParaRPr sz="1214">
              <a:solidFill>
                <a:schemeClr val="dk1"/>
              </a:solidFill>
              <a:latin typeface="Calibri"/>
              <a:ea typeface="Calibri"/>
              <a:cs typeface="Calibri"/>
              <a:sym typeface="Calibri"/>
            </a:endParaRPr>
          </a:p>
        </p:txBody>
      </p:sp>
      <p:sp>
        <p:nvSpPr>
          <p:cNvPr id="4883" name="Google Shape;4883;p107"/>
          <p:cNvSpPr txBox="1"/>
          <p:nvPr/>
        </p:nvSpPr>
        <p:spPr>
          <a:xfrm>
            <a:off x="2538527" y="5228916"/>
            <a:ext cx="751790" cy="182781"/>
          </a:xfrm>
          <a:prstGeom prst="rect">
            <a:avLst/>
          </a:prstGeom>
          <a:noFill/>
          <a:ln>
            <a:noFill/>
          </a:ln>
        </p:spPr>
        <p:txBody>
          <a:bodyPr anchorCtr="0" anchor="t" bIns="0" lIns="0" spcFirstLastPara="1" rIns="0" wrap="square" tIns="0">
            <a:noAutofit/>
          </a:bodyPr>
          <a:lstStyle/>
          <a:p>
            <a:pPr indent="0" lvl="0" marL="14017" marR="0" rtl="0" algn="l">
              <a:lnSpc>
                <a:spcPct val="74285"/>
              </a:lnSpc>
              <a:spcBef>
                <a:spcPts val="0"/>
              </a:spcBef>
              <a:spcAft>
                <a:spcPts val="0"/>
              </a:spcAft>
              <a:buNone/>
            </a:pPr>
            <a:r>
              <a:rPr b="1" baseline="30000" lang="en-US" sz="1820">
                <a:solidFill>
                  <a:schemeClr val="dk1"/>
                </a:solidFill>
                <a:latin typeface="Calibri"/>
                <a:ea typeface="Calibri"/>
                <a:cs typeface="Calibri"/>
                <a:sym typeface="Calibri"/>
              </a:rPr>
              <a:t>iSCSI Hosts</a:t>
            </a:r>
            <a:endParaRPr sz="1214">
              <a:solidFill>
                <a:schemeClr val="dk1"/>
              </a:solidFill>
              <a:latin typeface="Calibri"/>
              <a:ea typeface="Calibri"/>
              <a:cs typeface="Calibri"/>
              <a:sym typeface="Calibri"/>
            </a:endParaRPr>
          </a:p>
        </p:txBody>
      </p:sp>
      <p:sp>
        <p:nvSpPr>
          <p:cNvPr id="4884" name="Google Shape;4884;p107"/>
          <p:cNvSpPr txBox="1"/>
          <p:nvPr/>
        </p:nvSpPr>
        <p:spPr>
          <a:xfrm>
            <a:off x="4082923" y="6254626"/>
            <a:ext cx="659419" cy="196239"/>
          </a:xfrm>
          <a:prstGeom prst="rect">
            <a:avLst/>
          </a:prstGeom>
          <a:noFill/>
          <a:ln>
            <a:noFill/>
          </a:ln>
        </p:spPr>
        <p:txBody>
          <a:bodyPr anchorCtr="0" anchor="t" bIns="0" lIns="0" spcFirstLastPara="1" rIns="0" wrap="square" tIns="0">
            <a:noAutofit/>
          </a:bodyPr>
          <a:lstStyle/>
          <a:p>
            <a:pPr indent="0" lvl="0" marL="14017" marR="0" rtl="0" algn="l">
              <a:lnSpc>
                <a:spcPct val="73326"/>
              </a:lnSpc>
              <a:spcBef>
                <a:spcPts val="0"/>
              </a:spcBef>
              <a:spcAft>
                <a:spcPts val="0"/>
              </a:spcAft>
              <a:buNone/>
            </a:pPr>
            <a:r>
              <a:rPr b="1" baseline="30000" lang="en-US" sz="1987">
                <a:solidFill>
                  <a:schemeClr val="dk1"/>
                </a:solidFill>
                <a:latin typeface="Calibri"/>
                <a:ea typeface="Calibri"/>
                <a:cs typeface="Calibri"/>
                <a:sym typeface="Calibri"/>
              </a:rPr>
              <a:t>Ethernet</a:t>
            </a:r>
            <a:endParaRPr sz="1324">
              <a:solidFill>
                <a:schemeClr val="dk1"/>
              </a:solidFill>
              <a:latin typeface="Calibri"/>
              <a:ea typeface="Calibri"/>
              <a:cs typeface="Calibri"/>
              <a:sym typeface="Calibri"/>
            </a:endParaRPr>
          </a:p>
        </p:txBody>
      </p:sp>
      <p:sp>
        <p:nvSpPr>
          <p:cNvPr id="4885" name="Google Shape;4885;p107"/>
          <p:cNvSpPr txBox="1"/>
          <p:nvPr/>
        </p:nvSpPr>
        <p:spPr>
          <a:xfrm>
            <a:off x="2525069" y="7130635"/>
            <a:ext cx="788404" cy="182782"/>
          </a:xfrm>
          <a:prstGeom prst="rect">
            <a:avLst/>
          </a:prstGeom>
          <a:noFill/>
          <a:ln>
            <a:noFill/>
          </a:ln>
        </p:spPr>
        <p:txBody>
          <a:bodyPr anchorCtr="0" anchor="t" bIns="0" lIns="0" spcFirstLastPara="1" rIns="0" wrap="square" tIns="0">
            <a:noAutofit/>
          </a:bodyPr>
          <a:lstStyle/>
          <a:p>
            <a:pPr indent="0" lvl="0" marL="14017" marR="0" rtl="0" algn="l">
              <a:lnSpc>
                <a:spcPct val="74285"/>
              </a:lnSpc>
              <a:spcBef>
                <a:spcPts val="0"/>
              </a:spcBef>
              <a:spcAft>
                <a:spcPts val="0"/>
              </a:spcAft>
              <a:buNone/>
            </a:pPr>
            <a:r>
              <a:rPr b="1" baseline="30000" lang="en-US" sz="1820">
                <a:solidFill>
                  <a:schemeClr val="dk1"/>
                </a:solidFill>
                <a:latin typeface="Calibri"/>
                <a:ea typeface="Calibri"/>
                <a:cs typeface="Calibri"/>
                <a:sym typeface="Calibri"/>
              </a:rPr>
              <a:t>NAS Clients</a:t>
            </a:r>
            <a:endParaRPr sz="1214">
              <a:solidFill>
                <a:schemeClr val="dk1"/>
              </a:solidFill>
              <a:latin typeface="Calibri"/>
              <a:ea typeface="Calibri"/>
              <a:cs typeface="Calibri"/>
              <a:sym typeface="Calibri"/>
            </a:endParaRPr>
          </a:p>
        </p:txBody>
      </p:sp>
      <p:sp>
        <p:nvSpPr>
          <p:cNvPr id="4886" name="Google Shape;4886;p107"/>
          <p:cNvSpPr txBox="1"/>
          <p:nvPr/>
        </p:nvSpPr>
        <p:spPr>
          <a:xfrm>
            <a:off x="4855542" y="5407604"/>
            <a:ext cx="1469266" cy="9320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a:p>
            <a:pPr indent="0" lvl="0" marL="80037" marR="0" rtl="0" algn="l">
              <a:lnSpc>
                <a:spcPct val="101725"/>
              </a:lnSpc>
              <a:spcBef>
                <a:spcPts val="4419"/>
              </a:spcBef>
              <a:spcAft>
                <a:spcPts val="0"/>
              </a:spcAft>
              <a:buNone/>
            </a:pPr>
            <a:r>
              <a:rPr b="1" lang="en-US" sz="1214">
                <a:solidFill>
                  <a:schemeClr val="dk1"/>
                </a:solidFill>
                <a:latin typeface="Calibri"/>
                <a:ea typeface="Calibri"/>
                <a:cs typeface="Calibri"/>
                <a:sym typeface="Calibri"/>
              </a:rPr>
              <a:t>File Access</a:t>
            </a:r>
            <a:endParaRPr sz="1214">
              <a:solidFill>
                <a:schemeClr val="dk1"/>
              </a:solidFill>
              <a:latin typeface="Calibri"/>
              <a:ea typeface="Calibri"/>
              <a:cs typeface="Calibri"/>
              <a:sym typeface="Calibri"/>
            </a:endParaRPr>
          </a:p>
        </p:txBody>
      </p:sp>
      <p:sp>
        <p:nvSpPr>
          <p:cNvPr id="4887" name="Google Shape;4887;p107"/>
          <p:cNvSpPr txBox="1"/>
          <p:nvPr/>
        </p:nvSpPr>
        <p:spPr>
          <a:xfrm>
            <a:off x="6324809" y="4898114"/>
            <a:ext cx="803176" cy="50949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324">
              <a:solidFill>
                <a:schemeClr val="dk1"/>
              </a:solidFill>
              <a:latin typeface="Calibri"/>
              <a:ea typeface="Calibri"/>
              <a:cs typeface="Calibri"/>
              <a:sym typeface="Calibri"/>
            </a:endParaRPr>
          </a:p>
          <a:p>
            <a:pPr indent="0" lvl="0" marL="48399" marR="140227" rtl="0" algn="ctr">
              <a:lnSpc>
                <a:spcPct val="101725"/>
              </a:lnSpc>
              <a:spcBef>
                <a:spcPts val="0"/>
              </a:spcBef>
              <a:spcAft>
                <a:spcPts val="0"/>
              </a:spcAft>
              <a:buNone/>
            </a:pPr>
            <a:r>
              <a:rPr b="1" lang="en-US" sz="1214">
                <a:solidFill>
                  <a:schemeClr val="dk1"/>
                </a:solidFill>
                <a:latin typeface="Calibri"/>
                <a:ea typeface="Calibri"/>
                <a:cs typeface="Calibri"/>
                <a:sym typeface="Calibri"/>
              </a:rPr>
              <a:t>Ethernet</a:t>
            </a:r>
            <a:endParaRPr sz="1214">
              <a:solidFill>
                <a:schemeClr val="dk1"/>
              </a:solidFill>
              <a:latin typeface="Calibri"/>
              <a:ea typeface="Calibri"/>
              <a:cs typeface="Calibri"/>
              <a:sym typeface="Calibri"/>
            </a:endParaRPr>
          </a:p>
          <a:p>
            <a:pPr indent="0" lvl="0" marL="210703" marR="266751" rtl="0" algn="ctr">
              <a:lnSpc>
                <a:spcPct val="61813"/>
              </a:lnSpc>
              <a:spcBef>
                <a:spcPts val="56"/>
              </a:spcBef>
              <a:spcAft>
                <a:spcPts val="0"/>
              </a:spcAft>
              <a:buNone/>
            </a:pPr>
            <a:r>
              <a:rPr b="1" baseline="-25000" lang="en-US" sz="1820">
                <a:solidFill>
                  <a:schemeClr val="dk1"/>
                </a:solidFill>
                <a:latin typeface="Calibri"/>
                <a:ea typeface="Calibri"/>
                <a:cs typeface="Calibri"/>
                <a:sym typeface="Calibri"/>
              </a:rPr>
              <a:t>Port</a:t>
            </a:r>
            <a:endParaRPr sz="1214">
              <a:solidFill>
                <a:schemeClr val="dk1"/>
              </a:solidFill>
              <a:latin typeface="Calibri"/>
              <a:ea typeface="Calibri"/>
              <a:cs typeface="Calibri"/>
              <a:sym typeface="Calibri"/>
            </a:endParaRPr>
          </a:p>
        </p:txBody>
      </p:sp>
      <p:sp>
        <p:nvSpPr>
          <p:cNvPr id="4888" name="Google Shape;4888;p107"/>
          <p:cNvSpPr txBox="1"/>
          <p:nvPr/>
        </p:nvSpPr>
        <p:spPr>
          <a:xfrm>
            <a:off x="4847974" y="2596236"/>
            <a:ext cx="1478236" cy="120938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889" name="Google Shape;4889;p107"/>
          <p:cNvSpPr txBox="1"/>
          <p:nvPr/>
        </p:nvSpPr>
        <p:spPr>
          <a:xfrm>
            <a:off x="6326211" y="2596236"/>
            <a:ext cx="802614" cy="120938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3" name="Shape 4893"/>
        <p:cNvGrpSpPr/>
        <p:nvPr/>
      </p:nvGrpSpPr>
      <p:grpSpPr>
        <a:xfrm>
          <a:off x="0" y="0"/>
          <a:ext cx="0" cy="0"/>
          <a:chOff x="0" y="0"/>
          <a:chExt cx="0" cy="0"/>
        </a:xfrm>
      </p:grpSpPr>
      <p:sp>
        <p:nvSpPr>
          <p:cNvPr id="4894" name="Google Shape;4894;p108"/>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95" name="Google Shape;4895;p108"/>
          <p:cNvSpPr txBox="1"/>
          <p:nvPr/>
        </p:nvSpPr>
        <p:spPr>
          <a:xfrm>
            <a:off x="1250577" y="336409"/>
            <a:ext cx="8304707" cy="588490"/>
          </a:xfrm>
          <a:prstGeom prst="rect">
            <a:avLst/>
          </a:prstGeom>
          <a:noFill/>
          <a:ln>
            <a:noFill/>
          </a:ln>
        </p:spPr>
        <p:txBody>
          <a:bodyPr anchorCtr="0" anchor="t" bIns="0" lIns="0" spcFirstLastPara="1" rIns="0" wrap="square" tIns="0">
            <a:noAutofit/>
          </a:bodyPr>
          <a:lstStyle/>
          <a:p>
            <a:pPr indent="0" lvl="0" marL="14017" marR="0" rtl="0" algn="ctr">
              <a:lnSpc>
                <a:spcPct val="149126"/>
              </a:lnSpc>
              <a:spcBef>
                <a:spcPts val="0"/>
              </a:spcBef>
              <a:spcAft>
                <a:spcPts val="0"/>
              </a:spcAft>
              <a:buNone/>
            </a:pPr>
            <a:r>
              <a:rPr b="1" baseline="30000" lang="en-US" sz="3090">
                <a:solidFill>
                  <a:schemeClr val="dk1"/>
                </a:solidFill>
                <a:latin typeface="Verdana"/>
                <a:ea typeface="Verdana"/>
                <a:cs typeface="Verdana"/>
                <a:sym typeface="Verdana"/>
              </a:rPr>
              <a:t>NAS Implementation – Gateway NAS</a:t>
            </a:r>
            <a:endParaRPr b="1" sz="3090">
              <a:solidFill>
                <a:schemeClr val="dk1"/>
              </a:solidFill>
              <a:latin typeface="Verdana"/>
              <a:ea typeface="Verdana"/>
              <a:cs typeface="Verdana"/>
              <a:sym typeface="Verdana"/>
            </a:endParaRPr>
          </a:p>
        </p:txBody>
      </p:sp>
      <p:sp>
        <p:nvSpPr>
          <p:cNvPr id="4896" name="Google Shape;4896;p108"/>
          <p:cNvSpPr txBox="1"/>
          <p:nvPr/>
        </p:nvSpPr>
        <p:spPr>
          <a:xfrm>
            <a:off x="723881" y="1693588"/>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006FC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897" name="Google Shape;4897;p108"/>
          <p:cNvSpPr txBox="1"/>
          <p:nvPr/>
        </p:nvSpPr>
        <p:spPr>
          <a:xfrm>
            <a:off x="976188" y="1717228"/>
            <a:ext cx="8853486" cy="3194343"/>
          </a:xfrm>
          <a:prstGeom prst="rect">
            <a:avLst/>
          </a:prstGeom>
          <a:noFill/>
          <a:ln>
            <a:noFill/>
          </a:ln>
        </p:spPr>
        <p:txBody>
          <a:bodyPr anchorCtr="0" anchor="t" bIns="0" lIns="0" spcFirstLastPara="1" rIns="0" wrap="square" tIns="0">
            <a:noAutofit/>
          </a:bodyPr>
          <a:lstStyle/>
          <a:p>
            <a:pPr indent="0" lvl="0" marL="14017" marR="57847" rtl="0" algn="l">
              <a:lnSpc>
                <a:spcPct val="70232"/>
              </a:lnSpc>
              <a:spcBef>
                <a:spcPts val="0"/>
              </a:spcBef>
              <a:spcAft>
                <a:spcPts val="0"/>
              </a:spcAft>
              <a:buNone/>
            </a:pPr>
            <a:r>
              <a:rPr baseline="30000" lang="en-US" sz="4636">
                <a:solidFill>
                  <a:srgbClr val="006FC0"/>
                </a:solidFill>
                <a:latin typeface="Calibri"/>
                <a:ea typeface="Calibri"/>
                <a:cs typeface="Calibri"/>
                <a:sym typeface="Calibri"/>
              </a:rPr>
              <a:t>Uses external and independently-managed storage</a:t>
            </a:r>
            <a:endParaRPr sz="3090">
              <a:solidFill>
                <a:schemeClr val="dk1"/>
              </a:solidFill>
              <a:latin typeface="Calibri"/>
              <a:ea typeface="Calibri"/>
              <a:cs typeface="Calibri"/>
              <a:sym typeface="Calibri"/>
            </a:endParaRPr>
          </a:p>
          <a:p>
            <a:pPr indent="0" lvl="0" marL="266323" marR="57847" rtl="0" algn="l">
              <a:lnSpc>
                <a:spcPct val="101725"/>
              </a:lnSpc>
              <a:spcBef>
                <a:spcPts val="19"/>
              </a:spcBef>
              <a:spcAft>
                <a:spcPts val="0"/>
              </a:spcAft>
              <a:buNone/>
            </a:pPr>
            <a:r>
              <a:rPr lang="en-US" sz="2649">
                <a:solidFill>
                  <a:schemeClr val="dk1"/>
                </a:solidFill>
                <a:latin typeface="Arial"/>
                <a:ea typeface="Arial"/>
                <a:cs typeface="Arial"/>
                <a:sym typeface="Arial"/>
              </a:rPr>
              <a:t>• </a:t>
            </a:r>
            <a:r>
              <a:rPr lang="en-US" sz="2649">
                <a:solidFill>
                  <a:schemeClr val="dk1"/>
                </a:solidFill>
                <a:latin typeface="Calibri"/>
                <a:ea typeface="Calibri"/>
                <a:cs typeface="Calibri"/>
                <a:sym typeface="Calibri"/>
              </a:rPr>
              <a:t>NAS heads access SAN-attached or direct-attached storage</a:t>
            </a:r>
            <a:endParaRPr sz="2649">
              <a:solidFill>
                <a:schemeClr val="dk1"/>
              </a:solidFill>
              <a:latin typeface="Calibri"/>
              <a:ea typeface="Calibri"/>
              <a:cs typeface="Calibri"/>
              <a:sym typeface="Calibri"/>
            </a:endParaRPr>
          </a:p>
          <a:p>
            <a:pPr indent="0" lvl="0" marL="518964" marR="57847" rtl="0" algn="l">
              <a:lnSpc>
                <a:spcPct val="71960"/>
              </a:lnSpc>
              <a:spcBef>
                <a:spcPts val="142"/>
              </a:spcBef>
              <a:spcAft>
                <a:spcPts val="0"/>
              </a:spcAft>
              <a:buNone/>
            </a:pPr>
            <a:r>
              <a:rPr baseline="30000" lang="en-US" sz="3973">
                <a:solidFill>
                  <a:schemeClr val="dk1"/>
                </a:solidFill>
                <a:latin typeface="Calibri"/>
                <a:ea typeface="Calibri"/>
                <a:cs typeface="Calibri"/>
                <a:sym typeface="Calibri"/>
              </a:rPr>
              <a:t>arrays</a:t>
            </a:r>
            <a:endParaRPr sz="2649">
              <a:solidFill>
                <a:schemeClr val="dk1"/>
              </a:solidFill>
              <a:latin typeface="Calibri"/>
              <a:ea typeface="Calibri"/>
              <a:cs typeface="Calibri"/>
              <a:sym typeface="Calibri"/>
            </a:endParaRPr>
          </a:p>
          <a:p>
            <a:pPr indent="0" lvl="0" marL="14017" marR="0" rtl="0" algn="l">
              <a:lnSpc>
                <a:spcPct val="107864"/>
              </a:lnSpc>
              <a:spcBef>
                <a:spcPts val="965"/>
              </a:spcBef>
              <a:spcAft>
                <a:spcPts val="0"/>
              </a:spcAft>
              <a:buNone/>
            </a:pPr>
            <a:r>
              <a:rPr lang="en-US" sz="3090">
                <a:solidFill>
                  <a:srgbClr val="C00000"/>
                </a:solidFill>
                <a:latin typeface="Calibri"/>
                <a:ea typeface="Calibri"/>
                <a:cs typeface="Calibri"/>
                <a:sym typeface="Calibri"/>
              </a:rPr>
              <a:t>NAS heads share storage with other application servers that perform block I/O</a:t>
            </a:r>
            <a:endParaRPr sz="3090">
              <a:solidFill>
                <a:schemeClr val="dk1"/>
              </a:solidFill>
              <a:latin typeface="Calibri"/>
              <a:ea typeface="Calibri"/>
              <a:cs typeface="Calibri"/>
              <a:sym typeface="Calibri"/>
            </a:endParaRPr>
          </a:p>
          <a:p>
            <a:pPr indent="0" lvl="0" marL="14017" marR="57847" rtl="0" algn="l">
              <a:lnSpc>
                <a:spcPct val="101725"/>
              </a:lnSpc>
              <a:spcBef>
                <a:spcPts val="673"/>
              </a:spcBef>
              <a:spcAft>
                <a:spcPts val="0"/>
              </a:spcAft>
              <a:buNone/>
            </a:pPr>
            <a:r>
              <a:rPr lang="en-US" sz="3090">
                <a:solidFill>
                  <a:srgbClr val="00AF50"/>
                </a:solidFill>
                <a:latin typeface="Calibri"/>
                <a:ea typeface="Calibri"/>
                <a:cs typeface="Calibri"/>
                <a:sym typeface="Calibri"/>
              </a:rPr>
              <a:t>Requires separate management of NAS head and</a:t>
            </a:r>
            <a:endParaRPr sz="3090">
              <a:solidFill>
                <a:schemeClr val="dk1"/>
              </a:solidFill>
              <a:latin typeface="Calibri"/>
              <a:ea typeface="Calibri"/>
              <a:cs typeface="Calibri"/>
              <a:sym typeface="Calibri"/>
            </a:endParaRPr>
          </a:p>
          <a:p>
            <a:pPr indent="0" lvl="0" marL="14017" marR="57847" rtl="0" algn="l">
              <a:lnSpc>
                <a:spcPct val="72023"/>
              </a:lnSpc>
              <a:spcBef>
                <a:spcPts val="167"/>
              </a:spcBef>
              <a:spcAft>
                <a:spcPts val="0"/>
              </a:spcAft>
              <a:buNone/>
            </a:pPr>
            <a:r>
              <a:rPr baseline="30000" lang="en-US" sz="4636">
                <a:solidFill>
                  <a:srgbClr val="00AF50"/>
                </a:solidFill>
                <a:latin typeface="Calibri"/>
                <a:ea typeface="Calibri"/>
                <a:cs typeface="Calibri"/>
                <a:sym typeface="Calibri"/>
              </a:rPr>
              <a:t>storage</a:t>
            </a:r>
            <a:endParaRPr sz="3090">
              <a:solidFill>
                <a:schemeClr val="dk1"/>
              </a:solidFill>
              <a:latin typeface="Calibri"/>
              <a:ea typeface="Calibri"/>
              <a:cs typeface="Calibri"/>
              <a:sym typeface="Calibri"/>
            </a:endParaRPr>
          </a:p>
        </p:txBody>
      </p:sp>
      <p:sp>
        <p:nvSpPr>
          <p:cNvPr id="4898" name="Google Shape;4898;p108"/>
          <p:cNvSpPr txBox="1"/>
          <p:nvPr/>
        </p:nvSpPr>
        <p:spPr>
          <a:xfrm>
            <a:off x="723881" y="3054643"/>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C0000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899" name="Google Shape;4899;p108"/>
          <p:cNvSpPr txBox="1"/>
          <p:nvPr/>
        </p:nvSpPr>
        <p:spPr>
          <a:xfrm>
            <a:off x="723881" y="4043412"/>
            <a:ext cx="224160" cy="420286"/>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00AF50"/>
                </a:solidFill>
                <a:latin typeface="Arial"/>
                <a:ea typeface="Arial"/>
                <a:cs typeface="Arial"/>
                <a:sym typeface="Arial"/>
              </a:rPr>
              <a:t>•</a:t>
            </a:r>
            <a:endParaRPr sz="3090">
              <a:solidFill>
                <a:schemeClr val="dk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3" name="Shape 4903"/>
        <p:cNvGrpSpPr/>
        <p:nvPr/>
      </p:nvGrpSpPr>
      <p:grpSpPr>
        <a:xfrm>
          <a:off x="0" y="0"/>
          <a:ext cx="0" cy="0"/>
          <a:chOff x="0" y="0"/>
          <a:chExt cx="0" cy="0"/>
        </a:xfrm>
      </p:grpSpPr>
      <p:sp>
        <p:nvSpPr>
          <p:cNvPr id="4904" name="Google Shape;4904;p109"/>
          <p:cNvSpPr/>
          <p:nvPr/>
        </p:nvSpPr>
        <p:spPr>
          <a:xfrm>
            <a:off x="3725209" y="5108369"/>
            <a:ext cx="1174067" cy="0"/>
          </a:xfrm>
          <a:custGeom>
            <a:rect b="b" l="l" r="r" t="t"/>
            <a:pathLst>
              <a:path extrusionOk="0" h="120000" w="1063752">
                <a:moveTo>
                  <a:pt x="0" y="0"/>
                </a:moveTo>
                <a:lnTo>
                  <a:pt x="1063752"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05" name="Google Shape;4905;p109"/>
          <p:cNvSpPr/>
          <p:nvPr/>
        </p:nvSpPr>
        <p:spPr>
          <a:xfrm>
            <a:off x="3472902" y="5276573"/>
            <a:ext cx="1438148" cy="1428056"/>
          </a:xfrm>
          <a:custGeom>
            <a:rect b="b" l="l" r="r" t="t"/>
            <a:pathLst>
              <a:path extrusionOk="0" h="1293876" w="1303020">
                <a:moveTo>
                  <a:pt x="1303020" y="1293876"/>
                </a:moveTo>
                <a:lnTo>
                  <a:pt x="0" y="1293876"/>
                </a:ln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06" name="Google Shape;4906;p109"/>
          <p:cNvSpPr/>
          <p:nvPr/>
        </p:nvSpPr>
        <p:spPr>
          <a:xfrm>
            <a:off x="3472902" y="3722365"/>
            <a:ext cx="1438148" cy="1192568"/>
          </a:xfrm>
          <a:custGeom>
            <a:rect b="b" l="l" r="r" t="t"/>
            <a:pathLst>
              <a:path extrusionOk="0" h="1080515" w="1303020">
                <a:moveTo>
                  <a:pt x="1303020" y="0"/>
                </a:moveTo>
                <a:lnTo>
                  <a:pt x="0" y="0"/>
                </a:lnTo>
                <a:lnTo>
                  <a:pt x="0" y="1080515"/>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07" name="Google Shape;4907;p109"/>
          <p:cNvSpPr/>
          <p:nvPr/>
        </p:nvSpPr>
        <p:spPr>
          <a:xfrm>
            <a:off x="1657977" y="3722365"/>
            <a:ext cx="1478516" cy="1192568"/>
          </a:xfrm>
          <a:custGeom>
            <a:rect b="b" l="l" r="r" t="t"/>
            <a:pathLst>
              <a:path extrusionOk="0" h="1080515" w="1339595">
                <a:moveTo>
                  <a:pt x="0" y="0"/>
                </a:moveTo>
                <a:lnTo>
                  <a:pt x="1339595" y="0"/>
                </a:lnTo>
                <a:lnTo>
                  <a:pt x="1339595" y="1080515"/>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08" name="Google Shape;4908;p109"/>
          <p:cNvSpPr/>
          <p:nvPr/>
        </p:nvSpPr>
        <p:spPr>
          <a:xfrm>
            <a:off x="1553690" y="5167241"/>
            <a:ext cx="1345636" cy="0"/>
          </a:xfrm>
          <a:custGeom>
            <a:rect b="b" l="l" r="r" t="t"/>
            <a:pathLst>
              <a:path extrusionOk="0" h="120000" w="1219200">
                <a:moveTo>
                  <a:pt x="1219200" y="0"/>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09" name="Google Shape;4909;p109"/>
          <p:cNvSpPr/>
          <p:nvPr/>
        </p:nvSpPr>
        <p:spPr>
          <a:xfrm>
            <a:off x="1634428" y="5298440"/>
            <a:ext cx="1502066" cy="1428056"/>
          </a:xfrm>
          <a:custGeom>
            <a:rect b="b" l="l" r="r" t="t"/>
            <a:pathLst>
              <a:path extrusionOk="0" h="1293876" w="1360932">
                <a:moveTo>
                  <a:pt x="0" y="1293876"/>
                </a:moveTo>
                <a:lnTo>
                  <a:pt x="1360932" y="1293876"/>
                </a:lnTo>
                <a:lnTo>
                  <a:pt x="1360932"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10" name="Google Shape;4910;p109"/>
          <p:cNvSpPr/>
          <p:nvPr/>
        </p:nvSpPr>
        <p:spPr>
          <a:xfrm>
            <a:off x="2800085" y="4810647"/>
            <a:ext cx="1009227" cy="65431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11" name="Google Shape;4911;p109"/>
          <p:cNvSpPr/>
          <p:nvPr/>
        </p:nvSpPr>
        <p:spPr>
          <a:xfrm>
            <a:off x="5107009" y="5226953"/>
            <a:ext cx="1172385" cy="0"/>
          </a:xfrm>
          <a:custGeom>
            <a:rect b="b" l="l" r="r" t="t"/>
            <a:pathLst>
              <a:path extrusionOk="0" h="120000" w="1062228">
                <a:moveTo>
                  <a:pt x="1062228" y="0"/>
                </a:moveTo>
                <a:lnTo>
                  <a:pt x="0"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12" name="Google Shape;4912;p109"/>
          <p:cNvSpPr/>
          <p:nvPr/>
        </p:nvSpPr>
        <p:spPr>
          <a:xfrm>
            <a:off x="5413141" y="3745073"/>
            <a:ext cx="1290127" cy="1190886"/>
          </a:xfrm>
          <a:custGeom>
            <a:rect b="b" l="l" r="r" t="t"/>
            <a:pathLst>
              <a:path extrusionOk="0" h="1078991" w="1168907">
                <a:moveTo>
                  <a:pt x="0" y="0"/>
                </a:moveTo>
                <a:lnTo>
                  <a:pt x="1168907" y="0"/>
                </a:lnTo>
                <a:lnTo>
                  <a:pt x="1168907" y="1078991"/>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13" name="Google Shape;4913;p109"/>
          <p:cNvSpPr/>
          <p:nvPr/>
        </p:nvSpPr>
        <p:spPr>
          <a:xfrm>
            <a:off x="7113688" y="5193312"/>
            <a:ext cx="1658496" cy="0"/>
          </a:xfrm>
          <a:custGeom>
            <a:rect b="b" l="l" r="r" t="t"/>
            <a:pathLst>
              <a:path extrusionOk="0" h="120000" w="1502664">
                <a:moveTo>
                  <a:pt x="1502664" y="0"/>
                </a:moveTo>
                <a:lnTo>
                  <a:pt x="0"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14" name="Google Shape;4914;p109"/>
          <p:cNvSpPr/>
          <p:nvPr/>
        </p:nvSpPr>
        <p:spPr>
          <a:xfrm>
            <a:off x="5413141" y="5480943"/>
            <a:ext cx="1290127" cy="1194250"/>
          </a:xfrm>
          <a:custGeom>
            <a:rect b="b" l="l" r="r" t="t"/>
            <a:pathLst>
              <a:path extrusionOk="0" h="1082039" w="1168907">
                <a:moveTo>
                  <a:pt x="0" y="1082040"/>
                </a:moveTo>
                <a:lnTo>
                  <a:pt x="1168907" y="1082040"/>
                </a:lnTo>
                <a:lnTo>
                  <a:pt x="1168907"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15" name="Google Shape;4915;p109"/>
          <p:cNvSpPr/>
          <p:nvPr/>
        </p:nvSpPr>
        <p:spPr>
          <a:xfrm>
            <a:off x="6211271" y="4894750"/>
            <a:ext cx="1012591" cy="65599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16" name="Google Shape;4916;p109"/>
          <p:cNvSpPr/>
          <p:nvPr/>
        </p:nvSpPr>
        <p:spPr>
          <a:xfrm>
            <a:off x="4877410" y="4558340"/>
            <a:ext cx="600490" cy="138768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17" name="Google Shape;4917;p109"/>
          <p:cNvSpPr/>
          <p:nvPr/>
        </p:nvSpPr>
        <p:spPr>
          <a:xfrm>
            <a:off x="4566231" y="1904075"/>
            <a:ext cx="1177431" cy="246083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18" name="Google Shape;4918;p109"/>
          <p:cNvSpPr/>
          <p:nvPr/>
        </p:nvSpPr>
        <p:spPr>
          <a:xfrm>
            <a:off x="973384" y="3189156"/>
            <a:ext cx="756920" cy="75692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19" name="Google Shape;4919;p109"/>
          <p:cNvSpPr/>
          <p:nvPr/>
        </p:nvSpPr>
        <p:spPr>
          <a:xfrm>
            <a:off x="973384" y="4632350"/>
            <a:ext cx="756920" cy="75692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20" name="Google Shape;4920;p109"/>
          <p:cNvSpPr/>
          <p:nvPr/>
        </p:nvSpPr>
        <p:spPr>
          <a:xfrm>
            <a:off x="973384" y="6183196"/>
            <a:ext cx="756920" cy="756919"/>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21" name="Google Shape;4921;p109"/>
          <p:cNvSpPr/>
          <p:nvPr/>
        </p:nvSpPr>
        <p:spPr>
          <a:xfrm>
            <a:off x="8603138" y="4053727"/>
            <a:ext cx="1069780" cy="181660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22" name="Google Shape;4922;p109"/>
          <p:cNvSpPr/>
          <p:nvPr/>
        </p:nvSpPr>
        <p:spPr>
          <a:xfrm>
            <a:off x="4650334" y="6437185"/>
            <a:ext cx="1089964" cy="47601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23" name="Google Shape;4923;p109"/>
          <p:cNvSpPr txBox="1"/>
          <p:nvPr/>
        </p:nvSpPr>
        <p:spPr>
          <a:xfrm>
            <a:off x="502187" y="838640"/>
            <a:ext cx="2265116" cy="645343"/>
          </a:xfrm>
          <a:prstGeom prst="rect">
            <a:avLst/>
          </a:prstGeom>
          <a:noFill/>
          <a:ln>
            <a:noFill/>
          </a:ln>
        </p:spPr>
        <p:txBody>
          <a:bodyPr anchorCtr="0" anchor="t" bIns="0" lIns="0" spcFirstLastPara="1" rIns="0" wrap="square" tIns="0">
            <a:noAutofit/>
          </a:bodyPr>
          <a:lstStyle/>
          <a:p>
            <a:pPr indent="0" lvl="0" marL="14017" marR="0" rtl="0" algn="l">
              <a:lnSpc>
                <a:spcPct val="104200"/>
              </a:lnSpc>
              <a:spcBef>
                <a:spcPts val="0"/>
              </a:spcBef>
              <a:spcAft>
                <a:spcPts val="0"/>
              </a:spcAft>
              <a:buNone/>
            </a:pPr>
            <a:r>
              <a:t/>
            </a:r>
            <a:endParaRPr sz="4856">
              <a:solidFill>
                <a:schemeClr val="dk1"/>
              </a:solidFill>
              <a:latin typeface="Calibri"/>
              <a:ea typeface="Calibri"/>
              <a:cs typeface="Calibri"/>
              <a:sym typeface="Calibri"/>
            </a:endParaRPr>
          </a:p>
        </p:txBody>
      </p:sp>
      <p:sp>
        <p:nvSpPr>
          <p:cNvPr id="4924" name="Google Shape;4924;p109"/>
          <p:cNvSpPr txBox="1"/>
          <p:nvPr/>
        </p:nvSpPr>
        <p:spPr>
          <a:xfrm>
            <a:off x="2787471" y="838640"/>
            <a:ext cx="1141844" cy="645343"/>
          </a:xfrm>
          <a:prstGeom prst="rect">
            <a:avLst/>
          </a:prstGeom>
          <a:noFill/>
          <a:ln>
            <a:noFill/>
          </a:ln>
        </p:spPr>
        <p:txBody>
          <a:bodyPr anchorCtr="0" anchor="t" bIns="0" lIns="0" spcFirstLastPara="1" rIns="0" wrap="square" tIns="0">
            <a:noAutofit/>
          </a:bodyPr>
          <a:lstStyle/>
          <a:p>
            <a:pPr indent="0" lvl="0" marL="14017" marR="0" rtl="0" algn="l">
              <a:lnSpc>
                <a:spcPct val="104200"/>
              </a:lnSpc>
              <a:spcBef>
                <a:spcPts val="0"/>
              </a:spcBef>
              <a:spcAft>
                <a:spcPts val="0"/>
              </a:spcAft>
              <a:buNone/>
            </a:pPr>
            <a:r>
              <a:t/>
            </a:r>
            <a:endParaRPr sz="4856">
              <a:solidFill>
                <a:schemeClr val="dk1"/>
              </a:solidFill>
              <a:latin typeface="Calibri"/>
              <a:ea typeface="Calibri"/>
              <a:cs typeface="Calibri"/>
              <a:sym typeface="Calibri"/>
            </a:endParaRPr>
          </a:p>
        </p:txBody>
      </p:sp>
      <p:sp>
        <p:nvSpPr>
          <p:cNvPr id="4925" name="Google Shape;4925;p109"/>
          <p:cNvSpPr txBox="1"/>
          <p:nvPr/>
        </p:nvSpPr>
        <p:spPr>
          <a:xfrm>
            <a:off x="4139647" y="1598828"/>
            <a:ext cx="3201300" cy="1057304"/>
          </a:xfrm>
          <a:prstGeom prst="rect">
            <a:avLst/>
          </a:prstGeom>
          <a:noFill/>
          <a:ln>
            <a:noFill/>
          </a:ln>
        </p:spPr>
        <p:txBody>
          <a:bodyPr anchorCtr="0" anchor="t" bIns="0" lIns="0" spcFirstLastPara="1" rIns="0" wrap="square" tIns="0">
            <a:noAutofit/>
          </a:bodyPr>
          <a:lstStyle/>
          <a:p>
            <a:pPr indent="0" lvl="0" marL="212142" marR="92596" rtl="0" algn="l">
              <a:lnSpc>
                <a:spcPct val="101725"/>
              </a:lnSpc>
              <a:spcBef>
                <a:spcPts val="0"/>
              </a:spcBef>
              <a:spcAft>
                <a:spcPts val="0"/>
              </a:spcAft>
              <a:buNone/>
            </a:pPr>
            <a:r>
              <a:rPr b="1" lang="en-US" sz="1766">
                <a:solidFill>
                  <a:schemeClr val="dk1"/>
                </a:solidFill>
                <a:latin typeface="Calibri"/>
                <a:ea typeface="Calibri"/>
                <a:cs typeface="Calibri"/>
                <a:sym typeface="Calibri"/>
              </a:rPr>
              <a:t>Application Servers</a:t>
            </a:r>
            <a:endParaRPr sz="1766">
              <a:solidFill>
                <a:schemeClr val="dk1"/>
              </a:solidFill>
              <a:latin typeface="Calibri"/>
              <a:ea typeface="Calibri"/>
              <a:cs typeface="Calibri"/>
              <a:sym typeface="Calibri"/>
            </a:endParaRPr>
          </a:p>
        </p:txBody>
      </p:sp>
      <p:sp>
        <p:nvSpPr>
          <p:cNvPr id="4926" name="Google Shape;4926;p109"/>
          <p:cNvSpPr txBox="1"/>
          <p:nvPr/>
        </p:nvSpPr>
        <p:spPr>
          <a:xfrm>
            <a:off x="1091575" y="3992754"/>
            <a:ext cx="530990"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Client</a:t>
            </a:r>
            <a:endParaRPr sz="1545">
              <a:solidFill>
                <a:schemeClr val="dk1"/>
              </a:solidFill>
              <a:latin typeface="Calibri"/>
              <a:ea typeface="Calibri"/>
              <a:cs typeface="Calibri"/>
              <a:sym typeface="Calibri"/>
            </a:endParaRPr>
          </a:p>
        </p:txBody>
      </p:sp>
      <p:sp>
        <p:nvSpPr>
          <p:cNvPr id="4927" name="Google Shape;4927;p109"/>
          <p:cNvSpPr txBox="1"/>
          <p:nvPr/>
        </p:nvSpPr>
        <p:spPr>
          <a:xfrm>
            <a:off x="3206579" y="5020510"/>
            <a:ext cx="238719" cy="252082"/>
          </a:xfrm>
          <a:prstGeom prst="rect">
            <a:avLst/>
          </a:prstGeom>
          <a:noFill/>
          <a:ln>
            <a:noFill/>
          </a:ln>
        </p:spPr>
        <p:txBody>
          <a:bodyPr anchorCtr="0" anchor="t" bIns="0" lIns="0" spcFirstLastPara="1" rIns="0" wrap="square" tIns="0">
            <a:noAutofit/>
          </a:bodyPr>
          <a:lstStyle/>
          <a:p>
            <a:pPr indent="0" lvl="0" marL="14017" marR="0" rtl="0" algn="l">
              <a:lnSpc>
                <a:spcPct val="72064"/>
              </a:lnSpc>
              <a:spcBef>
                <a:spcPts val="0"/>
              </a:spcBef>
              <a:spcAft>
                <a:spcPts val="0"/>
              </a:spcAft>
              <a:buNone/>
            </a:pPr>
            <a:r>
              <a:rPr b="1" baseline="30000" lang="en-US" sz="2649">
                <a:solidFill>
                  <a:schemeClr val="dk1"/>
                </a:solidFill>
                <a:latin typeface="Calibri"/>
                <a:ea typeface="Calibri"/>
                <a:cs typeface="Calibri"/>
                <a:sym typeface="Calibri"/>
              </a:rPr>
              <a:t>IP</a:t>
            </a:r>
            <a:endParaRPr sz="1766">
              <a:solidFill>
                <a:schemeClr val="dk1"/>
              </a:solidFill>
              <a:latin typeface="Calibri"/>
              <a:ea typeface="Calibri"/>
              <a:cs typeface="Calibri"/>
              <a:sym typeface="Calibri"/>
            </a:endParaRPr>
          </a:p>
        </p:txBody>
      </p:sp>
      <p:sp>
        <p:nvSpPr>
          <p:cNvPr id="4928" name="Google Shape;4928;p109"/>
          <p:cNvSpPr txBox="1"/>
          <p:nvPr/>
        </p:nvSpPr>
        <p:spPr>
          <a:xfrm>
            <a:off x="6366861" y="5129113"/>
            <a:ext cx="719905" cy="251746"/>
          </a:xfrm>
          <a:prstGeom prst="rect">
            <a:avLst/>
          </a:prstGeom>
          <a:noFill/>
          <a:ln>
            <a:noFill/>
          </a:ln>
        </p:spPr>
        <p:txBody>
          <a:bodyPr anchorCtr="0" anchor="t" bIns="0" lIns="0" spcFirstLastPara="1" rIns="0" wrap="square" tIns="0">
            <a:noAutofit/>
          </a:bodyPr>
          <a:lstStyle/>
          <a:p>
            <a:pPr indent="0" lvl="0" marL="14017" marR="0" rtl="0" algn="l">
              <a:lnSpc>
                <a:spcPct val="71876"/>
              </a:lnSpc>
              <a:spcBef>
                <a:spcPts val="0"/>
              </a:spcBef>
              <a:spcAft>
                <a:spcPts val="0"/>
              </a:spcAft>
              <a:buNone/>
            </a:pPr>
            <a:r>
              <a:rPr b="1" baseline="30000" lang="en-US" sz="2649">
                <a:solidFill>
                  <a:schemeClr val="dk1"/>
                </a:solidFill>
                <a:latin typeface="Calibri"/>
                <a:ea typeface="Calibri"/>
                <a:cs typeface="Calibri"/>
                <a:sym typeface="Calibri"/>
              </a:rPr>
              <a:t>FC SAN</a:t>
            </a:r>
            <a:endParaRPr sz="1766">
              <a:solidFill>
                <a:schemeClr val="dk1"/>
              </a:solidFill>
              <a:latin typeface="Calibri"/>
              <a:ea typeface="Calibri"/>
              <a:cs typeface="Calibri"/>
              <a:sym typeface="Calibri"/>
            </a:endParaRPr>
          </a:p>
        </p:txBody>
      </p:sp>
      <p:sp>
        <p:nvSpPr>
          <p:cNvPr id="4929" name="Google Shape;4929;p109"/>
          <p:cNvSpPr txBox="1"/>
          <p:nvPr/>
        </p:nvSpPr>
        <p:spPr>
          <a:xfrm>
            <a:off x="1091575" y="5436929"/>
            <a:ext cx="530990"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Client</a:t>
            </a:r>
            <a:endParaRPr sz="1545">
              <a:solidFill>
                <a:schemeClr val="dk1"/>
              </a:solidFill>
              <a:latin typeface="Calibri"/>
              <a:ea typeface="Calibri"/>
              <a:cs typeface="Calibri"/>
              <a:sym typeface="Calibri"/>
            </a:endParaRPr>
          </a:p>
        </p:txBody>
      </p:sp>
      <p:sp>
        <p:nvSpPr>
          <p:cNvPr id="4930" name="Google Shape;4930;p109"/>
          <p:cNvSpPr txBox="1"/>
          <p:nvPr/>
        </p:nvSpPr>
        <p:spPr>
          <a:xfrm>
            <a:off x="8509365" y="5903836"/>
            <a:ext cx="1320558" cy="251745"/>
          </a:xfrm>
          <a:prstGeom prst="rect">
            <a:avLst/>
          </a:prstGeom>
          <a:noFill/>
          <a:ln>
            <a:noFill/>
          </a:ln>
        </p:spPr>
        <p:txBody>
          <a:bodyPr anchorCtr="0" anchor="t" bIns="0" lIns="0" spcFirstLastPara="1" rIns="0" wrap="square" tIns="0">
            <a:noAutofit/>
          </a:bodyPr>
          <a:lstStyle/>
          <a:p>
            <a:pPr indent="0" lvl="0" marL="14017" marR="0" rtl="0" algn="l">
              <a:lnSpc>
                <a:spcPct val="71876"/>
              </a:lnSpc>
              <a:spcBef>
                <a:spcPts val="0"/>
              </a:spcBef>
              <a:spcAft>
                <a:spcPts val="0"/>
              </a:spcAft>
              <a:buNone/>
            </a:pPr>
            <a:r>
              <a:rPr b="1" baseline="30000" lang="en-US" sz="2649">
                <a:solidFill>
                  <a:schemeClr val="dk1"/>
                </a:solidFill>
                <a:latin typeface="Calibri"/>
                <a:ea typeface="Calibri"/>
                <a:cs typeface="Calibri"/>
                <a:sym typeface="Calibri"/>
              </a:rPr>
              <a:t>Storage Array</a:t>
            </a:r>
            <a:endParaRPr sz="1766">
              <a:solidFill>
                <a:schemeClr val="dk1"/>
              </a:solidFill>
              <a:latin typeface="Calibri"/>
              <a:ea typeface="Calibri"/>
              <a:cs typeface="Calibri"/>
              <a:sym typeface="Calibri"/>
            </a:endParaRPr>
          </a:p>
        </p:txBody>
      </p:sp>
      <p:sp>
        <p:nvSpPr>
          <p:cNvPr id="4931" name="Google Shape;4931;p109"/>
          <p:cNvSpPr txBox="1"/>
          <p:nvPr/>
        </p:nvSpPr>
        <p:spPr>
          <a:xfrm>
            <a:off x="4249726" y="5946168"/>
            <a:ext cx="1768487" cy="251745"/>
          </a:xfrm>
          <a:prstGeom prst="rect">
            <a:avLst/>
          </a:prstGeom>
          <a:noFill/>
          <a:ln>
            <a:noFill/>
          </a:ln>
        </p:spPr>
        <p:txBody>
          <a:bodyPr anchorCtr="0" anchor="t" bIns="0" lIns="0" spcFirstLastPara="1" rIns="0" wrap="square" tIns="0">
            <a:noAutofit/>
          </a:bodyPr>
          <a:lstStyle/>
          <a:p>
            <a:pPr indent="0" lvl="0" marL="14017" marR="0" rtl="0" algn="l">
              <a:lnSpc>
                <a:spcPct val="71876"/>
              </a:lnSpc>
              <a:spcBef>
                <a:spcPts val="0"/>
              </a:spcBef>
              <a:spcAft>
                <a:spcPts val="0"/>
              </a:spcAft>
              <a:buNone/>
            </a:pPr>
            <a:r>
              <a:rPr b="1" baseline="30000" lang="en-US" sz="2649">
                <a:solidFill>
                  <a:schemeClr val="dk1"/>
                </a:solidFill>
                <a:latin typeface="Calibri"/>
                <a:ea typeface="Calibri"/>
                <a:cs typeface="Calibri"/>
                <a:sym typeface="Calibri"/>
              </a:rPr>
              <a:t>Application Server</a:t>
            </a:r>
            <a:endParaRPr sz="1766">
              <a:solidFill>
                <a:schemeClr val="dk1"/>
              </a:solidFill>
              <a:latin typeface="Calibri"/>
              <a:ea typeface="Calibri"/>
              <a:cs typeface="Calibri"/>
              <a:sym typeface="Calibri"/>
            </a:endParaRPr>
          </a:p>
        </p:txBody>
      </p:sp>
      <p:sp>
        <p:nvSpPr>
          <p:cNvPr id="4932" name="Google Shape;4932;p109"/>
          <p:cNvSpPr txBox="1"/>
          <p:nvPr/>
        </p:nvSpPr>
        <p:spPr>
          <a:xfrm>
            <a:off x="4524601" y="6975298"/>
            <a:ext cx="1316089" cy="251746"/>
          </a:xfrm>
          <a:prstGeom prst="rect">
            <a:avLst/>
          </a:prstGeom>
          <a:noFill/>
          <a:ln>
            <a:noFill/>
          </a:ln>
        </p:spPr>
        <p:txBody>
          <a:bodyPr anchorCtr="0" anchor="t" bIns="0" lIns="0" spcFirstLastPara="1" rIns="0" wrap="square" tIns="0">
            <a:noAutofit/>
          </a:bodyPr>
          <a:lstStyle/>
          <a:p>
            <a:pPr indent="0" lvl="0" marL="14017" marR="0" rtl="0" algn="l">
              <a:lnSpc>
                <a:spcPct val="71876"/>
              </a:lnSpc>
              <a:spcBef>
                <a:spcPts val="0"/>
              </a:spcBef>
              <a:spcAft>
                <a:spcPts val="0"/>
              </a:spcAft>
              <a:buNone/>
            </a:pPr>
            <a:r>
              <a:rPr b="1" baseline="30000" lang="en-US" sz="2649">
                <a:solidFill>
                  <a:schemeClr val="dk1"/>
                </a:solidFill>
                <a:latin typeface="Calibri"/>
                <a:ea typeface="Calibri"/>
                <a:cs typeface="Calibri"/>
                <a:sym typeface="Calibri"/>
              </a:rPr>
              <a:t>Gateway NAS</a:t>
            </a:r>
            <a:endParaRPr sz="1766">
              <a:solidFill>
                <a:schemeClr val="dk1"/>
              </a:solidFill>
              <a:latin typeface="Calibri"/>
              <a:ea typeface="Calibri"/>
              <a:cs typeface="Calibri"/>
              <a:sym typeface="Calibri"/>
            </a:endParaRPr>
          </a:p>
        </p:txBody>
      </p:sp>
      <p:sp>
        <p:nvSpPr>
          <p:cNvPr id="4933" name="Google Shape;4933;p109"/>
          <p:cNvSpPr txBox="1"/>
          <p:nvPr/>
        </p:nvSpPr>
        <p:spPr>
          <a:xfrm>
            <a:off x="1091575" y="6987073"/>
            <a:ext cx="530990" cy="224833"/>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Client</a:t>
            </a:r>
            <a:endParaRPr sz="1545">
              <a:solidFill>
                <a:schemeClr val="dk1"/>
              </a:solidFill>
              <a:latin typeface="Calibri"/>
              <a:ea typeface="Calibri"/>
              <a:cs typeface="Calibri"/>
              <a:sym typeface="Calibri"/>
            </a:endParaRPr>
          </a:p>
        </p:txBody>
      </p:sp>
      <p:sp>
        <p:nvSpPr>
          <p:cNvPr id="4934" name="Google Shape;4934;p109"/>
          <p:cNvSpPr txBox="1"/>
          <p:nvPr/>
        </p:nvSpPr>
        <p:spPr>
          <a:xfrm>
            <a:off x="5413141" y="5480943"/>
            <a:ext cx="1290127" cy="119425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935" name="Google Shape;4935;p109"/>
          <p:cNvSpPr txBox="1"/>
          <p:nvPr/>
        </p:nvSpPr>
        <p:spPr>
          <a:xfrm>
            <a:off x="3472902" y="5276573"/>
            <a:ext cx="1438148" cy="142805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a:p>
            <a:pPr indent="0" lvl="0" marL="790839" marR="0" rtl="0" algn="l">
              <a:lnSpc>
                <a:spcPct val="101725"/>
              </a:lnSpc>
              <a:spcBef>
                <a:spcPts val="4415"/>
              </a:spcBef>
              <a:spcAft>
                <a:spcPts val="0"/>
              </a:spcAft>
              <a:buNone/>
            </a:pPr>
            <a:r>
              <a:rPr b="1" lang="en-US" sz="1766">
                <a:solidFill>
                  <a:schemeClr val="dk1"/>
                </a:solidFill>
                <a:latin typeface="Calibri"/>
                <a:ea typeface="Calibri"/>
                <a:cs typeface="Calibri"/>
                <a:sym typeface="Calibri"/>
              </a:rPr>
              <a:t>Applic</a:t>
            </a:r>
            <a:endParaRPr sz="1766">
              <a:solidFill>
                <a:schemeClr val="dk1"/>
              </a:solidFill>
              <a:latin typeface="Calibri"/>
              <a:ea typeface="Calibri"/>
              <a:cs typeface="Calibri"/>
              <a:sym typeface="Calibri"/>
            </a:endParaRPr>
          </a:p>
        </p:txBody>
      </p:sp>
      <p:sp>
        <p:nvSpPr>
          <p:cNvPr id="4936" name="Google Shape;4936;p109"/>
          <p:cNvSpPr txBox="1"/>
          <p:nvPr/>
        </p:nvSpPr>
        <p:spPr>
          <a:xfrm>
            <a:off x="1634428" y="5298440"/>
            <a:ext cx="1502066" cy="142805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937" name="Google Shape;4937;p109"/>
          <p:cNvSpPr txBox="1"/>
          <p:nvPr/>
        </p:nvSpPr>
        <p:spPr>
          <a:xfrm>
            <a:off x="5413141" y="3745073"/>
            <a:ext cx="1290127" cy="119088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938" name="Google Shape;4938;p109"/>
          <p:cNvSpPr txBox="1"/>
          <p:nvPr/>
        </p:nvSpPr>
        <p:spPr>
          <a:xfrm>
            <a:off x="3472902" y="3722365"/>
            <a:ext cx="1438148" cy="1192568"/>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939" name="Google Shape;4939;p109"/>
          <p:cNvSpPr txBox="1"/>
          <p:nvPr/>
        </p:nvSpPr>
        <p:spPr>
          <a:xfrm>
            <a:off x="1657977" y="3722365"/>
            <a:ext cx="1478516" cy="1192568"/>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940" name="Google Shape;4940;p109"/>
          <p:cNvSpPr txBox="1"/>
          <p:nvPr/>
        </p:nvSpPr>
        <p:spPr>
          <a:xfrm>
            <a:off x="1351844" y="336409"/>
            <a:ext cx="7947660" cy="5678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090">
                <a:solidFill>
                  <a:schemeClr val="dk1"/>
                </a:solidFill>
                <a:latin typeface="Verdana"/>
                <a:ea typeface="Verdana"/>
                <a:cs typeface="Verdana"/>
                <a:sym typeface="Verdana"/>
              </a:rPr>
              <a:t>Gateway NAS connectivity</a:t>
            </a:r>
            <a:endParaRPr sz="3090">
              <a:solidFill>
                <a:schemeClr val="dk1"/>
              </a:solidFill>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1"/>
          <p:cNvSpPr txBox="1"/>
          <p:nvPr>
            <p:ph type="title"/>
          </p:nvPr>
        </p:nvSpPr>
        <p:spPr>
          <a:xfrm>
            <a:off x="231" y="0"/>
            <a:ext cx="10693400" cy="108202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Magnetic Hard Disk Mechanism</a:t>
            </a:r>
            <a:endParaRPr/>
          </a:p>
        </p:txBody>
      </p:sp>
      <p:sp>
        <p:nvSpPr>
          <p:cNvPr id="165" name="Google Shape;165;p11"/>
          <p:cNvSpPr txBox="1"/>
          <p:nvPr/>
        </p:nvSpPr>
        <p:spPr>
          <a:xfrm>
            <a:off x="843728" y="6519675"/>
            <a:ext cx="8606843" cy="3640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66">
                <a:solidFill>
                  <a:schemeClr val="dk1"/>
                </a:solidFill>
                <a:latin typeface="Helvetica Neue"/>
                <a:ea typeface="Helvetica Neue"/>
                <a:cs typeface="Helvetica Neue"/>
                <a:sym typeface="Helvetica Neue"/>
              </a:rPr>
              <a:t>NOTE: Diagram is schematic, and simplifies the structure of actual disk drives</a:t>
            </a:r>
            <a:endParaRPr/>
          </a:p>
        </p:txBody>
      </p:sp>
      <p:pic>
        <p:nvPicPr>
          <p:cNvPr id="166" name="Google Shape;166;p11"/>
          <p:cNvPicPr preferRelativeResize="0"/>
          <p:nvPr/>
        </p:nvPicPr>
        <p:blipFill rotWithShape="1">
          <a:blip r:embed="rId3">
            <a:alphaModFix/>
          </a:blip>
          <a:srcRect b="0" l="0" r="0" t="0"/>
          <a:stretch/>
        </p:blipFill>
        <p:spPr>
          <a:xfrm>
            <a:off x="1916031" y="949655"/>
            <a:ext cx="7299372" cy="5540234"/>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4" name="Shape 4944"/>
        <p:cNvGrpSpPr/>
        <p:nvPr/>
      </p:nvGrpSpPr>
      <p:grpSpPr>
        <a:xfrm>
          <a:off x="0" y="0"/>
          <a:ext cx="0" cy="0"/>
          <a:chOff x="0" y="0"/>
          <a:chExt cx="0" cy="0"/>
        </a:xfrm>
      </p:grpSpPr>
      <p:sp>
        <p:nvSpPr>
          <p:cNvPr id="4945" name="Google Shape;4945;p110"/>
          <p:cNvSpPr txBox="1"/>
          <p:nvPr/>
        </p:nvSpPr>
        <p:spPr>
          <a:xfrm>
            <a:off x="2571328" y="392099"/>
            <a:ext cx="5214338" cy="588490"/>
          </a:xfrm>
          <a:prstGeom prst="rect">
            <a:avLst/>
          </a:prstGeom>
          <a:noFill/>
          <a:ln>
            <a:noFill/>
          </a:ln>
        </p:spPr>
        <p:txBody>
          <a:bodyPr anchorCtr="0" anchor="t" bIns="0" lIns="0" spcFirstLastPara="1" rIns="0" wrap="square" tIns="0">
            <a:noAutofit/>
          </a:bodyPr>
          <a:lstStyle/>
          <a:p>
            <a:pPr indent="0" lvl="0" marL="14017" marR="0" rtl="0" algn="l">
              <a:lnSpc>
                <a:spcPct val="149126"/>
              </a:lnSpc>
              <a:spcBef>
                <a:spcPts val="0"/>
              </a:spcBef>
              <a:spcAft>
                <a:spcPts val="0"/>
              </a:spcAft>
              <a:buNone/>
            </a:pPr>
            <a:r>
              <a:rPr b="1" baseline="30000" lang="en-US" sz="3090">
                <a:solidFill>
                  <a:schemeClr val="dk1"/>
                </a:solidFill>
                <a:latin typeface="Verdana"/>
                <a:ea typeface="Verdana"/>
                <a:cs typeface="Verdana"/>
                <a:sym typeface="Verdana"/>
              </a:rPr>
              <a:t>NAS Implementation – Scale-out NAS</a:t>
            </a:r>
            <a:endParaRPr b="1" sz="3090">
              <a:solidFill>
                <a:schemeClr val="dk1"/>
              </a:solidFill>
              <a:latin typeface="Verdana"/>
              <a:ea typeface="Verdana"/>
              <a:cs typeface="Verdana"/>
              <a:sym typeface="Verdana"/>
            </a:endParaRPr>
          </a:p>
        </p:txBody>
      </p:sp>
      <p:sp>
        <p:nvSpPr>
          <p:cNvPr id="4946" name="Google Shape;4946;p110"/>
          <p:cNvSpPr txBox="1"/>
          <p:nvPr/>
        </p:nvSpPr>
        <p:spPr>
          <a:xfrm>
            <a:off x="723881" y="1658265"/>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00AF5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947" name="Google Shape;4947;p110"/>
          <p:cNvSpPr txBox="1"/>
          <p:nvPr/>
        </p:nvSpPr>
        <p:spPr>
          <a:xfrm>
            <a:off x="976188" y="1681904"/>
            <a:ext cx="8474660" cy="2265517"/>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00AF50"/>
                </a:solidFill>
                <a:latin typeface="Calibri"/>
                <a:ea typeface="Calibri"/>
                <a:cs typeface="Calibri"/>
                <a:sym typeface="Calibri"/>
              </a:rPr>
              <a:t>Pools multiple nodes together in a cluster that works</a:t>
            </a:r>
            <a:endParaRPr sz="3090">
              <a:solidFill>
                <a:schemeClr val="dk1"/>
              </a:solidFill>
              <a:latin typeface="Calibri"/>
              <a:ea typeface="Calibri"/>
              <a:cs typeface="Calibri"/>
              <a:sym typeface="Calibri"/>
            </a:endParaRPr>
          </a:p>
          <a:p>
            <a:pPr indent="0" lvl="0" marL="14017" marR="58786" rtl="0" algn="l">
              <a:lnSpc>
                <a:spcPct val="72023"/>
              </a:lnSpc>
              <a:spcBef>
                <a:spcPts val="3"/>
              </a:spcBef>
              <a:spcAft>
                <a:spcPts val="0"/>
              </a:spcAft>
              <a:buNone/>
            </a:pPr>
            <a:r>
              <a:rPr baseline="30000" lang="en-US" sz="4636">
                <a:solidFill>
                  <a:srgbClr val="00AF50"/>
                </a:solidFill>
                <a:latin typeface="Calibri"/>
                <a:ea typeface="Calibri"/>
                <a:cs typeface="Calibri"/>
                <a:sym typeface="Calibri"/>
              </a:rPr>
              <a:t>a single NAS device</a:t>
            </a:r>
            <a:endParaRPr sz="3090">
              <a:solidFill>
                <a:schemeClr val="dk1"/>
              </a:solidFill>
              <a:latin typeface="Calibri"/>
              <a:ea typeface="Calibri"/>
              <a:cs typeface="Calibri"/>
              <a:sym typeface="Calibri"/>
            </a:endParaRPr>
          </a:p>
          <a:p>
            <a:pPr indent="0" lvl="0" marL="266323" marR="58786" rtl="0" algn="l">
              <a:lnSpc>
                <a:spcPct val="101725"/>
              </a:lnSpc>
              <a:spcBef>
                <a:spcPts val="14"/>
              </a:spcBef>
              <a:spcAft>
                <a:spcPts val="0"/>
              </a:spcAft>
              <a:buNone/>
            </a:pPr>
            <a:r>
              <a:rPr lang="en-US" sz="2649">
                <a:solidFill>
                  <a:schemeClr val="dk1"/>
                </a:solidFill>
                <a:latin typeface="Arial"/>
                <a:ea typeface="Arial"/>
                <a:cs typeface="Arial"/>
                <a:sym typeface="Arial"/>
              </a:rPr>
              <a:t>• </a:t>
            </a:r>
            <a:r>
              <a:rPr lang="en-US" sz="2649">
                <a:solidFill>
                  <a:schemeClr val="dk1"/>
                </a:solidFill>
                <a:latin typeface="Calibri"/>
                <a:ea typeface="Calibri"/>
                <a:cs typeface="Calibri"/>
                <a:sym typeface="Calibri"/>
              </a:rPr>
              <a:t>Pool is managed centrally</a:t>
            </a:r>
            <a:endParaRPr sz="2649">
              <a:solidFill>
                <a:schemeClr val="dk1"/>
              </a:solidFill>
              <a:latin typeface="Calibri"/>
              <a:ea typeface="Calibri"/>
              <a:cs typeface="Calibri"/>
              <a:sym typeface="Calibri"/>
            </a:endParaRPr>
          </a:p>
          <a:p>
            <a:pPr indent="0" lvl="0" marL="14017" marR="58786" rtl="0" algn="l">
              <a:lnSpc>
                <a:spcPct val="101725"/>
              </a:lnSpc>
              <a:spcBef>
                <a:spcPts val="663"/>
              </a:spcBef>
              <a:spcAft>
                <a:spcPts val="0"/>
              </a:spcAft>
              <a:buNone/>
            </a:pPr>
            <a:r>
              <a:rPr lang="en-US" sz="3090">
                <a:solidFill>
                  <a:srgbClr val="006FC0"/>
                </a:solidFill>
                <a:latin typeface="Calibri"/>
                <a:ea typeface="Calibri"/>
                <a:cs typeface="Calibri"/>
                <a:sym typeface="Calibri"/>
              </a:rPr>
              <a:t>Scales performance and/or capacity with addition of</a:t>
            </a:r>
            <a:endParaRPr sz="3090">
              <a:solidFill>
                <a:schemeClr val="dk1"/>
              </a:solidFill>
              <a:latin typeface="Calibri"/>
              <a:ea typeface="Calibri"/>
              <a:cs typeface="Calibri"/>
              <a:sym typeface="Calibri"/>
            </a:endParaRPr>
          </a:p>
          <a:p>
            <a:pPr indent="0" lvl="0" marL="14017" marR="58786" rtl="0" algn="l">
              <a:lnSpc>
                <a:spcPct val="72023"/>
              </a:lnSpc>
              <a:spcBef>
                <a:spcPts val="167"/>
              </a:spcBef>
              <a:spcAft>
                <a:spcPts val="0"/>
              </a:spcAft>
              <a:buNone/>
            </a:pPr>
            <a:r>
              <a:rPr baseline="30000" lang="en-US" sz="4636">
                <a:solidFill>
                  <a:srgbClr val="006FC0"/>
                </a:solidFill>
                <a:latin typeface="Calibri"/>
                <a:ea typeface="Calibri"/>
                <a:cs typeface="Calibri"/>
                <a:sym typeface="Calibri"/>
              </a:rPr>
              <a:t>nodes to the pool non-disruptively</a:t>
            </a:r>
            <a:endParaRPr sz="3090">
              <a:solidFill>
                <a:schemeClr val="dk1"/>
              </a:solidFill>
              <a:latin typeface="Calibri"/>
              <a:ea typeface="Calibri"/>
              <a:cs typeface="Calibri"/>
              <a:sym typeface="Calibri"/>
            </a:endParaRPr>
          </a:p>
        </p:txBody>
      </p:sp>
      <p:sp>
        <p:nvSpPr>
          <p:cNvPr id="4948" name="Google Shape;4948;p110"/>
          <p:cNvSpPr txBox="1"/>
          <p:nvPr/>
        </p:nvSpPr>
        <p:spPr>
          <a:xfrm>
            <a:off x="9454123" y="1681905"/>
            <a:ext cx="427834" cy="419949"/>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00AF50"/>
                </a:solidFill>
                <a:latin typeface="Calibri"/>
                <a:ea typeface="Calibri"/>
                <a:cs typeface="Calibri"/>
                <a:sym typeface="Calibri"/>
              </a:rPr>
              <a:t>as</a:t>
            </a:r>
            <a:endParaRPr sz="3090">
              <a:solidFill>
                <a:schemeClr val="dk1"/>
              </a:solidFill>
              <a:latin typeface="Calibri"/>
              <a:ea typeface="Calibri"/>
              <a:cs typeface="Calibri"/>
              <a:sym typeface="Calibri"/>
            </a:endParaRPr>
          </a:p>
        </p:txBody>
      </p:sp>
      <p:sp>
        <p:nvSpPr>
          <p:cNvPr id="4949" name="Google Shape;4949;p110"/>
          <p:cNvSpPr txBox="1"/>
          <p:nvPr/>
        </p:nvSpPr>
        <p:spPr>
          <a:xfrm>
            <a:off x="723881" y="3079873"/>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006FC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950" name="Google Shape;4950;p110"/>
          <p:cNvSpPr txBox="1"/>
          <p:nvPr/>
        </p:nvSpPr>
        <p:spPr>
          <a:xfrm>
            <a:off x="723881" y="4069336"/>
            <a:ext cx="223992" cy="419949"/>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C0000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951" name="Google Shape;4951;p110"/>
          <p:cNvSpPr txBox="1"/>
          <p:nvPr/>
        </p:nvSpPr>
        <p:spPr>
          <a:xfrm>
            <a:off x="976188" y="4092975"/>
            <a:ext cx="8898633" cy="2697747"/>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C00000"/>
                </a:solidFill>
                <a:latin typeface="Calibri"/>
                <a:ea typeface="Calibri"/>
                <a:cs typeface="Calibri"/>
                <a:sym typeface="Calibri"/>
              </a:rPr>
              <a:t>Creates a single file system that runs on all nodes in the</a:t>
            </a:r>
            <a:endParaRPr sz="3090">
              <a:solidFill>
                <a:schemeClr val="dk1"/>
              </a:solidFill>
              <a:latin typeface="Calibri"/>
              <a:ea typeface="Calibri"/>
              <a:cs typeface="Calibri"/>
              <a:sym typeface="Calibri"/>
            </a:endParaRPr>
          </a:p>
          <a:p>
            <a:pPr indent="0" lvl="0" marL="14017" marR="58786" rtl="0" algn="l">
              <a:lnSpc>
                <a:spcPct val="72023"/>
              </a:lnSpc>
              <a:spcBef>
                <a:spcPts val="3"/>
              </a:spcBef>
              <a:spcAft>
                <a:spcPts val="0"/>
              </a:spcAft>
              <a:buNone/>
            </a:pPr>
            <a:r>
              <a:rPr baseline="30000" lang="en-US" sz="4636">
                <a:solidFill>
                  <a:srgbClr val="C00000"/>
                </a:solidFill>
                <a:latin typeface="Calibri"/>
                <a:ea typeface="Calibri"/>
                <a:cs typeface="Calibri"/>
                <a:sym typeface="Calibri"/>
              </a:rPr>
              <a:t>cluster</a:t>
            </a:r>
            <a:endParaRPr sz="3090">
              <a:solidFill>
                <a:schemeClr val="dk1"/>
              </a:solidFill>
              <a:latin typeface="Calibri"/>
              <a:ea typeface="Calibri"/>
              <a:cs typeface="Calibri"/>
              <a:sym typeface="Calibri"/>
            </a:endParaRPr>
          </a:p>
          <a:p>
            <a:pPr indent="0" lvl="0" marL="266323" marR="58786" rtl="0" algn="l">
              <a:lnSpc>
                <a:spcPct val="101725"/>
              </a:lnSpc>
              <a:spcBef>
                <a:spcPts val="3"/>
              </a:spcBef>
              <a:spcAft>
                <a:spcPts val="0"/>
              </a:spcAft>
              <a:buNone/>
            </a:pPr>
            <a:r>
              <a:rPr lang="en-US" sz="2649">
                <a:solidFill>
                  <a:schemeClr val="dk1"/>
                </a:solidFill>
                <a:latin typeface="Arial"/>
                <a:ea typeface="Arial"/>
                <a:cs typeface="Arial"/>
                <a:sym typeface="Arial"/>
              </a:rPr>
              <a:t>• </a:t>
            </a:r>
            <a:r>
              <a:rPr lang="en-US" sz="2649">
                <a:solidFill>
                  <a:schemeClr val="dk1"/>
                </a:solidFill>
                <a:latin typeface="Calibri"/>
                <a:ea typeface="Calibri"/>
                <a:cs typeface="Calibri"/>
                <a:sym typeface="Calibri"/>
              </a:rPr>
              <a:t>Clients, connected to any node, can access entire file system</a:t>
            </a:r>
            <a:endParaRPr sz="2649">
              <a:solidFill>
                <a:schemeClr val="dk1"/>
              </a:solidFill>
              <a:latin typeface="Calibri"/>
              <a:ea typeface="Calibri"/>
              <a:cs typeface="Calibri"/>
              <a:sym typeface="Calibri"/>
            </a:endParaRPr>
          </a:p>
          <a:p>
            <a:pPr indent="0" lvl="0" marL="266323" marR="58786" rtl="0" algn="l">
              <a:lnSpc>
                <a:spcPct val="101725"/>
              </a:lnSpc>
              <a:spcBef>
                <a:spcPts val="182"/>
              </a:spcBef>
              <a:spcAft>
                <a:spcPts val="0"/>
              </a:spcAft>
              <a:buNone/>
            </a:pPr>
            <a:r>
              <a:rPr lang="en-US" sz="2649">
                <a:solidFill>
                  <a:schemeClr val="dk1"/>
                </a:solidFill>
                <a:latin typeface="Arial"/>
                <a:ea typeface="Arial"/>
                <a:cs typeface="Arial"/>
                <a:sym typeface="Arial"/>
              </a:rPr>
              <a:t>• </a:t>
            </a:r>
            <a:r>
              <a:rPr lang="en-US" sz="2649">
                <a:solidFill>
                  <a:schemeClr val="dk1"/>
                </a:solidFill>
                <a:latin typeface="Calibri"/>
                <a:ea typeface="Calibri"/>
                <a:cs typeface="Calibri"/>
                <a:sym typeface="Calibri"/>
              </a:rPr>
              <a:t>File system grows dynamically as nodes are added</a:t>
            </a:r>
            <a:endParaRPr sz="2649">
              <a:solidFill>
                <a:schemeClr val="dk1"/>
              </a:solidFill>
              <a:latin typeface="Calibri"/>
              <a:ea typeface="Calibri"/>
              <a:cs typeface="Calibri"/>
              <a:sym typeface="Calibri"/>
            </a:endParaRPr>
          </a:p>
          <a:p>
            <a:pPr indent="0" lvl="0" marL="14017" marR="2873" rtl="0" algn="l">
              <a:lnSpc>
                <a:spcPct val="107864"/>
              </a:lnSpc>
              <a:spcBef>
                <a:spcPts val="1108"/>
              </a:spcBef>
              <a:spcAft>
                <a:spcPts val="0"/>
              </a:spcAft>
              <a:buNone/>
            </a:pPr>
            <a:r>
              <a:rPr lang="en-US" sz="3090">
                <a:solidFill>
                  <a:srgbClr val="6F2F9F"/>
                </a:solidFill>
                <a:latin typeface="Calibri"/>
                <a:ea typeface="Calibri"/>
                <a:cs typeface="Calibri"/>
                <a:sym typeface="Calibri"/>
              </a:rPr>
              <a:t>Stripes data across all nodes in a pool along with mirror or parity protection</a:t>
            </a:r>
            <a:endParaRPr sz="3090">
              <a:solidFill>
                <a:schemeClr val="dk1"/>
              </a:solidFill>
              <a:latin typeface="Calibri"/>
              <a:ea typeface="Calibri"/>
              <a:cs typeface="Calibri"/>
              <a:sym typeface="Calibri"/>
            </a:endParaRPr>
          </a:p>
        </p:txBody>
      </p:sp>
      <p:sp>
        <p:nvSpPr>
          <p:cNvPr id="4952" name="Google Shape;4952;p110"/>
          <p:cNvSpPr txBox="1"/>
          <p:nvPr/>
        </p:nvSpPr>
        <p:spPr>
          <a:xfrm>
            <a:off x="723881" y="5923258"/>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6F2F9F"/>
                </a:solidFill>
                <a:latin typeface="Arial"/>
                <a:ea typeface="Arial"/>
                <a:cs typeface="Arial"/>
                <a:sym typeface="Arial"/>
              </a:rPr>
              <a:t>•</a:t>
            </a:r>
            <a:endParaRPr sz="3090">
              <a:solidFill>
                <a:schemeClr val="dk1"/>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6" name="Shape 4956"/>
        <p:cNvGrpSpPr/>
        <p:nvPr/>
      </p:nvGrpSpPr>
      <p:grpSpPr>
        <a:xfrm>
          <a:off x="0" y="0"/>
          <a:ext cx="0" cy="0"/>
          <a:chOff x="0" y="0"/>
          <a:chExt cx="0" cy="0"/>
        </a:xfrm>
      </p:grpSpPr>
      <p:sp>
        <p:nvSpPr>
          <p:cNvPr id="4957" name="Google Shape;4957;p111"/>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58" name="Google Shape;4958;p111"/>
          <p:cNvSpPr/>
          <p:nvPr/>
        </p:nvSpPr>
        <p:spPr>
          <a:xfrm>
            <a:off x="5431643" y="4806442"/>
            <a:ext cx="756920" cy="1009227"/>
          </a:xfrm>
          <a:custGeom>
            <a:rect b="b" l="l" r="r" t="t"/>
            <a:pathLst>
              <a:path extrusionOk="0" h="914400" w="685800">
                <a:moveTo>
                  <a:pt x="0" y="0"/>
                </a:moveTo>
                <a:lnTo>
                  <a:pt x="685800" y="914400"/>
                </a:lnTo>
              </a:path>
            </a:pathLst>
          </a:custGeom>
          <a:noFill/>
          <a:ln cap="flat" cmpd="sng" w="38100">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59" name="Google Shape;4959;p111"/>
          <p:cNvSpPr/>
          <p:nvPr/>
        </p:nvSpPr>
        <p:spPr>
          <a:xfrm>
            <a:off x="4254212" y="4794668"/>
            <a:ext cx="756920" cy="1009227"/>
          </a:xfrm>
          <a:custGeom>
            <a:rect b="b" l="l" r="r" t="t"/>
            <a:pathLst>
              <a:path extrusionOk="0" h="914400" w="685800">
                <a:moveTo>
                  <a:pt x="685800" y="0"/>
                </a:moveTo>
                <a:lnTo>
                  <a:pt x="0" y="914400"/>
                </a:lnTo>
              </a:path>
            </a:pathLst>
          </a:custGeom>
          <a:noFill/>
          <a:ln cap="flat" cmpd="sng" w="38100">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60" name="Google Shape;4960;p111"/>
          <p:cNvSpPr/>
          <p:nvPr/>
        </p:nvSpPr>
        <p:spPr>
          <a:xfrm>
            <a:off x="4555298" y="4855221"/>
            <a:ext cx="2102556" cy="841022"/>
          </a:xfrm>
          <a:custGeom>
            <a:rect b="b" l="l" r="r" t="t"/>
            <a:pathLst>
              <a:path extrusionOk="0" h="762000" w="1905000">
                <a:moveTo>
                  <a:pt x="1905000" y="0"/>
                </a:moveTo>
                <a:lnTo>
                  <a:pt x="0" y="762000"/>
                </a:lnTo>
              </a:path>
            </a:pathLst>
          </a:custGeom>
          <a:noFill/>
          <a:ln cap="flat" cmpd="sng" w="38100">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61" name="Google Shape;4961;p111"/>
          <p:cNvSpPr/>
          <p:nvPr/>
        </p:nvSpPr>
        <p:spPr>
          <a:xfrm>
            <a:off x="3761374" y="4866996"/>
            <a:ext cx="2102554" cy="841022"/>
          </a:xfrm>
          <a:custGeom>
            <a:rect b="b" l="l" r="r" t="t"/>
            <a:pathLst>
              <a:path extrusionOk="0" h="762000" w="1904999">
                <a:moveTo>
                  <a:pt x="0" y="0"/>
                </a:moveTo>
                <a:lnTo>
                  <a:pt x="1904999" y="761999"/>
                </a:lnTo>
              </a:path>
            </a:pathLst>
          </a:custGeom>
          <a:noFill/>
          <a:ln cap="flat" cmpd="sng" w="38100">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62" name="Google Shape;4962;p111"/>
          <p:cNvSpPr/>
          <p:nvPr/>
        </p:nvSpPr>
        <p:spPr>
          <a:xfrm>
            <a:off x="6333219" y="4745888"/>
            <a:ext cx="588716" cy="1009227"/>
          </a:xfrm>
          <a:custGeom>
            <a:rect b="b" l="l" r="r" t="t"/>
            <a:pathLst>
              <a:path extrusionOk="0" h="914400" w="533400">
                <a:moveTo>
                  <a:pt x="533400" y="0"/>
                </a:moveTo>
                <a:lnTo>
                  <a:pt x="0" y="914399"/>
                </a:lnTo>
              </a:path>
            </a:pathLst>
          </a:custGeom>
          <a:noFill/>
          <a:ln cap="flat" cmpd="sng" w="38100">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63" name="Google Shape;4963;p111"/>
          <p:cNvSpPr/>
          <p:nvPr/>
        </p:nvSpPr>
        <p:spPr>
          <a:xfrm>
            <a:off x="3413190" y="4794668"/>
            <a:ext cx="588716" cy="1009227"/>
          </a:xfrm>
          <a:custGeom>
            <a:rect b="b" l="l" r="r" t="t"/>
            <a:pathLst>
              <a:path extrusionOk="0" h="914400" w="533400">
                <a:moveTo>
                  <a:pt x="0" y="0"/>
                </a:moveTo>
                <a:lnTo>
                  <a:pt x="533400" y="914400"/>
                </a:lnTo>
              </a:path>
            </a:pathLst>
          </a:custGeom>
          <a:noFill/>
          <a:ln cap="flat" cmpd="sng" w="38100">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64" name="Google Shape;4964;p111"/>
          <p:cNvSpPr/>
          <p:nvPr/>
        </p:nvSpPr>
        <p:spPr>
          <a:xfrm>
            <a:off x="3484677" y="3483514"/>
            <a:ext cx="1618127" cy="285948"/>
          </a:xfrm>
          <a:custGeom>
            <a:rect b="b" l="l" r="r" t="t"/>
            <a:pathLst>
              <a:path extrusionOk="0" h="259080" w="1466088">
                <a:moveTo>
                  <a:pt x="0" y="259080"/>
                </a:moveTo>
                <a:lnTo>
                  <a:pt x="1466088" y="259080"/>
                </a:lnTo>
                <a:lnTo>
                  <a:pt x="1466088"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65" name="Google Shape;4965;p111"/>
          <p:cNvSpPr/>
          <p:nvPr/>
        </p:nvSpPr>
        <p:spPr>
          <a:xfrm>
            <a:off x="3481313" y="3769462"/>
            <a:ext cx="1682" cy="449105"/>
          </a:xfrm>
          <a:custGeom>
            <a:rect b="b" l="l" r="r" t="t"/>
            <a:pathLst>
              <a:path extrusionOk="0" h="406908" w="1524">
                <a:moveTo>
                  <a:pt x="0" y="406907"/>
                </a:moveTo>
                <a:lnTo>
                  <a:pt x="1524"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66" name="Google Shape;4966;p111"/>
          <p:cNvSpPr/>
          <p:nvPr/>
        </p:nvSpPr>
        <p:spPr>
          <a:xfrm>
            <a:off x="5215501" y="3490242"/>
            <a:ext cx="1682" cy="736735"/>
          </a:xfrm>
          <a:custGeom>
            <a:rect b="b" l="l" r="r" t="t"/>
            <a:pathLst>
              <a:path extrusionOk="0" h="667512" w="1524">
                <a:moveTo>
                  <a:pt x="0" y="667512"/>
                </a:moveTo>
                <a:lnTo>
                  <a:pt x="1524"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67" name="Google Shape;4967;p111"/>
          <p:cNvSpPr/>
          <p:nvPr/>
        </p:nvSpPr>
        <p:spPr>
          <a:xfrm>
            <a:off x="5341654" y="3483514"/>
            <a:ext cx="1626537" cy="735053"/>
          </a:xfrm>
          <a:custGeom>
            <a:rect b="b" l="l" r="r" t="t"/>
            <a:pathLst>
              <a:path extrusionOk="0" h="665988" w="1473708">
                <a:moveTo>
                  <a:pt x="1473708" y="665988"/>
                </a:moveTo>
                <a:lnTo>
                  <a:pt x="1473708" y="259334"/>
                </a:lnTo>
                <a:lnTo>
                  <a:pt x="0" y="259334"/>
                </a:ln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68" name="Google Shape;4968;p111"/>
          <p:cNvSpPr/>
          <p:nvPr/>
        </p:nvSpPr>
        <p:spPr>
          <a:xfrm>
            <a:off x="4638560" y="3027681"/>
            <a:ext cx="1152199" cy="47601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69" name="Google Shape;4969;p111"/>
          <p:cNvSpPr/>
          <p:nvPr/>
        </p:nvSpPr>
        <p:spPr>
          <a:xfrm>
            <a:off x="3027161" y="4121009"/>
            <a:ext cx="940263" cy="78383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70" name="Google Shape;4970;p111"/>
          <p:cNvSpPr/>
          <p:nvPr/>
        </p:nvSpPr>
        <p:spPr>
          <a:xfrm>
            <a:off x="3617558" y="5663444"/>
            <a:ext cx="1248077" cy="51470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71" name="Google Shape;4971;p111"/>
          <p:cNvSpPr/>
          <p:nvPr/>
        </p:nvSpPr>
        <p:spPr>
          <a:xfrm>
            <a:off x="5526679" y="5663444"/>
            <a:ext cx="1249759" cy="51470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72" name="Google Shape;4972;p111"/>
          <p:cNvSpPr/>
          <p:nvPr/>
        </p:nvSpPr>
        <p:spPr>
          <a:xfrm>
            <a:off x="4756303" y="4121009"/>
            <a:ext cx="938580" cy="78383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73" name="Google Shape;4973;p111"/>
          <p:cNvSpPr/>
          <p:nvPr/>
        </p:nvSpPr>
        <p:spPr>
          <a:xfrm>
            <a:off x="6500583" y="4121009"/>
            <a:ext cx="938580" cy="78383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74" name="Google Shape;4974;p111"/>
          <p:cNvSpPr txBox="1"/>
          <p:nvPr/>
        </p:nvSpPr>
        <p:spPr>
          <a:xfrm>
            <a:off x="3543663" y="520007"/>
            <a:ext cx="4314870" cy="645343"/>
          </a:xfrm>
          <a:prstGeom prst="rect">
            <a:avLst/>
          </a:prstGeom>
          <a:noFill/>
          <a:ln>
            <a:noFill/>
          </a:ln>
        </p:spPr>
        <p:txBody>
          <a:bodyPr anchorCtr="0" anchor="t" bIns="0" lIns="0" spcFirstLastPara="1" rIns="0" wrap="square" tIns="0">
            <a:noAutofit/>
          </a:bodyPr>
          <a:lstStyle/>
          <a:p>
            <a:pPr indent="0" lvl="0" marL="14017" marR="0" rtl="0" algn="l">
              <a:lnSpc>
                <a:spcPct val="163754"/>
              </a:lnSpc>
              <a:spcBef>
                <a:spcPts val="0"/>
              </a:spcBef>
              <a:spcAft>
                <a:spcPts val="0"/>
              </a:spcAft>
              <a:buNone/>
            </a:pPr>
            <a:r>
              <a:rPr b="1" baseline="30000" lang="en-US" sz="3090">
                <a:solidFill>
                  <a:schemeClr val="dk1"/>
                </a:solidFill>
                <a:latin typeface="Verdana"/>
                <a:ea typeface="Verdana"/>
                <a:cs typeface="Verdana"/>
                <a:sym typeface="Verdana"/>
              </a:rPr>
              <a:t>Scale-out NAS Connectivity</a:t>
            </a:r>
            <a:endParaRPr b="1" sz="3090">
              <a:solidFill>
                <a:schemeClr val="dk1"/>
              </a:solidFill>
              <a:latin typeface="Verdana"/>
              <a:ea typeface="Verdana"/>
              <a:cs typeface="Verdana"/>
              <a:sym typeface="Verdana"/>
            </a:endParaRPr>
          </a:p>
          <a:p>
            <a:pPr indent="0" lvl="0" marL="14017" marR="0" rtl="0" algn="l">
              <a:lnSpc>
                <a:spcPct val="163754"/>
              </a:lnSpc>
              <a:spcBef>
                <a:spcPts val="253"/>
              </a:spcBef>
              <a:spcAft>
                <a:spcPts val="0"/>
              </a:spcAft>
              <a:buNone/>
            </a:pPr>
            <a:r>
              <a:t/>
            </a:r>
            <a:endParaRPr sz="3090">
              <a:solidFill>
                <a:schemeClr val="dk1"/>
              </a:solidFill>
              <a:latin typeface="Verdana"/>
              <a:ea typeface="Verdana"/>
              <a:cs typeface="Verdana"/>
              <a:sym typeface="Verdana"/>
            </a:endParaRPr>
          </a:p>
          <a:p>
            <a:pPr indent="0" lvl="0" marL="14017" marR="0" rtl="0" algn="l">
              <a:lnSpc>
                <a:spcPct val="163754"/>
              </a:lnSpc>
              <a:spcBef>
                <a:spcPts val="253"/>
              </a:spcBef>
              <a:spcAft>
                <a:spcPts val="0"/>
              </a:spcAft>
              <a:buNone/>
            </a:pPr>
            <a:r>
              <a:t/>
            </a:r>
            <a:endParaRPr sz="3090">
              <a:solidFill>
                <a:schemeClr val="dk1"/>
              </a:solidFill>
              <a:latin typeface="Verdana"/>
              <a:ea typeface="Verdana"/>
              <a:cs typeface="Verdana"/>
              <a:sym typeface="Verdana"/>
            </a:endParaRPr>
          </a:p>
        </p:txBody>
      </p:sp>
      <p:sp>
        <p:nvSpPr>
          <p:cNvPr id="4975" name="Google Shape;4975;p111"/>
          <p:cNvSpPr txBox="1"/>
          <p:nvPr/>
        </p:nvSpPr>
        <p:spPr>
          <a:xfrm>
            <a:off x="4461997" y="418892"/>
            <a:ext cx="1141844" cy="645343"/>
          </a:xfrm>
          <a:prstGeom prst="rect">
            <a:avLst/>
          </a:prstGeom>
          <a:noFill/>
          <a:ln>
            <a:noFill/>
          </a:ln>
        </p:spPr>
        <p:txBody>
          <a:bodyPr anchorCtr="0" anchor="t" bIns="0" lIns="0" spcFirstLastPara="1" rIns="0" wrap="square" tIns="0">
            <a:noAutofit/>
          </a:bodyPr>
          <a:lstStyle/>
          <a:p>
            <a:pPr indent="0" lvl="0" marL="14017" marR="0" rtl="0" algn="l">
              <a:lnSpc>
                <a:spcPct val="163754"/>
              </a:lnSpc>
              <a:spcBef>
                <a:spcPts val="0"/>
              </a:spcBef>
              <a:spcAft>
                <a:spcPts val="0"/>
              </a:spcAft>
              <a:buNone/>
            </a:pPr>
            <a:r>
              <a:t/>
            </a:r>
            <a:endParaRPr sz="3090">
              <a:solidFill>
                <a:schemeClr val="dk1"/>
              </a:solidFill>
              <a:latin typeface="Verdana"/>
              <a:ea typeface="Verdana"/>
              <a:cs typeface="Verdana"/>
              <a:sym typeface="Verdana"/>
            </a:endParaRPr>
          </a:p>
        </p:txBody>
      </p:sp>
      <p:sp>
        <p:nvSpPr>
          <p:cNvPr id="4976" name="Google Shape;4976;p111"/>
          <p:cNvSpPr txBox="1"/>
          <p:nvPr/>
        </p:nvSpPr>
        <p:spPr>
          <a:xfrm>
            <a:off x="5622541" y="418892"/>
            <a:ext cx="3201300" cy="645343"/>
          </a:xfrm>
          <a:prstGeom prst="rect">
            <a:avLst/>
          </a:prstGeom>
          <a:noFill/>
          <a:ln>
            <a:noFill/>
          </a:ln>
        </p:spPr>
        <p:txBody>
          <a:bodyPr anchorCtr="0" anchor="t" bIns="0" lIns="0" spcFirstLastPara="1" rIns="0" wrap="square" tIns="0">
            <a:noAutofit/>
          </a:bodyPr>
          <a:lstStyle/>
          <a:p>
            <a:pPr indent="0" lvl="0" marL="14017" marR="0" rtl="0" algn="l">
              <a:lnSpc>
                <a:spcPct val="163754"/>
              </a:lnSpc>
              <a:spcBef>
                <a:spcPts val="0"/>
              </a:spcBef>
              <a:spcAft>
                <a:spcPts val="0"/>
              </a:spcAft>
              <a:buNone/>
            </a:pPr>
            <a:r>
              <a:t/>
            </a:r>
            <a:endParaRPr sz="3090">
              <a:solidFill>
                <a:schemeClr val="dk1"/>
              </a:solidFill>
              <a:latin typeface="Verdana"/>
              <a:ea typeface="Verdana"/>
              <a:cs typeface="Verdana"/>
              <a:sym typeface="Verdana"/>
            </a:endParaRPr>
          </a:p>
        </p:txBody>
      </p:sp>
      <p:sp>
        <p:nvSpPr>
          <p:cNvPr id="4977" name="Google Shape;4977;p111"/>
          <p:cNvSpPr txBox="1"/>
          <p:nvPr/>
        </p:nvSpPr>
        <p:spPr>
          <a:xfrm>
            <a:off x="4547168" y="2765842"/>
            <a:ext cx="1311967"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External Switch</a:t>
            </a:r>
            <a:endParaRPr sz="1545">
              <a:solidFill>
                <a:schemeClr val="dk1"/>
              </a:solidFill>
              <a:latin typeface="Calibri"/>
              <a:ea typeface="Calibri"/>
              <a:cs typeface="Calibri"/>
              <a:sym typeface="Calibri"/>
            </a:endParaRPr>
          </a:p>
        </p:txBody>
      </p:sp>
      <p:sp>
        <p:nvSpPr>
          <p:cNvPr id="4978" name="Google Shape;4978;p111"/>
          <p:cNvSpPr txBox="1"/>
          <p:nvPr/>
        </p:nvSpPr>
        <p:spPr>
          <a:xfrm>
            <a:off x="2390788" y="4396024"/>
            <a:ext cx="638275"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Node 1</a:t>
            </a:r>
            <a:endParaRPr sz="1545">
              <a:solidFill>
                <a:schemeClr val="dk1"/>
              </a:solidFill>
              <a:latin typeface="Calibri"/>
              <a:ea typeface="Calibri"/>
              <a:cs typeface="Calibri"/>
              <a:sym typeface="Calibri"/>
            </a:endParaRPr>
          </a:p>
        </p:txBody>
      </p:sp>
      <p:sp>
        <p:nvSpPr>
          <p:cNvPr id="4979" name="Google Shape;4979;p111"/>
          <p:cNvSpPr txBox="1"/>
          <p:nvPr/>
        </p:nvSpPr>
        <p:spPr>
          <a:xfrm>
            <a:off x="4133106" y="4396024"/>
            <a:ext cx="638275"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Node 2</a:t>
            </a:r>
            <a:endParaRPr sz="1545">
              <a:solidFill>
                <a:schemeClr val="dk1"/>
              </a:solidFill>
              <a:latin typeface="Calibri"/>
              <a:ea typeface="Calibri"/>
              <a:cs typeface="Calibri"/>
              <a:sym typeface="Calibri"/>
            </a:endParaRPr>
          </a:p>
        </p:txBody>
      </p:sp>
      <p:sp>
        <p:nvSpPr>
          <p:cNvPr id="4980" name="Google Shape;4980;p111"/>
          <p:cNvSpPr txBox="1"/>
          <p:nvPr/>
        </p:nvSpPr>
        <p:spPr>
          <a:xfrm>
            <a:off x="5875704" y="4396024"/>
            <a:ext cx="638275"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Node 3</a:t>
            </a:r>
            <a:endParaRPr sz="1545">
              <a:solidFill>
                <a:schemeClr val="dk1"/>
              </a:solidFill>
              <a:latin typeface="Calibri"/>
              <a:ea typeface="Calibri"/>
              <a:cs typeface="Calibri"/>
              <a:sym typeface="Calibri"/>
            </a:endParaRPr>
          </a:p>
        </p:txBody>
      </p:sp>
      <p:sp>
        <p:nvSpPr>
          <p:cNvPr id="4981" name="Google Shape;4981;p111"/>
          <p:cNvSpPr txBox="1"/>
          <p:nvPr/>
        </p:nvSpPr>
        <p:spPr>
          <a:xfrm>
            <a:off x="6897265" y="5944485"/>
            <a:ext cx="1423504" cy="224833"/>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Internal Switch 2</a:t>
            </a:r>
            <a:endParaRPr sz="1545">
              <a:solidFill>
                <a:schemeClr val="dk1"/>
              </a:solidFill>
              <a:latin typeface="Calibri"/>
              <a:ea typeface="Calibri"/>
              <a:cs typeface="Calibri"/>
              <a:sym typeface="Calibri"/>
            </a:endParaRPr>
          </a:p>
        </p:txBody>
      </p:sp>
      <p:sp>
        <p:nvSpPr>
          <p:cNvPr id="4982" name="Google Shape;4982;p111"/>
          <p:cNvSpPr txBox="1"/>
          <p:nvPr/>
        </p:nvSpPr>
        <p:spPr>
          <a:xfrm>
            <a:off x="2102457" y="5957661"/>
            <a:ext cx="1423504" cy="224833"/>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Internal Switch 1</a:t>
            </a:r>
            <a:endParaRPr sz="1545">
              <a:solidFill>
                <a:schemeClr val="dk1"/>
              </a:solidFill>
              <a:latin typeface="Calibri"/>
              <a:ea typeface="Calibri"/>
              <a:cs typeface="Calibri"/>
              <a:sym typeface="Calibri"/>
            </a:endParaRPr>
          </a:p>
        </p:txBody>
      </p:sp>
      <p:sp>
        <p:nvSpPr>
          <p:cNvPr id="4983" name="Google Shape;4983;p111"/>
          <p:cNvSpPr txBox="1"/>
          <p:nvPr/>
        </p:nvSpPr>
        <p:spPr>
          <a:xfrm>
            <a:off x="4439798" y="6323674"/>
            <a:ext cx="1656657" cy="224833"/>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InfiniBand Switches</a:t>
            </a:r>
            <a:endParaRPr sz="1545">
              <a:solidFill>
                <a:schemeClr val="dk1"/>
              </a:solidFill>
              <a:latin typeface="Calibri"/>
              <a:ea typeface="Calibri"/>
              <a:cs typeface="Calibri"/>
              <a:sym typeface="Calibri"/>
            </a:endParaRPr>
          </a:p>
        </p:txBody>
      </p:sp>
      <p:sp>
        <p:nvSpPr>
          <p:cNvPr id="4984" name="Google Shape;4984;p111"/>
          <p:cNvSpPr txBox="1"/>
          <p:nvPr/>
        </p:nvSpPr>
        <p:spPr>
          <a:xfrm>
            <a:off x="5975023" y="3769742"/>
            <a:ext cx="993167" cy="44882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985" name="Google Shape;4985;p111"/>
          <p:cNvSpPr txBox="1"/>
          <p:nvPr/>
        </p:nvSpPr>
        <p:spPr>
          <a:xfrm>
            <a:off x="5341654" y="3483514"/>
            <a:ext cx="633369" cy="286228"/>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986" name="Google Shape;4986;p111"/>
          <p:cNvSpPr txBox="1"/>
          <p:nvPr/>
        </p:nvSpPr>
        <p:spPr>
          <a:xfrm>
            <a:off x="3484677" y="3483514"/>
            <a:ext cx="1618127" cy="285948"/>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0" name="Shape 4990"/>
        <p:cNvGrpSpPr/>
        <p:nvPr/>
      </p:nvGrpSpPr>
      <p:grpSpPr>
        <a:xfrm>
          <a:off x="0" y="0"/>
          <a:ext cx="0" cy="0"/>
          <a:chOff x="0" y="0"/>
          <a:chExt cx="0" cy="0"/>
        </a:xfrm>
      </p:grpSpPr>
      <p:sp>
        <p:nvSpPr>
          <p:cNvPr id="4991" name="Google Shape;4991;p112"/>
          <p:cNvSpPr/>
          <p:nvPr/>
        </p:nvSpPr>
        <p:spPr>
          <a:xfrm>
            <a:off x="2791674" y="5091548"/>
            <a:ext cx="0" cy="336409"/>
          </a:xfrm>
          <a:custGeom>
            <a:rect b="b" l="l" r="r" t="t"/>
            <a:pathLst>
              <a:path extrusionOk="0" h="304800" w="120000">
                <a:moveTo>
                  <a:pt x="0" y="0"/>
                </a:moveTo>
                <a:lnTo>
                  <a:pt x="0" y="30480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92" name="Google Shape;4992;p112"/>
          <p:cNvSpPr/>
          <p:nvPr/>
        </p:nvSpPr>
        <p:spPr>
          <a:xfrm>
            <a:off x="1757217" y="5434686"/>
            <a:ext cx="2102556" cy="0"/>
          </a:xfrm>
          <a:custGeom>
            <a:rect b="b" l="l" r="r" t="t"/>
            <a:pathLst>
              <a:path extrusionOk="0" h="120000" w="1905000">
                <a:moveTo>
                  <a:pt x="0" y="0"/>
                </a:moveTo>
                <a:lnTo>
                  <a:pt x="1905000" y="0"/>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93" name="Google Shape;4993;p112"/>
          <p:cNvSpPr/>
          <p:nvPr/>
        </p:nvSpPr>
        <p:spPr>
          <a:xfrm>
            <a:off x="1762263" y="5434686"/>
            <a:ext cx="0" cy="694684"/>
          </a:xfrm>
          <a:custGeom>
            <a:rect b="b" l="l" r="r" t="t"/>
            <a:pathLst>
              <a:path extrusionOk="0" h="629412" w="120000">
                <a:moveTo>
                  <a:pt x="0" y="0"/>
                </a:moveTo>
                <a:lnTo>
                  <a:pt x="0" y="629411"/>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94" name="Google Shape;4994;p112"/>
          <p:cNvSpPr/>
          <p:nvPr/>
        </p:nvSpPr>
        <p:spPr>
          <a:xfrm>
            <a:off x="3864819" y="5434686"/>
            <a:ext cx="0" cy="694684"/>
          </a:xfrm>
          <a:custGeom>
            <a:rect b="b" l="l" r="r" t="t"/>
            <a:pathLst>
              <a:path extrusionOk="0" h="629412" w="120000">
                <a:moveTo>
                  <a:pt x="0" y="0"/>
                </a:moveTo>
                <a:lnTo>
                  <a:pt x="0" y="629411"/>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95" name="Google Shape;4995;p112"/>
          <p:cNvSpPr/>
          <p:nvPr/>
        </p:nvSpPr>
        <p:spPr>
          <a:xfrm>
            <a:off x="2791674" y="4353131"/>
            <a:ext cx="0" cy="252307"/>
          </a:xfrm>
          <a:custGeom>
            <a:rect b="b" l="l" r="r" t="t"/>
            <a:pathLst>
              <a:path extrusionOk="0" h="228600" w="120000">
                <a:moveTo>
                  <a:pt x="0" y="0"/>
                </a:moveTo>
                <a:lnTo>
                  <a:pt x="0" y="22860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96" name="Google Shape;4996;p112"/>
          <p:cNvSpPr/>
          <p:nvPr/>
        </p:nvSpPr>
        <p:spPr>
          <a:xfrm>
            <a:off x="1546962" y="3658447"/>
            <a:ext cx="0" cy="694684"/>
          </a:xfrm>
          <a:custGeom>
            <a:rect b="b" l="l" r="r" t="t"/>
            <a:pathLst>
              <a:path extrusionOk="0" h="629412" w="120000">
                <a:moveTo>
                  <a:pt x="0" y="0"/>
                </a:moveTo>
                <a:lnTo>
                  <a:pt x="0" y="629412"/>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97" name="Google Shape;4997;p112"/>
          <p:cNvSpPr/>
          <p:nvPr/>
        </p:nvSpPr>
        <p:spPr>
          <a:xfrm>
            <a:off x="1546962" y="4353131"/>
            <a:ext cx="945309" cy="0"/>
          </a:xfrm>
          <a:custGeom>
            <a:rect b="b" l="l" r="r" t="t"/>
            <a:pathLst>
              <a:path extrusionOk="0" h="120000" w="856488">
                <a:moveTo>
                  <a:pt x="0" y="0"/>
                </a:moveTo>
                <a:lnTo>
                  <a:pt x="856488" y="0"/>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98" name="Google Shape;4998;p112"/>
          <p:cNvSpPr/>
          <p:nvPr/>
        </p:nvSpPr>
        <p:spPr>
          <a:xfrm>
            <a:off x="4112079" y="3648353"/>
            <a:ext cx="0" cy="693002"/>
          </a:xfrm>
          <a:custGeom>
            <a:rect b="b" l="l" r="r" t="t"/>
            <a:pathLst>
              <a:path extrusionOk="0" h="627888" w="120000">
                <a:moveTo>
                  <a:pt x="0" y="0"/>
                </a:moveTo>
                <a:lnTo>
                  <a:pt x="0" y="627888"/>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99" name="Google Shape;4999;p112"/>
          <p:cNvSpPr/>
          <p:nvPr/>
        </p:nvSpPr>
        <p:spPr>
          <a:xfrm>
            <a:off x="3186955" y="4353131"/>
            <a:ext cx="925124" cy="0"/>
          </a:xfrm>
          <a:custGeom>
            <a:rect b="b" l="l" r="r" t="t"/>
            <a:pathLst>
              <a:path extrusionOk="0" h="120000" w="838200">
                <a:moveTo>
                  <a:pt x="0" y="0"/>
                </a:moveTo>
                <a:lnTo>
                  <a:pt x="838200" y="0"/>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00" name="Google Shape;5000;p112"/>
          <p:cNvSpPr/>
          <p:nvPr/>
        </p:nvSpPr>
        <p:spPr>
          <a:xfrm>
            <a:off x="2482177" y="4353131"/>
            <a:ext cx="925124" cy="0"/>
          </a:xfrm>
          <a:custGeom>
            <a:rect b="b" l="l" r="r" t="t"/>
            <a:pathLst>
              <a:path extrusionOk="0" h="120000" w="838200">
                <a:moveTo>
                  <a:pt x="0" y="0"/>
                </a:moveTo>
                <a:lnTo>
                  <a:pt x="838200" y="0"/>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01" name="Google Shape;5001;p112"/>
          <p:cNvSpPr/>
          <p:nvPr/>
        </p:nvSpPr>
        <p:spPr>
          <a:xfrm>
            <a:off x="766493" y="2216935"/>
            <a:ext cx="4541520" cy="5046133"/>
          </a:xfrm>
          <a:custGeom>
            <a:rect b="b" l="l" r="r" t="t"/>
            <a:pathLst>
              <a:path extrusionOk="0" h="4572000" w="4114800">
                <a:moveTo>
                  <a:pt x="0" y="4572000"/>
                </a:moveTo>
                <a:lnTo>
                  <a:pt x="4114800" y="4572000"/>
                </a:lnTo>
                <a:lnTo>
                  <a:pt x="4114800" y="0"/>
                </a:lnTo>
                <a:lnTo>
                  <a:pt x="0" y="0"/>
                </a:lnTo>
                <a:lnTo>
                  <a:pt x="0" y="4572000"/>
                </a:lnTo>
                <a:close/>
              </a:path>
            </a:pathLst>
          </a:custGeom>
          <a:noFill/>
          <a:ln cap="flat" cmpd="sng" w="9525">
            <a:solidFill>
              <a:srgbClr val="000000"/>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02" name="Google Shape;5002;p112"/>
          <p:cNvSpPr/>
          <p:nvPr/>
        </p:nvSpPr>
        <p:spPr>
          <a:xfrm>
            <a:off x="1341752" y="2080690"/>
            <a:ext cx="3387638" cy="270808"/>
          </a:xfrm>
          <a:custGeom>
            <a:rect b="b" l="l" r="r" t="t"/>
            <a:pathLst>
              <a:path extrusionOk="0" h="245363" w="3069336">
                <a:moveTo>
                  <a:pt x="0" y="245363"/>
                </a:moveTo>
                <a:lnTo>
                  <a:pt x="3069336" y="245363"/>
                </a:lnTo>
                <a:lnTo>
                  <a:pt x="3069336" y="0"/>
                </a:lnTo>
                <a:lnTo>
                  <a:pt x="0" y="0"/>
                </a:lnTo>
                <a:lnTo>
                  <a:pt x="0" y="2453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03" name="Google Shape;5003;p112"/>
          <p:cNvSpPr/>
          <p:nvPr/>
        </p:nvSpPr>
        <p:spPr>
          <a:xfrm>
            <a:off x="1255968" y="2418780"/>
            <a:ext cx="600490" cy="138768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04" name="Google Shape;5004;p112"/>
          <p:cNvSpPr/>
          <p:nvPr/>
        </p:nvSpPr>
        <p:spPr>
          <a:xfrm>
            <a:off x="1351845" y="3190839"/>
            <a:ext cx="168204" cy="16820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05" name="Google Shape;5005;p112"/>
          <p:cNvSpPr/>
          <p:nvPr/>
        </p:nvSpPr>
        <p:spPr>
          <a:xfrm>
            <a:off x="1546962" y="3190839"/>
            <a:ext cx="168204" cy="16820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06" name="Google Shape;5006;p112"/>
          <p:cNvSpPr/>
          <p:nvPr/>
        </p:nvSpPr>
        <p:spPr>
          <a:xfrm>
            <a:off x="1397259" y="6035175"/>
            <a:ext cx="756920" cy="75692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07" name="Google Shape;5007;p112"/>
          <p:cNvSpPr/>
          <p:nvPr/>
        </p:nvSpPr>
        <p:spPr>
          <a:xfrm>
            <a:off x="3807630" y="2418780"/>
            <a:ext cx="598807" cy="138768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08" name="Google Shape;5008;p112"/>
          <p:cNvSpPr/>
          <p:nvPr/>
        </p:nvSpPr>
        <p:spPr>
          <a:xfrm>
            <a:off x="3901824" y="3190839"/>
            <a:ext cx="168204" cy="16820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09" name="Google Shape;5009;p112"/>
          <p:cNvSpPr/>
          <p:nvPr/>
        </p:nvSpPr>
        <p:spPr>
          <a:xfrm>
            <a:off x="4098622" y="3190839"/>
            <a:ext cx="168204" cy="16820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10" name="Google Shape;5010;p112"/>
          <p:cNvSpPr/>
          <p:nvPr/>
        </p:nvSpPr>
        <p:spPr>
          <a:xfrm>
            <a:off x="2265194" y="4521336"/>
            <a:ext cx="1009227" cy="65599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11" name="Google Shape;5011;p112"/>
          <p:cNvSpPr/>
          <p:nvPr/>
        </p:nvSpPr>
        <p:spPr>
          <a:xfrm>
            <a:off x="3494769" y="6035175"/>
            <a:ext cx="756920" cy="75692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12" name="Google Shape;5012;p112"/>
          <p:cNvSpPr/>
          <p:nvPr/>
        </p:nvSpPr>
        <p:spPr>
          <a:xfrm>
            <a:off x="6599823" y="5434686"/>
            <a:ext cx="2102556" cy="0"/>
          </a:xfrm>
          <a:custGeom>
            <a:rect b="b" l="l" r="r" t="t"/>
            <a:pathLst>
              <a:path extrusionOk="0" h="120000" w="1905000">
                <a:moveTo>
                  <a:pt x="0" y="0"/>
                </a:moveTo>
                <a:lnTo>
                  <a:pt x="1905000" y="0"/>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13" name="Google Shape;5013;p112"/>
          <p:cNvSpPr/>
          <p:nvPr/>
        </p:nvSpPr>
        <p:spPr>
          <a:xfrm>
            <a:off x="7635962" y="5091548"/>
            <a:ext cx="0" cy="336409"/>
          </a:xfrm>
          <a:custGeom>
            <a:rect b="b" l="l" r="r" t="t"/>
            <a:pathLst>
              <a:path extrusionOk="0" h="304800" w="120000">
                <a:moveTo>
                  <a:pt x="0" y="0"/>
                </a:moveTo>
                <a:lnTo>
                  <a:pt x="0" y="30480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14" name="Google Shape;5014;p112"/>
          <p:cNvSpPr/>
          <p:nvPr/>
        </p:nvSpPr>
        <p:spPr>
          <a:xfrm>
            <a:off x="6606551" y="5434686"/>
            <a:ext cx="0" cy="694684"/>
          </a:xfrm>
          <a:custGeom>
            <a:rect b="b" l="l" r="r" t="t"/>
            <a:pathLst>
              <a:path extrusionOk="0" h="629412" w="120000">
                <a:moveTo>
                  <a:pt x="0" y="0"/>
                </a:moveTo>
                <a:lnTo>
                  <a:pt x="0" y="629411"/>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15" name="Google Shape;5015;p112"/>
          <p:cNvSpPr/>
          <p:nvPr/>
        </p:nvSpPr>
        <p:spPr>
          <a:xfrm>
            <a:off x="8709107" y="5434686"/>
            <a:ext cx="0" cy="694684"/>
          </a:xfrm>
          <a:custGeom>
            <a:rect b="b" l="l" r="r" t="t"/>
            <a:pathLst>
              <a:path extrusionOk="0" h="629412" w="120000">
                <a:moveTo>
                  <a:pt x="0" y="0"/>
                </a:moveTo>
                <a:lnTo>
                  <a:pt x="0" y="629411"/>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16" name="Google Shape;5016;p112"/>
          <p:cNvSpPr/>
          <p:nvPr/>
        </p:nvSpPr>
        <p:spPr>
          <a:xfrm>
            <a:off x="7635962" y="4269029"/>
            <a:ext cx="0" cy="336409"/>
          </a:xfrm>
          <a:custGeom>
            <a:rect b="b" l="l" r="r" t="t"/>
            <a:pathLst>
              <a:path extrusionOk="0" h="304800" w="120000">
                <a:moveTo>
                  <a:pt x="0" y="0"/>
                </a:moveTo>
                <a:lnTo>
                  <a:pt x="0" y="30480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17" name="Google Shape;5017;p112"/>
          <p:cNvSpPr/>
          <p:nvPr/>
        </p:nvSpPr>
        <p:spPr>
          <a:xfrm>
            <a:off x="5644422" y="2216935"/>
            <a:ext cx="4541520" cy="5046133"/>
          </a:xfrm>
          <a:custGeom>
            <a:rect b="b" l="l" r="r" t="t"/>
            <a:pathLst>
              <a:path extrusionOk="0" h="4572000" w="4114800">
                <a:moveTo>
                  <a:pt x="0" y="4572000"/>
                </a:moveTo>
                <a:lnTo>
                  <a:pt x="4114800" y="4572000"/>
                </a:lnTo>
                <a:lnTo>
                  <a:pt x="4114800" y="0"/>
                </a:lnTo>
                <a:lnTo>
                  <a:pt x="0" y="0"/>
                </a:lnTo>
                <a:lnTo>
                  <a:pt x="0" y="4572000"/>
                </a:lnTo>
                <a:close/>
              </a:path>
            </a:pathLst>
          </a:custGeom>
          <a:noFill/>
          <a:ln cap="flat" cmpd="sng" w="9525">
            <a:solidFill>
              <a:srgbClr val="000000"/>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18" name="Google Shape;5018;p112"/>
          <p:cNvSpPr/>
          <p:nvPr/>
        </p:nvSpPr>
        <p:spPr>
          <a:xfrm>
            <a:off x="7015289" y="2079008"/>
            <a:ext cx="1682043" cy="272490"/>
          </a:xfrm>
          <a:custGeom>
            <a:rect b="b" l="l" r="r" t="t"/>
            <a:pathLst>
              <a:path extrusionOk="0" h="246887" w="1523999">
                <a:moveTo>
                  <a:pt x="0" y="246887"/>
                </a:moveTo>
                <a:lnTo>
                  <a:pt x="1523999" y="246887"/>
                </a:lnTo>
                <a:lnTo>
                  <a:pt x="1523999" y="0"/>
                </a:lnTo>
                <a:lnTo>
                  <a:pt x="0" y="0"/>
                </a:lnTo>
                <a:lnTo>
                  <a:pt x="0" y="24688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19" name="Google Shape;5019;p112"/>
          <p:cNvSpPr/>
          <p:nvPr/>
        </p:nvSpPr>
        <p:spPr>
          <a:xfrm>
            <a:off x="7087616" y="2519702"/>
            <a:ext cx="1093329" cy="180651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20" name="Google Shape;5020;p112"/>
          <p:cNvSpPr/>
          <p:nvPr/>
        </p:nvSpPr>
        <p:spPr>
          <a:xfrm>
            <a:off x="7129667" y="4521336"/>
            <a:ext cx="1009227" cy="65599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21" name="Google Shape;5021;p112"/>
          <p:cNvSpPr/>
          <p:nvPr/>
        </p:nvSpPr>
        <p:spPr>
          <a:xfrm>
            <a:off x="6229773" y="6035175"/>
            <a:ext cx="756920" cy="75692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22" name="Google Shape;5022;p112"/>
          <p:cNvSpPr/>
          <p:nvPr/>
        </p:nvSpPr>
        <p:spPr>
          <a:xfrm>
            <a:off x="8332329" y="6035175"/>
            <a:ext cx="756920" cy="75692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23" name="Google Shape;5023;p112"/>
          <p:cNvSpPr txBox="1"/>
          <p:nvPr/>
        </p:nvSpPr>
        <p:spPr>
          <a:xfrm>
            <a:off x="1053169" y="455877"/>
            <a:ext cx="8587062" cy="662112"/>
          </a:xfrm>
          <a:prstGeom prst="rect">
            <a:avLst/>
          </a:prstGeom>
          <a:noFill/>
          <a:ln>
            <a:noFill/>
          </a:ln>
        </p:spPr>
        <p:txBody>
          <a:bodyPr anchorCtr="0" anchor="t" bIns="0" lIns="0" spcFirstLastPara="1" rIns="0" wrap="square" tIns="0">
            <a:noAutofit/>
          </a:bodyPr>
          <a:lstStyle/>
          <a:p>
            <a:pPr indent="0" lvl="0" marL="14017" marR="0" rtl="0" algn="ctr">
              <a:lnSpc>
                <a:spcPct val="149126"/>
              </a:lnSpc>
              <a:spcBef>
                <a:spcPts val="0"/>
              </a:spcBef>
              <a:spcAft>
                <a:spcPts val="0"/>
              </a:spcAft>
              <a:buNone/>
            </a:pPr>
            <a:r>
              <a:rPr b="1" baseline="30000" lang="en-US" sz="3090">
                <a:solidFill>
                  <a:schemeClr val="dk1"/>
                </a:solidFill>
                <a:latin typeface="Verdana"/>
                <a:ea typeface="Verdana"/>
                <a:cs typeface="Verdana"/>
                <a:sym typeface="Verdana"/>
              </a:rPr>
              <a:t>Server</a:t>
            </a:r>
            <a:r>
              <a:rPr b="1" lang="en-US" sz="3090">
                <a:solidFill>
                  <a:schemeClr val="dk1"/>
                </a:solidFill>
                <a:latin typeface="Verdana"/>
                <a:ea typeface="Verdana"/>
                <a:cs typeface="Verdana"/>
                <a:sym typeface="Verdana"/>
              </a:rPr>
              <a:t> </a:t>
            </a:r>
            <a:r>
              <a:rPr b="1" baseline="30000" lang="en-US" sz="3090">
                <a:solidFill>
                  <a:schemeClr val="dk1"/>
                </a:solidFill>
                <a:latin typeface="Verdana"/>
                <a:ea typeface="Verdana"/>
                <a:cs typeface="Verdana"/>
                <a:sym typeface="Verdana"/>
              </a:rPr>
              <a:t>with NAS Consolidation</a:t>
            </a:r>
            <a:endParaRPr b="1" sz="3090">
              <a:solidFill>
                <a:schemeClr val="dk1"/>
              </a:solidFill>
              <a:latin typeface="Verdana"/>
              <a:ea typeface="Verdana"/>
              <a:cs typeface="Verdana"/>
              <a:sym typeface="Verdana"/>
            </a:endParaRPr>
          </a:p>
          <a:p>
            <a:pPr indent="0" lvl="0" marL="14017" marR="84068" rtl="0" algn="l">
              <a:lnSpc>
                <a:spcPct val="107995"/>
              </a:lnSpc>
              <a:spcBef>
                <a:spcPts val="8"/>
              </a:spcBef>
              <a:spcAft>
                <a:spcPts val="0"/>
              </a:spcAft>
              <a:buNone/>
            </a:pPr>
            <a:r>
              <a:t/>
            </a:r>
            <a:endParaRPr sz="4415">
              <a:solidFill>
                <a:schemeClr val="dk1"/>
              </a:solidFill>
              <a:latin typeface="Calibri"/>
              <a:ea typeface="Calibri"/>
              <a:cs typeface="Calibri"/>
              <a:sym typeface="Calibri"/>
            </a:endParaRPr>
          </a:p>
        </p:txBody>
      </p:sp>
      <p:sp>
        <p:nvSpPr>
          <p:cNvPr id="5024" name="Google Shape;5024;p112"/>
          <p:cNvSpPr txBox="1"/>
          <p:nvPr/>
        </p:nvSpPr>
        <p:spPr>
          <a:xfrm>
            <a:off x="5644422" y="1149590"/>
            <a:ext cx="3194242" cy="588490"/>
          </a:xfrm>
          <a:prstGeom prst="rect">
            <a:avLst/>
          </a:prstGeom>
          <a:noFill/>
          <a:ln>
            <a:noFill/>
          </a:ln>
        </p:spPr>
        <p:txBody>
          <a:bodyPr anchorCtr="0" anchor="t" bIns="0" lIns="0" spcFirstLastPara="1" rIns="0" wrap="square" tIns="0">
            <a:noAutofit/>
          </a:bodyPr>
          <a:lstStyle/>
          <a:p>
            <a:pPr indent="0" lvl="0" marL="14017" marR="0" rtl="0" algn="l">
              <a:lnSpc>
                <a:spcPct val="104371"/>
              </a:lnSpc>
              <a:spcBef>
                <a:spcPts val="0"/>
              </a:spcBef>
              <a:spcAft>
                <a:spcPts val="0"/>
              </a:spcAft>
              <a:buNone/>
            </a:pPr>
            <a:r>
              <a:t/>
            </a:r>
            <a:endParaRPr sz="4415">
              <a:solidFill>
                <a:schemeClr val="dk1"/>
              </a:solidFill>
              <a:latin typeface="Calibri"/>
              <a:ea typeface="Calibri"/>
              <a:cs typeface="Calibri"/>
              <a:sym typeface="Calibri"/>
            </a:endParaRPr>
          </a:p>
        </p:txBody>
      </p:sp>
      <p:sp>
        <p:nvSpPr>
          <p:cNvPr id="5025" name="Google Shape;5025;p112"/>
          <p:cNvSpPr txBox="1"/>
          <p:nvPr/>
        </p:nvSpPr>
        <p:spPr>
          <a:xfrm>
            <a:off x="1389298" y="2109423"/>
            <a:ext cx="3326818" cy="251746"/>
          </a:xfrm>
          <a:prstGeom prst="rect">
            <a:avLst/>
          </a:prstGeom>
          <a:noFill/>
          <a:ln>
            <a:noFill/>
          </a:ln>
        </p:spPr>
        <p:txBody>
          <a:bodyPr anchorCtr="0" anchor="t" bIns="0" lIns="0" spcFirstLastPara="1" rIns="0" wrap="square" tIns="0">
            <a:noAutofit/>
          </a:bodyPr>
          <a:lstStyle/>
          <a:p>
            <a:pPr indent="0" lvl="0" marL="14017" marR="0" rtl="0" algn="l">
              <a:lnSpc>
                <a:spcPct val="71876"/>
              </a:lnSpc>
              <a:spcBef>
                <a:spcPts val="0"/>
              </a:spcBef>
              <a:spcAft>
                <a:spcPts val="0"/>
              </a:spcAft>
              <a:buNone/>
            </a:pPr>
            <a:r>
              <a:rPr b="1" baseline="30000" lang="en-US" sz="2649">
                <a:solidFill>
                  <a:schemeClr val="dk1"/>
                </a:solidFill>
                <a:latin typeface="Calibri"/>
                <a:ea typeface="Calibri"/>
                <a:cs typeface="Calibri"/>
                <a:sym typeface="Calibri"/>
              </a:rPr>
              <a:t>Traditional File Server Environment</a:t>
            </a:r>
            <a:endParaRPr sz="1766">
              <a:solidFill>
                <a:schemeClr val="dk1"/>
              </a:solidFill>
              <a:latin typeface="Calibri"/>
              <a:ea typeface="Calibri"/>
              <a:cs typeface="Calibri"/>
              <a:sym typeface="Calibri"/>
            </a:endParaRPr>
          </a:p>
        </p:txBody>
      </p:sp>
      <p:sp>
        <p:nvSpPr>
          <p:cNvPr id="5026" name="Google Shape;5026;p112"/>
          <p:cNvSpPr txBox="1"/>
          <p:nvPr/>
        </p:nvSpPr>
        <p:spPr>
          <a:xfrm>
            <a:off x="7025100" y="2108862"/>
            <a:ext cx="1694616" cy="251746"/>
          </a:xfrm>
          <a:prstGeom prst="rect">
            <a:avLst/>
          </a:prstGeom>
          <a:noFill/>
          <a:ln>
            <a:noFill/>
          </a:ln>
        </p:spPr>
        <p:txBody>
          <a:bodyPr anchorCtr="0" anchor="t" bIns="0" lIns="0" spcFirstLastPara="1" rIns="0" wrap="square" tIns="0">
            <a:noAutofit/>
          </a:bodyPr>
          <a:lstStyle/>
          <a:p>
            <a:pPr indent="0" lvl="0" marL="14017" marR="0" rtl="0" algn="l">
              <a:lnSpc>
                <a:spcPct val="71876"/>
              </a:lnSpc>
              <a:spcBef>
                <a:spcPts val="0"/>
              </a:spcBef>
              <a:spcAft>
                <a:spcPts val="0"/>
              </a:spcAft>
              <a:buNone/>
            </a:pPr>
            <a:r>
              <a:rPr b="1" baseline="30000" lang="en-US" sz="2649">
                <a:solidFill>
                  <a:schemeClr val="dk1"/>
                </a:solidFill>
                <a:latin typeface="Calibri"/>
                <a:ea typeface="Calibri"/>
                <a:cs typeface="Calibri"/>
                <a:sym typeface="Calibri"/>
              </a:rPr>
              <a:t>NAS Environment</a:t>
            </a:r>
            <a:endParaRPr sz="1766">
              <a:solidFill>
                <a:schemeClr val="dk1"/>
              </a:solidFill>
              <a:latin typeface="Calibri"/>
              <a:ea typeface="Calibri"/>
              <a:cs typeface="Calibri"/>
              <a:sym typeface="Calibri"/>
            </a:endParaRPr>
          </a:p>
        </p:txBody>
      </p:sp>
      <p:sp>
        <p:nvSpPr>
          <p:cNvPr id="5027" name="Google Shape;5027;p112"/>
          <p:cNvSpPr txBox="1"/>
          <p:nvPr/>
        </p:nvSpPr>
        <p:spPr>
          <a:xfrm>
            <a:off x="4369573" y="4015882"/>
            <a:ext cx="462484" cy="182781"/>
          </a:xfrm>
          <a:prstGeom prst="rect">
            <a:avLst/>
          </a:prstGeom>
          <a:noFill/>
          <a:ln>
            <a:noFill/>
          </a:ln>
        </p:spPr>
        <p:txBody>
          <a:bodyPr anchorCtr="0" anchor="t" bIns="0" lIns="0" spcFirstLastPara="1" rIns="0" wrap="square" tIns="0">
            <a:noAutofit/>
          </a:bodyPr>
          <a:lstStyle/>
          <a:p>
            <a:pPr indent="0" lvl="0" marL="14017" marR="0" rtl="0" algn="l">
              <a:lnSpc>
                <a:spcPct val="74285"/>
              </a:lnSpc>
              <a:spcBef>
                <a:spcPts val="0"/>
              </a:spcBef>
              <a:spcAft>
                <a:spcPts val="0"/>
              </a:spcAft>
              <a:buNone/>
            </a:pPr>
            <a:r>
              <a:rPr b="1" baseline="30000" lang="en-US" sz="1820">
                <a:solidFill>
                  <a:schemeClr val="dk1"/>
                </a:solidFill>
                <a:latin typeface="Calibri"/>
                <a:ea typeface="Calibri"/>
                <a:cs typeface="Calibri"/>
                <a:sym typeface="Calibri"/>
              </a:rPr>
              <a:t>Server</a:t>
            </a:r>
            <a:endParaRPr sz="1214">
              <a:solidFill>
                <a:schemeClr val="dk1"/>
              </a:solidFill>
              <a:latin typeface="Calibri"/>
              <a:ea typeface="Calibri"/>
              <a:cs typeface="Calibri"/>
              <a:sym typeface="Calibri"/>
            </a:endParaRPr>
          </a:p>
        </p:txBody>
      </p:sp>
      <p:sp>
        <p:nvSpPr>
          <p:cNvPr id="5028" name="Google Shape;5028;p112"/>
          <p:cNvSpPr txBox="1"/>
          <p:nvPr/>
        </p:nvSpPr>
        <p:spPr>
          <a:xfrm>
            <a:off x="6606551" y="5091549"/>
            <a:ext cx="1029411" cy="34313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029" name="Google Shape;5029;p112"/>
          <p:cNvSpPr txBox="1"/>
          <p:nvPr/>
        </p:nvSpPr>
        <p:spPr>
          <a:xfrm>
            <a:off x="7635963" y="5091549"/>
            <a:ext cx="1066415" cy="34313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030" name="Google Shape;5030;p112"/>
          <p:cNvSpPr txBox="1"/>
          <p:nvPr/>
        </p:nvSpPr>
        <p:spPr>
          <a:xfrm>
            <a:off x="6606552" y="5434686"/>
            <a:ext cx="2095826" cy="69468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031" name="Google Shape;5031;p112"/>
          <p:cNvSpPr txBox="1"/>
          <p:nvPr/>
        </p:nvSpPr>
        <p:spPr>
          <a:xfrm>
            <a:off x="1762263" y="5091549"/>
            <a:ext cx="1029411" cy="34313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032" name="Google Shape;5032;p112"/>
          <p:cNvSpPr txBox="1"/>
          <p:nvPr/>
        </p:nvSpPr>
        <p:spPr>
          <a:xfrm>
            <a:off x="2791675" y="5091549"/>
            <a:ext cx="1068097" cy="34313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033" name="Google Shape;5033;p112"/>
          <p:cNvSpPr txBox="1"/>
          <p:nvPr/>
        </p:nvSpPr>
        <p:spPr>
          <a:xfrm>
            <a:off x="1762264" y="5434686"/>
            <a:ext cx="2097509" cy="69468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034" name="Google Shape;5034;p112"/>
          <p:cNvSpPr txBox="1"/>
          <p:nvPr/>
        </p:nvSpPr>
        <p:spPr>
          <a:xfrm>
            <a:off x="1546961" y="3648353"/>
            <a:ext cx="2565118" cy="70477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938">
              <a:solidFill>
                <a:schemeClr val="dk1"/>
              </a:solidFill>
              <a:latin typeface="Calibri"/>
              <a:ea typeface="Calibri"/>
              <a:cs typeface="Calibri"/>
              <a:sym typeface="Calibri"/>
            </a:endParaRPr>
          </a:p>
          <a:p>
            <a:pPr indent="0" lvl="0" marL="68627" marR="0" rtl="0" algn="l">
              <a:lnSpc>
                <a:spcPct val="101725"/>
              </a:lnSpc>
              <a:spcBef>
                <a:spcPts val="2207"/>
              </a:spcBef>
              <a:spcAft>
                <a:spcPts val="0"/>
              </a:spcAft>
              <a:buNone/>
            </a:pPr>
            <a:r>
              <a:rPr b="1" lang="en-US" sz="1214">
                <a:solidFill>
                  <a:schemeClr val="dk1"/>
                </a:solidFill>
                <a:latin typeface="Calibri"/>
                <a:ea typeface="Calibri"/>
                <a:cs typeface="Calibri"/>
                <a:sym typeface="Calibri"/>
              </a:rPr>
              <a:t>File Server</a:t>
            </a:r>
            <a:endParaRPr sz="1214">
              <a:solidFill>
                <a:schemeClr val="dk1"/>
              </a:solidFill>
              <a:latin typeface="Calibri"/>
              <a:ea typeface="Calibri"/>
              <a:cs typeface="Calibri"/>
              <a:sym typeface="Calibri"/>
            </a:endParaRPr>
          </a:p>
        </p:txBody>
      </p:sp>
      <p:sp>
        <p:nvSpPr>
          <p:cNvPr id="5035" name="Google Shape;5035;p112"/>
          <p:cNvSpPr txBox="1"/>
          <p:nvPr/>
        </p:nvSpPr>
        <p:spPr>
          <a:xfrm>
            <a:off x="1546962" y="4353131"/>
            <a:ext cx="1244713" cy="25230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036" name="Google Shape;5036;p112"/>
          <p:cNvSpPr txBox="1"/>
          <p:nvPr/>
        </p:nvSpPr>
        <p:spPr>
          <a:xfrm>
            <a:off x="2791675" y="4353131"/>
            <a:ext cx="1320404" cy="25230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037" name="Google Shape;5037;p112"/>
          <p:cNvSpPr txBox="1"/>
          <p:nvPr/>
        </p:nvSpPr>
        <p:spPr>
          <a:xfrm>
            <a:off x="766493" y="2216935"/>
            <a:ext cx="4541520" cy="504613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a:p>
            <a:pPr indent="0" lvl="0" marL="1019034" marR="0" rtl="0" algn="l">
              <a:lnSpc>
                <a:spcPct val="81373"/>
              </a:lnSpc>
              <a:spcBef>
                <a:spcPts val="11469"/>
              </a:spcBef>
              <a:spcAft>
                <a:spcPts val="0"/>
              </a:spcAft>
              <a:buNone/>
            </a:pPr>
            <a:r>
              <a:rPr b="1" baseline="-25000" lang="en-US" sz="1820">
                <a:solidFill>
                  <a:schemeClr val="dk1"/>
                </a:solidFill>
                <a:latin typeface="Calibri"/>
                <a:ea typeface="Calibri"/>
                <a:cs typeface="Calibri"/>
                <a:sym typeface="Calibri"/>
              </a:rPr>
              <a:t>UNIX                                                          </a:t>
            </a:r>
            <a:r>
              <a:rPr b="1" lang="en-US" sz="1214">
                <a:solidFill>
                  <a:schemeClr val="dk1"/>
                </a:solidFill>
                <a:latin typeface="Calibri"/>
                <a:ea typeface="Calibri"/>
                <a:cs typeface="Calibri"/>
                <a:sym typeface="Calibri"/>
              </a:rPr>
              <a:t>Windows File</a:t>
            </a:r>
            <a:endParaRPr sz="1214">
              <a:solidFill>
                <a:schemeClr val="dk1"/>
              </a:solidFill>
              <a:latin typeface="Calibri"/>
              <a:ea typeface="Calibri"/>
              <a:cs typeface="Calibri"/>
              <a:sym typeface="Calibri"/>
            </a:endParaRPr>
          </a:p>
          <a:p>
            <a:pPr indent="0" lvl="0" marL="1928079" marR="2374847" rtl="0" algn="ctr">
              <a:lnSpc>
                <a:spcPct val="101725"/>
              </a:lnSpc>
              <a:spcBef>
                <a:spcPts val="5619"/>
              </a:spcBef>
              <a:spcAft>
                <a:spcPts val="0"/>
              </a:spcAft>
              <a:buNone/>
            </a:pPr>
            <a:r>
              <a:rPr b="1" lang="en-US" sz="1766">
                <a:solidFill>
                  <a:schemeClr val="dk1"/>
                </a:solidFill>
                <a:latin typeface="Calibri"/>
                <a:ea typeface="Calibri"/>
                <a:cs typeface="Calibri"/>
                <a:sym typeface="Calibri"/>
              </a:rPr>
              <a:t>IP</a:t>
            </a:r>
            <a:endParaRPr sz="1766">
              <a:solidFill>
                <a:schemeClr val="dk1"/>
              </a:solidFill>
              <a:latin typeface="Calibri"/>
              <a:ea typeface="Calibri"/>
              <a:cs typeface="Calibri"/>
              <a:sym typeface="Calibri"/>
            </a:endParaRPr>
          </a:p>
          <a:p>
            <a:pPr indent="0" lvl="0" marL="613271" marR="0" rtl="0" algn="l">
              <a:lnSpc>
                <a:spcPct val="101725"/>
              </a:lnSpc>
              <a:spcBef>
                <a:spcPts val="14845"/>
              </a:spcBef>
              <a:spcAft>
                <a:spcPts val="0"/>
              </a:spcAft>
              <a:buNone/>
            </a:pPr>
            <a:r>
              <a:rPr b="1" lang="en-US" sz="1214">
                <a:solidFill>
                  <a:schemeClr val="dk1"/>
                </a:solidFill>
                <a:latin typeface="Calibri"/>
                <a:ea typeface="Calibri"/>
                <a:cs typeface="Calibri"/>
                <a:sym typeface="Calibri"/>
              </a:rPr>
              <a:t>UNIX Client                                     Windows Client</a:t>
            </a:r>
            <a:endParaRPr sz="1214">
              <a:solidFill>
                <a:schemeClr val="dk1"/>
              </a:solidFill>
              <a:latin typeface="Calibri"/>
              <a:ea typeface="Calibri"/>
              <a:cs typeface="Calibri"/>
              <a:sym typeface="Calibri"/>
            </a:endParaRPr>
          </a:p>
        </p:txBody>
      </p:sp>
      <p:sp>
        <p:nvSpPr>
          <p:cNvPr id="5038" name="Google Shape;5038;p112"/>
          <p:cNvSpPr txBox="1"/>
          <p:nvPr/>
        </p:nvSpPr>
        <p:spPr>
          <a:xfrm>
            <a:off x="5644422" y="2216935"/>
            <a:ext cx="4541520" cy="504613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49">
              <a:solidFill>
                <a:schemeClr val="dk1"/>
              </a:solidFill>
              <a:latin typeface="Calibri"/>
              <a:ea typeface="Calibri"/>
              <a:cs typeface="Calibri"/>
              <a:sym typeface="Calibri"/>
            </a:endParaRPr>
          </a:p>
          <a:p>
            <a:pPr indent="0" lvl="0" marL="2646828" marR="0" rtl="0" algn="l">
              <a:lnSpc>
                <a:spcPct val="101725"/>
              </a:lnSpc>
              <a:spcBef>
                <a:spcPts val="8830"/>
              </a:spcBef>
              <a:spcAft>
                <a:spcPts val="0"/>
              </a:spcAft>
              <a:buNone/>
            </a:pPr>
            <a:r>
              <a:rPr b="1" lang="en-US" sz="1214">
                <a:solidFill>
                  <a:schemeClr val="dk1"/>
                </a:solidFill>
                <a:latin typeface="Calibri"/>
                <a:ea typeface="Calibri"/>
                <a:cs typeface="Calibri"/>
                <a:sym typeface="Calibri"/>
              </a:rPr>
              <a:t>NAS Device</a:t>
            </a:r>
            <a:endParaRPr sz="1214">
              <a:solidFill>
                <a:schemeClr val="dk1"/>
              </a:solidFill>
              <a:latin typeface="Calibri"/>
              <a:ea typeface="Calibri"/>
              <a:cs typeface="Calibri"/>
              <a:sym typeface="Calibri"/>
            </a:endParaRPr>
          </a:p>
          <a:p>
            <a:pPr indent="0" lvl="0" marL="1915043" marR="2387883" rtl="0" algn="ctr">
              <a:lnSpc>
                <a:spcPct val="101725"/>
              </a:lnSpc>
              <a:spcBef>
                <a:spcPts val="8262"/>
              </a:spcBef>
              <a:spcAft>
                <a:spcPts val="0"/>
              </a:spcAft>
              <a:buNone/>
            </a:pPr>
            <a:r>
              <a:rPr b="1" lang="en-US" sz="1766">
                <a:solidFill>
                  <a:schemeClr val="dk1"/>
                </a:solidFill>
                <a:latin typeface="Calibri"/>
                <a:ea typeface="Calibri"/>
                <a:cs typeface="Calibri"/>
                <a:sym typeface="Calibri"/>
              </a:rPr>
              <a:t>IP</a:t>
            </a:r>
            <a:endParaRPr sz="1766">
              <a:solidFill>
                <a:schemeClr val="dk1"/>
              </a:solidFill>
              <a:latin typeface="Calibri"/>
              <a:ea typeface="Calibri"/>
              <a:cs typeface="Calibri"/>
              <a:sym typeface="Calibri"/>
            </a:endParaRPr>
          </a:p>
          <a:p>
            <a:pPr indent="0" lvl="0" marL="578509" marR="950208" rtl="0" algn="ctr">
              <a:lnSpc>
                <a:spcPct val="101725"/>
              </a:lnSpc>
              <a:spcBef>
                <a:spcPts val="14845"/>
              </a:spcBef>
              <a:spcAft>
                <a:spcPts val="0"/>
              </a:spcAft>
              <a:buNone/>
            </a:pPr>
            <a:r>
              <a:rPr b="1" lang="en-US" sz="1214">
                <a:solidFill>
                  <a:schemeClr val="dk1"/>
                </a:solidFill>
                <a:latin typeface="Calibri"/>
                <a:ea typeface="Calibri"/>
                <a:cs typeface="Calibri"/>
                <a:sym typeface="Calibri"/>
              </a:rPr>
              <a:t>UNIX Client                                  Windows Client</a:t>
            </a:r>
            <a:endParaRPr sz="1214">
              <a:solidFill>
                <a:schemeClr val="dk1"/>
              </a:solidFill>
              <a:latin typeface="Calibri"/>
              <a:ea typeface="Calibri"/>
              <a:cs typeface="Calibri"/>
              <a:sym typeface="Calibri"/>
            </a:endParaRPr>
          </a:p>
        </p:txBody>
      </p:sp>
      <p:sp>
        <p:nvSpPr>
          <p:cNvPr id="5039" name="Google Shape;5039;p112"/>
          <p:cNvSpPr txBox="1"/>
          <p:nvPr/>
        </p:nvSpPr>
        <p:spPr>
          <a:xfrm>
            <a:off x="2724365" y="3576647"/>
            <a:ext cx="5112311" cy="3981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aseline="30000" lang="en-US" sz="1987">
                <a:solidFill>
                  <a:schemeClr val="dk1"/>
                </a:solidFill>
                <a:latin typeface="Calibri"/>
                <a:ea typeface="Calibri"/>
                <a:cs typeface="Calibri"/>
                <a:sym typeface="Calibri"/>
              </a:rPr>
              <a:t>with NAS </a:t>
            </a:r>
            <a:endParaRPr sz="1987">
              <a:solidFill>
                <a:schemeClr val="dk1"/>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3" name="Shape 5043"/>
        <p:cNvGrpSpPr/>
        <p:nvPr/>
      </p:nvGrpSpPr>
      <p:grpSpPr>
        <a:xfrm>
          <a:off x="0" y="0"/>
          <a:ext cx="0" cy="0"/>
          <a:chOff x="0" y="0"/>
          <a:chExt cx="0" cy="0"/>
        </a:xfrm>
      </p:grpSpPr>
      <p:sp>
        <p:nvSpPr>
          <p:cNvPr id="5044" name="Google Shape;5044;p113"/>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45" name="Google Shape;5045;p113"/>
          <p:cNvSpPr/>
          <p:nvPr/>
        </p:nvSpPr>
        <p:spPr>
          <a:xfrm>
            <a:off x="1156728" y="4046999"/>
            <a:ext cx="1037821" cy="0"/>
          </a:xfrm>
          <a:custGeom>
            <a:rect b="b" l="l" r="r" t="t"/>
            <a:pathLst>
              <a:path extrusionOk="0" h="120000" w="940308">
                <a:moveTo>
                  <a:pt x="0" y="0"/>
                </a:moveTo>
                <a:lnTo>
                  <a:pt x="940308"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46" name="Google Shape;5046;p113"/>
          <p:cNvSpPr/>
          <p:nvPr/>
        </p:nvSpPr>
        <p:spPr>
          <a:xfrm>
            <a:off x="1151681" y="4046999"/>
            <a:ext cx="0" cy="622356"/>
          </a:xfrm>
          <a:custGeom>
            <a:rect b="b" l="l" r="r" t="t"/>
            <a:pathLst>
              <a:path extrusionOk="0" h="563879" w="120000">
                <a:moveTo>
                  <a:pt x="0" y="0"/>
                </a:moveTo>
                <a:lnTo>
                  <a:pt x="0" y="563879"/>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47" name="Google Shape;5047;p113"/>
          <p:cNvSpPr/>
          <p:nvPr/>
        </p:nvSpPr>
        <p:spPr>
          <a:xfrm>
            <a:off x="3304698" y="4046999"/>
            <a:ext cx="1138744" cy="0"/>
          </a:xfrm>
          <a:custGeom>
            <a:rect b="b" l="l" r="r" t="t"/>
            <a:pathLst>
              <a:path extrusionOk="0" h="120000" w="1031748">
                <a:moveTo>
                  <a:pt x="0" y="0"/>
                </a:moveTo>
                <a:lnTo>
                  <a:pt x="1031748"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48" name="Google Shape;5048;p113"/>
          <p:cNvSpPr/>
          <p:nvPr/>
        </p:nvSpPr>
        <p:spPr>
          <a:xfrm>
            <a:off x="4443442" y="4046999"/>
            <a:ext cx="0" cy="622356"/>
          </a:xfrm>
          <a:custGeom>
            <a:rect b="b" l="l" r="r" t="t"/>
            <a:pathLst>
              <a:path extrusionOk="0" h="563879" w="120000">
                <a:moveTo>
                  <a:pt x="0" y="0"/>
                </a:moveTo>
                <a:lnTo>
                  <a:pt x="0" y="563879"/>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49" name="Google Shape;5049;p113"/>
          <p:cNvSpPr/>
          <p:nvPr/>
        </p:nvSpPr>
        <p:spPr>
          <a:xfrm>
            <a:off x="2051575" y="4366588"/>
            <a:ext cx="0" cy="479382"/>
          </a:xfrm>
          <a:custGeom>
            <a:rect b="b" l="l" r="r" t="t"/>
            <a:pathLst>
              <a:path extrusionOk="0" h="434339" w="120000">
                <a:moveTo>
                  <a:pt x="0" y="0"/>
                </a:moveTo>
                <a:lnTo>
                  <a:pt x="0" y="43434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50" name="Google Shape;5050;p113"/>
          <p:cNvSpPr/>
          <p:nvPr/>
        </p:nvSpPr>
        <p:spPr>
          <a:xfrm>
            <a:off x="2059985" y="4366587"/>
            <a:ext cx="252307" cy="0"/>
          </a:xfrm>
          <a:custGeom>
            <a:rect b="b" l="l" r="r" t="t"/>
            <a:pathLst>
              <a:path extrusionOk="0" h="120000" w="228600">
                <a:moveTo>
                  <a:pt x="0" y="0"/>
                </a:moveTo>
                <a:lnTo>
                  <a:pt x="22860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51" name="Google Shape;5051;p113"/>
          <p:cNvSpPr/>
          <p:nvPr/>
        </p:nvSpPr>
        <p:spPr>
          <a:xfrm>
            <a:off x="3461128" y="4366588"/>
            <a:ext cx="0" cy="479382"/>
          </a:xfrm>
          <a:custGeom>
            <a:rect b="b" l="l" r="r" t="t"/>
            <a:pathLst>
              <a:path extrusionOk="0" h="434339" w="120000">
                <a:moveTo>
                  <a:pt x="0" y="0"/>
                </a:moveTo>
                <a:lnTo>
                  <a:pt x="0" y="43434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52" name="Google Shape;5052;p113"/>
          <p:cNvSpPr/>
          <p:nvPr/>
        </p:nvSpPr>
        <p:spPr>
          <a:xfrm>
            <a:off x="3205457" y="4366587"/>
            <a:ext cx="252307" cy="0"/>
          </a:xfrm>
          <a:custGeom>
            <a:rect b="b" l="l" r="r" t="t"/>
            <a:pathLst>
              <a:path extrusionOk="0" h="120000" w="228600">
                <a:moveTo>
                  <a:pt x="0" y="0"/>
                </a:moveTo>
                <a:lnTo>
                  <a:pt x="22860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53" name="Google Shape;5053;p113"/>
          <p:cNvSpPr/>
          <p:nvPr/>
        </p:nvSpPr>
        <p:spPr>
          <a:xfrm>
            <a:off x="2766444" y="2745095"/>
            <a:ext cx="0" cy="1095011"/>
          </a:xfrm>
          <a:custGeom>
            <a:rect b="b" l="l" r="r" t="t"/>
            <a:pathLst>
              <a:path extrusionOk="0" h="992124" w="120000">
                <a:moveTo>
                  <a:pt x="0" y="0"/>
                </a:moveTo>
                <a:lnTo>
                  <a:pt x="0" y="992124"/>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54" name="Google Shape;5054;p113"/>
          <p:cNvSpPr/>
          <p:nvPr/>
        </p:nvSpPr>
        <p:spPr>
          <a:xfrm>
            <a:off x="1990181" y="1990699"/>
            <a:ext cx="1628218" cy="767012"/>
          </a:xfrm>
          <a:custGeom>
            <a:rect b="b" l="l" r="r" t="t"/>
            <a:pathLst>
              <a:path extrusionOk="0" h="694944" w="1475231">
                <a:moveTo>
                  <a:pt x="0" y="115824"/>
                </a:moveTo>
                <a:lnTo>
                  <a:pt x="7911" y="73636"/>
                </a:lnTo>
                <a:lnTo>
                  <a:pt x="29651" y="38398"/>
                </a:lnTo>
                <a:lnTo>
                  <a:pt x="62228" y="13102"/>
                </a:lnTo>
                <a:lnTo>
                  <a:pt x="102650" y="739"/>
                </a:lnTo>
                <a:lnTo>
                  <a:pt x="115823" y="0"/>
                </a:lnTo>
                <a:lnTo>
                  <a:pt x="1359408" y="0"/>
                </a:lnTo>
                <a:lnTo>
                  <a:pt x="1401595" y="7911"/>
                </a:lnTo>
                <a:lnTo>
                  <a:pt x="1436833" y="29651"/>
                </a:lnTo>
                <a:lnTo>
                  <a:pt x="1462129" y="62228"/>
                </a:lnTo>
                <a:lnTo>
                  <a:pt x="1474492" y="102650"/>
                </a:lnTo>
                <a:lnTo>
                  <a:pt x="1475231" y="115824"/>
                </a:lnTo>
                <a:lnTo>
                  <a:pt x="1475231" y="579120"/>
                </a:lnTo>
                <a:lnTo>
                  <a:pt x="1467320" y="621307"/>
                </a:lnTo>
                <a:lnTo>
                  <a:pt x="1445580" y="656545"/>
                </a:lnTo>
                <a:lnTo>
                  <a:pt x="1413003" y="681841"/>
                </a:lnTo>
                <a:lnTo>
                  <a:pt x="1372581" y="694204"/>
                </a:lnTo>
                <a:lnTo>
                  <a:pt x="1359408" y="694944"/>
                </a:lnTo>
                <a:lnTo>
                  <a:pt x="115823" y="694944"/>
                </a:lnTo>
                <a:lnTo>
                  <a:pt x="73636" y="687032"/>
                </a:lnTo>
                <a:lnTo>
                  <a:pt x="38398" y="665292"/>
                </a:lnTo>
                <a:lnTo>
                  <a:pt x="13102" y="632715"/>
                </a:lnTo>
                <a:lnTo>
                  <a:pt x="739" y="592293"/>
                </a:lnTo>
                <a:lnTo>
                  <a:pt x="0" y="579120"/>
                </a:lnTo>
                <a:lnTo>
                  <a:pt x="0" y="115824"/>
                </a:lnTo>
                <a:close/>
              </a:path>
            </a:pathLst>
          </a:custGeom>
          <a:noFill/>
          <a:ln cap="flat" cmpd="sng" w="25900">
            <a:solidFill>
              <a:srgbClr val="0000FF"/>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55" name="Google Shape;5055;p113"/>
          <p:cNvSpPr/>
          <p:nvPr/>
        </p:nvSpPr>
        <p:spPr>
          <a:xfrm>
            <a:off x="2253421" y="1897347"/>
            <a:ext cx="1059687" cy="186706"/>
          </a:xfrm>
          <a:custGeom>
            <a:rect b="b" l="l" r="r" t="t"/>
            <a:pathLst>
              <a:path extrusionOk="0" h="169163" w="960119">
                <a:moveTo>
                  <a:pt x="0" y="169163"/>
                </a:moveTo>
                <a:lnTo>
                  <a:pt x="960119" y="169163"/>
                </a:lnTo>
                <a:lnTo>
                  <a:pt x="960119" y="0"/>
                </a:lnTo>
                <a:lnTo>
                  <a:pt x="0" y="0"/>
                </a:lnTo>
                <a:lnTo>
                  <a:pt x="0" y="1691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56" name="Google Shape;5056;p113"/>
          <p:cNvSpPr/>
          <p:nvPr/>
        </p:nvSpPr>
        <p:spPr>
          <a:xfrm>
            <a:off x="3179386" y="2892274"/>
            <a:ext cx="1628219" cy="767012"/>
          </a:xfrm>
          <a:custGeom>
            <a:rect b="b" l="l" r="r" t="t"/>
            <a:pathLst>
              <a:path extrusionOk="0" h="694944" w="1475232">
                <a:moveTo>
                  <a:pt x="0" y="115824"/>
                </a:moveTo>
                <a:lnTo>
                  <a:pt x="7911" y="73636"/>
                </a:lnTo>
                <a:lnTo>
                  <a:pt x="29651" y="38398"/>
                </a:lnTo>
                <a:lnTo>
                  <a:pt x="62228" y="13102"/>
                </a:lnTo>
                <a:lnTo>
                  <a:pt x="102650" y="739"/>
                </a:lnTo>
                <a:lnTo>
                  <a:pt x="115824" y="0"/>
                </a:lnTo>
                <a:lnTo>
                  <a:pt x="1359408" y="0"/>
                </a:lnTo>
                <a:lnTo>
                  <a:pt x="1401595" y="7911"/>
                </a:lnTo>
                <a:lnTo>
                  <a:pt x="1436833" y="29651"/>
                </a:lnTo>
                <a:lnTo>
                  <a:pt x="1462129" y="62228"/>
                </a:lnTo>
                <a:lnTo>
                  <a:pt x="1474492" y="102650"/>
                </a:lnTo>
                <a:lnTo>
                  <a:pt x="1475232" y="115824"/>
                </a:lnTo>
                <a:lnTo>
                  <a:pt x="1475232" y="579120"/>
                </a:lnTo>
                <a:lnTo>
                  <a:pt x="1467320" y="621307"/>
                </a:lnTo>
                <a:lnTo>
                  <a:pt x="1445580" y="656545"/>
                </a:lnTo>
                <a:lnTo>
                  <a:pt x="1413003" y="681841"/>
                </a:lnTo>
                <a:lnTo>
                  <a:pt x="1372581" y="694204"/>
                </a:lnTo>
                <a:lnTo>
                  <a:pt x="1359408" y="694944"/>
                </a:lnTo>
                <a:lnTo>
                  <a:pt x="115824" y="694944"/>
                </a:lnTo>
                <a:lnTo>
                  <a:pt x="73636" y="687032"/>
                </a:lnTo>
                <a:lnTo>
                  <a:pt x="38398" y="665292"/>
                </a:lnTo>
                <a:lnTo>
                  <a:pt x="13102" y="632715"/>
                </a:lnTo>
                <a:lnTo>
                  <a:pt x="739" y="592293"/>
                </a:lnTo>
                <a:lnTo>
                  <a:pt x="0" y="579120"/>
                </a:lnTo>
                <a:lnTo>
                  <a:pt x="0" y="115824"/>
                </a:lnTo>
                <a:close/>
              </a:path>
            </a:pathLst>
          </a:custGeom>
          <a:noFill/>
          <a:ln cap="flat" cmpd="sng" w="25900">
            <a:solidFill>
              <a:srgbClr val="0000FF"/>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57" name="Google Shape;5057;p113"/>
          <p:cNvSpPr/>
          <p:nvPr/>
        </p:nvSpPr>
        <p:spPr>
          <a:xfrm>
            <a:off x="3353477" y="2795558"/>
            <a:ext cx="1243031" cy="191753"/>
          </a:xfrm>
          <a:custGeom>
            <a:rect b="b" l="l" r="r" t="t"/>
            <a:pathLst>
              <a:path extrusionOk="0" h="173736" w="1126236">
                <a:moveTo>
                  <a:pt x="0" y="173736"/>
                </a:moveTo>
                <a:lnTo>
                  <a:pt x="1126236" y="173736"/>
                </a:lnTo>
                <a:lnTo>
                  <a:pt x="1126236" y="0"/>
                </a:lnTo>
                <a:lnTo>
                  <a:pt x="0" y="0"/>
                </a:lnTo>
                <a:lnTo>
                  <a:pt x="0" y="173736"/>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58" name="Google Shape;5058;p113"/>
          <p:cNvSpPr/>
          <p:nvPr/>
        </p:nvSpPr>
        <p:spPr>
          <a:xfrm>
            <a:off x="3972469" y="3646673"/>
            <a:ext cx="0" cy="196798"/>
          </a:xfrm>
          <a:custGeom>
            <a:rect b="b" l="l" r="r" t="t"/>
            <a:pathLst>
              <a:path extrusionOk="0" h="178307" w="120000">
                <a:moveTo>
                  <a:pt x="0" y="0"/>
                </a:moveTo>
                <a:lnTo>
                  <a:pt x="0" y="178307"/>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59" name="Google Shape;5059;p113"/>
          <p:cNvSpPr/>
          <p:nvPr/>
        </p:nvSpPr>
        <p:spPr>
          <a:xfrm>
            <a:off x="3254237" y="3843472"/>
            <a:ext cx="714869" cy="0"/>
          </a:xfrm>
          <a:custGeom>
            <a:rect b="b" l="l" r="r" t="t"/>
            <a:pathLst>
              <a:path extrusionOk="0" h="120000" w="647700">
                <a:moveTo>
                  <a:pt x="647700" y="0"/>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60" name="Google Shape;5060;p113"/>
          <p:cNvSpPr/>
          <p:nvPr/>
        </p:nvSpPr>
        <p:spPr>
          <a:xfrm>
            <a:off x="1570510" y="3646673"/>
            <a:ext cx="0" cy="196798"/>
          </a:xfrm>
          <a:custGeom>
            <a:rect b="b" l="l" r="r" t="t"/>
            <a:pathLst>
              <a:path extrusionOk="0" h="178307" w="120000">
                <a:moveTo>
                  <a:pt x="0" y="0"/>
                </a:moveTo>
                <a:lnTo>
                  <a:pt x="0" y="178307"/>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61" name="Google Shape;5061;p113"/>
          <p:cNvSpPr/>
          <p:nvPr/>
        </p:nvSpPr>
        <p:spPr>
          <a:xfrm>
            <a:off x="1572192" y="3843472"/>
            <a:ext cx="716551" cy="0"/>
          </a:xfrm>
          <a:custGeom>
            <a:rect b="b" l="l" r="r" t="t"/>
            <a:pathLst>
              <a:path extrusionOk="0" h="120000" w="649224">
                <a:moveTo>
                  <a:pt x="0" y="0"/>
                </a:moveTo>
                <a:lnTo>
                  <a:pt x="649224"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62" name="Google Shape;5062;p113"/>
          <p:cNvSpPr/>
          <p:nvPr/>
        </p:nvSpPr>
        <p:spPr>
          <a:xfrm>
            <a:off x="772379" y="2892274"/>
            <a:ext cx="1628219" cy="767012"/>
          </a:xfrm>
          <a:custGeom>
            <a:rect b="b" l="l" r="r" t="t"/>
            <a:pathLst>
              <a:path extrusionOk="0" h="694944" w="1475232">
                <a:moveTo>
                  <a:pt x="0" y="115824"/>
                </a:moveTo>
                <a:lnTo>
                  <a:pt x="7916" y="73636"/>
                </a:lnTo>
                <a:lnTo>
                  <a:pt x="29664" y="38398"/>
                </a:lnTo>
                <a:lnTo>
                  <a:pt x="62245" y="13102"/>
                </a:lnTo>
                <a:lnTo>
                  <a:pt x="102657" y="739"/>
                </a:lnTo>
                <a:lnTo>
                  <a:pt x="115824" y="0"/>
                </a:lnTo>
                <a:lnTo>
                  <a:pt x="1359408" y="0"/>
                </a:lnTo>
                <a:lnTo>
                  <a:pt x="1401595" y="7911"/>
                </a:lnTo>
                <a:lnTo>
                  <a:pt x="1436833" y="29651"/>
                </a:lnTo>
                <a:lnTo>
                  <a:pt x="1462129" y="62228"/>
                </a:lnTo>
                <a:lnTo>
                  <a:pt x="1474492" y="102650"/>
                </a:lnTo>
                <a:lnTo>
                  <a:pt x="1475232" y="115824"/>
                </a:lnTo>
                <a:lnTo>
                  <a:pt x="1475232" y="579120"/>
                </a:lnTo>
                <a:lnTo>
                  <a:pt x="1467320" y="621307"/>
                </a:lnTo>
                <a:lnTo>
                  <a:pt x="1445580" y="656545"/>
                </a:lnTo>
                <a:lnTo>
                  <a:pt x="1413003" y="681841"/>
                </a:lnTo>
                <a:lnTo>
                  <a:pt x="1372581" y="694204"/>
                </a:lnTo>
                <a:lnTo>
                  <a:pt x="1359408" y="694944"/>
                </a:lnTo>
                <a:lnTo>
                  <a:pt x="115824" y="694944"/>
                </a:lnTo>
                <a:lnTo>
                  <a:pt x="73652" y="687032"/>
                </a:lnTo>
                <a:lnTo>
                  <a:pt x="38413" y="665292"/>
                </a:lnTo>
                <a:lnTo>
                  <a:pt x="13109" y="632715"/>
                </a:lnTo>
                <a:lnTo>
                  <a:pt x="740" y="592293"/>
                </a:lnTo>
                <a:lnTo>
                  <a:pt x="0" y="579120"/>
                </a:lnTo>
                <a:lnTo>
                  <a:pt x="0" y="115824"/>
                </a:lnTo>
                <a:close/>
              </a:path>
            </a:pathLst>
          </a:custGeom>
          <a:noFill/>
          <a:ln cap="flat" cmpd="sng" w="25900">
            <a:solidFill>
              <a:srgbClr val="0000FF"/>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63" name="Google Shape;5063;p113"/>
          <p:cNvSpPr/>
          <p:nvPr/>
        </p:nvSpPr>
        <p:spPr>
          <a:xfrm>
            <a:off x="1010390" y="2807333"/>
            <a:ext cx="1116876" cy="186706"/>
          </a:xfrm>
          <a:custGeom>
            <a:rect b="b" l="l" r="r" t="t"/>
            <a:pathLst>
              <a:path extrusionOk="0" h="169163" w="1011935">
                <a:moveTo>
                  <a:pt x="0" y="169163"/>
                </a:moveTo>
                <a:lnTo>
                  <a:pt x="1011935" y="169163"/>
                </a:lnTo>
                <a:lnTo>
                  <a:pt x="1011935" y="0"/>
                </a:lnTo>
                <a:lnTo>
                  <a:pt x="0" y="0"/>
                </a:lnTo>
                <a:lnTo>
                  <a:pt x="0" y="1691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64" name="Google Shape;5064;p113"/>
          <p:cNvSpPr/>
          <p:nvPr/>
        </p:nvSpPr>
        <p:spPr>
          <a:xfrm>
            <a:off x="3461969" y="5763526"/>
            <a:ext cx="0" cy="479382"/>
          </a:xfrm>
          <a:custGeom>
            <a:rect b="b" l="l" r="r" t="t"/>
            <a:pathLst>
              <a:path extrusionOk="0" h="434339" w="120000">
                <a:moveTo>
                  <a:pt x="0" y="0"/>
                </a:moveTo>
                <a:lnTo>
                  <a:pt x="0" y="434339"/>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65" name="Google Shape;5065;p113"/>
          <p:cNvSpPr/>
          <p:nvPr/>
        </p:nvSpPr>
        <p:spPr>
          <a:xfrm>
            <a:off x="3167611" y="6234498"/>
            <a:ext cx="287630" cy="0"/>
          </a:xfrm>
          <a:custGeom>
            <a:rect b="b" l="l" r="r" t="t"/>
            <a:pathLst>
              <a:path extrusionOk="0" h="120000" w="260604">
                <a:moveTo>
                  <a:pt x="260604" y="0"/>
                </a:moveTo>
                <a:lnTo>
                  <a:pt x="0" y="0"/>
                </a:lnTo>
              </a:path>
              <a:path extrusionOk="0" h="120000" w="260604">
                <a:moveTo>
                  <a:pt x="0" y="0"/>
                </a:moveTo>
                <a:lnTo>
                  <a:pt x="260604"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66" name="Google Shape;5066;p113"/>
          <p:cNvSpPr/>
          <p:nvPr/>
        </p:nvSpPr>
        <p:spPr>
          <a:xfrm>
            <a:off x="2118016" y="5763526"/>
            <a:ext cx="0" cy="479382"/>
          </a:xfrm>
          <a:custGeom>
            <a:rect b="b" l="l" r="r" t="t"/>
            <a:pathLst>
              <a:path extrusionOk="0" h="434339" w="120000">
                <a:moveTo>
                  <a:pt x="0" y="0"/>
                </a:moveTo>
                <a:lnTo>
                  <a:pt x="0" y="434339"/>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67" name="Google Shape;5067;p113"/>
          <p:cNvSpPr/>
          <p:nvPr/>
        </p:nvSpPr>
        <p:spPr>
          <a:xfrm>
            <a:off x="2106241" y="6232816"/>
            <a:ext cx="285948" cy="0"/>
          </a:xfrm>
          <a:custGeom>
            <a:rect b="b" l="l" r="r" t="t"/>
            <a:pathLst>
              <a:path extrusionOk="0" h="120000" w="259080">
                <a:moveTo>
                  <a:pt x="259080" y="0"/>
                </a:moveTo>
                <a:lnTo>
                  <a:pt x="0" y="0"/>
                </a:lnTo>
              </a:path>
              <a:path extrusionOk="0" h="120000" w="259080">
                <a:moveTo>
                  <a:pt x="0" y="0"/>
                </a:moveTo>
                <a:lnTo>
                  <a:pt x="259080"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68" name="Google Shape;5068;p113"/>
          <p:cNvSpPr/>
          <p:nvPr/>
        </p:nvSpPr>
        <p:spPr>
          <a:xfrm>
            <a:off x="2767285" y="6506989"/>
            <a:ext cx="0" cy="319588"/>
          </a:xfrm>
          <a:custGeom>
            <a:rect b="b" l="l" r="r" t="t"/>
            <a:pathLst>
              <a:path extrusionOk="0" h="289560" w="120000">
                <a:moveTo>
                  <a:pt x="0" y="0"/>
                </a:moveTo>
                <a:lnTo>
                  <a:pt x="0" y="289559"/>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69" name="Google Shape;5069;p113"/>
          <p:cNvSpPr/>
          <p:nvPr/>
        </p:nvSpPr>
        <p:spPr>
          <a:xfrm>
            <a:off x="1507434" y="6811439"/>
            <a:ext cx="2440646" cy="504613"/>
          </a:xfrm>
          <a:custGeom>
            <a:rect b="b" l="l" r="r" t="t"/>
            <a:pathLst>
              <a:path extrusionOk="0" h="457200" w="2211324">
                <a:moveTo>
                  <a:pt x="0" y="76200"/>
                </a:moveTo>
                <a:lnTo>
                  <a:pt x="11636" y="35705"/>
                </a:lnTo>
                <a:lnTo>
                  <a:pt x="41927" y="8122"/>
                </a:lnTo>
                <a:lnTo>
                  <a:pt x="76200" y="0"/>
                </a:lnTo>
                <a:lnTo>
                  <a:pt x="2135124" y="0"/>
                </a:lnTo>
                <a:lnTo>
                  <a:pt x="2175596" y="11636"/>
                </a:lnTo>
                <a:lnTo>
                  <a:pt x="2203192" y="41927"/>
                </a:lnTo>
                <a:lnTo>
                  <a:pt x="2211324" y="76200"/>
                </a:lnTo>
                <a:lnTo>
                  <a:pt x="2211324" y="381000"/>
                </a:lnTo>
                <a:lnTo>
                  <a:pt x="2199674" y="421494"/>
                </a:lnTo>
                <a:lnTo>
                  <a:pt x="2169374" y="449077"/>
                </a:lnTo>
                <a:lnTo>
                  <a:pt x="2135124" y="457200"/>
                </a:lnTo>
                <a:lnTo>
                  <a:pt x="76200" y="457200"/>
                </a:lnTo>
                <a:lnTo>
                  <a:pt x="35705" y="445563"/>
                </a:lnTo>
                <a:lnTo>
                  <a:pt x="8122" y="415272"/>
                </a:lnTo>
                <a:lnTo>
                  <a:pt x="0" y="381000"/>
                </a:lnTo>
                <a:lnTo>
                  <a:pt x="0" y="76200"/>
                </a:lnTo>
                <a:close/>
              </a:path>
            </a:pathLst>
          </a:custGeom>
          <a:noFill/>
          <a:ln cap="flat" cmpd="sng" w="25900">
            <a:solidFill>
              <a:srgbClr val="FF9900"/>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70" name="Google Shape;5070;p113"/>
          <p:cNvSpPr/>
          <p:nvPr/>
        </p:nvSpPr>
        <p:spPr>
          <a:xfrm>
            <a:off x="1848048" y="6711357"/>
            <a:ext cx="639176" cy="186707"/>
          </a:xfrm>
          <a:custGeom>
            <a:rect b="b" l="l" r="r" t="t"/>
            <a:pathLst>
              <a:path extrusionOk="0" h="169163" w="579119">
                <a:moveTo>
                  <a:pt x="0" y="169163"/>
                </a:moveTo>
                <a:lnTo>
                  <a:pt x="579119" y="169163"/>
                </a:lnTo>
                <a:lnTo>
                  <a:pt x="579119" y="0"/>
                </a:lnTo>
                <a:lnTo>
                  <a:pt x="0" y="0"/>
                </a:lnTo>
                <a:lnTo>
                  <a:pt x="0" y="1691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71" name="Google Shape;5071;p113"/>
          <p:cNvSpPr/>
          <p:nvPr/>
        </p:nvSpPr>
        <p:spPr>
          <a:xfrm>
            <a:off x="667252" y="1616445"/>
            <a:ext cx="4541520" cy="5803053"/>
          </a:xfrm>
          <a:custGeom>
            <a:rect b="b" l="l" r="r" t="t"/>
            <a:pathLst>
              <a:path extrusionOk="0" h="5257799" w="4114800">
                <a:moveTo>
                  <a:pt x="0" y="5257800"/>
                </a:moveTo>
                <a:lnTo>
                  <a:pt x="4114800" y="5257800"/>
                </a:lnTo>
                <a:lnTo>
                  <a:pt x="4114800" y="0"/>
                </a:lnTo>
                <a:lnTo>
                  <a:pt x="0" y="0"/>
                </a:lnTo>
                <a:lnTo>
                  <a:pt x="0" y="5257800"/>
                </a:lnTo>
                <a:close/>
              </a:path>
            </a:pathLst>
          </a:custGeom>
          <a:noFill/>
          <a:ln cap="flat" cmpd="sng" w="9525">
            <a:solidFill>
              <a:srgbClr val="000000"/>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72" name="Google Shape;5072;p113"/>
          <p:cNvSpPr/>
          <p:nvPr/>
        </p:nvSpPr>
        <p:spPr>
          <a:xfrm>
            <a:off x="6297897" y="6367379"/>
            <a:ext cx="1278353" cy="0"/>
          </a:xfrm>
          <a:custGeom>
            <a:rect b="b" l="l" r="r" t="t"/>
            <a:pathLst>
              <a:path extrusionOk="0" h="120000" w="1158239">
                <a:moveTo>
                  <a:pt x="0" y="0"/>
                </a:moveTo>
                <a:lnTo>
                  <a:pt x="1158239"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73" name="Google Shape;5073;p113"/>
          <p:cNvSpPr/>
          <p:nvPr/>
        </p:nvSpPr>
        <p:spPr>
          <a:xfrm>
            <a:off x="6313035" y="4496946"/>
            <a:ext cx="0" cy="1870433"/>
          </a:xfrm>
          <a:custGeom>
            <a:rect b="b" l="l" r="r" t="t"/>
            <a:pathLst>
              <a:path extrusionOk="0" h="1694688" w="120000">
                <a:moveTo>
                  <a:pt x="0" y="0"/>
                </a:moveTo>
                <a:lnTo>
                  <a:pt x="0" y="1694688"/>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74" name="Google Shape;5074;p113"/>
          <p:cNvSpPr/>
          <p:nvPr/>
        </p:nvSpPr>
        <p:spPr>
          <a:xfrm>
            <a:off x="6305466" y="4068864"/>
            <a:ext cx="1036139" cy="0"/>
          </a:xfrm>
          <a:custGeom>
            <a:rect b="b" l="l" r="r" t="t"/>
            <a:pathLst>
              <a:path extrusionOk="0" h="120000" w="938784">
                <a:moveTo>
                  <a:pt x="0" y="0"/>
                </a:moveTo>
                <a:lnTo>
                  <a:pt x="938784"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75" name="Google Shape;5075;p113"/>
          <p:cNvSpPr/>
          <p:nvPr/>
        </p:nvSpPr>
        <p:spPr>
          <a:xfrm>
            <a:off x="6285281" y="4068864"/>
            <a:ext cx="0" cy="398645"/>
          </a:xfrm>
          <a:custGeom>
            <a:rect b="b" l="l" r="r" t="t"/>
            <a:pathLst>
              <a:path extrusionOk="0" h="361188" w="120000">
                <a:moveTo>
                  <a:pt x="0" y="0"/>
                </a:moveTo>
                <a:lnTo>
                  <a:pt x="0" y="361188"/>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76" name="Google Shape;5076;p113"/>
          <p:cNvSpPr/>
          <p:nvPr/>
        </p:nvSpPr>
        <p:spPr>
          <a:xfrm>
            <a:off x="7203677" y="4388454"/>
            <a:ext cx="0" cy="477700"/>
          </a:xfrm>
          <a:custGeom>
            <a:rect b="b" l="l" r="r" t="t"/>
            <a:pathLst>
              <a:path extrusionOk="0" h="432815" w="120000">
                <a:moveTo>
                  <a:pt x="0" y="0"/>
                </a:moveTo>
                <a:lnTo>
                  <a:pt x="0" y="432815"/>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77" name="Google Shape;5077;p113"/>
          <p:cNvSpPr/>
          <p:nvPr/>
        </p:nvSpPr>
        <p:spPr>
          <a:xfrm>
            <a:off x="7203677" y="4388454"/>
            <a:ext cx="252307" cy="0"/>
          </a:xfrm>
          <a:custGeom>
            <a:rect b="b" l="l" r="r" t="t"/>
            <a:pathLst>
              <a:path extrusionOk="0" h="120000" w="228600">
                <a:moveTo>
                  <a:pt x="0" y="0"/>
                </a:moveTo>
                <a:lnTo>
                  <a:pt x="22860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78" name="Google Shape;5078;p113"/>
          <p:cNvSpPr/>
          <p:nvPr/>
        </p:nvSpPr>
        <p:spPr>
          <a:xfrm>
            <a:off x="8609865" y="4388454"/>
            <a:ext cx="0" cy="477700"/>
          </a:xfrm>
          <a:custGeom>
            <a:rect b="b" l="l" r="r" t="t"/>
            <a:pathLst>
              <a:path extrusionOk="0" h="432815" w="120000">
                <a:moveTo>
                  <a:pt x="0" y="0"/>
                </a:moveTo>
                <a:lnTo>
                  <a:pt x="0" y="432815"/>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79" name="Google Shape;5079;p113"/>
          <p:cNvSpPr/>
          <p:nvPr/>
        </p:nvSpPr>
        <p:spPr>
          <a:xfrm>
            <a:off x="8352513" y="4388454"/>
            <a:ext cx="252307" cy="0"/>
          </a:xfrm>
          <a:custGeom>
            <a:rect b="b" l="l" r="r" t="t"/>
            <a:pathLst>
              <a:path extrusionOk="0" h="120000" w="228600">
                <a:moveTo>
                  <a:pt x="0" y="0"/>
                </a:moveTo>
                <a:lnTo>
                  <a:pt x="22860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80" name="Google Shape;5080;p113"/>
          <p:cNvSpPr/>
          <p:nvPr/>
        </p:nvSpPr>
        <p:spPr>
          <a:xfrm>
            <a:off x="7901726" y="2753507"/>
            <a:ext cx="0" cy="970540"/>
          </a:xfrm>
          <a:custGeom>
            <a:rect b="b" l="l" r="r" t="t"/>
            <a:pathLst>
              <a:path extrusionOk="0" h="879348" w="120000">
                <a:moveTo>
                  <a:pt x="0" y="0"/>
                </a:moveTo>
                <a:lnTo>
                  <a:pt x="0" y="879348"/>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81" name="Google Shape;5081;p113"/>
          <p:cNvSpPr/>
          <p:nvPr/>
        </p:nvSpPr>
        <p:spPr>
          <a:xfrm>
            <a:off x="7123780" y="2012565"/>
            <a:ext cx="1628219" cy="765330"/>
          </a:xfrm>
          <a:custGeom>
            <a:rect b="b" l="l" r="r" t="t"/>
            <a:pathLst>
              <a:path extrusionOk="0" h="693420" w="1475232">
                <a:moveTo>
                  <a:pt x="0" y="115570"/>
                </a:moveTo>
                <a:lnTo>
                  <a:pt x="7926" y="73383"/>
                </a:lnTo>
                <a:lnTo>
                  <a:pt x="29703" y="38174"/>
                </a:lnTo>
                <a:lnTo>
                  <a:pt x="62329" y="12944"/>
                </a:lnTo>
                <a:lnTo>
                  <a:pt x="102803" y="695"/>
                </a:lnTo>
                <a:lnTo>
                  <a:pt x="115570" y="0"/>
                </a:lnTo>
                <a:lnTo>
                  <a:pt x="1359662" y="0"/>
                </a:lnTo>
                <a:lnTo>
                  <a:pt x="1401848" y="7926"/>
                </a:lnTo>
                <a:lnTo>
                  <a:pt x="1437057" y="29703"/>
                </a:lnTo>
                <a:lnTo>
                  <a:pt x="1462287" y="62329"/>
                </a:lnTo>
                <a:lnTo>
                  <a:pt x="1474536" y="102803"/>
                </a:lnTo>
                <a:lnTo>
                  <a:pt x="1475232" y="115570"/>
                </a:lnTo>
                <a:lnTo>
                  <a:pt x="1475232" y="577850"/>
                </a:lnTo>
                <a:lnTo>
                  <a:pt x="1467305" y="620036"/>
                </a:lnTo>
                <a:lnTo>
                  <a:pt x="1445528" y="655245"/>
                </a:lnTo>
                <a:lnTo>
                  <a:pt x="1412902" y="680475"/>
                </a:lnTo>
                <a:lnTo>
                  <a:pt x="1372428" y="692724"/>
                </a:lnTo>
                <a:lnTo>
                  <a:pt x="1359662" y="693420"/>
                </a:lnTo>
                <a:lnTo>
                  <a:pt x="115570" y="693420"/>
                </a:lnTo>
                <a:lnTo>
                  <a:pt x="73383" y="685493"/>
                </a:lnTo>
                <a:lnTo>
                  <a:pt x="38174" y="663716"/>
                </a:lnTo>
                <a:lnTo>
                  <a:pt x="12944" y="631090"/>
                </a:lnTo>
                <a:lnTo>
                  <a:pt x="695" y="590616"/>
                </a:lnTo>
                <a:lnTo>
                  <a:pt x="0" y="577850"/>
                </a:lnTo>
                <a:lnTo>
                  <a:pt x="0" y="115570"/>
                </a:lnTo>
                <a:close/>
              </a:path>
            </a:pathLst>
          </a:custGeom>
          <a:noFill/>
          <a:ln cap="flat" cmpd="sng" w="25900">
            <a:solidFill>
              <a:srgbClr val="0000FF"/>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82" name="Google Shape;5082;p113"/>
          <p:cNvSpPr/>
          <p:nvPr/>
        </p:nvSpPr>
        <p:spPr>
          <a:xfrm>
            <a:off x="7395431" y="1919213"/>
            <a:ext cx="1064733" cy="186706"/>
          </a:xfrm>
          <a:custGeom>
            <a:rect b="b" l="l" r="r" t="t"/>
            <a:pathLst>
              <a:path extrusionOk="0" h="169163" w="964691">
                <a:moveTo>
                  <a:pt x="0" y="169163"/>
                </a:moveTo>
                <a:lnTo>
                  <a:pt x="964691" y="169163"/>
                </a:lnTo>
                <a:lnTo>
                  <a:pt x="964691" y="0"/>
                </a:lnTo>
                <a:lnTo>
                  <a:pt x="0" y="0"/>
                </a:lnTo>
                <a:lnTo>
                  <a:pt x="0" y="1691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83" name="Google Shape;5083;p113"/>
          <p:cNvSpPr/>
          <p:nvPr/>
        </p:nvSpPr>
        <p:spPr>
          <a:xfrm>
            <a:off x="8312986" y="2914141"/>
            <a:ext cx="1628218" cy="765330"/>
          </a:xfrm>
          <a:custGeom>
            <a:rect b="b" l="l" r="r" t="t"/>
            <a:pathLst>
              <a:path extrusionOk="0" h="693420" w="1475231">
                <a:moveTo>
                  <a:pt x="0" y="115570"/>
                </a:moveTo>
                <a:lnTo>
                  <a:pt x="7926" y="73383"/>
                </a:lnTo>
                <a:lnTo>
                  <a:pt x="29703" y="38174"/>
                </a:lnTo>
                <a:lnTo>
                  <a:pt x="62329" y="12944"/>
                </a:lnTo>
                <a:lnTo>
                  <a:pt x="102803" y="695"/>
                </a:lnTo>
                <a:lnTo>
                  <a:pt x="115570" y="0"/>
                </a:lnTo>
                <a:lnTo>
                  <a:pt x="1359661" y="0"/>
                </a:lnTo>
                <a:lnTo>
                  <a:pt x="1401848" y="7926"/>
                </a:lnTo>
                <a:lnTo>
                  <a:pt x="1437057" y="29703"/>
                </a:lnTo>
                <a:lnTo>
                  <a:pt x="1462287" y="62329"/>
                </a:lnTo>
                <a:lnTo>
                  <a:pt x="1474536" y="102803"/>
                </a:lnTo>
                <a:lnTo>
                  <a:pt x="1475231" y="115570"/>
                </a:lnTo>
                <a:lnTo>
                  <a:pt x="1475231" y="577850"/>
                </a:lnTo>
                <a:lnTo>
                  <a:pt x="1467305" y="620036"/>
                </a:lnTo>
                <a:lnTo>
                  <a:pt x="1445528" y="655245"/>
                </a:lnTo>
                <a:lnTo>
                  <a:pt x="1412902" y="680475"/>
                </a:lnTo>
                <a:lnTo>
                  <a:pt x="1372428" y="692724"/>
                </a:lnTo>
                <a:lnTo>
                  <a:pt x="1359661" y="693420"/>
                </a:lnTo>
                <a:lnTo>
                  <a:pt x="115570" y="693420"/>
                </a:lnTo>
                <a:lnTo>
                  <a:pt x="73383" y="685493"/>
                </a:lnTo>
                <a:lnTo>
                  <a:pt x="38174" y="663716"/>
                </a:lnTo>
                <a:lnTo>
                  <a:pt x="12944" y="631090"/>
                </a:lnTo>
                <a:lnTo>
                  <a:pt x="695" y="590616"/>
                </a:lnTo>
                <a:lnTo>
                  <a:pt x="0" y="577850"/>
                </a:lnTo>
                <a:lnTo>
                  <a:pt x="0" y="115570"/>
                </a:lnTo>
                <a:close/>
              </a:path>
            </a:pathLst>
          </a:custGeom>
          <a:noFill/>
          <a:ln cap="flat" cmpd="sng" w="25900">
            <a:solidFill>
              <a:srgbClr val="0000FF"/>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84" name="Google Shape;5084;p113"/>
          <p:cNvSpPr/>
          <p:nvPr/>
        </p:nvSpPr>
        <p:spPr>
          <a:xfrm>
            <a:off x="8495488" y="2817425"/>
            <a:ext cx="1248076" cy="186706"/>
          </a:xfrm>
          <a:custGeom>
            <a:rect b="b" l="l" r="r" t="t"/>
            <a:pathLst>
              <a:path extrusionOk="0" h="169163" w="1130807">
                <a:moveTo>
                  <a:pt x="0" y="169163"/>
                </a:moveTo>
                <a:lnTo>
                  <a:pt x="1130807" y="169163"/>
                </a:lnTo>
                <a:lnTo>
                  <a:pt x="1130807" y="0"/>
                </a:lnTo>
                <a:lnTo>
                  <a:pt x="0" y="0"/>
                </a:lnTo>
                <a:lnTo>
                  <a:pt x="0" y="1691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85" name="Google Shape;5085;p113"/>
          <p:cNvSpPr/>
          <p:nvPr/>
        </p:nvSpPr>
        <p:spPr>
          <a:xfrm>
            <a:off x="9106069" y="3666858"/>
            <a:ext cx="0" cy="198480"/>
          </a:xfrm>
          <a:custGeom>
            <a:rect b="b" l="l" r="r" t="t"/>
            <a:pathLst>
              <a:path extrusionOk="0" h="179831" w="120000">
                <a:moveTo>
                  <a:pt x="0" y="0"/>
                </a:moveTo>
                <a:lnTo>
                  <a:pt x="0" y="179831"/>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86" name="Google Shape;5086;p113"/>
          <p:cNvSpPr/>
          <p:nvPr/>
        </p:nvSpPr>
        <p:spPr>
          <a:xfrm>
            <a:off x="8387836" y="3865338"/>
            <a:ext cx="716551" cy="0"/>
          </a:xfrm>
          <a:custGeom>
            <a:rect b="b" l="l" r="r" t="t"/>
            <a:pathLst>
              <a:path extrusionOk="0" h="120000" w="649224">
                <a:moveTo>
                  <a:pt x="649224" y="0"/>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87" name="Google Shape;5087;p113"/>
          <p:cNvSpPr/>
          <p:nvPr/>
        </p:nvSpPr>
        <p:spPr>
          <a:xfrm>
            <a:off x="6704110" y="3666858"/>
            <a:ext cx="0" cy="198480"/>
          </a:xfrm>
          <a:custGeom>
            <a:rect b="b" l="l" r="r" t="t"/>
            <a:pathLst>
              <a:path extrusionOk="0" h="179831" w="120000">
                <a:moveTo>
                  <a:pt x="0" y="0"/>
                </a:moveTo>
                <a:lnTo>
                  <a:pt x="0" y="179831"/>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88" name="Google Shape;5088;p113"/>
          <p:cNvSpPr/>
          <p:nvPr/>
        </p:nvSpPr>
        <p:spPr>
          <a:xfrm>
            <a:off x="6705792" y="3865338"/>
            <a:ext cx="716551" cy="0"/>
          </a:xfrm>
          <a:custGeom>
            <a:rect b="b" l="l" r="r" t="t"/>
            <a:pathLst>
              <a:path extrusionOk="0" h="120000" w="649224">
                <a:moveTo>
                  <a:pt x="0" y="0"/>
                </a:moveTo>
                <a:lnTo>
                  <a:pt x="649224"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89" name="Google Shape;5089;p113"/>
          <p:cNvSpPr/>
          <p:nvPr/>
        </p:nvSpPr>
        <p:spPr>
          <a:xfrm>
            <a:off x="5905980" y="2914141"/>
            <a:ext cx="1628218" cy="765330"/>
          </a:xfrm>
          <a:custGeom>
            <a:rect b="b" l="l" r="r" t="t"/>
            <a:pathLst>
              <a:path extrusionOk="0" h="693420" w="1475231">
                <a:moveTo>
                  <a:pt x="0" y="115570"/>
                </a:moveTo>
                <a:lnTo>
                  <a:pt x="7926" y="73383"/>
                </a:lnTo>
                <a:lnTo>
                  <a:pt x="29703" y="38174"/>
                </a:lnTo>
                <a:lnTo>
                  <a:pt x="62329" y="12944"/>
                </a:lnTo>
                <a:lnTo>
                  <a:pt x="102803" y="695"/>
                </a:lnTo>
                <a:lnTo>
                  <a:pt x="115570" y="0"/>
                </a:lnTo>
                <a:lnTo>
                  <a:pt x="1359662" y="0"/>
                </a:lnTo>
                <a:lnTo>
                  <a:pt x="1401848" y="7926"/>
                </a:lnTo>
                <a:lnTo>
                  <a:pt x="1437057" y="29703"/>
                </a:lnTo>
                <a:lnTo>
                  <a:pt x="1462287" y="62329"/>
                </a:lnTo>
                <a:lnTo>
                  <a:pt x="1474536" y="102803"/>
                </a:lnTo>
                <a:lnTo>
                  <a:pt x="1475231" y="115570"/>
                </a:lnTo>
                <a:lnTo>
                  <a:pt x="1475231" y="577850"/>
                </a:lnTo>
                <a:lnTo>
                  <a:pt x="1467305" y="620036"/>
                </a:lnTo>
                <a:lnTo>
                  <a:pt x="1445528" y="655245"/>
                </a:lnTo>
                <a:lnTo>
                  <a:pt x="1412902" y="680475"/>
                </a:lnTo>
                <a:lnTo>
                  <a:pt x="1372428" y="692724"/>
                </a:lnTo>
                <a:lnTo>
                  <a:pt x="1359662" y="693420"/>
                </a:lnTo>
                <a:lnTo>
                  <a:pt x="115570" y="693420"/>
                </a:lnTo>
                <a:lnTo>
                  <a:pt x="73383" y="685493"/>
                </a:lnTo>
                <a:lnTo>
                  <a:pt x="38174" y="663716"/>
                </a:lnTo>
                <a:lnTo>
                  <a:pt x="12944" y="631090"/>
                </a:lnTo>
                <a:lnTo>
                  <a:pt x="695" y="590616"/>
                </a:lnTo>
                <a:lnTo>
                  <a:pt x="0" y="577850"/>
                </a:lnTo>
                <a:lnTo>
                  <a:pt x="0" y="115570"/>
                </a:lnTo>
                <a:close/>
              </a:path>
            </a:pathLst>
          </a:custGeom>
          <a:noFill/>
          <a:ln cap="flat" cmpd="sng" w="25900">
            <a:solidFill>
              <a:srgbClr val="0000FF"/>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90" name="Google Shape;5090;p113"/>
          <p:cNvSpPr/>
          <p:nvPr/>
        </p:nvSpPr>
        <p:spPr>
          <a:xfrm>
            <a:off x="6140625" y="2829199"/>
            <a:ext cx="1120242" cy="186706"/>
          </a:xfrm>
          <a:custGeom>
            <a:rect b="b" l="l" r="r" t="t"/>
            <a:pathLst>
              <a:path extrusionOk="0" h="169163" w="1014984">
                <a:moveTo>
                  <a:pt x="0" y="169163"/>
                </a:moveTo>
                <a:lnTo>
                  <a:pt x="1014984" y="169163"/>
                </a:lnTo>
                <a:lnTo>
                  <a:pt x="1014984" y="0"/>
                </a:lnTo>
                <a:lnTo>
                  <a:pt x="0" y="0"/>
                </a:lnTo>
                <a:lnTo>
                  <a:pt x="0" y="1691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91" name="Google Shape;5091;p113"/>
          <p:cNvSpPr/>
          <p:nvPr/>
        </p:nvSpPr>
        <p:spPr>
          <a:xfrm>
            <a:off x="8595569" y="5785392"/>
            <a:ext cx="0" cy="477701"/>
          </a:xfrm>
          <a:custGeom>
            <a:rect b="b" l="l" r="r" t="t"/>
            <a:pathLst>
              <a:path extrusionOk="0" h="432815" w="120000">
                <a:moveTo>
                  <a:pt x="0" y="0"/>
                </a:moveTo>
                <a:lnTo>
                  <a:pt x="0" y="432815"/>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92" name="Google Shape;5092;p113"/>
          <p:cNvSpPr/>
          <p:nvPr/>
        </p:nvSpPr>
        <p:spPr>
          <a:xfrm>
            <a:off x="8301212" y="6256364"/>
            <a:ext cx="287628" cy="0"/>
          </a:xfrm>
          <a:custGeom>
            <a:rect b="b" l="l" r="r" t="t"/>
            <a:pathLst>
              <a:path extrusionOk="0" h="120000" w="260603">
                <a:moveTo>
                  <a:pt x="0" y="0"/>
                </a:moveTo>
                <a:lnTo>
                  <a:pt x="260603"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93" name="Google Shape;5093;p113"/>
          <p:cNvSpPr/>
          <p:nvPr/>
        </p:nvSpPr>
        <p:spPr>
          <a:xfrm>
            <a:off x="7251615" y="5785392"/>
            <a:ext cx="0" cy="477701"/>
          </a:xfrm>
          <a:custGeom>
            <a:rect b="b" l="l" r="r" t="t"/>
            <a:pathLst>
              <a:path extrusionOk="0" h="432815" w="120000">
                <a:moveTo>
                  <a:pt x="0" y="0"/>
                </a:moveTo>
                <a:lnTo>
                  <a:pt x="0" y="432815"/>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94" name="Google Shape;5094;p113"/>
          <p:cNvSpPr/>
          <p:nvPr/>
        </p:nvSpPr>
        <p:spPr>
          <a:xfrm>
            <a:off x="7239841" y="6254682"/>
            <a:ext cx="287630" cy="0"/>
          </a:xfrm>
          <a:custGeom>
            <a:rect b="b" l="l" r="r" t="t"/>
            <a:pathLst>
              <a:path extrusionOk="0" h="120000" w="260604">
                <a:moveTo>
                  <a:pt x="260604" y="0"/>
                </a:moveTo>
                <a:lnTo>
                  <a:pt x="0" y="0"/>
                </a:lnTo>
              </a:path>
              <a:path extrusionOk="0" h="120000" w="260604">
                <a:moveTo>
                  <a:pt x="0" y="0"/>
                </a:moveTo>
                <a:lnTo>
                  <a:pt x="260604"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95" name="Google Shape;5095;p113"/>
          <p:cNvSpPr/>
          <p:nvPr/>
        </p:nvSpPr>
        <p:spPr>
          <a:xfrm>
            <a:off x="7902567" y="6527174"/>
            <a:ext cx="0" cy="319588"/>
          </a:xfrm>
          <a:custGeom>
            <a:rect b="b" l="l" r="r" t="t"/>
            <a:pathLst>
              <a:path extrusionOk="0" h="289560" w="120000">
                <a:moveTo>
                  <a:pt x="0" y="0"/>
                </a:moveTo>
                <a:lnTo>
                  <a:pt x="0" y="28956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96" name="Google Shape;5096;p113"/>
          <p:cNvSpPr/>
          <p:nvPr/>
        </p:nvSpPr>
        <p:spPr>
          <a:xfrm>
            <a:off x="6644397" y="6831624"/>
            <a:ext cx="2433918" cy="504612"/>
          </a:xfrm>
          <a:custGeom>
            <a:rect b="b" l="l" r="r" t="t"/>
            <a:pathLst>
              <a:path extrusionOk="0" h="457200" w="2205228">
                <a:moveTo>
                  <a:pt x="0" y="76200"/>
                </a:moveTo>
                <a:lnTo>
                  <a:pt x="11649" y="35705"/>
                </a:lnTo>
                <a:lnTo>
                  <a:pt x="41949" y="8122"/>
                </a:lnTo>
                <a:lnTo>
                  <a:pt x="76200" y="0"/>
                </a:lnTo>
                <a:lnTo>
                  <a:pt x="2129028" y="0"/>
                </a:lnTo>
                <a:lnTo>
                  <a:pt x="2169500" y="11636"/>
                </a:lnTo>
                <a:lnTo>
                  <a:pt x="2197096" y="41927"/>
                </a:lnTo>
                <a:lnTo>
                  <a:pt x="2205228" y="76200"/>
                </a:lnTo>
                <a:lnTo>
                  <a:pt x="2205228" y="381000"/>
                </a:lnTo>
                <a:lnTo>
                  <a:pt x="2193578" y="421494"/>
                </a:lnTo>
                <a:lnTo>
                  <a:pt x="2163278" y="449077"/>
                </a:lnTo>
                <a:lnTo>
                  <a:pt x="2129028" y="457200"/>
                </a:lnTo>
                <a:lnTo>
                  <a:pt x="76200" y="457200"/>
                </a:lnTo>
                <a:lnTo>
                  <a:pt x="35727" y="445563"/>
                </a:lnTo>
                <a:lnTo>
                  <a:pt x="8131" y="415272"/>
                </a:lnTo>
                <a:lnTo>
                  <a:pt x="0" y="381000"/>
                </a:lnTo>
                <a:lnTo>
                  <a:pt x="0" y="76200"/>
                </a:lnTo>
                <a:close/>
              </a:path>
            </a:pathLst>
          </a:custGeom>
          <a:noFill/>
          <a:ln cap="flat" cmpd="sng" w="25900">
            <a:solidFill>
              <a:srgbClr val="FF9900"/>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97" name="Google Shape;5097;p113"/>
          <p:cNvSpPr/>
          <p:nvPr/>
        </p:nvSpPr>
        <p:spPr>
          <a:xfrm>
            <a:off x="6968191" y="6731542"/>
            <a:ext cx="639176" cy="186707"/>
          </a:xfrm>
          <a:custGeom>
            <a:rect b="b" l="l" r="r" t="t"/>
            <a:pathLst>
              <a:path extrusionOk="0" h="169163" w="579119">
                <a:moveTo>
                  <a:pt x="0" y="169163"/>
                </a:moveTo>
                <a:lnTo>
                  <a:pt x="579119" y="169163"/>
                </a:lnTo>
                <a:lnTo>
                  <a:pt x="579119" y="0"/>
                </a:lnTo>
                <a:lnTo>
                  <a:pt x="0" y="0"/>
                </a:lnTo>
                <a:lnTo>
                  <a:pt x="0" y="1691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98" name="Google Shape;5098;p113"/>
          <p:cNvSpPr/>
          <p:nvPr/>
        </p:nvSpPr>
        <p:spPr>
          <a:xfrm>
            <a:off x="5533407" y="1628219"/>
            <a:ext cx="4541519" cy="5803053"/>
          </a:xfrm>
          <a:custGeom>
            <a:rect b="b" l="l" r="r" t="t"/>
            <a:pathLst>
              <a:path extrusionOk="0" h="5257800" w="4114799">
                <a:moveTo>
                  <a:pt x="0" y="5257800"/>
                </a:moveTo>
                <a:lnTo>
                  <a:pt x="4114799" y="5257800"/>
                </a:lnTo>
                <a:lnTo>
                  <a:pt x="4114799" y="0"/>
                </a:lnTo>
                <a:lnTo>
                  <a:pt x="0" y="0"/>
                </a:lnTo>
                <a:lnTo>
                  <a:pt x="0" y="5257800"/>
                </a:lnTo>
                <a:close/>
              </a:path>
            </a:pathLst>
          </a:custGeom>
          <a:noFill/>
          <a:ln cap="flat" cmpd="sng" w="9525">
            <a:solidFill>
              <a:srgbClr val="000000"/>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099" name="Google Shape;5099;p113"/>
          <p:cNvSpPr/>
          <p:nvPr/>
        </p:nvSpPr>
        <p:spPr>
          <a:xfrm>
            <a:off x="1255968" y="1495338"/>
            <a:ext cx="3389320" cy="270808"/>
          </a:xfrm>
          <a:custGeom>
            <a:rect b="b" l="l" r="r" t="t"/>
            <a:pathLst>
              <a:path extrusionOk="0" h="245363" w="3070860">
                <a:moveTo>
                  <a:pt x="0" y="245363"/>
                </a:moveTo>
                <a:lnTo>
                  <a:pt x="3070860" y="245363"/>
                </a:lnTo>
                <a:lnTo>
                  <a:pt x="3070860" y="0"/>
                </a:lnTo>
                <a:lnTo>
                  <a:pt x="0" y="0"/>
                </a:lnTo>
                <a:lnTo>
                  <a:pt x="0" y="2453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00" name="Google Shape;5100;p113"/>
          <p:cNvSpPr/>
          <p:nvPr/>
        </p:nvSpPr>
        <p:spPr>
          <a:xfrm>
            <a:off x="6890817" y="1495338"/>
            <a:ext cx="1682044" cy="270808"/>
          </a:xfrm>
          <a:custGeom>
            <a:rect b="b" l="l" r="r" t="t"/>
            <a:pathLst>
              <a:path extrusionOk="0" h="245363" w="1524000">
                <a:moveTo>
                  <a:pt x="0" y="245363"/>
                </a:moveTo>
                <a:lnTo>
                  <a:pt x="1524000" y="245363"/>
                </a:lnTo>
                <a:lnTo>
                  <a:pt x="1524000" y="0"/>
                </a:lnTo>
                <a:lnTo>
                  <a:pt x="0" y="0"/>
                </a:lnTo>
                <a:lnTo>
                  <a:pt x="0" y="2453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01" name="Google Shape;5101;p113"/>
          <p:cNvSpPr/>
          <p:nvPr/>
        </p:nvSpPr>
        <p:spPr>
          <a:xfrm>
            <a:off x="2196231" y="3747596"/>
            <a:ext cx="1138744" cy="7384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02" name="Google Shape;5102;p113"/>
          <p:cNvSpPr/>
          <p:nvPr/>
        </p:nvSpPr>
        <p:spPr>
          <a:xfrm>
            <a:off x="852277" y="4539838"/>
            <a:ext cx="600490" cy="138600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03" name="Google Shape;5103;p113"/>
          <p:cNvSpPr/>
          <p:nvPr/>
        </p:nvSpPr>
        <p:spPr>
          <a:xfrm>
            <a:off x="948154" y="5310215"/>
            <a:ext cx="168204" cy="16820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04" name="Google Shape;5104;p113"/>
          <p:cNvSpPr/>
          <p:nvPr/>
        </p:nvSpPr>
        <p:spPr>
          <a:xfrm>
            <a:off x="1143271" y="5310215"/>
            <a:ext cx="168204" cy="16820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05" name="Google Shape;5105;p113"/>
          <p:cNvSpPr/>
          <p:nvPr/>
        </p:nvSpPr>
        <p:spPr>
          <a:xfrm>
            <a:off x="5755437" y="4344719"/>
            <a:ext cx="1089964" cy="47601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06" name="Google Shape;5106;p113"/>
          <p:cNvSpPr/>
          <p:nvPr/>
        </p:nvSpPr>
        <p:spPr>
          <a:xfrm>
            <a:off x="2206323" y="2173202"/>
            <a:ext cx="504613" cy="504613"/>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07" name="Google Shape;5107;p113"/>
          <p:cNvSpPr/>
          <p:nvPr/>
        </p:nvSpPr>
        <p:spPr>
          <a:xfrm>
            <a:off x="2909418" y="2173202"/>
            <a:ext cx="504613" cy="504613"/>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08" name="Google Shape;5108;p113"/>
          <p:cNvSpPr/>
          <p:nvPr/>
        </p:nvSpPr>
        <p:spPr>
          <a:xfrm>
            <a:off x="1001980" y="3071413"/>
            <a:ext cx="504612" cy="504613"/>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09" name="Google Shape;5109;p113"/>
          <p:cNvSpPr/>
          <p:nvPr/>
        </p:nvSpPr>
        <p:spPr>
          <a:xfrm>
            <a:off x="1705074" y="3071413"/>
            <a:ext cx="504612" cy="504613"/>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10" name="Google Shape;5110;p113"/>
          <p:cNvSpPr/>
          <p:nvPr/>
        </p:nvSpPr>
        <p:spPr>
          <a:xfrm>
            <a:off x="3414031" y="3071413"/>
            <a:ext cx="504613" cy="504613"/>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11" name="Google Shape;5111;p113"/>
          <p:cNvSpPr/>
          <p:nvPr/>
        </p:nvSpPr>
        <p:spPr>
          <a:xfrm>
            <a:off x="4115444" y="3071413"/>
            <a:ext cx="504613" cy="504613"/>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12" name="Google Shape;5112;p113"/>
          <p:cNvSpPr/>
          <p:nvPr/>
        </p:nvSpPr>
        <p:spPr>
          <a:xfrm>
            <a:off x="6133897" y="3071413"/>
            <a:ext cx="504613" cy="504613"/>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13" name="Google Shape;5113;p113"/>
          <p:cNvSpPr/>
          <p:nvPr/>
        </p:nvSpPr>
        <p:spPr>
          <a:xfrm>
            <a:off x="6836992" y="3071413"/>
            <a:ext cx="504613" cy="504613"/>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14" name="Google Shape;5114;p113"/>
          <p:cNvSpPr/>
          <p:nvPr/>
        </p:nvSpPr>
        <p:spPr>
          <a:xfrm>
            <a:off x="8544267" y="3071413"/>
            <a:ext cx="504613" cy="504613"/>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15" name="Google Shape;5115;p113"/>
          <p:cNvSpPr/>
          <p:nvPr/>
        </p:nvSpPr>
        <p:spPr>
          <a:xfrm>
            <a:off x="9245679" y="3071413"/>
            <a:ext cx="504613" cy="504613"/>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16" name="Google Shape;5116;p113"/>
          <p:cNvSpPr/>
          <p:nvPr/>
        </p:nvSpPr>
        <p:spPr>
          <a:xfrm>
            <a:off x="7405523" y="2188340"/>
            <a:ext cx="504613" cy="504613"/>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17" name="Google Shape;5117;p113"/>
          <p:cNvSpPr/>
          <p:nvPr/>
        </p:nvSpPr>
        <p:spPr>
          <a:xfrm>
            <a:off x="8106934" y="2188340"/>
            <a:ext cx="504613" cy="504613"/>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18" name="Google Shape;5118;p113"/>
          <p:cNvSpPr/>
          <p:nvPr/>
        </p:nvSpPr>
        <p:spPr>
          <a:xfrm>
            <a:off x="7336559" y="3744231"/>
            <a:ext cx="1138743" cy="73841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19" name="Google Shape;5119;p113"/>
          <p:cNvSpPr/>
          <p:nvPr/>
        </p:nvSpPr>
        <p:spPr>
          <a:xfrm>
            <a:off x="4145721" y="4539838"/>
            <a:ext cx="600489" cy="138600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20" name="Google Shape;5120;p113"/>
          <p:cNvSpPr/>
          <p:nvPr/>
        </p:nvSpPr>
        <p:spPr>
          <a:xfrm>
            <a:off x="4241597" y="5310215"/>
            <a:ext cx="168204" cy="16820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21" name="Google Shape;5121;p113"/>
          <p:cNvSpPr/>
          <p:nvPr/>
        </p:nvSpPr>
        <p:spPr>
          <a:xfrm>
            <a:off x="4436714" y="5310215"/>
            <a:ext cx="168204" cy="16820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22" name="Google Shape;5122;p113"/>
          <p:cNvSpPr/>
          <p:nvPr/>
        </p:nvSpPr>
        <p:spPr>
          <a:xfrm>
            <a:off x="1760581" y="4539838"/>
            <a:ext cx="600490" cy="138600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23" name="Google Shape;5123;p113"/>
          <p:cNvSpPr/>
          <p:nvPr/>
        </p:nvSpPr>
        <p:spPr>
          <a:xfrm>
            <a:off x="2268559" y="5946027"/>
            <a:ext cx="1010909" cy="655997"/>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24" name="Google Shape;5124;p113"/>
          <p:cNvSpPr/>
          <p:nvPr/>
        </p:nvSpPr>
        <p:spPr>
          <a:xfrm>
            <a:off x="3166770" y="4539838"/>
            <a:ext cx="598808" cy="138600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25" name="Google Shape;5125;p113"/>
          <p:cNvSpPr/>
          <p:nvPr/>
        </p:nvSpPr>
        <p:spPr>
          <a:xfrm>
            <a:off x="2181092" y="6940116"/>
            <a:ext cx="336409" cy="33640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26" name="Google Shape;5126;p113"/>
          <p:cNvSpPr/>
          <p:nvPr/>
        </p:nvSpPr>
        <p:spPr>
          <a:xfrm>
            <a:off x="3022115" y="6940116"/>
            <a:ext cx="336409" cy="33640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27" name="Google Shape;5127;p113"/>
          <p:cNvSpPr/>
          <p:nvPr/>
        </p:nvSpPr>
        <p:spPr>
          <a:xfrm>
            <a:off x="6722612" y="6940116"/>
            <a:ext cx="336409" cy="33640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28" name="Google Shape;5128;p113"/>
          <p:cNvSpPr/>
          <p:nvPr/>
        </p:nvSpPr>
        <p:spPr>
          <a:xfrm>
            <a:off x="7109483" y="6940116"/>
            <a:ext cx="336409" cy="33640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29" name="Google Shape;5129;p113"/>
          <p:cNvSpPr/>
          <p:nvPr/>
        </p:nvSpPr>
        <p:spPr>
          <a:xfrm>
            <a:off x="7496353" y="6940116"/>
            <a:ext cx="336409" cy="33640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30" name="Google Shape;5130;p113"/>
          <p:cNvSpPr/>
          <p:nvPr/>
        </p:nvSpPr>
        <p:spPr>
          <a:xfrm>
            <a:off x="7883223" y="6940116"/>
            <a:ext cx="336409" cy="33640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31" name="Google Shape;5131;p113"/>
          <p:cNvSpPr/>
          <p:nvPr/>
        </p:nvSpPr>
        <p:spPr>
          <a:xfrm>
            <a:off x="8270092" y="6940116"/>
            <a:ext cx="336409" cy="33640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32" name="Google Shape;5132;p113"/>
          <p:cNvSpPr/>
          <p:nvPr/>
        </p:nvSpPr>
        <p:spPr>
          <a:xfrm>
            <a:off x="7420661" y="5957802"/>
            <a:ext cx="1012590" cy="655997"/>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33" name="Google Shape;5133;p113"/>
          <p:cNvSpPr/>
          <p:nvPr/>
        </p:nvSpPr>
        <p:spPr>
          <a:xfrm>
            <a:off x="6951370" y="4529744"/>
            <a:ext cx="598808" cy="138768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34" name="Google Shape;5134;p113"/>
          <p:cNvSpPr/>
          <p:nvPr/>
        </p:nvSpPr>
        <p:spPr>
          <a:xfrm>
            <a:off x="8323919" y="4528064"/>
            <a:ext cx="600490" cy="138600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35" name="Google Shape;5135;p113"/>
          <p:cNvSpPr/>
          <p:nvPr/>
        </p:nvSpPr>
        <p:spPr>
          <a:xfrm>
            <a:off x="8656963" y="6940116"/>
            <a:ext cx="336409" cy="33640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36" name="Google Shape;5136;p113"/>
          <p:cNvSpPr txBox="1"/>
          <p:nvPr/>
        </p:nvSpPr>
        <p:spPr>
          <a:xfrm>
            <a:off x="317691" y="224778"/>
            <a:ext cx="10113007" cy="532983"/>
          </a:xfrm>
          <a:prstGeom prst="rect">
            <a:avLst/>
          </a:prstGeom>
          <a:noFill/>
          <a:ln>
            <a:noFill/>
          </a:ln>
        </p:spPr>
        <p:txBody>
          <a:bodyPr anchorCtr="0" anchor="t" bIns="0" lIns="0" spcFirstLastPara="1" rIns="0" wrap="square" tIns="0">
            <a:noAutofit/>
          </a:bodyPr>
          <a:lstStyle/>
          <a:p>
            <a:pPr indent="0" lvl="0" marL="14017" marR="0" rtl="0" algn="ctr">
              <a:lnSpc>
                <a:spcPct val="134660"/>
              </a:lnSpc>
              <a:spcBef>
                <a:spcPts val="0"/>
              </a:spcBef>
              <a:spcAft>
                <a:spcPts val="0"/>
              </a:spcAft>
              <a:buNone/>
            </a:pPr>
            <a:r>
              <a:rPr b="1" baseline="30000" lang="en-US" sz="3090">
                <a:solidFill>
                  <a:schemeClr val="dk1"/>
                </a:solidFill>
                <a:latin typeface="Verdana"/>
                <a:ea typeface="Verdana"/>
                <a:cs typeface="Verdana"/>
                <a:sym typeface="Verdana"/>
              </a:rPr>
              <a:t>NAS Use Case 2 – Storage Consolidation with NAS</a:t>
            </a:r>
            <a:endParaRPr b="1" sz="3090">
              <a:solidFill>
                <a:schemeClr val="dk1"/>
              </a:solidFill>
              <a:latin typeface="Verdana"/>
              <a:ea typeface="Verdana"/>
              <a:cs typeface="Verdana"/>
              <a:sym typeface="Verdana"/>
            </a:endParaRPr>
          </a:p>
        </p:txBody>
      </p:sp>
      <p:sp>
        <p:nvSpPr>
          <p:cNvPr id="5137" name="Google Shape;5137;p113"/>
          <p:cNvSpPr txBox="1"/>
          <p:nvPr/>
        </p:nvSpPr>
        <p:spPr>
          <a:xfrm>
            <a:off x="1304186" y="1524071"/>
            <a:ext cx="3326818" cy="251746"/>
          </a:xfrm>
          <a:prstGeom prst="rect">
            <a:avLst/>
          </a:prstGeom>
          <a:noFill/>
          <a:ln>
            <a:noFill/>
          </a:ln>
        </p:spPr>
        <p:txBody>
          <a:bodyPr anchorCtr="0" anchor="t" bIns="0" lIns="0" spcFirstLastPara="1" rIns="0" wrap="square" tIns="0">
            <a:noAutofit/>
          </a:bodyPr>
          <a:lstStyle/>
          <a:p>
            <a:pPr indent="0" lvl="0" marL="14017" marR="0" rtl="0" algn="l">
              <a:lnSpc>
                <a:spcPct val="71876"/>
              </a:lnSpc>
              <a:spcBef>
                <a:spcPts val="0"/>
              </a:spcBef>
              <a:spcAft>
                <a:spcPts val="0"/>
              </a:spcAft>
              <a:buNone/>
            </a:pPr>
            <a:r>
              <a:rPr b="1" baseline="30000" lang="en-US" sz="2649">
                <a:solidFill>
                  <a:schemeClr val="dk1"/>
                </a:solidFill>
                <a:latin typeface="Calibri"/>
                <a:ea typeface="Calibri"/>
                <a:cs typeface="Calibri"/>
                <a:sym typeface="Calibri"/>
              </a:rPr>
              <a:t>Traditional File Server Environment</a:t>
            </a:r>
            <a:endParaRPr sz="1766">
              <a:solidFill>
                <a:schemeClr val="dk1"/>
              </a:solidFill>
              <a:latin typeface="Calibri"/>
              <a:ea typeface="Calibri"/>
              <a:cs typeface="Calibri"/>
              <a:sym typeface="Calibri"/>
            </a:endParaRPr>
          </a:p>
        </p:txBody>
      </p:sp>
      <p:sp>
        <p:nvSpPr>
          <p:cNvPr id="5138" name="Google Shape;5138;p113"/>
          <p:cNvSpPr txBox="1"/>
          <p:nvPr/>
        </p:nvSpPr>
        <p:spPr>
          <a:xfrm>
            <a:off x="6902311" y="1523539"/>
            <a:ext cx="1695106" cy="252082"/>
          </a:xfrm>
          <a:prstGeom prst="rect">
            <a:avLst/>
          </a:prstGeom>
          <a:noFill/>
          <a:ln>
            <a:noFill/>
          </a:ln>
        </p:spPr>
        <p:txBody>
          <a:bodyPr anchorCtr="0" anchor="t" bIns="0" lIns="0" spcFirstLastPara="1" rIns="0" wrap="square" tIns="0">
            <a:noAutofit/>
          </a:bodyPr>
          <a:lstStyle/>
          <a:p>
            <a:pPr indent="0" lvl="0" marL="14017" marR="0" rtl="0" algn="l">
              <a:lnSpc>
                <a:spcPct val="72064"/>
              </a:lnSpc>
              <a:spcBef>
                <a:spcPts val="0"/>
              </a:spcBef>
              <a:spcAft>
                <a:spcPts val="0"/>
              </a:spcAft>
              <a:buNone/>
            </a:pPr>
            <a:r>
              <a:rPr b="1" baseline="30000" lang="en-US" sz="2649">
                <a:solidFill>
                  <a:schemeClr val="dk1"/>
                </a:solidFill>
                <a:latin typeface="Calibri"/>
                <a:ea typeface="Calibri"/>
                <a:cs typeface="Calibri"/>
                <a:sym typeface="Calibri"/>
              </a:rPr>
              <a:t>NAS Environment</a:t>
            </a:r>
            <a:endParaRPr sz="1766">
              <a:solidFill>
                <a:schemeClr val="dk1"/>
              </a:solidFill>
              <a:latin typeface="Calibri"/>
              <a:ea typeface="Calibri"/>
              <a:cs typeface="Calibri"/>
              <a:sym typeface="Calibri"/>
            </a:endParaRPr>
          </a:p>
        </p:txBody>
      </p:sp>
      <p:sp>
        <p:nvSpPr>
          <p:cNvPr id="5139" name="Google Shape;5139;p113"/>
          <p:cNvSpPr txBox="1"/>
          <p:nvPr/>
        </p:nvSpPr>
        <p:spPr>
          <a:xfrm>
            <a:off x="7251615" y="5785392"/>
            <a:ext cx="275855" cy="46929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140" name="Google Shape;5140;p113"/>
          <p:cNvSpPr txBox="1"/>
          <p:nvPr/>
        </p:nvSpPr>
        <p:spPr>
          <a:xfrm>
            <a:off x="8301211" y="5785392"/>
            <a:ext cx="294358" cy="470972"/>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141" name="Google Shape;5141;p113"/>
          <p:cNvSpPr txBox="1"/>
          <p:nvPr/>
        </p:nvSpPr>
        <p:spPr>
          <a:xfrm>
            <a:off x="2118016" y="5763526"/>
            <a:ext cx="274173" cy="46928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142" name="Google Shape;5142;p113"/>
          <p:cNvSpPr txBox="1"/>
          <p:nvPr/>
        </p:nvSpPr>
        <p:spPr>
          <a:xfrm>
            <a:off x="3167611" y="5763526"/>
            <a:ext cx="294358" cy="47097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143" name="Google Shape;5143;p113"/>
          <p:cNvSpPr txBox="1"/>
          <p:nvPr/>
        </p:nvSpPr>
        <p:spPr>
          <a:xfrm>
            <a:off x="7203677" y="4388454"/>
            <a:ext cx="252307" cy="47770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144" name="Google Shape;5144;p113"/>
          <p:cNvSpPr txBox="1"/>
          <p:nvPr/>
        </p:nvSpPr>
        <p:spPr>
          <a:xfrm>
            <a:off x="8352513" y="4388454"/>
            <a:ext cx="252307" cy="47770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145" name="Google Shape;5145;p113"/>
          <p:cNvSpPr txBox="1"/>
          <p:nvPr/>
        </p:nvSpPr>
        <p:spPr>
          <a:xfrm>
            <a:off x="2051574" y="4366587"/>
            <a:ext cx="260717" cy="47938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146" name="Google Shape;5146;p113"/>
          <p:cNvSpPr txBox="1"/>
          <p:nvPr/>
        </p:nvSpPr>
        <p:spPr>
          <a:xfrm>
            <a:off x="3205457" y="4366587"/>
            <a:ext cx="252307" cy="47938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147" name="Google Shape;5147;p113"/>
          <p:cNvSpPr txBox="1"/>
          <p:nvPr/>
        </p:nvSpPr>
        <p:spPr>
          <a:xfrm>
            <a:off x="6313035" y="4068864"/>
            <a:ext cx="1028570" cy="2298514"/>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148" name="Google Shape;5148;p113"/>
          <p:cNvSpPr txBox="1"/>
          <p:nvPr/>
        </p:nvSpPr>
        <p:spPr>
          <a:xfrm>
            <a:off x="7341605" y="4068864"/>
            <a:ext cx="234644" cy="2298514"/>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149" name="Google Shape;5149;p113"/>
          <p:cNvSpPr txBox="1"/>
          <p:nvPr/>
        </p:nvSpPr>
        <p:spPr>
          <a:xfrm>
            <a:off x="3304698" y="4046998"/>
            <a:ext cx="1138744" cy="62235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150" name="Google Shape;5150;p113"/>
          <p:cNvSpPr txBox="1"/>
          <p:nvPr/>
        </p:nvSpPr>
        <p:spPr>
          <a:xfrm>
            <a:off x="1151681" y="4046998"/>
            <a:ext cx="1042868" cy="62235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151" name="Google Shape;5151;p113"/>
          <p:cNvSpPr txBox="1"/>
          <p:nvPr/>
        </p:nvSpPr>
        <p:spPr>
          <a:xfrm>
            <a:off x="8387836" y="3666858"/>
            <a:ext cx="718233" cy="19848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152" name="Google Shape;5152;p113"/>
          <p:cNvSpPr txBox="1"/>
          <p:nvPr/>
        </p:nvSpPr>
        <p:spPr>
          <a:xfrm>
            <a:off x="6704109" y="3666858"/>
            <a:ext cx="718233" cy="19848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153" name="Google Shape;5153;p113"/>
          <p:cNvSpPr txBox="1"/>
          <p:nvPr/>
        </p:nvSpPr>
        <p:spPr>
          <a:xfrm>
            <a:off x="3254237" y="3646672"/>
            <a:ext cx="718232" cy="19679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154" name="Google Shape;5154;p113"/>
          <p:cNvSpPr txBox="1"/>
          <p:nvPr/>
        </p:nvSpPr>
        <p:spPr>
          <a:xfrm>
            <a:off x="1570510" y="3646672"/>
            <a:ext cx="718233" cy="19679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155" name="Google Shape;5155;p113"/>
          <p:cNvSpPr txBox="1"/>
          <p:nvPr/>
        </p:nvSpPr>
        <p:spPr>
          <a:xfrm>
            <a:off x="5533407" y="1628219"/>
            <a:ext cx="4541519" cy="580305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a:p>
            <a:pPr indent="0" lvl="0" marL="1919210" marR="1670546" rtl="0" algn="ctr">
              <a:lnSpc>
                <a:spcPct val="101725"/>
              </a:lnSpc>
              <a:spcBef>
                <a:spcPts val="1168"/>
              </a:spcBef>
              <a:spcAft>
                <a:spcPts val="0"/>
              </a:spcAft>
              <a:buNone/>
            </a:pPr>
            <a:r>
              <a:rPr b="1" lang="en-US" sz="1214">
                <a:solidFill>
                  <a:schemeClr val="dk1"/>
                </a:solidFill>
                <a:latin typeface="Calibri"/>
                <a:ea typeface="Calibri"/>
                <a:cs typeface="Calibri"/>
                <a:sym typeface="Calibri"/>
              </a:rPr>
              <a:t>Internal Users</a:t>
            </a:r>
            <a:endParaRPr sz="1214">
              <a:solidFill>
                <a:schemeClr val="dk1"/>
              </a:solidFill>
              <a:latin typeface="Calibri"/>
              <a:ea typeface="Calibri"/>
              <a:cs typeface="Calibri"/>
              <a:sym typeface="Calibri"/>
            </a:endParaRPr>
          </a:p>
          <a:p>
            <a:pPr indent="0" lvl="0" marL="629564" marR="363720" rtl="0" algn="ctr">
              <a:lnSpc>
                <a:spcPct val="87472"/>
              </a:lnSpc>
              <a:spcBef>
                <a:spcPts val="5575"/>
              </a:spcBef>
              <a:spcAft>
                <a:spcPts val="0"/>
              </a:spcAft>
              <a:buNone/>
            </a:pPr>
            <a:r>
              <a:rPr b="1" lang="en-US" sz="1214">
                <a:solidFill>
                  <a:schemeClr val="dk1"/>
                </a:solidFill>
                <a:latin typeface="Calibri"/>
                <a:ea typeface="Calibri"/>
                <a:cs typeface="Calibri"/>
                <a:sym typeface="Calibri"/>
              </a:rPr>
              <a:t>Business Clients                                      </a:t>
            </a:r>
            <a:r>
              <a:rPr b="1" baseline="30000" lang="en-US" sz="1820">
                <a:solidFill>
                  <a:schemeClr val="dk1"/>
                </a:solidFill>
                <a:latin typeface="Calibri"/>
                <a:ea typeface="Calibri"/>
                <a:cs typeface="Calibri"/>
                <a:sym typeface="Calibri"/>
              </a:rPr>
              <a:t>Surfers, Shoppers</a:t>
            </a:r>
            <a:endParaRPr sz="1214">
              <a:solidFill>
                <a:schemeClr val="dk1"/>
              </a:solidFill>
              <a:latin typeface="Calibri"/>
              <a:ea typeface="Calibri"/>
              <a:cs typeface="Calibri"/>
              <a:sym typeface="Calibri"/>
            </a:endParaRPr>
          </a:p>
          <a:p>
            <a:pPr indent="0" lvl="0" marL="2291743" marR="2010468" rtl="0" algn="ctr">
              <a:lnSpc>
                <a:spcPct val="101725"/>
              </a:lnSpc>
              <a:spcBef>
                <a:spcPts val="7451"/>
              </a:spcBef>
              <a:spcAft>
                <a:spcPts val="0"/>
              </a:spcAft>
              <a:buNone/>
            </a:pPr>
            <a:r>
              <a:rPr b="1" lang="en-US" sz="1766">
                <a:solidFill>
                  <a:schemeClr val="dk1"/>
                </a:solidFill>
                <a:latin typeface="Calibri"/>
                <a:ea typeface="Calibri"/>
                <a:cs typeface="Calibri"/>
                <a:sym typeface="Calibri"/>
              </a:rPr>
              <a:t>IP</a:t>
            </a:r>
            <a:endParaRPr sz="1766">
              <a:solidFill>
                <a:schemeClr val="dk1"/>
              </a:solidFill>
              <a:latin typeface="Calibri"/>
              <a:ea typeface="Calibri"/>
              <a:cs typeface="Calibri"/>
              <a:sym typeface="Calibri"/>
            </a:endParaRPr>
          </a:p>
          <a:p>
            <a:pPr indent="31958" lvl="0" marL="323933" marR="3855762" rtl="0" algn="l">
              <a:lnSpc>
                <a:spcPct val="120016"/>
              </a:lnSpc>
              <a:spcBef>
                <a:spcPts val="4835"/>
              </a:spcBef>
              <a:spcAft>
                <a:spcPts val="0"/>
              </a:spcAft>
              <a:buNone/>
            </a:pPr>
            <a:r>
              <a:rPr b="1" lang="en-US" sz="1214">
                <a:solidFill>
                  <a:schemeClr val="dk1"/>
                </a:solidFill>
                <a:latin typeface="Calibri"/>
                <a:ea typeface="Calibri"/>
                <a:cs typeface="Calibri"/>
                <a:sym typeface="Calibri"/>
              </a:rPr>
              <a:t>NAS Head</a:t>
            </a:r>
            <a:endParaRPr sz="1214">
              <a:solidFill>
                <a:schemeClr val="dk1"/>
              </a:solidFill>
              <a:latin typeface="Calibri"/>
              <a:ea typeface="Calibri"/>
              <a:cs typeface="Calibri"/>
              <a:sym typeface="Calibri"/>
            </a:endParaRPr>
          </a:p>
          <a:p>
            <a:pPr indent="2129" lvl="0" marL="2095861" marR="1816717" rtl="0" algn="ctr">
              <a:lnSpc>
                <a:spcPct val="120016"/>
              </a:lnSpc>
              <a:spcBef>
                <a:spcPts val="149"/>
              </a:spcBef>
              <a:spcAft>
                <a:spcPts val="0"/>
              </a:spcAft>
              <a:buNone/>
            </a:pPr>
            <a:r>
              <a:rPr b="1" lang="en-US" sz="1214">
                <a:solidFill>
                  <a:schemeClr val="dk1"/>
                </a:solidFill>
                <a:latin typeface="Calibri"/>
                <a:ea typeface="Calibri"/>
                <a:cs typeface="Calibri"/>
                <a:sym typeface="Calibri"/>
              </a:rPr>
              <a:t>Web and Database Servers</a:t>
            </a:r>
            <a:endParaRPr sz="1214">
              <a:solidFill>
                <a:schemeClr val="dk1"/>
              </a:solidFill>
              <a:latin typeface="Calibri"/>
              <a:ea typeface="Calibri"/>
              <a:cs typeface="Calibri"/>
              <a:sym typeface="Calibri"/>
            </a:endParaRPr>
          </a:p>
          <a:p>
            <a:pPr indent="0" lvl="0" marL="2035460" marR="1781397" rtl="0" algn="ctr">
              <a:lnSpc>
                <a:spcPct val="101725"/>
              </a:lnSpc>
              <a:spcBef>
                <a:spcPts val="2814"/>
              </a:spcBef>
              <a:spcAft>
                <a:spcPts val="0"/>
              </a:spcAft>
              <a:buNone/>
            </a:pPr>
            <a:r>
              <a:rPr b="1" lang="en-US" sz="1766">
                <a:solidFill>
                  <a:schemeClr val="dk1"/>
                </a:solidFill>
                <a:latin typeface="Calibri"/>
                <a:ea typeface="Calibri"/>
                <a:cs typeface="Calibri"/>
                <a:sym typeface="Calibri"/>
              </a:rPr>
              <a:t>FC SAN</a:t>
            </a:r>
            <a:endParaRPr sz="1766">
              <a:solidFill>
                <a:schemeClr val="dk1"/>
              </a:solidFill>
              <a:latin typeface="Calibri"/>
              <a:ea typeface="Calibri"/>
              <a:cs typeface="Calibri"/>
              <a:sym typeface="Calibri"/>
            </a:endParaRPr>
          </a:p>
          <a:p>
            <a:pPr indent="0" lvl="0" marL="1509069" marR="0" rtl="0" algn="l">
              <a:lnSpc>
                <a:spcPct val="101725"/>
              </a:lnSpc>
              <a:spcBef>
                <a:spcPts val="2412"/>
              </a:spcBef>
              <a:spcAft>
                <a:spcPts val="0"/>
              </a:spcAft>
              <a:buNone/>
            </a:pPr>
            <a:r>
              <a:rPr b="1" lang="en-US" sz="1214">
                <a:solidFill>
                  <a:schemeClr val="dk1"/>
                </a:solidFill>
                <a:latin typeface="Calibri"/>
                <a:ea typeface="Calibri"/>
                <a:cs typeface="Calibri"/>
                <a:sym typeface="Calibri"/>
              </a:rPr>
              <a:t>Storage</a:t>
            </a:r>
            <a:endParaRPr sz="1214">
              <a:solidFill>
                <a:schemeClr val="dk1"/>
              </a:solidFill>
              <a:latin typeface="Calibri"/>
              <a:ea typeface="Calibri"/>
              <a:cs typeface="Calibri"/>
              <a:sym typeface="Calibri"/>
            </a:endParaRPr>
          </a:p>
        </p:txBody>
      </p:sp>
      <p:sp>
        <p:nvSpPr>
          <p:cNvPr id="5156" name="Google Shape;5156;p113"/>
          <p:cNvSpPr txBox="1"/>
          <p:nvPr/>
        </p:nvSpPr>
        <p:spPr>
          <a:xfrm>
            <a:off x="667252" y="1616445"/>
            <a:ext cx="4541520" cy="580305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49">
              <a:solidFill>
                <a:schemeClr val="dk1"/>
              </a:solidFill>
              <a:latin typeface="Calibri"/>
              <a:ea typeface="Calibri"/>
              <a:cs typeface="Calibri"/>
              <a:sym typeface="Calibri"/>
            </a:endParaRPr>
          </a:p>
          <a:p>
            <a:pPr indent="0" lvl="0" marL="1640296" marR="1952592" rtl="0" algn="ctr">
              <a:lnSpc>
                <a:spcPct val="101725"/>
              </a:lnSpc>
              <a:spcBef>
                <a:spcPts val="1104"/>
              </a:spcBef>
              <a:spcAft>
                <a:spcPts val="0"/>
              </a:spcAft>
              <a:buNone/>
            </a:pPr>
            <a:r>
              <a:rPr b="1" lang="en-US" sz="1214">
                <a:solidFill>
                  <a:schemeClr val="dk1"/>
                </a:solidFill>
                <a:latin typeface="Calibri"/>
                <a:ea typeface="Calibri"/>
                <a:cs typeface="Calibri"/>
                <a:sym typeface="Calibri"/>
              </a:rPr>
              <a:t>Internal Users</a:t>
            </a:r>
            <a:endParaRPr sz="1214">
              <a:solidFill>
                <a:schemeClr val="dk1"/>
              </a:solidFill>
              <a:latin typeface="Calibri"/>
              <a:ea typeface="Calibri"/>
              <a:cs typeface="Calibri"/>
              <a:sym typeface="Calibri"/>
            </a:endParaRPr>
          </a:p>
          <a:p>
            <a:pPr indent="0" lvl="0" marL="365053" marR="645657" rtl="0" algn="ctr">
              <a:lnSpc>
                <a:spcPct val="87472"/>
              </a:lnSpc>
              <a:spcBef>
                <a:spcPts val="5573"/>
              </a:spcBef>
              <a:spcAft>
                <a:spcPts val="0"/>
              </a:spcAft>
              <a:buNone/>
            </a:pPr>
            <a:r>
              <a:rPr b="1" lang="en-US" sz="1214">
                <a:solidFill>
                  <a:schemeClr val="dk1"/>
                </a:solidFill>
                <a:latin typeface="Calibri"/>
                <a:ea typeface="Calibri"/>
                <a:cs typeface="Calibri"/>
                <a:sym typeface="Calibri"/>
              </a:rPr>
              <a:t>Business Clients                                      </a:t>
            </a:r>
            <a:r>
              <a:rPr b="1" baseline="30000" lang="en-US" sz="1820">
                <a:solidFill>
                  <a:schemeClr val="dk1"/>
                </a:solidFill>
                <a:latin typeface="Calibri"/>
                <a:ea typeface="Calibri"/>
                <a:cs typeface="Calibri"/>
                <a:sym typeface="Calibri"/>
              </a:rPr>
              <a:t>Surfers, Shoppers</a:t>
            </a:r>
            <a:endParaRPr sz="1214">
              <a:solidFill>
                <a:schemeClr val="dk1"/>
              </a:solidFill>
              <a:latin typeface="Calibri"/>
              <a:ea typeface="Calibri"/>
              <a:cs typeface="Calibri"/>
              <a:sym typeface="Calibri"/>
            </a:endParaRPr>
          </a:p>
          <a:p>
            <a:pPr indent="0" lvl="0" marL="2015964" marR="2286960" rtl="0" algn="ctr">
              <a:lnSpc>
                <a:spcPct val="101725"/>
              </a:lnSpc>
              <a:spcBef>
                <a:spcPts val="7655"/>
              </a:spcBef>
              <a:spcAft>
                <a:spcPts val="0"/>
              </a:spcAft>
              <a:buNone/>
            </a:pPr>
            <a:r>
              <a:rPr b="1" lang="en-US" sz="1766">
                <a:solidFill>
                  <a:schemeClr val="dk1"/>
                </a:solidFill>
                <a:latin typeface="Calibri"/>
                <a:ea typeface="Calibri"/>
                <a:cs typeface="Calibri"/>
                <a:sym typeface="Calibri"/>
              </a:rPr>
              <a:t>IP</a:t>
            </a:r>
            <a:endParaRPr sz="1766">
              <a:solidFill>
                <a:schemeClr val="dk1"/>
              </a:solidFill>
              <a:latin typeface="Calibri"/>
              <a:ea typeface="Calibri"/>
              <a:cs typeface="Calibri"/>
              <a:sym typeface="Calibri"/>
            </a:endParaRPr>
          </a:p>
          <a:p>
            <a:pPr indent="2129" lvl="0" marL="1744595" marR="2167982" rtl="0" algn="ctr">
              <a:lnSpc>
                <a:spcPct val="120016"/>
              </a:lnSpc>
              <a:spcBef>
                <a:spcPts val="7861"/>
              </a:spcBef>
              <a:spcAft>
                <a:spcPts val="0"/>
              </a:spcAft>
              <a:buNone/>
            </a:pPr>
            <a:r>
              <a:rPr b="1" lang="en-US" sz="1214">
                <a:solidFill>
                  <a:schemeClr val="dk1"/>
                </a:solidFill>
                <a:latin typeface="Calibri"/>
                <a:ea typeface="Calibri"/>
                <a:cs typeface="Calibri"/>
                <a:sym typeface="Calibri"/>
              </a:rPr>
              <a:t>Web and Database Servers</a:t>
            </a:r>
            <a:endParaRPr sz="1214">
              <a:solidFill>
                <a:schemeClr val="dk1"/>
              </a:solidFill>
              <a:latin typeface="Calibri"/>
              <a:ea typeface="Calibri"/>
              <a:cs typeface="Calibri"/>
              <a:sym typeface="Calibri"/>
            </a:endParaRPr>
          </a:p>
          <a:p>
            <a:pPr indent="-136157" lvl="0" marL="163566" marR="362261" rtl="0" algn="ctr">
              <a:lnSpc>
                <a:spcPct val="87472"/>
              </a:lnSpc>
              <a:spcBef>
                <a:spcPts val="1334"/>
              </a:spcBef>
              <a:spcAft>
                <a:spcPts val="0"/>
              </a:spcAft>
              <a:buNone/>
            </a:pPr>
            <a:r>
              <a:rPr b="1" lang="en-US" sz="1214">
                <a:solidFill>
                  <a:schemeClr val="dk1"/>
                </a:solidFill>
                <a:latin typeface="Calibri"/>
                <a:ea typeface="Calibri"/>
                <a:cs typeface="Calibri"/>
                <a:sym typeface="Calibri"/>
              </a:rPr>
              <a:t>Windows                                                                                 </a:t>
            </a:r>
            <a:r>
              <a:rPr b="1" baseline="30000" lang="en-US" sz="1820">
                <a:solidFill>
                  <a:schemeClr val="dk1"/>
                </a:solidFill>
                <a:latin typeface="Calibri"/>
                <a:ea typeface="Calibri"/>
                <a:cs typeface="Calibri"/>
                <a:sym typeface="Calibri"/>
              </a:rPr>
              <a:t>UNIX </a:t>
            </a:r>
            <a:r>
              <a:rPr b="1" lang="en-US" sz="1214">
                <a:solidFill>
                  <a:schemeClr val="dk1"/>
                </a:solidFill>
                <a:latin typeface="Calibri"/>
                <a:ea typeface="Calibri"/>
                <a:cs typeface="Calibri"/>
                <a:sym typeface="Calibri"/>
              </a:rPr>
              <a:t>File </a:t>
            </a:r>
            <a:endParaRPr sz="1214">
              <a:solidFill>
                <a:schemeClr val="dk1"/>
              </a:solidFill>
              <a:latin typeface="Calibri"/>
              <a:ea typeface="Calibri"/>
              <a:cs typeface="Calibri"/>
              <a:sym typeface="Calibri"/>
            </a:endParaRPr>
          </a:p>
          <a:p>
            <a:pPr indent="0" lvl="0" marL="163566" marR="362261" rtl="0" algn="ctr">
              <a:lnSpc>
                <a:spcPct val="66515"/>
              </a:lnSpc>
              <a:spcBef>
                <a:spcPts val="0"/>
              </a:spcBef>
              <a:spcAft>
                <a:spcPts val="0"/>
              </a:spcAft>
              <a:buNone/>
            </a:pPr>
            <a:r>
              <a:rPr b="1" lang="en-US" sz="1214">
                <a:solidFill>
                  <a:schemeClr val="dk1"/>
                </a:solidFill>
                <a:latin typeface="Calibri"/>
                <a:ea typeface="Calibri"/>
                <a:cs typeface="Calibri"/>
                <a:sym typeface="Calibri"/>
              </a:rPr>
              <a:t>Server                          </a:t>
            </a:r>
            <a:r>
              <a:rPr b="1" baseline="-25000" lang="en-US" sz="2649">
                <a:solidFill>
                  <a:schemeClr val="dk1"/>
                </a:solidFill>
                <a:latin typeface="Calibri"/>
                <a:ea typeface="Calibri"/>
                <a:cs typeface="Calibri"/>
                <a:sym typeface="Calibri"/>
              </a:rPr>
              <a:t>FC SAN                    </a:t>
            </a:r>
            <a:r>
              <a:rPr b="1" baseline="30000" lang="en-US" sz="1820">
                <a:solidFill>
                  <a:schemeClr val="dk1"/>
                </a:solidFill>
                <a:latin typeface="Calibri"/>
                <a:ea typeface="Calibri"/>
                <a:cs typeface="Calibri"/>
                <a:sym typeface="Calibri"/>
              </a:rPr>
              <a:t>File Server</a:t>
            </a:r>
            <a:endParaRPr sz="1214">
              <a:solidFill>
                <a:schemeClr val="dk1"/>
              </a:solidFill>
              <a:latin typeface="Calibri"/>
              <a:ea typeface="Calibri"/>
              <a:cs typeface="Calibri"/>
              <a:sym typeface="Calibri"/>
            </a:endParaRPr>
          </a:p>
          <a:p>
            <a:pPr indent="0" lvl="0" marL="1253399" marR="0" rtl="0" algn="l">
              <a:lnSpc>
                <a:spcPct val="101725"/>
              </a:lnSpc>
              <a:spcBef>
                <a:spcPts val="2681"/>
              </a:spcBef>
              <a:spcAft>
                <a:spcPts val="0"/>
              </a:spcAft>
              <a:buNone/>
            </a:pPr>
            <a:r>
              <a:rPr b="1" lang="en-US" sz="1214">
                <a:solidFill>
                  <a:schemeClr val="dk1"/>
                </a:solidFill>
                <a:latin typeface="Calibri"/>
                <a:ea typeface="Calibri"/>
                <a:cs typeface="Calibri"/>
                <a:sym typeface="Calibri"/>
              </a:rPr>
              <a:t>Storage</a:t>
            </a:r>
            <a:endParaRPr sz="1214">
              <a:solidFill>
                <a:schemeClr val="dk1"/>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0" name="Shape 5160"/>
        <p:cNvGrpSpPr/>
        <p:nvPr/>
      </p:nvGrpSpPr>
      <p:grpSpPr>
        <a:xfrm>
          <a:off x="0" y="0"/>
          <a:ext cx="0" cy="0"/>
          <a:chOff x="0" y="0"/>
          <a:chExt cx="0" cy="0"/>
        </a:xfrm>
      </p:grpSpPr>
      <p:sp>
        <p:nvSpPr>
          <p:cNvPr id="5161" name="Google Shape;5161;p114"/>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62" name="Google Shape;5162;p114"/>
          <p:cNvSpPr txBox="1"/>
          <p:nvPr/>
        </p:nvSpPr>
        <p:spPr>
          <a:xfrm>
            <a:off x="300567" y="279417"/>
            <a:ext cx="10005361" cy="588154"/>
          </a:xfrm>
          <a:prstGeom prst="rect">
            <a:avLst/>
          </a:prstGeom>
          <a:noFill/>
          <a:ln>
            <a:noFill/>
          </a:ln>
        </p:spPr>
        <p:txBody>
          <a:bodyPr anchorCtr="0" anchor="t" bIns="0" lIns="0" spcFirstLastPara="1" rIns="0" wrap="square" tIns="0">
            <a:noAutofit/>
          </a:bodyPr>
          <a:lstStyle/>
          <a:p>
            <a:pPr indent="0" lvl="0" marL="14017" marR="0" rtl="0" algn="ctr">
              <a:lnSpc>
                <a:spcPct val="148932"/>
              </a:lnSpc>
              <a:spcBef>
                <a:spcPts val="0"/>
              </a:spcBef>
              <a:spcAft>
                <a:spcPts val="0"/>
              </a:spcAft>
              <a:buNone/>
            </a:pPr>
            <a:r>
              <a:rPr b="1" baseline="30000" lang="en-US" sz="3090">
                <a:solidFill>
                  <a:schemeClr val="dk1"/>
                </a:solidFill>
                <a:latin typeface="Verdana"/>
                <a:ea typeface="Verdana"/>
                <a:cs typeface="Verdana"/>
                <a:sym typeface="Verdana"/>
              </a:rPr>
              <a:t>File-level Virtualization</a:t>
            </a:r>
            <a:endParaRPr b="1" sz="3090">
              <a:solidFill>
                <a:schemeClr val="dk1"/>
              </a:solidFill>
              <a:latin typeface="Verdana"/>
              <a:ea typeface="Verdana"/>
              <a:cs typeface="Verdana"/>
              <a:sym typeface="Verdana"/>
            </a:endParaRPr>
          </a:p>
        </p:txBody>
      </p:sp>
      <p:sp>
        <p:nvSpPr>
          <p:cNvPr id="5163" name="Google Shape;5163;p114"/>
          <p:cNvSpPr txBox="1"/>
          <p:nvPr/>
        </p:nvSpPr>
        <p:spPr>
          <a:xfrm>
            <a:off x="688894" y="1634444"/>
            <a:ext cx="224160" cy="420286"/>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6F2F9F"/>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5164" name="Google Shape;5164;p114"/>
          <p:cNvSpPr txBox="1"/>
          <p:nvPr/>
        </p:nvSpPr>
        <p:spPr>
          <a:xfrm>
            <a:off x="941201" y="1658103"/>
            <a:ext cx="8790448" cy="1268233"/>
          </a:xfrm>
          <a:prstGeom prst="rect">
            <a:avLst/>
          </a:prstGeom>
          <a:noFill/>
          <a:ln>
            <a:noFill/>
          </a:ln>
        </p:spPr>
        <p:txBody>
          <a:bodyPr anchorCtr="0" anchor="t" bIns="0" lIns="0" spcFirstLastPara="1" rIns="0" wrap="square" tIns="0">
            <a:noAutofit/>
          </a:bodyPr>
          <a:lstStyle/>
          <a:p>
            <a:pPr indent="0" lvl="0" marL="14017" marR="58786" rtl="0" algn="l">
              <a:lnSpc>
                <a:spcPct val="70232"/>
              </a:lnSpc>
              <a:spcBef>
                <a:spcPts val="0"/>
              </a:spcBef>
              <a:spcAft>
                <a:spcPts val="0"/>
              </a:spcAft>
              <a:buNone/>
            </a:pPr>
            <a:r>
              <a:rPr baseline="30000" lang="en-US" sz="4636">
                <a:solidFill>
                  <a:srgbClr val="6F2F9F"/>
                </a:solidFill>
                <a:latin typeface="Calibri"/>
                <a:ea typeface="Calibri"/>
                <a:cs typeface="Calibri"/>
                <a:sym typeface="Calibri"/>
              </a:rPr>
              <a:t>Eliminates dependency between data accessed at the</a:t>
            </a:r>
            <a:endParaRPr sz="3090">
              <a:solidFill>
                <a:schemeClr val="dk1"/>
              </a:solidFill>
              <a:latin typeface="Calibri"/>
              <a:ea typeface="Calibri"/>
              <a:cs typeface="Calibri"/>
              <a:sym typeface="Calibri"/>
            </a:endParaRPr>
          </a:p>
          <a:p>
            <a:pPr indent="0" lvl="0" marL="14017" marR="0" rtl="0" algn="l">
              <a:lnSpc>
                <a:spcPct val="72023"/>
              </a:lnSpc>
              <a:spcBef>
                <a:spcPts val="3"/>
              </a:spcBef>
              <a:spcAft>
                <a:spcPts val="0"/>
              </a:spcAft>
              <a:buNone/>
            </a:pPr>
            <a:r>
              <a:rPr baseline="30000" lang="en-US" sz="4636">
                <a:solidFill>
                  <a:srgbClr val="6F2F9F"/>
                </a:solidFill>
                <a:latin typeface="Calibri"/>
                <a:ea typeface="Calibri"/>
                <a:cs typeface="Calibri"/>
                <a:sym typeface="Calibri"/>
              </a:rPr>
              <a:t>file-level and the location where the files are physically</a:t>
            </a:r>
            <a:endParaRPr sz="3090">
              <a:solidFill>
                <a:schemeClr val="dk1"/>
              </a:solidFill>
              <a:latin typeface="Calibri"/>
              <a:ea typeface="Calibri"/>
              <a:cs typeface="Calibri"/>
              <a:sym typeface="Calibri"/>
            </a:endParaRPr>
          </a:p>
          <a:p>
            <a:pPr indent="0" lvl="0" marL="14017" marR="58786" rtl="0" algn="l">
              <a:lnSpc>
                <a:spcPct val="72023"/>
              </a:lnSpc>
              <a:spcBef>
                <a:spcPts val="0"/>
              </a:spcBef>
              <a:spcAft>
                <a:spcPts val="0"/>
              </a:spcAft>
              <a:buNone/>
            </a:pPr>
            <a:r>
              <a:rPr baseline="30000" lang="en-US" sz="4636">
                <a:solidFill>
                  <a:srgbClr val="6F2F9F"/>
                </a:solidFill>
                <a:latin typeface="Calibri"/>
                <a:ea typeface="Calibri"/>
                <a:cs typeface="Calibri"/>
                <a:sym typeface="Calibri"/>
              </a:rPr>
              <a:t>stored</a:t>
            </a:r>
            <a:endParaRPr sz="3090">
              <a:solidFill>
                <a:schemeClr val="dk1"/>
              </a:solidFill>
              <a:latin typeface="Calibri"/>
              <a:ea typeface="Calibri"/>
              <a:cs typeface="Calibri"/>
              <a:sym typeface="Calibri"/>
            </a:endParaRPr>
          </a:p>
        </p:txBody>
      </p:sp>
      <p:sp>
        <p:nvSpPr>
          <p:cNvPr id="5165" name="Google Shape;5165;p114"/>
          <p:cNvSpPr txBox="1"/>
          <p:nvPr/>
        </p:nvSpPr>
        <p:spPr>
          <a:xfrm>
            <a:off x="688894" y="3047642"/>
            <a:ext cx="224160" cy="420286"/>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C0000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5166" name="Google Shape;5166;p114"/>
          <p:cNvSpPr txBox="1"/>
          <p:nvPr/>
        </p:nvSpPr>
        <p:spPr>
          <a:xfrm>
            <a:off x="941201" y="3071301"/>
            <a:ext cx="7496034" cy="844498"/>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C00000"/>
                </a:solidFill>
                <a:latin typeface="Calibri"/>
                <a:ea typeface="Calibri"/>
                <a:cs typeface="Calibri"/>
                <a:sym typeface="Calibri"/>
              </a:rPr>
              <a:t>Enables users to use a logical path, rather than</a:t>
            </a:r>
            <a:endParaRPr sz="3090">
              <a:solidFill>
                <a:schemeClr val="dk1"/>
              </a:solidFill>
              <a:latin typeface="Calibri"/>
              <a:ea typeface="Calibri"/>
              <a:cs typeface="Calibri"/>
              <a:sym typeface="Calibri"/>
            </a:endParaRPr>
          </a:p>
          <a:p>
            <a:pPr indent="0" lvl="0" marL="14017" marR="58836" rtl="0" algn="l">
              <a:lnSpc>
                <a:spcPct val="72023"/>
              </a:lnSpc>
              <a:spcBef>
                <a:spcPts val="3"/>
              </a:spcBef>
              <a:spcAft>
                <a:spcPts val="0"/>
              </a:spcAft>
              <a:buNone/>
            </a:pPr>
            <a:r>
              <a:rPr baseline="30000" lang="en-US" sz="4636">
                <a:solidFill>
                  <a:srgbClr val="C00000"/>
                </a:solidFill>
                <a:latin typeface="Calibri"/>
                <a:ea typeface="Calibri"/>
                <a:cs typeface="Calibri"/>
                <a:sym typeface="Calibri"/>
              </a:rPr>
              <a:t>physical path, to access files</a:t>
            </a:r>
            <a:endParaRPr sz="3090">
              <a:solidFill>
                <a:schemeClr val="dk1"/>
              </a:solidFill>
              <a:latin typeface="Calibri"/>
              <a:ea typeface="Calibri"/>
              <a:cs typeface="Calibri"/>
              <a:sym typeface="Calibri"/>
            </a:endParaRPr>
          </a:p>
        </p:txBody>
      </p:sp>
      <p:sp>
        <p:nvSpPr>
          <p:cNvPr id="5167" name="Google Shape;5167;p114"/>
          <p:cNvSpPr txBox="1"/>
          <p:nvPr/>
        </p:nvSpPr>
        <p:spPr>
          <a:xfrm>
            <a:off x="8441074" y="3071301"/>
            <a:ext cx="274762" cy="420286"/>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C00000"/>
                </a:solidFill>
                <a:latin typeface="Calibri"/>
                <a:ea typeface="Calibri"/>
                <a:cs typeface="Calibri"/>
                <a:sym typeface="Calibri"/>
              </a:rPr>
              <a:t>a</a:t>
            </a:r>
            <a:endParaRPr sz="3090">
              <a:solidFill>
                <a:schemeClr val="dk1"/>
              </a:solidFill>
              <a:latin typeface="Calibri"/>
              <a:ea typeface="Calibri"/>
              <a:cs typeface="Calibri"/>
              <a:sym typeface="Calibri"/>
            </a:endParaRPr>
          </a:p>
        </p:txBody>
      </p:sp>
      <p:sp>
        <p:nvSpPr>
          <p:cNvPr id="5168" name="Google Shape;5168;p114"/>
          <p:cNvSpPr txBox="1"/>
          <p:nvPr/>
        </p:nvSpPr>
        <p:spPr>
          <a:xfrm>
            <a:off x="688894" y="4035696"/>
            <a:ext cx="223991" cy="419949"/>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00AF5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5169" name="Google Shape;5169;p114"/>
          <p:cNvSpPr txBox="1"/>
          <p:nvPr/>
        </p:nvSpPr>
        <p:spPr>
          <a:xfrm>
            <a:off x="941201" y="4059334"/>
            <a:ext cx="839843" cy="419950"/>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00AF50"/>
                </a:solidFill>
                <a:latin typeface="Calibri"/>
                <a:ea typeface="Calibri"/>
                <a:cs typeface="Calibri"/>
                <a:sym typeface="Calibri"/>
              </a:rPr>
              <a:t>Uses</a:t>
            </a:r>
            <a:endParaRPr sz="3090">
              <a:solidFill>
                <a:schemeClr val="dk1"/>
              </a:solidFill>
              <a:latin typeface="Calibri"/>
              <a:ea typeface="Calibri"/>
              <a:cs typeface="Calibri"/>
              <a:sym typeface="Calibri"/>
            </a:endParaRPr>
          </a:p>
        </p:txBody>
      </p:sp>
      <p:sp>
        <p:nvSpPr>
          <p:cNvPr id="5170" name="Google Shape;5170;p114"/>
          <p:cNvSpPr txBox="1"/>
          <p:nvPr/>
        </p:nvSpPr>
        <p:spPr>
          <a:xfrm>
            <a:off x="1873962" y="4059334"/>
            <a:ext cx="6559458" cy="419950"/>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00AF50"/>
                </a:solidFill>
                <a:latin typeface="Calibri"/>
                <a:ea typeface="Calibri"/>
                <a:cs typeface="Calibri"/>
                <a:sym typeface="Calibri"/>
              </a:rPr>
              <a:t>global namespace that maps logical path</a:t>
            </a:r>
            <a:endParaRPr sz="3090">
              <a:solidFill>
                <a:schemeClr val="dk1"/>
              </a:solidFill>
              <a:latin typeface="Calibri"/>
              <a:ea typeface="Calibri"/>
              <a:cs typeface="Calibri"/>
              <a:sym typeface="Calibri"/>
            </a:endParaRPr>
          </a:p>
        </p:txBody>
      </p:sp>
      <p:sp>
        <p:nvSpPr>
          <p:cNvPr id="5171" name="Google Shape;5171;p114"/>
          <p:cNvSpPr txBox="1"/>
          <p:nvPr/>
        </p:nvSpPr>
        <p:spPr>
          <a:xfrm>
            <a:off x="8436210" y="4059334"/>
            <a:ext cx="995110" cy="419950"/>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00AF50"/>
                </a:solidFill>
                <a:latin typeface="Calibri"/>
                <a:ea typeface="Calibri"/>
                <a:cs typeface="Calibri"/>
                <a:sym typeface="Calibri"/>
              </a:rPr>
              <a:t>of file</a:t>
            </a:r>
            <a:endParaRPr sz="3090">
              <a:solidFill>
                <a:schemeClr val="dk1"/>
              </a:solidFill>
              <a:latin typeface="Calibri"/>
              <a:ea typeface="Calibri"/>
              <a:cs typeface="Calibri"/>
              <a:sym typeface="Calibri"/>
            </a:endParaRPr>
          </a:p>
        </p:txBody>
      </p:sp>
      <p:sp>
        <p:nvSpPr>
          <p:cNvPr id="5172" name="Google Shape;5172;p114"/>
          <p:cNvSpPr txBox="1"/>
          <p:nvPr/>
        </p:nvSpPr>
        <p:spPr>
          <a:xfrm>
            <a:off x="941200" y="4483210"/>
            <a:ext cx="7523123" cy="1407590"/>
          </a:xfrm>
          <a:prstGeom prst="rect">
            <a:avLst/>
          </a:prstGeom>
          <a:noFill/>
          <a:ln>
            <a:noFill/>
          </a:ln>
        </p:spPr>
        <p:txBody>
          <a:bodyPr anchorCtr="0" anchor="t" bIns="0" lIns="0" spcFirstLastPara="1" rIns="0" wrap="square" tIns="0">
            <a:noAutofit/>
          </a:bodyPr>
          <a:lstStyle/>
          <a:p>
            <a:pPr indent="0" lvl="0" marL="14017" marR="71864" rtl="0" algn="l">
              <a:lnSpc>
                <a:spcPct val="70232"/>
              </a:lnSpc>
              <a:spcBef>
                <a:spcPts val="0"/>
              </a:spcBef>
              <a:spcAft>
                <a:spcPts val="0"/>
              </a:spcAft>
              <a:buNone/>
            </a:pPr>
            <a:r>
              <a:rPr baseline="30000" lang="en-US" sz="4636">
                <a:solidFill>
                  <a:srgbClr val="00AF50"/>
                </a:solidFill>
                <a:latin typeface="Calibri"/>
                <a:ea typeface="Calibri"/>
                <a:cs typeface="Calibri"/>
                <a:sym typeface="Calibri"/>
              </a:rPr>
              <a:t>resources to their physical path</a:t>
            </a:r>
            <a:endParaRPr sz="3090">
              <a:solidFill>
                <a:schemeClr val="dk1"/>
              </a:solidFill>
              <a:latin typeface="Calibri"/>
              <a:ea typeface="Calibri"/>
              <a:cs typeface="Calibri"/>
              <a:sym typeface="Calibri"/>
            </a:endParaRPr>
          </a:p>
          <a:p>
            <a:pPr indent="0" lvl="0" marL="14017" marR="0" rtl="0" algn="l">
              <a:lnSpc>
                <a:spcPct val="101725"/>
              </a:lnSpc>
              <a:spcBef>
                <a:spcPts val="501"/>
              </a:spcBef>
              <a:spcAft>
                <a:spcPts val="0"/>
              </a:spcAft>
              <a:buNone/>
            </a:pPr>
            <a:r>
              <a:rPr lang="en-US" sz="3090">
                <a:solidFill>
                  <a:srgbClr val="006FC0"/>
                </a:solidFill>
                <a:latin typeface="Calibri"/>
                <a:ea typeface="Calibri"/>
                <a:cs typeface="Calibri"/>
                <a:sym typeface="Calibri"/>
              </a:rPr>
              <a:t>Provides non-disruptive file mobility across file</a:t>
            </a:r>
            <a:endParaRPr sz="3090">
              <a:solidFill>
                <a:schemeClr val="dk1"/>
              </a:solidFill>
              <a:latin typeface="Calibri"/>
              <a:ea typeface="Calibri"/>
              <a:cs typeface="Calibri"/>
              <a:sym typeface="Calibri"/>
            </a:endParaRPr>
          </a:p>
          <a:p>
            <a:pPr indent="0" lvl="0" marL="14017" marR="71864" rtl="0" algn="l">
              <a:lnSpc>
                <a:spcPct val="72023"/>
              </a:lnSpc>
              <a:spcBef>
                <a:spcPts val="167"/>
              </a:spcBef>
              <a:spcAft>
                <a:spcPts val="0"/>
              </a:spcAft>
              <a:buNone/>
            </a:pPr>
            <a:r>
              <a:rPr baseline="30000" lang="en-US" sz="4636">
                <a:solidFill>
                  <a:srgbClr val="006FC0"/>
                </a:solidFill>
                <a:latin typeface="Calibri"/>
                <a:ea typeface="Calibri"/>
                <a:cs typeface="Calibri"/>
                <a:sym typeface="Calibri"/>
              </a:rPr>
              <a:t>or NAS devices</a:t>
            </a:r>
            <a:endParaRPr sz="3090">
              <a:solidFill>
                <a:schemeClr val="dk1"/>
              </a:solidFill>
              <a:latin typeface="Calibri"/>
              <a:ea typeface="Calibri"/>
              <a:cs typeface="Calibri"/>
              <a:sym typeface="Calibri"/>
            </a:endParaRPr>
          </a:p>
        </p:txBody>
      </p:sp>
      <p:sp>
        <p:nvSpPr>
          <p:cNvPr id="5173" name="Google Shape;5173;p114"/>
          <p:cNvSpPr txBox="1"/>
          <p:nvPr/>
        </p:nvSpPr>
        <p:spPr>
          <a:xfrm>
            <a:off x="688894" y="5022782"/>
            <a:ext cx="224160" cy="420286"/>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006FC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5174" name="Google Shape;5174;p114"/>
          <p:cNvSpPr txBox="1"/>
          <p:nvPr/>
        </p:nvSpPr>
        <p:spPr>
          <a:xfrm>
            <a:off x="8452270" y="5046441"/>
            <a:ext cx="1226410" cy="420286"/>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006FC0"/>
                </a:solidFill>
                <a:latin typeface="Calibri"/>
                <a:ea typeface="Calibri"/>
                <a:cs typeface="Calibri"/>
                <a:sym typeface="Calibri"/>
              </a:rPr>
              <a:t>servers</a:t>
            </a:r>
            <a:endParaRPr sz="3090">
              <a:solidFill>
                <a:schemeClr val="dk1"/>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8" name="Shape 5178"/>
        <p:cNvGrpSpPr/>
        <p:nvPr/>
      </p:nvGrpSpPr>
      <p:grpSpPr>
        <a:xfrm>
          <a:off x="0" y="0"/>
          <a:ext cx="0" cy="0"/>
          <a:chOff x="0" y="0"/>
          <a:chExt cx="0" cy="0"/>
        </a:xfrm>
      </p:grpSpPr>
      <p:sp>
        <p:nvSpPr>
          <p:cNvPr id="5179" name="Google Shape;5179;p115"/>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80" name="Google Shape;5180;p115"/>
          <p:cNvSpPr/>
          <p:nvPr/>
        </p:nvSpPr>
        <p:spPr>
          <a:xfrm>
            <a:off x="8767979" y="3969625"/>
            <a:ext cx="26912" cy="26913"/>
          </a:xfrm>
          <a:custGeom>
            <a:rect b="b" l="l" r="r" t="t"/>
            <a:pathLst>
              <a:path extrusionOk="0" h="24384" w="24383">
                <a:moveTo>
                  <a:pt x="24383" y="12192"/>
                </a:moveTo>
                <a:lnTo>
                  <a:pt x="23240" y="7238"/>
                </a:lnTo>
                <a:lnTo>
                  <a:pt x="21081" y="3937"/>
                </a:lnTo>
                <a:lnTo>
                  <a:pt x="16636" y="508"/>
                </a:lnTo>
                <a:lnTo>
                  <a:pt x="12191" y="0"/>
                </a:lnTo>
                <a:lnTo>
                  <a:pt x="7238" y="508"/>
                </a:lnTo>
                <a:lnTo>
                  <a:pt x="3936" y="3937"/>
                </a:lnTo>
                <a:lnTo>
                  <a:pt x="507" y="7238"/>
                </a:lnTo>
                <a:lnTo>
                  <a:pt x="0" y="12192"/>
                </a:lnTo>
                <a:lnTo>
                  <a:pt x="507" y="16637"/>
                </a:lnTo>
                <a:lnTo>
                  <a:pt x="3936" y="21082"/>
                </a:lnTo>
                <a:lnTo>
                  <a:pt x="7238" y="23241"/>
                </a:lnTo>
                <a:lnTo>
                  <a:pt x="12191" y="24384"/>
                </a:lnTo>
                <a:lnTo>
                  <a:pt x="14350" y="23876"/>
                </a:lnTo>
                <a:lnTo>
                  <a:pt x="18287" y="22225"/>
                </a:lnTo>
                <a:lnTo>
                  <a:pt x="21081" y="21082"/>
                </a:lnTo>
                <a:lnTo>
                  <a:pt x="22225" y="18287"/>
                </a:lnTo>
                <a:lnTo>
                  <a:pt x="23240" y="16637"/>
                </a:lnTo>
                <a:lnTo>
                  <a:pt x="24383"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81" name="Google Shape;5181;p115"/>
          <p:cNvSpPr/>
          <p:nvPr/>
        </p:nvSpPr>
        <p:spPr>
          <a:xfrm>
            <a:off x="8729292" y="3969625"/>
            <a:ext cx="26912" cy="26913"/>
          </a:xfrm>
          <a:custGeom>
            <a:rect b="b" l="l" r="r" t="t"/>
            <a:pathLst>
              <a:path extrusionOk="0" h="24384" w="24383">
                <a:moveTo>
                  <a:pt x="24383" y="12192"/>
                </a:moveTo>
                <a:lnTo>
                  <a:pt x="23240" y="7238"/>
                </a:lnTo>
                <a:lnTo>
                  <a:pt x="20446" y="3937"/>
                </a:lnTo>
                <a:lnTo>
                  <a:pt x="16636" y="508"/>
                </a:lnTo>
                <a:lnTo>
                  <a:pt x="12191" y="0"/>
                </a:lnTo>
                <a:lnTo>
                  <a:pt x="7238" y="508"/>
                </a:lnTo>
                <a:lnTo>
                  <a:pt x="3936" y="3937"/>
                </a:lnTo>
                <a:lnTo>
                  <a:pt x="507" y="7238"/>
                </a:lnTo>
                <a:lnTo>
                  <a:pt x="0" y="12192"/>
                </a:lnTo>
                <a:lnTo>
                  <a:pt x="507" y="16637"/>
                </a:lnTo>
                <a:lnTo>
                  <a:pt x="3936" y="21082"/>
                </a:lnTo>
                <a:lnTo>
                  <a:pt x="7238" y="23241"/>
                </a:lnTo>
                <a:lnTo>
                  <a:pt x="12191" y="24384"/>
                </a:lnTo>
                <a:lnTo>
                  <a:pt x="13842" y="23876"/>
                </a:lnTo>
                <a:lnTo>
                  <a:pt x="16636" y="23241"/>
                </a:lnTo>
                <a:lnTo>
                  <a:pt x="20446" y="21082"/>
                </a:lnTo>
                <a:lnTo>
                  <a:pt x="22225" y="18287"/>
                </a:lnTo>
                <a:lnTo>
                  <a:pt x="23240" y="16637"/>
                </a:lnTo>
                <a:lnTo>
                  <a:pt x="24383"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82" name="Google Shape;5182;p115"/>
          <p:cNvSpPr/>
          <p:nvPr/>
        </p:nvSpPr>
        <p:spPr>
          <a:xfrm>
            <a:off x="8692285" y="3969625"/>
            <a:ext cx="25231" cy="26913"/>
          </a:xfrm>
          <a:custGeom>
            <a:rect b="b" l="l" r="r" t="t"/>
            <a:pathLst>
              <a:path extrusionOk="0" h="24384" w="22860">
                <a:moveTo>
                  <a:pt x="11938" y="23876"/>
                </a:moveTo>
                <a:lnTo>
                  <a:pt x="15113" y="23241"/>
                </a:lnTo>
                <a:lnTo>
                  <a:pt x="19177" y="21082"/>
                </a:lnTo>
                <a:lnTo>
                  <a:pt x="20320" y="18287"/>
                </a:lnTo>
                <a:lnTo>
                  <a:pt x="21844" y="16637"/>
                </a:lnTo>
                <a:lnTo>
                  <a:pt x="22860" y="12192"/>
                </a:lnTo>
                <a:lnTo>
                  <a:pt x="21844" y="7238"/>
                </a:lnTo>
                <a:lnTo>
                  <a:pt x="19177" y="3937"/>
                </a:lnTo>
                <a:lnTo>
                  <a:pt x="15113" y="508"/>
                </a:lnTo>
                <a:lnTo>
                  <a:pt x="11430" y="0"/>
                </a:lnTo>
                <a:lnTo>
                  <a:pt x="6731" y="508"/>
                </a:lnTo>
                <a:lnTo>
                  <a:pt x="3175" y="3937"/>
                </a:lnTo>
                <a:lnTo>
                  <a:pt x="508" y="7238"/>
                </a:lnTo>
                <a:lnTo>
                  <a:pt x="0" y="12192"/>
                </a:lnTo>
                <a:lnTo>
                  <a:pt x="508" y="16637"/>
                </a:lnTo>
                <a:lnTo>
                  <a:pt x="3175" y="21082"/>
                </a:lnTo>
                <a:lnTo>
                  <a:pt x="6731" y="23241"/>
                </a:lnTo>
                <a:lnTo>
                  <a:pt x="11430" y="24384"/>
                </a:lnTo>
                <a:lnTo>
                  <a:pt x="11938" y="2387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83" name="Google Shape;5183;p115"/>
          <p:cNvSpPr/>
          <p:nvPr/>
        </p:nvSpPr>
        <p:spPr>
          <a:xfrm>
            <a:off x="8653598" y="3969625"/>
            <a:ext cx="25231" cy="26913"/>
          </a:xfrm>
          <a:custGeom>
            <a:rect b="b" l="l" r="r" t="t"/>
            <a:pathLst>
              <a:path extrusionOk="0" h="24384" w="22860">
                <a:moveTo>
                  <a:pt x="12192" y="23876"/>
                </a:moveTo>
                <a:lnTo>
                  <a:pt x="15240" y="23241"/>
                </a:lnTo>
                <a:lnTo>
                  <a:pt x="19304" y="21082"/>
                </a:lnTo>
                <a:lnTo>
                  <a:pt x="20320" y="18287"/>
                </a:lnTo>
                <a:lnTo>
                  <a:pt x="21336" y="16637"/>
                </a:lnTo>
                <a:lnTo>
                  <a:pt x="22860" y="12192"/>
                </a:lnTo>
                <a:lnTo>
                  <a:pt x="21336" y="7238"/>
                </a:lnTo>
                <a:lnTo>
                  <a:pt x="19304" y="3937"/>
                </a:lnTo>
                <a:lnTo>
                  <a:pt x="15240" y="508"/>
                </a:lnTo>
                <a:lnTo>
                  <a:pt x="11175" y="0"/>
                </a:lnTo>
                <a:lnTo>
                  <a:pt x="7112" y="508"/>
                </a:lnTo>
                <a:lnTo>
                  <a:pt x="3556" y="3937"/>
                </a:lnTo>
                <a:lnTo>
                  <a:pt x="508" y="7238"/>
                </a:lnTo>
                <a:lnTo>
                  <a:pt x="0" y="12192"/>
                </a:lnTo>
                <a:lnTo>
                  <a:pt x="508" y="16637"/>
                </a:lnTo>
                <a:lnTo>
                  <a:pt x="3556" y="21082"/>
                </a:lnTo>
                <a:lnTo>
                  <a:pt x="7112" y="23241"/>
                </a:lnTo>
                <a:lnTo>
                  <a:pt x="11175" y="24384"/>
                </a:lnTo>
                <a:lnTo>
                  <a:pt x="12192" y="2387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84" name="Google Shape;5184;p115"/>
          <p:cNvSpPr/>
          <p:nvPr/>
        </p:nvSpPr>
        <p:spPr>
          <a:xfrm>
            <a:off x="8614912" y="3969625"/>
            <a:ext cx="25231" cy="26913"/>
          </a:xfrm>
          <a:custGeom>
            <a:rect b="b" l="l" r="r" t="t"/>
            <a:pathLst>
              <a:path extrusionOk="0" h="24384" w="22860">
                <a:moveTo>
                  <a:pt x="22860" y="12192"/>
                </a:moveTo>
                <a:lnTo>
                  <a:pt x="21844" y="7238"/>
                </a:lnTo>
                <a:lnTo>
                  <a:pt x="19685" y="3937"/>
                </a:lnTo>
                <a:lnTo>
                  <a:pt x="15621" y="508"/>
                </a:lnTo>
                <a:lnTo>
                  <a:pt x="11429" y="0"/>
                </a:lnTo>
                <a:lnTo>
                  <a:pt x="6731" y="508"/>
                </a:lnTo>
                <a:lnTo>
                  <a:pt x="3683" y="3937"/>
                </a:lnTo>
                <a:lnTo>
                  <a:pt x="508" y="7238"/>
                </a:lnTo>
                <a:lnTo>
                  <a:pt x="0" y="12192"/>
                </a:lnTo>
                <a:lnTo>
                  <a:pt x="508" y="16637"/>
                </a:lnTo>
                <a:lnTo>
                  <a:pt x="3683" y="21082"/>
                </a:lnTo>
                <a:lnTo>
                  <a:pt x="6731" y="23241"/>
                </a:lnTo>
                <a:lnTo>
                  <a:pt x="11429" y="24384"/>
                </a:lnTo>
                <a:lnTo>
                  <a:pt x="13462" y="23876"/>
                </a:lnTo>
                <a:lnTo>
                  <a:pt x="17145" y="22225"/>
                </a:lnTo>
                <a:lnTo>
                  <a:pt x="19685" y="21082"/>
                </a:lnTo>
                <a:lnTo>
                  <a:pt x="20827" y="18287"/>
                </a:lnTo>
                <a:lnTo>
                  <a:pt x="21844" y="16637"/>
                </a:lnTo>
                <a:lnTo>
                  <a:pt x="22860"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85" name="Google Shape;5185;p115"/>
          <p:cNvSpPr/>
          <p:nvPr/>
        </p:nvSpPr>
        <p:spPr>
          <a:xfrm>
            <a:off x="8576225" y="3969625"/>
            <a:ext cx="25231" cy="26913"/>
          </a:xfrm>
          <a:custGeom>
            <a:rect b="b" l="l" r="r" t="t"/>
            <a:pathLst>
              <a:path extrusionOk="0" h="24384" w="22860">
                <a:moveTo>
                  <a:pt x="22860" y="12192"/>
                </a:moveTo>
                <a:lnTo>
                  <a:pt x="21844" y="7238"/>
                </a:lnTo>
                <a:lnTo>
                  <a:pt x="19176" y="3937"/>
                </a:lnTo>
                <a:lnTo>
                  <a:pt x="15621" y="508"/>
                </a:lnTo>
                <a:lnTo>
                  <a:pt x="11429" y="0"/>
                </a:lnTo>
                <a:lnTo>
                  <a:pt x="6730" y="508"/>
                </a:lnTo>
                <a:lnTo>
                  <a:pt x="3175" y="3937"/>
                </a:lnTo>
                <a:lnTo>
                  <a:pt x="508" y="7238"/>
                </a:lnTo>
                <a:lnTo>
                  <a:pt x="0" y="12192"/>
                </a:lnTo>
                <a:lnTo>
                  <a:pt x="508" y="16637"/>
                </a:lnTo>
                <a:lnTo>
                  <a:pt x="3175" y="21082"/>
                </a:lnTo>
                <a:lnTo>
                  <a:pt x="6730" y="23241"/>
                </a:lnTo>
                <a:lnTo>
                  <a:pt x="11429" y="24384"/>
                </a:lnTo>
                <a:lnTo>
                  <a:pt x="12953" y="23876"/>
                </a:lnTo>
                <a:lnTo>
                  <a:pt x="15621" y="23241"/>
                </a:lnTo>
                <a:lnTo>
                  <a:pt x="19176" y="21082"/>
                </a:lnTo>
                <a:lnTo>
                  <a:pt x="20827" y="18287"/>
                </a:lnTo>
                <a:lnTo>
                  <a:pt x="21844" y="16637"/>
                </a:lnTo>
                <a:lnTo>
                  <a:pt x="22860"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86" name="Google Shape;5186;p115"/>
          <p:cNvSpPr/>
          <p:nvPr/>
        </p:nvSpPr>
        <p:spPr>
          <a:xfrm>
            <a:off x="8537539" y="3969625"/>
            <a:ext cx="26912" cy="26913"/>
          </a:xfrm>
          <a:custGeom>
            <a:rect b="b" l="l" r="r" t="t"/>
            <a:pathLst>
              <a:path extrusionOk="0" h="24384" w="24383">
                <a:moveTo>
                  <a:pt x="12700" y="23876"/>
                </a:moveTo>
                <a:lnTo>
                  <a:pt x="16128" y="23241"/>
                </a:lnTo>
                <a:lnTo>
                  <a:pt x="20447" y="21082"/>
                </a:lnTo>
                <a:lnTo>
                  <a:pt x="21590" y="18287"/>
                </a:lnTo>
                <a:lnTo>
                  <a:pt x="23241" y="16637"/>
                </a:lnTo>
                <a:lnTo>
                  <a:pt x="24383" y="12192"/>
                </a:lnTo>
                <a:lnTo>
                  <a:pt x="23241" y="7238"/>
                </a:lnTo>
                <a:lnTo>
                  <a:pt x="20447" y="3937"/>
                </a:lnTo>
                <a:lnTo>
                  <a:pt x="16128" y="508"/>
                </a:lnTo>
                <a:lnTo>
                  <a:pt x="12192" y="0"/>
                </a:lnTo>
                <a:lnTo>
                  <a:pt x="7239" y="508"/>
                </a:lnTo>
                <a:lnTo>
                  <a:pt x="3301" y="3937"/>
                </a:lnTo>
                <a:lnTo>
                  <a:pt x="507" y="7238"/>
                </a:lnTo>
                <a:lnTo>
                  <a:pt x="0" y="12192"/>
                </a:lnTo>
                <a:lnTo>
                  <a:pt x="507" y="16637"/>
                </a:lnTo>
                <a:lnTo>
                  <a:pt x="3301" y="21082"/>
                </a:lnTo>
                <a:lnTo>
                  <a:pt x="7239" y="23241"/>
                </a:lnTo>
                <a:lnTo>
                  <a:pt x="12192" y="24384"/>
                </a:lnTo>
                <a:lnTo>
                  <a:pt x="12700" y="2387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87" name="Google Shape;5187;p115"/>
          <p:cNvSpPr/>
          <p:nvPr/>
        </p:nvSpPr>
        <p:spPr>
          <a:xfrm>
            <a:off x="8498852" y="3969625"/>
            <a:ext cx="26912" cy="26913"/>
          </a:xfrm>
          <a:custGeom>
            <a:rect b="b" l="l" r="r" t="t"/>
            <a:pathLst>
              <a:path extrusionOk="0" h="24384" w="24383">
                <a:moveTo>
                  <a:pt x="17906" y="22225"/>
                </a:moveTo>
                <a:lnTo>
                  <a:pt x="20574" y="21082"/>
                </a:lnTo>
                <a:lnTo>
                  <a:pt x="21717" y="18287"/>
                </a:lnTo>
                <a:lnTo>
                  <a:pt x="22732" y="16637"/>
                </a:lnTo>
                <a:lnTo>
                  <a:pt x="24383" y="12192"/>
                </a:lnTo>
                <a:lnTo>
                  <a:pt x="22732" y="7238"/>
                </a:lnTo>
                <a:lnTo>
                  <a:pt x="20574" y="3937"/>
                </a:lnTo>
                <a:lnTo>
                  <a:pt x="16255" y="508"/>
                </a:lnTo>
                <a:lnTo>
                  <a:pt x="11938" y="0"/>
                </a:lnTo>
                <a:lnTo>
                  <a:pt x="7620" y="508"/>
                </a:lnTo>
                <a:lnTo>
                  <a:pt x="3809" y="3937"/>
                </a:lnTo>
                <a:lnTo>
                  <a:pt x="507" y="7238"/>
                </a:lnTo>
                <a:lnTo>
                  <a:pt x="0" y="12192"/>
                </a:lnTo>
                <a:lnTo>
                  <a:pt x="507" y="16637"/>
                </a:lnTo>
                <a:lnTo>
                  <a:pt x="3809" y="21082"/>
                </a:lnTo>
                <a:lnTo>
                  <a:pt x="7620" y="23241"/>
                </a:lnTo>
                <a:lnTo>
                  <a:pt x="11938" y="24384"/>
                </a:lnTo>
                <a:lnTo>
                  <a:pt x="14097" y="23876"/>
                </a:lnTo>
                <a:lnTo>
                  <a:pt x="17906" y="2222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88" name="Google Shape;5188;p115"/>
          <p:cNvSpPr/>
          <p:nvPr/>
        </p:nvSpPr>
        <p:spPr>
          <a:xfrm>
            <a:off x="8460165" y="3969625"/>
            <a:ext cx="25230" cy="26913"/>
          </a:xfrm>
          <a:custGeom>
            <a:rect b="b" l="l" r="r" t="t"/>
            <a:pathLst>
              <a:path extrusionOk="0" h="24384" w="22859">
                <a:moveTo>
                  <a:pt x="22859" y="12192"/>
                </a:moveTo>
                <a:lnTo>
                  <a:pt x="21844" y="7238"/>
                </a:lnTo>
                <a:lnTo>
                  <a:pt x="19684" y="3937"/>
                </a:lnTo>
                <a:lnTo>
                  <a:pt x="15621" y="508"/>
                </a:lnTo>
                <a:lnTo>
                  <a:pt x="11429" y="0"/>
                </a:lnTo>
                <a:lnTo>
                  <a:pt x="6730" y="508"/>
                </a:lnTo>
                <a:lnTo>
                  <a:pt x="3682" y="3937"/>
                </a:lnTo>
                <a:lnTo>
                  <a:pt x="507" y="7238"/>
                </a:lnTo>
                <a:lnTo>
                  <a:pt x="0" y="12192"/>
                </a:lnTo>
                <a:lnTo>
                  <a:pt x="507" y="16637"/>
                </a:lnTo>
                <a:lnTo>
                  <a:pt x="3682" y="21082"/>
                </a:lnTo>
                <a:lnTo>
                  <a:pt x="6730" y="23241"/>
                </a:lnTo>
                <a:lnTo>
                  <a:pt x="11429" y="24384"/>
                </a:lnTo>
                <a:lnTo>
                  <a:pt x="11937" y="23876"/>
                </a:lnTo>
                <a:lnTo>
                  <a:pt x="15621" y="23241"/>
                </a:lnTo>
                <a:lnTo>
                  <a:pt x="19684" y="21082"/>
                </a:lnTo>
                <a:lnTo>
                  <a:pt x="20827" y="18287"/>
                </a:lnTo>
                <a:lnTo>
                  <a:pt x="21844" y="16637"/>
                </a:lnTo>
                <a:lnTo>
                  <a:pt x="22859"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89" name="Google Shape;5189;p115"/>
          <p:cNvSpPr/>
          <p:nvPr/>
        </p:nvSpPr>
        <p:spPr>
          <a:xfrm>
            <a:off x="8421478" y="3969625"/>
            <a:ext cx="25230" cy="26913"/>
          </a:xfrm>
          <a:custGeom>
            <a:rect b="b" l="l" r="r" t="t"/>
            <a:pathLst>
              <a:path extrusionOk="0" h="24384" w="22859">
                <a:moveTo>
                  <a:pt x="22859" y="12192"/>
                </a:moveTo>
                <a:lnTo>
                  <a:pt x="21844" y="7238"/>
                </a:lnTo>
                <a:lnTo>
                  <a:pt x="19176" y="3937"/>
                </a:lnTo>
                <a:lnTo>
                  <a:pt x="15621" y="508"/>
                </a:lnTo>
                <a:lnTo>
                  <a:pt x="11429" y="0"/>
                </a:lnTo>
                <a:lnTo>
                  <a:pt x="6730" y="508"/>
                </a:lnTo>
                <a:lnTo>
                  <a:pt x="3175" y="3937"/>
                </a:lnTo>
                <a:lnTo>
                  <a:pt x="507" y="7238"/>
                </a:lnTo>
                <a:lnTo>
                  <a:pt x="0" y="12192"/>
                </a:lnTo>
                <a:lnTo>
                  <a:pt x="507" y="16637"/>
                </a:lnTo>
                <a:lnTo>
                  <a:pt x="3175" y="21082"/>
                </a:lnTo>
                <a:lnTo>
                  <a:pt x="6730" y="23241"/>
                </a:lnTo>
                <a:lnTo>
                  <a:pt x="11429" y="24384"/>
                </a:lnTo>
                <a:lnTo>
                  <a:pt x="12953" y="23876"/>
                </a:lnTo>
                <a:lnTo>
                  <a:pt x="15621" y="23241"/>
                </a:lnTo>
                <a:lnTo>
                  <a:pt x="19176" y="21082"/>
                </a:lnTo>
                <a:lnTo>
                  <a:pt x="20827" y="18287"/>
                </a:lnTo>
                <a:lnTo>
                  <a:pt x="21844" y="16637"/>
                </a:lnTo>
                <a:lnTo>
                  <a:pt x="22859"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90" name="Google Shape;5190;p115"/>
          <p:cNvSpPr/>
          <p:nvPr/>
        </p:nvSpPr>
        <p:spPr>
          <a:xfrm>
            <a:off x="8382791" y="3969625"/>
            <a:ext cx="25230" cy="26913"/>
          </a:xfrm>
          <a:custGeom>
            <a:rect b="b" l="l" r="r" t="t"/>
            <a:pathLst>
              <a:path extrusionOk="0" h="24384" w="22859">
                <a:moveTo>
                  <a:pt x="11937" y="23876"/>
                </a:moveTo>
                <a:lnTo>
                  <a:pt x="15112" y="23241"/>
                </a:lnTo>
                <a:lnTo>
                  <a:pt x="19176" y="21082"/>
                </a:lnTo>
                <a:lnTo>
                  <a:pt x="20320" y="18287"/>
                </a:lnTo>
                <a:lnTo>
                  <a:pt x="21844" y="16637"/>
                </a:lnTo>
                <a:lnTo>
                  <a:pt x="22859" y="12192"/>
                </a:lnTo>
                <a:lnTo>
                  <a:pt x="21844" y="7238"/>
                </a:lnTo>
                <a:lnTo>
                  <a:pt x="19176" y="3937"/>
                </a:lnTo>
                <a:lnTo>
                  <a:pt x="15112" y="508"/>
                </a:lnTo>
                <a:lnTo>
                  <a:pt x="11429" y="0"/>
                </a:lnTo>
                <a:lnTo>
                  <a:pt x="6730" y="508"/>
                </a:lnTo>
                <a:lnTo>
                  <a:pt x="3175" y="3937"/>
                </a:lnTo>
                <a:lnTo>
                  <a:pt x="507" y="7238"/>
                </a:lnTo>
                <a:lnTo>
                  <a:pt x="0" y="12192"/>
                </a:lnTo>
                <a:lnTo>
                  <a:pt x="507" y="16637"/>
                </a:lnTo>
                <a:lnTo>
                  <a:pt x="3175" y="21082"/>
                </a:lnTo>
                <a:lnTo>
                  <a:pt x="6730" y="23241"/>
                </a:lnTo>
                <a:lnTo>
                  <a:pt x="11429" y="24384"/>
                </a:lnTo>
                <a:lnTo>
                  <a:pt x="11937" y="2387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91" name="Google Shape;5191;p115"/>
          <p:cNvSpPr/>
          <p:nvPr/>
        </p:nvSpPr>
        <p:spPr>
          <a:xfrm>
            <a:off x="8342422" y="3969625"/>
            <a:ext cx="26912" cy="26913"/>
          </a:xfrm>
          <a:custGeom>
            <a:rect b="b" l="l" r="r" t="t"/>
            <a:pathLst>
              <a:path extrusionOk="0" h="24384" w="24383">
                <a:moveTo>
                  <a:pt x="17906" y="22225"/>
                </a:moveTo>
                <a:lnTo>
                  <a:pt x="20574" y="21082"/>
                </a:lnTo>
                <a:lnTo>
                  <a:pt x="21716" y="18287"/>
                </a:lnTo>
                <a:lnTo>
                  <a:pt x="22732" y="16637"/>
                </a:lnTo>
                <a:lnTo>
                  <a:pt x="24383" y="12192"/>
                </a:lnTo>
                <a:lnTo>
                  <a:pt x="22732" y="7238"/>
                </a:lnTo>
                <a:lnTo>
                  <a:pt x="20574" y="3937"/>
                </a:lnTo>
                <a:lnTo>
                  <a:pt x="16255" y="508"/>
                </a:lnTo>
                <a:lnTo>
                  <a:pt x="11937" y="0"/>
                </a:lnTo>
                <a:lnTo>
                  <a:pt x="7620" y="508"/>
                </a:lnTo>
                <a:lnTo>
                  <a:pt x="3809" y="3937"/>
                </a:lnTo>
                <a:lnTo>
                  <a:pt x="507" y="7238"/>
                </a:lnTo>
                <a:lnTo>
                  <a:pt x="0" y="12192"/>
                </a:lnTo>
                <a:lnTo>
                  <a:pt x="507" y="16637"/>
                </a:lnTo>
                <a:lnTo>
                  <a:pt x="3809" y="21082"/>
                </a:lnTo>
                <a:lnTo>
                  <a:pt x="7620" y="23241"/>
                </a:lnTo>
                <a:lnTo>
                  <a:pt x="11937" y="24384"/>
                </a:lnTo>
                <a:lnTo>
                  <a:pt x="14097" y="23876"/>
                </a:lnTo>
                <a:lnTo>
                  <a:pt x="17906" y="2222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92" name="Google Shape;5192;p115"/>
          <p:cNvSpPr/>
          <p:nvPr/>
        </p:nvSpPr>
        <p:spPr>
          <a:xfrm>
            <a:off x="8303734" y="3969625"/>
            <a:ext cx="26912" cy="26913"/>
          </a:xfrm>
          <a:custGeom>
            <a:rect b="b" l="l" r="r" t="t"/>
            <a:pathLst>
              <a:path extrusionOk="0" h="24384" w="24383">
                <a:moveTo>
                  <a:pt x="24383" y="12192"/>
                </a:moveTo>
                <a:lnTo>
                  <a:pt x="23240" y="7238"/>
                </a:lnTo>
                <a:lnTo>
                  <a:pt x="21081" y="3937"/>
                </a:lnTo>
                <a:lnTo>
                  <a:pt x="16636" y="508"/>
                </a:lnTo>
                <a:lnTo>
                  <a:pt x="12191" y="0"/>
                </a:lnTo>
                <a:lnTo>
                  <a:pt x="7238" y="508"/>
                </a:lnTo>
                <a:lnTo>
                  <a:pt x="3936" y="3937"/>
                </a:lnTo>
                <a:lnTo>
                  <a:pt x="507" y="7238"/>
                </a:lnTo>
                <a:lnTo>
                  <a:pt x="0" y="12192"/>
                </a:lnTo>
                <a:lnTo>
                  <a:pt x="507" y="16637"/>
                </a:lnTo>
                <a:lnTo>
                  <a:pt x="3936" y="21082"/>
                </a:lnTo>
                <a:lnTo>
                  <a:pt x="7238" y="23241"/>
                </a:lnTo>
                <a:lnTo>
                  <a:pt x="12191" y="24384"/>
                </a:lnTo>
                <a:lnTo>
                  <a:pt x="13842" y="23876"/>
                </a:lnTo>
                <a:lnTo>
                  <a:pt x="16636" y="23241"/>
                </a:lnTo>
                <a:lnTo>
                  <a:pt x="18287" y="22225"/>
                </a:lnTo>
                <a:lnTo>
                  <a:pt x="21081" y="21082"/>
                </a:lnTo>
                <a:lnTo>
                  <a:pt x="22225" y="18287"/>
                </a:lnTo>
                <a:lnTo>
                  <a:pt x="23240" y="16637"/>
                </a:lnTo>
                <a:lnTo>
                  <a:pt x="24383"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93" name="Google Shape;5193;p115"/>
          <p:cNvSpPr/>
          <p:nvPr/>
        </p:nvSpPr>
        <p:spPr>
          <a:xfrm>
            <a:off x="8265047" y="3969625"/>
            <a:ext cx="26912" cy="26913"/>
          </a:xfrm>
          <a:custGeom>
            <a:rect b="b" l="l" r="r" t="t"/>
            <a:pathLst>
              <a:path extrusionOk="0" h="24384" w="24383">
                <a:moveTo>
                  <a:pt x="24383" y="12192"/>
                </a:moveTo>
                <a:lnTo>
                  <a:pt x="23240" y="7238"/>
                </a:lnTo>
                <a:lnTo>
                  <a:pt x="20446" y="3937"/>
                </a:lnTo>
                <a:lnTo>
                  <a:pt x="16636" y="508"/>
                </a:lnTo>
                <a:lnTo>
                  <a:pt x="12191" y="0"/>
                </a:lnTo>
                <a:lnTo>
                  <a:pt x="7238" y="508"/>
                </a:lnTo>
                <a:lnTo>
                  <a:pt x="3301" y="3937"/>
                </a:lnTo>
                <a:lnTo>
                  <a:pt x="507" y="7238"/>
                </a:lnTo>
                <a:lnTo>
                  <a:pt x="0" y="12192"/>
                </a:lnTo>
                <a:lnTo>
                  <a:pt x="507" y="16637"/>
                </a:lnTo>
                <a:lnTo>
                  <a:pt x="3301" y="21082"/>
                </a:lnTo>
                <a:lnTo>
                  <a:pt x="7238" y="23241"/>
                </a:lnTo>
                <a:lnTo>
                  <a:pt x="12191" y="24384"/>
                </a:lnTo>
                <a:lnTo>
                  <a:pt x="13842" y="23876"/>
                </a:lnTo>
                <a:lnTo>
                  <a:pt x="16636" y="23241"/>
                </a:lnTo>
                <a:lnTo>
                  <a:pt x="20446" y="21082"/>
                </a:lnTo>
                <a:lnTo>
                  <a:pt x="22225" y="18287"/>
                </a:lnTo>
                <a:lnTo>
                  <a:pt x="23240" y="16637"/>
                </a:lnTo>
                <a:lnTo>
                  <a:pt x="24383"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94" name="Google Shape;5194;p115"/>
          <p:cNvSpPr/>
          <p:nvPr/>
        </p:nvSpPr>
        <p:spPr>
          <a:xfrm>
            <a:off x="8228041" y="3969625"/>
            <a:ext cx="25231" cy="26913"/>
          </a:xfrm>
          <a:custGeom>
            <a:rect b="b" l="l" r="r" t="t"/>
            <a:pathLst>
              <a:path extrusionOk="0" h="24384" w="22860">
                <a:moveTo>
                  <a:pt x="11938" y="23876"/>
                </a:moveTo>
                <a:lnTo>
                  <a:pt x="15113" y="23241"/>
                </a:lnTo>
                <a:lnTo>
                  <a:pt x="19177" y="21082"/>
                </a:lnTo>
                <a:lnTo>
                  <a:pt x="20320" y="18287"/>
                </a:lnTo>
                <a:lnTo>
                  <a:pt x="21844" y="16637"/>
                </a:lnTo>
                <a:lnTo>
                  <a:pt x="22860" y="12192"/>
                </a:lnTo>
                <a:lnTo>
                  <a:pt x="21844" y="7238"/>
                </a:lnTo>
                <a:lnTo>
                  <a:pt x="19177" y="3937"/>
                </a:lnTo>
                <a:lnTo>
                  <a:pt x="15113" y="508"/>
                </a:lnTo>
                <a:lnTo>
                  <a:pt x="11430" y="0"/>
                </a:lnTo>
                <a:lnTo>
                  <a:pt x="6731" y="508"/>
                </a:lnTo>
                <a:lnTo>
                  <a:pt x="3175" y="3937"/>
                </a:lnTo>
                <a:lnTo>
                  <a:pt x="508" y="7238"/>
                </a:lnTo>
                <a:lnTo>
                  <a:pt x="0" y="12192"/>
                </a:lnTo>
                <a:lnTo>
                  <a:pt x="508" y="16637"/>
                </a:lnTo>
                <a:lnTo>
                  <a:pt x="3175" y="21082"/>
                </a:lnTo>
                <a:lnTo>
                  <a:pt x="6731" y="23241"/>
                </a:lnTo>
                <a:lnTo>
                  <a:pt x="11430" y="24384"/>
                </a:lnTo>
                <a:lnTo>
                  <a:pt x="11938" y="2387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95" name="Google Shape;5195;p115"/>
          <p:cNvSpPr/>
          <p:nvPr/>
        </p:nvSpPr>
        <p:spPr>
          <a:xfrm>
            <a:off x="8189354" y="3969625"/>
            <a:ext cx="25231" cy="26913"/>
          </a:xfrm>
          <a:custGeom>
            <a:rect b="b" l="l" r="r" t="t"/>
            <a:pathLst>
              <a:path extrusionOk="0" h="24384" w="22860">
                <a:moveTo>
                  <a:pt x="16764" y="22225"/>
                </a:moveTo>
                <a:lnTo>
                  <a:pt x="19304" y="21082"/>
                </a:lnTo>
                <a:lnTo>
                  <a:pt x="20320" y="18287"/>
                </a:lnTo>
                <a:lnTo>
                  <a:pt x="21336" y="16637"/>
                </a:lnTo>
                <a:lnTo>
                  <a:pt x="22860" y="12192"/>
                </a:lnTo>
                <a:lnTo>
                  <a:pt x="21336" y="7238"/>
                </a:lnTo>
                <a:lnTo>
                  <a:pt x="19304" y="3937"/>
                </a:lnTo>
                <a:lnTo>
                  <a:pt x="15240" y="508"/>
                </a:lnTo>
                <a:lnTo>
                  <a:pt x="11175" y="0"/>
                </a:lnTo>
                <a:lnTo>
                  <a:pt x="7112" y="508"/>
                </a:lnTo>
                <a:lnTo>
                  <a:pt x="3556" y="3937"/>
                </a:lnTo>
                <a:lnTo>
                  <a:pt x="508" y="7238"/>
                </a:lnTo>
                <a:lnTo>
                  <a:pt x="0" y="12192"/>
                </a:lnTo>
                <a:lnTo>
                  <a:pt x="508" y="16637"/>
                </a:lnTo>
                <a:lnTo>
                  <a:pt x="3556" y="21082"/>
                </a:lnTo>
                <a:lnTo>
                  <a:pt x="7112" y="23241"/>
                </a:lnTo>
                <a:lnTo>
                  <a:pt x="11175" y="24384"/>
                </a:lnTo>
                <a:lnTo>
                  <a:pt x="13208" y="23876"/>
                </a:lnTo>
                <a:lnTo>
                  <a:pt x="16764" y="2222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96" name="Google Shape;5196;p115"/>
          <p:cNvSpPr/>
          <p:nvPr/>
        </p:nvSpPr>
        <p:spPr>
          <a:xfrm>
            <a:off x="8150668" y="3969625"/>
            <a:ext cx="25231" cy="26913"/>
          </a:xfrm>
          <a:custGeom>
            <a:rect b="b" l="l" r="r" t="t"/>
            <a:pathLst>
              <a:path extrusionOk="0" h="24384" w="22860">
                <a:moveTo>
                  <a:pt x="22860" y="12192"/>
                </a:moveTo>
                <a:lnTo>
                  <a:pt x="21844" y="7238"/>
                </a:lnTo>
                <a:lnTo>
                  <a:pt x="19685" y="3937"/>
                </a:lnTo>
                <a:lnTo>
                  <a:pt x="15621" y="508"/>
                </a:lnTo>
                <a:lnTo>
                  <a:pt x="11430" y="0"/>
                </a:lnTo>
                <a:lnTo>
                  <a:pt x="6731" y="508"/>
                </a:lnTo>
                <a:lnTo>
                  <a:pt x="3683" y="3937"/>
                </a:lnTo>
                <a:lnTo>
                  <a:pt x="508" y="7238"/>
                </a:lnTo>
                <a:lnTo>
                  <a:pt x="0" y="12192"/>
                </a:lnTo>
                <a:lnTo>
                  <a:pt x="508" y="16637"/>
                </a:lnTo>
                <a:lnTo>
                  <a:pt x="3683" y="21082"/>
                </a:lnTo>
                <a:lnTo>
                  <a:pt x="6731" y="23241"/>
                </a:lnTo>
                <a:lnTo>
                  <a:pt x="11430" y="24384"/>
                </a:lnTo>
                <a:lnTo>
                  <a:pt x="12953" y="23876"/>
                </a:lnTo>
                <a:lnTo>
                  <a:pt x="15621" y="23241"/>
                </a:lnTo>
                <a:lnTo>
                  <a:pt x="17145" y="22225"/>
                </a:lnTo>
                <a:lnTo>
                  <a:pt x="19685" y="21082"/>
                </a:lnTo>
                <a:lnTo>
                  <a:pt x="20827" y="18287"/>
                </a:lnTo>
                <a:lnTo>
                  <a:pt x="21844" y="16637"/>
                </a:lnTo>
                <a:lnTo>
                  <a:pt x="22860"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97" name="Google Shape;5197;p115"/>
          <p:cNvSpPr/>
          <p:nvPr/>
        </p:nvSpPr>
        <p:spPr>
          <a:xfrm>
            <a:off x="8111981" y="3969625"/>
            <a:ext cx="25231" cy="26913"/>
          </a:xfrm>
          <a:custGeom>
            <a:rect b="b" l="l" r="r" t="t"/>
            <a:pathLst>
              <a:path extrusionOk="0" h="24384" w="22860">
                <a:moveTo>
                  <a:pt x="22860" y="12192"/>
                </a:moveTo>
                <a:lnTo>
                  <a:pt x="21844" y="7238"/>
                </a:lnTo>
                <a:lnTo>
                  <a:pt x="19176" y="3937"/>
                </a:lnTo>
                <a:lnTo>
                  <a:pt x="15621" y="508"/>
                </a:lnTo>
                <a:lnTo>
                  <a:pt x="11429" y="0"/>
                </a:lnTo>
                <a:lnTo>
                  <a:pt x="6730" y="508"/>
                </a:lnTo>
                <a:lnTo>
                  <a:pt x="3175" y="3937"/>
                </a:lnTo>
                <a:lnTo>
                  <a:pt x="508" y="7238"/>
                </a:lnTo>
                <a:lnTo>
                  <a:pt x="0" y="12192"/>
                </a:lnTo>
                <a:lnTo>
                  <a:pt x="508" y="16637"/>
                </a:lnTo>
                <a:lnTo>
                  <a:pt x="3175" y="21082"/>
                </a:lnTo>
                <a:lnTo>
                  <a:pt x="6730" y="23241"/>
                </a:lnTo>
                <a:lnTo>
                  <a:pt x="11429" y="24384"/>
                </a:lnTo>
                <a:lnTo>
                  <a:pt x="12953" y="23876"/>
                </a:lnTo>
                <a:lnTo>
                  <a:pt x="15621" y="23241"/>
                </a:lnTo>
                <a:lnTo>
                  <a:pt x="19176" y="21082"/>
                </a:lnTo>
                <a:lnTo>
                  <a:pt x="20827" y="18287"/>
                </a:lnTo>
                <a:lnTo>
                  <a:pt x="21844" y="16637"/>
                </a:lnTo>
                <a:lnTo>
                  <a:pt x="22860"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98" name="Google Shape;5198;p115"/>
          <p:cNvSpPr/>
          <p:nvPr/>
        </p:nvSpPr>
        <p:spPr>
          <a:xfrm>
            <a:off x="8073294" y="3969625"/>
            <a:ext cx="25231" cy="26913"/>
          </a:xfrm>
          <a:custGeom>
            <a:rect b="b" l="l" r="r" t="t"/>
            <a:pathLst>
              <a:path extrusionOk="0" h="24384" w="22860">
                <a:moveTo>
                  <a:pt x="11938" y="23876"/>
                </a:moveTo>
                <a:lnTo>
                  <a:pt x="15113" y="23241"/>
                </a:lnTo>
                <a:lnTo>
                  <a:pt x="19176" y="21082"/>
                </a:lnTo>
                <a:lnTo>
                  <a:pt x="20320" y="18287"/>
                </a:lnTo>
                <a:lnTo>
                  <a:pt x="21844" y="16637"/>
                </a:lnTo>
                <a:lnTo>
                  <a:pt x="22860" y="12192"/>
                </a:lnTo>
                <a:lnTo>
                  <a:pt x="21844" y="7238"/>
                </a:lnTo>
                <a:lnTo>
                  <a:pt x="19176" y="3937"/>
                </a:lnTo>
                <a:lnTo>
                  <a:pt x="15113" y="508"/>
                </a:lnTo>
                <a:lnTo>
                  <a:pt x="11429" y="0"/>
                </a:lnTo>
                <a:lnTo>
                  <a:pt x="6730" y="508"/>
                </a:lnTo>
                <a:lnTo>
                  <a:pt x="3175" y="3937"/>
                </a:lnTo>
                <a:lnTo>
                  <a:pt x="507" y="7238"/>
                </a:lnTo>
                <a:lnTo>
                  <a:pt x="0" y="12192"/>
                </a:lnTo>
                <a:lnTo>
                  <a:pt x="507" y="16637"/>
                </a:lnTo>
                <a:lnTo>
                  <a:pt x="3175" y="21082"/>
                </a:lnTo>
                <a:lnTo>
                  <a:pt x="6730" y="23241"/>
                </a:lnTo>
                <a:lnTo>
                  <a:pt x="11429" y="24384"/>
                </a:lnTo>
                <a:lnTo>
                  <a:pt x="11938" y="2387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99" name="Google Shape;5199;p115"/>
          <p:cNvSpPr/>
          <p:nvPr/>
        </p:nvSpPr>
        <p:spPr>
          <a:xfrm>
            <a:off x="8034607" y="3969625"/>
            <a:ext cx="25230" cy="26913"/>
          </a:xfrm>
          <a:custGeom>
            <a:rect b="b" l="l" r="r" t="t"/>
            <a:pathLst>
              <a:path extrusionOk="0" h="24384" w="22859">
                <a:moveTo>
                  <a:pt x="22859" y="12192"/>
                </a:moveTo>
                <a:lnTo>
                  <a:pt x="21844" y="7238"/>
                </a:lnTo>
                <a:lnTo>
                  <a:pt x="19684" y="3937"/>
                </a:lnTo>
                <a:lnTo>
                  <a:pt x="15621" y="508"/>
                </a:lnTo>
                <a:lnTo>
                  <a:pt x="11429" y="0"/>
                </a:lnTo>
                <a:lnTo>
                  <a:pt x="7239" y="508"/>
                </a:lnTo>
                <a:lnTo>
                  <a:pt x="3682" y="3937"/>
                </a:lnTo>
                <a:lnTo>
                  <a:pt x="507" y="7238"/>
                </a:lnTo>
                <a:lnTo>
                  <a:pt x="0" y="12192"/>
                </a:lnTo>
                <a:lnTo>
                  <a:pt x="507" y="16637"/>
                </a:lnTo>
                <a:lnTo>
                  <a:pt x="3682" y="21082"/>
                </a:lnTo>
                <a:lnTo>
                  <a:pt x="7239" y="23241"/>
                </a:lnTo>
                <a:lnTo>
                  <a:pt x="11429" y="24384"/>
                </a:lnTo>
                <a:lnTo>
                  <a:pt x="12446" y="23876"/>
                </a:lnTo>
                <a:lnTo>
                  <a:pt x="15621" y="23241"/>
                </a:lnTo>
                <a:lnTo>
                  <a:pt x="19684" y="21082"/>
                </a:lnTo>
                <a:lnTo>
                  <a:pt x="20827" y="18287"/>
                </a:lnTo>
                <a:lnTo>
                  <a:pt x="21844" y="16637"/>
                </a:lnTo>
                <a:lnTo>
                  <a:pt x="22859"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00" name="Google Shape;5200;p115"/>
          <p:cNvSpPr/>
          <p:nvPr/>
        </p:nvSpPr>
        <p:spPr>
          <a:xfrm>
            <a:off x="7995920" y="3969625"/>
            <a:ext cx="25230" cy="26913"/>
          </a:xfrm>
          <a:custGeom>
            <a:rect b="b" l="l" r="r" t="t"/>
            <a:pathLst>
              <a:path extrusionOk="0" h="24384" w="22859">
                <a:moveTo>
                  <a:pt x="22859" y="12192"/>
                </a:moveTo>
                <a:lnTo>
                  <a:pt x="21844" y="7238"/>
                </a:lnTo>
                <a:lnTo>
                  <a:pt x="19684" y="3937"/>
                </a:lnTo>
                <a:lnTo>
                  <a:pt x="15621" y="508"/>
                </a:lnTo>
                <a:lnTo>
                  <a:pt x="11429" y="0"/>
                </a:lnTo>
                <a:lnTo>
                  <a:pt x="6730" y="508"/>
                </a:lnTo>
                <a:lnTo>
                  <a:pt x="3682" y="3937"/>
                </a:lnTo>
                <a:lnTo>
                  <a:pt x="507" y="7238"/>
                </a:lnTo>
                <a:lnTo>
                  <a:pt x="0" y="12192"/>
                </a:lnTo>
                <a:lnTo>
                  <a:pt x="507" y="16637"/>
                </a:lnTo>
                <a:lnTo>
                  <a:pt x="3682" y="21082"/>
                </a:lnTo>
                <a:lnTo>
                  <a:pt x="6730" y="23241"/>
                </a:lnTo>
                <a:lnTo>
                  <a:pt x="11429" y="24384"/>
                </a:lnTo>
                <a:lnTo>
                  <a:pt x="12953" y="23876"/>
                </a:lnTo>
                <a:lnTo>
                  <a:pt x="15621" y="23241"/>
                </a:lnTo>
                <a:lnTo>
                  <a:pt x="19684" y="21082"/>
                </a:lnTo>
                <a:lnTo>
                  <a:pt x="20827" y="18287"/>
                </a:lnTo>
                <a:lnTo>
                  <a:pt x="21844" y="16637"/>
                </a:lnTo>
                <a:lnTo>
                  <a:pt x="22859"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01" name="Google Shape;5201;p115"/>
          <p:cNvSpPr/>
          <p:nvPr/>
        </p:nvSpPr>
        <p:spPr>
          <a:xfrm>
            <a:off x="7957233" y="3969625"/>
            <a:ext cx="25230" cy="26913"/>
          </a:xfrm>
          <a:custGeom>
            <a:rect b="b" l="l" r="r" t="t"/>
            <a:pathLst>
              <a:path extrusionOk="0" h="24384" w="22859">
                <a:moveTo>
                  <a:pt x="22859" y="12192"/>
                </a:moveTo>
                <a:lnTo>
                  <a:pt x="21844" y="7238"/>
                </a:lnTo>
                <a:lnTo>
                  <a:pt x="19176" y="3937"/>
                </a:lnTo>
                <a:lnTo>
                  <a:pt x="15621" y="508"/>
                </a:lnTo>
                <a:lnTo>
                  <a:pt x="11429" y="0"/>
                </a:lnTo>
                <a:lnTo>
                  <a:pt x="6730" y="508"/>
                </a:lnTo>
                <a:lnTo>
                  <a:pt x="3175" y="3937"/>
                </a:lnTo>
                <a:lnTo>
                  <a:pt x="507" y="7238"/>
                </a:lnTo>
                <a:lnTo>
                  <a:pt x="0" y="12192"/>
                </a:lnTo>
                <a:lnTo>
                  <a:pt x="507" y="16637"/>
                </a:lnTo>
                <a:lnTo>
                  <a:pt x="3175" y="21082"/>
                </a:lnTo>
                <a:lnTo>
                  <a:pt x="6730" y="23241"/>
                </a:lnTo>
                <a:lnTo>
                  <a:pt x="11429" y="24384"/>
                </a:lnTo>
                <a:lnTo>
                  <a:pt x="12953" y="23876"/>
                </a:lnTo>
                <a:lnTo>
                  <a:pt x="15621" y="23241"/>
                </a:lnTo>
                <a:lnTo>
                  <a:pt x="19176" y="21082"/>
                </a:lnTo>
                <a:lnTo>
                  <a:pt x="20827" y="18287"/>
                </a:lnTo>
                <a:lnTo>
                  <a:pt x="21844" y="16637"/>
                </a:lnTo>
                <a:lnTo>
                  <a:pt x="22859"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02" name="Google Shape;5202;p115"/>
          <p:cNvSpPr/>
          <p:nvPr/>
        </p:nvSpPr>
        <p:spPr>
          <a:xfrm>
            <a:off x="7918546" y="3969625"/>
            <a:ext cx="25230" cy="26913"/>
          </a:xfrm>
          <a:custGeom>
            <a:rect b="b" l="l" r="r" t="t"/>
            <a:pathLst>
              <a:path extrusionOk="0" h="24384" w="22859">
                <a:moveTo>
                  <a:pt x="11937" y="23876"/>
                </a:moveTo>
                <a:lnTo>
                  <a:pt x="15112" y="23241"/>
                </a:lnTo>
                <a:lnTo>
                  <a:pt x="19176" y="21082"/>
                </a:lnTo>
                <a:lnTo>
                  <a:pt x="20320" y="18287"/>
                </a:lnTo>
                <a:lnTo>
                  <a:pt x="21844" y="16637"/>
                </a:lnTo>
                <a:lnTo>
                  <a:pt x="22859" y="12192"/>
                </a:lnTo>
                <a:lnTo>
                  <a:pt x="21844" y="7238"/>
                </a:lnTo>
                <a:lnTo>
                  <a:pt x="19176" y="3937"/>
                </a:lnTo>
                <a:lnTo>
                  <a:pt x="15112" y="508"/>
                </a:lnTo>
                <a:lnTo>
                  <a:pt x="11429" y="0"/>
                </a:lnTo>
                <a:lnTo>
                  <a:pt x="6730" y="508"/>
                </a:lnTo>
                <a:lnTo>
                  <a:pt x="3175" y="3937"/>
                </a:lnTo>
                <a:lnTo>
                  <a:pt x="507" y="7238"/>
                </a:lnTo>
                <a:lnTo>
                  <a:pt x="0" y="12192"/>
                </a:lnTo>
                <a:lnTo>
                  <a:pt x="507" y="16637"/>
                </a:lnTo>
                <a:lnTo>
                  <a:pt x="3175" y="21082"/>
                </a:lnTo>
                <a:lnTo>
                  <a:pt x="6730" y="23241"/>
                </a:lnTo>
                <a:lnTo>
                  <a:pt x="11429" y="24384"/>
                </a:lnTo>
                <a:lnTo>
                  <a:pt x="11937" y="2387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03" name="Google Shape;5203;p115"/>
          <p:cNvSpPr/>
          <p:nvPr/>
        </p:nvSpPr>
        <p:spPr>
          <a:xfrm>
            <a:off x="7878177" y="3969625"/>
            <a:ext cx="26912" cy="26913"/>
          </a:xfrm>
          <a:custGeom>
            <a:rect b="b" l="l" r="r" t="t"/>
            <a:pathLst>
              <a:path extrusionOk="0" h="24384" w="24383">
                <a:moveTo>
                  <a:pt x="24383" y="12192"/>
                </a:moveTo>
                <a:lnTo>
                  <a:pt x="23240" y="7238"/>
                </a:lnTo>
                <a:lnTo>
                  <a:pt x="21081" y="3937"/>
                </a:lnTo>
                <a:lnTo>
                  <a:pt x="16636" y="508"/>
                </a:lnTo>
                <a:lnTo>
                  <a:pt x="12191" y="0"/>
                </a:lnTo>
                <a:lnTo>
                  <a:pt x="7747" y="508"/>
                </a:lnTo>
                <a:lnTo>
                  <a:pt x="3936" y="3937"/>
                </a:lnTo>
                <a:lnTo>
                  <a:pt x="507" y="7238"/>
                </a:lnTo>
                <a:lnTo>
                  <a:pt x="0" y="12192"/>
                </a:lnTo>
                <a:lnTo>
                  <a:pt x="507" y="16637"/>
                </a:lnTo>
                <a:lnTo>
                  <a:pt x="3936" y="21082"/>
                </a:lnTo>
                <a:lnTo>
                  <a:pt x="7747" y="23241"/>
                </a:lnTo>
                <a:lnTo>
                  <a:pt x="12191" y="24384"/>
                </a:lnTo>
                <a:lnTo>
                  <a:pt x="14350" y="23876"/>
                </a:lnTo>
                <a:lnTo>
                  <a:pt x="18287" y="22225"/>
                </a:lnTo>
                <a:lnTo>
                  <a:pt x="21081" y="21082"/>
                </a:lnTo>
                <a:lnTo>
                  <a:pt x="22225" y="18287"/>
                </a:lnTo>
                <a:lnTo>
                  <a:pt x="23240" y="16637"/>
                </a:lnTo>
                <a:lnTo>
                  <a:pt x="24383"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04" name="Google Shape;5204;p115"/>
          <p:cNvSpPr/>
          <p:nvPr/>
        </p:nvSpPr>
        <p:spPr>
          <a:xfrm>
            <a:off x="7839490" y="3969625"/>
            <a:ext cx="26912" cy="26913"/>
          </a:xfrm>
          <a:custGeom>
            <a:rect b="b" l="l" r="r" t="t"/>
            <a:pathLst>
              <a:path extrusionOk="0" h="24384" w="24383">
                <a:moveTo>
                  <a:pt x="24383" y="12192"/>
                </a:moveTo>
                <a:lnTo>
                  <a:pt x="23240" y="7238"/>
                </a:lnTo>
                <a:lnTo>
                  <a:pt x="21081" y="3937"/>
                </a:lnTo>
                <a:lnTo>
                  <a:pt x="16636" y="508"/>
                </a:lnTo>
                <a:lnTo>
                  <a:pt x="12191" y="0"/>
                </a:lnTo>
                <a:lnTo>
                  <a:pt x="7238" y="508"/>
                </a:lnTo>
                <a:lnTo>
                  <a:pt x="3936" y="3937"/>
                </a:lnTo>
                <a:lnTo>
                  <a:pt x="507" y="7238"/>
                </a:lnTo>
                <a:lnTo>
                  <a:pt x="0" y="12192"/>
                </a:lnTo>
                <a:lnTo>
                  <a:pt x="507" y="16637"/>
                </a:lnTo>
                <a:lnTo>
                  <a:pt x="3936" y="21082"/>
                </a:lnTo>
                <a:lnTo>
                  <a:pt x="7238" y="23241"/>
                </a:lnTo>
                <a:lnTo>
                  <a:pt x="12191" y="24384"/>
                </a:lnTo>
                <a:lnTo>
                  <a:pt x="13842" y="23876"/>
                </a:lnTo>
                <a:lnTo>
                  <a:pt x="16636" y="23241"/>
                </a:lnTo>
                <a:lnTo>
                  <a:pt x="18287" y="22225"/>
                </a:lnTo>
                <a:lnTo>
                  <a:pt x="21081" y="21082"/>
                </a:lnTo>
                <a:lnTo>
                  <a:pt x="22225" y="18287"/>
                </a:lnTo>
                <a:lnTo>
                  <a:pt x="23240" y="16637"/>
                </a:lnTo>
                <a:lnTo>
                  <a:pt x="24383"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05" name="Google Shape;5205;p115"/>
          <p:cNvSpPr/>
          <p:nvPr/>
        </p:nvSpPr>
        <p:spPr>
          <a:xfrm>
            <a:off x="7800803" y="3969625"/>
            <a:ext cx="26912" cy="26913"/>
          </a:xfrm>
          <a:custGeom>
            <a:rect b="b" l="l" r="r" t="t"/>
            <a:pathLst>
              <a:path extrusionOk="0" h="24384" w="24383">
                <a:moveTo>
                  <a:pt x="24383" y="12192"/>
                </a:moveTo>
                <a:lnTo>
                  <a:pt x="23240" y="7238"/>
                </a:lnTo>
                <a:lnTo>
                  <a:pt x="20447" y="3937"/>
                </a:lnTo>
                <a:lnTo>
                  <a:pt x="16636" y="508"/>
                </a:lnTo>
                <a:lnTo>
                  <a:pt x="12191" y="0"/>
                </a:lnTo>
                <a:lnTo>
                  <a:pt x="7238" y="508"/>
                </a:lnTo>
                <a:lnTo>
                  <a:pt x="3301" y="3937"/>
                </a:lnTo>
                <a:lnTo>
                  <a:pt x="507" y="7238"/>
                </a:lnTo>
                <a:lnTo>
                  <a:pt x="0" y="12192"/>
                </a:lnTo>
                <a:lnTo>
                  <a:pt x="507" y="16637"/>
                </a:lnTo>
                <a:lnTo>
                  <a:pt x="3301" y="21082"/>
                </a:lnTo>
                <a:lnTo>
                  <a:pt x="7238" y="23241"/>
                </a:lnTo>
                <a:lnTo>
                  <a:pt x="12191" y="24384"/>
                </a:lnTo>
                <a:lnTo>
                  <a:pt x="13842" y="23876"/>
                </a:lnTo>
                <a:lnTo>
                  <a:pt x="16636" y="23241"/>
                </a:lnTo>
                <a:lnTo>
                  <a:pt x="20447" y="21082"/>
                </a:lnTo>
                <a:lnTo>
                  <a:pt x="22225" y="18287"/>
                </a:lnTo>
                <a:lnTo>
                  <a:pt x="23240" y="16637"/>
                </a:lnTo>
                <a:lnTo>
                  <a:pt x="24383"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06" name="Google Shape;5206;p115"/>
          <p:cNvSpPr/>
          <p:nvPr/>
        </p:nvSpPr>
        <p:spPr>
          <a:xfrm>
            <a:off x="7762116" y="3969625"/>
            <a:ext cx="26912" cy="26913"/>
          </a:xfrm>
          <a:custGeom>
            <a:rect b="b" l="l" r="r" t="t"/>
            <a:pathLst>
              <a:path extrusionOk="0" h="24384" w="24383">
                <a:moveTo>
                  <a:pt x="12700" y="23876"/>
                </a:moveTo>
                <a:lnTo>
                  <a:pt x="16128" y="23241"/>
                </a:lnTo>
                <a:lnTo>
                  <a:pt x="20446" y="21082"/>
                </a:lnTo>
                <a:lnTo>
                  <a:pt x="21589" y="18287"/>
                </a:lnTo>
                <a:lnTo>
                  <a:pt x="23240" y="16637"/>
                </a:lnTo>
                <a:lnTo>
                  <a:pt x="24383" y="12192"/>
                </a:lnTo>
                <a:lnTo>
                  <a:pt x="23240" y="7238"/>
                </a:lnTo>
                <a:lnTo>
                  <a:pt x="20446" y="3937"/>
                </a:lnTo>
                <a:lnTo>
                  <a:pt x="16128" y="508"/>
                </a:lnTo>
                <a:lnTo>
                  <a:pt x="12191" y="0"/>
                </a:lnTo>
                <a:lnTo>
                  <a:pt x="7238" y="508"/>
                </a:lnTo>
                <a:lnTo>
                  <a:pt x="3301" y="3937"/>
                </a:lnTo>
                <a:lnTo>
                  <a:pt x="507" y="7238"/>
                </a:lnTo>
                <a:lnTo>
                  <a:pt x="0" y="12192"/>
                </a:lnTo>
                <a:lnTo>
                  <a:pt x="507" y="16637"/>
                </a:lnTo>
                <a:lnTo>
                  <a:pt x="3301" y="21082"/>
                </a:lnTo>
                <a:lnTo>
                  <a:pt x="7238" y="23241"/>
                </a:lnTo>
                <a:lnTo>
                  <a:pt x="12191" y="24384"/>
                </a:lnTo>
                <a:lnTo>
                  <a:pt x="12700" y="2387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07" name="Google Shape;5207;p115"/>
          <p:cNvSpPr/>
          <p:nvPr/>
        </p:nvSpPr>
        <p:spPr>
          <a:xfrm>
            <a:off x="7725110" y="3969625"/>
            <a:ext cx="25231" cy="26913"/>
          </a:xfrm>
          <a:custGeom>
            <a:rect b="b" l="l" r="r" t="t"/>
            <a:pathLst>
              <a:path extrusionOk="0" h="24384" w="22860">
                <a:moveTo>
                  <a:pt x="22860" y="12192"/>
                </a:moveTo>
                <a:lnTo>
                  <a:pt x="21844" y="7238"/>
                </a:lnTo>
                <a:lnTo>
                  <a:pt x="19685" y="3937"/>
                </a:lnTo>
                <a:lnTo>
                  <a:pt x="15621" y="508"/>
                </a:lnTo>
                <a:lnTo>
                  <a:pt x="11430" y="0"/>
                </a:lnTo>
                <a:lnTo>
                  <a:pt x="7239" y="508"/>
                </a:lnTo>
                <a:lnTo>
                  <a:pt x="3683" y="3937"/>
                </a:lnTo>
                <a:lnTo>
                  <a:pt x="508" y="7238"/>
                </a:lnTo>
                <a:lnTo>
                  <a:pt x="0" y="12192"/>
                </a:lnTo>
                <a:lnTo>
                  <a:pt x="508" y="16637"/>
                </a:lnTo>
                <a:lnTo>
                  <a:pt x="3683" y="21082"/>
                </a:lnTo>
                <a:lnTo>
                  <a:pt x="7239" y="23241"/>
                </a:lnTo>
                <a:lnTo>
                  <a:pt x="11430" y="24384"/>
                </a:lnTo>
                <a:lnTo>
                  <a:pt x="13462" y="23876"/>
                </a:lnTo>
                <a:lnTo>
                  <a:pt x="17145" y="22225"/>
                </a:lnTo>
                <a:lnTo>
                  <a:pt x="19685" y="21082"/>
                </a:lnTo>
                <a:lnTo>
                  <a:pt x="20828" y="18287"/>
                </a:lnTo>
                <a:lnTo>
                  <a:pt x="21844" y="16637"/>
                </a:lnTo>
                <a:lnTo>
                  <a:pt x="22860"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08" name="Google Shape;5208;p115"/>
          <p:cNvSpPr/>
          <p:nvPr/>
        </p:nvSpPr>
        <p:spPr>
          <a:xfrm>
            <a:off x="7686423" y="3969625"/>
            <a:ext cx="25231" cy="26913"/>
          </a:xfrm>
          <a:custGeom>
            <a:rect b="b" l="l" r="r" t="t"/>
            <a:pathLst>
              <a:path extrusionOk="0" h="24384" w="22860">
                <a:moveTo>
                  <a:pt x="22860" y="12192"/>
                </a:moveTo>
                <a:lnTo>
                  <a:pt x="21844" y="7238"/>
                </a:lnTo>
                <a:lnTo>
                  <a:pt x="19685" y="3937"/>
                </a:lnTo>
                <a:lnTo>
                  <a:pt x="15621" y="508"/>
                </a:lnTo>
                <a:lnTo>
                  <a:pt x="11430" y="0"/>
                </a:lnTo>
                <a:lnTo>
                  <a:pt x="6731" y="508"/>
                </a:lnTo>
                <a:lnTo>
                  <a:pt x="3683" y="3937"/>
                </a:lnTo>
                <a:lnTo>
                  <a:pt x="508" y="7238"/>
                </a:lnTo>
                <a:lnTo>
                  <a:pt x="0" y="12192"/>
                </a:lnTo>
                <a:lnTo>
                  <a:pt x="508" y="16637"/>
                </a:lnTo>
                <a:lnTo>
                  <a:pt x="3683" y="21082"/>
                </a:lnTo>
                <a:lnTo>
                  <a:pt x="6731" y="23241"/>
                </a:lnTo>
                <a:lnTo>
                  <a:pt x="11430" y="24384"/>
                </a:lnTo>
                <a:lnTo>
                  <a:pt x="12954" y="23876"/>
                </a:lnTo>
                <a:lnTo>
                  <a:pt x="15621" y="23241"/>
                </a:lnTo>
                <a:lnTo>
                  <a:pt x="17145" y="22225"/>
                </a:lnTo>
                <a:lnTo>
                  <a:pt x="19685" y="21082"/>
                </a:lnTo>
                <a:lnTo>
                  <a:pt x="20827" y="18287"/>
                </a:lnTo>
                <a:lnTo>
                  <a:pt x="21844" y="16637"/>
                </a:lnTo>
                <a:lnTo>
                  <a:pt x="22860"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09" name="Google Shape;5209;p115"/>
          <p:cNvSpPr/>
          <p:nvPr/>
        </p:nvSpPr>
        <p:spPr>
          <a:xfrm>
            <a:off x="7647737" y="3969625"/>
            <a:ext cx="25231" cy="26913"/>
          </a:xfrm>
          <a:custGeom>
            <a:rect b="b" l="l" r="r" t="t"/>
            <a:pathLst>
              <a:path extrusionOk="0" h="24384" w="22860">
                <a:moveTo>
                  <a:pt x="22860" y="12192"/>
                </a:moveTo>
                <a:lnTo>
                  <a:pt x="21844" y="7238"/>
                </a:lnTo>
                <a:lnTo>
                  <a:pt x="19176" y="3937"/>
                </a:lnTo>
                <a:lnTo>
                  <a:pt x="15621" y="508"/>
                </a:lnTo>
                <a:lnTo>
                  <a:pt x="11429" y="0"/>
                </a:lnTo>
                <a:lnTo>
                  <a:pt x="6731" y="508"/>
                </a:lnTo>
                <a:lnTo>
                  <a:pt x="3175" y="3937"/>
                </a:lnTo>
                <a:lnTo>
                  <a:pt x="508" y="7238"/>
                </a:lnTo>
                <a:lnTo>
                  <a:pt x="0" y="12192"/>
                </a:lnTo>
                <a:lnTo>
                  <a:pt x="508" y="16637"/>
                </a:lnTo>
                <a:lnTo>
                  <a:pt x="3175" y="21082"/>
                </a:lnTo>
                <a:lnTo>
                  <a:pt x="6731" y="23241"/>
                </a:lnTo>
                <a:lnTo>
                  <a:pt x="11429" y="24384"/>
                </a:lnTo>
                <a:lnTo>
                  <a:pt x="12953" y="23876"/>
                </a:lnTo>
                <a:lnTo>
                  <a:pt x="15621" y="23241"/>
                </a:lnTo>
                <a:lnTo>
                  <a:pt x="19176" y="21082"/>
                </a:lnTo>
                <a:lnTo>
                  <a:pt x="20827" y="18287"/>
                </a:lnTo>
                <a:lnTo>
                  <a:pt x="21844" y="16637"/>
                </a:lnTo>
                <a:lnTo>
                  <a:pt x="22860"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10" name="Google Shape;5210;p115"/>
          <p:cNvSpPr/>
          <p:nvPr/>
        </p:nvSpPr>
        <p:spPr>
          <a:xfrm>
            <a:off x="7609050" y="3969625"/>
            <a:ext cx="25231" cy="26913"/>
          </a:xfrm>
          <a:custGeom>
            <a:rect b="b" l="l" r="r" t="t"/>
            <a:pathLst>
              <a:path extrusionOk="0" h="24384" w="22860">
                <a:moveTo>
                  <a:pt x="11938" y="23876"/>
                </a:moveTo>
                <a:lnTo>
                  <a:pt x="15113" y="23241"/>
                </a:lnTo>
                <a:lnTo>
                  <a:pt x="19176" y="21082"/>
                </a:lnTo>
                <a:lnTo>
                  <a:pt x="20320" y="18287"/>
                </a:lnTo>
                <a:lnTo>
                  <a:pt x="21336" y="16637"/>
                </a:lnTo>
                <a:lnTo>
                  <a:pt x="22860" y="12192"/>
                </a:lnTo>
                <a:lnTo>
                  <a:pt x="21336" y="7238"/>
                </a:lnTo>
                <a:lnTo>
                  <a:pt x="19176" y="3937"/>
                </a:lnTo>
                <a:lnTo>
                  <a:pt x="15113" y="508"/>
                </a:lnTo>
                <a:lnTo>
                  <a:pt x="11429" y="0"/>
                </a:lnTo>
                <a:lnTo>
                  <a:pt x="6730" y="508"/>
                </a:lnTo>
                <a:lnTo>
                  <a:pt x="3175" y="3937"/>
                </a:lnTo>
                <a:lnTo>
                  <a:pt x="508" y="7238"/>
                </a:lnTo>
                <a:lnTo>
                  <a:pt x="0" y="12192"/>
                </a:lnTo>
                <a:lnTo>
                  <a:pt x="508" y="16637"/>
                </a:lnTo>
                <a:lnTo>
                  <a:pt x="3175" y="21082"/>
                </a:lnTo>
                <a:lnTo>
                  <a:pt x="6730" y="23241"/>
                </a:lnTo>
                <a:lnTo>
                  <a:pt x="11429" y="24384"/>
                </a:lnTo>
                <a:lnTo>
                  <a:pt x="11938" y="2387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11" name="Google Shape;5211;p115"/>
          <p:cNvSpPr/>
          <p:nvPr/>
        </p:nvSpPr>
        <p:spPr>
          <a:xfrm>
            <a:off x="7570363" y="3969625"/>
            <a:ext cx="23549" cy="26913"/>
          </a:xfrm>
          <a:custGeom>
            <a:rect b="b" l="l" r="r" t="t"/>
            <a:pathLst>
              <a:path extrusionOk="0" h="24384" w="21336">
                <a:moveTo>
                  <a:pt x="21336" y="12192"/>
                </a:moveTo>
                <a:lnTo>
                  <a:pt x="20320" y="7238"/>
                </a:lnTo>
                <a:lnTo>
                  <a:pt x="18415" y="3937"/>
                </a:lnTo>
                <a:lnTo>
                  <a:pt x="14604" y="508"/>
                </a:lnTo>
                <a:lnTo>
                  <a:pt x="10668" y="0"/>
                </a:lnTo>
                <a:lnTo>
                  <a:pt x="6730" y="508"/>
                </a:lnTo>
                <a:lnTo>
                  <a:pt x="3428" y="3937"/>
                </a:lnTo>
                <a:lnTo>
                  <a:pt x="507" y="7238"/>
                </a:lnTo>
                <a:lnTo>
                  <a:pt x="0" y="12192"/>
                </a:lnTo>
                <a:lnTo>
                  <a:pt x="507" y="16637"/>
                </a:lnTo>
                <a:lnTo>
                  <a:pt x="3428" y="21082"/>
                </a:lnTo>
                <a:lnTo>
                  <a:pt x="6730" y="23241"/>
                </a:lnTo>
                <a:lnTo>
                  <a:pt x="10668" y="24384"/>
                </a:lnTo>
                <a:lnTo>
                  <a:pt x="11175" y="23876"/>
                </a:lnTo>
                <a:lnTo>
                  <a:pt x="14604" y="23241"/>
                </a:lnTo>
                <a:lnTo>
                  <a:pt x="18415" y="21082"/>
                </a:lnTo>
                <a:lnTo>
                  <a:pt x="19430" y="18287"/>
                </a:lnTo>
                <a:lnTo>
                  <a:pt x="20320" y="16637"/>
                </a:lnTo>
                <a:lnTo>
                  <a:pt x="21336"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12" name="Google Shape;5212;p115"/>
          <p:cNvSpPr/>
          <p:nvPr/>
        </p:nvSpPr>
        <p:spPr>
          <a:xfrm>
            <a:off x="7531676" y="3969625"/>
            <a:ext cx="25230" cy="26913"/>
          </a:xfrm>
          <a:custGeom>
            <a:rect b="b" l="l" r="r" t="t"/>
            <a:pathLst>
              <a:path extrusionOk="0" h="24384" w="22859">
                <a:moveTo>
                  <a:pt x="22859" y="12192"/>
                </a:moveTo>
                <a:lnTo>
                  <a:pt x="21844" y="7238"/>
                </a:lnTo>
                <a:lnTo>
                  <a:pt x="19684" y="3937"/>
                </a:lnTo>
                <a:lnTo>
                  <a:pt x="15621" y="508"/>
                </a:lnTo>
                <a:lnTo>
                  <a:pt x="11429" y="0"/>
                </a:lnTo>
                <a:lnTo>
                  <a:pt x="6730" y="508"/>
                </a:lnTo>
                <a:lnTo>
                  <a:pt x="3682" y="3937"/>
                </a:lnTo>
                <a:lnTo>
                  <a:pt x="507" y="7238"/>
                </a:lnTo>
                <a:lnTo>
                  <a:pt x="0" y="12192"/>
                </a:lnTo>
                <a:lnTo>
                  <a:pt x="507" y="16637"/>
                </a:lnTo>
                <a:lnTo>
                  <a:pt x="3682" y="21082"/>
                </a:lnTo>
                <a:lnTo>
                  <a:pt x="6730" y="23241"/>
                </a:lnTo>
                <a:lnTo>
                  <a:pt x="11429" y="24384"/>
                </a:lnTo>
                <a:lnTo>
                  <a:pt x="12953" y="23876"/>
                </a:lnTo>
                <a:lnTo>
                  <a:pt x="15621" y="23241"/>
                </a:lnTo>
                <a:lnTo>
                  <a:pt x="19684" y="21082"/>
                </a:lnTo>
                <a:lnTo>
                  <a:pt x="20827" y="18287"/>
                </a:lnTo>
                <a:lnTo>
                  <a:pt x="21844" y="16637"/>
                </a:lnTo>
                <a:lnTo>
                  <a:pt x="22859"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13" name="Google Shape;5213;p115"/>
          <p:cNvSpPr/>
          <p:nvPr/>
        </p:nvSpPr>
        <p:spPr>
          <a:xfrm>
            <a:off x="7492989" y="3969625"/>
            <a:ext cx="25230" cy="26913"/>
          </a:xfrm>
          <a:custGeom>
            <a:rect b="b" l="l" r="r" t="t"/>
            <a:pathLst>
              <a:path extrusionOk="0" h="24384" w="22859">
                <a:moveTo>
                  <a:pt x="22859" y="12192"/>
                </a:moveTo>
                <a:lnTo>
                  <a:pt x="21844" y="7238"/>
                </a:lnTo>
                <a:lnTo>
                  <a:pt x="19176" y="3937"/>
                </a:lnTo>
                <a:lnTo>
                  <a:pt x="15621" y="508"/>
                </a:lnTo>
                <a:lnTo>
                  <a:pt x="11429" y="0"/>
                </a:lnTo>
                <a:lnTo>
                  <a:pt x="6730" y="508"/>
                </a:lnTo>
                <a:lnTo>
                  <a:pt x="3175" y="3937"/>
                </a:lnTo>
                <a:lnTo>
                  <a:pt x="507" y="7238"/>
                </a:lnTo>
                <a:lnTo>
                  <a:pt x="0" y="12192"/>
                </a:lnTo>
                <a:lnTo>
                  <a:pt x="507" y="16637"/>
                </a:lnTo>
                <a:lnTo>
                  <a:pt x="3175" y="21082"/>
                </a:lnTo>
                <a:lnTo>
                  <a:pt x="6730" y="23241"/>
                </a:lnTo>
                <a:lnTo>
                  <a:pt x="11429" y="24384"/>
                </a:lnTo>
                <a:lnTo>
                  <a:pt x="12953" y="23876"/>
                </a:lnTo>
                <a:lnTo>
                  <a:pt x="15621" y="23241"/>
                </a:lnTo>
                <a:lnTo>
                  <a:pt x="19176" y="21082"/>
                </a:lnTo>
                <a:lnTo>
                  <a:pt x="20827" y="18287"/>
                </a:lnTo>
                <a:lnTo>
                  <a:pt x="21844" y="16637"/>
                </a:lnTo>
                <a:lnTo>
                  <a:pt x="22859"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14" name="Google Shape;5214;p115"/>
          <p:cNvSpPr/>
          <p:nvPr/>
        </p:nvSpPr>
        <p:spPr>
          <a:xfrm>
            <a:off x="7454302" y="3969625"/>
            <a:ext cx="25230" cy="26913"/>
          </a:xfrm>
          <a:custGeom>
            <a:rect b="b" l="l" r="r" t="t"/>
            <a:pathLst>
              <a:path extrusionOk="0" h="24384" w="22859">
                <a:moveTo>
                  <a:pt x="11937" y="23876"/>
                </a:moveTo>
                <a:lnTo>
                  <a:pt x="15112" y="23241"/>
                </a:lnTo>
                <a:lnTo>
                  <a:pt x="19176" y="21082"/>
                </a:lnTo>
                <a:lnTo>
                  <a:pt x="20319" y="18287"/>
                </a:lnTo>
                <a:lnTo>
                  <a:pt x="21335" y="16637"/>
                </a:lnTo>
                <a:lnTo>
                  <a:pt x="22859" y="12192"/>
                </a:lnTo>
                <a:lnTo>
                  <a:pt x="21335" y="7238"/>
                </a:lnTo>
                <a:lnTo>
                  <a:pt x="19176" y="3937"/>
                </a:lnTo>
                <a:lnTo>
                  <a:pt x="15112" y="508"/>
                </a:lnTo>
                <a:lnTo>
                  <a:pt x="11429" y="0"/>
                </a:lnTo>
                <a:lnTo>
                  <a:pt x="6730" y="508"/>
                </a:lnTo>
                <a:lnTo>
                  <a:pt x="3175" y="3937"/>
                </a:lnTo>
                <a:lnTo>
                  <a:pt x="507" y="7238"/>
                </a:lnTo>
                <a:lnTo>
                  <a:pt x="0" y="12192"/>
                </a:lnTo>
                <a:lnTo>
                  <a:pt x="507" y="16637"/>
                </a:lnTo>
                <a:lnTo>
                  <a:pt x="3175" y="21082"/>
                </a:lnTo>
                <a:lnTo>
                  <a:pt x="6730" y="23241"/>
                </a:lnTo>
                <a:lnTo>
                  <a:pt x="11429" y="24384"/>
                </a:lnTo>
                <a:lnTo>
                  <a:pt x="11937" y="2387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15" name="Google Shape;5215;p115"/>
          <p:cNvSpPr/>
          <p:nvPr/>
        </p:nvSpPr>
        <p:spPr>
          <a:xfrm>
            <a:off x="7413933" y="3969625"/>
            <a:ext cx="26912" cy="26913"/>
          </a:xfrm>
          <a:custGeom>
            <a:rect b="b" l="l" r="r" t="t"/>
            <a:pathLst>
              <a:path extrusionOk="0" h="24384" w="24383">
                <a:moveTo>
                  <a:pt x="24383" y="12192"/>
                </a:moveTo>
                <a:lnTo>
                  <a:pt x="23240" y="7238"/>
                </a:lnTo>
                <a:lnTo>
                  <a:pt x="21081" y="3937"/>
                </a:lnTo>
                <a:lnTo>
                  <a:pt x="16637" y="508"/>
                </a:lnTo>
                <a:lnTo>
                  <a:pt x="12191" y="0"/>
                </a:lnTo>
                <a:lnTo>
                  <a:pt x="7746" y="508"/>
                </a:lnTo>
                <a:lnTo>
                  <a:pt x="3937" y="3937"/>
                </a:lnTo>
                <a:lnTo>
                  <a:pt x="507" y="7238"/>
                </a:lnTo>
                <a:lnTo>
                  <a:pt x="0" y="12192"/>
                </a:lnTo>
                <a:lnTo>
                  <a:pt x="507" y="16637"/>
                </a:lnTo>
                <a:lnTo>
                  <a:pt x="3937" y="21082"/>
                </a:lnTo>
                <a:lnTo>
                  <a:pt x="7746" y="23241"/>
                </a:lnTo>
                <a:lnTo>
                  <a:pt x="12191" y="24384"/>
                </a:lnTo>
                <a:lnTo>
                  <a:pt x="14350" y="23876"/>
                </a:lnTo>
                <a:lnTo>
                  <a:pt x="18287" y="22225"/>
                </a:lnTo>
                <a:lnTo>
                  <a:pt x="21081" y="21082"/>
                </a:lnTo>
                <a:lnTo>
                  <a:pt x="22225" y="18287"/>
                </a:lnTo>
                <a:lnTo>
                  <a:pt x="23240" y="16637"/>
                </a:lnTo>
                <a:lnTo>
                  <a:pt x="24383"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16" name="Google Shape;5216;p115"/>
          <p:cNvSpPr/>
          <p:nvPr/>
        </p:nvSpPr>
        <p:spPr>
          <a:xfrm>
            <a:off x="7375246" y="3969625"/>
            <a:ext cx="26912" cy="26913"/>
          </a:xfrm>
          <a:custGeom>
            <a:rect b="b" l="l" r="r" t="t"/>
            <a:pathLst>
              <a:path extrusionOk="0" h="24384" w="24383">
                <a:moveTo>
                  <a:pt x="24383" y="12192"/>
                </a:moveTo>
                <a:lnTo>
                  <a:pt x="23240" y="7238"/>
                </a:lnTo>
                <a:lnTo>
                  <a:pt x="21081" y="3937"/>
                </a:lnTo>
                <a:lnTo>
                  <a:pt x="16636" y="508"/>
                </a:lnTo>
                <a:lnTo>
                  <a:pt x="12191" y="0"/>
                </a:lnTo>
                <a:lnTo>
                  <a:pt x="7238" y="508"/>
                </a:lnTo>
                <a:lnTo>
                  <a:pt x="3936" y="3937"/>
                </a:lnTo>
                <a:lnTo>
                  <a:pt x="507" y="7238"/>
                </a:lnTo>
                <a:lnTo>
                  <a:pt x="0" y="12192"/>
                </a:lnTo>
                <a:lnTo>
                  <a:pt x="507" y="16637"/>
                </a:lnTo>
                <a:lnTo>
                  <a:pt x="3936" y="21082"/>
                </a:lnTo>
                <a:lnTo>
                  <a:pt x="7238" y="23241"/>
                </a:lnTo>
                <a:lnTo>
                  <a:pt x="12191" y="24384"/>
                </a:lnTo>
                <a:lnTo>
                  <a:pt x="13842" y="23876"/>
                </a:lnTo>
                <a:lnTo>
                  <a:pt x="16636" y="23241"/>
                </a:lnTo>
                <a:lnTo>
                  <a:pt x="18287" y="22225"/>
                </a:lnTo>
                <a:lnTo>
                  <a:pt x="21081" y="21082"/>
                </a:lnTo>
                <a:lnTo>
                  <a:pt x="22225" y="18287"/>
                </a:lnTo>
                <a:lnTo>
                  <a:pt x="23240" y="16637"/>
                </a:lnTo>
                <a:lnTo>
                  <a:pt x="24383"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17" name="Google Shape;5217;p115"/>
          <p:cNvSpPr/>
          <p:nvPr/>
        </p:nvSpPr>
        <p:spPr>
          <a:xfrm>
            <a:off x="7336558" y="3969625"/>
            <a:ext cx="26913" cy="26913"/>
          </a:xfrm>
          <a:custGeom>
            <a:rect b="b" l="l" r="r" t="t"/>
            <a:pathLst>
              <a:path extrusionOk="0" h="24384" w="24384">
                <a:moveTo>
                  <a:pt x="24384" y="12192"/>
                </a:moveTo>
                <a:lnTo>
                  <a:pt x="23241" y="7238"/>
                </a:lnTo>
                <a:lnTo>
                  <a:pt x="20447" y="3937"/>
                </a:lnTo>
                <a:lnTo>
                  <a:pt x="16637" y="508"/>
                </a:lnTo>
                <a:lnTo>
                  <a:pt x="12192" y="0"/>
                </a:lnTo>
                <a:lnTo>
                  <a:pt x="7238" y="508"/>
                </a:lnTo>
                <a:lnTo>
                  <a:pt x="3302" y="3937"/>
                </a:lnTo>
                <a:lnTo>
                  <a:pt x="508" y="7238"/>
                </a:lnTo>
                <a:lnTo>
                  <a:pt x="0" y="12192"/>
                </a:lnTo>
                <a:lnTo>
                  <a:pt x="508" y="16637"/>
                </a:lnTo>
                <a:lnTo>
                  <a:pt x="3302" y="21082"/>
                </a:lnTo>
                <a:lnTo>
                  <a:pt x="7238" y="23241"/>
                </a:lnTo>
                <a:lnTo>
                  <a:pt x="12192" y="24384"/>
                </a:lnTo>
                <a:lnTo>
                  <a:pt x="13843" y="23876"/>
                </a:lnTo>
                <a:lnTo>
                  <a:pt x="16637" y="23241"/>
                </a:lnTo>
                <a:lnTo>
                  <a:pt x="20447" y="21082"/>
                </a:lnTo>
                <a:lnTo>
                  <a:pt x="22225" y="18287"/>
                </a:lnTo>
                <a:lnTo>
                  <a:pt x="23241" y="16637"/>
                </a:lnTo>
                <a:lnTo>
                  <a:pt x="24384"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18" name="Google Shape;5218;p115"/>
          <p:cNvSpPr/>
          <p:nvPr/>
        </p:nvSpPr>
        <p:spPr>
          <a:xfrm>
            <a:off x="7297871" y="3969625"/>
            <a:ext cx="26913" cy="26913"/>
          </a:xfrm>
          <a:custGeom>
            <a:rect b="b" l="l" r="r" t="t"/>
            <a:pathLst>
              <a:path extrusionOk="0" h="24384" w="24384">
                <a:moveTo>
                  <a:pt x="12700" y="23876"/>
                </a:moveTo>
                <a:lnTo>
                  <a:pt x="16129" y="23241"/>
                </a:lnTo>
                <a:lnTo>
                  <a:pt x="20447" y="21082"/>
                </a:lnTo>
                <a:lnTo>
                  <a:pt x="21589" y="18287"/>
                </a:lnTo>
                <a:lnTo>
                  <a:pt x="22733" y="16637"/>
                </a:lnTo>
                <a:lnTo>
                  <a:pt x="24384" y="12192"/>
                </a:lnTo>
                <a:lnTo>
                  <a:pt x="22733" y="7238"/>
                </a:lnTo>
                <a:lnTo>
                  <a:pt x="20447" y="3937"/>
                </a:lnTo>
                <a:lnTo>
                  <a:pt x="16129" y="508"/>
                </a:lnTo>
                <a:lnTo>
                  <a:pt x="12192" y="0"/>
                </a:lnTo>
                <a:lnTo>
                  <a:pt x="7238" y="508"/>
                </a:lnTo>
                <a:lnTo>
                  <a:pt x="3301" y="3937"/>
                </a:lnTo>
                <a:lnTo>
                  <a:pt x="508" y="7238"/>
                </a:lnTo>
                <a:lnTo>
                  <a:pt x="0" y="12192"/>
                </a:lnTo>
                <a:lnTo>
                  <a:pt x="508" y="16637"/>
                </a:lnTo>
                <a:lnTo>
                  <a:pt x="3301" y="21082"/>
                </a:lnTo>
                <a:lnTo>
                  <a:pt x="7238" y="23241"/>
                </a:lnTo>
                <a:lnTo>
                  <a:pt x="12192" y="24384"/>
                </a:lnTo>
                <a:lnTo>
                  <a:pt x="12700" y="2387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19" name="Google Shape;5219;p115"/>
          <p:cNvSpPr/>
          <p:nvPr/>
        </p:nvSpPr>
        <p:spPr>
          <a:xfrm>
            <a:off x="7260866" y="3969625"/>
            <a:ext cx="25231" cy="26913"/>
          </a:xfrm>
          <a:custGeom>
            <a:rect b="b" l="l" r="r" t="t"/>
            <a:pathLst>
              <a:path extrusionOk="0" h="24384" w="22860">
                <a:moveTo>
                  <a:pt x="22860" y="12192"/>
                </a:moveTo>
                <a:lnTo>
                  <a:pt x="21843" y="7238"/>
                </a:lnTo>
                <a:lnTo>
                  <a:pt x="19685" y="3937"/>
                </a:lnTo>
                <a:lnTo>
                  <a:pt x="15621" y="508"/>
                </a:lnTo>
                <a:lnTo>
                  <a:pt x="11429" y="0"/>
                </a:lnTo>
                <a:lnTo>
                  <a:pt x="7238" y="508"/>
                </a:lnTo>
                <a:lnTo>
                  <a:pt x="3683" y="3937"/>
                </a:lnTo>
                <a:lnTo>
                  <a:pt x="508" y="7238"/>
                </a:lnTo>
                <a:lnTo>
                  <a:pt x="0" y="12192"/>
                </a:lnTo>
                <a:lnTo>
                  <a:pt x="508" y="16637"/>
                </a:lnTo>
                <a:lnTo>
                  <a:pt x="3683" y="21082"/>
                </a:lnTo>
                <a:lnTo>
                  <a:pt x="7238" y="23241"/>
                </a:lnTo>
                <a:lnTo>
                  <a:pt x="11429" y="24384"/>
                </a:lnTo>
                <a:lnTo>
                  <a:pt x="11937" y="23876"/>
                </a:lnTo>
                <a:lnTo>
                  <a:pt x="15621" y="23241"/>
                </a:lnTo>
                <a:lnTo>
                  <a:pt x="19685" y="21082"/>
                </a:lnTo>
                <a:lnTo>
                  <a:pt x="20827" y="18287"/>
                </a:lnTo>
                <a:lnTo>
                  <a:pt x="21843" y="16637"/>
                </a:lnTo>
                <a:lnTo>
                  <a:pt x="22860"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20" name="Google Shape;5220;p115"/>
          <p:cNvSpPr/>
          <p:nvPr/>
        </p:nvSpPr>
        <p:spPr>
          <a:xfrm>
            <a:off x="7222179" y="3969625"/>
            <a:ext cx="25231" cy="26913"/>
          </a:xfrm>
          <a:custGeom>
            <a:rect b="b" l="l" r="r" t="t"/>
            <a:pathLst>
              <a:path extrusionOk="0" h="24384" w="22860">
                <a:moveTo>
                  <a:pt x="22860" y="12192"/>
                </a:moveTo>
                <a:lnTo>
                  <a:pt x="21843" y="7238"/>
                </a:lnTo>
                <a:lnTo>
                  <a:pt x="19685" y="3937"/>
                </a:lnTo>
                <a:lnTo>
                  <a:pt x="15620" y="508"/>
                </a:lnTo>
                <a:lnTo>
                  <a:pt x="11429" y="0"/>
                </a:lnTo>
                <a:lnTo>
                  <a:pt x="6730" y="508"/>
                </a:lnTo>
                <a:lnTo>
                  <a:pt x="3682" y="3937"/>
                </a:lnTo>
                <a:lnTo>
                  <a:pt x="507" y="7238"/>
                </a:lnTo>
                <a:lnTo>
                  <a:pt x="0" y="12192"/>
                </a:lnTo>
                <a:lnTo>
                  <a:pt x="507" y="16637"/>
                </a:lnTo>
                <a:lnTo>
                  <a:pt x="3682" y="21082"/>
                </a:lnTo>
                <a:lnTo>
                  <a:pt x="6730" y="23241"/>
                </a:lnTo>
                <a:lnTo>
                  <a:pt x="11429" y="24384"/>
                </a:lnTo>
                <a:lnTo>
                  <a:pt x="12953" y="23876"/>
                </a:lnTo>
                <a:lnTo>
                  <a:pt x="15620" y="23241"/>
                </a:lnTo>
                <a:lnTo>
                  <a:pt x="17144" y="22225"/>
                </a:lnTo>
                <a:lnTo>
                  <a:pt x="19685" y="21082"/>
                </a:lnTo>
                <a:lnTo>
                  <a:pt x="20827" y="18287"/>
                </a:lnTo>
                <a:lnTo>
                  <a:pt x="21843" y="16637"/>
                </a:lnTo>
                <a:lnTo>
                  <a:pt x="22860"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21" name="Google Shape;5221;p115"/>
          <p:cNvSpPr/>
          <p:nvPr/>
        </p:nvSpPr>
        <p:spPr>
          <a:xfrm>
            <a:off x="7183493" y="3969625"/>
            <a:ext cx="25230" cy="26913"/>
          </a:xfrm>
          <a:custGeom>
            <a:rect b="b" l="l" r="r" t="t"/>
            <a:pathLst>
              <a:path extrusionOk="0" h="24384" w="22859">
                <a:moveTo>
                  <a:pt x="12953" y="23876"/>
                </a:moveTo>
                <a:lnTo>
                  <a:pt x="15620" y="23241"/>
                </a:lnTo>
                <a:lnTo>
                  <a:pt x="19176" y="21082"/>
                </a:lnTo>
                <a:lnTo>
                  <a:pt x="20319" y="18287"/>
                </a:lnTo>
                <a:lnTo>
                  <a:pt x="21843" y="16637"/>
                </a:lnTo>
                <a:lnTo>
                  <a:pt x="22859" y="12192"/>
                </a:lnTo>
                <a:lnTo>
                  <a:pt x="21843" y="7238"/>
                </a:lnTo>
                <a:lnTo>
                  <a:pt x="19176" y="3937"/>
                </a:lnTo>
                <a:lnTo>
                  <a:pt x="15620" y="508"/>
                </a:lnTo>
                <a:lnTo>
                  <a:pt x="11429" y="0"/>
                </a:lnTo>
                <a:lnTo>
                  <a:pt x="6730" y="508"/>
                </a:lnTo>
                <a:lnTo>
                  <a:pt x="3175" y="3937"/>
                </a:lnTo>
                <a:lnTo>
                  <a:pt x="507" y="7238"/>
                </a:lnTo>
                <a:lnTo>
                  <a:pt x="0" y="12192"/>
                </a:lnTo>
                <a:lnTo>
                  <a:pt x="507" y="16637"/>
                </a:lnTo>
                <a:lnTo>
                  <a:pt x="3175" y="21082"/>
                </a:lnTo>
                <a:lnTo>
                  <a:pt x="6730" y="23241"/>
                </a:lnTo>
                <a:lnTo>
                  <a:pt x="11429" y="24384"/>
                </a:lnTo>
                <a:lnTo>
                  <a:pt x="12953" y="2387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22" name="Google Shape;5222;p115"/>
          <p:cNvSpPr/>
          <p:nvPr/>
        </p:nvSpPr>
        <p:spPr>
          <a:xfrm>
            <a:off x="7144805" y="3969625"/>
            <a:ext cx="25231" cy="26913"/>
          </a:xfrm>
          <a:custGeom>
            <a:rect b="b" l="l" r="r" t="t"/>
            <a:pathLst>
              <a:path extrusionOk="0" h="24384" w="22860">
                <a:moveTo>
                  <a:pt x="12192" y="23876"/>
                </a:moveTo>
                <a:lnTo>
                  <a:pt x="15240" y="23241"/>
                </a:lnTo>
                <a:lnTo>
                  <a:pt x="19304" y="21082"/>
                </a:lnTo>
                <a:lnTo>
                  <a:pt x="20320" y="18287"/>
                </a:lnTo>
                <a:lnTo>
                  <a:pt x="21336" y="16637"/>
                </a:lnTo>
                <a:lnTo>
                  <a:pt x="22860" y="12192"/>
                </a:lnTo>
                <a:lnTo>
                  <a:pt x="21336" y="7238"/>
                </a:lnTo>
                <a:lnTo>
                  <a:pt x="19304" y="3937"/>
                </a:lnTo>
                <a:lnTo>
                  <a:pt x="15240" y="508"/>
                </a:lnTo>
                <a:lnTo>
                  <a:pt x="11684" y="0"/>
                </a:lnTo>
                <a:lnTo>
                  <a:pt x="7112" y="508"/>
                </a:lnTo>
                <a:lnTo>
                  <a:pt x="3556" y="3937"/>
                </a:lnTo>
                <a:lnTo>
                  <a:pt x="1016" y="7238"/>
                </a:lnTo>
                <a:lnTo>
                  <a:pt x="0" y="12192"/>
                </a:lnTo>
                <a:lnTo>
                  <a:pt x="1016" y="16637"/>
                </a:lnTo>
                <a:lnTo>
                  <a:pt x="3556" y="21082"/>
                </a:lnTo>
                <a:lnTo>
                  <a:pt x="7112" y="23241"/>
                </a:lnTo>
                <a:lnTo>
                  <a:pt x="11684" y="24384"/>
                </a:lnTo>
                <a:lnTo>
                  <a:pt x="12192" y="2387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23" name="Google Shape;5223;p115"/>
          <p:cNvSpPr/>
          <p:nvPr/>
        </p:nvSpPr>
        <p:spPr>
          <a:xfrm>
            <a:off x="7106118" y="3969625"/>
            <a:ext cx="23549" cy="26913"/>
          </a:xfrm>
          <a:custGeom>
            <a:rect b="b" l="l" r="r" t="t"/>
            <a:pathLst>
              <a:path extrusionOk="0" h="24384" w="21336">
                <a:moveTo>
                  <a:pt x="21336" y="12192"/>
                </a:moveTo>
                <a:lnTo>
                  <a:pt x="20320" y="7238"/>
                </a:lnTo>
                <a:lnTo>
                  <a:pt x="18415" y="3937"/>
                </a:lnTo>
                <a:lnTo>
                  <a:pt x="14605" y="508"/>
                </a:lnTo>
                <a:lnTo>
                  <a:pt x="10668" y="0"/>
                </a:lnTo>
                <a:lnTo>
                  <a:pt x="6350" y="508"/>
                </a:lnTo>
                <a:lnTo>
                  <a:pt x="3429" y="3937"/>
                </a:lnTo>
                <a:lnTo>
                  <a:pt x="508" y="7238"/>
                </a:lnTo>
                <a:lnTo>
                  <a:pt x="0" y="12192"/>
                </a:lnTo>
                <a:lnTo>
                  <a:pt x="508" y="16637"/>
                </a:lnTo>
                <a:lnTo>
                  <a:pt x="3429" y="21082"/>
                </a:lnTo>
                <a:lnTo>
                  <a:pt x="6350" y="23241"/>
                </a:lnTo>
                <a:lnTo>
                  <a:pt x="10668" y="24384"/>
                </a:lnTo>
                <a:lnTo>
                  <a:pt x="11175" y="23876"/>
                </a:lnTo>
                <a:lnTo>
                  <a:pt x="14605" y="23241"/>
                </a:lnTo>
                <a:lnTo>
                  <a:pt x="18415" y="21082"/>
                </a:lnTo>
                <a:lnTo>
                  <a:pt x="19431" y="18287"/>
                </a:lnTo>
                <a:lnTo>
                  <a:pt x="20320" y="16637"/>
                </a:lnTo>
                <a:lnTo>
                  <a:pt x="21336"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24" name="Google Shape;5224;p115"/>
          <p:cNvSpPr/>
          <p:nvPr/>
        </p:nvSpPr>
        <p:spPr>
          <a:xfrm>
            <a:off x="7067431" y="3969625"/>
            <a:ext cx="25231" cy="26913"/>
          </a:xfrm>
          <a:custGeom>
            <a:rect b="b" l="l" r="r" t="t"/>
            <a:pathLst>
              <a:path extrusionOk="0" h="24384" w="22860">
                <a:moveTo>
                  <a:pt x="22860" y="12192"/>
                </a:moveTo>
                <a:lnTo>
                  <a:pt x="21844" y="7238"/>
                </a:lnTo>
                <a:lnTo>
                  <a:pt x="19685" y="3937"/>
                </a:lnTo>
                <a:lnTo>
                  <a:pt x="15621" y="508"/>
                </a:lnTo>
                <a:lnTo>
                  <a:pt x="11430" y="0"/>
                </a:lnTo>
                <a:lnTo>
                  <a:pt x="6731" y="508"/>
                </a:lnTo>
                <a:lnTo>
                  <a:pt x="3683" y="3937"/>
                </a:lnTo>
                <a:lnTo>
                  <a:pt x="508" y="7238"/>
                </a:lnTo>
                <a:lnTo>
                  <a:pt x="0" y="12192"/>
                </a:lnTo>
                <a:lnTo>
                  <a:pt x="508" y="16637"/>
                </a:lnTo>
                <a:lnTo>
                  <a:pt x="3683" y="21082"/>
                </a:lnTo>
                <a:lnTo>
                  <a:pt x="6731" y="23241"/>
                </a:lnTo>
                <a:lnTo>
                  <a:pt x="11430" y="24384"/>
                </a:lnTo>
                <a:lnTo>
                  <a:pt x="12953" y="23876"/>
                </a:lnTo>
                <a:lnTo>
                  <a:pt x="15621" y="23241"/>
                </a:lnTo>
                <a:lnTo>
                  <a:pt x="19685" y="21082"/>
                </a:lnTo>
                <a:lnTo>
                  <a:pt x="20827" y="18287"/>
                </a:lnTo>
                <a:lnTo>
                  <a:pt x="21844" y="16637"/>
                </a:lnTo>
                <a:lnTo>
                  <a:pt x="22860"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25" name="Google Shape;5225;p115"/>
          <p:cNvSpPr/>
          <p:nvPr/>
        </p:nvSpPr>
        <p:spPr>
          <a:xfrm>
            <a:off x="7028744" y="3969625"/>
            <a:ext cx="25231" cy="26913"/>
          </a:xfrm>
          <a:custGeom>
            <a:rect b="b" l="l" r="r" t="t"/>
            <a:pathLst>
              <a:path extrusionOk="0" h="24384" w="22860">
                <a:moveTo>
                  <a:pt x="12953" y="23876"/>
                </a:moveTo>
                <a:lnTo>
                  <a:pt x="15621" y="23241"/>
                </a:lnTo>
                <a:lnTo>
                  <a:pt x="19176" y="21082"/>
                </a:lnTo>
                <a:lnTo>
                  <a:pt x="20320" y="18287"/>
                </a:lnTo>
                <a:lnTo>
                  <a:pt x="21844" y="16637"/>
                </a:lnTo>
                <a:lnTo>
                  <a:pt x="22860" y="12192"/>
                </a:lnTo>
                <a:lnTo>
                  <a:pt x="21844" y="7238"/>
                </a:lnTo>
                <a:lnTo>
                  <a:pt x="19176" y="3937"/>
                </a:lnTo>
                <a:lnTo>
                  <a:pt x="15621" y="508"/>
                </a:lnTo>
                <a:lnTo>
                  <a:pt x="11429" y="0"/>
                </a:lnTo>
                <a:lnTo>
                  <a:pt x="6730" y="508"/>
                </a:lnTo>
                <a:lnTo>
                  <a:pt x="3175" y="3937"/>
                </a:lnTo>
                <a:lnTo>
                  <a:pt x="508" y="7238"/>
                </a:lnTo>
                <a:lnTo>
                  <a:pt x="0" y="12192"/>
                </a:lnTo>
                <a:lnTo>
                  <a:pt x="508" y="16637"/>
                </a:lnTo>
                <a:lnTo>
                  <a:pt x="3175" y="21082"/>
                </a:lnTo>
                <a:lnTo>
                  <a:pt x="6730" y="23241"/>
                </a:lnTo>
                <a:lnTo>
                  <a:pt x="11429" y="24384"/>
                </a:lnTo>
                <a:lnTo>
                  <a:pt x="12953" y="2387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26" name="Google Shape;5226;p115"/>
          <p:cNvSpPr/>
          <p:nvPr/>
        </p:nvSpPr>
        <p:spPr>
          <a:xfrm>
            <a:off x="6830263" y="3961215"/>
            <a:ext cx="25231" cy="26912"/>
          </a:xfrm>
          <a:custGeom>
            <a:rect b="b" l="l" r="r" t="t"/>
            <a:pathLst>
              <a:path extrusionOk="0" h="24383" w="22860">
                <a:moveTo>
                  <a:pt x="22860" y="12191"/>
                </a:moveTo>
                <a:lnTo>
                  <a:pt x="21844" y="7238"/>
                </a:lnTo>
                <a:lnTo>
                  <a:pt x="19177" y="3937"/>
                </a:lnTo>
                <a:lnTo>
                  <a:pt x="15621" y="507"/>
                </a:lnTo>
                <a:lnTo>
                  <a:pt x="11430" y="0"/>
                </a:lnTo>
                <a:lnTo>
                  <a:pt x="6731" y="507"/>
                </a:lnTo>
                <a:lnTo>
                  <a:pt x="3175" y="3937"/>
                </a:lnTo>
                <a:lnTo>
                  <a:pt x="508" y="7238"/>
                </a:lnTo>
                <a:lnTo>
                  <a:pt x="0" y="12191"/>
                </a:lnTo>
                <a:lnTo>
                  <a:pt x="508" y="16637"/>
                </a:lnTo>
                <a:lnTo>
                  <a:pt x="3175" y="21081"/>
                </a:lnTo>
                <a:lnTo>
                  <a:pt x="6731" y="23240"/>
                </a:lnTo>
                <a:lnTo>
                  <a:pt x="11430" y="24383"/>
                </a:lnTo>
                <a:lnTo>
                  <a:pt x="12954" y="23875"/>
                </a:lnTo>
                <a:lnTo>
                  <a:pt x="15621" y="23240"/>
                </a:lnTo>
                <a:lnTo>
                  <a:pt x="19177" y="21081"/>
                </a:lnTo>
                <a:lnTo>
                  <a:pt x="20828" y="18287"/>
                </a:lnTo>
                <a:lnTo>
                  <a:pt x="21844" y="16637"/>
                </a:lnTo>
                <a:lnTo>
                  <a:pt x="22860"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27" name="Google Shape;5227;p115"/>
          <p:cNvSpPr/>
          <p:nvPr/>
        </p:nvSpPr>
        <p:spPr>
          <a:xfrm>
            <a:off x="6186041" y="3759370"/>
            <a:ext cx="898211" cy="39359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28" name="Google Shape;5228;p115"/>
          <p:cNvSpPr/>
          <p:nvPr/>
        </p:nvSpPr>
        <p:spPr>
          <a:xfrm>
            <a:off x="8569496" y="3772826"/>
            <a:ext cx="898212" cy="39359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29" name="Google Shape;5229;p115"/>
          <p:cNvSpPr/>
          <p:nvPr/>
        </p:nvSpPr>
        <p:spPr>
          <a:xfrm>
            <a:off x="7425707" y="3392683"/>
            <a:ext cx="871299" cy="148019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30" name="Google Shape;5230;p115"/>
          <p:cNvSpPr/>
          <p:nvPr/>
        </p:nvSpPr>
        <p:spPr>
          <a:xfrm>
            <a:off x="9570314" y="3079824"/>
            <a:ext cx="38686" cy="38686"/>
          </a:xfrm>
          <a:custGeom>
            <a:rect b="b" l="l" r="r" t="t"/>
            <a:pathLst>
              <a:path extrusionOk="0" h="35051" w="35051">
                <a:moveTo>
                  <a:pt x="35051" y="17779"/>
                </a:moveTo>
                <a:lnTo>
                  <a:pt x="34543" y="14096"/>
                </a:lnTo>
                <a:lnTo>
                  <a:pt x="32892" y="10413"/>
                </a:lnTo>
                <a:lnTo>
                  <a:pt x="29717" y="5206"/>
                </a:lnTo>
                <a:lnTo>
                  <a:pt x="23875" y="1523"/>
                </a:lnTo>
                <a:lnTo>
                  <a:pt x="20192" y="0"/>
                </a:lnTo>
                <a:lnTo>
                  <a:pt x="17525" y="0"/>
                </a:lnTo>
                <a:lnTo>
                  <a:pt x="10032" y="1523"/>
                </a:lnTo>
                <a:lnTo>
                  <a:pt x="4825" y="5206"/>
                </a:lnTo>
                <a:lnTo>
                  <a:pt x="1015" y="10413"/>
                </a:lnTo>
                <a:lnTo>
                  <a:pt x="0" y="17779"/>
                </a:lnTo>
                <a:lnTo>
                  <a:pt x="0" y="20446"/>
                </a:lnTo>
                <a:lnTo>
                  <a:pt x="1015" y="24002"/>
                </a:lnTo>
                <a:lnTo>
                  <a:pt x="4825" y="29844"/>
                </a:lnTo>
                <a:lnTo>
                  <a:pt x="10032" y="33019"/>
                </a:lnTo>
                <a:lnTo>
                  <a:pt x="13842" y="34543"/>
                </a:lnTo>
                <a:lnTo>
                  <a:pt x="17525" y="35051"/>
                </a:lnTo>
                <a:lnTo>
                  <a:pt x="20192" y="34543"/>
                </a:lnTo>
                <a:lnTo>
                  <a:pt x="23875" y="33019"/>
                </a:lnTo>
                <a:lnTo>
                  <a:pt x="29717" y="29844"/>
                </a:lnTo>
                <a:lnTo>
                  <a:pt x="32892"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31" name="Google Shape;5231;p115"/>
          <p:cNvSpPr/>
          <p:nvPr/>
        </p:nvSpPr>
        <p:spPr>
          <a:xfrm>
            <a:off x="9622457" y="3088234"/>
            <a:ext cx="38686" cy="38686"/>
          </a:xfrm>
          <a:custGeom>
            <a:rect b="b" l="l" r="r" t="t"/>
            <a:pathLst>
              <a:path extrusionOk="0" h="35051" w="35051">
                <a:moveTo>
                  <a:pt x="35051" y="17525"/>
                </a:moveTo>
                <a:lnTo>
                  <a:pt x="34544" y="13843"/>
                </a:lnTo>
                <a:lnTo>
                  <a:pt x="32893" y="10668"/>
                </a:lnTo>
                <a:lnTo>
                  <a:pt x="29718" y="5334"/>
                </a:lnTo>
                <a:lnTo>
                  <a:pt x="23875" y="1015"/>
                </a:lnTo>
                <a:lnTo>
                  <a:pt x="20193" y="0"/>
                </a:lnTo>
                <a:lnTo>
                  <a:pt x="17525" y="0"/>
                </a:lnTo>
                <a:lnTo>
                  <a:pt x="10033" y="1015"/>
                </a:lnTo>
                <a:lnTo>
                  <a:pt x="4825" y="5334"/>
                </a:lnTo>
                <a:lnTo>
                  <a:pt x="1016" y="10668"/>
                </a:lnTo>
                <a:lnTo>
                  <a:pt x="0" y="17525"/>
                </a:lnTo>
                <a:lnTo>
                  <a:pt x="0" y="20193"/>
                </a:lnTo>
                <a:lnTo>
                  <a:pt x="1016" y="23875"/>
                </a:lnTo>
                <a:lnTo>
                  <a:pt x="4825" y="29718"/>
                </a:lnTo>
                <a:lnTo>
                  <a:pt x="10033" y="33400"/>
                </a:lnTo>
                <a:lnTo>
                  <a:pt x="13843" y="34544"/>
                </a:lnTo>
                <a:lnTo>
                  <a:pt x="17525" y="35051"/>
                </a:lnTo>
                <a:lnTo>
                  <a:pt x="20193" y="34544"/>
                </a:lnTo>
                <a:lnTo>
                  <a:pt x="23875" y="33400"/>
                </a:lnTo>
                <a:lnTo>
                  <a:pt x="29718" y="29718"/>
                </a:lnTo>
                <a:lnTo>
                  <a:pt x="32893" y="23875"/>
                </a:lnTo>
                <a:lnTo>
                  <a:pt x="34544" y="20193"/>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32" name="Google Shape;5232;p115"/>
          <p:cNvSpPr/>
          <p:nvPr/>
        </p:nvSpPr>
        <p:spPr>
          <a:xfrm>
            <a:off x="9661145" y="3120193"/>
            <a:ext cx="38686" cy="38686"/>
          </a:xfrm>
          <a:custGeom>
            <a:rect b="b" l="l" r="r" t="t"/>
            <a:pathLst>
              <a:path extrusionOk="0" h="35051" w="35051">
                <a:moveTo>
                  <a:pt x="35051" y="17525"/>
                </a:moveTo>
                <a:lnTo>
                  <a:pt x="34544" y="13842"/>
                </a:lnTo>
                <a:lnTo>
                  <a:pt x="33400" y="10667"/>
                </a:lnTo>
                <a:lnTo>
                  <a:pt x="29718" y="5333"/>
                </a:lnTo>
                <a:lnTo>
                  <a:pt x="23875" y="1015"/>
                </a:lnTo>
                <a:lnTo>
                  <a:pt x="20193" y="0"/>
                </a:lnTo>
                <a:lnTo>
                  <a:pt x="17525" y="0"/>
                </a:lnTo>
                <a:lnTo>
                  <a:pt x="10668" y="1015"/>
                </a:lnTo>
                <a:lnTo>
                  <a:pt x="5334" y="5333"/>
                </a:lnTo>
                <a:lnTo>
                  <a:pt x="1016" y="10667"/>
                </a:lnTo>
                <a:lnTo>
                  <a:pt x="0" y="17525"/>
                </a:lnTo>
                <a:lnTo>
                  <a:pt x="0" y="20700"/>
                </a:lnTo>
                <a:lnTo>
                  <a:pt x="1016" y="23875"/>
                </a:lnTo>
                <a:lnTo>
                  <a:pt x="5334" y="29717"/>
                </a:lnTo>
                <a:lnTo>
                  <a:pt x="10668" y="33400"/>
                </a:lnTo>
                <a:lnTo>
                  <a:pt x="13843" y="34543"/>
                </a:lnTo>
                <a:lnTo>
                  <a:pt x="17525" y="35051"/>
                </a:lnTo>
                <a:lnTo>
                  <a:pt x="20193" y="34543"/>
                </a:lnTo>
                <a:lnTo>
                  <a:pt x="23875" y="33400"/>
                </a:lnTo>
                <a:lnTo>
                  <a:pt x="29718" y="29717"/>
                </a:lnTo>
                <a:lnTo>
                  <a:pt x="33400" y="23875"/>
                </a:lnTo>
                <a:lnTo>
                  <a:pt x="34544"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33" name="Google Shape;5233;p115"/>
          <p:cNvSpPr/>
          <p:nvPr/>
        </p:nvSpPr>
        <p:spPr>
          <a:xfrm>
            <a:off x="9674601" y="3168972"/>
            <a:ext cx="38686" cy="38686"/>
          </a:xfrm>
          <a:custGeom>
            <a:rect b="b" l="l" r="r" t="t"/>
            <a:pathLst>
              <a:path extrusionOk="0" h="35051" w="35051">
                <a:moveTo>
                  <a:pt x="35051" y="17525"/>
                </a:moveTo>
                <a:lnTo>
                  <a:pt x="34544" y="14350"/>
                </a:lnTo>
                <a:lnTo>
                  <a:pt x="33400" y="10668"/>
                </a:lnTo>
                <a:lnTo>
                  <a:pt x="29718" y="5334"/>
                </a:lnTo>
                <a:lnTo>
                  <a:pt x="23875" y="1016"/>
                </a:lnTo>
                <a:lnTo>
                  <a:pt x="20700" y="0"/>
                </a:lnTo>
                <a:lnTo>
                  <a:pt x="17525" y="0"/>
                </a:lnTo>
                <a:lnTo>
                  <a:pt x="10668" y="1016"/>
                </a:lnTo>
                <a:lnTo>
                  <a:pt x="5333" y="5334"/>
                </a:lnTo>
                <a:lnTo>
                  <a:pt x="1016" y="10668"/>
                </a:lnTo>
                <a:lnTo>
                  <a:pt x="0" y="17525"/>
                </a:lnTo>
                <a:lnTo>
                  <a:pt x="0" y="20700"/>
                </a:lnTo>
                <a:lnTo>
                  <a:pt x="1016" y="23875"/>
                </a:lnTo>
                <a:lnTo>
                  <a:pt x="5333" y="29718"/>
                </a:lnTo>
                <a:lnTo>
                  <a:pt x="10668" y="33400"/>
                </a:lnTo>
                <a:lnTo>
                  <a:pt x="14350" y="34544"/>
                </a:lnTo>
                <a:lnTo>
                  <a:pt x="17525" y="35051"/>
                </a:lnTo>
                <a:lnTo>
                  <a:pt x="20700" y="34544"/>
                </a:lnTo>
                <a:lnTo>
                  <a:pt x="23875" y="33400"/>
                </a:lnTo>
                <a:lnTo>
                  <a:pt x="29718" y="29718"/>
                </a:lnTo>
                <a:lnTo>
                  <a:pt x="33400" y="23875"/>
                </a:lnTo>
                <a:lnTo>
                  <a:pt x="34544"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34" name="Google Shape;5234;p115"/>
          <p:cNvSpPr/>
          <p:nvPr/>
        </p:nvSpPr>
        <p:spPr>
          <a:xfrm>
            <a:off x="9674601" y="3221116"/>
            <a:ext cx="38686" cy="38686"/>
          </a:xfrm>
          <a:custGeom>
            <a:rect b="b" l="l" r="r" t="t"/>
            <a:pathLst>
              <a:path extrusionOk="0" h="35051" w="35051">
                <a:moveTo>
                  <a:pt x="35051" y="17779"/>
                </a:moveTo>
                <a:lnTo>
                  <a:pt x="34544" y="14097"/>
                </a:lnTo>
                <a:lnTo>
                  <a:pt x="33400" y="10413"/>
                </a:lnTo>
                <a:lnTo>
                  <a:pt x="30225" y="5206"/>
                </a:lnTo>
                <a:lnTo>
                  <a:pt x="23875" y="1524"/>
                </a:lnTo>
                <a:lnTo>
                  <a:pt x="20700" y="0"/>
                </a:lnTo>
                <a:lnTo>
                  <a:pt x="17525" y="0"/>
                </a:lnTo>
                <a:lnTo>
                  <a:pt x="10668" y="1524"/>
                </a:lnTo>
                <a:lnTo>
                  <a:pt x="5333" y="5206"/>
                </a:lnTo>
                <a:lnTo>
                  <a:pt x="1016" y="10413"/>
                </a:lnTo>
                <a:lnTo>
                  <a:pt x="0" y="17779"/>
                </a:lnTo>
                <a:lnTo>
                  <a:pt x="0" y="20447"/>
                </a:lnTo>
                <a:lnTo>
                  <a:pt x="1016" y="24002"/>
                </a:lnTo>
                <a:lnTo>
                  <a:pt x="5333" y="29844"/>
                </a:lnTo>
                <a:lnTo>
                  <a:pt x="10668" y="33019"/>
                </a:lnTo>
                <a:lnTo>
                  <a:pt x="14350" y="34543"/>
                </a:lnTo>
                <a:lnTo>
                  <a:pt x="17525" y="35051"/>
                </a:lnTo>
                <a:lnTo>
                  <a:pt x="20700" y="34543"/>
                </a:lnTo>
                <a:lnTo>
                  <a:pt x="23875" y="33019"/>
                </a:lnTo>
                <a:lnTo>
                  <a:pt x="30225" y="29844"/>
                </a:lnTo>
                <a:lnTo>
                  <a:pt x="33400" y="24002"/>
                </a:lnTo>
                <a:lnTo>
                  <a:pt x="34544" y="20447"/>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35" name="Google Shape;5235;p115"/>
          <p:cNvSpPr/>
          <p:nvPr/>
        </p:nvSpPr>
        <p:spPr>
          <a:xfrm>
            <a:off x="9674601" y="3273259"/>
            <a:ext cx="38686" cy="38686"/>
          </a:xfrm>
          <a:custGeom>
            <a:rect b="b" l="l" r="r" t="t"/>
            <a:pathLst>
              <a:path extrusionOk="0" h="35051" w="35051">
                <a:moveTo>
                  <a:pt x="35051" y="17525"/>
                </a:moveTo>
                <a:lnTo>
                  <a:pt x="34544" y="13843"/>
                </a:lnTo>
                <a:lnTo>
                  <a:pt x="33400" y="10668"/>
                </a:lnTo>
                <a:lnTo>
                  <a:pt x="30225" y="5334"/>
                </a:lnTo>
                <a:lnTo>
                  <a:pt x="23875" y="1016"/>
                </a:lnTo>
                <a:lnTo>
                  <a:pt x="20700" y="0"/>
                </a:lnTo>
                <a:lnTo>
                  <a:pt x="17525" y="0"/>
                </a:lnTo>
                <a:lnTo>
                  <a:pt x="10668" y="1016"/>
                </a:lnTo>
                <a:lnTo>
                  <a:pt x="5333" y="5334"/>
                </a:lnTo>
                <a:lnTo>
                  <a:pt x="1016" y="10668"/>
                </a:lnTo>
                <a:lnTo>
                  <a:pt x="0" y="17525"/>
                </a:lnTo>
                <a:lnTo>
                  <a:pt x="0" y="20193"/>
                </a:lnTo>
                <a:lnTo>
                  <a:pt x="1016" y="23875"/>
                </a:lnTo>
                <a:lnTo>
                  <a:pt x="5333" y="29718"/>
                </a:lnTo>
                <a:lnTo>
                  <a:pt x="10668" y="33400"/>
                </a:lnTo>
                <a:lnTo>
                  <a:pt x="14350" y="34544"/>
                </a:lnTo>
                <a:lnTo>
                  <a:pt x="17525" y="35051"/>
                </a:lnTo>
                <a:lnTo>
                  <a:pt x="20700" y="34544"/>
                </a:lnTo>
                <a:lnTo>
                  <a:pt x="23875" y="33400"/>
                </a:lnTo>
                <a:lnTo>
                  <a:pt x="30225" y="29718"/>
                </a:lnTo>
                <a:lnTo>
                  <a:pt x="33400" y="23875"/>
                </a:lnTo>
                <a:lnTo>
                  <a:pt x="34544" y="20193"/>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36" name="Google Shape;5236;p115"/>
          <p:cNvSpPr/>
          <p:nvPr/>
        </p:nvSpPr>
        <p:spPr>
          <a:xfrm>
            <a:off x="9674601" y="3325402"/>
            <a:ext cx="38686" cy="38686"/>
          </a:xfrm>
          <a:custGeom>
            <a:rect b="b" l="l" r="r" t="t"/>
            <a:pathLst>
              <a:path extrusionOk="0" h="35051" w="35051">
                <a:moveTo>
                  <a:pt x="35051" y="17525"/>
                </a:moveTo>
                <a:lnTo>
                  <a:pt x="34544" y="14350"/>
                </a:lnTo>
                <a:lnTo>
                  <a:pt x="33400" y="10667"/>
                </a:lnTo>
                <a:lnTo>
                  <a:pt x="30225" y="5334"/>
                </a:lnTo>
                <a:lnTo>
                  <a:pt x="23875" y="1015"/>
                </a:lnTo>
                <a:lnTo>
                  <a:pt x="20700" y="0"/>
                </a:lnTo>
                <a:lnTo>
                  <a:pt x="17525" y="0"/>
                </a:lnTo>
                <a:lnTo>
                  <a:pt x="10668" y="1015"/>
                </a:lnTo>
                <a:lnTo>
                  <a:pt x="5333" y="5334"/>
                </a:lnTo>
                <a:lnTo>
                  <a:pt x="1016" y="10667"/>
                </a:lnTo>
                <a:lnTo>
                  <a:pt x="0" y="17525"/>
                </a:lnTo>
                <a:lnTo>
                  <a:pt x="0" y="20700"/>
                </a:lnTo>
                <a:lnTo>
                  <a:pt x="1016" y="23875"/>
                </a:lnTo>
                <a:lnTo>
                  <a:pt x="5333" y="30225"/>
                </a:lnTo>
                <a:lnTo>
                  <a:pt x="10668" y="33400"/>
                </a:lnTo>
                <a:lnTo>
                  <a:pt x="14350" y="34543"/>
                </a:lnTo>
                <a:lnTo>
                  <a:pt x="17525" y="35051"/>
                </a:lnTo>
                <a:lnTo>
                  <a:pt x="20700" y="34543"/>
                </a:lnTo>
                <a:lnTo>
                  <a:pt x="23875" y="33400"/>
                </a:lnTo>
                <a:lnTo>
                  <a:pt x="30225" y="30225"/>
                </a:lnTo>
                <a:lnTo>
                  <a:pt x="33400" y="23875"/>
                </a:lnTo>
                <a:lnTo>
                  <a:pt x="34544"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37" name="Google Shape;5237;p115"/>
          <p:cNvSpPr/>
          <p:nvPr/>
        </p:nvSpPr>
        <p:spPr>
          <a:xfrm>
            <a:off x="9674601" y="3375862"/>
            <a:ext cx="38686" cy="38687"/>
          </a:xfrm>
          <a:custGeom>
            <a:rect b="b" l="l" r="r" t="t"/>
            <a:pathLst>
              <a:path extrusionOk="0" h="35052" w="35051">
                <a:moveTo>
                  <a:pt x="35051" y="17526"/>
                </a:moveTo>
                <a:lnTo>
                  <a:pt x="34544" y="13843"/>
                </a:lnTo>
                <a:lnTo>
                  <a:pt x="33400" y="10033"/>
                </a:lnTo>
                <a:lnTo>
                  <a:pt x="30225" y="4826"/>
                </a:lnTo>
                <a:lnTo>
                  <a:pt x="23875" y="1016"/>
                </a:lnTo>
                <a:lnTo>
                  <a:pt x="20700" y="0"/>
                </a:lnTo>
                <a:lnTo>
                  <a:pt x="17525" y="0"/>
                </a:lnTo>
                <a:lnTo>
                  <a:pt x="10668" y="1016"/>
                </a:lnTo>
                <a:lnTo>
                  <a:pt x="5333" y="4826"/>
                </a:lnTo>
                <a:lnTo>
                  <a:pt x="1016" y="10033"/>
                </a:lnTo>
                <a:lnTo>
                  <a:pt x="0" y="17526"/>
                </a:lnTo>
                <a:lnTo>
                  <a:pt x="0" y="20193"/>
                </a:lnTo>
                <a:lnTo>
                  <a:pt x="1016" y="23876"/>
                </a:lnTo>
                <a:lnTo>
                  <a:pt x="5333" y="29718"/>
                </a:lnTo>
                <a:lnTo>
                  <a:pt x="10668" y="32893"/>
                </a:lnTo>
                <a:lnTo>
                  <a:pt x="14350" y="34544"/>
                </a:lnTo>
                <a:lnTo>
                  <a:pt x="17525" y="35052"/>
                </a:lnTo>
                <a:lnTo>
                  <a:pt x="20700" y="34544"/>
                </a:lnTo>
                <a:lnTo>
                  <a:pt x="23875" y="32893"/>
                </a:lnTo>
                <a:lnTo>
                  <a:pt x="30225" y="29718"/>
                </a:lnTo>
                <a:lnTo>
                  <a:pt x="33400" y="23876"/>
                </a:lnTo>
                <a:lnTo>
                  <a:pt x="34544" y="20193"/>
                </a:lnTo>
                <a:lnTo>
                  <a:pt x="35051" y="175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38" name="Google Shape;5238;p115"/>
          <p:cNvSpPr/>
          <p:nvPr/>
        </p:nvSpPr>
        <p:spPr>
          <a:xfrm>
            <a:off x="9674601" y="3428007"/>
            <a:ext cx="38686" cy="38686"/>
          </a:xfrm>
          <a:custGeom>
            <a:rect b="b" l="l" r="r" t="t"/>
            <a:pathLst>
              <a:path extrusionOk="0" h="35051" w="35051">
                <a:moveTo>
                  <a:pt x="35051" y="17525"/>
                </a:moveTo>
                <a:lnTo>
                  <a:pt x="34544" y="13842"/>
                </a:lnTo>
                <a:lnTo>
                  <a:pt x="33400" y="10667"/>
                </a:lnTo>
                <a:lnTo>
                  <a:pt x="30225" y="5334"/>
                </a:lnTo>
                <a:lnTo>
                  <a:pt x="23875" y="1015"/>
                </a:lnTo>
                <a:lnTo>
                  <a:pt x="20700" y="0"/>
                </a:lnTo>
                <a:lnTo>
                  <a:pt x="17525" y="0"/>
                </a:lnTo>
                <a:lnTo>
                  <a:pt x="10668" y="1015"/>
                </a:lnTo>
                <a:lnTo>
                  <a:pt x="5333" y="5334"/>
                </a:lnTo>
                <a:lnTo>
                  <a:pt x="1016" y="10667"/>
                </a:lnTo>
                <a:lnTo>
                  <a:pt x="0" y="17525"/>
                </a:lnTo>
                <a:lnTo>
                  <a:pt x="0" y="20700"/>
                </a:lnTo>
                <a:lnTo>
                  <a:pt x="1016" y="23875"/>
                </a:lnTo>
                <a:lnTo>
                  <a:pt x="5333" y="29717"/>
                </a:lnTo>
                <a:lnTo>
                  <a:pt x="10668" y="33400"/>
                </a:lnTo>
                <a:lnTo>
                  <a:pt x="14350" y="34543"/>
                </a:lnTo>
                <a:lnTo>
                  <a:pt x="17525" y="35051"/>
                </a:lnTo>
                <a:lnTo>
                  <a:pt x="20700" y="34543"/>
                </a:lnTo>
                <a:lnTo>
                  <a:pt x="23875" y="33400"/>
                </a:lnTo>
                <a:lnTo>
                  <a:pt x="30225" y="29717"/>
                </a:lnTo>
                <a:lnTo>
                  <a:pt x="33400" y="23875"/>
                </a:lnTo>
                <a:lnTo>
                  <a:pt x="34544"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39" name="Google Shape;5239;p115"/>
          <p:cNvSpPr/>
          <p:nvPr/>
        </p:nvSpPr>
        <p:spPr>
          <a:xfrm>
            <a:off x="9674601" y="3480149"/>
            <a:ext cx="38686" cy="38687"/>
          </a:xfrm>
          <a:custGeom>
            <a:rect b="b" l="l" r="r" t="t"/>
            <a:pathLst>
              <a:path extrusionOk="0" h="35052" w="35051">
                <a:moveTo>
                  <a:pt x="35051" y="17272"/>
                </a:moveTo>
                <a:lnTo>
                  <a:pt x="34544" y="14097"/>
                </a:lnTo>
                <a:lnTo>
                  <a:pt x="33400" y="10414"/>
                </a:lnTo>
                <a:lnTo>
                  <a:pt x="30225" y="5207"/>
                </a:lnTo>
                <a:lnTo>
                  <a:pt x="23875" y="1016"/>
                </a:lnTo>
                <a:lnTo>
                  <a:pt x="20700" y="0"/>
                </a:lnTo>
                <a:lnTo>
                  <a:pt x="17525" y="0"/>
                </a:lnTo>
                <a:lnTo>
                  <a:pt x="10668" y="1016"/>
                </a:lnTo>
                <a:lnTo>
                  <a:pt x="5333" y="5207"/>
                </a:lnTo>
                <a:lnTo>
                  <a:pt x="1016" y="10414"/>
                </a:lnTo>
                <a:lnTo>
                  <a:pt x="0" y="17272"/>
                </a:lnTo>
                <a:lnTo>
                  <a:pt x="0" y="20447"/>
                </a:lnTo>
                <a:lnTo>
                  <a:pt x="1016" y="24003"/>
                </a:lnTo>
                <a:lnTo>
                  <a:pt x="5333" y="29845"/>
                </a:lnTo>
                <a:lnTo>
                  <a:pt x="10668" y="33020"/>
                </a:lnTo>
                <a:lnTo>
                  <a:pt x="14350" y="34036"/>
                </a:lnTo>
                <a:lnTo>
                  <a:pt x="17525" y="35052"/>
                </a:lnTo>
                <a:lnTo>
                  <a:pt x="20700" y="34036"/>
                </a:lnTo>
                <a:lnTo>
                  <a:pt x="23875" y="33020"/>
                </a:lnTo>
                <a:lnTo>
                  <a:pt x="30225" y="29845"/>
                </a:lnTo>
                <a:lnTo>
                  <a:pt x="33400" y="24003"/>
                </a:lnTo>
                <a:lnTo>
                  <a:pt x="34544" y="20447"/>
                </a:lnTo>
                <a:lnTo>
                  <a:pt x="35051" y="172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40" name="Google Shape;5240;p115"/>
          <p:cNvSpPr/>
          <p:nvPr/>
        </p:nvSpPr>
        <p:spPr>
          <a:xfrm>
            <a:off x="9674601" y="3532294"/>
            <a:ext cx="38686" cy="38686"/>
          </a:xfrm>
          <a:custGeom>
            <a:rect b="b" l="l" r="r" t="t"/>
            <a:pathLst>
              <a:path extrusionOk="0" h="35051" w="35051">
                <a:moveTo>
                  <a:pt x="35051" y="17525"/>
                </a:moveTo>
                <a:lnTo>
                  <a:pt x="34544" y="13842"/>
                </a:lnTo>
                <a:lnTo>
                  <a:pt x="33400" y="10667"/>
                </a:lnTo>
                <a:lnTo>
                  <a:pt x="30225" y="5334"/>
                </a:lnTo>
                <a:lnTo>
                  <a:pt x="23875" y="1015"/>
                </a:lnTo>
                <a:lnTo>
                  <a:pt x="20700" y="0"/>
                </a:lnTo>
                <a:lnTo>
                  <a:pt x="17525" y="0"/>
                </a:lnTo>
                <a:lnTo>
                  <a:pt x="10668" y="1015"/>
                </a:lnTo>
                <a:lnTo>
                  <a:pt x="5333" y="5334"/>
                </a:lnTo>
                <a:lnTo>
                  <a:pt x="1016" y="10667"/>
                </a:lnTo>
                <a:lnTo>
                  <a:pt x="0" y="17525"/>
                </a:lnTo>
                <a:lnTo>
                  <a:pt x="0" y="20192"/>
                </a:lnTo>
                <a:lnTo>
                  <a:pt x="1016" y="23875"/>
                </a:lnTo>
                <a:lnTo>
                  <a:pt x="5333" y="29717"/>
                </a:lnTo>
                <a:lnTo>
                  <a:pt x="10668" y="33400"/>
                </a:lnTo>
                <a:lnTo>
                  <a:pt x="14350" y="34544"/>
                </a:lnTo>
                <a:lnTo>
                  <a:pt x="17525" y="35051"/>
                </a:lnTo>
                <a:lnTo>
                  <a:pt x="20700" y="34544"/>
                </a:lnTo>
                <a:lnTo>
                  <a:pt x="23875" y="33400"/>
                </a:lnTo>
                <a:lnTo>
                  <a:pt x="30225" y="29717"/>
                </a:lnTo>
                <a:lnTo>
                  <a:pt x="33400" y="23875"/>
                </a:lnTo>
                <a:lnTo>
                  <a:pt x="34544" y="20192"/>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41" name="Google Shape;5241;p115"/>
          <p:cNvSpPr/>
          <p:nvPr/>
        </p:nvSpPr>
        <p:spPr>
          <a:xfrm>
            <a:off x="9674601" y="3582755"/>
            <a:ext cx="38686" cy="38686"/>
          </a:xfrm>
          <a:custGeom>
            <a:rect b="b" l="l" r="r" t="t"/>
            <a:pathLst>
              <a:path extrusionOk="0" h="35051" w="35051">
                <a:moveTo>
                  <a:pt x="35051" y="17525"/>
                </a:moveTo>
                <a:lnTo>
                  <a:pt x="34544" y="14350"/>
                </a:lnTo>
                <a:lnTo>
                  <a:pt x="33400" y="10667"/>
                </a:lnTo>
                <a:lnTo>
                  <a:pt x="30225" y="5333"/>
                </a:lnTo>
                <a:lnTo>
                  <a:pt x="23875" y="1015"/>
                </a:lnTo>
                <a:lnTo>
                  <a:pt x="20700" y="0"/>
                </a:lnTo>
                <a:lnTo>
                  <a:pt x="17525" y="0"/>
                </a:lnTo>
                <a:lnTo>
                  <a:pt x="10668" y="1015"/>
                </a:lnTo>
                <a:lnTo>
                  <a:pt x="5333" y="5333"/>
                </a:lnTo>
                <a:lnTo>
                  <a:pt x="1016" y="10667"/>
                </a:lnTo>
                <a:lnTo>
                  <a:pt x="0" y="17525"/>
                </a:lnTo>
                <a:lnTo>
                  <a:pt x="0" y="20700"/>
                </a:lnTo>
                <a:lnTo>
                  <a:pt x="1016" y="23875"/>
                </a:lnTo>
                <a:lnTo>
                  <a:pt x="5333" y="29717"/>
                </a:lnTo>
                <a:lnTo>
                  <a:pt x="10668" y="33400"/>
                </a:lnTo>
                <a:lnTo>
                  <a:pt x="14350" y="34543"/>
                </a:lnTo>
                <a:lnTo>
                  <a:pt x="17525" y="35051"/>
                </a:lnTo>
                <a:lnTo>
                  <a:pt x="20700" y="34543"/>
                </a:lnTo>
                <a:lnTo>
                  <a:pt x="23875" y="33400"/>
                </a:lnTo>
                <a:lnTo>
                  <a:pt x="30225" y="29717"/>
                </a:lnTo>
                <a:lnTo>
                  <a:pt x="33400" y="23875"/>
                </a:lnTo>
                <a:lnTo>
                  <a:pt x="34544"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42" name="Google Shape;5242;p115"/>
          <p:cNvSpPr/>
          <p:nvPr/>
        </p:nvSpPr>
        <p:spPr>
          <a:xfrm>
            <a:off x="9674601" y="3633217"/>
            <a:ext cx="38686" cy="40368"/>
          </a:xfrm>
          <a:custGeom>
            <a:rect b="b" l="l" r="r" t="t"/>
            <a:pathLst>
              <a:path extrusionOk="0" h="36575" w="35051">
                <a:moveTo>
                  <a:pt x="35051" y="18542"/>
                </a:moveTo>
                <a:lnTo>
                  <a:pt x="34544" y="14732"/>
                </a:lnTo>
                <a:lnTo>
                  <a:pt x="33400" y="10922"/>
                </a:lnTo>
                <a:lnTo>
                  <a:pt x="30225" y="5461"/>
                </a:lnTo>
                <a:lnTo>
                  <a:pt x="23875" y="1650"/>
                </a:lnTo>
                <a:lnTo>
                  <a:pt x="20700" y="0"/>
                </a:lnTo>
                <a:lnTo>
                  <a:pt x="17525" y="0"/>
                </a:lnTo>
                <a:lnTo>
                  <a:pt x="10668" y="1650"/>
                </a:lnTo>
                <a:lnTo>
                  <a:pt x="5333" y="5461"/>
                </a:lnTo>
                <a:lnTo>
                  <a:pt x="1016" y="10922"/>
                </a:lnTo>
                <a:lnTo>
                  <a:pt x="0" y="18542"/>
                </a:lnTo>
                <a:lnTo>
                  <a:pt x="0" y="21336"/>
                </a:lnTo>
                <a:lnTo>
                  <a:pt x="1016" y="25146"/>
                </a:lnTo>
                <a:lnTo>
                  <a:pt x="5333" y="31114"/>
                </a:lnTo>
                <a:lnTo>
                  <a:pt x="10668" y="34417"/>
                </a:lnTo>
                <a:lnTo>
                  <a:pt x="14350" y="36068"/>
                </a:lnTo>
                <a:lnTo>
                  <a:pt x="17525" y="36575"/>
                </a:lnTo>
                <a:lnTo>
                  <a:pt x="20700" y="36068"/>
                </a:lnTo>
                <a:lnTo>
                  <a:pt x="23875" y="34417"/>
                </a:lnTo>
                <a:lnTo>
                  <a:pt x="30225" y="31114"/>
                </a:lnTo>
                <a:lnTo>
                  <a:pt x="33400" y="25146"/>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43" name="Google Shape;5243;p115"/>
          <p:cNvSpPr/>
          <p:nvPr/>
        </p:nvSpPr>
        <p:spPr>
          <a:xfrm>
            <a:off x="9674601" y="3687042"/>
            <a:ext cx="38686" cy="37004"/>
          </a:xfrm>
          <a:custGeom>
            <a:rect b="b" l="l" r="r" t="t"/>
            <a:pathLst>
              <a:path extrusionOk="0" h="33527" w="35051">
                <a:moveTo>
                  <a:pt x="35051" y="16763"/>
                </a:moveTo>
                <a:lnTo>
                  <a:pt x="34544" y="13207"/>
                </a:lnTo>
                <a:lnTo>
                  <a:pt x="33400" y="10159"/>
                </a:lnTo>
                <a:lnTo>
                  <a:pt x="30225" y="5079"/>
                </a:lnTo>
                <a:lnTo>
                  <a:pt x="23875" y="1015"/>
                </a:lnTo>
                <a:lnTo>
                  <a:pt x="20700" y="0"/>
                </a:lnTo>
                <a:lnTo>
                  <a:pt x="17525" y="0"/>
                </a:lnTo>
                <a:lnTo>
                  <a:pt x="10668" y="1015"/>
                </a:lnTo>
                <a:lnTo>
                  <a:pt x="5333" y="5079"/>
                </a:lnTo>
                <a:lnTo>
                  <a:pt x="1016" y="10159"/>
                </a:lnTo>
                <a:lnTo>
                  <a:pt x="0" y="16763"/>
                </a:lnTo>
                <a:lnTo>
                  <a:pt x="0" y="19303"/>
                </a:lnTo>
                <a:lnTo>
                  <a:pt x="1016" y="22859"/>
                </a:lnTo>
                <a:lnTo>
                  <a:pt x="5333" y="28447"/>
                </a:lnTo>
                <a:lnTo>
                  <a:pt x="10668" y="32003"/>
                </a:lnTo>
                <a:lnTo>
                  <a:pt x="14350" y="33019"/>
                </a:lnTo>
                <a:lnTo>
                  <a:pt x="17525" y="33527"/>
                </a:lnTo>
                <a:lnTo>
                  <a:pt x="20700" y="33019"/>
                </a:lnTo>
                <a:lnTo>
                  <a:pt x="23875" y="32003"/>
                </a:lnTo>
                <a:lnTo>
                  <a:pt x="30225" y="28447"/>
                </a:lnTo>
                <a:lnTo>
                  <a:pt x="33400" y="22859"/>
                </a:lnTo>
                <a:lnTo>
                  <a:pt x="34544" y="19303"/>
                </a:lnTo>
                <a:lnTo>
                  <a:pt x="35051" y="1676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44" name="Google Shape;5244;p115"/>
          <p:cNvSpPr/>
          <p:nvPr/>
        </p:nvSpPr>
        <p:spPr>
          <a:xfrm>
            <a:off x="9674601" y="3737503"/>
            <a:ext cx="38686" cy="38686"/>
          </a:xfrm>
          <a:custGeom>
            <a:rect b="b" l="l" r="r" t="t"/>
            <a:pathLst>
              <a:path extrusionOk="0" h="35051" w="35051">
                <a:moveTo>
                  <a:pt x="35051" y="17525"/>
                </a:moveTo>
                <a:lnTo>
                  <a:pt x="34544" y="14350"/>
                </a:lnTo>
                <a:lnTo>
                  <a:pt x="33400" y="10668"/>
                </a:lnTo>
                <a:lnTo>
                  <a:pt x="30225" y="5334"/>
                </a:lnTo>
                <a:lnTo>
                  <a:pt x="23875" y="1016"/>
                </a:lnTo>
                <a:lnTo>
                  <a:pt x="20700" y="0"/>
                </a:lnTo>
                <a:lnTo>
                  <a:pt x="17525" y="0"/>
                </a:lnTo>
                <a:lnTo>
                  <a:pt x="10668" y="1016"/>
                </a:lnTo>
                <a:lnTo>
                  <a:pt x="5333" y="5334"/>
                </a:lnTo>
                <a:lnTo>
                  <a:pt x="1016" y="10668"/>
                </a:lnTo>
                <a:lnTo>
                  <a:pt x="0" y="17525"/>
                </a:lnTo>
                <a:lnTo>
                  <a:pt x="0" y="20700"/>
                </a:lnTo>
                <a:lnTo>
                  <a:pt x="1016" y="23875"/>
                </a:lnTo>
                <a:lnTo>
                  <a:pt x="5333" y="29718"/>
                </a:lnTo>
                <a:lnTo>
                  <a:pt x="10668" y="33400"/>
                </a:lnTo>
                <a:lnTo>
                  <a:pt x="14350" y="34544"/>
                </a:lnTo>
                <a:lnTo>
                  <a:pt x="17525" y="35051"/>
                </a:lnTo>
                <a:lnTo>
                  <a:pt x="20700" y="34544"/>
                </a:lnTo>
                <a:lnTo>
                  <a:pt x="23875" y="33400"/>
                </a:lnTo>
                <a:lnTo>
                  <a:pt x="30225" y="29718"/>
                </a:lnTo>
                <a:lnTo>
                  <a:pt x="33400" y="23875"/>
                </a:lnTo>
                <a:lnTo>
                  <a:pt x="34544"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45" name="Google Shape;5245;p115"/>
          <p:cNvSpPr/>
          <p:nvPr/>
        </p:nvSpPr>
        <p:spPr>
          <a:xfrm>
            <a:off x="9674601" y="3789647"/>
            <a:ext cx="38686" cy="38686"/>
          </a:xfrm>
          <a:custGeom>
            <a:rect b="b" l="l" r="r" t="t"/>
            <a:pathLst>
              <a:path extrusionOk="0" h="35051" w="35051">
                <a:moveTo>
                  <a:pt x="35051" y="17779"/>
                </a:moveTo>
                <a:lnTo>
                  <a:pt x="34544" y="14097"/>
                </a:lnTo>
                <a:lnTo>
                  <a:pt x="33400" y="10413"/>
                </a:lnTo>
                <a:lnTo>
                  <a:pt x="30225" y="5206"/>
                </a:lnTo>
                <a:lnTo>
                  <a:pt x="23875" y="1524"/>
                </a:lnTo>
                <a:lnTo>
                  <a:pt x="20700" y="0"/>
                </a:lnTo>
                <a:lnTo>
                  <a:pt x="17525" y="0"/>
                </a:lnTo>
                <a:lnTo>
                  <a:pt x="10668" y="1524"/>
                </a:lnTo>
                <a:lnTo>
                  <a:pt x="5333" y="5206"/>
                </a:lnTo>
                <a:lnTo>
                  <a:pt x="1016" y="10413"/>
                </a:lnTo>
                <a:lnTo>
                  <a:pt x="0" y="17779"/>
                </a:lnTo>
                <a:lnTo>
                  <a:pt x="0" y="20447"/>
                </a:lnTo>
                <a:lnTo>
                  <a:pt x="1016" y="24002"/>
                </a:lnTo>
                <a:lnTo>
                  <a:pt x="5333" y="29844"/>
                </a:lnTo>
                <a:lnTo>
                  <a:pt x="10668" y="33019"/>
                </a:lnTo>
                <a:lnTo>
                  <a:pt x="14350" y="34543"/>
                </a:lnTo>
                <a:lnTo>
                  <a:pt x="17525" y="35051"/>
                </a:lnTo>
                <a:lnTo>
                  <a:pt x="20700" y="34543"/>
                </a:lnTo>
                <a:lnTo>
                  <a:pt x="23875" y="33019"/>
                </a:lnTo>
                <a:lnTo>
                  <a:pt x="30225" y="29844"/>
                </a:lnTo>
                <a:lnTo>
                  <a:pt x="33400" y="24002"/>
                </a:lnTo>
                <a:lnTo>
                  <a:pt x="34544" y="20447"/>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46" name="Google Shape;5246;p115"/>
          <p:cNvSpPr/>
          <p:nvPr/>
        </p:nvSpPr>
        <p:spPr>
          <a:xfrm>
            <a:off x="9674601" y="3840106"/>
            <a:ext cx="38686" cy="38687"/>
          </a:xfrm>
          <a:custGeom>
            <a:rect b="b" l="l" r="r" t="t"/>
            <a:pathLst>
              <a:path extrusionOk="0" h="35052" w="35051">
                <a:moveTo>
                  <a:pt x="35051" y="17525"/>
                </a:moveTo>
                <a:lnTo>
                  <a:pt x="34544" y="13843"/>
                </a:lnTo>
                <a:lnTo>
                  <a:pt x="33400" y="10668"/>
                </a:lnTo>
                <a:lnTo>
                  <a:pt x="30225" y="5334"/>
                </a:lnTo>
                <a:lnTo>
                  <a:pt x="23875" y="1016"/>
                </a:lnTo>
                <a:lnTo>
                  <a:pt x="20700" y="0"/>
                </a:lnTo>
                <a:lnTo>
                  <a:pt x="17525" y="0"/>
                </a:lnTo>
                <a:lnTo>
                  <a:pt x="10668" y="1016"/>
                </a:lnTo>
                <a:lnTo>
                  <a:pt x="5333" y="5334"/>
                </a:lnTo>
                <a:lnTo>
                  <a:pt x="1016" y="10668"/>
                </a:lnTo>
                <a:lnTo>
                  <a:pt x="0" y="17525"/>
                </a:lnTo>
                <a:lnTo>
                  <a:pt x="0" y="20193"/>
                </a:lnTo>
                <a:lnTo>
                  <a:pt x="1016" y="23875"/>
                </a:lnTo>
                <a:lnTo>
                  <a:pt x="5333" y="29718"/>
                </a:lnTo>
                <a:lnTo>
                  <a:pt x="10668" y="33400"/>
                </a:lnTo>
                <a:lnTo>
                  <a:pt x="14350" y="34544"/>
                </a:lnTo>
                <a:lnTo>
                  <a:pt x="17525" y="35052"/>
                </a:lnTo>
                <a:lnTo>
                  <a:pt x="20700" y="34544"/>
                </a:lnTo>
                <a:lnTo>
                  <a:pt x="23875" y="33400"/>
                </a:lnTo>
                <a:lnTo>
                  <a:pt x="30225" y="29718"/>
                </a:lnTo>
                <a:lnTo>
                  <a:pt x="33400" y="23875"/>
                </a:lnTo>
                <a:lnTo>
                  <a:pt x="34544" y="20193"/>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47" name="Google Shape;5247;p115"/>
          <p:cNvSpPr/>
          <p:nvPr/>
        </p:nvSpPr>
        <p:spPr>
          <a:xfrm>
            <a:off x="9674601" y="3892251"/>
            <a:ext cx="38686" cy="38686"/>
          </a:xfrm>
          <a:custGeom>
            <a:rect b="b" l="l" r="r" t="t"/>
            <a:pathLst>
              <a:path extrusionOk="0" h="35051" w="35051">
                <a:moveTo>
                  <a:pt x="35051" y="17525"/>
                </a:moveTo>
                <a:lnTo>
                  <a:pt x="34544" y="14350"/>
                </a:lnTo>
                <a:lnTo>
                  <a:pt x="33400" y="10667"/>
                </a:lnTo>
                <a:lnTo>
                  <a:pt x="30225" y="5334"/>
                </a:lnTo>
                <a:lnTo>
                  <a:pt x="23875" y="1015"/>
                </a:lnTo>
                <a:lnTo>
                  <a:pt x="20700" y="0"/>
                </a:lnTo>
                <a:lnTo>
                  <a:pt x="17525" y="0"/>
                </a:lnTo>
                <a:lnTo>
                  <a:pt x="10668" y="1015"/>
                </a:lnTo>
                <a:lnTo>
                  <a:pt x="5333" y="5334"/>
                </a:lnTo>
                <a:lnTo>
                  <a:pt x="1016" y="10667"/>
                </a:lnTo>
                <a:lnTo>
                  <a:pt x="0" y="17525"/>
                </a:lnTo>
                <a:lnTo>
                  <a:pt x="0" y="20700"/>
                </a:lnTo>
                <a:lnTo>
                  <a:pt x="1016" y="23875"/>
                </a:lnTo>
                <a:lnTo>
                  <a:pt x="5333" y="30225"/>
                </a:lnTo>
                <a:lnTo>
                  <a:pt x="10668" y="33400"/>
                </a:lnTo>
                <a:lnTo>
                  <a:pt x="14350" y="34543"/>
                </a:lnTo>
                <a:lnTo>
                  <a:pt x="17525" y="35051"/>
                </a:lnTo>
                <a:lnTo>
                  <a:pt x="20700" y="34543"/>
                </a:lnTo>
                <a:lnTo>
                  <a:pt x="23875" y="33400"/>
                </a:lnTo>
                <a:lnTo>
                  <a:pt x="30225" y="30225"/>
                </a:lnTo>
                <a:lnTo>
                  <a:pt x="33400" y="23875"/>
                </a:lnTo>
                <a:lnTo>
                  <a:pt x="34544"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48" name="Google Shape;5248;p115"/>
          <p:cNvSpPr/>
          <p:nvPr/>
        </p:nvSpPr>
        <p:spPr>
          <a:xfrm>
            <a:off x="9674601" y="3944393"/>
            <a:ext cx="38686" cy="38687"/>
          </a:xfrm>
          <a:custGeom>
            <a:rect b="b" l="l" r="r" t="t"/>
            <a:pathLst>
              <a:path extrusionOk="0" h="35051" w="35051">
                <a:moveTo>
                  <a:pt x="35051" y="17525"/>
                </a:moveTo>
                <a:lnTo>
                  <a:pt x="34544" y="13843"/>
                </a:lnTo>
                <a:lnTo>
                  <a:pt x="33400" y="10033"/>
                </a:lnTo>
                <a:lnTo>
                  <a:pt x="30225" y="5334"/>
                </a:lnTo>
                <a:lnTo>
                  <a:pt x="23875" y="1016"/>
                </a:lnTo>
                <a:lnTo>
                  <a:pt x="20700" y="0"/>
                </a:lnTo>
                <a:lnTo>
                  <a:pt x="17525" y="0"/>
                </a:lnTo>
                <a:lnTo>
                  <a:pt x="10668" y="1016"/>
                </a:lnTo>
                <a:lnTo>
                  <a:pt x="5333" y="5334"/>
                </a:lnTo>
                <a:lnTo>
                  <a:pt x="1016" y="10033"/>
                </a:lnTo>
                <a:lnTo>
                  <a:pt x="0" y="17525"/>
                </a:lnTo>
                <a:lnTo>
                  <a:pt x="0" y="20193"/>
                </a:lnTo>
                <a:lnTo>
                  <a:pt x="1016" y="23875"/>
                </a:lnTo>
                <a:lnTo>
                  <a:pt x="5333" y="29718"/>
                </a:lnTo>
                <a:lnTo>
                  <a:pt x="10668" y="33401"/>
                </a:lnTo>
                <a:lnTo>
                  <a:pt x="14350" y="34544"/>
                </a:lnTo>
                <a:lnTo>
                  <a:pt x="17525" y="35052"/>
                </a:lnTo>
                <a:lnTo>
                  <a:pt x="20700" y="34544"/>
                </a:lnTo>
                <a:lnTo>
                  <a:pt x="23875" y="33401"/>
                </a:lnTo>
                <a:lnTo>
                  <a:pt x="30225" y="29718"/>
                </a:lnTo>
                <a:lnTo>
                  <a:pt x="33400" y="23875"/>
                </a:lnTo>
                <a:lnTo>
                  <a:pt x="34544" y="20193"/>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49" name="Google Shape;5249;p115"/>
          <p:cNvSpPr/>
          <p:nvPr/>
        </p:nvSpPr>
        <p:spPr>
          <a:xfrm>
            <a:off x="9674601" y="3996538"/>
            <a:ext cx="38686" cy="38686"/>
          </a:xfrm>
          <a:custGeom>
            <a:rect b="b" l="l" r="r" t="t"/>
            <a:pathLst>
              <a:path extrusionOk="0" h="35051" w="35051">
                <a:moveTo>
                  <a:pt x="35051" y="17525"/>
                </a:moveTo>
                <a:lnTo>
                  <a:pt x="34544" y="13843"/>
                </a:lnTo>
                <a:lnTo>
                  <a:pt x="33400" y="10668"/>
                </a:lnTo>
                <a:lnTo>
                  <a:pt x="30225" y="5333"/>
                </a:lnTo>
                <a:lnTo>
                  <a:pt x="23875" y="1015"/>
                </a:lnTo>
                <a:lnTo>
                  <a:pt x="20700" y="0"/>
                </a:lnTo>
                <a:lnTo>
                  <a:pt x="17525" y="0"/>
                </a:lnTo>
                <a:lnTo>
                  <a:pt x="10668" y="1015"/>
                </a:lnTo>
                <a:lnTo>
                  <a:pt x="5333" y="5333"/>
                </a:lnTo>
                <a:lnTo>
                  <a:pt x="1016" y="10668"/>
                </a:lnTo>
                <a:lnTo>
                  <a:pt x="0" y="17525"/>
                </a:lnTo>
                <a:lnTo>
                  <a:pt x="0" y="20700"/>
                </a:lnTo>
                <a:lnTo>
                  <a:pt x="1016" y="23875"/>
                </a:lnTo>
                <a:lnTo>
                  <a:pt x="5333" y="29718"/>
                </a:lnTo>
                <a:lnTo>
                  <a:pt x="10668" y="33400"/>
                </a:lnTo>
                <a:lnTo>
                  <a:pt x="14350" y="34543"/>
                </a:lnTo>
                <a:lnTo>
                  <a:pt x="17525" y="35051"/>
                </a:lnTo>
                <a:lnTo>
                  <a:pt x="20700" y="34543"/>
                </a:lnTo>
                <a:lnTo>
                  <a:pt x="23875" y="33400"/>
                </a:lnTo>
                <a:lnTo>
                  <a:pt x="30225" y="29718"/>
                </a:lnTo>
                <a:lnTo>
                  <a:pt x="33400" y="23875"/>
                </a:lnTo>
                <a:lnTo>
                  <a:pt x="34544"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50" name="Google Shape;5250;p115"/>
          <p:cNvSpPr/>
          <p:nvPr/>
        </p:nvSpPr>
        <p:spPr>
          <a:xfrm>
            <a:off x="9674601" y="4046999"/>
            <a:ext cx="38686" cy="38686"/>
          </a:xfrm>
          <a:custGeom>
            <a:rect b="b" l="l" r="r" t="t"/>
            <a:pathLst>
              <a:path extrusionOk="0" h="35051" w="35051">
                <a:moveTo>
                  <a:pt x="35051" y="17271"/>
                </a:moveTo>
                <a:lnTo>
                  <a:pt x="34544" y="14096"/>
                </a:lnTo>
                <a:lnTo>
                  <a:pt x="33400" y="10413"/>
                </a:lnTo>
                <a:lnTo>
                  <a:pt x="30225" y="5206"/>
                </a:lnTo>
                <a:lnTo>
                  <a:pt x="23875" y="1523"/>
                </a:lnTo>
                <a:lnTo>
                  <a:pt x="20700" y="0"/>
                </a:lnTo>
                <a:lnTo>
                  <a:pt x="17525" y="0"/>
                </a:lnTo>
                <a:lnTo>
                  <a:pt x="10668" y="1523"/>
                </a:lnTo>
                <a:lnTo>
                  <a:pt x="5333" y="5206"/>
                </a:lnTo>
                <a:lnTo>
                  <a:pt x="1016" y="10413"/>
                </a:lnTo>
                <a:lnTo>
                  <a:pt x="0" y="17271"/>
                </a:lnTo>
                <a:lnTo>
                  <a:pt x="0" y="20446"/>
                </a:lnTo>
                <a:lnTo>
                  <a:pt x="1016" y="24002"/>
                </a:lnTo>
                <a:lnTo>
                  <a:pt x="5333" y="29844"/>
                </a:lnTo>
                <a:lnTo>
                  <a:pt x="10668" y="33019"/>
                </a:lnTo>
                <a:lnTo>
                  <a:pt x="14350" y="34035"/>
                </a:lnTo>
                <a:lnTo>
                  <a:pt x="17525" y="35051"/>
                </a:lnTo>
                <a:lnTo>
                  <a:pt x="20700" y="34035"/>
                </a:lnTo>
                <a:lnTo>
                  <a:pt x="23875" y="33019"/>
                </a:lnTo>
                <a:lnTo>
                  <a:pt x="30225" y="29844"/>
                </a:lnTo>
                <a:lnTo>
                  <a:pt x="33400" y="24002"/>
                </a:lnTo>
                <a:lnTo>
                  <a:pt x="34544" y="20446"/>
                </a:lnTo>
                <a:lnTo>
                  <a:pt x="35051" y="1727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51" name="Google Shape;5251;p115"/>
          <p:cNvSpPr/>
          <p:nvPr/>
        </p:nvSpPr>
        <p:spPr>
          <a:xfrm>
            <a:off x="9674601" y="4099143"/>
            <a:ext cx="38686" cy="38686"/>
          </a:xfrm>
          <a:custGeom>
            <a:rect b="b" l="l" r="r" t="t"/>
            <a:pathLst>
              <a:path extrusionOk="0" h="35051" w="35051">
                <a:moveTo>
                  <a:pt x="35051" y="17525"/>
                </a:moveTo>
                <a:lnTo>
                  <a:pt x="34544" y="13843"/>
                </a:lnTo>
                <a:lnTo>
                  <a:pt x="33400" y="10668"/>
                </a:lnTo>
                <a:lnTo>
                  <a:pt x="30225" y="5334"/>
                </a:lnTo>
                <a:lnTo>
                  <a:pt x="23875" y="1016"/>
                </a:lnTo>
                <a:lnTo>
                  <a:pt x="20700" y="0"/>
                </a:lnTo>
                <a:lnTo>
                  <a:pt x="17525" y="0"/>
                </a:lnTo>
                <a:lnTo>
                  <a:pt x="10668" y="1016"/>
                </a:lnTo>
                <a:lnTo>
                  <a:pt x="5333" y="5334"/>
                </a:lnTo>
                <a:lnTo>
                  <a:pt x="1016" y="10668"/>
                </a:lnTo>
                <a:lnTo>
                  <a:pt x="0" y="17525"/>
                </a:lnTo>
                <a:lnTo>
                  <a:pt x="0" y="20193"/>
                </a:lnTo>
                <a:lnTo>
                  <a:pt x="1016" y="23875"/>
                </a:lnTo>
                <a:lnTo>
                  <a:pt x="5333" y="29718"/>
                </a:lnTo>
                <a:lnTo>
                  <a:pt x="10668" y="33400"/>
                </a:lnTo>
                <a:lnTo>
                  <a:pt x="14350" y="34543"/>
                </a:lnTo>
                <a:lnTo>
                  <a:pt x="17525" y="35051"/>
                </a:lnTo>
                <a:lnTo>
                  <a:pt x="20700" y="34543"/>
                </a:lnTo>
                <a:lnTo>
                  <a:pt x="23875" y="33400"/>
                </a:lnTo>
                <a:lnTo>
                  <a:pt x="30225" y="29718"/>
                </a:lnTo>
                <a:lnTo>
                  <a:pt x="33400" y="23875"/>
                </a:lnTo>
                <a:lnTo>
                  <a:pt x="34544" y="20193"/>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52" name="Google Shape;5252;p115"/>
          <p:cNvSpPr/>
          <p:nvPr/>
        </p:nvSpPr>
        <p:spPr>
          <a:xfrm>
            <a:off x="9674601" y="4151285"/>
            <a:ext cx="38686" cy="37005"/>
          </a:xfrm>
          <a:custGeom>
            <a:rect b="b" l="l" r="r" t="t"/>
            <a:pathLst>
              <a:path extrusionOk="0" h="33527" w="35051">
                <a:moveTo>
                  <a:pt x="35051" y="16764"/>
                </a:moveTo>
                <a:lnTo>
                  <a:pt x="34544" y="13716"/>
                </a:lnTo>
                <a:lnTo>
                  <a:pt x="33400" y="10160"/>
                </a:lnTo>
                <a:lnTo>
                  <a:pt x="30225" y="5080"/>
                </a:lnTo>
                <a:lnTo>
                  <a:pt x="23875" y="1016"/>
                </a:lnTo>
                <a:lnTo>
                  <a:pt x="20700" y="0"/>
                </a:lnTo>
                <a:lnTo>
                  <a:pt x="17525" y="0"/>
                </a:lnTo>
                <a:lnTo>
                  <a:pt x="10668" y="1016"/>
                </a:lnTo>
                <a:lnTo>
                  <a:pt x="5333" y="5080"/>
                </a:lnTo>
                <a:lnTo>
                  <a:pt x="1016" y="10160"/>
                </a:lnTo>
                <a:lnTo>
                  <a:pt x="0" y="16764"/>
                </a:lnTo>
                <a:lnTo>
                  <a:pt x="0" y="19812"/>
                </a:lnTo>
                <a:lnTo>
                  <a:pt x="1016" y="22860"/>
                </a:lnTo>
                <a:lnTo>
                  <a:pt x="5333" y="28448"/>
                </a:lnTo>
                <a:lnTo>
                  <a:pt x="10668" y="32004"/>
                </a:lnTo>
                <a:lnTo>
                  <a:pt x="14350" y="33020"/>
                </a:lnTo>
                <a:lnTo>
                  <a:pt x="17525" y="33528"/>
                </a:lnTo>
                <a:lnTo>
                  <a:pt x="20700" y="33020"/>
                </a:lnTo>
                <a:lnTo>
                  <a:pt x="23875" y="32004"/>
                </a:lnTo>
                <a:lnTo>
                  <a:pt x="30225" y="28448"/>
                </a:lnTo>
                <a:lnTo>
                  <a:pt x="33400" y="22860"/>
                </a:lnTo>
                <a:lnTo>
                  <a:pt x="34544" y="19812"/>
                </a:lnTo>
                <a:lnTo>
                  <a:pt x="35051" y="1676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53" name="Google Shape;5253;p115"/>
          <p:cNvSpPr/>
          <p:nvPr/>
        </p:nvSpPr>
        <p:spPr>
          <a:xfrm>
            <a:off x="9674601" y="4201748"/>
            <a:ext cx="38686" cy="40368"/>
          </a:xfrm>
          <a:custGeom>
            <a:rect b="b" l="l" r="r" t="t"/>
            <a:pathLst>
              <a:path extrusionOk="0" h="36575" w="35051">
                <a:moveTo>
                  <a:pt x="35051" y="18542"/>
                </a:moveTo>
                <a:lnTo>
                  <a:pt x="34544" y="14731"/>
                </a:lnTo>
                <a:lnTo>
                  <a:pt x="33400" y="10922"/>
                </a:lnTo>
                <a:lnTo>
                  <a:pt x="30225" y="5461"/>
                </a:lnTo>
                <a:lnTo>
                  <a:pt x="23875" y="1650"/>
                </a:lnTo>
                <a:lnTo>
                  <a:pt x="20700" y="0"/>
                </a:lnTo>
                <a:lnTo>
                  <a:pt x="17525" y="0"/>
                </a:lnTo>
                <a:lnTo>
                  <a:pt x="10668" y="1650"/>
                </a:lnTo>
                <a:lnTo>
                  <a:pt x="5333" y="5461"/>
                </a:lnTo>
                <a:lnTo>
                  <a:pt x="1016" y="10922"/>
                </a:lnTo>
                <a:lnTo>
                  <a:pt x="0" y="18542"/>
                </a:lnTo>
                <a:lnTo>
                  <a:pt x="0" y="21336"/>
                </a:lnTo>
                <a:lnTo>
                  <a:pt x="1016" y="25146"/>
                </a:lnTo>
                <a:lnTo>
                  <a:pt x="5333" y="31115"/>
                </a:lnTo>
                <a:lnTo>
                  <a:pt x="10668" y="34417"/>
                </a:lnTo>
                <a:lnTo>
                  <a:pt x="14350" y="36068"/>
                </a:lnTo>
                <a:lnTo>
                  <a:pt x="17525" y="36575"/>
                </a:lnTo>
                <a:lnTo>
                  <a:pt x="20700" y="36068"/>
                </a:lnTo>
                <a:lnTo>
                  <a:pt x="23875" y="34417"/>
                </a:lnTo>
                <a:lnTo>
                  <a:pt x="30225" y="31115"/>
                </a:lnTo>
                <a:lnTo>
                  <a:pt x="33400" y="25146"/>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54" name="Google Shape;5254;p115"/>
          <p:cNvSpPr/>
          <p:nvPr/>
        </p:nvSpPr>
        <p:spPr>
          <a:xfrm>
            <a:off x="9674601" y="4253890"/>
            <a:ext cx="38686" cy="38687"/>
          </a:xfrm>
          <a:custGeom>
            <a:rect b="b" l="l" r="r" t="t"/>
            <a:pathLst>
              <a:path extrusionOk="0" h="35051" w="35051">
                <a:moveTo>
                  <a:pt x="35051" y="17525"/>
                </a:moveTo>
                <a:lnTo>
                  <a:pt x="34544" y="13842"/>
                </a:lnTo>
                <a:lnTo>
                  <a:pt x="33400" y="10667"/>
                </a:lnTo>
                <a:lnTo>
                  <a:pt x="30225" y="5333"/>
                </a:lnTo>
                <a:lnTo>
                  <a:pt x="23875" y="1015"/>
                </a:lnTo>
                <a:lnTo>
                  <a:pt x="20700" y="0"/>
                </a:lnTo>
                <a:lnTo>
                  <a:pt x="17525" y="0"/>
                </a:lnTo>
                <a:lnTo>
                  <a:pt x="10668" y="1015"/>
                </a:lnTo>
                <a:lnTo>
                  <a:pt x="5333" y="5333"/>
                </a:lnTo>
                <a:lnTo>
                  <a:pt x="1016" y="10667"/>
                </a:lnTo>
                <a:lnTo>
                  <a:pt x="0" y="17525"/>
                </a:lnTo>
                <a:lnTo>
                  <a:pt x="0" y="20192"/>
                </a:lnTo>
                <a:lnTo>
                  <a:pt x="1016" y="23875"/>
                </a:lnTo>
                <a:lnTo>
                  <a:pt x="5333" y="29717"/>
                </a:lnTo>
                <a:lnTo>
                  <a:pt x="10668" y="33400"/>
                </a:lnTo>
                <a:lnTo>
                  <a:pt x="14350" y="34543"/>
                </a:lnTo>
                <a:lnTo>
                  <a:pt x="17525" y="35051"/>
                </a:lnTo>
                <a:lnTo>
                  <a:pt x="20700" y="34543"/>
                </a:lnTo>
                <a:lnTo>
                  <a:pt x="23875" y="33400"/>
                </a:lnTo>
                <a:lnTo>
                  <a:pt x="30225" y="29717"/>
                </a:lnTo>
                <a:lnTo>
                  <a:pt x="33400" y="23875"/>
                </a:lnTo>
                <a:lnTo>
                  <a:pt x="34544" y="20192"/>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55" name="Google Shape;5255;p115"/>
          <p:cNvSpPr/>
          <p:nvPr/>
        </p:nvSpPr>
        <p:spPr>
          <a:xfrm>
            <a:off x="9674601" y="4304352"/>
            <a:ext cx="38686" cy="38686"/>
          </a:xfrm>
          <a:custGeom>
            <a:rect b="b" l="l" r="r" t="t"/>
            <a:pathLst>
              <a:path extrusionOk="0" h="35051" w="35051">
                <a:moveTo>
                  <a:pt x="35051" y="17525"/>
                </a:moveTo>
                <a:lnTo>
                  <a:pt x="34544" y="14350"/>
                </a:lnTo>
                <a:lnTo>
                  <a:pt x="33400" y="10667"/>
                </a:lnTo>
                <a:lnTo>
                  <a:pt x="30225" y="5333"/>
                </a:lnTo>
                <a:lnTo>
                  <a:pt x="23875" y="1015"/>
                </a:lnTo>
                <a:lnTo>
                  <a:pt x="20700" y="0"/>
                </a:lnTo>
                <a:lnTo>
                  <a:pt x="17525" y="0"/>
                </a:lnTo>
                <a:lnTo>
                  <a:pt x="10668" y="1015"/>
                </a:lnTo>
                <a:lnTo>
                  <a:pt x="5333" y="5333"/>
                </a:lnTo>
                <a:lnTo>
                  <a:pt x="1016" y="10667"/>
                </a:lnTo>
                <a:lnTo>
                  <a:pt x="0" y="17525"/>
                </a:lnTo>
                <a:lnTo>
                  <a:pt x="0" y="20700"/>
                </a:lnTo>
                <a:lnTo>
                  <a:pt x="1016" y="23875"/>
                </a:lnTo>
                <a:lnTo>
                  <a:pt x="5333" y="29717"/>
                </a:lnTo>
                <a:lnTo>
                  <a:pt x="10668" y="33400"/>
                </a:lnTo>
                <a:lnTo>
                  <a:pt x="14350" y="34543"/>
                </a:lnTo>
                <a:lnTo>
                  <a:pt x="17525" y="35051"/>
                </a:lnTo>
                <a:lnTo>
                  <a:pt x="20700" y="34543"/>
                </a:lnTo>
                <a:lnTo>
                  <a:pt x="23875" y="33400"/>
                </a:lnTo>
                <a:lnTo>
                  <a:pt x="30225" y="29717"/>
                </a:lnTo>
                <a:lnTo>
                  <a:pt x="33400" y="23875"/>
                </a:lnTo>
                <a:lnTo>
                  <a:pt x="34544"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56" name="Google Shape;5256;p115"/>
          <p:cNvSpPr/>
          <p:nvPr/>
        </p:nvSpPr>
        <p:spPr>
          <a:xfrm>
            <a:off x="9674601" y="4356496"/>
            <a:ext cx="38686" cy="38686"/>
          </a:xfrm>
          <a:custGeom>
            <a:rect b="b" l="l" r="r" t="t"/>
            <a:pathLst>
              <a:path extrusionOk="0" h="35051" w="35051">
                <a:moveTo>
                  <a:pt x="35051" y="17525"/>
                </a:moveTo>
                <a:lnTo>
                  <a:pt x="34544" y="13842"/>
                </a:lnTo>
                <a:lnTo>
                  <a:pt x="33400" y="10032"/>
                </a:lnTo>
                <a:lnTo>
                  <a:pt x="30225" y="4825"/>
                </a:lnTo>
                <a:lnTo>
                  <a:pt x="23875" y="1015"/>
                </a:lnTo>
                <a:lnTo>
                  <a:pt x="20700" y="0"/>
                </a:lnTo>
                <a:lnTo>
                  <a:pt x="17525" y="0"/>
                </a:lnTo>
                <a:lnTo>
                  <a:pt x="10668" y="1015"/>
                </a:lnTo>
                <a:lnTo>
                  <a:pt x="5333" y="4825"/>
                </a:lnTo>
                <a:lnTo>
                  <a:pt x="1016" y="10032"/>
                </a:lnTo>
                <a:lnTo>
                  <a:pt x="0" y="17525"/>
                </a:lnTo>
                <a:lnTo>
                  <a:pt x="0" y="20192"/>
                </a:lnTo>
                <a:lnTo>
                  <a:pt x="1016" y="23875"/>
                </a:lnTo>
                <a:lnTo>
                  <a:pt x="5333" y="29717"/>
                </a:lnTo>
                <a:lnTo>
                  <a:pt x="10668" y="32892"/>
                </a:lnTo>
                <a:lnTo>
                  <a:pt x="14350" y="34543"/>
                </a:lnTo>
                <a:lnTo>
                  <a:pt x="17525" y="35051"/>
                </a:lnTo>
                <a:lnTo>
                  <a:pt x="20700" y="34543"/>
                </a:lnTo>
                <a:lnTo>
                  <a:pt x="23875" y="32892"/>
                </a:lnTo>
                <a:lnTo>
                  <a:pt x="30225" y="29717"/>
                </a:lnTo>
                <a:lnTo>
                  <a:pt x="33400" y="23875"/>
                </a:lnTo>
                <a:lnTo>
                  <a:pt x="34544" y="20192"/>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57" name="Google Shape;5257;p115"/>
          <p:cNvSpPr/>
          <p:nvPr/>
        </p:nvSpPr>
        <p:spPr>
          <a:xfrm>
            <a:off x="9674601" y="4408639"/>
            <a:ext cx="38686" cy="38686"/>
          </a:xfrm>
          <a:custGeom>
            <a:rect b="b" l="l" r="r" t="t"/>
            <a:pathLst>
              <a:path extrusionOk="0" h="35051" w="35051">
                <a:moveTo>
                  <a:pt x="35051" y="17526"/>
                </a:moveTo>
                <a:lnTo>
                  <a:pt x="34544" y="13843"/>
                </a:lnTo>
                <a:lnTo>
                  <a:pt x="33400" y="10668"/>
                </a:lnTo>
                <a:lnTo>
                  <a:pt x="30225" y="5334"/>
                </a:lnTo>
                <a:lnTo>
                  <a:pt x="23875" y="1016"/>
                </a:lnTo>
                <a:lnTo>
                  <a:pt x="20700" y="0"/>
                </a:lnTo>
                <a:lnTo>
                  <a:pt x="17525" y="0"/>
                </a:lnTo>
                <a:lnTo>
                  <a:pt x="10668" y="1016"/>
                </a:lnTo>
                <a:lnTo>
                  <a:pt x="5333" y="5334"/>
                </a:lnTo>
                <a:lnTo>
                  <a:pt x="1016" y="10668"/>
                </a:lnTo>
                <a:lnTo>
                  <a:pt x="0" y="17526"/>
                </a:lnTo>
                <a:lnTo>
                  <a:pt x="0" y="20701"/>
                </a:lnTo>
                <a:lnTo>
                  <a:pt x="1016" y="23876"/>
                </a:lnTo>
                <a:lnTo>
                  <a:pt x="5333" y="29718"/>
                </a:lnTo>
                <a:lnTo>
                  <a:pt x="10668" y="33401"/>
                </a:lnTo>
                <a:lnTo>
                  <a:pt x="14350" y="34544"/>
                </a:lnTo>
                <a:lnTo>
                  <a:pt x="17525" y="35052"/>
                </a:lnTo>
                <a:lnTo>
                  <a:pt x="20700" y="34544"/>
                </a:lnTo>
                <a:lnTo>
                  <a:pt x="23875" y="33401"/>
                </a:lnTo>
                <a:lnTo>
                  <a:pt x="30225" y="29718"/>
                </a:lnTo>
                <a:lnTo>
                  <a:pt x="33400" y="23876"/>
                </a:lnTo>
                <a:lnTo>
                  <a:pt x="34544" y="20701"/>
                </a:lnTo>
                <a:lnTo>
                  <a:pt x="35051" y="175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58" name="Google Shape;5258;p115"/>
          <p:cNvSpPr/>
          <p:nvPr/>
        </p:nvSpPr>
        <p:spPr>
          <a:xfrm>
            <a:off x="9674601" y="4460782"/>
            <a:ext cx="38686" cy="38686"/>
          </a:xfrm>
          <a:custGeom>
            <a:rect b="b" l="l" r="r" t="t"/>
            <a:pathLst>
              <a:path extrusionOk="0" h="35051" w="35051">
                <a:moveTo>
                  <a:pt x="35051" y="17271"/>
                </a:moveTo>
                <a:lnTo>
                  <a:pt x="34544" y="14096"/>
                </a:lnTo>
                <a:lnTo>
                  <a:pt x="33400" y="10413"/>
                </a:lnTo>
                <a:lnTo>
                  <a:pt x="30225" y="5206"/>
                </a:lnTo>
                <a:lnTo>
                  <a:pt x="23875" y="1015"/>
                </a:lnTo>
                <a:lnTo>
                  <a:pt x="20700" y="0"/>
                </a:lnTo>
                <a:lnTo>
                  <a:pt x="17525" y="0"/>
                </a:lnTo>
                <a:lnTo>
                  <a:pt x="10668" y="1015"/>
                </a:lnTo>
                <a:lnTo>
                  <a:pt x="5333" y="5206"/>
                </a:lnTo>
                <a:lnTo>
                  <a:pt x="1016" y="10413"/>
                </a:lnTo>
                <a:lnTo>
                  <a:pt x="0" y="17271"/>
                </a:lnTo>
                <a:lnTo>
                  <a:pt x="0" y="20446"/>
                </a:lnTo>
                <a:lnTo>
                  <a:pt x="1016" y="24002"/>
                </a:lnTo>
                <a:lnTo>
                  <a:pt x="5333" y="29844"/>
                </a:lnTo>
                <a:lnTo>
                  <a:pt x="10668" y="33019"/>
                </a:lnTo>
                <a:lnTo>
                  <a:pt x="14350" y="34035"/>
                </a:lnTo>
                <a:lnTo>
                  <a:pt x="17525" y="35051"/>
                </a:lnTo>
                <a:lnTo>
                  <a:pt x="20700" y="34035"/>
                </a:lnTo>
                <a:lnTo>
                  <a:pt x="23875" y="33019"/>
                </a:lnTo>
                <a:lnTo>
                  <a:pt x="30225" y="29844"/>
                </a:lnTo>
                <a:lnTo>
                  <a:pt x="33400" y="24002"/>
                </a:lnTo>
                <a:lnTo>
                  <a:pt x="34544" y="20446"/>
                </a:lnTo>
                <a:lnTo>
                  <a:pt x="35051" y="1727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59" name="Google Shape;5259;p115"/>
          <p:cNvSpPr/>
          <p:nvPr/>
        </p:nvSpPr>
        <p:spPr>
          <a:xfrm>
            <a:off x="9674601" y="4511244"/>
            <a:ext cx="38686" cy="38686"/>
          </a:xfrm>
          <a:custGeom>
            <a:rect b="b" l="l" r="r" t="t"/>
            <a:pathLst>
              <a:path extrusionOk="0" h="35051" w="35051">
                <a:moveTo>
                  <a:pt x="35051" y="17525"/>
                </a:moveTo>
                <a:lnTo>
                  <a:pt x="34544" y="13842"/>
                </a:lnTo>
                <a:lnTo>
                  <a:pt x="33400" y="10032"/>
                </a:lnTo>
                <a:lnTo>
                  <a:pt x="30225" y="5333"/>
                </a:lnTo>
                <a:lnTo>
                  <a:pt x="23875" y="1015"/>
                </a:lnTo>
                <a:lnTo>
                  <a:pt x="20700" y="0"/>
                </a:lnTo>
                <a:lnTo>
                  <a:pt x="17525" y="0"/>
                </a:lnTo>
                <a:lnTo>
                  <a:pt x="10668" y="1015"/>
                </a:lnTo>
                <a:lnTo>
                  <a:pt x="5333" y="5333"/>
                </a:lnTo>
                <a:lnTo>
                  <a:pt x="1016" y="10032"/>
                </a:lnTo>
                <a:lnTo>
                  <a:pt x="0" y="17525"/>
                </a:lnTo>
                <a:lnTo>
                  <a:pt x="0" y="20192"/>
                </a:lnTo>
                <a:lnTo>
                  <a:pt x="1016" y="23875"/>
                </a:lnTo>
                <a:lnTo>
                  <a:pt x="5333" y="29717"/>
                </a:lnTo>
                <a:lnTo>
                  <a:pt x="10668" y="33400"/>
                </a:lnTo>
                <a:lnTo>
                  <a:pt x="14350" y="34543"/>
                </a:lnTo>
                <a:lnTo>
                  <a:pt x="17525" y="35051"/>
                </a:lnTo>
                <a:lnTo>
                  <a:pt x="20700" y="34543"/>
                </a:lnTo>
                <a:lnTo>
                  <a:pt x="23875" y="33400"/>
                </a:lnTo>
                <a:lnTo>
                  <a:pt x="30225" y="29717"/>
                </a:lnTo>
                <a:lnTo>
                  <a:pt x="33400" y="23875"/>
                </a:lnTo>
                <a:lnTo>
                  <a:pt x="34544" y="20192"/>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60" name="Google Shape;5260;p115"/>
          <p:cNvSpPr/>
          <p:nvPr/>
        </p:nvSpPr>
        <p:spPr>
          <a:xfrm>
            <a:off x="9674601" y="4563387"/>
            <a:ext cx="38686" cy="38686"/>
          </a:xfrm>
          <a:custGeom>
            <a:rect b="b" l="l" r="r" t="t"/>
            <a:pathLst>
              <a:path extrusionOk="0" h="35051" w="35051">
                <a:moveTo>
                  <a:pt x="35051" y="17525"/>
                </a:moveTo>
                <a:lnTo>
                  <a:pt x="34544" y="13843"/>
                </a:lnTo>
                <a:lnTo>
                  <a:pt x="33400" y="10668"/>
                </a:lnTo>
                <a:lnTo>
                  <a:pt x="30225" y="5333"/>
                </a:lnTo>
                <a:lnTo>
                  <a:pt x="23875" y="1015"/>
                </a:lnTo>
                <a:lnTo>
                  <a:pt x="20700" y="0"/>
                </a:lnTo>
                <a:lnTo>
                  <a:pt x="17525" y="0"/>
                </a:lnTo>
                <a:lnTo>
                  <a:pt x="10668" y="1015"/>
                </a:lnTo>
                <a:lnTo>
                  <a:pt x="5333" y="5333"/>
                </a:lnTo>
                <a:lnTo>
                  <a:pt x="1016" y="10668"/>
                </a:lnTo>
                <a:lnTo>
                  <a:pt x="0" y="17525"/>
                </a:lnTo>
                <a:lnTo>
                  <a:pt x="0" y="20700"/>
                </a:lnTo>
                <a:lnTo>
                  <a:pt x="1016" y="23875"/>
                </a:lnTo>
                <a:lnTo>
                  <a:pt x="5333" y="29718"/>
                </a:lnTo>
                <a:lnTo>
                  <a:pt x="10668" y="33400"/>
                </a:lnTo>
                <a:lnTo>
                  <a:pt x="14350" y="34543"/>
                </a:lnTo>
                <a:lnTo>
                  <a:pt x="17525" y="35051"/>
                </a:lnTo>
                <a:lnTo>
                  <a:pt x="20700" y="34543"/>
                </a:lnTo>
                <a:lnTo>
                  <a:pt x="23875" y="33400"/>
                </a:lnTo>
                <a:lnTo>
                  <a:pt x="30225" y="29718"/>
                </a:lnTo>
                <a:lnTo>
                  <a:pt x="33400" y="23875"/>
                </a:lnTo>
                <a:lnTo>
                  <a:pt x="34544"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61" name="Google Shape;5261;p115"/>
          <p:cNvSpPr/>
          <p:nvPr/>
        </p:nvSpPr>
        <p:spPr>
          <a:xfrm>
            <a:off x="9674601" y="4615529"/>
            <a:ext cx="38686" cy="38686"/>
          </a:xfrm>
          <a:custGeom>
            <a:rect b="b" l="l" r="r" t="t"/>
            <a:pathLst>
              <a:path extrusionOk="0" h="35051" w="35051">
                <a:moveTo>
                  <a:pt x="35051" y="17272"/>
                </a:moveTo>
                <a:lnTo>
                  <a:pt x="34544" y="14097"/>
                </a:lnTo>
                <a:lnTo>
                  <a:pt x="33400" y="10414"/>
                </a:lnTo>
                <a:lnTo>
                  <a:pt x="30225" y="5207"/>
                </a:lnTo>
                <a:lnTo>
                  <a:pt x="23875" y="1524"/>
                </a:lnTo>
                <a:lnTo>
                  <a:pt x="20700" y="0"/>
                </a:lnTo>
                <a:lnTo>
                  <a:pt x="17525" y="0"/>
                </a:lnTo>
                <a:lnTo>
                  <a:pt x="10668" y="1524"/>
                </a:lnTo>
                <a:lnTo>
                  <a:pt x="5333" y="5207"/>
                </a:lnTo>
                <a:lnTo>
                  <a:pt x="1016" y="10414"/>
                </a:lnTo>
                <a:lnTo>
                  <a:pt x="0" y="17272"/>
                </a:lnTo>
                <a:lnTo>
                  <a:pt x="0" y="20447"/>
                </a:lnTo>
                <a:lnTo>
                  <a:pt x="1016" y="24003"/>
                </a:lnTo>
                <a:lnTo>
                  <a:pt x="5333" y="29845"/>
                </a:lnTo>
                <a:lnTo>
                  <a:pt x="10668" y="33020"/>
                </a:lnTo>
                <a:lnTo>
                  <a:pt x="14350" y="34544"/>
                </a:lnTo>
                <a:lnTo>
                  <a:pt x="17525" y="35052"/>
                </a:lnTo>
                <a:lnTo>
                  <a:pt x="20700" y="34544"/>
                </a:lnTo>
                <a:lnTo>
                  <a:pt x="23875" y="33020"/>
                </a:lnTo>
                <a:lnTo>
                  <a:pt x="30225" y="29845"/>
                </a:lnTo>
                <a:lnTo>
                  <a:pt x="33400" y="24003"/>
                </a:lnTo>
                <a:lnTo>
                  <a:pt x="34544" y="20447"/>
                </a:lnTo>
                <a:lnTo>
                  <a:pt x="35051" y="172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62" name="Google Shape;5262;p115"/>
          <p:cNvSpPr/>
          <p:nvPr/>
        </p:nvSpPr>
        <p:spPr>
          <a:xfrm>
            <a:off x="9674601" y="4667674"/>
            <a:ext cx="38686" cy="38686"/>
          </a:xfrm>
          <a:custGeom>
            <a:rect b="b" l="l" r="r" t="t"/>
            <a:pathLst>
              <a:path extrusionOk="0" h="35051" w="35051">
                <a:moveTo>
                  <a:pt x="35051" y="17525"/>
                </a:moveTo>
                <a:lnTo>
                  <a:pt x="34544" y="13843"/>
                </a:lnTo>
                <a:lnTo>
                  <a:pt x="33400" y="10668"/>
                </a:lnTo>
                <a:lnTo>
                  <a:pt x="30225" y="5333"/>
                </a:lnTo>
                <a:lnTo>
                  <a:pt x="23875" y="1016"/>
                </a:lnTo>
                <a:lnTo>
                  <a:pt x="20700" y="0"/>
                </a:lnTo>
                <a:lnTo>
                  <a:pt x="17525" y="0"/>
                </a:lnTo>
                <a:lnTo>
                  <a:pt x="10668" y="1016"/>
                </a:lnTo>
                <a:lnTo>
                  <a:pt x="5333" y="5333"/>
                </a:lnTo>
                <a:lnTo>
                  <a:pt x="1016" y="10668"/>
                </a:lnTo>
                <a:lnTo>
                  <a:pt x="0" y="17525"/>
                </a:lnTo>
                <a:lnTo>
                  <a:pt x="0" y="20193"/>
                </a:lnTo>
                <a:lnTo>
                  <a:pt x="1016" y="23875"/>
                </a:lnTo>
                <a:lnTo>
                  <a:pt x="5333" y="29718"/>
                </a:lnTo>
                <a:lnTo>
                  <a:pt x="10668" y="33400"/>
                </a:lnTo>
                <a:lnTo>
                  <a:pt x="14350" y="34543"/>
                </a:lnTo>
                <a:lnTo>
                  <a:pt x="17525" y="35051"/>
                </a:lnTo>
                <a:lnTo>
                  <a:pt x="20700" y="34543"/>
                </a:lnTo>
                <a:lnTo>
                  <a:pt x="23875" y="33400"/>
                </a:lnTo>
                <a:lnTo>
                  <a:pt x="30225" y="29718"/>
                </a:lnTo>
                <a:lnTo>
                  <a:pt x="33400" y="23875"/>
                </a:lnTo>
                <a:lnTo>
                  <a:pt x="34544" y="20193"/>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63" name="Google Shape;5263;p115"/>
          <p:cNvSpPr/>
          <p:nvPr/>
        </p:nvSpPr>
        <p:spPr>
          <a:xfrm>
            <a:off x="9674601" y="4718135"/>
            <a:ext cx="38686" cy="38687"/>
          </a:xfrm>
          <a:custGeom>
            <a:rect b="b" l="l" r="r" t="t"/>
            <a:pathLst>
              <a:path extrusionOk="0" h="35051" w="35051">
                <a:moveTo>
                  <a:pt x="35051" y="17525"/>
                </a:moveTo>
                <a:lnTo>
                  <a:pt x="34544" y="14350"/>
                </a:lnTo>
                <a:lnTo>
                  <a:pt x="33400" y="10667"/>
                </a:lnTo>
                <a:lnTo>
                  <a:pt x="30225" y="5333"/>
                </a:lnTo>
                <a:lnTo>
                  <a:pt x="23875" y="1015"/>
                </a:lnTo>
                <a:lnTo>
                  <a:pt x="20700" y="0"/>
                </a:lnTo>
                <a:lnTo>
                  <a:pt x="17525" y="0"/>
                </a:lnTo>
                <a:lnTo>
                  <a:pt x="10668" y="1015"/>
                </a:lnTo>
                <a:lnTo>
                  <a:pt x="5333" y="5333"/>
                </a:lnTo>
                <a:lnTo>
                  <a:pt x="1016" y="10667"/>
                </a:lnTo>
                <a:lnTo>
                  <a:pt x="0" y="17525"/>
                </a:lnTo>
                <a:lnTo>
                  <a:pt x="0" y="20700"/>
                </a:lnTo>
                <a:lnTo>
                  <a:pt x="1016" y="23875"/>
                </a:lnTo>
                <a:lnTo>
                  <a:pt x="5333" y="29717"/>
                </a:lnTo>
                <a:lnTo>
                  <a:pt x="10668" y="33400"/>
                </a:lnTo>
                <a:lnTo>
                  <a:pt x="14350" y="34543"/>
                </a:lnTo>
                <a:lnTo>
                  <a:pt x="17525" y="35051"/>
                </a:lnTo>
                <a:lnTo>
                  <a:pt x="20700" y="34543"/>
                </a:lnTo>
                <a:lnTo>
                  <a:pt x="23875" y="33400"/>
                </a:lnTo>
                <a:lnTo>
                  <a:pt x="30225" y="29717"/>
                </a:lnTo>
                <a:lnTo>
                  <a:pt x="33400" y="23875"/>
                </a:lnTo>
                <a:lnTo>
                  <a:pt x="34544"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64" name="Google Shape;5264;p115"/>
          <p:cNvSpPr/>
          <p:nvPr/>
        </p:nvSpPr>
        <p:spPr>
          <a:xfrm>
            <a:off x="9674601" y="4768596"/>
            <a:ext cx="38686" cy="40369"/>
          </a:xfrm>
          <a:custGeom>
            <a:rect b="b" l="l" r="r" t="t"/>
            <a:pathLst>
              <a:path extrusionOk="0" h="36576" w="35051">
                <a:moveTo>
                  <a:pt x="35051" y="18542"/>
                </a:moveTo>
                <a:lnTo>
                  <a:pt x="34544" y="14732"/>
                </a:lnTo>
                <a:lnTo>
                  <a:pt x="33400" y="10922"/>
                </a:lnTo>
                <a:lnTo>
                  <a:pt x="30225" y="5461"/>
                </a:lnTo>
                <a:lnTo>
                  <a:pt x="23875" y="1651"/>
                </a:lnTo>
                <a:lnTo>
                  <a:pt x="20700" y="0"/>
                </a:lnTo>
                <a:lnTo>
                  <a:pt x="17525" y="0"/>
                </a:lnTo>
                <a:lnTo>
                  <a:pt x="10668" y="1651"/>
                </a:lnTo>
                <a:lnTo>
                  <a:pt x="5333" y="5461"/>
                </a:lnTo>
                <a:lnTo>
                  <a:pt x="1016" y="10922"/>
                </a:lnTo>
                <a:lnTo>
                  <a:pt x="0" y="18542"/>
                </a:lnTo>
                <a:lnTo>
                  <a:pt x="0" y="21336"/>
                </a:lnTo>
                <a:lnTo>
                  <a:pt x="1016" y="25146"/>
                </a:lnTo>
                <a:lnTo>
                  <a:pt x="5333" y="31115"/>
                </a:lnTo>
                <a:lnTo>
                  <a:pt x="10668" y="34417"/>
                </a:lnTo>
                <a:lnTo>
                  <a:pt x="14350" y="36068"/>
                </a:lnTo>
                <a:lnTo>
                  <a:pt x="17525" y="36576"/>
                </a:lnTo>
                <a:lnTo>
                  <a:pt x="20700" y="36068"/>
                </a:lnTo>
                <a:lnTo>
                  <a:pt x="23875" y="34417"/>
                </a:lnTo>
                <a:lnTo>
                  <a:pt x="30225" y="31115"/>
                </a:lnTo>
                <a:lnTo>
                  <a:pt x="33400" y="25146"/>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65" name="Google Shape;5265;p115"/>
          <p:cNvSpPr/>
          <p:nvPr/>
        </p:nvSpPr>
        <p:spPr>
          <a:xfrm>
            <a:off x="9674601" y="4822421"/>
            <a:ext cx="38686" cy="37005"/>
          </a:xfrm>
          <a:custGeom>
            <a:rect b="b" l="l" r="r" t="t"/>
            <a:pathLst>
              <a:path extrusionOk="0" h="33527" w="35051">
                <a:moveTo>
                  <a:pt x="35051" y="16764"/>
                </a:moveTo>
                <a:lnTo>
                  <a:pt x="34544" y="13208"/>
                </a:lnTo>
                <a:lnTo>
                  <a:pt x="33400" y="10160"/>
                </a:lnTo>
                <a:lnTo>
                  <a:pt x="30225" y="5080"/>
                </a:lnTo>
                <a:lnTo>
                  <a:pt x="23875" y="1016"/>
                </a:lnTo>
                <a:lnTo>
                  <a:pt x="20700" y="0"/>
                </a:lnTo>
                <a:lnTo>
                  <a:pt x="17525" y="0"/>
                </a:lnTo>
                <a:lnTo>
                  <a:pt x="10668" y="1016"/>
                </a:lnTo>
                <a:lnTo>
                  <a:pt x="5333" y="5080"/>
                </a:lnTo>
                <a:lnTo>
                  <a:pt x="1016" y="10160"/>
                </a:lnTo>
                <a:lnTo>
                  <a:pt x="0" y="16764"/>
                </a:lnTo>
                <a:lnTo>
                  <a:pt x="0" y="19304"/>
                </a:lnTo>
                <a:lnTo>
                  <a:pt x="1016" y="22860"/>
                </a:lnTo>
                <a:lnTo>
                  <a:pt x="5333" y="28448"/>
                </a:lnTo>
                <a:lnTo>
                  <a:pt x="10668" y="32004"/>
                </a:lnTo>
                <a:lnTo>
                  <a:pt x="14350" y="33020"/>
                </a:lnTo>
                <a:lnTo>
                  <a:pt x="17525" y="33528"/>
                </a:lnTo>
                <a:lnTo>
                  <a:pt x="20700" y="33020"/>
                </a:lnTo>
                <a:lnTo>
                  <a:pt x="23875" y="32004"/>
                </a:lnTo>
                <a:lnTo>
                  <a:pt x="30225" y="28448"/>
                </a:lnTo>
                <a:lnTo>
                  <a:pt x="33400" y="22860"/>
                </a:lnTo>
                <a:lnTo>
                  <a:pt x="34544" y="19304"/>
                </a:lnTo>
                <a:lnTo>
                  <a:pt x="35051" y="1676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66" name="Google Shape;5266;p115"/>
          <p:cNvSpPr/>
          <p:nvPr/>
        </p:nvSpPr>
        <p:spPr>
          <a:xfrm>
            <a:off x="9674601" y="4872883"/>
            <a:ext cx="38686" cy="38687"/>
          </a:xfrm>
          <a:custGeom>
            <a:rect b="b" l="l" r="r" t="t"/>
            <a:pathLst>
              <a:path extrusionOk="0" h="35051" w="35051">
                <a:moveTo>
                  <a:pt x="35051" y="17526"/>
                </a:moveTo>
                <a:lnTo>
                  <a:pt x="34544" y="14351"/>
                </a:lnTo>
                <a:lnTo>
                  <a:pt x="33400" y="10668"/>
                </a:lnTo>
                <a:lnTo>
                  <a:pt x="30225" y="5334"/>
                </a:lnTo>
                <a:lnTo>
                  <a:pt x="23875" y="1016"/>
                </a:lnTo>
                <a:lnTo>
                  <a:pt x="20700" y="0"/>
                </a:lnTo>
                <a:lnTo>
                  <a:pt x="17525" y="0"/>
                </a:lnTo>
                <a:lnTo>
                  <a:pt x="10668" y="1016"/>
                </a:lnTo>
                <a:lnTo>
                  <a:pt x="5333" y="5334"/>
                </a:lnTo>
                <a:lnTo>
                  <a:pt x="1016" y="10668"/>
                </a:lnTo>
                <a:lnTo>
                  <a:pt x="0" y="17526"/>
                </a:lnTo>
                <a:lnTo>
                  <a:pt x="0" y="20701"/>
                </a:lnTo>
                <a:lnTo>
                  <a:pt x="1016" y="23876"/>
                </a:lnTo>
                <a:lnTo>
                  <a:pt x="5333" y="30226"/>
                </a:lnTo>
                <a:lnTo>
                  <a:pt x="10668" y="33401"/>
                </a:lnTo>
                <a:lnTo>
                  <a:pt x="14350" y="34544"/>
                </a:lnTo>
                <a:lnTo>
                  <a:pt x="17525" y="35052"/>
                </a:lnTo>
                <a:lnTo>
                  <a:pt x="20700" y="34544"/>
                </a:lnTo>
                <a:lnTo>
                  <a:pt x="23875" y="33401"/>
                </a:lnTo>
                <a:lnTo>
                  <a:pt x="30225" y="30226"/>
                </a:lnTo>
                <a:lnTo>
                  <a:pt x="33400" y="23876"/>
                </a:lnTo>
                <a:lnTo>
                  <a:pt x="34544" y="20701"/>
                </a:lnTo>
                <a:lnTo>
                  <a:pt x="35051" y="175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67" name="Google Shape;5267;p115"/>
          <p:cNvSpPr/>
          <p:nvPr/>
        </p:nvSpPr>
        <p:spPr>
          <a:xfrm>
            <a:off x="9674601" y="4925027"/>
            <a:ext cx="38686" cy="38686"/>
          </a:xfrm>
          <a:custGeom>
            <a:rect b="b" l="l" r="r" t="t"/>
            <a:pathLst>
              <a:path extrusionOk="0" h="35051" w="35051">
                <a:moveTo>
                  <a:pt x="35051" y="17525"/>
                </a:moveTo>
                <a:lnTo>
                  <a:pt x="34544" y="13842"/>
                </a:lnTo>
                <a:lnTo>
                  <a:pt x="33400" y="10032"/>
                </a:lnTo>
                <a:lnTo>
                  <a:pt x="30225" y="4825"/>
                </a:lnTo>
                <a:lnTo>
                  <a:pt x="23875" y="1015"/>
                </a:lnTo>
                <a:lnTo>
                  <a:pt x="20700" y="0"/>
                </a:lnTo>
                <a:lnTo>
                  <a:pt x="17525" y="0"/>
                </a:lnTo>
                <a:lnTo>
                  <a:pt x="10668" y="1015"/>
                </a:lnTo>
                <a:lnTo>
                  <a:pt x="5333" y="4825"/>
                </a:lnTo>
                <a:lnTo>
                  <a:pt x="1016" y="10032"/>
                </a:lnTo>
                <a:lnTo>
                  <a:pt x="0" y="17525"/>
                </a:lnTo>
                <a:lnTo>
                  <a:pt x="0" y="20192"/>
                </a:lnTo>
                <a:lnTo>
                  <a:pt x="1016" y="23875"/>
                </a:lnTo>
                <a:lnTo>
                  <a:pt x="5333" y="29717"/>
                </a:lnTo>
                <a:lnTo>
                  <a:pt x="10668" y="33400"/>
                </a:lnTo>
                <a:lnTo>
                  <a:pt x="14350" y="34543"/>
                </a:lnTo>
                <a:lnTo>
                  <a:pt x="17525" y="35051"/>
                </a:lnTo>
                <a:lnTo>
                  <a:pt x="20700" y="34543"/>
                </a:lnTo>
                <a:lnTo>
                  <a:pt x="23875" y="33400"/>
                </a:lnTo>
                <a:lnTo>
                  <a:pt x="30225" y="29717"/>
                </a:lnTo>
                <a:lnTo>
                  <a:pt x="33400" y="23875"/>
                </a:lnTo>
                <a:lnTo>
                  <a:pt x="34544" y="20192"/>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68" name="Google Shape;5268;p115"/>
          <p:cNvSpPr/>
          <p:nvPr/>
        </p:nvSpPr>
        <p:spPr>
          <a:xfrm>
            <a:off x="9674601" y="4975488"/>
            <a:ext cx="38686" cy="38686"/>
          </a:xfrm>
          <a:custGeom>
            <a:rect b="b" l="l" r="r" t="t"/>
            <a:pathLst>
              <a:path extrusionOk="0" h="35051" w="35051">
                <a:moveTo>
                  <a:pt x="35051" y="17525"/>
                </a:moveTo>
                <a:lnTo>
                  <a:pt x="34544" y="13842"/>
                </a:lnTo>
                <a:lnTo>
                  <a:pt x="33400" y="10667"/>
                </a:lnTo>
                <a:lnTo>
                  <a:pt x="30225" y="5333"/>
                </a:lnTo>
                <a:lnTo>
                  <a:pt x="23875" y="1015"/>
                </a:lnTo>
                <a:lnTo>
                  <a:pt x="20700" y="0"/>
                </a:lnTo>
                <a:lnTo>
                  <a:pt x="17525" y="0"/>
                </a:lnTo>
                <a:lnTo>
                  <a:pt x="10668" y="1015"/>
                </a:lnTo>
                <a:lnTo>
                  <a:pt x="5333" y="5333"/>
                </a:lnTo>
                <a:lnTo>
                  <a:pt x="1016" y="10667"/>
                </a:lnTo>
                <a:lnTo>
                  <a:pt x="0" y="17525"/>
                </a:lnTo>
                <a:lnTo>
                  <a:pt x="0" y="20700"/>
                </a:lnTo>
                <a:lnTo>
                  <a:pt x="1016" y="23875"/>
                </a:lnTo>
                <a:lnTo>
                  <a:pt x="5333" y="29717"/>
                </a:lnTo>
                <a:lnTo>
                  <a:pt x="10668" y="33400"/>
                </a:lnTo>
                <a:lnTo>
                  <a:pt x="14350" y="34543"/>
                </a:lnTo>
                <a:lnTo>
                  <a:pt x="17525" y="35051"/>
                </a:lnTo>
                <a:lnTo>
                  <a:pt x="20700" y="34543"/>
                </a:lnTo>
                <a:lnTo>
                  <a:pt x="23875" y="33400"/>
                </a:lnTo>
                <a:lnTo>
                  <a:pt x="30225" y="29717"/>
                </a:lnTo>
                <a:lnTo>
                  <a:pt x="33400" y="23875"/>
                </a:lnTo>
                <a:lnTo>
                  <a:pt x="34544"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69" name="Google Shape;5269;p115"/>
          <p:cNvSpPr/>
          <p:nvPr/>
        </p:nvSpPr>
        <p:spPr>
          <a:xfrm>
            <a:off x="9674601" y="5027631"/>
            <a:ext cx="38686" cy="38686"/>
          </a:xfrm>
          <a:custGeom>
            <a:rect b="b" l="l" r="r" t="t"/>
            <a:pathLst>
              <a:path extrusionOk="0" h="35051" w="35051">
                <a:moveTo>
                  <a:pt x="35051" y="17271"/>
                </a:moveTo>
                <a:lnTo>
                  <a:pt x="34544" y="14096"/>
                </a:lnTo>
                <a:lnTo>
                  <a:pt x="33400" y="10413"/>
                </a:lnTo>
                <a:lnTo>
                  <a:pt x="30225" y="5206"/>
                </a:lnTo>
                <a:lnTo>
                  <a:pt x="23875" y="1015"/>
                </a:lnTo>
                <a:lnTo>
                  <a:pt x="20700" y="0"/>
                </a:lnTo>
                <a:lnTo>
                  <a:pt x="17525" y="0"/>
                </a:lnTo>
                <a:lnTo>
                  <a:pt x="10668" y="1015"/>
                </a:lnTo>
                <a:lnTo>
                  <a:pt x="5333" y="5206"/>
                </a:lnTo>
                <a:lnTo>
                  <a:pt x="1016" y="10413"/>
                </a:lnTo>
                <a:lnTo>
                  <a:pt x="0" y="17271"/>
                </a:lnTo>
                <a:lnTo>
                  <a:pt x="0" y="20446"/>
                </a:lnTo>
                <a:lnTo>
                  <a:pt x="1016" y="24002"/>
                </a:lnTo>
                <a:lnTo>
                  <a:pt x="5333" y="29844"/>
                </a:lnTo>
                <a:lnTo>
                  <a:pt x="10668" y="33019"/>
                </a:lnTo>
                <a:lnTo>
                  <a:pt x="14350" y="34036"/>
                </a:lnTo>
                <a:lnTo>
                  <a:pt x="17525" y="35051"/>
                </a:lnTo>
                <a:lnTo>
                  <a:pt x="20700" y="34036"/>
                </a:lnTo>
                <a:lnTo>
                  <a:pt x="23875" y="33019"/>
                </a:lnTo>
                <a:lnTo>
                  <a:pt x="30225" y="29844"/>
                </a:lnTo>
                <a:lnTo>
                  <a:pt x="33400" y="24002"/>
                </a:lnTo>
                <a:lnTo>
                  <a:pt x="34544" y="20446"/>
                </a:lnTo>
                <a:lnTo>
                  <a:pt x="35051" y="1727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70" name="Google Shape;5270;p115"/>
          <p:cNvSpPr/>
          <p:nvPr/>
        </p:nvSpPr>
        <p:spPr>
          <a:xfrm>
            <a:off x="9674601" y="5079775"/>
            <a:ext cx="38686" cy="38686"/>
          </a:xfrm>
          <a:custGeom>
            <a:rect b="b" l="l" r="r" t="t"/>
            <a:pathLst>
              <a:path extrusionOk="0" h="35051" w="35051">
                <a:moveTo>
                  <a:pt x="35051" y="17526"/>
                </a:moveTo>
                <a:lnTo>
                  <a:pt x="34544" y="13843"/>
                </a:lnTo>
                <a:lnTo>
                  <a:pt x="33400" y="10668"/>
                </a:lnTo>
                <a:lnTo>
                  <a:pt x="30225" y="5334"/>
                </a:lnTo>
                <a:lnTo>
                  <a:pt x="23875" y="1016"/>
                </a:lnTo>
                <a:lnTo>
                  <a:pt x="20700" y="0"/>
                </a:lnTo>
                <a:lnTo>
                  <a:pt x="17525" y="0"/>
                </a:lnTo>
                <a:lnTo>
                  <a:pt x="10668" y="1016"/>
                </a:lnTo>
                <a:lnTo>
                  <a:pt x="5333" y="5334"/>
                </a:lnTo>
                <a:lnTo>
                  <a:pt x="1016" y="10668"/>
                </a:lnTo>
                <a:lnTo>
                  <a:pt x="0" y="17526"/>
                </a:lnTo>
                <a:lnTo>
                  <a:pt x="0" y="20193"/>
                </a:lnTo>
                <a:lnTo>
                  <a:pt x="1016" y="23876"/>
                </a:lnTo>
                <a:lnTo>
                  <a:pt x="5333" y="29718"/>
                </a:lnTo>
                <a:lnTo>
                  <a:pt x="10668" y="33401"/>
                </a:lnTo>
                <a:lnTo>
                  <a:pt x="14350" y="34544"/>
                </a:lnTo>
                <a:lnTo>
                  <a:pt x="17525" y="35052"/>
                </a:lnTo>
                <a:lnTo>
                  <a:pt x="20700" y="34544"/>
                </a:lnTo>
                <a:lnTo>
                  <a:pt x="23875" y="33401"/>
                </a:lnTo>
                <a:lnTo>
                  <a:pt x="30225" y="29718"/>
                </a:lnTo>
                <a:lnTo>
                  <a:pt x="33400" y="23876"/>
                </a:lnTo>
                <a:lnTo>
                  <a:pt x="34544" y="20193"/>
                </a:lnTo>
                <a:lnTo>
                  <a:pt x="35051" y="175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71" name="Google Shape;5271;p115"/>
          <p:cNvSpPr/>
          <p:nvPr/>
        </p:nvSpPr>
        <p:spPr>
          <a:xfrm>
            <a:off x="9671237" y="5130236"/>
            <a:ext cx="38686" cy="38686"/>
          </a:xfrm>
          <a:custGeom>
            <a:rect b="b" l="l" r="r" t="t"/>
            <a:pathLst>
              <a:path extrusionOk="0" h="35051" w="35051">
                <a:moveTo>
                  <a:pt x="35051" y="17525"/>
                </a:moveTo>
                <a:lnTo>
                  <a:pt x="34544" y="13843"/>
                </a:lnTo>
                <a:lnTo>
                  <a:pt x="33400" y="10668"/>
                </a:lnTo>
                <a:lnTo>
                  <a:pt x="29718" y="5333"/>
                </a:lnTo>
                <a:lnTo>
                  <a:pt x="23875" y="1016"/>
                </a:lnTo>
                <a:lnTo>
                  <a:pt x="20193" y="0"/>
                </a:lnTo>
                <a:lnTo>
                  <a:pt x="17525" y="0"/>
                </a:lnTo>
                <a:lnTo>
                  <a:pt x="10032" y="1016"/>
                </a:lnTo>
                <a:lnTo>
                  <a:pt x="5334" y="5333"/>
                </a:lnTo>
                <a:lnTo>
                  <a:pt x="1016" y="10668"/>
                </a:lnTo>
                <a:lnTo>
                  <a:pt x="0" y="17525"/>
                </a:lnTo>
                <a:lnTo>
                  <a:pt x="0" y="20700"/>
                </a:lnTo>
                <a:lnTo>
                  <a:pt x="1016" y="23875"/>
                </a:lnTo>
                <a:lnTo>
                  <a:pt x="5334" y="29718"/>
                </a:lnTo>
                <a:lnTo>
                  <a:pt x="10032" y="33400"/>
                </a:lnTo>
                <a:lnTo>
                  <a:pt x="13843" y="34543"/>
                </a:lnTo>
                <a:lnTo>
                  <a:pt x="17525" y="35051"/>
                </a:lnTo>
                <a:lnTo>
                  <a:pt x="20193" y="34543"/>
                </a:lnTo>
                <a:lnTo>
                  <a:pt x="23875" y="33400"/>
                </a:lnTo>
                <a:lnTo>
                  <a:pt x="29718" y="29718"/>
                </a:lnTo>
                <a:lnTo>
                  <a:pt x="33400" y="23875"/>
                </a:lnTo>
                <a:lnTo>
                  <a:pt x="34544"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72" name="Google Shape;5272;p115"/>
          <p:cNvSpPr/>
          <p:nvPr/>
        </p:nvSpPr>
        <p:spPr>
          <a:xfrm>
            <a:off x="9644324" y="5173969"/>
            <a:ext cx="38686" cy="38686"/>
          </a:xfrm>
          <a:custGeom>
            <a:rect b="b" l="l" r="r" t="t"/>
            <a:pathLst>
              <a:path extrusionOk="0" h="35051" w="35051">
                <a:moveTo>
                  <a:pt x="35051" y="17525"/>
                </a:moveTo>
                <a:lnTo>
                  <a:pt x="34544" y="13843"/>
                </a:lnTo>
                <a:lnTo>
                  <a:pt x="33020" y="10668"/>
                </a:lnTo>
                <a:lnTo>
                  <a:pt x="29845" y="5333"/>
                </a:lnTo>
                <a:lnTo>
                  <a:pt x="24002" y="1015"/>
                </a:lnTo>
                <a:lnTo>
                  <a:pt x="20447" y="0"/>
                </a:lnTo>
                <a:lnTo>
                  <a:pt x="17779" y="0"/>
                </a:lnTo>
                <a:lnTo>
                  <a:pt x="10413" y="1015"/>
                </a:lnTo>
                <a:lnTo>
                  <a:pt x="5206" y="5333"/>
                </a:lnTo>
                <a:lnTo>
                  <a:pt x="1524" y="10668"/>
                </a:lnTo>
                <a:lnTo>
                  <a:pt x="0" y="17525"/>
                </a:lnTo>
                <a:lnTo>
                  <a:pt x="0" y="20700"/>
                </a:lnTo>
                <a:lnTo>
                  <a:pt x="1524" y="23875"/>
                </a:lnTo>
                <a:lnTo>
                  <a:pt x="5206" y="29718"/>
                </a:lnTo>
                <a:lnTo>
                  <a:pt x="10413" y="33400"/>
                </a:lnTo>
                <a:lnTo>
                  <a:pt x="14097" y="34543"/>
                </a:lnTo>
                <a:lnTo>
                  <a:pt x="17779" y="35051"/>
                </a:lnTo>
                <a:lnTo>
                  <a:pt x="20447" y="34543"/>
                </a:lnTo>
                <a:lnTo>
                  <a:pt x="24002" y="33400"/>
                </a:lnTo>
                <a:lnTo>
                  <a:pt x="29845" y="29718"/>
                </a:lnTo>
                <a:lnTo>
                  <a:pt x="33020" y="23875"/>
                </a:lnTo>
                <a:lnTo>
                  <a:pt x="34544"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73" name="Google Shape;5273;p115"/>
          <p:cNvSpPr/>
          <p:nvPr/>
        </p:nvSpPr>
        <p:spPr>
          <a:xfrm>
            <a:off x="9597227" y="5192472"/>
            <a:ext cx="38686" cy="38686"/>
          </a:xfrm>
          <a:custGeom>
            <a:rect b="b" l="l" r="r" t="t"/>
            <a:pathLst>
              <a:path extrusionOk="0" h="35051" w="35051">
                <a:moveTo>
                  <a:pt x="35051" y="17525"/>
                </a:moveTo>
                <a:lnTo>
                  <a:pt x="34544" y="14350"/>
                </a:lnTo>
                <a:lnTo>
                  <a:pt x="33400" y="10668"/>
                </a:lnTo>
                <a:lnTo>
                  <a:pt x="29718" y="5334"/>
                </a:lnTo>
                <a:lnTo>
                  <a:pt x="23875" y="1016"/>
                </a:lnTo>
                <a:lnTo>
                  <a:pt x="20193" y="0"/>
                </a:lnTo>
                <a:lnTo>
                  <a:pt x="17525" y="0"/>
                </a:lnTo>
                <a:lnTo>
                  <a:pt x="10668" y="1016"/>
                </a:lnTo>
                <a:lnTo>
                  <a:pt x="5333" y="5334"/>
                </a:lnTo>
                <a:lnTo>
                  <a:pt x="1016" y="10668"/>
                </a:lnTo>
                <a:lnTo>
                  <a:pt x="0" y="17525"/>
                </a:lnTo>
                <a:lnTo>
                  <a:pt x="0" y="20700"/>
                </a:lnTo>
                <a:lnTo>
                  <a:pt x="1016" y="23875"/>
                </a:lnTo>
                <a:lnTo>
                  <a:pt x="5333" y="29718"/>
                </a:lnTo>
                <a:lnTo>
                  <a:pt x="10668" y="33400"/>
                </a:lnTo>
                <a:lnTo>
                  <a:pt x="13843" y="34543"/>
                </a:lnTo>
                <a:lnTo>
                  <a:pt x="17525" y="35051"/>
                </a:lnTo>
                <a:lnTo>
                  <a:pt x="20193" y="34543"/>
                </a:lnTo>
                <a:lnTo>
                  <a:pt x="23875" y="33400"/>
                </a:lnTo>
                <a:lnTo>
                  <a:pt x="29718" y="29718"/>
                </a:lnTo>
                <a:lnTo>
                  <a:pt x="33400" y="23875"/>
                </a:lnTo>
                <a:lnTo>
                  <a:pt x="34544"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74" name="Google Shape;5274;p115"/>
          <p:cNvSpPr/>
          <p:nvPr/>
        </p:nvSpPr>
        <p:spPr>
          <a:xfrm>
            <a:off x="9545083" y="5194154"/>
            <a:ext cx="38686" cy="40368"/>
          </a:xfrm>
          <a:custGeom>
            <a:rect b="b" l="l" r="r" t="t"/>
            <a:pathLst>
              <a:path extrusionOk="0" h="36575" w="35051">
                <a:moveTo>
                  <a:pt x="35051" y="18542"/>
                </a:moveTo>
                <a:lnTo>
                  <a:pt x="34544" y="14731"/>
                </a:lnTo>
                <a:lnTo>
                  <a:pt x="33400" y="10921"/>
                </a:lnTo>
                <a:lnTo>
                  <a:pt x="29718" y="5461"/>
                </a:lnTo>
                <a:lnTo>
                  <a:pt x="23875" y="1650"/>
                </a:lnTo>
                <a:lnTo>
                  <a:pt x="20700" y="0"/>
                </a:lnTo>
                <a:lnTo>
                  <a:pt x="17525" y="0"/>
                </a:lnTo>
                <a:lnTo>
                  <a:pt x="10668" y="1650"/>
                </a:lnTo>
                <a:lnTo>
                  <a:pt x="5334" y="5461"/>
                </a:lnTo>
                <a:lnTo>
                  <a:pt x="1016" y="10921"/>
                </a:lnTo>
                <a:lnTo>
                  <a:pt x="0" y="18542"/>
                </a:lnTo>
                <a:lnTo>
                  <a:pt x="0" y="21336"/>
                </a:lnTo>
                <a:lnTo>
                  <a:pt x="1016" y="25145"/>
                </a:lnTo>
                <a:lnTo>
                  <a:pt x="5334" y="31114"/>
                </a:lnTo>
                <a:lnTo>
                  <a:pt x="10668" y="34417"/>
                </a:lnTo>
                <a:lnTo>
                  <a:pt x="14350"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75" name="Google Shape;5275;p115"/>
          <p:cNvSpPr/>
          <p:nvPr/>
        </p:nvSpPr>
        <p:spPr>
          <a:xfrm>
            <a:off x="9492939" y="5194154"/>
            <a:ext cx="38686" cy="40368"/>
          </a:xfrm>
          <a:custGeom>
            <a:rect b="b" l="l" r="r" t="t"/>
            <a:pathLst>
              <a:path extrusionOk="0" h="36575" w="35051">
                <a:moveTo>
                  <a:pt x="35051" y="18542"/>
                </a:moveTo>
                <a:lnTo>
                  <a:pt x="34544" y="14731"/>
                </a:lnTo>
                <a:lnTo>
                  <a:pt x="33400" y="10921"/>
                </a:lnTo>
                <a:lnTo>
                  <a:pt x="29718" y="5461"/>
                </a:lnTo>
                <a:lnTo>
                  <a:pt x="23875" y="1650"/>
                </a:lnTo>
                <a:lnTo>
                  <a:pt x="20193" y="0"/>
                </a:lnTo>
                <a:lnTo>
                  <a:pt x="17525"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76" name="Google Shape;5276;p115"/>
          <p:cNvSpPr/>
          <p:nvPr/>
        </p:nvSpPr>
        <p:spPr>
          <a:xfrm>
            <a:off x="9440797" y="5194154"/>
            <a:ext cx="38686" cy="40368"/>
          </a:xfrm>
          <a:custGeom>
            <a:rect b="b" l="l" r="r" t="t"/>
            <a:pathLst>
              <a:path extrusionOk="0" h="36575" w="35051">
                <a:moveTo>
                  <a:pt x="35051" y="18542"/>
                </a:moveTo>
                <a:lnTo>
                  <a:pt x="34543" y="14731"/>
                </a:lnTo>
                <a:lnTo>
                  <a:pt x="33019" y="10921"/>
                </a:lnTo>
                <a:lnTo>
                  <a:pt x="29844" y="5461"/>
                </a:lnTo>
                <a:lnTo>
                  <a:pt x="24002" y="1650"/>
                </a:lnTo>
                <a:lnTo>
                  <a:pt x="20447" y="0"/>
                </a:lnTo>
                <a:lnTo>
                  <a:pt x="17779" y="0"/>
                </a:lnTo>
                <a:lnTo>
                  <a:pt x="10413" y="1650"/>
                </a:lnTo>
                <a:lnTo>
                  <a:pt x="5206" y="5461"/>
                </a:lnTo>
                <a:lnTo>
                  <a:pt x="1524" y="10921"/>
                </a:lnTo>
                <a:lnTo>
                  <a:pt x="0" y="18542"/>
                </a:lnTo>
                <a:lnTo>
                  <a:pt x="0" y="21336"/>
                </a:lnTo>
                <a:lnTo>
                  <a:pt x="1524" y="25145"/>
                </a:lnTo>
                <a:lnTo>
                  <a:pt x="5206" y="31114"/>
                </a:lnTo>
                <a:lnTo>
                  <a:pt x="10413" y="34417"/>
                </a:lnTo>
                <a:lnTo>
                  <a:pt x="14097" y="36068"/>
                </a:lnTo>
                <a:lnTo>
                  <a:pt x="17779" y="36575"/>
                </a:lnTo>
                <a:lnTo>
                  <a:pt x="20447" y="36068"/>
                </a:lnTo>
                <a:lnTo>
                  <a:pt x="24002" y="34417"/>
                </a:lnTo>
                <a:lnTo>
                  <a:pt x="29844" y="31114"/>
                </a:lnTo>
                <a:lnTo>
                  <a:pt x="33019"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77" name="Google Shape;5277;p115"/>
          <p:cNvSpPr/>
          <p:nvPr/>
        </p:nvSpPr>
        <p:spPr>
          <a:xfrm>
            <a:off x="9388653" y="5194154"/>
            <a:ext cx="38686" cy="40368"/>
          </a:xfrm>
          <a:custGeom>
            <a:rect b="b" l="l" r="r" t="t"/>
            <a:pathLst>
              <a:path extrusionOk="0" h="36575" w="35051">
                <a:moveTo>
                  <a:pt x="35051" y="18542"/>
                </a:moveTo>
                <a:lnTo>
                  <a:pt x="34544" y="14731"/>
                </a:lnTo>
                <a:lnTo>
                  <a:pt x="33400" y="10921"/>
                </a:lnTo>
                <a:lnTo>
                  <a:pt x="29718" y="5461"/>
                </a:lnTo>
                <a:lnTo>
                  <a:pt x="23875" y="1650"/>
                </a:lnTo>
                <a:lnTo>
                  <a:pt x="20700" y="0"/>
                </a:lnTo>
                <a:lnTo>
                  <a:pt x="17525" y="0"/>
                </a:lnTo>
                <a:lnTo>
                  <a:pt x="10668" y="1650"/>
                </a:lnTo>
                <a:lnTo>
                  <a:pt x="5333" y="5461"/>
                </a:lnTo>
                <a:lnTo>
                  <a:pt x="1016" y="10921"/>
                </a:lnTo>
                <a:lnTo>
                  <a:pt x="0" y="18542"/>
                </a:lnTo>
                <a:lnTo>
                  <a:pt x="0" y="21336"/>
                </a:lnTo>
                <a:lnTo>
                  <a:pt x="1016" y="25145"/>
                </a:lnTo>
                <a:lnTo>
                  <a:pt x="5333" y="31114"/>
                </a:lnTo>
                <a:lnTo>
                  <a:pt x="10668" y="34417"/>
                </a:lnTo>
                <a:lnTo>
                  <a:pt x="14350"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78" name="Google Shape;5278;p115"/>
          <p:cNvSpPr/>
          <p:nvPr/>
        </p:nvSpPr>
        <p:spPr>
          <a:xfrm>
            <a:off x="9338192" y="5194154"/>
            <a:ext cx="38686" cy="40368"/>
          </a:xfrm>
          <a:custGeom>
            <a:rect b="b" l="l" r="r" t="t"/>
            <a:pathLst>
              <a:path extrusionOk="0" h="36575" w="35051">
                <a:moveTo>
                  <a:pt x="35051" y="18542"/>
                </a:moveTo>
                <a:lnTo>
                  <a:pt x="34544" y="14731"/>
                </a:lnTo>
                <a:lnTo>
                  <a:pt x="33400" y="10921"/>
                </a:lnTo>
                <a:lnTo>
                  <a:pt x="29718" y="5461"/>
                </a:lnTo>
                <a:lnTo>
                  <a:pt x="23875" y="1650"/>
                </a:lnTo>
                <a:lnTo>
                  <a:pt x="20193" y="0"/>
                </a:lnTo>
                <a:lnTo>
                  <a:pt x="17525" y="0"/>
                </a:lnTo>
                <a:lnTo>
                  <a:pt x="10668" y="1650"/>
                </a:lnTo>
                <a:lnTo>
                  <a:pt x="5333" y="5461"/>
                </a:lnTo>
                <a:lnTo>
                  <a:pt x="1016" y="10921"/>
                </a:lnTo>
                <a:lnTo>
                  <a:pt x="0" y="18542"/>
                </a:lnTo>
                <a:lnTo>
                  <a:pt x="0" y="21336"/>
                </a:lnTo>
                <a:lnTo>
                  <a:pt x="1016" y="25145"/>
                </a:lnTo>
                <a:lnTo>
                  <a:pt x="5333" y="31114"/>
                </a:lnTo>
                <a:lnTo>
                  <a:pt x="10668"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79" name="Google Shape;5279;p115"/>
          <p:cNvSpPr/>
          <p:nvPr/>
        </p:nvSpPr>
        <p:spPr>
          <a:xfrm>
            <a:off x="9286049" y="5194154"/>
            <a:ext cx="40368" cy="40368"/>
          </a:xfrm>
          <a:custGeom>
            <a:rect b="b" l="l" r="r" t="t"/>
            <a:pathLst>
              <a:path extrusionOk="0" h="36575" w="36575">
                <a:moveTo>
                  <a:pt x="36575" y="18542"/>
                </a:moveTo>
                <a:lnTo>
                  <a:pt x="36068" y="14731"/>
                </a:lnTo>
                <a:lnTo>
                  <a:pt x="34417" y="10921"/>
                </a:lnTo>
                <a:lnTo>
                  <a:pt x="31115" y="5461"/>
                </a:lnTo>
                <a:lnTo>
                  <a:pt x="25146" y="1650"/>
                </a:lnTo>
                <a:lnTo>
                  <a:pt x="21336" y="0"/>
                </a:lnTo>
                <a:lnTo>
                  <a:pt x="18542" y="0"/>
                </a:lnTo>
                <a:lnTo>
                  <a:pt x="10922" y="1650"/>
                </a:lnTo>
                <a:lnTo>
                  <a:pt x="5461" y="5461"/>
                </a:lnTo>
                <a:lnTo>
                  <a:pt x="1650" y="10921"/>
                </a:lnTo>
                <a:lnTo>
                  <a:pt x="0" y="18542"/>
                </a:lnTo>
                <a:lnTo>
                  <a:pt x="0" y="21336"/>
                </a:lnTo>
                <a:lnTo>
                  <a:pt x="1650" y="25145"/>
                </a:lnTo>
                <a:lnTo>
                  <a:pt x="5461" y="31114"/>
                </a:lnTo>
                <a:lnTo>
                  <a:pt x="10922" y="34417"/>
                </a:lnTo>
                <a:lnTo>
                  <a:pt x="14732" y="36068"/>
                </a:lnTo>
                <a:lnTo>
                  <a:pt x="18542" y="36575"/>
                </a:lnTo>
                <a:lnTo>
                  <a:pt x="21336" y="36068"/>
                </a:lnTo>
                <a:lnTo>
                  <a:pt x="25146" y="34417"/>
                </a:lnTo>
                <a:lnTo>
                  <a:pt x="31115" y="31114"/>
                </a:lnTo>
                <a:lnTo>
                  <a:pt x="34417" y="25145"/>
                </a:lnTo>
                <a:lnTo>
                  <a:pt x="36068" y="21336"/>
                </a:lnTo>
                <a:lnTo>
                  <a:pt x="36575"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80" name="Google Shape;5280;p115"/>
          <p:cNvSpPr/>
          <p:nvPr/>
        </p:nvSpPr>
        <p:spPr>
          <a:xfrm>
            <a:off x="9233905" y="5194154"/>
            <a:ext cx="38686" cy="40368"/>
          </a:xfrm>
          <a:custGeom>
            <a:rect b="b" l="l" r="r" t="t"/>
            <a:pathLst>
              <a:path extrusionOk="0" h="36575" w="35051">
                <a:moveTo>
                  <a:pt x="35051" y="18542"/>
                </a:moveTo>
                <a:lnTo>
                  <a:pt x="34543" y="14731"/>
                </a:lnTo>
                <a:lnTo>
                  <a:pt x="33400" y="10921"/>
                </a:lnTo>
                <a:lnTo>
                  <a:pt x="29717"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4350"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81" name="Google Shape;5281;p115"/>
          <p:cNvSpPr/>
          <p:nvPr/>
        </p:nvSpPr>
        <p:spPr>
          <a:xfrm>
            <a:off x="9183444" y="5194154"/>
            <a:ext cx="38686" cy="40368"/>
          </a:xfrm>
          <a:custGeom>
            <a:rect b="b" l="l" r="r" t="t"/>
            <a:pathLst>
              <a:path extrusionOk="0" h="36575" w="35051">
                <a:moveTo>
                  <a:pt x="35051" y="18542"/>
                </a:moveTo>
                <a:lnTo>
                  <a:pt x="34544" y="14731"/>
                </a:lnTo>
                <a:lnTo>
                  <a:pt x="33400" y="10921"/>
                </a:lnTo>
                <a:lnTo>
                  <a:pt x="29717" y="5461"/>
                </a:lnTo>
                <a:lnTo>
                  <a:pt x="23875" y="1650"/>
                </a:lnTo>
                <a:lnTo>
                  <a:pt x="20192" y="0"/>
                </a:lnTo>
                <a:lnTo>
                  <a:pt x="17525" y="0"/>
                </a:lnTo>
                <a:lnTo>
                  <a:pt x="10667" y="1650"/>
                </a:lnTo>
                <a:lnTo>
                  <a:pt x="5333" y="5461"/>
                </a:lnTo>
                <a:lnTo>
                  <a:pt x="1015" y="10921"/>
                </a:lnTo>
                <a:lnTo>
                  <a:pt x="0" y="18542"/>
                </a:lnTo>
                <a:lnTo>
                  <a:pt x="0" y="21336"/>
                </a:lnTo>
                <a:lnTo>
                  <a:pt x="1015" y="25145"/>
                </a:lnTo>
                <a:lnTo>
                  <a:pt x="5333" y="31114"/>
                </a:lnTo>
                <a:lnTo>
                  <a:pt x="10667" y="34417"/>
                </a:lnTo>
                <a:lnTo>
                  <a:pt x="13842" y="36068"/>
                </a:lnTo>
                <a:lnTo>
                  <a:pt x="17525" y="36575"/>
                </a:lnTo>
                <a:lnTo>
                  <a:pt x="20192" y="36068"/>
                </a:lnTo>
                <a:lnTo>
                  <a:pt x="23875" y="34417"/>
                </a:lnTo>
                <a:lnTo>
                  <a:pt x="29717"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82" name="Google Shape;5282;p115"/>
          <p:cNvSpPr/>
          <p:nvPr/>
        </p:nvSpPr>
        <p:spPr>
          <a:xfrm>
            <a:off x="9131301" y="5194154"/>
            <a:ext cx="38686" cy="40368"/>
          </a:xfrm>
          <a:custGeom>
            <a:rect b="b" l="l" r="r" t="t"/>
            <a:pathLst>
              <a:path extrusionOk="0" h="36575" w="35051">
                <a:moveTo>
                  <a:pt x="35051" y="18542"/>
                </a:moveTo>
                <a:lnTo>
                  <a:pt x="34544" y="14731"/>
                </a:lnTo>
                <a:lnTo>
                  <a:pt x="33020" y="10921"/>
                </a:lnTo>
                <a:lnTo>
                  <a:pt x="29845" y="5461"/>
                </a:lnTo>
                <a:lnTo>
                  <a:pt x="24002" y="1650"/>
                </a:lnTo>
                <a:lnTo>
                  <a:pt x="20447" y="0"/>
                </a:lnTo>
                <a:lnTo>
                  <a:pt x="17779" y="0"/>
                </a:lnTo>
                <a:lnTo>
                  <a:pt x="10414" y="1650"/>
                </a:lnTo>
                <a:lnTo>
                  <a:pt x="5206" y="5461"/>
                </a:lnTo>
                <a:lnTo>
                  <a:pt x="1524" y="10921"/>
                </a:lnTo>
                <a:lnTo>
                  <a:pt x="0" y="18542"/>
                </a:lnTo>
                <a:lnTo>
                  <a:pt x="0" y="21336"/>
                </a:lnTo>
                <a:lnTo>
                  <a:pt x="1524" y="25145"/>
                </a:lnTo>
                <a:lnTo>
                  <a:pt x="5206" y="31114"/>
                </a:lnTo>
                <a:lnTo>
                  <a:pt x="10414" y="34417"/>
                </a:lnTo>
                <a:lnTo>
                  <a:pt x="14097" y="36068"/>
                </a:lnTo>
                <a:lnTo>
                  <a:pt x="17779" y="36575"/>
                </a:lnTo>
                <a:lnTo>
                  <a:pt x="20447" y="36068"/>
                </a:lnTo>
                <a:lnTo>
                  <a:pt x="24002" y="34417"/>
                </a:lnTo>
                <a:lnTo>
                  <a:pt x="29845" y="31114"/>
                </a:lnTo>
                <a:lnTo>
                  <a:pt x="3302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83" name="Google Shape;5283;p115"/>
          <p:cNvSpPr/>
          <p:nvPr/>
        </p:nvSpPr>
        <p:spPr>
          <a:xfrm>
            <a:off x="9080839" y="5194154"/>
            <a:ext cx="38686" cy="40368"/>
          </a:xfrm>
          <a:custGeom>
            <a:rect b="b" l="l" r="r" t="t"/>
            <a:pathLst>
              <a:path extrusionOk="0" h="36575" w="35051">
                <a:moveTo>
                  <a:pt x="35051" y="18542"/>
                </a:moveTo>
                <a:lnTo>
                  <a:pt x="34544" y="14731"/>
                </a:lnTo>
                <a:lnTo>
                  <a:pt x="33400" y="10921"/>
                </a:lnTo>
                <a:lnTo>
                  <a:pt x="29718" y="5461"/>
                </a:lnTo>
                <a:lnTo>
                  <a:pt x="23875" y="1650"/>
                </a:lnTo>
                <a:lnTo>
                  <a:pt x="20700" y="0"/>
                </a:lnTo>
                <a:lnTo>
                  <a:pt x="17525" y="0"/>
                </a:lnTo>
                <a:lnTo>
                  <a:pt x="10668" y="1650"/>
                </a:lnTo>
                <a:lnTo>
                  <a:pt x="5334" y="5461"/>
                </a:lnTo>
                <a:lnTo>
                  <a:pt x="1016" y="10921"/>
                </a:lnTo>
                <a:lnTo>
                  <a:pt x="0" y="18542"/>
                </a:lnTo>
                <a:lnTo>
                  <a:pt x="0" y="21336"/>
                </a:lnTo>
                <a:lnTo>
                  <a:pt x="1016" y="25145"/>
                </a:lnTo>
                <a:lnTo>
                  <a:pt x="5334" y="31114"/>
                </a:lnTo>
                <a:lnTo>
                  <a:pt x="10668" y="34417"/>
                </a:lnTo>
                <a:lnTo>
                  <a:pt x="14350"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84" name="Google Shape;5284;p115"/>
          <p:cNvSpPr/>
          <p:nvPr/>
        </p:nvSpPr>
        <p:spPr>
          <a:xfrm>
            <a:off x="9028694" y="5194154"/>
            <a:ext cx="37005" cy="40368"/>
          </a:xfrm>
          <a:custGeom>
            <a:rect b="b" l="l" r="r" t="t"/>
            <a:pathLst>
              <a:path extrusionOk="0" h="36575" w="33528">
                <a:moveTo>
                  <a:pt x="33528" y="18542"/>
                </a:moveTo>
                <a:lnTo>
                  <a:pt x="33020" y="14731"/>
                </a:lnTo>
                <a:lnTo>
                  <a:pt x="32004" y="10921"/>
                </a:lnTo>
                <a:lnTo>
                  <a:pt x="28448" y="5461"/>
                </a:lnTo>
                <a:lnTo>
                  <a:pt x="22860" y="1650"/>
                </a:lnTo>
                <a:lnTo>
                  <a:pt x="19304" y="0"/>
                </a:lnTo>
                <a:lnTo>
                  <a:pt x="16764" y="0"/>
                </a:lnTo>
                <a:lnTo>
                  <a:pt x="10160" y="1650"/>
                </a:lnTo>
                <a:lnTo>
                  <a:pt x="5080" y="5461"/>
                </a:lnTo>
                <a:lnTo>
                  <a:pt x="1016" y="10921"/>
                </a:lnTo>
                <a:lnTo>
                  <a:pt x="0" y="18542"/>
                </a:lnTo>
                <a:lnTo>
                  <a:pt x="0" y="21336"/>
                </a:lnTo>
                <a:lnTo>
                  <a:pt x="1016" y="25145"/>
                </a:lnTo>
                <a:lnTo>
                  <a:pt x="5080" y="31114"/>
                </a:lnTo>
                <a:lnTo>
                  <a:pt x="10160" y="34417"/>
                </a:lnTo>
                <a:lnTo>
                  <a:pt x="13208" y="36068"/>
                </a:lnTo>
                <a:lnTo>
                  <a:pt x="16764" y="36575"/>
                </a:lnTo>
                <a:lnTo>
                  <a:pt x="19304" y="36068"/>
                </a:lnTo>
                <a:lnTo>
                  <a:pt x="22860" y="34417"/>
                </a:lnTo>
                <a:lnTo>
                  <a:pt x="28448" y="31114"/>
                </a:lnTo>
                <a:lnTo>
                  <a:pt x="32004" y="25145"/>
                </a:lnTo>
                <a:lnTo>
                  <a:pt x="33020" y="21336"/>
                </a:lnTo>
                <a:lnTo>
                  <a:pt x="33528"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85" name="Google Shape;5285;p115"/>
          <p:cNvSpPr/>
          <p:nvPr/>
        </p:nvSpPr>
        <p:spPr>
          <a:xfrm>
            <a:off x="8976552" y="5194154"/>
            <a:ext cx="38686" cy="40368"/>
          </a:xfrm>
          <a:custGeom>
            <a:rect b="b" l="l" r="r" t="t"/>
            <a:pathLst>
              <a:path extrusionOk="0" h="36575" w="35051">
                <a:moveTo>
                  <a:pt x="35051" y="18542"/>
                </a:moveTo>
                <a:lnTo>
                  <a:pt x="34543" y="14731"/>
                </a:lnTo>
                <a:lnTo>
                  <a:pt x="33019" y="10921"/>
                </a:lnTo>
                <a:lnTo>
                  <a:pt x="29844" y="5461"/>
                </a:lnTo>
                <a:lnTo>
                  <a:pt x="24002" y="1650"/>
                </a:lnTo>
                <a:lnTo>
                  <a:pt x="20447" y="0"/>
                </a:lnTo>
                <a:lnTo>
                  <a:pt x="17779" y="0"/>
                </a:lnTo>
                <a:lnTo>
                  <a:pt x="10413" y="1650"/>
                </a:lnTo>
                <a:lnTo>
                  <a:pt x="5206" y="5461"/>
                </a:lnTo>
                <a:lnTo>
                  <a:pt x="1524" y="10921"/>
                </a:lnTo>
                <a:lnTo>
                  <a:pt x="0" y="18542"/>
                </a:lnTo>
                <a:lnTo>
                  <a:pt x="0" y="21336"/>
                </a:lnTo>
                <a:lnTo>
                  <a:pt x="1524" y="25145"/>
                </a:lnTo>
                <a:lnTo>
                  <a:pt x="5206" y="31114"/>
                </a:lnTo>
                <a:lnTo>
                  <a:pt x="10413" y="34417"/>
                </a:lnTo>
                <a:lnTo>
                  <a:pt x="14097" y="36068"/>
                </a:lnTo>
                <a:lnTo>
                  <a:pt x="17779" y="36575"/>
                </a:lnTo>
                <a:lnTo>
                  <a:pt x="20447" y="36068"/>
                </a:lnTo>
                <a:lnTo>
                  <a:pt x="24002" y="34417"/>
                </a:lnTo>
                <a:lnTo>
                  <a:pt x="29844" y="31114"/>
                </a:lnTo>
                <a:lnTo>
                  <a:pt x="33019"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86" name="Google Shape;5286;p115"/>
          <p:cNvSpPr/>
          <p:nvPr/>
        </p:nvSpPr>
        <p:spPr>
          <a:xfrm>
            <a:off x="8924409" y="5194154"/>
            <a:ext cx="38686" cy="40368"/>
          </a:xfrm>
          <a:custGeom>
            <a:rect b="b" l="l" r="r" t="t"/>
            <a:pathLst>
              <a:path extrusionOk="0" h="36575" w="35051">
                <a:moveTo>
                  <a:pt x="35051" y="18542"/>
                </a:moveTo>
                <a:lnTo>
                  <a:pt x="34544" y="14731"/>
                </a:lnTo>
                <a:lnTo>
                  <a:pt x="33400" y="10921"/>
                </a:lnTo>
                <a:lnTo>
                  <a:pt x="29718" y="5461"/>
                </a:lnTo>
                <a:lnTo>
                  <a:pt x="23875" y="1650"/>
                </a:lnTo>
                <a:lnTo>
                  <a:pt x="20700" y="0"/>
                </a:lnTo>
                <a:lnTo>
                  <a:pt x="17525" y="0"/>
                </a:lnTo>
                <a:lnTo>
                  <a:pt x="10668" y="1650"/>
                </a:lnTo>
                <a:lnTo>
                  <a:pt x="5333" y="5461"/>
                </a:lnTo>
                <a:lnTo>
                  <a:pt x="1016" y="10921"/>
                </a:lnTo>
                <a:lnTo>
                  <a:pt x="0" y="18542"/>
                </a:lnTo>
                <a:lnTo>
                  <a:pt x="0" y="21336"/>
                </a:lnTo>
                <a:lnTo>
                  <a:pt x="1016" y="25145"/>
                </a:lnTo>
                <a:lnTo>
                  <a:pt x="5333" y="31114"/>
                </a:lnTo>
                <a:lnTo>
                  <a:pt x="10668" y="34417"/>
                </a:lnTo>
                <a:lnTo>
                  <a:pt x="14350"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87" name="Google Shape;5287;p115"/>
          <p:cNvSpPr/>
          <p:nvPr/>
        </p:nvSpPr>
        <p:spPr>
          <a:xfrm>
            <a:off x="8873948" y="5194154"/>
            <a:ext cx="38686" cy="40368"/>
          </a:xfrm>
          <a:custGeom>
            <a:rect b="b" l="l" r="r" t="t"/>
            <a:pathLst>
              <a:path extrusionOk="0" h="36575" w="35051">
                <a:moveTo>
                  <a:pt x="35051" y="18542"/>
                </a:moveTo>
                <a:lnTo>
                  <a:pt x="34544" y="14731"/>
                </a:lnTo>
                <a:lnTo>
                  <a:pt x="33400" y="10921"/>
                </a:lnTo>
                <a:lnTo>
                  <a:pt x="29718" y="5461"/>
                </a:lnTo>
                <a:lnTo>
                  <a:pt x="23875" y="1650"/>
                </a:lnTo>
                <a:lnTo>
                  <a:pt x="20193" y="0"/>
                </a:lnTo>
                <a:lnTo>
                  <a:pt x="17525" y="0"/>
                </a:lnTo>
                <a:lnTo>
                  <a:pt x="10668" y="1650"/>
                </a:lnTo>
                <a:lnTo>
                  <a:pt x="5333" y="5461"/>
                </a:lnTo>
                <a:lnTo>
                  <a:pt x="1016" y="10921"/>
                </a:lnTo>
                <a:lnTo>
                  <a:pt x="0" y="18542"/>
                </a:lnTo>
                <a:lnTo>
                  <a:pt x="0" y="21336"/>
                </a:lnTo>
                <a:lnTo>
                  <a:pt x="1016" y="25145"/>
                </a:lnTo>
                <a:lnTo>
                  <a:pt x="5333" y="31114"/>
                </a:lnTo>
                <a:lnTo>
                  <a:pt x="10668"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88" name="Google Shape;5288;p115"/>
          <p:cNvSpPr/>
          <p:nvPr/>
        </p:nvSpPr>
        <p:spPr>
          <a:xfrm>
            <a:off x="8821803" y="5194154"/>
            <a:ext cx="40368" cy="40368"/>
          </a:xfrm>
          <a:custGeom>
            <a:rect b="b" l="l" r="r" t="t"/>
            <a:pathLst>
              <a:path extrusionOk="0" h="36575" w="36575">
                <a:moveTo>
                  <a:pt x="36575" y="18542"/>
                </a:moveTo>
                <a:lnTo>
                  <a:pt x="36068" y="14731"/>
                </a:lnTo>
                <a:lnTo>
                  <a:pt x="34417" y="10921"/>
                </a:lnTo>
                <a:lnTo>
                  <a:pt x="31115" y="5461"/>
                </a:lnTo>
                <a:lnTo>
                  <a:pt x="25146" y="1650"/>
                </a:lnTo>
                <a:lnTo>
                  <a:pt x="21336" y="0"/>
                </a:lnTo>
                <a:lnTo>
                  <a:pt x="18542" y="0"/>
                </a:lnTo>
                <a:lnTo>
                  <a:pt x="10922" y="1650"/>
                </a:lnTo>
                <a:lnTo>
                  <a:pt x="5461" y="5461"/>
                </a:lnTo>
                <a:lnTo>
                  <a:pt x="1650" y="10921"/>
                </a:lnTo>
                <a:lnTo>
                  <a:pt x="0" y="18542"/>
                </a:lnTo>
                <a:lnTo>
                  <a:pt x="0" y="21336"/>
                </a:lnTo>
                <a:lnTo>
                  <a:pt x="1650" y="25145"/>
                </a:lnTo>
                <a:lnTo>
                  <a:pt x="5461" y="31114"/>
                </a:lnTo>
                <a:lnTo>
                  <a:pt x="10922" y="34417"/>
                </a:lnTo>
                <a:lnTo>
                  <a:pt x="14732" y="36068"/>
                </a:lnTo>
                <a:lnTo>
                  <a:pt x="18542" y="36575"/>
                </a:lnTo>
                <a:lnTo>
                  <a:pt x="21336" y="36068"/>
                </a:lnTo>
                <a:lnTo>
                  <a:pt x="25146" y="34417"/>
                </a:lnTo>
                <a:lnTo>
                  <a:pt x="31115" y="31114"/>
                </a:lnTo>
                <a:lnTo>
                  <a:pt x="34417" y="25145"/>
                </a:lnTo>
                <a:lnTo>
                  <a:pt x="36068" y="21336"/>
                </a:lnTo>
                <a:lnTo>
                  <a:pt x="36575"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89" name="Google Shape;5289;p115"/>
          <p:cNvSpPr/>
          <p:nvPr/>
        </p:nvSpPr>
        <p:spPr>
          <a:xfrm>
            <a:off x="8769661" y="5194154"/>
            <a:ext cx="38686" cy="40368"/>
          </a:xfrm>
          <a:custGeom>
            <a:rect b="b" l="l" r="r" t="t"/>
            <a:pathLst>
              <a:path extrusionOk="0" h="36575" w="35051">
                <a:moveTo>
                  <a:pt x="35051" y="18542"/>
                </a:moveTo>
                <a:lnTo>
                  <a:pt x="34543" y="14731"/>
                </a:lnTo>
                <a:lnTo>
                  <a:pt x="33400" y="10921"/>
                </a:lnTo>
                <a:lnTo>
                  <a:pt x="29717"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4350"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90" name="Google Shape;5290;p115"/>
          <p:cNvSpPr/>
          <p:nvPr/>
        </p:nvSpPr>
        <p:spPr>
          <a:xfrm>
            <a:off x="8719200" y="5194154"/>
            <a:ext cx="38686" cy="40368"/>
          </a:xfrm>
          <a:custGeom>
            <a:rect b="b" l="l" r="r" t="t"/>
            <a:pathLst>
              <a:path extrusionOk="0" h="36575" w="35051">
                <a:moveTo>
                  <a:pt x="35051" y="18542"/>
                </a:moveTo>
                <a:lnTo>
                  <a:pt x="34544" y="14731"/>
                </a:lnTo>
                <a:lnTo>
                  <a:pt x="33400" y="10921"/>
                </a:lnTo>
                <a:lnTo>
                  <a:pt x="29718" y="5461"/>
                </a:lnTo>
                <a:lnTo>
                  <a:pt x="23875" y="1650"/>
                </a:lnTo>
                <a:lnTo>
                  <a:pt x="20193" y="0"/>
                </a:lnTo>
                <a:lnTo>
                  <a:pt x="17525" y="0"/>
                </a:lnTo>
                <a:lnTo>
                  <a:pt x="10668" y="1650"/>
                </a:lnTo>
                <a:lnTo>
                  <a:pt x="5333" y="5461"/>
                </a:lnTo>
                <a:lnTo>
                  <a:pt x="1015" y="10921"/>
                </a:lnTo>
                <a:lnTo>
                  <a:pt x="0" y="18542"/>
                </a:lnTo>
                <a:lnTo>
                  <a:pt x="0" y="21336"/>
                </a:lnTo>
                <a:lnTo>
                  <a:pt x="1015" y="25145"/>
                </a:lnTo>
                <a:lnTo>
                  <a:pt x="5333" y="31114"/>
                </a:lnTo>
                <a:lnTo>
                  <a:pt x="10668"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91" name="Google Shape;5291;p115"/>
          <p:cNvSpPr/>
          <p:nvPr/>
        </p:nvSpPr>
        <p:spPr>
          <a:xfrm>
            <a:off x="8667056" y="5194154"/>
            <a:ext cx="38686" cy="40368"/>
          </a:xfrm>
          <a:custGeom>
            <a:rect b="b" l="l" r="r" t="t"/>
            <a:pathLst>
              <a:path extrusionOk="0" h="36575" w="35051">
                <a:moveTo>
                  <a:pt x="35051" y="18542"/>
                </a:moveTo>
                <a:lnTo>
                  <a:pt x="34544" y="14731"/>
                </a:lnTo>
                <a:lnTo>
                  <a:pt x="33020" y="10921"/>
                </a:lnTo>
                <a:lnTo>
                  <a:pt x="29845" y="5461"/>
                </a:lnTo>
                <a:lnTo>
                  <a:pt x="24002" y="1650"/>
                </a:lnTo>
                <a:lnTo>
                  <a:pt x="20447" y="0"/>
                </a:lnTo>
                <a:lnTo>
                  <a:pt x="17779" y="0"/>
                </a:lnTo>
                <a:lnTo>
                  <a:pt x="10414" y="1650"/>
                </a:lnTo>
                <a:lnTo>
                  <a:pt x="5206" y="5461"/>
                </a:lnTo>
                <a:lnTo>
                  <a:pt x="1524" y="10921"/>
                </a:lnTo>
                <a:lnTo>
                  <a:pt x="0" y="18542"/>
                </a:lnTo>
                <a:lnTo>
                  <a:pt x="0" y="21336"/>
                </a:lnTo>
                <a:lnTo>
                  <a:pt x="1524" y="25145"/>
                </a:lnTo>
                <a:lnTo>
                  <a:pt x="5206" y="31114"/>
                </a:lnTo>
                <a:lnTo>
                  <a:pt x="10414" y="34417"/>
                </a:lnTo>
                <a:lnTo>
                  <a:pt x="14097" y="36068"/>
                </a:lnTo>
                <a:lnTo>
                  <a:pt x="17779" y="36575"/>
                </a:lnTo>
                <a:lnTo>
                  <a:pt x="20447" y="36068"/>
                </a:lnTo>
                <a:lnTo>
                  <a:pt x="24002" y="34417"/>
                </a:lnTo>
                <a:lnTo>
                  <a:pt x="29845" y="31114"/>
                </a:lnTo>
                <a:lnTo>
                  <a:pt x="3302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92" name="Google Shape;5292;p115"/>
          <p:cNvSpPr/>
          <p:nvPr/>
        </p:nvSpPr>
        <p:spPr>
          <a:xfrm>
            <a:off x="8616595" y="5194154"/>
            <a:ext cx="38686" cy="40368"/>
          </a:xfrm>
          <a:custGeom>
            <a:rect b="b" l="l" r="r" t="t"/>
            <a:pathLst>
              <a:path extrusionOk="0" h="36575" w="35051">
                <a:moveTo>
                  <a:pt x="35051" y="18542"/>
                </a:moveTo>
                <a:lnTo>
                  <a:pt x="34544" y="14731"/>
                </a:lnTo>
                <a:lnTo>
                  <a:pt x="33400" y="10921"/>
                </a:lnTo>
                <a:lnTo>
                  <a:pt x="29718" y="5461"/>
                </a:lnTo>
                <a:lnTo>
                  <a:pt x="23875" y="1650"/>
                </a:lnTo>
                <a:lnTo>
                  <a:pt x="20700" y="0"/>
                </a:lnTo>
                <a:lnTo>
                  <a:pt x="17525" y="0"/>
                </a:lnTo>
                <a:lnTo>
                  <a:pt x="10668" y="1650"/>
                </a:lnTo>
                <a:lnTo>
                  <a:pt x="5334" y="5461"/>
                </a:lnTo>
                <a:lnTo>
                  <a:pt x="1016" y="10921"/>
                </a:lnTo>
                <a:lnTo>
                  <a:pt x="0" y="18542"/>
                </a:lnTo>
                <a:lnTo>
                  <a:pt x="0" y="21336"/>
                </a:lnTo>
                <a:lnTo>
                  <a:pt x="1016" y="25145"/>
                </a:lnTo>
                <a:lnTo>
                  <a:pt x="5334" y="31114"/>
                </a:lnTo>
                <a:lnTo>
                  <a:pt x="10668" y="34417"/>
                </a:lnTo>
                <a:lnTo>
                  <a:pt x="14350"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93" name="Google Shape;5293;p115"/>
          <p:cNvSpPr/>
          <p:nvPr/>
        </p:nvSpPr>
        <p:spPr>
          <a:xfrm>
            <a:off x="8564450" y="5194154"/>
            <a:ext cx="37005" cy="40368"/>
          </a:xfrm>
          <a:custGeom>
            <a:rect b="b" l="l" r="r" t="t"/>
            <a:pathLst>
              <a:path extrusionOk="0" h="36575" w="33528">
                <a:moveTo>
                  <a:pt x="33528" y="18542"/>
                </a:moveTo>
                <a:lnTo>
                  <a:pt x="33020" y="14731"/>
                </a:lnTo>
                <a:lnTo>
                  <a:pt x="32004" y="10921"/>
                </a:lnTo>
                <a:lnTo>
                  <a:pt x="28448" y="5461"/>
                </a:lnTo>
                <a:lnTo>
                  <a:pt x="22860" y="1650"/>
                </a:lnTo>
                <a:lnTo>
                  <a:pt x="19304" y="0"/>
                </a:lnTo>
                <a:lnTo>
                  <a:pt x="16764" y="0"/>
                </a:lnTo>
                <a:lnTo>
                  <a:pt x="10160" y="1650"/>
                </a:lnTo>
                <a:lnTo>
                  <a:pt x="5080" y="5461"/>
                </a:lnTo>
                <a:lnTo>
                  <a:pt x="1016" y="10921"/>
                </a:lnTo>
                <a:lnTo>
                  <a:pt x="0" y="18542"/>
                </a:lnTo>
                <a:lnTo>
                  <a:pt x="0" y="21336"/>
                </a:lnTo>
                <a:lnTo>
                  <a:pt x="1016" y="25145"/>
                </a:lnTo>
                <a:lnTo>
                  <a:pt x="5080" y="31114"/>
                </a:lnTo>
                <a:lnTo>
                  <a:pt x="10160" y="34417"/>
                </a:lnTo>
                <a:lnTo>
                  <a:pt x="13208" y="36068"/>
                </a:lnTo>
                <a:lnTo>
                  <a:pt x="16764" y="36575"/>
                </a:lnTo>
                <a:lnTo>
                  <a:pt x="19304" y="36068"/>
                </a:lnTo>
                <a:lnTo>
                  <a:pt x="22860" y="34417"/>
                </a:lnTo>
                <a:lnTo>
                  <a:pt x="28448" y="31114"/>
                </a:lnTo>
                <a:lnTo>
                  <a:pt x="32004" y="25145"/>
                </a:lnTo>
                <a:lnTo>
                  <a:pt x="33020" y="21336"/>
                </a:lnTo>
                <a:lnTo>
                  <a:pt x="33528"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94" name="Google Shape;5294;p115"/>
          <p:cNvSpPr/>
          <p:nvPr/>
        </p:nvSpPr>
        <p:spPr>
          <a:xfrm>
            <a:off x="8512308" y="5194154"/>
            <a:ext cx="38686" cy="40368"/>
          </a:xfrm>
          <a:custGeom>
            <a:rect b="b" l="l" r="r" t="t"/>
            <a:pathLst>
              <a:path extrusionOk="0" h="36575" w="35051">
                <a:moveTo>
                  <a:pt x="35051" y="18542"/>
                </a:moveTo>
                <a:lnTo>
                  <a:pt x="34543" y="14731"/>
                </a:lnTo>
                <a:lnTo>
                  <a:pt x="33020" y="10921"/>
                </a:lnTo>
                <a:lnTo>
                  <a:pt x="29845" y="5461"/>
                </a:lnTo>
                <a:lnTo>
                  <a:pt x="24002" y="1650"/>
                </a:lnTo>
                <a:lnTo>
                  <a:pt x="20447" y="0"/>
                </a:lnTo>
                <a:lnTo>
                  <a:pt x="17779" y="0"/>
                </a:lnTo>
                <a:lnTo>
                  <a:pt x="10413" y="1650"/>
                </a:lnTo>
                <a:lnTo>
                  <a:pt x="5206" y="5461"/>
                </a:lnTo>
                <a:lnTo>
                  <a:pt x="1524" y="10921"/>
                </a:lnTo>
                <a:lnTo>
                  <a:pt x="0" y="18542"/>
                </a:lnTo>
                <a:lnTo>
                  <a:pt x="0" y="21336"/>
                </a:lnTo>
                <a:lnTo>
                  <a:pt x="1524" y="25145"/>
                </a:lnTo>
                <a:lnTo>
                  <a:pt x="5206" y="31114"/>
                </a:lnTo>
                <a:lnTo>
                  <a:pt x="10413" y="34417"/>
                </a:lnTo>
                <a:lnTo>
                  <a:pt x="14097" y="36068"/>
                </a:lnTo>
                <a:lnTo>
                  <a:pt x="17779" y="36575"/>
                </a:lnTo>
                <a:lnTo>
                  <a:pt x="20447" y="36068"/>
                </a:lnTo>
                <a:lnTo>
                  <a:pt x="24002" y="34417"/>
                </a:lnTo>
                <a:lnTo>
                  <a:pt x="29845" y="31114"/>
                </a:lnTo>
                <a:lnTo>
                  <a:pt x="3302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95" name="Google Shape;5295;p115"/>
          <p:cNvSpPr/>
          <p:nvPr/>
        </p:nvSpPr>
        <p:spPr>
          <a:xfrm>
            <a:off x="8460165" y="5194154"/>
            <a:ext cx="38686" cy="40368"/>
          </a:xfrm>
          <a:custGeom>
            <a:rect b="b" l="l" r="r" t="t"/>
            <a:pathLst>
              <a:path extrusionOk="0" h="36575" w="35051">
                <a:moveTo>
                  <a:pt x="35051" y="18542"/>
                </a:moveTo>
                <a:lnTo>
                  <a:pt x="34544" y="14731"/>
                </a:lnTo>
                <a:lnTo>
                  <a:pt x="33400" y="10921"/>
                </a:lnTo>
                <a:lnTo>
                  <a:pt x="29718" y="5461"/>
                </a:lnTo>
                <a:lnTo>
                  <a:pt x="23875" y="1650"/>
                </a:lnTo>
                <a:lnTo>
                  <a:pt x="20700" y="0"/>
                </a:lnTo>
                <a:lnTo>
                  <a:pt x="17525" y="0"/>
                </a:lnTo>
                <a:lnTo>
                  <a:pt x="10668" y="1650"/>
                </a:lnTo>
                <a:lnTo>
                  <a:pt x="5333" y="5461"/>
                </a:lnTo>
                <a:lnTo>
                  <a:pt x="1016" y="10921"/>
                </a:lnTo>
                <a:lnTo>
                  <a:pt x="0" y="18542"/>
                </a:lnTo>
                <a:lnTo>
                  <a:pt x="0" y="21336"/>
                </a:lnTo>
                <a:lnTo>
                  <a:pt x="1016" y="25145"/>
                </a:lnTo>
                <a:lnTo>
                  <a:pt x="5333" y="31114"/>
                </a:lnTo>
                <a:lnTo>
                  <a:pt x="10668" y="34417"/>
                </a:lnTo>
                <a:lnTo>
                  <a:pt x="14350"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96" name="Google Shape;5296;p115"/>
          <p:cNvSpPr/>
          <p:nvPr/>
        </p:nvSpPr>
        <p:spPr>
          <a:xfrm>
            <a:off x="8409703" y="5194154"/>
            <a:ext cx="38686" cy="40368"/>
          </a:xfrm>
          <a:custGeom>
            <a:rect b="b" l="l" r="r" t="t"/>
            <a:pathLst>
              <a:path extrusionOk="0" h="36575" w="35051">
                <a:moveTo>
                  <a:pt x="35051" y="18542"/>
                </a:moveTo>
                <a:lnTo>
                  <a:pt x="34544" y="14731"/>
                </a:lnTo>
                <a:lnTo>
                  <a:pt x="33400" y="10921"/>
                </a:lnTo>
                <a:lnTo>
                  <a:pt x="29718" y="5461"/>
                </a:lnTo>
                <a:lnTo>
                  <a:pt x="23875" y="1650"/>
                </a:lnTo>
                <a:lnTo>
                  <a:pt x="20193" y="0"/>
                </a:lnTo>
                <a:lnTo>
                  <a:pt x="17525"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97" name="Google Shape;5297;p115"/>
          <p:cNvSpPr/>
          <p:nvPr/>
        </p:nvSpPr>
        <p:spPr>
          <a:xfrm>
            <a:off x="8357559" y="5194154"/>
            <a:ext cx="40368" cy="40368"/>
          </a:xfrm>
          <a:custGeom>
            <a:rect b="b" l="l" r="r" t="t"/>
            <a:pathLst>
              <a:path extrusionOk="0" h="36575" w="36575">
                <a:moveTo>
                  <a:pt x="36575" y="18542"/>
                </a:moveTo>
                <a:lnTo>
                  <a:pt x="36068" y="14731"/>
                </a:lnTo>
                <a:lnTo>
                  <a:pt x="34417" y="10921"/>
                </a:lnTo>
                <a:lnTo>
                  <a:pt x="31115" y="5461"/>
                </a:lnTo>
                <a:lnTo>
                  <a:pt x="25146" y="1650"/>
                </a:lnTo>
                <a:lnTo>
                  <a:pt x="21336" y="0"/>
                </a:lnTo>
                <a:lnTo>
                  <a:pt x="18034" y="0"/>
                </a:lnTo>
                <a:lnTo>
                  <a:pt x="10922" y="1650"/>
                </a:lnTo>
                <a:lnTo>
                  <a:pt x="5461" y="5461"/>
                </a:lnTo>
                <a:lnTo>
                  <a:pt x="1650" y="10921"/>
                </a:lnTo>
                <a:lnTo>
                  <a:pt x="0" y="18542"/>
                </a:lnTo>
                <a:lnTo>
                  <a:pt x="0" y="21336"/>
                </a:lnTo>
                <a:lnTo>
                  <a:pt x="1650" y="25145"/>
                </a:lnTo>
                <a:lnTo>
                  <a:pt x="5461" y="31114"/>
                </a:lnTo>
                <a:lnTo>
                  <a:pt x="10922" y="34417"/>
                </a:lnTo>
                <a:lnTo>
                  <a:pt x="14732" y="36068"/>
                </a:lnTo>
                <a:lnTo>
                  <a:pt x="18034" y="36575"/>
                </a:lnTo>
                <a:lnTo>
                  <a:pt x="21336" y="36068"/>
                </a:lnTo>
                <a:lnTo>
                  <a:pt x="25146" y="34417"/>
                </a:lnTo>
                <a:lnTo>
                  <a:pt x="31115" y="31114"/>
                </a:lnTo>
                <a:lnTo>
                  <a:pt x="34417" y="25145"/>
                </a:lnTo>
                <a:lnTo>
                  <a:pt x="36068" y="21336"/>
                </a:lnTo>
                <a:lnTo>
                  <a:pt x="36575"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98" name="Google Shape;5298;p115"/>
          <p:cNvSpPr/>
          <p:nvPr/>
        </p:nvSpPr>
        <p:spPr>
          <a:xfrm>
            <a:off x="8305417" y="5194154"/>
            <a:ext cx="38686" cy="40368"/>
          </a:xfrm>
          <a:custGeom>
            <a:rect b="b" l="l" r="r" t="t"/>
            <a:pathLst>
              <a:path extrusionOk="0" h="36575" w="35051">
                <a:moveTo>
                  <a:pt x="35051" y="18542"/>
                </a:moveTo>
                <a:lnTo>
                  <a:pt x="34543" y="14731"/>
                </a:lnTo>
                <a:lnTo>
                  <a:pt x="33400" y="10921"/>
                </a:lnTo>
                <a:lnTo>
                  <a:pt x="29717"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4350"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299" name="Google Shape;5299;p115"/>
          <p:cNvSpPr/>
          <p:nvPr/>
        </p:nvSpPr>
        <p:spPr>
          <a:xfrm>
            <a:off x="8254955" y="5194154"/>
            <a:ext cx="38686" cy="40368"/>
          </a:xfrm>
          <a:custGeom>
            <a:rect b="b" l="l" r="r" t="t"/>
            <a:pathLst>
              <a:path extrusionOk="0" h="36575" w="35051">
                <a:moveTo>
                  <a:pt x="35051" y="18542"/>
                </a:moveTo>
                <a:lnTo>
                  <a:pt x="34544" y="14731"/>
                </a:lnTo>
                <a:lnTo>
                  <a:pt x="33400" y="10921"/>
                </a:lnTo>
                <a:lnTo>
                  <a:pt x="29718" y="5461"/>
                </a:lnTo>
                <a:lnTo>
                  <a:pt x="23875" y="1650"/>
                </a:lnTo>
                <a:lnTo>
                  <a:pt x="20193" y="0"/>
                </a:lnTo>
                <a:lnTo>
                  <a:pt x="17525" y="0"/>
                </a:lnTo>
                <a:lnTo>
                  <a:pt x="10668" y="1650"/>
                </a:lnTo>
                <a:lnTo>
                  <a:pt x="5333" y="5461"/>
                </a:lnTo>
                <a:lnTo>
                  <a:pt x="1015" y="10921"/>
                </a:lnTo>
                <a:lnTo>
                  <a:pt x="0" y="18542"/>
                </a:lnTo>
                <a:lnTo>
                  <a:pt x="0" y="21336"/>
                </a:lnTo>
                <a:lnTo>
                  <a:pt x="1015" y="25145"/>
                </a:lnTo>
                <a:lnTo>
                  <a:pt x="5333" y="31114"/>
                </a:lnTo>
                <a:lnTo>
                  <a:pt x="10668"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00" name="Google Shape;5300;p115"/>
          <p:cNvSpPr/>
          <p:nvPr/>
        </p:nvSpPr>
        <p:spPr>
          <a:xfrm>
            <a:off x="8202812" y="5194154"/>
            <a:ext cx="38686" cy="40368"/>
          </a:xfrm>
          <a:custGeom>
            <a:rect b="b" l="l" r="r" t="t"/>
            <a:pathLst>
              <a:path extrusionOk="0" h="36575" w="35051">
                <a:moveTo>
                  <a:pt x="35051" y="18542"/>
                </a:moveTo>
                <a:lnTo>
                  <a:pt x="34544" y="14731"/>
                </a:lnTo>
                <a:lnTo>
                  <a:pt x="33020" y="10921"/>
                </a:lnTo>
                <a:lnTo>
                  <a:pt x="29845" y="5461"/>
                </a:lnTo>
                <a:lnTo>
                  <a:pt x="24002" y="1650"/>
                </a:lnTo>
                <a:lnTo>
                  <a:pt x="20447" y="0"/>
                </a:lnTo>
                <a:lnTo>
                  <a:pt x="17272" y="0"/>
                </a:lnTo>
                <a:lnTo>
                  <a:pt x="10414" y="1650"/>
                </a:lnTo>
                <a:lnTo>
                  <a:pt x="5206" y="5461"/>
                </a:lnTo>
                <a:lnTo>
                  <a:pt x="1524" y="10921"/>
                </a:lnTo>
                <a:lnTo>
                  <a:pt x="0" y="18542"/>
                </a:lnTo>
                <a:lnTo>
                  <a:pt x="0" y="21336"/>
                </a:lnTo>
                <a:lnTo>
                  <a:pt x="1524" y="25145"/>
                </a:lnTo>
                <a:lnTo>
                  <a:pt x="5206" y="31114"/>
                </a:lnTo>
                <a:lnTo>
                  <a:pt x="10414" y="34417"/>
                </a:lnTo>
                <a:lnTo>
                  <a:pt x="14097" y="36068"/>
                </a:lnTo>
                <a:lnTo>
                  <a:pt x="17272" y="36575"/>
                </a:lnTo>
                <a:lnTo>
                  <a:pt x="20447" y="36068"/>
                </a:lnTo>
                <a:lnTo>
                  <a:pt x="24002" y="34417"/>
                </a:lnTo>
                <a:lnTo>
                  <a:pt x="29845" y="31114"/>
                </a:lnTo>
                <a:lnTo>
                  <a:pt x="3302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01" name="Google Shape;5301;p115"/>
          <p:cNvSpPr/>
          <p:nvPr/>
        </p:nvSpPr>
        <p:spPr>
          <a:xfrm>
            <a:off x="8152351" y="5194154"/>
            <a:ext cx="38686" cy="40368"/>
          </a:xfrm>
          <a:custGeom>
            <a:rect b="b" l="l" r="r" t="t"/>
            <a:pathLst>
              <a:path extrusionOk="0" h="36575" w="35051">
                <a:moveTo>
                  <a:pt x="35051" y="18542"/>
                </a:moveTo>
                <a:lnTo>
                  <a:pt x="34544" y="14731"/>
                </a:lnTo>
                <a:lnTo>
                  <a:pt x="33400" y="10921"/>
                </a:lnTo>
                <a:lnTo>
                  <a:pt x="29718" y="5461"/>
                </a:lnTo>
                <a:lnTo>
                  <a:pt x="23875" y="1650"/>
                </a:lnTo>
                <a:lnTo>
                  <a:pt x="20700" y="0"/>
                </a:lnTo>
                <a:lnTo>
                  <a:pt x="17525" y="0"/>
                </a:lnTo>
                <a:lnTo>
                  <a:pt x="10668" y="1650"/>
                </a:lnTo>
                <a:lnTo>
                  <a:pt x="5334" y="5461"/>
                </a:lnTo>
                <a:lnTo>
                  <a:pt x="1016" y="10921"/>
                </a:lnTo>
                <a:lnTo>
                  <a:pt x="0" y="18542"/>
                </a:lnTo>
                <a:lnTo>
                  <a:pt x="0" y="21336"/>
                </a:lnTo>
                <a:lnTo>
                  <a:pt x="1016" y="25145"/>
                </a:lnTo>
                <a:lnTo>
                  <a:pt x="5334" y="31114"/>
                </a:lnTo>
                <a:lnTo>
                  <a:pt x="10668" y="34417"/>
                </a:lnTo>
                <a:lnTo>
                  <a:pt x="14350"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02" name="Google Shape;5302;p115"/>
          <p:cNvSpPr/>
          <p:nvPr/>
        </p:nvSpPr>
        <p:spPr>
          <a:xfrm>
            <a:off x="8098525" y="5194154"/>
            <a:ext cx="38686" cy="40368"/>
          </a:xfrm>
          <a:custGeom>
            <a:rect b="b" l="l" r="r" t="t"/>
            <a:pathLst>
              <a:path extrusionOk="0" h="36575" w="35051">
                <a:moveTo>
                  <a:pt x="35051" y="18542"/>
                </a:moveTo>
                <a:lnTo>
                  <a:pt x="34543" y="14731"/>
                </a:lnTo>
                <a:lnTo>
                  <a:pt x="33400" y="10921"/>
                </a:lnTo>
                <a:lnTo>
                  <a:pt x="29717" y="5461"/>
                </a:lnTo>
                <a:lnTo>
                  <a:pt x="23875" y="1650"/>
                </a:lnTo>
                <a:lnTo>
                  <a:pt x="20192" y="0"/>
                </a:lnTo>
                <a:lnTo>
                  <a:pt x="17525" y="0"/>
                </a:lnTo>
                <a:lnTo>
                  <a:pt x="10667" y="1650"/>
                </a:lnTo>
                <a:lnTo>
                  <a:pt x="5333" y="5461"/>
                </a:lnTo>
                <a:lnTo>
                  <a:pt x="1015" y="10921"/>
                </a:lnTo>
                <a:lnTo>
                  <a:pt x="0" y="18542"/>
                </a:lnTo>
                <a:lnTo>
                  <a:pt x="0" y="21336"/>
                </a:lnTo>
                <a:lnTo>
                  <a:pt x="1015" y="25145"/>
                </a:lnTo>
                <a:lnTo>
                  <a:pt x="5333" y="31114"/>
                </a:lnTo>
                <a:lnTo>
                  <a:pt x="10667" y="34417"/>
                </a:lnTo>
                <a:lnTo>
                  <a:pt x="13842" y="36068"/>
                </a:lnTo>
                <a:lnTo>
                  <a:pt x="17525" y="36575"/>
                </a:lnTo>
                <a:lnTo>
                  <a:pt x="20192" y="36068"/>
                </a:lnTo>
                <a:lnTo>
                  <a:pt x="23875" y="34417"/>
                </a:lnTo>
                <a:lnTo>
                  <a:pt x="29717"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03" name="Google Shape;5303;p115"/>
          <p:cNvSpPr/>
          <p:nvPr/>
        </p:nvSpPr>
        <p:spPr>
          <a:xfrm>
            <a:off x="8048064" y="5194154"/>
            <a:ext cx="38686" cy="40368"/>
          </a:xfrm>
          <a:custGeom>
            <a:rect b="b" l="l" r="r" t="t"/>
            <a:pathLst>
              <a:path extrusionOk="0" h="36575" w="35051">
                <a:moveTo>
                  <a:pt x="1524" y="25145"/>
                </a:moveTo>
                <a:lnTo>
                  <a:pt x="5206" y="31114"/>
                </a:lnTo>
                <a:lnTo>
                  <a:pt x="10413" y="34417"/>
                </a:lnTo>
                <a:lnTo>
                  <a:pt x="14097" y="36068"/>
                </a:lnTo>
                <a:lnTo>
                  <a:pt x="17272" y="36575"/>
                </a:lnTo>
                <a:lnTo>
                  <a:pt x="20447" y="36068"/>
                </a:lnTo>
                <a:lnTo>
                  <a:pt x="24002" y="34417"/>
                </a:lnTo>
                <a:lnTo>
                  <a:pt x="29845" y="31114"/>
                </a:lnTo>
                <a:lnTo>
                  <a:pt x="33020" y="25145"/>
                </a:lnTo>
                <a:lnTo>
                  <a:pt x="34035" y="21336"/>
                </a:lnTo>
                <a:lnTo>
                  <a:pt x="35051" y="18542"/>
                </a:lnTo>
                <a:lnTo>
                  <a:pt x="34035" y="14731"/>
                </a:lnTo>
                <a:lnTo>
                  <a:pt x="33020" y="10921"/>
                </a:lnTo>
                <a:lnTo>
                  <a:pt x="29845" y="5461"/>
                </a:lnTo>
                <a:lnTo>
                  <a:pt x="24002" y="1650"/>
                </a:lnTo>
                <a:lnTo>
                  <a:pt x="20447" y="0"/>
                </a:lnTo>
                <a:lnTo>
                  <a:pt x="17272" y="0"/>
                </a:lnTo>
                <a:lnTo>
                  <a:pt x="10413" y="1650"/>
                </a:lnTo>
                <a:lnTo>
                  <a:pt x="5206" y="5461"/>
                </a:lnTo>
                <a:lnTo>
                  <a:pt x="1524" y="10921"/>
                </a:lnTo>
                <a:lnTo>
                  <a:pt x="0" y="18542"/>
                </a:lnTo>
                <a:lnTo>
                  <a:pt x="0" y="21336"/>
                </a:lnTo>
                <a:lnTo>
                  <a:pt x="1524" y="2514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04" name="Google Shape;5304;p115"/>
          <p:cNvSpPr/>
          <p:nvPr/>
        </p:nvSpPr>
        <p:spPr>
          <a:xfrm>
            <a:off x="7995921" y="5194154"/>
            <a:ext cx="38686" cy="40368"/>
          </a:xfrm>
          <a:custGeom>
            <a:rect b="b" l="l" r="r" t="t"/>
            <a:pathLst>
              <a:path extrusionOk="0" h="36575" w="35051">
                <a:moveTo>
                  <a:pt x="35051" y="18542"/>
                </a:moveTo>
                <a:lnTo>
                  <a:pt x="34544" y="14731"/>
                </a:lnTo>
                <a:lnTo>
                  <a:pt x="33400" y="10921"/>
                </a:lnTo>
                <a:lnTo>
                  <a:pt x="29718" y="5461"/>
                </a:lnTo>
                <a:lnTo>
                  <a:pt x="23875" y="1650"/>
                </a:lnTo>
                <a:lnTo>
                  <a:pt x="20700" y="0"/>
                </a:lnTo>
                <a:lnTo>
                  <a:pt x="17525" y="0"/>
                </a:lnTo>
                <a:lnTo>
                  <a:pt x="10668" y="1650"/>
                </a:lnTo>
                <a:lnTo>
                  <a:pt x="5333" y="5461"/>
                </a:lnTo>
                <a:lnTo>
                  <a:pt x="1016" y="10921"/>
                </a:lnTo>
                <a:lnTo>
                  <a:pt x="0" y="18542"/>
                </a:lnTo>
                <a:lnTo>
                  <a:pt x="0" y="21336"/>
                </a:lnTo>
                <a:lnTo>
                  <a:pt x="1016" y="25145"/>
                </a:lnTo>
                <a:lnTo>
                  <a:pt x="5333" y="31114"/>
                </a:lnTo>
                <a:lnTo>
                  <a:pt x="10668" y="34417"/>
                </a:lnTo>
                <a:lnTo>
                  <a:pt x="14350"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05" name="Google Shape;5305;p115"/>
          <p:cNvSpPr/>
          <p:nvPr/>
        </p:nvSpPr>
        <p:spPr>
          <a:xfrm>
            <a:off x="7945459" y="5194154"/>
            <a:ext cx="38686" cy="40368"/>
          </a:xfrm>
          <a:custGeom>
            <a:rect b="b" l="l" r="r" t="t"/>
            <a:pathLst>
              <a:path extrusionOk="0" h="36575" w="35051">
                <a:moveTo>
                  <a:pt x="35051" y="18542"/>
                </a:moveTo>
                <a:lnTo>
                  <a:pt x="34544" y="14731"/>
                </a:lnTo>
                <a:lnTo>
                  <a:pt x="33400" y="10921"/>
                </a:lnTo>
                <a:lnTo>
                  <a:pt x="29718" y="5461"/>
                </a:lnTo>
                <a:lnTo>
                  <a:pt x="23875" y="1650"/>
                </a:lnTo>
                <a:lnTo>
                  <a:pt x="20193" y="0"/>
                </a:lnTo>
                <a:lnTo>
                  <a:pt x="17525"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06" name="Google Shape;5306;p115"/>
          <p:cNvSpPr/>
          <p:nvPr/>
        </p:nvSpPr>
        <p:spPr>
          <a:xfrm>
            <a:off x="7893315" y="5194154"/>
            <a:ext cx="40368" cy="40368"/>
          </a:xfrm>
          <a:custGeom>
            <a:rect b="b" l="l" r="r" t="t"/>
            <a:pathLst>
              <a:path extrusionOk="0" h="36575" w="36575">
                <a:moveTo>
                  <a:pt x="1650" y="25145"/>
                </a:moveTo>
                <a:lnTo>
                  <a:pt x="5461" y="31114"/>
                </a:lnTo>
                <a:lnTo>
                  <a:pt x="10922" y="34417"/>
                </a:lnTo>
                <a:lnTo>
                  <a:pt x="14732" y="36068"/>
                </a:lnTo>
                <a:lnTo>
                  <a:pt x="18034" y="36575"/>
                </a:lnTo>
                <a:lnTo>
                  <a:pt x="21336" y="36068"/>
                </a:lnTo>
                <a:lnTo>
                  <a:pt x="25146" y="34417"/>
                </a:lnTo>
                <a:lnTo>
                  <a:pt x="31115" y="31114"/>
                </a:lnTo>
                <a:lnTo>
                  <a:pt x="34417" y="25145"/>
                </a:lnTo>
                <a:lnTo>
                  <a:pt x="35433" y="21336"/>
                </a:lnTo>
                <a:lnTo>
                  <a:pt x="36575" y="18542"/>
                </a:lnTo>
                <a:lnTo>
                  <a:pt x="35433" y="14731"/>
                </a:lnTo>
                <a:lnTo>
                  <a:pt x="34417" y="10921"/>
                </a:lnTo>
                <a:lnTo>
                  <a:pt x="31115" y="5461"/>
                </a:lnTo>
                <a:lnTo>
                  <a:pt x="25146" y="1650"/>
                </a:lnTo>
                <a:lnTo>
                  <a:pt x="21336" y="0"/>
                </a:lnTo>
                <a:lnTo>
                  <a:pt x="18034" y="0"/>
                </a:lnTo>
                <a:lnTo>
                  <a:pt x="10922" y="1650"/>
                </a:lnTo>
                <a:lnTo>
                  <a:pt x="5461" y="5461"/>
                </a:lnTo>
                <a:lnTo>
                  <a:pt x="1650" y="10921"/>
                </a:lnTo>
                <a:lnTo>
                  <a:pt x="0" y="18542"/>
                </a:lnTo>
                <a:lnTo>
                  <a:pt x="0" y="21336"/>
                </a:lnTo>
                <a:lnTo>
                  <a:pt x="1650" y="2514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07" name="Google Shape;5307;p115"/>
          <p:cNvSpPr/>
          <p:nvPr/>
        </p:nvSpPr>
        <p:spPr>
          <a:xfrm>
            <a:off x="7841172" y="5194154"/>
            <a:ext cx="38686" cy="40368"/>
          </a:xfrm>
          <a:custGeom>
            <a:rect b="b" l="l" r="r" t="t"/>
            <a:pathLst>
              <a:path extrusionOk="0" h="36575" w="35051">
                <a:moveTo>
                  <a:pt x="35051" y="18542"/>
                </a:moveTo>
                <a:lnTo>
                  <a:pt x="34543" y="14731"/>
                </a:lnTo>
                <a:lnTo>
                  <a:pt x="33400" y="10921"/>
                </a:lnTo>
                <a:lnTo>
                  <a:pt x="29717"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3842"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08" name="Google Shape;5308;p115"/>
          <p:cNvSpPr/>
          <p:nvPr/>
        </p:nvSpPr>
        <p:spPr>
          <a:xfrm>
            <a:off x="7790711" y="5194154"/>
            <a:ext cx="38686" cy="40368"/>
          </a:xfrm>
          <a:custGeom>
            <a:rect b="b" l="l" r="r" t="t"/>
            <a:pathLst>
              <a:path extrusionOk="0" h="36575" w="35051">
                <a:moveTo>
                  <a:pt x="35051" y="18542"/>
                </a:moveTo>
                <a:lnTo>
                  <a:pt x="34544" y="14731"/>
                </a:lnTo>
                <a:lnTo>
                  <a:pt x="33400" y="10921"/>
                </a:lnTo>
                <a:lnTo>
                  <a:pt x="29718" y="5461"/>
                </a:lnTo>
                <a:lnTo>
                  <a:pt x="23875" y="1650"/>
                </a:lnTo>
                <a:lnTo>
                  <a:pt x="20193" y="0"/>
                </a:lnTo>
                <a:lnTo>
                  <a:pt x="17525" y="0"/>
                </a:lnTo>
                <a:lnTo>
                  <a:pt x="10668" y="1650"/>
                </a:lnTo>
                <a:lnTo>
                  <a:pt x="5333" y="5461"/>
                </a:lnTo>
                <a:lnTo>
                  <a:pt x="1016" y="10921"/>
                </a:lnTo>
                <a:lnTo>
                  <a:pt x="0" y="18542"/>
                </a:lnTo>
                <a:lnTo>
                  <a:pt x="0" y="21336"/>
                </a:lnTo>
                <a:lnTo>
                  <a:pt x="1016" y="25145"/>
                </a:lnTo>
                <a:lnTo>
                  <a:pt x="5333" y="31114"/>
                </a:lnTo>
                <a:lnTo>
                  <a:pt x="10668"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09" name="Google Shape;5309;p115"/>
          <p:cNvSpPr/>
          <p:nvPr/>
        </p:nvSpPr>
        <p:spPr>
          <a:xfrm>
            <a:off x="7738568" y="5194154"/>
            <a:ext cx="38686" cy="40368"/>
          </a:xfrm>
          <a:custGeom>
            <a:rect b="b" l="l" r="r" t="t"/>
            <a:pathLst>
              <a:path extrusionOk="0" h="36575" w="35051">
                <a:moveTo>
                  <a:pt x="1524" y="25145"/>
                </a:moveTo>
                <a:lnTo>
                  <a:pt x="5206" y="31114"/>
                </a:lnTo>
                <a:lnTo>
                  <a:pt x="10414" y="34417"/>
                </a:lnTo>
                <a:lnTo>
                  <a:pt x="14097" y="36068"/>
                </a:lnTo>
                <a:lnTo>
                  <a:pt x="17272" y="36575"/>
                </a:lnTo>
                <a:lnTo>
                  <a:pt x="20447" y="36068"/>
                </a:lnTo>
                <a:lnTo>
                  <a:pt x="24002" y="34417"/>
                </a:lnTo>
                <a:lnTo>
                  <a:pt x="29845" y="31114"/>
                </a:lnTo>
                <a:lnTo>
                  <a:pt x="33020" y="25145"/>
                </a:lnTo>
                <a:lnTo>
                  <a:pt x="34036" y="21336"/>
                </a:lnTo>
                <a:lnTo>
                  <a:pt x="35051" y="18542"/>
                </a:lnTo>
                <a:lnTo>
                  <a:pt x="34036" y="14731"/>
                </a:lnTo>
                <a:lnTo>
                  <a:pt x="33020" y="10921"/>
                </a:lnTo>
                <a:lnTo>
                  <a:pt x="29845" y="5461"/>
                </a:lnTo>
                <a:lnTo>
                  <a:pt x="24002" y="1650"/>
                </a:lnTo>
                <a:lnTo>
                  <a:pt x="20447" y="0"/>
                </a:lnTo>
                <a:lnTo>
                  <a:pt x="17272" y="0"/>
                </a:lnTo>
                <a:lnTo>
                  <a:pt x="10414" y="1650"/>
                </a:lnTo>
                <a:lnTo>
                  <a:pt x="5206" y="5461"/>
                </a:lnTo>
                <a:lnTo>
                  <a:pt x="1524" y="10921"/>
                </a:lnTo>
                <a:lnTo>
                  <a:pt x="0" y="18542"/>
                </a:lnTo>
                <a:lnTo>
                  <a:pt x="0" y="21336"/>
                </a:lnTo>
                <a:lnTo>
                  <a:pt x="1524" y="2514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10" name="Google Shape;5310;p115"/>
          <p:cNvSpPr/>
          <p:nvPr/>
        </p:nvSpPr>
        <p:spPr>
          <a:xfrm>
            <a:off x="7688106" y="5194154"/>
            <a:ext cx="38686" cy="40368"/>
          </a:xfrm>
          <a:custGeom>
            <a:rect b="b" l="l" r="r" t="t"/>
            <a:pathLst>
              <a:path extrusionOk="0" h="36575" w="35051">
                <a:moveTo>
                  <a:pt x="35051" y="18542"/>
                </a:moveTo>
                <a:lnTo>
                  <a:pt x="34544" y="14731"/>
                </a:lnTo>
                <a:lnTo>
                  <a:pt x="33400" y="10921"/>
                </a:lnTo>
                <a:lnTo>
                  <a:pt x="29718" y="5461"/>
                </a:lnTo>
                <a:lnTo>
                  <a:pt x="23875" y="1650"/>
                </a:lnTo>
                <a:lnTo>
                  <a:pt x="20700" y="0"/>
                </a:lnTo>
                <a:lnTo>
                  <a:pt x="17525"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11" name="Google Shape;5311;p115"/>
          <p:cNvSpPr/>
          <p:nvPr/>
        </p:nvSpPr>
        <p:spPr>
          <a:xfrm>
            <a:off x="7634281" y="5194154"/>
            <a:ext cx="38686" cy="40368"/>
          </a:xfrm>
          <a:custGeom>
            <a:rect b="b" l="l" r="r" t="t"/>
            <a:pathLst>
              <a:path extrusionOk="0" h="36575" w="35051">
                <a:moveTo>
                  <a:pt x="35051" y="18542"/>
                </a:moveTo>
                <a:lnTo>
                  <a:pt x="34543" y="14731"/>
                </a:lnTo>
                <a:lnTo>
                  <a:pt x="33400" y="10921"/>
                </a:lnTo>
                <a:lnTo>
                  <a:pt x="29717" y="5461"/>
                </a:lnTo>
                <a:lnTo>
                  <a:pt x="23875" y="1650"/>
                </a:lnTo>
                <a:lnTo>
                  <a:pt x="20192" y="0"/>
                </a:lnTo>
                <a:lnTo>
                  <a:pt x="17525" y="0"/>
                </a:lnTo>
                <a:lnTo>
                  <a:pt x="10667" y="1650"/>
                </a:lnTo>
                <a:lnTo>
                  <a:pt x="5333" y="5461"/>
                </a:lnTo>
                <a:lnTo>
                  <a:pt x="1015" y="10921"/>
                </a:lnTo>
                <a:lnTo>
                  <a:pt x="0" y="18542"/>
                </a:lnTo>
                <a:lnTo>
                  <a:pt x="0" y="21336"/>
                </a:lnTo>
                <a:lnTo>
                  <a:pt x="1015" y="25145"/>
                </a:lnTo>
                <a:lnTo>
                  <a:pt x="5333" y="31114"/>
                </a:lnTo>
                <a:lnTo>
                  <a:pt x="10667" y="34417"/>
                </a:lnTo>
                <a:lnTo>
                  <a:pt x="13842" y="36068"/>
                </a:lnTo>
                <a:lnTo>
                  <a:pt x="17525" y="36575"/>
                </a:lnTo>
                <a:lnTo>
                  <a:pt x="20192" y="36068"/>
                </a:lnTo>
                <a:lnTo>
                  <a:pt x="23875" y="34417"/>
                </a:lnTo>
                <a:lnTo>
                  <a:pt x="29717"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12" name="Google Shape;5312;p115"/>
          <p:cNvSpPr/>
          <p:nvPr/>
        </p:nvSpPr>
        <p:spPr>
          <a:xfrm>
            <a:off x="7583820" y="5194154"/>
            <a:ext cx="38686" cy="40368"/>
          </a:xfrm>
          <a:custGeom>
            <a:rect b="b" l="l" r="r" t="t"/>
            <a:pathLst>
              <a:path extrusionOk="0" h="36575" w="35051">
                <a:moveTo>
                  <a:pt x="1524" y="25145"/>
                </a:moveTo>
                <a:lnTo>
                  <a:pt x="5206" y="31114"/>
                </a:lnTo>
                <a:lnTo>
                  <a:pt x="10413" y="34417"/>
                </a:lnTo>
                <a:lnTo>
                  <a:pt x="14097" y="36068"/>
                </a:lnTo>
                <a:lnTo>
                  <a:pt x="17272" y="36575"/>
                </a:lnTo>
                <a:lnTo>
                  <a:pt x="20447" y="36068"/>
                </a:lnTo>
                <a:lnTo>
                  <a:pt x="24002" y="34417"/>
                </a:lnTo>
                <a:lnTo>
                  <a:pt x="29845" y="31114"/>
                </a:lnTo>
                <a:lnTo>
                  <a:pt x="33020" y="25145"/>
                </a:lnTo>
                <a:lnTo>
                  <a:pt x="34035" y="21336"/>
                </a:lnTo>
                <a:lnTo>
                  <a:pt x="35051" y="18542"/>
                </a:lnTo>
                <a:lnTo>
                  <a:pt x="34035" y="14731"/>
                </a:lnTo>
                <a:lnTo>
                  <a:pt x="33020" y="10921"/>
                </a:lnTo>
                <a:lnTo>
                  <a:pt x="29845" y="5461"/>
                </a:lnTo>
                <a:lnTo>
                  <a:pt x="24002" y="1650"/>
                </a:lnTo>
                <a:lnTo>
                  <a:pt x="20447" y="0"/>
                </a:lnTo>
                <a:lnTo>
                  <a:pt x="17272" y="0"/>
                </a:lnTo>
                <a:lnTo>
                  <a:pt x="10413" y="1650"/>
                </a:lnTo>
                <a:lnTo>
                  <a:pt x="5206" y="5461"/>
                </a:lnTo>
                <a:lnTo>
                  <a:pt x="1524" y="10921"/>
                </a:lnTo>
                <a:lnTo>
                  <a:pt x="0" y="18542"/>
                </a:lnTo>
                <a:lnTo>
                  <a:pt x="0" y="21336"/>
                </a:lnTo>
                <a:lnTo>
                  <a:pt x="1524" y="2514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13" name="Google Shape;5313;p115"/>
          <p:cNvSpPr/>
          <p:nvPr/>
        </p:nvSpPr>
        <p:spPr>
          <a:xfrm>
            <a:off x="7531676" y="5194154"/>
            <a:ext cx="38686" cy="40368"/>
          </a:xfrm>
          <a:custGeom>
            <a:rect b="b" l="l" r="r" t="t"/>
            <a:pathLst>
              <a:path extrusionOk="0" h="36575" w="35051">
                <a:moveTo>
                  <a:pt x="35051" y="18542"/>
                </a:moveTo>
                <a:lnTo>
                  <a:pt x="34544" y="14731"/>
                </a:lnTo>
                <a:lnTo>
                  <a:pt x="33400" y="10921"/>
                </a:lnTo>
                <a:lnTo>
                  <a:pt x="29718" y="5461"/>
                </a:lnTo>
                <a:lnTo>
                  <a:pt x="23875" y="1650"/>
                </a:lnTo>
                <a:lnTo>
                  <a:pt x="20700" y="0"/>
                </a:lnTo>
                <a:lnTo>
                  <a:pt x="17525" y="0"/>
                </a:lnTo>
                <a:lnTo>
                  <a:pt x="10668" y="1650"/>
                </a:lnTo>
                <a:lnTo>
                  <a:pt x="5333" y="5461"/>
                </a:lnTo>
                <a:lnTo>
                  <a:pt x="1016" y="10921"/>
                </a:lnTo>
                <a:lnTo>
                  <a:pt x="0" y="18542"/>
                </a:lnTo>
                <a:lnTo>
                  <a:pt x="0" y="21336"/>
                </a:lnTo>
                <a:lnTo>
                  <a:pt x="1016" y="25145"/>
                </a:lnTo>
                <a:lnTo>
                  <a:pt x="5333" y="31114"/>
                </a:lnTo>
                <a:lnTo>
                  <a:pt x="10668" y="34417"/>
                </a:lnTo>
                <a:lnTo>
                  <a:pt x="13843"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14" name="Google Shape;5314;p115"/>
          <p:cNvSpPr/>
          <p:nvPr/>
        </p:nvSpPr>
        <p:spPr>
          <a:xfrm>
            <a:off x="7481215" y="5194154"/>
            <a:ext cx="38686" cy="40368"/>
          </a:xfrm>
          <a:custGeom>
            <a:rect b="b" l="l" r="r" t="t"/>
            <a:pathLst>
              <a:path extrusionOk="0" h="36575" w="35051">
                <a:moveTo>
                  <a:pt x="35051" y="18542"/>
                </a:moveTo>
                <a:lnTo>
                  <a:pt x="34544" y="14731"/>
                </a:lnTo>
                <a:lnTo>
                  <a:pt x="33400" y="10921"/>
                </a:lnTo>
                <a:lnTo>
                  <a:pt x="29718" y="5461"/>
                </a:lnTo>
                <a:lnTo>
                  <a:pt x="23875" y="1650"/>
                </a:lnTo>
                <a:lnTo>
                  <a:pt x="20193" y="0"/>
                </a:lnTo>
                <a:lnTo>
                  <a:pt x="17525" y="0"/>
                </a:lnTo>
                <a:lnTo>
                  <a:pt x="10033" y="1650"/>
                </a:lnTo>
                <a:lnTo>
                  <a:pt x="5334" y="5461"/>
                </a:lnTo>
                <a:lnTo>
                  <a:pt x="1016" y="10921"/>
                </a:lnTo>
                <a:lnTo>
                  <a:pt x="0" y="18542"/>
                </a:lnTo>
                <a:lnTo>
                  <a:pt x="0" y="21336"/>
                </a:lnTo>
                <a:lnTo>
                  <a:pt x="1016" y="25145"/>
                </a:lnTo>
                <a:lnTo>
                  <a:pt x="5334" y="31114"/>
                </a:lnTo>
                <a:lnTo>
                  <a:pt x="10033"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15" name="Google Shape;5315;p115"/>
          <p:cNvSpPr/>
          <p:nvPr/>
        </p:nvSpPr>
        <p:spPr>
          <a:xfrm>
            <a:off x="7429072" y="5194154"/>
            <a:ext cx="38686" cy="40368"/>
          </a:xfrm>
          <a:custGeom>
            <a:rect b="b" l="l" r="r" t="t"/>
            <a:pathLst>
              <a:path extrusionOk="0" h="36575" w="35051">
                <a:moveTo>
                  <a:pt x="1015" y="25145"/>
                </a:moveTo>
                <a:lnTo>
                  <a:pt x="5207" y="31114"/>
                </a:lnTo>
                <a:lnTo>
                  <a:pt x="10413" y="34417"/>
                </a:lnTo>
                <a:lnTo>
                  <a:pt x="14097" y="36068"/>
                </a:lnTo>
                <a:lnTo>
                  <a:pt x="17272" y="36575"/>
                </a:lnTo>
                <a:lnTo>
                  <a:pt x="20447" y="36068"/>
                </a:lnTo>
                <a:lnTo>
                  <a:pt x="24002" y="34417"/>
                </a:lnTo>
                <a:lnTo>
                  <a:pt x="29845" y="31114"/>
                </a:lnTo>
                <a:lnTo>
                  <a:pt x="33020" y="25145"/>
                </a:lnTo>
                <a:lnTo>
                  <a:pt x="34036" y="21336"/>
                </a:lnTo>
                <a:lnTo>
                  <a:pt x="35051" y="18542"/>
                </a:lnTo>
                <a:lnTo>
                  <a:pt x="34036" y="14731"/>
                </a:lnTo>
                <a:lnTo>
                  <a:pt x="33020" y="10921"/>
                </a:lnTo>
                <a:lnTo>
                  <a:pt x="29845" y="5461"/>
                </a:lnTo>
                <a:lnTo>
                  <a:pt x="24002" y="1650"/>
                </a:lnTo>
                <a:lnTo>
                  <a:pt x="20447" y="0"/>
                </a:lnTo>
                <a:lnTo>
                  <a:pt x="17272" y="0"/>
                </a:lnTo>
                <a:lnTo>
                  <a:pt x="10413" y="1650"/>
                </a:lnTo>
                <a:lnTo>
                  <a:pt x="5207" y="5461"/>
                </a:lnTo>
                <a:lnTo>
                  <a:pt x="1015" y="10921"/>
                </a:lnTo>
                <a:lnTo>
                  <a:pt x="0" y="18542"/>
                </a:lnTo>
                <a:lnTo>
                  <a:pt x="0" y="21336"/>
                </a:lnTo>
                <a:lnTo>
                  <a:pt x="1015" y="2514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16" name="Google Shape;5316;p115"/>
          <p:cNvSpPr/>
          <p:nvPr/>
        </p:nvSpPr>
        <p:spPr>
          <a:xfrm>
            <a:off x="7376928" y="5194154"/>
            <a:ext cx="38687" cy="40368"/>
          </a:xfrm>
          <a:custGeom>
            <a:rect b="b" l="l" r="r" t="t"/>
            <a:pathLst>
              <a:path extrusionOk="0" h="36575" w="35052">
                <a:moveTo>
                  <a:pt x="35052" y="18542"/>
                </a:moveTo>
                <a:lnTo>
                  <a:pt x="34544" y="14731"/>
                </a:lnTo>
                <a:lnTo>
                  <a:pt x="33401" y="10921"/>
                </a:lnTo>
                <a:lnTo>
                  <a:pt x="29718" y="5461"/>
                </a:lnTo>
                <a:lnTo>
                  <a:pt x="23876" y="1650"/>
                </a:lnTo>
                <a:lnTo>
                  <a:pt x="20701" y="0"/>
                </a:lnTo>
                <a:lnTo>
                  <a:pt x="17526"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6" y="36575"/>
                </a:lnTo>
                <a:lnTo>
                  <a:pt x="20701" y="36068"/>
                </a:lnTo>
                <a:lnTo>
                  <a:pt x="23876" y="34417"/>
                </a:lnTo>
                <a:lnTo>
                  <a:pt x="29718" y="31114"/>
                </a:lnTo>
                <a:lnTo>
                  <a:pt x="33401" y="25145"/>
                </a:lnTo>
                <a:lnTo>
                  <a:pt x="34544"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17" name="Google Shape;5317;p115"/>
          <p:cNvSpPr/>
          <p:nvPr/>
        </p:nvSpPr>
        <p:spPr>
          <a:xfrm>
            <a:off x="7326467" y="5194154"/>
            <a:ext cx="38686" cy="40368"/>
          </a:xfrm>
          <a:custGeom>
            <a:rect b="b" l="l" r="r" t="t"/>
            <a:pathLst>
              <a:path extrusionOk="0" h="36575" w="35051">
                <a:moveTo>
                  <a:pt x="35051" y="18542"/>
                </a:moveTo>
                <a:lnTo>
                  <a:pt x="34543" y="14731"/>
                </a:lnTo>
                <a:lnTo>
                  <a:pt x="33400" y="10921"/>
                </a:lnTo>
                <a:lnTo>
                  <a:pt x="29717" y="5461"/>
                </a:lnTo>
                <a:lnTo>
                  <a:pt x="23875" y="1650"/>
                </a:lnTo>
                <a:lnTo>
                  <a:pt x="20192" y="0"/>
                </a:lnTo>
                <a:lnTo>
                  <a:pt x="17525" y="0"/>
                </a:lnTo>
                <a:lnTo>
                  <a:pt x="10032" y="1650"/>
                </a:lnTo>
                <a:lnTo>
                  <a:pt x="5334" y="5461"/>
                </a:lnTo>
                <a:lnTo>
                  <a:pt x="1015" y="10921"/>
                </a:lnTo>
                <a:lnTo>
                  <a:pt x="0" y="18542"/>
                </a:lnTo>
                <a:lnTo>
                  <a:pt x="0" y="21336"/>
                </a:lnTo>
                <a:lnTo>
                  <a:pt x="1015" y="25145"/>
                </a:lnTo>
                <a:lnTo>
                  <a:pt x="5334" y="31114"/>
                </a:lnTo>
                <a:lnTo>
                  <a:pt x="10032" y="34417"/>
                </a:lnTo>
                <a:lnTo>
                  <a:pt x="13842" y="36068"/>
                </a:lnTo>
                <a:lnTo>
                  <a:pt x="17525" y="36575"/>
                </a:lnTo>
                <a:lnTo>
                  <a:pt x="20192" y="36068"/>
                </a:lnTo>
                <a:lnTo>
                  <a:pt x="23875" y="34417"/>
                </a:lnTo>
                <a:lnTo>
                  <a:pt x="29717"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18" name="Google Shape;5318;p115"/>
          <p:cNvSpPr/>
          <p:nvPr/>
        </p:nvSpPr>
        <p:spPr>
          <a:xfrm>
            <a:off x="7274323" y="5194154"/>
            <a:ext cx="38686" cy="40368"/>
          </a:xfrm>
          <a:custGeom>
            <a:rect b="b" l="l" r="r" t="t"/>
            <a:pathLst>
              <a:path extrusionOk="0" h="36575" w="35051">
                <a:moveTo>
                  <a:pt x="1016" y="25145"/>
                </a:moveTo>
                <a:lnTo>
                  <a:pt x="5207" y="31114"/>
                </a:lnTo>
                <a:lnTo>
                  <a:pt x="10413" y="34417"/>
                </a:lnTo>
                <a:lnTo>
                  <a:pt x="14097" y="36068"/>
                </a:lnTo>
                <a:lnTo>
                  <a:pt x="17272" y="36575"/>
                </a:lnTo>
                <a:lnTo>
                  <a:pt x="20447" y="36068"/>
                </a:lnTo>
                <a:lnTo>
                  <a:pt x="24003" y="34417"/>
                </a:lnTo>
                <a:lnTo>
                  <a:pt x="29845" y="31114"/>
                </a:lnTo>
                <a:lnTo>
                  <a:pt x="33020" y="25145"/>
                </a:lnTo>
                <a:lnTo>
                  <a:pt x="34036" y="21336"/>
                </a:lnTo>
                <a:lnTo>
                  <a:pt x="35051" y="18542"/>
                </a:lnTo>
                <a:lnTo>
                  <a:pt x="34036" y="14731"/>
                </a:lnTo>
                <a:lnTo>
                  <a:pt x="33020" y="10921"/>
                </a:lnTo>
                <a:lnTo>
                  <a:pt x="29845" y="5461"/>
                </a:lnTo>
                <a:lnTo>
                  <a:pt x="24003" y="1650"/>
                </a:lnTo>
                <a:lnTo>
                  <a:pt x="20447" y="0"/>
                </a:lnTo>
                <a:lnTo>
                  <a:pt x="17272" y="0"/>
                </a:lnTo>
                <a:lnTo>
                  <a:pt x="10413" y="1650"/>
                </a:lnTo>
                <a:lnTo>
                  <a:pt x="5207" y="5461"/>
                </a:lnTo>
                <a:lnTo>
                  <a:pt x="1016" y="10921"/>
                </a:lnTo>
                <a:lnTo>
                  <a:pt x="0" y="18542"/>
                </a:lnTo>
                <a:lnTo>
                  <a:pt x="0" y="21336"/>
                </a:lnTo>
                <a:lnTo>
                  <a:pt x="1016" y="2514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19" name="Google Shape;5319;p115"/>
          <p:cNvSpPr/>
          <p:nvPr/>
        </p:nvSpPr>
        <p:spPr>
          <a:xfrm>
            <a:off x="7223862" y="5194154"/>
            <a:ext cx="38686" cy="40368"/>
          </a:xfrm>
          <a:custGeom>
            <a:rect b="b" l="l" r="r" t="t"/>
            <a:pathLst>
              <a:path extrusionOk="0" h="36575" w="35051">
                <a:moveTo>
                  <a:pt x="35051" y="18542"/>
                </a:moveTo>
                <a:lnTo>
                  <a:pt x="34543" y="14731"/>
                </a:lnTo>
                <a:lnTo>
                  <a:pt x="33400" y="10921"/>
                </a:lnTo>
                <a:lnTo>
                  <a:pt x="29717"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3842"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20" name="Google Shape;5320;p115"/>
          <p:cNvSpPr/>
          <p:nvPr/>
        </p:nvSpPr>
        <p:spPr>
          <a:xfrm>
            <a:off x="7170037" y="5194154"/>
            <a:ext cx="38686" cy="40368"/>
          </a:xfrm>
          <a:custGeom>
            <a:rect b="b" l="l" r="r" t="t"/>
            <a:pathLst>
              <a:path extrusionOk="0" h="36575" w="35051">
                <a:moveTo>
                  <a:pt x="35051" y="18542"/>
                </a:moveTo>
                <a:lnTo>
                  <a:pt x="34544" y="14731"/>
                </a:lnTo>
                <a:lnTo>
                  <a:pt x="33400" y="10921"/>
                </a:lnTo>
                <a:lnTo>
                  <a:pt x="29718" y="5461"/>
                </a:lnTo>
                <a:lnTo>
                  <a:pt x="23875" y="1650"/>
                </a:lnTo>
                <a:lnTo>
                  <a:pt x="20193" y="0"/>
                </a:lnTo>
                <a:lnTo>
                  <a:pt x="17525" y="0"/>
                </a:lnTo>
                <a:lnTo>
                  <a:pt x="10033" y="1650"/>
                </a:lnTo>
                <a:lnTo>
                  <a:pt x="5334" y="5461"/>
                </a:lnTo>
                <a:lnTo>
                  <a:pt x="1016" y="10921"/>
                </a:lnTo>
                <a:lnTo>
                  <a:pt x="0" y="18542"/>
                </a:lnTo>
                <a:lnTo>
                  <a:pt x="0" y="21336"/>
                </a:lnTo>
                <a:lnTo>
                  <a:pt x="1016" y="25145"/>
                </a:lnTo>
                <a:lnTo>
                  <a:pt x="5334" y="31114"/>
                </a:lnTo>
                <a:lnTo>
                  <a:pt x="10033"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21" name="Google Shape;5321;p115"/>
          <p:cNvSpPr/>
          <p:nvPr/>
        </p:nvSpPr>
        <p:spPr>
          <a:xfrm>
            <a:off x="7119575" y="5194154"/>
            <a:ext cx="38686" cy="40368"/>
          </a:xfrm>
          <a:custGeom>
            <a:rect b="b" l="l" r="r" t="t"/>
            <a:pathLst>
              <a:path extrusionOk="0" h="36575" w="35051">
                <a:moveTo>
                  <a:pt x="1015" y="25145"/>
                </a:moveTo>
                <a:lnTo>
                  <a:pt x="5206" y="31114"/>
                </a:lnTo>
                <a:lnTo>
                  <a:pt x="10413" y="34417"/>
                </a:lnTo>
                <a:lnTo>
                  <a:pt x="14096" y="36068"/>
                </a:lnTo>
                <a:lnTo>
                  <a:pt x="17271" y="36575"/>
                </a:lnTo>
                <a:lnTo>
                  <a:pt x="20446" y="36068"/>
                </a:lnTo>
                <a:lnTo>
                  <a:pt x="24002" y="34417"/>
                </a:lnTo>
                <a:lnTo>
                  <a:pt x="29844" y="31114"/>
                </a:lnTo>
                <a:lnTo>
                  <a:pt x="33019" y="25145"/>
                </a:lnTo>
                <a:lnTo>
                  <a:pt x="34036" y="21336"/>
                </a:lnTo>
                <a:lnTo>
                  <a:pt x="35051" y="18542"/>
                </a:lnTo>
                <a:lnTo>
                  <a:pt x="34036" y="14731"/>
                </a:lnTo>
                <a:lnTo>
                  <a:pt x="33019" y="10921"/>
                </a:lnTo>
                <a:lnTo>
                  <a:pt x="29844" y="5461"/>
                </a:lnTo>
                <a:lnTo>
                  <a:pt x="24002" y="1650"/>
                </a:lnTo>
                <a:lnTo>
                  <a:pt x="20446" y="0"/>
                </a:lnTo>
                <a:lnTo>
                  <a:pt x="17271" y="0"/>
                </a:lnTo>
                <a:lnTo>
                  <a:pt x="10413" y="1650"/>
                </a:lnTo>
                <a:lnTo>
                  <a:pt x="5206" y="5461"/>
                </a:lnTo>
                <a:lnTo>
                  <a:pt x="1015" y="10921"/>
                </a:lnTo>
                <a:lnTo>
                  <a:pt x="0" y="18542"/>
                </a:lnTo>
                <a:lnTo>
                  <a:pt x="0" y="21336"/>
                </a:lnTo>
                <a:lnTo>
                  <a:pt x="1015" y="2514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22" name="Google Shape;5322;p115"/>
          <p:cNvSpPr/>
          <p:nvPr/>
        </p:nvSpPr>
        <p:spPr>
          <a:xfrm>
            <a:off x="7067432" y="5194154"/>
            <a:ext cx="38686" cy="40368"/>
          </a:xfrm>
          <a:custGeom>
            <a:rect b="b" l="l" r="r" t="t"/>
            <a:pathLst>
              <a:path extrusionOk="0" h="36575" w="35051">
                <a:moveTo>
                  <a:pt x="35051" y="18542"/>
                </a:moveTo>
                <a:lnTo>
                  <a:pt x="34544" y="14731"/>
                </a:lnTo>
                <a:lnTo>
                  <a:pt x="33400" y="10921"/>
                </a:lnTo>
                <a:lnTo>
                  <a:pt x="29718" y="5461"/>
                </a:lnTo>
                <a:lnTo>
                  <a:pt x="23875" y="1650"/>
                </a:lnTo>
                <a:lnTo>
                  <a:pt x="20700" y="0"/>
                </a:lnTo>
                <a:lnTo>
                  <a:pt x="17525" y="0"/>
                </a:lnTo>
                <a:lnTo>
                  <a:pt x="10668" y="1650"/>
                </a:lnTo>
                <a:lnTo>
                  <a:pt x="5334" y="5461"/>
                </a:lnTo>
                <a:lnTo>
                  <a:pt x="1015" y="10921"/>
                </a:lnTo>
                <a:lnTo>
                  <a:pt x="0" y="18542"/>
                </a:lnTo>
                <a:lnTo>
                  <a:pt x="0" y="21336"/>
                </a:lnTo>
                <a:lnTo>
                  <a:pt x="1015" y="25145"/>
                </a:lnTo>
                <a:lnTo>
                  <a:pt x="5334" y="31114"/>
                </a:lnTo>
                <a:lnTo>
                  <a:pt x="10668" y="34417"/>
                </a:lnTo>
                <a:lnTo>
                  <a:pt x="13843"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23" name="Google Shape;5323;p115"/>
          <p:cNvSpPr/>
          <p:nvPr/>
        </p:nvSpPr>
        <p:spPr>
          <a:xfrm>
            <a:off x="7016971" y="5194154"/>
            <a:ext cx="38686" cy="40368"/>
          </a:xfrm>
          <a:custGeom>
            <a:rect b="b" l="l" r="r" t="t"/>
            <a:pathLst>
              <a:path extrusionOk="0" h="36575" w="35051">
                <a:moveTo>
                  <a:pt x="35051" y="18542"/>
                </a:moveTo>
                <a:lnTo>
                  <a:pt x="34543" y="14731"/>
                </a:lnTo>
                <a:lnTo>
                  <a:pt x="33400" y="10921"/>
                </a:lnTo>
                <a:lnTo>
                  <a:pt x="29717" y="5461"/>
                </a:lnTo>
                <a:lnTo>
                  <a:pt x="23875" y="1650"/>
                </a:lnTo>
                <a:lnTo>
                  <a:pt x="20192" y="0"/>
                </a:lnTo>
                <a:lnTo>
                  <a:pt x="17525" y="0"/>
                </a:lnTo>
                <a:lnTo>
                  <a:pt x="10032" y="1650"/>
                </a:lnTo>
                <a:lnTo>
                  <a:pt x="5333" y="5461"/>
                </a:lnTo>
                <a:lnTo>
                  <a:pt x="1015" y="10921"/>
                </a:lnTo>
                <a:lnTo>
                  <a:pt x="0" y="18542"/>
                </a:lnTo>
                <a:lnTo>
                  <a:pt x="0" y="21336"/>
                </a:lnTo>
                <a:lnTo>
                  <a:pt x="1015" y="25145"/>
                </a:lnTo>
                <a:lnTo>
                  <a:pt x="5333" y="31114"/>
                </a:lnTo>
                <a:lnTo>
                  <a:pt x="10032" y="34417"/>
                </a:lnTo>
                <a:lnTo>
                  <a:pt x="13842" y="36068"/>
                </a:lnTo>
                <a:lnTo>
                  <a:pt x="17525" y="36575"/>
                </a:lnTo>
                <a:lnTo>
                  <a:pt x="20192" y="36068"/>
                </a:lnTo>
                <a:lnTo>
                  <a:pt x="23875" y="34417"/>
                </a:lnTo>
                <a:lnTo>
                  <a:pt x="29717"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24" name="Google Shape;5324;p115"/>
          <p:cNvSpPr/>
          <p:nvPr/>
        </p:nvSpPr>
        <p:spPr>
          <a:xfrm>
            <a:off x="6963145" y="5194154"/>
            <a:ext cx="38686" cy="40368"/>
          </a:xfrm>
          <a:custGeom>
            <a:rect b="b" l="l" r="r" t="t"/>
            <a:pathLst>
              <a:path extrusionOk="0" h="36575" w="35051">
                <a:moveTo>
                  <a:pt x="35051" y="18542"/>
                </a:moveTo>
                <a:lnTo>
                  <a:pt x="34544" y="14731"/>
                </a:lnTo>
                <a:lnTo>
                  <a:pt x="33400" y="10921"/>
                </a:lnTo>
                <a:lnTo>
                  <a:pt x="30225" y="5461"/>
                </a:lnTo>
                <a:lnTo>
                  <a:pt x="24384" y="1650"/>
                </a:lnTo>
                <a:lnTo>
                  <a:pt x="20700" y="0"/>
                </a:lnTo>
                <a:lnTo>
                  <a:pt x="17525" y="0"/>
                </a:lnTo>
                <a:lnTo>
                  <a:pt x="10668" y="1650"/>
                </a:lnTo>
                <a:lnTo>
                  <a:pt x="5334" y="5461"/>
                </a:lnTo>
                <a:lnTo>
                  <a:pt x="1015" y="10921"/>
                </a:lnTo>
                <a:lnTo>
                  <a:pt x="0" y="18542"/>
                </a:lnTo>
                <a:lnTo>
                  <a:pt x="0" y="21336"/>
                </a:lnTo>
                <a:lnTo>
                  <a:pt x="1015" y="25145"/>
                </a:lnTo>
                <a:lnTo>
                  <a:pt x="5334" y="31114"/>
                </a:lnTo>
                <a:lnTo>
                  <a:pt x="10668" y="34417"/>
                </a:lnTo>
                <a:lnTo>
                  <a:pt x="14350" y="36068"/>
                </a:lnTo>
                <a:lnTo>
                  <a:pt x="17525" y="36575"/>
                </a:lnTo>
                <a:lnTo>
                  <a:pt x="20700" y="36068"/>
                </a:lnTo>
                <a:lnTo>
                  <a:pt x="24384" y="34417"/>
                </a:lnTo>
                <a:lnTo>
                  <a:pt x="30225"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25" name="Google Shape;5325;p115"/>
          <p:cNvSpPr/>
          <p:nvPr/>
        </p:nvSpPr>
        <p:spPr>
          <a:xfrm>
            <a:off x="6912684" y="5194154"/>
            <a:ext cx="38686" cy="40368"/>
          </a:xfrm>
          <a:custGeom>
            <a:rect b="b" l="l" r="r" t="t"/>
            <a:pathLst>
              <a:path extrusionOk="0" h="36575" w="35051">
                <a:moveTo>
                  <a:pt x="35051" y="18542"/>
                </a:moveTo>
                <a:lnTo>
                  <a:pt x="34543" y="14731"/>
                </a:lnTo>
                <a:lnTo>
                  <a:pt x="33400" y="10921"/>
                </a:lnTo>
                <a:lnTo>
                  <a:pt x="29717"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3842"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26" name="Google Shape;5326;p115"/>
          <p:cNvSpPr/>
          <p:nvPr/>
        </p:nvSpPr>
        <p:spPr>
          <a:xfrm>
            <a:off x="6862223" y="5194154"/>
            <a:ext cx="38686" cy="40368"/>
          </a:xfrm>
          <a:custGeom>
            <a:rect b="b" l="l" r="r" t="t"/>
            <a:pathLst>
              <a:path extrusionOk="0" h="36575" w="35051">
                <a:moveTo>
                  <a:pt x="35051" y="18542"/>
                </a:moveTo>
                <a:lnTo>
                  <a:pt x="34543" y="14731"/>
                </a:lnTo>
                <a:lnTo>
                  <a:pt x="33400" y="10921"/>
                </a:lnTo>
                <a:lnTo>
                  <a:pt x="29717" y="5461"/>
                </a:lnTo>
                <a:lnTo>
                  <a:pt x="23875" y="1650"/>
                </a:lnTo>
                <a:lnTo>
                  <a:pt x="20192" y="0"/>
                </a:lnTo>
                <a:lnTo>
                  <a:pt x="17525" y="0"/>
                </a:lnTo>
                <a:lnTo>
                  <a:pt x="10033" y="1650"/>
                </a:lnTo>
                <a:lnTo>
                  <a:pt x="5334" y="5461"/>
                </a:lnTo>
                <a:lnTo>
                  <a:pt x="1015" y="10921"/>
                </a:lnTo>
                <a:lnTo>
                  <a:pt x="0" y="18542"/>
                </a:lnTo>
                <a:lnTo>
                  <a:pt x="0" y="21336"/>
                </a:lnTo>
                <a:lnTo>
                  <a:pt x="1015" y="25145"/>
                </a:lnTo>
                <a:lnTo>
                  <a:pt x="5334" y="31114"/>
                </a:lnTo>
                <a:lnTo>
                  <a:pt x="10033" y="34417"/>
                </a:lnTo>
                <a:lnTo>
                  <a:pt x="13842" y="36068"/>
                </a:lnTo>
                <a:lnTo>
                  <a:pt x="17525" y="36575"/>
                </a:lnTo>
                <a:lnTo>
                  <a:pt x="20192" y="36068"/>
                </a:lnTo>
                <a:lnTo>
                  <a:pt x="23875" y="34417"/>
                </a:lnTo>
                <a:lnTo>
                  <a:pt x="29717"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27" name="Google Shape;5327;p115"/>
          <p:cNvSpPr/>
          <p:nvPr/>
        </p:nvSpPr>
        <p:spPr>
          <a:xfrm>
            <a:off x="6810079" y="5194154"/>
            <a:ext cx="38687" cy="40368"/>
          </a:xfrm>
          <a:custGeom>
            <a:rect b="b" l="l" r="r" t="t"/>
            <a:pathLst>
              <a:path extrusionOk="0" h="36575" w="35052">
                <a:moveTo>
                  <a:pt x="35052" y="18542"/>
                </a:moveTo>
                <a:lnTo>
                  <a:pt x="34544" y="14731"/>
                </a:lnTo>
                <a:lnTo>
                  <a:pt x="33400" y="10921"/>
                </a:lnTo>
                <a:lnTo>
                  <a:pt x="30225" y="5461"/>
                </a:lnTo>
                <a:lnTo>
                  <a:pt x="24384" y="1650"/>
                </a:lnTo>
                <a:lnTo>
                  <a:pt x="20700" y="0"/>
                </a:lnTo>
                <a:lnTo>
                  <a:pt x="17525" y="0"/>
                </a:lnTo>
                <a:lnTo>
                  <a:pt x="10668" y="1650"/>
                </a:lnTo>
                <a:lnTo>
                  <a:pt x="5334" y="5461"/>
                </a:lnTo>
                <a:lnTo>
                  <a:pt x="1016" y="10921"/>
                </a:lnTo>
                <a:lnTo>
                  <a:pt x="0" y="18542"/>
                </a:lnTo>
                <a:lnTo>
                  <a:pt x="0" y="21336"/>
                </a:lnTo>
                <a:lnTo>
                  <a:pt x="1016" y="25145"/>
                </a:lnTo>
                <a:lnTo>
                  <a:pt x="5334" y="31114"/>
                </a:lnTo>
                <a:lnTo>
                  <a:pt x="10668" y="34417"/>
                </a:lnTo>
                <a:lnTo>
                  <a:pt x="14350" y="36068"/>
                </a:lnTo>
                <a:lnTo>
                  <a:pt x="17525" y="36575"/>
                </a:lnTo>
                <a:lnTo>
                  <a:pt x="20700" y="36068"/>
                </a:lnTo>
                <a:lnTo>
                  <a:pt x="24384" y="34417"/>
                </a:lnTo>
                <a:lnTo>
                  <a:pt x="30225" y="31114"/>
                </a:lnTo>
                <a:lnTo>
                  <a:pt x="33400" y="25145"/>
                </a:lnTo>
                <a:lnTo>
                  <a:pt x="34544"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28" name="Google Shape;5328;p115"/>
          <p:cNvSpPr/>
          <p:nvPr/>
        </p:nvSpPr>
        <p:spPr>
          <a:xfrm>
            <a:off x="6759618" y="5194154"/>
            <a:ext cx="38686" cy="40368"/>
          </a:xfrm>
          <a:custGeom>
            <a:rect b="b" l="l" r="r" t="t"/>
            <a:pathLst>
              <a:path extrusionOk="0" h="36575" w="35051">
                <a:moveTo>
                  <a:pt x="35051" y="18542"/>
                </a:moveTo>
                <a:lnTo>
                  <a:pt x="34543" y="14731"/>
                </a:lnTo>
                <a:lnTo>
                  <a:pt x="33400" y="10921"/>
                </a:lnTo>
                <a:lnTo>
                  <a:pt x="29717" y="5461"/>
                </a:lnTo>
                <a:lnTo>
                  <a:pt x="23875" y="1650"/>
                </a:lnTo>
                <a:lnTo>
                  <a:pt x="20700" y="0"/>
                </a:lnTo>
                <a:lnTo>
                  <a:pt x="17525" y="0"/>
                </a:lnTo>
                <a:lnTo>
                  <a:pt x="10667" y="1650"/>
                </a:lnTo>
                <a:lnTo>
                  <a:pt x="5334" y="5461"/>
                </a:lnTo>
                <a:lnTo>
                  <a:pt x="1015" y="10921"/>
                </a:lnTo>
                <a:lnTo>
                  <a:pt x="0" y="18542"/>
                </a:lnTo>
                <a:lnTo>
                  <a:pt x="0" y="21336"/>
                </a:lnTo>
                <a:lnTo>
                  <a:pt x="1015" y="25145"/>
                </a:lnTo>
                <a:lnTo>
                  <a:pt x="5334" y="31114"/>
                </a:lnTo>
                <a:lnTo>
                  <a:pt x="10667" y="34417"/>
                </a:lnTo>
                <a:lnTo>
                  <a:pt x="13842"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29" name="Google Shape;5329;p115"/>
          <p:cNvSpPr/>
          <p:nvPr/>
        </p:nvSpPr>
        <p:spPr>
          <a:xfrm>
            <a:off x="6705792" y="5194154"/>
            <a:ext cx="38687" cy="40368"/>
          </a:xfrm>
          <a:custGeom>
            <a:rect b="b" l="l" r="r" t="t"/>
            <a:pathLst>
              <a:path extrusionOk="0" h="36575" w="35052">
                <a:moveTo>
                  <a:pt x="35052" y="18542"/>
                </a:moveTo>
                <a:lnTo>
                  <a:pt x="34544" y="14731"/>
                </a:lnTo>
                <a:lnTo>
                  <a:pt x="32893" y="10921"/>
                </a:lnTo>
                <a:lnTo>
                  <a:pt x="29718" y="5461"/>
                </a:lnTo>
                <a:lnTo>
                  <a:pt x="23875" y="1650"/>
                </a:lnTo>
                <a:lnTo>
                  <a:pt x="20193" y="0"/>
                </a:lnTo>
                <a:lnTo>
                  <a:pt x="17525" y="0"/>
                </a:lnTo>
                <a:lnTo>
                  <a:pt x="10033" y="1650"/>
                </a:lnTo>
                <a:lnTo>
                  <a:pt x="4825" y="5461"/>
                </a:lnTo>
                <a:lnTo>
                  <a:pt x="1016" y="10921"/>
                </a:lnTo>
                <a:lnTo>
                  <a:pt x="0" y="18542"/>
                </a:lnTo>
                <a:lnTo>
                  <a:pt x="0" y="21336"/>
                </a:lnTo>
                <a:lnTo>
                  <a:pt x="1016" y="25145"/>
                </a:lnTo>
                <a:lnTo>
                  <a:pt x="4825" y="31114"/>
                </a:lnTo>
                <a:lnTo>
                  <a:pt x="10033" y="34417"/>
                </a:lnTo>
                <a:lnTo>
                  <a:pt x="13843" y="36068"/>
                </a:lnTo>
                <a:lnTo>
                  <a:pt x="17525" y="36575"/>
                </a:lnTo>
                <a:lnTo>
                  <a:pt x="20193" y="36068"/>
                </a:lnTo>
                <a:lnTo>
                  <a:pt x="23875" y="34417"/>
                </a:lnTo>
                <a:lnTo>
                  <a:pt x="29718" y="31114"/>
                </a:lnTo>
                <a:lnTo>
                  <a:pt x="32893" y="25145"/>
                </a:lnTo>
                <a:lnTo>
                  <a:pt x="34544"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30" name="Google Shape;5330;p115"/>
          <p:cNvSpPr/>
          <p:nvPr/>
        </p:nvSpPr>
        <p:spPr>
          <a:xfrm>
            <a:off x="6655331" y="5194154"/>
            <a:ext cx="38686" cy="40368"/>
          </a:xfrm>
          <a:custGeom>
            <a:rect b="b" l="l" r="r" t="t"/>
            <a:pathLst>
              <a:path extrusionOk="0" h="36575" w="35051">
                <a:moveTo>
                  <a:pt x="35051" y="18542"/>
                </a:moveTo>
                <a:lnTo>
                  <a:pt x="34543" y="14731"/>
                </a:lnTo>
                <a:lnTo>
                  <a:pt x="33400" y="10921"/>
                </a:lnTo>
                <a:lnTo>
                  <a:pt x="30225"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4350" y="36068"/>
                </a:lnTo>
                <a:lnTo>
                  <a:pt x="17525" y="36575"/>
                </a:lnTo>
                <a:lnTo>
                  <a:pt x="20700" y="36068"/>
                </a:lnTo>
                <a:lnTo>
                  <a:pt x="23875" y="34417"/>
                </a:lnTo>
                <a:lnTo>
                  <a:pt x="30225"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31" name="Google Shape;5331;p115"/>
          <p:cNvSpPr/>
          <p:nvPr/>
        </p:nvSpPr>
        <p:spPr>
          <a:xfrm>
            <a:off x="6603188" y="5194154"/>
            <a:ext cx="38686" cy="40368"/>
          </a:xfrm>
          <a:custGeom>
            <a:rect b="b" l="l" r="r" t="t"/>
            <a:pathLst>
              <a:path extrusionOk="0" h="36575" w="35051">
                <a:moveTo>
                  <a:pt x="35051" y="18542"/>
                </a:moveTo>
                <a:lnTo>
                  <a:pt x="34544" y="14731"/>
                </a:lnTo>
                <a:lnTo>
                  <a:pt x="33400" y="10921"/>
                </a:lnTo>
                <a:lnTo>
                  <a:pt x="29718" y="5461"/>
                </a:lnTo>
                <a:lnTo>
                  <a:pt x="23875" y="1650"/>
                </a:lnTo>
                <a:lnTo>
                  <a:pt x="20700" y="0"/>
                </a:lnTo>
                <a:lnTo>
                  <a:pt x="17525"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32" name="Google Shape;5332;p115"/>
          <p:cNvSpPr/>
          <p:nvPr/>
        </p:nvSpPr>
        <p:spPr>
          <a:xfrm>
            <a:off x="6552726" y="5194154"/>
            <a:ext cx="38686" cy="40368"/>
          </a:xfrm>
          <a:custGeom>
            <a:rect b="b" l="l" r="r" t="t"/>
            <a:pathLst>
              <a:path extrusionOk="0" h="36575" w="35051">
                <a:moveTo>
                  <a:pt x="35051" y="18542"/>
                </a:moveTo>
                <a:lnTo>
                  <a:pt x="34543" y="14731"/>
                </a:lnTo>
                <a:lnTo>
                  <a:pt x="32892" y="10921"/>
                </a:lnTo>
                <a:lnTo>
                  <a:pt x="29717" y="5461"/>
                </a:lnTo>
                <a:lnTo>
                  <a:pt x="23875" y="1650"/>
                </a:lnTo>
                <a:lnTo>
                  <a:pt x="20192" y="0"/>
                </a:lnTo>
                <a:lnTo>
                  <a:pt x="17525" y="0"/>
                </a:lnTo>
                <a:lnTo>
                  <a:pt x="10032" y="1650"/>
                </a:lnTo>
                <a:lnTo>
                  <a:pt x="4825" y="5461"/>
                </a:lnTo>
                <a:lnTo>
                  <a:pt x="1015" y="10921"/>
                </a:lnTo>
                <a:lnTo>
                  <a:pt x="0" y="18542"/>
                </a:lnTo>
                <a:lnTo>
                  <a:pt x="0" y="21336"/>
                </a:lnTo>
                <a:lnTo>
                  <a:pt x="1015" y="25145"/>
                </a:lnTo>
                <a:lnTo>
                  <a:pt x="4825" y="31114"/>
                </a:lnTo>
                <a:lnTo>
                  <a:pt x="10032" y="34417"/>
                </a:lnTo>
                <a:lnTo>
                  <a:pt x="13842" y="36068"/>
                </a:lnTo>
                <a:lnTo>
                  <a:pt x="17525" y="36575"/>
                </a:lnTo>
                <a:lnTo>
                  <a:pt x="20192" y="36068"/>
                </a:lnTo>
                <a:lnTo>
                  <a:pt x="23875" y="34417"/>
                </a:lnTo>
                <a:lnTo>
                  <a:pt x="29717" y="31114"/>
                </a:lnTo>
                <a:lnTo>
                  <a:pt x="32892"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33" name="Google Shape;5333;p115"/>
          <p:cNvSpPr/>
          <p:nvPr/>
        </p:nvSpPr>
        <p:spPr>
          <a:xfrm>
            <a:off x="6498901" y="5194154"/>
            <a:ext cx="38686" cy="40368"/>
          </a:xfrm>
          <a:custGeom>
            <a:rect b="b" l="l" r="r" t="t"/>
            <a:pathLst>
              <a:path extrusionOk="0" h="36575" w="35051">
                <a:moveTo>
                  <a:pt x="35051" y="18542"/>
                </a:moveTo>
                <a:lnTo>
                  <a:pt x="34544" y="14731"/>
                </a:lnTo>
                <a:lnTo>
                  <a:pt x="33400" y="10921"/>
                </a:lnTo>
                <a:lnTo>
                  <a:pt x="30225" y="5461"/>
                </a:lnTo>
                <a:lnTo>
                  <a:pt x="23875" y="1650"/>
                </a:lnTo>
                <a:lnTo>
                  <a:pt x="20700" y="0"/>
                </a:lnTo>
                <a:lnTo>
                  <a:pt x="17525" y="0"/>
                </a:lnTo>
                <a:lnTo>
                  <a:pt x="10668" y="1650"/>
                </a:lnTo>
                <a:lnTo>
                  <a:pt x="5334" y="5461"/>
                </a:lnTo>
                <a:lnTo>
                  <a:pt x="1015" y="10921"/>
                </a:lnTo>
                <a:lnTo>
                  <a:pt x="0" y="18542"/>
                </a:lnTo>
                <a:lnTo>
                  <a:pt x="0" y="21336"/>
                </a:lnTo>
                <a:lnTo>
                  <a:pt x="1015" y="25145"/>
                </a:lnTo>
                <a:lnTo>
                  <a:pt x="5334" y="31114"/>
                </a:lnTo>
                <a:lnTo>
                  <a:pt x="10668" y="34417"/>
                </a:lnTo>
                <a:lnTo>
                  <a:pt x="14350" y="36068"/>
                </a:lnTo>
                <a:lnTo>
                  <a:pt x="17525" y="36575"/>
                </a:lnTo>
                <a:lnTo>
                  <a:pt x="20700" y="36068"/>
                </a:lnTo>
                <a:lnTo>
                  <a:pt x="23875" y="34417"/>
                </a:lnTo>
                <a:lnTo>
                  <a:pt x="30225"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34" name="Google Shape;5334;p115"/>
          <p:cNvSpPr/>
          <p:nvPr/>
        </p:nvSpPr>
        <p:spPr>
          <a:xfrm>
            <a:off x="6448440" y="5194154"/>
            <a:ext cx="38686" cy="40368"/>
          </a:xfrm>
          <a:custGeom>
            <a:rect b="b" l="l" r="r" t="t"/>
            <a:pathLst>
              <a:path extrusionOk="0" h="36575" w="35051">
                <a:moveTo>
                  <a:pt x="35051" y="18542"/>
                </a:moveTo>
                <a:lnTo>
                  <a:pt x="34543" y="14731"/>
                </a:lnTo>
                <a:lnTo>
                  <a:pt x="33400" y="10921"/>
                </a:lnTo>
                <a:lnTo>
                  <a:pt x="29717"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3842"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35" name="Google Shape;5335;p115"/>
          <p:cNvSpPr/>
          <p:nvPr/>
        </p:nvSpPr>
        <p:spPr>
          <a:xfrm>
            <a:off x="6397978" y="5194154"/>
            <a:ext cx="38686" cy="40368"/>
          </a:xfrm>
          <a:custGeom>
            <a:rect b="b" l="l" r="r" t="t"/>
            <a:pathLst>
              <a:path extrusionOk="0" h="36575" w="35051">
                <a:moveTo>
                  <a:pt x="35051" y="18542"/>
                </a:moveTo>
                <a:lnTo>
                  <a:pt x="34544" y="14731"/>
                </a:lnTo>
                <a:lnTo>
                  <a:pt x="32892" y="10921"/>
                </a:lnTo>
                <a:lnTo>
                  <a:pt x="29717" y="5461"/>
                </a:lnTo>
                <a:lnTo>
                  <a:pt x="23875" y="1650"/>
                </a:lnTo>
                <a:lnTo>
                  <a:pt x="20192" y="0"/>
                </a:lnTo>
                <a:lnTo>
                  <a:pt x="17525" y="0"/>
                </a:lnTo>
                <a:lnTo>
                  <a:pt x="10033" y="1650"/>
                </a:lnTo>
                <a:lnTo>
                  <a:pt x="4825" y="5461"/>
                </a:lnTo>
                <a:lnTo>
                  <a:pt x="1015" y="10921"/>
                </a:lnTo>
                <a:lnTo>
                  <a:pt x="0" y="18542"/>
                </a:lnTo>
                <a:lnTo>
                  <a:pt x="0" y="21336"/>
                </a:lnTo>
                <a:lnTo>
                  <a:pt x="1015" y="25145"/>
                </a:lnTo>
                <a:lnTo>
                  <a:pt x="4825" y="31114"/>
                </a:lnTo>
                <a:lnTo>
                  <a:pt x="10033" y="34417"/>
                </a:lnTo>
                <a:lnTo>
                  <a:pt x="13842" y="36068"/>
                </a:lnTo>
                <a:lnTo>
                  <a:pt x="17525" y="36575"/>
                </a:lnTo>
                <a:lnTo>
                  <a:pt x="20192" y="36068"/>
                </a:lnTo>
                <a:lnTo>
                  <a:pt x="23875" y="34417"/>
                </a:lnTo>
                <a:lnTo>
                  <a:pt x="29717" y="31114"/>
                </a:lnTo>
                <a:lnTo>
                  <a:pt x="32892"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36" name="Google Shape;5336;p115"/>
          <p:cNvSpPr/>
          <p:nvPr/>
        </p:nvSpPr>
        <p:spPr>
          <a:xfrm>
            <a:off x="6345834" y="5194154"/>
            <a:ext cx="38687" cy="40368"/>
          </a:xfrm>
          <a:custGeom>
            <a:rect b="b" l="l" r="r" t="t"/>
            <a:pathLst>
              <a:path extrusionOk="0" h="36575" w="35052">
                <a:moveTo>
                  <a:pt x="35052" y="18542"/>
                </a:moveTo>
                <a:lnTo>
                  <a:pt x="34544" y="14731"/>
                </a:lnTo>
                <a:lnTo>
                  <a:pt x="33401" y="10921"/>
                </a:lnTo>
                <a:lnTo>
                  <a:pt x="30226" y="5461"/>
                </a:lnTo>
                <a:lnTo>
                  <a:pt x="23876" y="1650"/>
                </a:lnTo>
                <a:lnTo>
                  <a:pt x="20701" y="0"/>
                </a:lnTo>
                <a:lnTo>
                  <a:pt x="17526" y="0"/>
                </a:lnTo>
                <a:lnTo>
                  <a:pt x="10668" y="1650"/>
                </a:lnTo>
                <a:lnTo>
                  <a:pt x="5334" y="5461"/>
                </a:lnTo>
                <a:lnTo>
                  <a:pt x="1016" y="10921"/>
                </a:lnTo>
                <a:lnTo>
                  <a:pt x="0" y="18542"/>
                </a:lnTo>
                <a:lnTo>
                  <a:pt x="0" y="21336"/>
                </a:lnTo>
                <a:lnTo>
                  <a:pt x="1016" y="25145"/>
                </a:lnTo>
                <a:lnTo>
                  <a:pt x="5334" y="31114"/>
                </a:lnTo>
                <a:lnTo>
                  <a:pt x="10668" y="34417"/>
                </a:lnTo>
                <a:lnTo>
                  <a:pt x="14351" y="36068"/>
                </a:lnTo>
                <a:lnTo>
                  <a:pt x="17526" y="36575"/>
                </a:lnTo>
                <a:lnTo>
                  <a:pt x="20701" y="36068"/>
                </a:lnTo>
                <a:lnTo>
                  <a:pt x="23876" y="34417"/>
                </a:lnTo>
                <a:lnTo>
                  <a:pt x="30226" y="31114"/>
                </a:lnTo>
                <a:lnTo>
                  <a:pt x="33401" y="25145"/>
                </a:lnTo>
                <a:lnTo>
                  <a:pt x="34544"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37" name="Google Shape;5337;p115"/>
          <p:cNvSpPr/>
          <p:nvPr/>
        </p:nvSpPr>
        <p:spPr>
          <a:xfrm>
            <a:off x="6295374" y="5194154"/>
            <a:ext cx="37004" cy="40368"/>
          </a:xfrm>
          <a:custGeom>
            <a:rect b="b" l="l" r="r" t="t"/>
            <a:pathLst>
              <a:path extrusionOk="0" h="36575" w="33527">
                <a:moveTo>
                  <a:pt x="33527" y="18542"/>
                </a:moveTo>
                <a:lnTo>
                  <a:pt x="33019" y="14731"/>
                </a:lnTo>
                <a:lnTo>
                  <a:pt x="32003" y="10921"/>
                </a:lnTo>
                <a:lnTo>
                  <a:pt x="28448" y="5461"/>
                </a:lnTo>
                <a:lnTo>
                  <a:pt x="22860" y="1650"/>
                </a:lnTo>
                <a:lnTo>
                  <a:pt x="19303" y="0"/>
                </a:lnTo>
                <a:lnTo>
                  <a:pt x="16763" y="0"/>
                </a:lnTo>
                <a:lnTo>
                  <a:pt x="10160" y="1650"/>
                </a:lnTo>
                <a:lnTo>
                  <a:pt x="5079" y="5461"/>
                </a:lnTo>
                <a:lnTo>
                  <a:pt x="1015" y="10921"/>
                </a:lnTo>
                <a:lnTo>
                  <a:pt x="0" y="18542"/>
                </a:lnTo>
                <a:lnTo>
                  <a:pt x="0" y="21336"/>
                </a:lnTo>
                <a:lnTo>
                  <a:pt x="1015" y="25145"/>
                </a:lnTo>
                <a:lnTo>
                  <a:pt x="5079" y="31114"/>
                </a:lnTo>
                <a:lnTo>
                  <a:pt x="10160" y="34417"/>
                </a:lnTo>
                <a:lnTo>
                  <a:pt x="13208" y="36068"/>
                </a:lnTo>
                <a:lnTo>
                  <a:pt x="16763" y="36575"/>
                </a:lnTo>
                <a:lnTo>
                  <a:pt x="19303" y="36068"/>
                </a:lnTo>
                <a:lnTo>
                  <a:pt x="22860" y="34417"/>
                </a:lnTo>
                <a:lnTo>
                  <a:pt x="28448" y="31114"/>
                </a:lnTo>
                <a:lnTo>
                  <a:pt x="32003" y="25145"/>
                </a:lnTo>
                <a:lnTo>
                  <a:pt x="33019" y="21336"/>
                </a:lnTo>
                <a:lnTo>
                  <a:pt x="33527"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38" name="Google Shape;5338;p115"/>
          <p:cNvSpPr/>
          <p:nvPr/>
        </p:nvSpPr>
        <p:spPr>
          <a:xfrm>
            <a:off x="6241548" y="5194154"/>
            <a:ext cx="38687" cy="40368"/>
          </a:xfrm>
          <a:custGeom>
            <a:rect b="b" l="l" r="r" t="t"/>
            <a:pathLst>
              <a:path extrusionOk="0" h="36575" w="35052">
                <a:moveTo>
                  <a:pt x="35052" y="18542"/>
                </a:moveTo>
                <a:lnTo>
                  <a:pt x="34544" y="14731"/>
                </a:lnTo>
                <a:lnTo>
                  <a:pt x="32893" y="10921"/>
                </a:lnTo>
                <a:lnTo>
                  <a:pt x="29718" y="5461"/>
                </a:lnTo>
                <a:lnTo>
                  <a:pt x="23876" y="1650"/>
                </a:lnTo>
                <a:lnTo>
                  <a:pt x="20193" y="0"/>
                </a:lnTo>
                <a:lnTo>
                  <a:pt x="17526" y="0"/>
                </a:lnTo>
                <a:lnTo>
                  <a:pt x="10033" y="1650"/>
                </a:lnTo>
                <a:lnTo>
                  <a:pt x="4826" y="5461"/>
                </a:lnTo>
                <a:lnTo>
                  <a:pt x="1016" y="10921"/>
                </a:lnTo>
                <a:lnTo>
                  <a:pt x="0" y="18542"/>
                </a:lnTo>
                <a:lnTo>
                  <a:pt x="0" y="21336"/>
                </a:lnTo>
                <a:lnTo>
                  <a:pt x="1016" y="25145"/>
                </a:lnTo>
                <a:lnTo>
                  <a:pt x="4826" y="31114"/>
                </a:lnTo>
                <a:lnTo>
                  <a:pt x="10033" y="34417"/>
                </a:lnTo>
                <a:lnTo>
                  <a:pt x="13843" y="36068"/>
                </a:lnTo>
                <a:lnTo>
                  <a:pt x="17526" y="36575"/>
                </a:lnTo>
                <a:lnTo>
                  <a:pt x="20193" y="36068"/>
                </a:lnTo>
                <a:lnTo>
                  <a:pt x="23876" y="34417"/>
                </a:lnTo>
                <a:lnTo>
                  <a:pt x="29718" y="31114"/>
                </a:lnTo>
                <a:lnTo>
                  <a:pt x="32893" y="25145"/>
                </a:lnTo>
                <a:lnTo>
                  <a:pt x="34544"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39" name="Google Shape;5339;p115"/>
          <p:cNvSpPr/>
          <p:nvPr/>
        </p:nvSpPr>
        <p:spPr>
          <a:xfrm>
            <a:off x="6191087" y="5194154"/>
            <a:ext cx="38686" cy="40368"/>
          </a:xfrm>
          <a:custGeom>
            <a:rect b="b" l="l" r="r" t="t"/>
            <a:pathLst>
              <a:path extrusionOk="0" h="36575" w="35051">
                <a:moveTo>
                  <a:pt x="35051" y="18542"/>
                </a:moveTo>
                <a:lnTo>
                  <a:pt x="34543" y="14731"/>
                </a:lnTo>
                <a:lnTo>
                  <a:pt x="33400" y="10921"/>
                </a:lnTo>
                <a:lnTo>
                  <a:pt x="29717" y="5461"/>
                </a:lnTo>
                <a:lnTo>
                  <a:pt x="23875" y="1650"/>
                </a:lnTo>
                <a:lnTo>
                  <a:pt x="20700" y="0"/>
                </a:lnTo>
                <a:lnTo>
                  <a:pt x="17525" y="0"/>
                </a:lnTo>
                <a:lnTo>
                  <a:pt x="10667" y="1650"/>
                </a:lnTo>
                <a:lnTo>
                  <a:pt x="5334" y="5461"/>
                </a:lnTo>
                <a:lnTo>
                  <a:pt x="1015" y="10921"/>
                </a:lnTo>
                <a:lnTo>
                  <a:pt x="0" y="18542"/>
                </a:lnTo>
                <a:lnTo>
                  <a:pt x="0" y="21336"/>
                </a:lnTo>
                <a:lnTo>
                  <a:pt x="1015" y="25145"/>
                </a:lnTo>
                <a:lnTo>
                  <a:pt x="5334" y="31114"/>
                </a:lnTo>
                <a:lnTo>
                  <a:pt x="10667" y="34417"/>
                </a:lnTo>
                <a:lnTo>
                  <a:pt x="14350"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40" name="Google Shape;5340;p115"/>
          <p:cNvSpPr/>
          <p:nvPr/>
        </p:nvSpPr>
        <p:spPr>
          <a:xfrm>
            <a:off x="6138943" y="5194154"/>
            <a:ext cx="38686" cy="40368"/>
          </a:xfrm>
          <a:custGeom>
            <a:rect b="b" l="l" r="r" t="t"/>
            <a:pathLst>
              <a:path extrusionOk="0" h="36575" w="35051">
                <a:moveTo>
                  <a:pt x="35051" y="18542"/>
                </a:moveTo>
                <a:lnTo>
                  <a:pt x="34544" y="14731"/>
                </a:lnTo>
                <a:lnTo>
                  <a:pt x="33400" y="10921"/>
                </a:lnTo>
                <a:lnTo>
                  <a:pt x="29718" y="5461"/>
                </a:lnTo>
                <a:lnTo>
                  <a:pt x="23875" y="1650"/>
                </a:lnTo>
                <a:lnTo>
                  <a:pt x="20193" y="0"/>
                </a:lnTo>
                <a:lnTo>
                  <a:pt x="17525"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41" name="Google Shape;5341;p115"/>
          <p:cNvSpPr/>
          <p:nvPr/>
        </p:nvSpPr>
        <p:spPr>
          <a:xfrm>
            <a:off x="6088482" y="5194154"/>
            <a:ext cx="38686" cy="40368"/>
          </a:xfrm>
          <a:custGeom>
            <a:rect b="b" l="l" r="r" t="t"/>
            <a:pathLst>
              <a:path extrusionOk="0" h="36575" w="35051">
                <a:moveTo>
                  <a:pt x="35051" y="18542"/>
                </a:moveTo>
                <a:lnTo>
                  <a:pt x="34543" y="14731"/>
                </a:lnTo>
                <a:lnTo>
                  <a:pt x="33019" y="10921"/>
                </a:lnTo>
                <a:lnTo>
                  <a:pt x="29844" y="5461"/>
                </a:lnTo>
                <a:lnTo>
                  <a:pt x="24002" y="1650"/>
                </a:lnTo>
                <a:lnTo>
                  <a:pt x="20446" y="0"/>
                </a:lnTo>
                <a:lnTo>
                  <a:pt x="17779" y="0"/>
                </a:lnTo>
                <a:lnTo>
                  <a:pt x="10413" y="1650"/>
                </a:lnTo>
                <a:lnTo>
                  <a:pt x="5206" y="5461"/>
                </a:lnTo>
                <a:lnTo>
                  <a:pt x="1524" y="10921"/>
                </a:lnTo>
                <a:lnTo>
                  <a:pt x="0" y="18542"/>
                </a:lnTo>
                <a:lnTo>
                  <a:pt x="0" y="21336"/>
                </a:lnTo>
                <a:lnTo>
                  <a:pt x="1524" y="25145"/>
                </a:lnTo>
                <a:lnTo>
                  <a:pt x="5206" y="31114"/>
                </a:lnTo>
                <a:lnTo>
                  <a:pt x="10413" y="34417"/>
                </a:lnTo>
                <a:lnTo>
                  <a:pt x="14096" y="36068"/>
                </a:lnTo>
                <a:lnTo>
                  <a:pt x="17779" y="36575"/>
                </a:lnTo>
                <a:lnTo>
                  <a:pt x="20446" y="36068"/>
                </a:lnTo>
                <a:lnTo>
                  <a:pt x="24002" y="34417"/>
                </a:lnTo>
                <a:lnTo>
                  <a:pt x="29844" y="31114"/>
                </a:lnTo>
                <a:lnTo>
                  <a:pt x="33019"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42" name="Google Shape;5342;p115"/>
          <p:cNvSpPr/>
          <p:nvPr/>
        </p:nvSpPr>
        <p:spPr>
          <a:xfrm>
            <a:off x="6034657" y="5194154"/>
            <a:ext cx="38686" cy="40368"/>
          </a:xfrm>
          <a:custGeom>
            <a:rect b="b" l="l" r="r" t="t"/>
            <a:pathLst>
              <a:path extrusionOk="0" h="36575" w="35051">
                <a:moveTo>
                  <a:pt x="35051" y="18542"/>
                </a:moveTo>
                <a:lnTo>
                  <a:pt x="34544" y="14731"/>
                </a:lnTo>
                <a:lnTo>
                  <a:pt x="33400" y="10921"/>
                </a:lnTo>
                <a:lnTo>
                  <a:pt x="29718" y="5461"/>
                </a:lnTo>
                <a:lnTo>
                  <a:pt x="23875" y="1650"/>
                </a:lnTo>
                <a:lnTo>
                  <a:pt x="20700" y="0"/>
                </a:lnTo>
                <a:lnTo>
                  <a:pt x="17525" y="0"/>
                </a:lnTo>
                <a:lnTo>
                  <a:pt x="10668" y="1650"/>
                </a:lnTo>
                <a:lnTo>
                  <a:pt x="5334" y="5461"/>
                </a:lnTo>
                <a:lnTo>
                  <a:pt x="1016" y="10921"/>
                </a:lnTo>
                <a:lnTo>
                  <a:pt x="0" y="18542"/>
                </a:lnTo>
                <a:lnTo>
                  <a:pt x="0" y="21336"/>
                </a:lnTo>
                <a:lnTo>
                  <a:pt x="1016" y="25145"/>
                </a:lnTo>
                <a:lnTo>
                  <a:pt x="5334" y="31114"/>
                </a:lnTo>
                <a:lnTo>
                  <a:pt x="10668" y="34417"/>
                </a:lnTo>
                <a:lnTo>
                  <a:pt x="14350"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43" name="Google Shape;5343;p115"/>
          <p:cNvSpPr/>
          <p:nvPr/>
        </p:nvSpPr>
        <p:spPr>
          <a:xfrm>
            <a:off x="5984195" y="5194154"/>
            <a:ext cx="38686" cy="40368"/>
          </a:xfrm>
          <a:custGeom>
            <a:rect b="b" l="l" r="r" t="t"/>
            <a:pathLst>
              <a:path extrusionOk="0" h="36575" w="35051">
                <a:moveTo>
                  <a:pt x="35051" y="18542"/>
                </a:moveTo>
                <a:lnTo>
                  <a:pt x="34543" y="14731"/>
                </a:lnTo>
                <a:lnTo>
                  <a:pt x="33400" y="10921"/>
                </a:lnTo>
                <a:lnTo>
                  <a:pt x="29717" y="5461"/>
                </a:lnTo>
                <a:lnTo>
                  <a:pt x="23875" y="1650"/>
                </a:lnTo>
                <a:lnTo>
                  <a:pt x="20192" y="0"/>
                </a:lnTo>
                <a:lnTo>
                  <a:pt x="17525" y="0"/>
                </a:lnTo>
                <a:lnTo>
                  <a:pt x="10667" y="1650"/>
                </a:lnTo>
                <a:lnTo>
                  <a:pt x="5333" y="5461"/>
                </a:lnTo>
                <a:lnTo>
                  <a:pt x="1015" y="10921"/>
                </a:lnTo>
                <a:lnTo>
                  <a:pt x="0" y="18542"/>
                </a:lnTo>
                <a:lnTo>
                  <a:pt x="0" y="21336"/>
                </a:lnTo>
                <a:lnTo>
                  <a:pt x="1015" y="25145"/>
                </a:lnTo>
                <a:lnTo>
                  <a:pt x="5333" y="31114"/>
                </a:lnTo>
                <a:lnTo>
                  <a:pt x="10667" y="34417"/>
                </a:lnTo>
                <a:lnTo>
                  <a:pt x="13842" y="36068"/>
                </a:lnTo>
                <a:lnTo>
                  <a:pt x="17525" y="36575"/>
                </a:lnTo>
                <a:lnTo>
                  <a:pt x="20192" y="36068"/>
                </a:lnTo>
                <a:lnTo>
                  <a:pt x="23875" y="34417"/>
                </a:lnTo>
                <a:lnTo>
                  <a:pt x="29717"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44" name="Google Shape;5344;p115"/>
          <p:cNvSpPr/>
          <p:nvPr/>
        </p:nvSpPr>
        <p:spPr>
          <a:xfrm>
            <a:off x="5935416" y="5187426"/>
            <a:ext cx="38686" cy="38686"/>
          </a:xfrm>
          <a:custGeom>
            <a:rect b="b" l="l" r="r" t="t"/>
            <a:pathLst>
              <a:path extrusionOk="0" h="35051" w="35051">
                <a:moveTo>
                  <a:pt x="35051" y="17525"/>
                </a:moveTo>
                <a:lnTo>
                  <a:pt x="34544" y="14350"/>
                </a:lnTo>
                <a:lnTo>
                  <a:pt x="33400" y="10667"/>
                </a:lnTo>
                <a:lnTo>
                  <a:pt x="29717" y="5333"/>
                </a:lnTo>
                <a:lnTo>
                  <a:pt x="23875" y="1015"/>
                </a:lnTo>
                <a:lnTo>
                  <a:pt x="20700" y="0"/>
                </a:lnTo>
                <a:lnTo>
                  <a:pt x="17525" y="0"/>
                </a:lnTo>
                <a:lnTo>
                  <a:pt x="10667" y="1015"/>
                </a:lnTo>
                <a:lnTo>
                  <a:pt x="5334" y="5333"/>
                </a:lnTo>
                <a:lnTo>
                  <a:pt x="1015" y="10667"/>
                </a:lnTo>
                <a:lnTo>
                  <a:pt x="0" y="17525"/>
                </a:lnTo>
                <a:lnTo>
                  <a:pt x="0" y="20700"/>
                </a:lnTo>
                <a:lnTo>
                  <a:pt x="1015" y="23875"/>
                </a:lnTo>
                <a:lnTo>
                  <a:pt x="5334" y="29717"/>
                </a:lnTo>
                <a:lnTo>
                  <a:pt x="10667" y="33400"/>
                </a:lnTo>
                <a:lnTo>
                  <a:pt x="13842" y="34543"/>
                </a:lnTo>
                <a:lnTo>
                  <a:pt x="17525" y="35051"/>
                </a:lnTo>
                <a:lnTo>
                  <a:pt x="20700" y="34543"/>
                </a:lnTo>
                <a:lnTo>
                  <a:pt x="23875" y="33400"/>
                </a:lnTo>
                <a:lnTo>
                  <a:pt x="29717" y="29717"/>
                </a:lnTo>
                <a:lnTo>
                  <a:pt x="33400" y="23875"/>
                </a:lnTo>
                <a:lnTo>
                  <a:pt x="34544"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45" name="Google Shape;5345;p115"/>
          <p:cNvSpPr/>
          <p:nvPr/>
        </p:nvSpPr>
        <p:spPr>
          <a:xfrm>
            <a:off x="5896729" y="5153785"/>
            <a:ext cx="38686" cy="38686"/>
          </a:xfrm>
          <a:custGeom>
            <a:rect b="b" l="l" r="r" t="t"/>
            <a:pathLst>
              <a:path extrusionOk="0" h="35051" w="35051">
                <a:moveTo>
                  <a:pt x="35051" y="17525"/>
                </a:moveTo>
                <a:lnTo>
                  <a:pt x="34543" y="13843"/>
                </a:lnTo>
                <a:lnTo>
                  <a:pt x="33400" y="10668"/>
                </a:lnTo>
                <a:lnTo>
                  <a:pt x="29717" y="5333"/>
                </a:lnTo>
                <a:lnTo>
                  <a:pt x="23875" y="1015"/>
                </a:lnTo>
                <a:lnTo>
                  <a:pt x="20192" y="0"/>
                </a:lnTo>
                <a:lnTo>
                  <a:pt x="17525" y="0"/>
                </a:lnTo>
                <a:lnTo>
                  <a:pt x="10667" y="1015"/>
                </a:lnTo>
                <a:lnTo>
                  <a:pt x="5334" y="5333"/>
                </a:lnTo>
                <a:lnTo>
                  <a:pt x="1015" y="10668"/>
                </a:lnTo>
                <a:lnTo>
                  <a:pt x="0" y="17525"/>
                </a:lnTo>
                <a:lnTo>
                  <a:pt x="0" y="20700"/>
                </a:lnTo>
                <a:lnTo>
                  <a:pt x="1015" y="23875"/>
                </a:lnTo>
                <a:lnTo>
                  <a:pt x="5334" y="29718"/>
                </a:lnTo>
                <a:lnTo>
                  <a:pt x="10667" y="33400"/>
                </a:lnTo>
                <a:lnTo>
                  <a:pt x="13842" y="34543"/>
                </a:lnTo>
                <a:lnTo>
                  <a:pt x="17525" y="35051"/>
                </a:lnTo>
                <a:lnTo>
                  <a:pt x="20192" y="34543"/>
                </a:lnTo>
                <a:lnTo>
                  <a:pt x="23875" y="33400"/>
                </a:lnTo>
                <a:lnTo>
                  <a:pt x="29717" y="29718"/>
                </a:lnTo>
                <a:lnTo>
                  <a:pt x="33400" y="23875"/>
                </a:lnTo>
                <a:lnTo>
                  <a:pt x="34543"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46" name="Google Shape;5346;p115"/>
          <p:cNvSpPr/>
          <p:nvPr/>
        </p:nvSpPr>
        <p:spPr>
          <a:xfrm>
            <a:off x="5883272" y="5105005"/>
            <a:ext cx="38687" cy="38687"/>
          </a:xfrm>
          <a:custGeom>
            <a:rect b="b" l="l" r="r" t="t"/>
            <a:pathLst>
              <a:path extrusionOk="0" h="35052" w="35052">
                <a:moveTo>
                  <a:pt x="35052" y="17526"/>
                </a:moveTo>
                <a:lnTo>
                  <a:pt x="34544" y="13843"/>
                </a:lnTo>
                <a:lnTo>
                  <a:pt x="33020" y="10668"/>
                </a:lnTo>
                <a:lnTo>
                  <a:pt x="29845" y="5334"/>
                </a:lnTo>
                <a:lnTo>
                  <a:pt x="24003" y="1016"/>
                </a:lnTo>
                <a:lnTo>
                  <a:pt x="20447" y="0"/>
                </a:lnTo>
                <a:lnTo>
                  <a:pt x="17780" y="0"/>
                </a:lnTo>
                <a:lnTo>
                  <a:pt x="10414" y="1016"/>
                </a:lnTo>
                <a:lnTo>
                  <a:pt x="5207" y="5334"/>
                </a:lnTo>
                <a:lnTo>
                  <a:pt x="1524" y="10668"/>
                </a:lnTo>
                <a:lnTo>
                  <a:pt x="0" y="17526"/>
                </a:lnTo>
                <a:lnTo>
                  <a:pt x="0" y="20193"/>
                </a:lnTo>
                <a:lnTo>
                  <a:pt x="1524" y="23876"/>
                </a:lnTo>
                <a:lnTo>
                  <a:pt x="5207" y="29718"/>
                </a:lnTo>
                <a:lnTo>
                  <a:pt x="10414" y="33401"/>
                </a:lnTo>
                <a:lnTo>
                  <a:pt x="14097" y="34543"/>
                </a:lnTo>
                <a:lnTo>
                  <a:pt x="17780" y="35052"/>
                </a:lnTo>
                <a:lnTo>
                  <a:pt x="20447" y="34543"/>
                </a:lnTo>
                <a:lnTo>
                  <a:pt x="24003" y="33401"/>
                </a:lnTo>
                <a:lnTo>
                  <a:pt x="29845" y="29718"/>
                </a:lnTo>
                <a:lnTo>
                  <a:pt x="33020" y="23876"/>
                </a:lnTo>
                <a:lnTo>
                  <a:pt x="34544" y="20193"/>
                </a:lnTo>
                <a:lnTo>
                  <a:pt x="35052" y="175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47" name="Google Shape;5347;p115"/>
          <p:cNvSpPr/>
          <p:nvPr/>
        </p:nvSpPr>
        <p:spPr>
          <a:xfrm>
            <a:off x="5883272" y="5052862"/>
            <a:ext cx="38687" cy="38687"/>
          </a:xfrm>
          <a:custGeom>
            <a:rect b="b" l="l" r="r" t="t"/>
            <a:pathLst>
              <a:path extrusionOk="0" h="35051" w="35052">
                <a:moveTo>
                  <a:pt x="35052" y="17271"/>
                </a:moveTo>
                <a:lnTo>
                  <a:pt x="34544" y="14096"/>
                </a:lnTo>
                <a:lnTo>
                  <a:pt x="33020" y="10413"/>
                </a:lnTo>
                <a:lnTo>
                  <a:pt x="29845" y="5206"/>
                </a:lnTo>
                <a:lnTo>
                  <a:pt x="24003" y="1015"/>
                </a:lnTo>
                <a:lnTo>
                  <a:pt x="20447" y="0"/>
                </a:lnTo>
                <a:lnTo>
                  <a:pt x="17272" y="0"/>
                </a:lnTo>
                <a:lnTo>
                  <a:pt x="10414" y="1015"/>
                </a:lnTo>
                <a:lnTo>
                  <a:pt x="5207" y="5206"/>
                </a:lnTo>
                <a:lnTo>
                  <a:pt x="1524" y="10413"/>
                </a:lnTo>
                <a:lnTo>
                  <a:pt x="0" y="17271"/>
                </a:lnTo>
                <a:lnTo>
                  <a:pt x="0" y="20446"/>
                </a:lnTo>
                <a:lnTo>
                  <a:pt x="1524" y="24002"/>
                </a:lnTo>
                <a:lnTo>
                  <a:pt x="5207" y="29844"/>
                </a:lnTo>
                <a:lnTo>
                  <a:pt x="10414" y="33019"/>
                </a:lnTo>
                <a:lnTo>
                  <a:pt x="14097" y="34035"/>
                </a:lnTo>
                <a:lnTo>
                  <a:pt x="17272" y="35051"/>
                </a:lnTo>
                <a:lnTo>
                  <a:pt x="20447" y="34035"/>
                </a:lnTo>
                <a:lnTo>
                  <a:pt x="24003" y="33019"/>
                </a:lnTo>
                <a:lnTo>
                  <a:pt x="29845" y="29844"/>
                </a:lnTo>
                <a:lnTo>
                  <a:pt x="33020" y="24002"/>
                </a:lnTo>
                <a:lnTo>
                  <a:pt x="34544" y="20446"/>
                </a:lnTo>
                <a:lnTo>
                  <a:pt x="35052" y="1727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48" name="Google Shape;5348;p115"/>
          <p:cNvSpPr/>
          <p:nvPr/>
        </p:nvSpPr>
        <p:spPr>
          <a:xfrm>
            <a:off x="5883272" y="5000718"/>
            <a:ext cx="38687" cy="38687"/>
          </a:xfrm>
          <a:custGeom>
            <a:rect b="b" l="l" r="r" t="t"/>
            <a:pathLst>
              <a:path extrusionOk="0" h="35051" w="35052">
                <a:moveTo>
                  <a:pt x="35052" y="17525"/>
                </a:moveTo>
                <a:lnTo>
                  <a:pt x="34544" y="13843"/>
                </a:lnTo>
                <a:lnTo>
                  <a:pt x="33020" y="10668"/>
                </a:lnTo>
                <a:lnTo>
                  <a:pt x="29845" y="5334"/>
                </a:lnTo>
                <a:lnTo>
                  <a:pt x="24003" y="1016"/>
                </a:lnTo>
                <a:lnTo>
                  <a:pt x="20447" y="0"/>
                </a:lnTo>
                <a:lnTo>
                  <a:pt x="17272" y="0"/>
                </a:lnTo>
                <a:lnTo>
                  <a:pt x="10414" y="1016"/>
                </a:lnTo>
                <a:lnTo>
                  <a:pt x="5207" y="5334"/>
                </a:lnTo>
                <a:lnTo>
                  <a:pt x="1524" y="10668"/>
                </a:lnTo>
                <a:lnTo>
                  <a:pt x="0" y="17525"/>
                </a:lnTo>
                <a:lnTo>
                  <a:pt x="0" y="20700"/>
                </a:lnTo>
                <a:lnTo>
                  <a:pt x="1524" y="23875"/>
                </a:lnTo>
                <a:lnTo>
                  <a:pt x="5207" y="29718"/>
                </a:lnTo>
                <a:lnTo>
                  <a:pt x="10414" y="33400"/>
                </a:lnTo>
                <a:lnTo>
                  <a:pt x="14097" y="34543"/>
                </a:lnTo>
                <a:lnTo>
                  <a:pt x="17272" y="35052"/>
                </a:lnTo>
                <a:lnTo>
                  <a:pt x="20447" y="34543"/>
                </a:lnTo>
                <a:lnTo>
                  <a:pt x="24003" y="33400"/>
                </a:lnTo>
                <a:lnTo>
                  <a:pt x="29845" y="29718"/>
                </a:lnTo>
                <a:lnTo>
                  <a:pt x="33020" y="23875"/>
                </a:lnTo>
                <a:lnTo>
                  <a:pt x="34544" y="20700"/>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49" name="Google Shape;5349;p115"/>
          <p:cNvSpPr/>
          <p:nvPr/>
        </p:nvSpPr>
        <p:spPr>
          <a:xfrm>
            <a:off x="5883272" y="4950257"/>
            <a:ext cx="38687" cy="37005"/>
          </a:xfrm>
          <a:custGeom>
            <a:rect b="b" l="l" r="r" t="t"/>
            <a:pathLst>
              <a:path extrusionOk="0" h="33527" w="35052">
                <a:moveTo>
                  <a:pt x="35052" y="16764"/>
                </a:moveTo>
                <a:lnTo>
                  <a:pt x="34544" y="13208"/>
                </a:lnTo>
                <a:lnTo>
                  <a:pt x="33020" y="9652"/>
                </a:lnTo>
                <a:lnTo>
                  <a:pt x="29845" y="4572"/>
                </a:lnTo>
                <a:lnTo>
                  <a:pt x="24003" y="1016"/>
                </a:lnTo>
                <a:lnTo>
                  <a:pt x="20447" y="0"/>
                </a:lnTo>
                <a:lnTo>
                  <a:pt x="17272" y="0"/>
                </a:lnTo>
                <a:lnTo>
                  <a:pt x="10414" y="1016"/>
                </a:lnTo>
                <a:lnTo>
                  <a:pt x="5207" y="4572"/>
                </a:lnTo>
                <a:lnTo>
                  <a:pt x="1524" y="9652"/>
                </a:lnTo>
                <a:lnTo>
                  <a:pt x="0" y="16764"/>
                </a:lnTo>
                <a:lnTo>
                  <a:pt x="0" y="19304"/>
                </a:lnTo>
                <a:lnTo>
                  <a:pt x="1524" y="22860"/>
                </a:lnTo>
                <a:lnTo>
                  <a:pt x="5207" y="28448"/>
                </a:lnTo>
                <a:lnTo>
                  <a:pt x="10414" y="31496"/>
                </a:lnTo>
                <a:lnTo>
                  <a:pt x="14097" y="33020"/>
                </a:lnTo>
                <a:lnTo>
                  <a:pt x="17272" y="33528"/>
                </a:lnTo>
                <a:lnTo>
                  <a:pt x="20447" y="33020"/>
                </a:lnTo>
                <a:lnTo>
                  <a:pt x="24003" y="31496"/>
                </a:lnTo>
                <a:lnTo>
                  <a:pt x="29845" y="28448"/>
                </a:lnTo>
                <a:lnTo>
                  <a:pt x="33020" y="22860"/>
                </a:lnTo>
                <a:lnTo>
                  <a:pt x="34544" y="19304"/>
                </a:lnTo>
                <a:lnTo>
                  <a:pt x="35052" y="1676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50" name="Google Shape;5350;p115"/>
          <p:cNvSpPr/>
          <p:nvPr/>
        </p:nvSpPr>
        <p:spPr>
          <a:xfrm>
            <a:off x="5883272" y="4896431"/>
            <a:ext cx="38687" cy="38687"/>
          </a:xfrm>
          <a:custGeom>
            <a:rect b="b" l="l" r="r" t="t"/>
            <a:pathLst>
              <a:path extrusionOk="0" h="35052" w="35052">
                <a:moveTo>
                  <a:pt x="35052" y="17525"/>
                </a:moveTo>
                <a:lnTo>
                  <a:pt x="34544" y="14350"/>
                </a:lnTo>
                <a:lnTo>
                  <a:pt x="33020" y="10668"/>
                </a:lnTo>
                <a:lnTo>
                  <a:pt x="29845" y="5334"/>
                </a:lnTo>
                <a:lnTo>
                  <a:pt x="24003" y="1016"/>
                </a:lnTo>
                <a:lnTo>
                  <a:pt x="20447" y="0"/>
                </a:lnTo>
                <a:lnTo>
                  <a:pt x="17272" y="0"/>
                </a:lnTo>
                <a:lnTo>
                  <a:pt x="10414" y="1016"/>
                </a:lnTo>
                <a:lnTo>
                  <a:pt x="5207" y="5334"/>
                </a:lnTo>
                <a:lnTo>
                  <a:pt x="1524" y="10668"/>
                </a:lnTo>
                <a:lnTo>
                  <a:pt x="0" y="17525"/>
                </a:lnTo>
                <a:lnTo>
                  <a:pt x="0" y="20700"/>
                </a:lnTo>
                <a:lnTo>
                  <a:pt x="1524" y="23875"/>
                </a:lnTo>
                <a:lnTo>
                  <a:pt x="5207" y="29718"/>
                </a:lnTo>
                <a:lnTo>
                  <a:pt x="10414" y="33400"/>
                </a:lnTo>
                <a:lnTo>
                  <a:pt x="14097" y="34543"/>
                </a:lnTo>
                <a:lnTo>
                  <a:pt x="17272" y="35052"/>
                </a:lnTo>
                <a:lnTo>
                  <a:pt x="20447" y="34543"/>
                </a:lnTo>
                <a:lnTo>
                  <a:pt x="24003" y="33400"/>
                </a:lnTo>
                <a:lnTo>
                  <a:pt x="29845" y="29718"/>
                </a:lnTo>
                <a:lnTo>
                  <a:pt x="33020" y="23875"/>
                </a:lnTo>
                <a:lnTo>
                  <a:pt x="34544" y="20700"/>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51" name="Google Shape;5351;p115"/>
          <p:cNvSpPr/>
          <p:nvPr/>
        </p:nvSpPr>
        <p:spPr>
          <a:xfrm>
            <a:off x="5883272" y="4845971"/>
            <a:ext cx="38687" cy="38686"/>
          </a:xfrm>
          <a:custGeom>
            <a:rect b="b" l="l" r="r" t="t"/>
            <a:pathLst>
              <a:path extrusionOk="0" h="35051" w="35052">
                <a:moveTo>
                  <a:pt x="35052" y="17525"/>
                </a:moveTo>
                <a:lnTo>
                  <a:pt x="34544" y="13842"/>
                </a:lnTo>
                <a:lnTo>
                  <a:pt x="33020" y="10667"/>
                </a:lnTo>
                <a:lnTo>
                  <a:pt x="29845" y="5333"/>
                </a:lnTo>
                <a:lnTo>
                  <a:pt x="24003" y="1015"/>
                </a:lnTo>
                <a:lnTo>
                  <a:pt x="20447" y="0"/>
                </a:lnTo>
                <a:lnTo>
                  <a:pt x="17272" y="0"/>
                </a:lnTo>
                <a:lnTo>
                  <a:pt x="10414" y="1015"/>
                </a:lnTo>
                <a:lnTo>
                  <a:pt x="5207" y="5333"/>
                </a:lnTo>
                <a:lnTo>
                  <a:pt x="1524" y="10667"/>
                </a:lnTo>
                <a:lnTo>
                  <a:pt x="0" y="17525"/>
                </a:lnTo>
                <a:lnTo>
                  <a:pt x="0" y="20192"/>
                </a:lnTo>
                <a:lnTo>
                  <a:pt x="1524" y="23875"/>
                </a:lnTo>
                <a:lnTo>
                  <a:pt x="5207" y="29717"/>
                </a:lnTo>
                <a:lnTo>
                  <a:pt x="10414" y="33400"/>
                </a:lnTo>
                <a:lnTo>
                  <a:pt x="14097" y="34543"/>
                </a:lnTo>
                <a:lnTo>
                  <a:pt x="17272" y="35051"/>
                </a:lnTo>
                <a:lnTo>
                  <a:pt x="20447" y="34543"/>
                </a:lnTo>
                <a:lnTo>
                  <a:pt x="24003" y="33400"/>
                </a:lnTo>
                <a:lnTo>
                  <a:pt x="29845" y="29717"/>
                </a:lnTo>
                <a:lnTo>
                  <a:pt x="33020" y="23875"/>
                </a:lnTo>
                <a:lnTo>
                  <a:pt x="34544" y="20192"/>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52" name="Google Shape;5352;p115"/>
          <p:cNvSpPr/>
          <p:nvPr/>
        </p:nvSpPr>
        <p:spPr>
          <a:xfrm>
            <a:off x="5883272" y="4793827"/>
            <a:ext cx="38687" cy="40368"/>
          </a:xfrm>
          <a:custGeom>
            <a:rect b="b" l="l" r="r" t="t"/>
            <a:pathLst>
              <a:path extrusionOk="0" h="36575" w="35052">
                <a:moveTo>
                  <a:pt x="35052" y="18542"/>
                </a:moveTo>
                <a:lnTo>
                  <a:pt x="34544" y="14731"/>
                </a:lnTo>
                <a:lnTo>
                  <a:pt x="33020" y="10922"/>
                </a:lnTo>
                <a:lnTo>
                  <a:pt x="29845" y="5461"/>
                </a:lnTo>
                <a:lnTo>
                  <a:pt x="24003" y="1650"/>
                </a:lnTo>
                <a:lnTo>
                  <a:pt x="20447" y="0"/>
                </a:lnTo>
                <a:lnTo>
                  <a:pt x="17272" y="0"/>
                </a:lnTo>
                <a:lnTo>
                  <a:pt x="10414" y="1650"/>
                </a:lnTo>
                <a:lnTo>
                  <a:pt x="5207" y="5461"/>
                </a:lnTo>
                <a:lnTo>
                  <a:pt x="1524" y="10922"/>
                </a:lnTo>
                <a:lnTo>
                  <a:pt x="0" y="18542"/>
                </a:lnTo>
                <a:lnTo>
                  <a:pt x="0" y="21336"/>
                </a:lnTo>
                <a:lnTo>
                  <a:pt x="1524" y="25145"/>
                </a:lnTo>
                <a:lnTo>
                  <a:pt x="5207" y="31114"/>
                </a:lnTo>
                <a:lnTo>
                  <a:pt x="10414" y="34417"/>
                </a:lnTo>
                <a:lnTo>
                  <a:pt x="14097" y="36068"/>
                </a:lnTo>
                <a:lnTo>
                  <a:pt x="17272" y="36575"/>
                </a:lnTo>
                <a:lnTo>
                  <a:pt x="20447" y="36068"/>
                </a:lnTo>
                <a:lnTo>
                  <a:pt x="24003" y="34417"/>
                </a:lnTo>
                <a:lnTo>
                  <a:pt x="29845" y="31114"/>
                </a:lnTo>
                <a:lnTo>
                  <a:pt x="33020" y="25145"/>
                </a:lnTo>
                <a:lnTo>
                  <a:pt x="34544"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53" name="Google Shape;5353;p115"/>
          <p:cNvSpPr/>
          <p:nvPr/>
        </p:nvSpPr>
        <p:spPr>
          <a:xfrm>
            <a:off x="5883272" y="4743366"/>
            <a:ext cx="38687" cy="38686"/>
          </a:xfrm>
          <a:custGeom>
            <a:rect b="b" l="l" r="r" t="t"/>
            <a:pathLst>
              <a:path extrusionOk="0" h="35051" w="35052">
                <a:moveTo>
                  <a:pt x="35052" y="17526"/>
                </a:moveTo>
                <a:lnTo>
                  <a:pt x="34544" y="14351"/>
                </a:lnTo>
                <a:lnTo>
                  <a:pt x="33020" y="10668"/>
                </a:lnTo>
                <a:lnTo>
                  <a:pt x="29845" y="5334"/>
                </a:lnTo>
                <a:lnTo>
                  <a:pt x="24003" y="1016"/>
                </a:lnTo>
                <a:lnTo>
                  <a:pt x="20447" y="0"/>
                </a:lnTo>
                <a:lnTo>
                  <a:pt x="17272" y="0"/>
                </a:lnTo>
                <a:lnTo>
                  <a:pt x="10414" y="1016"/>
                </a:lnTo>
                <a:lnTo>
                  <a:pt x="5207" y="5334"/>
                </a:lnTo>
                <a:lnTo>
                  <a:pt x="1524" y="10668"/>
                </a:lnTo>
                <a:lnTo>
                  <a:pt x="0" y="17526"/>
                </a:lnTo>
                <a:lnTo>
                  <a:pt x="0" y="20701"/>
                </a:lnTo>
                <a:lnTo>
                  <a:pt x="1524" y="23876"/>
                </a:lnTo>
                <a:lnTo>
                  <a:pt x="5207" y="29718"/>
                </a:lnTo>
                <a:lnTo>
                  <a:pt x="10414" y="33401"/>
                </a:lnTo>
                <a:lnTo>
                  <a:pt x="14097" y="34544"/>
                </a:lnTo>
                <a:lnTo>
                  <a:pt x="17272" y="35052"/>
                </a:lnTo>
                <a:lnTo>
                  <a:pt x="20447" y="34544"/>
                </a:lnTo>
                <a:lnTo>
                  <a:pt x="24003" y="33401"/>
                </a:lnTo>
                <a:lnTo>
                  <a:pt x="29845" y="29718"/>
                </a:lnTo>
                <a:lnTo>
                  <a:pt x="33020" y="23876"/>
                </a:lnTo>
                <a:lnTo>
                  <a:pt x="34544" y="20701"/>
                </a:lnTo>
                <a:lnTo>
                  <a:pt x="35052" y="175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54" name="Google Shape;5354;p115"/>
          <p:cNvSpPr/>
          <p:nvPr/>
        </p:nvSpPr>
        <p:spPr>
          <a:xfrm>
            <a:off x="5883272" y="4691222"/>
            <a:ext cx="38687" cy="38686"/>
          </a:xfrm>
          <a:custGeom>
            <a:rect b="b" l="l" r="r" t="t"/>
            <a:pathLst>
              <a:path extrusionOk="0" h="35051" w="35052">
                <a:moveTo>
                  <a:pt x="35052" y="17525"/>
                </a:moveTo>
                <a:lnTo>
                  <a:pt x="34544" y="13843"/>
                </a:lnTo>
                <a:lnTo>
                  <a:pt x="33020" y="10668"/>
                </a:lnTo>
                <a:lnTo>
                  <a:pt x="29845" y="5333"/>
                </a:lnTo>
                <a:lnTo>
                  <a:pt x="24003" y="1015"/>
                </a:lnTo>
                <a:lnTo>
                  <a:pt x="20447" y="0"/>
                </a:lnTo>
                <a:lnTo>
                  <a:pt x="17272" y="0"/>
                </a:lnTo>
                <a:lnTo>
                  <a:pt x="10414" y="1015"/>
                </a:lnTo>
                <a:lnTo>
                  <a:pt x="5207" y="5333"/>
                </a:lnTo>
                <a:lnTo>
                  <a:pt x="1524" y="10668"/>
                </a:lnTo>
                <a:lnTo>
                  <a:pt x="0" y="17525"/>
                </a:lnTo>
                <a:lnTo>
                  <a:pt x="0" y="20193"/>
                </a:lnTo>
                <a:lnTo>
                  <a:pt x="1524" y="23875"/>
                </a:lnTo>
                <a:lnTo>
                  <a:pt x="5207" y="29718"/>
                </a:lnTo>
                <a:lnTo>
                  <a:pt x="10414" y="33400"/>
                </a:lnTo>
                <a:lnTo>
                  <a:pt x="14097" y="34543"/>
                </a:lnTo>
                <a:lnTo>
                  <a:pt x="17272" y="35051"/>
                </a:lnTo>
                <a:lnTo>
                  <a:pt x="20447" y="34543"/>
                </a:lnTo>
                <a:lnTo>
                  <a:pt x="24003" y="33400"/>
                </a:lnTo>
                <a:lnTo>
                  <a:pt x="29845" y="29718"/>
                </a:lnTo>
                <a:lnTo>
                  <a:pt x="33020" y="23875"/>
                </a:lnTo>
                <a:lnTo>
                  <a:pt x="34544" y="20193"/>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55" name="Google Shape;5355;p115"/>
          <p:cNvSpPr/>
          <p:nvPr/>
        </p:nvSpPr>
        <p:spPr>
          <a:xfrm>
            <a:off x="5883272" y="4639079"/>
            <a:ext cx="38687" cy="38686"/>
          </a:xfrm>
          <a:custGeom>
            <a:rect b="b" l="l" r="r" t="t"/>
            <a:pathLst>
              <a:path extrusionOk="0" h="35051" w="35052">
                <a:moveTo>
                  <a:pt x="35052" y="17271"/>
                </a:moveTo>
                <a:lnTo>
                  <a:pt x="34544" y="14096"/>
                </a:lnTo>
                <a:lnTo>
                  <a:pt x="33020" y="10413"/>
                </a:lnTo>
                <a:lnTo>
                  <a:pt x="29845" y="5206"/>
                </a:lnTo>
                <a:lnTo>
                  <a:pt x="24003" y="1523"/>
                </a:lnTo>
                <a:lnTo>
                  <a:pt x="20447" y="0"/>
                </a:lnTo>
                <a:lnTo>
                  <a:pt x="17272" y="0"/>
                </a:lnTo>
                <a:lnTo>
                  <a:pt x="10414" y="1523"/>
                </a:lnTo>
                <a:lnTo>
                  <a:pt x="5207" y="5206"/>
                </a:lnTo>
                <a:lnTo>
                  <a:pt x="1524" y="10413"/>
                </a:lnTo>
                <a:lnTo>
                  <a:pt x="0" y="17271"/>
                </a:lnTo>
                <a:lnTo>
                  <a:pt x="0" y="20446"/>
                </a:lnTo>
                <a:lnTo>
                  <a:pt x="1524" y="24002"/>
                </a:lnTo>
                <a:lnTo>
                  <a:pt x="5207" y="29844"/>
                </a:lnTo>
                <a:lnTo>
                  <a:pt x="10414" y="33019"/>
                </a:lnTo>
                <a:lnTo>
                  <a:pt x="14097" y="34035"/>
                </a:lnTo>
                <a:lnTo>
                  <a:pt x="17272" y="35051"/>
                </a:lnTo>
                <a:lnTo>
                  <a:pt x="20447" y="34035"/>
                </a:lnTo>
                <a:lnTo>
                  <a:pt x="24003" y="33019"/>
                </a:lnTo>
                <a:lnTo>
                  <a:pt x="29845" y="29844"/>
                </a:lnTo>
                <a:lnTo>
                  <a:pt x="33020" y="24002"/>
                </a:lnTo>
                <a:lnTo>
                  <a:pt x="34544" y="20446"/>
                </a:lnTo>
                <a:lnTo>
                  <a:pt x="35052" y="1727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56" name="Google Shape;5356;p115"/>
          <p:cNvSpPr/>
          <p:nvPr/>
        </p:nvSpPr>
        <p:spPr>
          <a:xfrm>
            <a:off x="5883272" y="4588618"/>
            <a:ext cx="38687" cy="38686"/>
          </a:xfrm>
          <a:custGeom>
            <a:rect b="b" l="l" r="r" t="t"/>
            <a:pathLst>
              <a:path extrusionOk="0" h="35051" w="35052">
                <a:moveTo>
                  <a:pt x="35052" y="17525"/>
                </a:moveTo>
                <a:lnTo>
                  <a:pt x="34544" y="13842"/>
                </a:lnTo>
                <a:lnTo>
                  <a:pt x="33020" y="10667"/>
                </a:lnTo>
                <a:lnTo>
                  <a:pt x="29845" y="5333"/>
                </a:lnTo>
                <a:lnTo>
                  <a:pt x="24003" y="1015"/>
                </a:lnTo>
                <a:lnTo>
                  <a:pt x="20447" y="0"/>
                </a:lnTo>
                <a:lnTo>
                  <a:pt x="17272" y="0"/>
                </a:lnTo>
                <a:lnTo>
                  <a:pt x="10414" y="1015"/>
                </a:lnTo>
                <a:lnTo>
                  <a:pt x="5207" y="5333"/>
                </a:lnTo>
                <a:lnTo>
                  <a:pt x="1524" y="10667"/>
                </a:lnTo>
                <a:lnTo>
                  <a:pt x="0" y="17525"/>
                </a:lnTo>
                <a:lnTo>
                  <a:pt x="0" y="20700"/>
                </a:lnTo>
                <a:lnTo>
                  <a:pt x="1524" y="23875"/>
                </a:lnTo>
                <a:lnTo>
                  <a:pt x="5207" y="29717"/>
                </a:lnTo>
                <a:lnTo>
                  <a:pt x="10414" y="33400"/>
                </a:lnTo>
                <a:lnTo>
                  <a:pt x="14097" y="34543"/>
                </a:lnTo>
                <a:lnTo>
                  <a:pt x="17272" y="35051"/>
                </a:lnTo>
                <a:lnTo>
                  <a:pt x="20447" y="34543"/>
                </a:lnTo>
                <a:lnTo>
                  <a:pt x="24003" y="33400"/>
                </a:lnTo>
                <a:lnTo>
                  <a:pt x="29845" y="29717"/>
                </a:lnTo>
                <a:lnTo>
                  <a:pt x="33020" y="23875"/>
                </a:lnTo>
                <a:lnTo>
                  <a:pt x="34544" y="20700"/>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57" name="Google Shape;5357;p115"/>
          <p:cNvSpPr/>
          <p:nvPr/>
        </p:nvSpPr>
        <p:spPr>
          <a:xfrm>
            <a:off x="5883272" y="4536474"/>
            <a:ext cx="38687" cy="38687"/>
          </a:xfrm>
          <a:custGeom>
            <a:rect b="b" l="l" r="r" t="t"/>
            <a:pathLst>
              <a:path extrusionOk="0" h="35051" w="35052">
                <a:moveTo>
                  <a:pt x="35052" y="17526"/>
                </a:moveTo>
                <a:lnTo>
                  <a:pt x="34544" y="13843"/>
                </a:lnTo>
                <a:lnTo>
                  <a:pt x="33020" y="10033"/>
                </a:lnTo>
                <a:lnTo>
                  <a:pt x="29845" y="5334"/>
                </a:lnTo>
                <a:lnTo>
                  <a:pt x="24003" y="1016"/>
                </a:lnTo>
                <a:lnTo>
                  <a:pt x="20447" y="0"/>
                </a:lnTo>
                <a:lnTo>
                  <a:pt x="17272" y="0"/>
                </a:lnTo>
                <a:lnTo>
                  <a:pt x="10414" y="1016"/>
                </a:lnTo>
                <a:lnTo>
                  <a:pt x="5207" y="5334"/>
                </a:lnTo>
                <a:lnTo>
                  <a:pt x="1524" y="10033"/>
                </a:lnTo>
                <a:lnTo>
                  <a:pt x="0" y="17526"/>
                </a:lnTo>
                <a:lnTo>
                  <a:pt x="0" y="20193"/>
                </a:lnTo>
                <a:lnTo>
                  <a:pt x="1524" y="23876"/>
                </a:lnTo>
                <a:lnTo>
                  <a:pt x="5207" y="29718"/>
                </a:lnTo>
                <a:lnTo>
                  <a:pt x="10414" y="33401"/>
                </a:lnTo>
                <a:lnTo>
                  <a:pt x="14097" y="34544"/>
                </a:lnTo>
                <a:lnTo>
                  <a:pt x="17272" y="35052"/>
                </a:lnTo>
                <a:lnTo>
                  <a:pt x="20447" y="34544"/>
                </a:lnTo>
                <a:lnTo>
                  <a:pt x="24003" y="33401"/>
                </a:lnTo>
                <a:lnTo>
                  <a:pt x="29845" y="29718"/>
                </a:lnTo>
                <a:lnTo>
                  <a:pt x="33020" y="23876"/>
                </a:lnTo>
                <a:lnTo>
                  <a:pt x="34544" y="20193"/>
                </a:lnTo>
                <a:lnTo>
                  <a:pt x="35052" y="175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58" name="Google Shape;5358;p115"/>
          <p:cNvSpPr/>
          <p:nvPr/>
        </p:nvSpPr>
        <p:spPr>
          <a:xfrm>
            <a:off x="5883272" y="4486011"/>
            <a:ext cx="38687" cy="37005"/>
          </a:xfrm>
          <a:custGeom>
            <a:rect b="b" l="l" r="r" t="t"/>
            <a:pathLst>
              <a:path extrusionOk="0" h="33527" w="35052">
                <a:moveTo>
                  <a:pt x="35052" y="16764"/>
                </a:moveTo>
                <a:lnTo>
                  <a:pt x="34544" y="13716"/>
                </a:lnTo>
                <a:lnTo>
                  <a:pt x="33020" y="10160"/>
                </a:lnTo>
                <a:lnTo>
                  <a:pt x="29845" y="5080"/>
                </a:lnTo>
                <a:lnTo>
                  <a:pt x="24003" y="1016"/>
                </a:lnTo>
                <a:lnTo>
                  <a:pt x="20447" y="0"/>
                </a:lnTo>
                <a:lnTo>
                  <a:pt x="17272" y="0"/>
                </a:lnTo>
                <a:lnTo>
                  <a:pt x="10414" y="1016"/>
                </a:lnTo>
                <a:lnTo>
                  <a:pt x="5207" y="5080"/>
                </a:lnTo>
                <a:lnTo>
                  <a:pt x="1524" y="10160"/>
                </a:lnTo>
                <a:lnTo>
                  <a:pt x="0" y="16764"/>
                </a:lnTo>
                <a:lnTo>
                  <a:pt x="0" y="19812"/>
                </a:lnTo>
                <a:lnTo>
                  <a:pt x="1524" y="23368"/>
                </a:lnTo>
                <a:lnTo>
                  <a:pt x="5207" y="28956"/>
                </a:lnTo>
                <a:lnTo>
                  <a:pt x="10414" y="32004"/>
                </a:lnTo>
                <a:lnTo>
                  <a:pt x="14097" y="33020"/>
                </a:lnTo>
                <a:lnTo>
                  <a:pt x="17272" y="33528"/>
                </a:lnTo>
                <a:lnTo>
                  <a:pt x="20447" y="33020"/>
                </a:lnTo>
                <a:lnTo>
                  <a:pt x="24003" y="32004"/>
                </a:lnTo>
                <a:lnTo>
                  <a:pt x="29845" y="28956"/>
                </a:lnTo>
                <a:lnTo>
                  <a:pt x="33020" y="23368"/>
                </a:lnTo>
                <a:lnTo>
                  <a:pt x="34544" y="19812"/>
                </a:lnTo>
                <a:lnTo>
                  <a:pt x="35052" y="1676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59" name="Google Shape;5359;p115"/>
          <p:cNvSpPr/>
          <p:nvPr/>
        </p:nvSpPr>
        <p:spPr>
          <a:xfrm>
            <a:off x="5883272" y="4432187"/>
            <a:ext cx="38687" cy="38687"/>
          </a:xfrm>
          <a:custGeom>
            <a:rect b="b" l="l" r="r" t="t"/>
            <a:pathLst>
              <a:path extrusionOk="0" h="35052" w="35052">
                <a:moveTo>
                  <a:pt x="35052" y="17526"/>
                </a:moveTo>
                <a:lnTo>
                  <a:pt x="34544" y="13843"/>
                </a:lnTo>
                <a:lnTo>
                  <a:pt x="33020" y="10668"/>
                </a:lnTo>
                <a:lnTo>
                  <a:pt x="29845" y="5334"/>
                </a:lnTo>
                <a:lnTo>
                  <a:pt x="24003" y="1016"/>
                </a:lnTo>
                <a:lnTo>
                  <a:pt x="20447" y="0"/>
                </a:lnTo>
                <a:lnTo>
                  <a:pt x="17272" y="0"/>
                </a:lnTo>
                <a:lnTo>
                  <a:pt x="10414" y="1016"/>
                </a:lnTo>
                <a:lnTo>
                  <a:pt x="5207" y="5334"/>
                </a:lnTo>
                <a:lnTo>
                  <a:pt x="1524" y="10668"/>
                </a:lnTo>
                <a:lnTo>
                  <a:pt x="0" y="17526"/>
                </a:lnTo>
                <a:lnTo>
                  <a:pt x="0" y="20701"/>
                </a:lnTo>
                <a:lnTo>
                  <a:pt x="1524" y="23876"/>
                </a:lnTo>
                <a:lnTo>
                  <a:pt x="5207" y="29718"/>
                </a:lnTo>
                <a:lnTo>
                  <a:pt x="10414" y="33401"/>
                </a:lnTo>
                <a:lnTo>
                  <a:pt x="14097" y="34543"/>
                </a:lnTo>
                <a:lnTo>
                  <a:pt x="17272" y="35052"/>
                </a:lnTo>
                <a:lnTo>
                  <a:pt x="20447" y="34543"/>
                </a:lnTo>
                <a:lnTo>
                  <a:pt x="24003" y="33401"/>
                </a:lnTo>
                <a:lnTo>
                  <a:pt x="29845" y="29718"/>
                </a:lnTo>
                <a:lnTo>
                  <a:pt x="33020" y="23876"/>
                </a:lnTo>
                <a:lnTo>
                  <a:pt x="34544" y="20701"/>
                </a:lnTo>
                <a:lnTo>
                  <a:pt x="35052" y="175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60" name="Google Shape;5360;p115"/>
          <p:cNvSpPr/>
          <p:nvPr/>
        </p:nvSpPr>
        <p:spPr>
          <a:xfrm>
            <a:off x="5883272" y="4381726"/>
            <a:ext cx="38687" cy="38687"/>
          </a:xfrm>
          <a:custGeom>
            <a:rect b="b" l="l" r="r" t="t"/>
            <a:pathLst>
              <a:path extrusionOk="0" h="35051" w="35052">
                <a:moveTo>
                  <a:pt x="35052" y="17779"/>
                </a:moveTo>
                <a:lnTo>
                  <a:pt x="34544" y="14096"/>
                </a:lnTo>
                <a:lnTo>
                  <a:pt x="33020" y="10413"/>
                </a:lnTo>
                <a:lnTo>
                  <a:pt x="29845" y="5206"/>
                </a:lnTo>
                <a:lnTo>
                  <a:pt x="24003" y="1523"/>
                </a:lnTo>
                <a:lnTo>
                  <a:pt x="20447" y="0"/>
                </a:lnTo>
                <a:lnTo>
                  <a:pt x="17272" y="0"/>
                </a:lnTo>
                <a:lnTo>
                  <a:pt x="10414" y="1523"/>
                </a:lnTo>
                <a:lnTo>
                  <a:pt x="5207" y="5206"/>
                </a:lnTo>
                <a:lnTo>
                  <a:pt x="1524" y="10413"/>
                </a:lnTo>
                <a:lnTo>
                  <a:pt x="0" y="17779"/>
                </a:lnTo>
                <a:lnTo>
                  <a:pt x="0" y="20446"/>
                </a:lnTo>
                <a:lnTo>
                  <a:pt x="1524" y="24002"/>
                </a:lnTo>
                <a:lnTo>
                  <a:pt x="5207" y="29844"/>
                </a:lnTo>
                <a:lnTo>
                  <a:pt x="10414" y="33019"/>
                </a:lnTo>
                <a:lnTo>
                  <a:pt x="14097" y="34543"/>
                </a:lnTo>
                <a:lnTo>
                  <a:pt x="17272" y="35051"/>
                </a:lnTo>
                <a:lnTo>
                  <a:pt x="20447" y="34543"/>
                </a:lnTo>
                <a:lnTo>
                  <a:pt x="24003" y="33019"/>
                </a:lnTo>
                <a:lnTo>
                  <a:pt x="29845" y="29844"/>
                </a:lnTo>
                <a:lnTo>
                  <a:pt x="33020" y="24002"/>
                </a:lnTo>
                <a:lnTo>
                  <a:pt x="34544"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61" name="Google Shape;5361;p115"/>
          <p:cNvSpPr/>
          <p:nvPr/>
        </p:nvSpPr>
        <p:spPr>
          <a:xfrm>
            <a:off x="5883272" y="4329583"/>
            <a:ext cx="38687" cy="38686"/>
          </a:xfrm>
          <a:custGeom>
            <a:rect b="b" l="l" r="r" t="t"/>
            <a:pathLst>
              <a:path extrusionOk="0" h="35051" w="35052">
                <a:moveTo>
                  <a:pt x="35052" y="17525"/>
                </a:moveTo>
                <a:lnTo>
                  <a:pt x="34544" y="14350"/>
                </a:lnTo>
                <a:lnTo>
                  <a:pt x="33020" y="10668"/>
                </a:lnTo>
                <a:lnTo>
                  <a:pt x="29845" y="5334"/>
                </a:lnTo>
                <a:lnTo>
                  <a:pt x="24003" y="1016"/>
                </a:lnTo>
                <a:lnTo>
                  <a:pt x="20447" y="0"/>
                </a:lnTo>
                <a:lnTo>
                  <a:pt x="17272" y="0"/>
                </a:lnTo>
                <a:lnTo>
                  <a:pt x="10414" y="1016"/>
                </a:lnTo>
                <a:lnTo>
                  <a:pt x="5207" y="5334"/>
                </a:lnTo>
                <a:lnTo>
                  <a:pt x="1524" y="10668"/>
                </a:lnTo>
                <a:lnTo>
                  <a:pt x="0" y="17525"/>
                </a:lnTo>
                <a:lnTo>
                  <a:pt x="0" y="20700"/>
                </a:lnTo>
                <a:lnTo>
                  <a:pt x="1524" y="23875"/>
                </a:lnTo>
                <a:lnTo>
                  <a:pt x="5207" y="29718"/>
                </a:lnTo>
                <a:lnTo>
                  <a:pt x="10414" y="33400"/>
                </a:lnTo>
                <a:lnTo>
                  <a:pt x="14097" y="34543"/>
                </a:lnTo>
                <a:lnTo>
                  <a:pt x="17272" y="35051"/>
                </a:lnTo>
                <a:lnTo>
                  <a:pt x="20447" y="34543"/>
                </a:lnTo>
                <a:lnTo>
                  <a:pt x="24003" y="33400"/>
                </a:lnTo>
                <a:lnTo>
                  <a:pt x="29845" y="29718"/>
                </a:lnTo>
                <a:lnTo>
                  <a:pt x="33020" y="23875"/>
                </a:lnTo>
                <a:lnTo>
                  <a:pt x="34544" y="20700"/>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62" name="Google Shape;5362;p115"/>
          <p:cNvSpPr/>
          <p:nvPr/>
        </p:nvSpPr>
        <p:spPr>
          <a:xfrm>
            <a:off x="5883272" y="4279120"/>
            <a:ext cx="38687" cy="38686"/>
          </a:xfrm>
          <a:custGeom>
            <a:rect b="b" l="l" r="r" t="t"/>
            <a:pathLst>
              <a:path extrusionOk="0" h="35051" w="35052">
                <a:moveTo>
                  <a:pt x="35052" y="17526"/>
                </a:moveTo>
                <a:lnTo>
                  <a:pt x="34544" y="13843"/>
                </a:lnTo>
                <a:lnTo>
                  <a:pt x="33020" y="10668"/>
                </a:lnTo>
                <a:lnTo>
                  <a:pt x="29845" y="5334"/>
                </a:lnTo>
                <a:lnTo>
                  <a:pt x="24003" y="1016"/>
                </a:lnTo>
                <a:lnTo>
                  <a:pt x="20447" y="0"/>
                </a:lnTo>
                <a:lnTo>
                  <a:pt x="17272" y="0"/>
                </a:lnTo>
                <a:lnTo>
                  <a:pt x="10414" y="1016"/>
                </a:lnTo>
                <a:lnTo>
                  <a:pt x="5207" y="5334"/>
                </a:lnTo>
                <a:lnTo>
                  <a:pt x="1524" y="10668"/>
                </a:lnTo>
                <a:lnTo>
                  <a:pt x="0" y="17526"/>
                </a:lnTo>
                <a:lnTo>
                  <a:pt x="0" y="20193"/>
                </a:lnTo>
                <a:lnTo>
                  <a:pt x="1524" y="23876"/>
                </a:lnTo>
                <a:lnTo>
                  <a:pt x="5207" y="29718"/>
                </a:lnTo>
                <a:lnTo>
                  <a:pt x="10414" y="33401"/>
                </a:lnTo>
                <a:lnTo>
                  <a:pt x="14097" y="34544"/>
                </a:lnTo>
                <a:lnTo>
                  <a:pt x="17272" y="35052"/>
                </a:lnTo>
                <a:lnTo>
                  <a:pt x="20447" y="34544"/>
                </a:lnTo>
                <a:lnTo>
                  <a:pt x="24003" y="33401"/>
                </a:lnTo>
                <a:lnTo>
                  <a:pt x="29845" y="29718"/>
                </a:lnTo>
                <a:lnTo>
                  <a:pt x="33020" y="23876"/>
                </a:lnTo>
                <a:lnTo>
                  <a:pt x="34544" y="20193"/>
                </a:lnTo>
                <a:lnTo>
                  <a:pt x="35052" y="175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63" name="Google Shape;5363;p115"/>
          <p:cNvSpPr/>
          <p:nvPr/>
        </p:nvSpPr>
        <p:spPr>
          <a:xfrm>
            <a:off x="5883272" y="4225296"/>
            <a:ext cx="38687" cy="40368"/>
          </a:xfrm>
          <a:custGeom>
            <a:rect b="b" l="l" r="r" t="t"/>
            <a:pathLst>
              <a:path extrusionOk="0" h="36575" w="35052">
                <a:moveTo>
                  <a:pt x="35052" y="18542"/>
                </a:moveTo>
                <a:lnTo>
                  <a:pt x="34544" y="14731"/>
                </a:lnTo>
                <a:lnTo>
                  <a:pt x="33020" y="10922"/>
                </a:lnTo>
                <a:lnTo>
                  <a:pt x="29845" y="5461"/>
                </a:lnTo>
                <a:lnTo>
                  <a:pt x="24003" y="1650"/>
                </a:lnTo>
                <a:lnTo>
                  <a:pt x="20447" y="0"/>
                </a:lnTo>
                <a:lnTo>
                  <a:pt x="17272" y="0"/>
                </a:lnTo>
                <a:lnTo>
                  <a:pt x="10414" y="1650"/>
                </a:lnTo>
                <a:lnTo>
                  <a:pt x="5207" y="5461"/>
                </a:lnTo>
                <a:lnTo>
                  <a:pt x="1524" y="10922"/>
                </a:lnTo>
                <a:lnTo>
                  <a:pt x="0" y="18542"/>
                </a:lnTo>
                <a:lnTo>
                  <a:pt x="0" y="21336"/>
                </a:lnTo>
                <a:lnTo>
                  <a:pt x="1524" y="25145"/>
                </a:lnTo>
                <a:lnTo>
                  <a:pt x="5207" y="31114"/>
                </a:lnTo>
                <a:lnTo>
                  <a:pt x="10414" y="34417"/>
                </a:lnTo>
                <a:lnTo>
                  <a:pt x="14097" y="36068"/>
                </a:lnTo>
                <a:lnTo>
                  <a:pt x="17272" y="36575"/>
                </a:lnTo>
                <a:lnTo>
                  <a:pt x="20447" y="36068"/>
                </a:lnTo>
                <a:lnTo>
                  <a:pt x="24003" y="34417"/>
                </a:lnTo>
                <a:lnTo>
                  <a:pt x="29845" y="31114"/>
                </a:lnTo>
                <a:lnTo>
                  <a:pt x="33020" y="25145"/>
                </a:lnTo>
                <a:lnTo>
                  <a:pt x="34544"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64" name="Google Shape;5364;p115"/>
          <p:cNvSpPr/>
          <p:nvPr/>
        </p:nvSpPr>
        <p:spPr>
          <a:xfrm>
            <a:off x="5883272" y="4174835"/>
            <a:ext cx="38687" cy="38686"/>
          </a:xfrm>
          <a:custGeom>
            <a:rect b="b" l="l" r="r" t="t"/>
            <a:pathLst>
              <a:path extrusionOk="0" h="35051" w="35052">
                <a:moveTo>
                  <a:pt x="35052" y="17525"/>
                </a:moveTo>
                <a:lnTo>
                  <a:pt x="34544" y="14350"/>
                </a:lnTo>
                <a:lnTo>
                  <a:pt x="33020" y="10667"/>
                </a:lnTo>
                <a:lnTo>
                  <a:pt x="29845" y="5333"/>
                </a:lnTo>
                <a:lnTo>
                  <a:pt x="24003" y="1015"/>
                </a:lnTo>
                <a:lnTo>
                  <a:pt x="20447" y="0"/>
                </a:lnTo>
                <a:lnTo>
                  <a:pt x="17272" y="0"/>
                </a:lnTo>
                <a:lnTo>
                  <a:pt x="10414" y="1015"/>
                </a:lnTo>
                <a:lnTo>
                  <a:pt x="5207" y="5333"/>
                </a:lnTo>
                <a:lnTo>
                  <a:pt x="1524" y="10667"/>
                </a:lnTo>
                <a:lnTo>
                  <a:pt x="0" y="17525"/>
                </a:lnTo>
                <a:lnTo>
                  <a:pt x="0" y="20700"/>
                </a:lnTo>
                <a:lnTo>
                  <a:pt x="1524" y="23875"/>
                </a:lnTo>
                <a:lnTo>
                  <a:pt x="5207" y="29717"/>
                </a:lnTo>
                <a:lnTo>
                  <a:pt x="10414" y="33400"/>
                </a:lnTo>
                <a:lnTo>
                  <a:pt x="14097" y="34543"/>
                </a:lnTo>
                <a:lnTo>
                  <a:pt x="17272" y="35051"/>
                </a:lnTo>
                <a:lnTo>
                  <a:pt x="20447" y="34543"/>
                </a:lnTo>
                <a:lnTo>
                  <a:pt x="24003" y="33400"/>
                </a:lnTo>
                <a:lnTo>
                  <a:pt x="29845" y="29717"/>
                </a:lnTo>
                <a:lnTo>
                  <a:pt x="33020" y="23875"/>
                </a:lnTo>
                <a:lnTo>
                  <a:pt x="34544" y="20700"/>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65" name="Google Shape;5365;p115"/>
          <p:cNvSpPr/>
          <p:nvPr/>
        </p:nvSpPr>
        <p:spPr>
          <a:xfrm>
            <a:off x="5883272" y="4124373"/>
            <a:ext cx="38687" cy="38686"/>
          </a:xfrm>
          <a:custGeom>
            <a:rect b="b" l="l" r="r" t="t"/>
            <a:pathLst>
              <a:path extrusionOk="0" h="35051" w="35052">
                <a:moveTo>
                  <a:pt x="35052" y="17525"/>
                </a:moveTo>
                <a:lnTo>
                  <a:pt x="34544" y="13843"/>
                </a:lnTo>
                <a:lnTo>
                  <a:pt x="33020" y="10668"/>
                </a:lnTo>
                <a:lnTo>
                  <a:pt x="29845" y="5333"/>
                </a:lnTo>
                <a:lnTo>
                  <a:pt x="24003" y="1015"/>
                </a:lnTo>
                <a:lnTo>
                  <a:pt x="20447" y="0"/>
                </a:lnTo>
                <a:lnTo>
                  <a:pt x="17272" y="0"/>
                </a:lnTo>
                <a:lnTo>
                  <a:pt x="10414" y="1015"/>
                </a:lnTo>
                <a:lnTo>
                  <a:pt x="5207" y="5333"/>
                </a:lnTo>
                <a:lnTo>
                  <a:pt x="1524" y="10668"/>
                </a:lnTo>
                <a:lnTo>
                  <a:pt x="0" y="17525"/>
                </a:lnTo>
                <a:lnTo>
                  <a:pt x="0" y="20193"/>
                </a:lnTo>
                <a:lnTo>
                  <a:pt x="1524" y="23875"/>
                </a:lnTo>
                <a:lnTo>
                  <a:pt x="5207" y="29718"/>
                </a:lnTo>
                <a:lnTo>
                  <a:pt x="10414" y="33400"/>
                </a:lnTo>
                <a:lnTo>
                  <a:pt x="14097" y="34543"/>
                </a:lnTo>
                <a:lnTo>
                  <a:pt x="17272" y="35051"/>
                </a:lnTo>
                <a:lnTo>
                  <a:pt x="20447" y="34543"/>
                </a:lnTo>
                <a:lnTo>
                  <a:pt x="24003" y="33400"/>
                </a:lnTo>
                <a:lnTo>
                  <a:pt x="29845" y="29718"/>
                </a:lnTo>
                <a:lnTo>
                  <a:pt x="33020" y="23875"/>
                </a:lnTo>
                <a:lnTo>
                  <a:pt x="34544" y="20193"/>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66" name="Google Shape;5366;p115"/>
          <p:cNvSpPr/>
          <p:nvPr/>
        </p:nvSpPr>
        <p:spPr>
          <a:xfrm>
            <a:off x="5883272" y="4072230"/>
            <a:ext cx="38687" cy="38686"/>
          </a:xfrm>
          <a:custGeom>
            <a:rect b="b" l="l" r="r" t="t"/>
            <a:pathLst>
              <a:path extrusionOk="0" h="35051" w="35052">
                <a:moveTo>
                  <a:pt x="35052" y="17272"/>
                </a:moveTo>
                <a:lnTo>
                  <a:pt x="34544" y="14097"/>
                </a:lnTo>
                <a:lnTo>
                  <a:pt x="33020" y="10414"/>
                </a:lnTo>
                <a:lnTo>
                  <a:pt x="29845" y="5207"/>
                </a:lnTo>
                <a:lnTo>
                  <a:pt x="24003" y="1016"/>
                </a:lnTo>
                <a:lnTo>
                  <a:pt x="20447" y="0"/>
                </a:lnTo>
                <a:lnTo>
                  <a:pt x="17272" y="0"/>
                </a:lnTo>
                <a:lnTo>
                  <a:pt x="10414" y="1016"/>
                </a:lnTo>
                <a:lnTo>
                  <a:pt x="5207" y="5207"/>
                </a:lnTo>
                <a:lnTo>
                  <a:pt x="1524" y="10414"/>
                </a:lnTo>
                <a:lnTo>
                  <a:pt x="0" y="17272"/>
                </a:lnTo>
                <a:lnTo>
                  <a:pt x="0" y="20447"/>
                </a:lnTo>
                <a:lnTo>
                  <a:pt x="1524" y="24003"/>
                </a:lnTo>
                <a:lnTo>
                  <a:pt x="5207" y="29845"/>
                </a:lnTo>
                <a:lnTo>
                  <a:pt x="10414" y="33020"/>
                </a:lnTo>
                <a:lnTo>
                  <a:pt x="14097" y="34036"/>
                </a:lnTo>
                <a:lnTo>
                  <a:pt x="17272" y="35052"/>
                </a:lnTo>
                <a:lnTo>
                  <a:pt x="20447" y="34036"/>
                </a:lnTo>
                <a:lnTo>
                  <a:pt x="24003" y="33020"/>
                </a:lnTo>
                <a:lnTo>
                  <a:pt x="29845" y="29845"/>
                </a:lnTo>
                <a:lnTo>
                  <a:pt x="33020" y="24003"/>
                </a:lnTo>
                <a:lnTo>
                  <a:pt x="34544" y="20447"/>
                </a:lnTo>
                <a:lnTo>
                  <a:pt x="35052" y="172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67" name="Google Shape;5367;p115"/>
          <p:cNvSpPr/>
          <p:nvPr/>
        </p:nvSpPr>
        <p:spPr>
          <a:xfrm>
            <a:off x="5883272" y="4020087"/>
            <a:ext cx="38687" cy="38686"/>
          </a:xfrm>
          <a:custGeom>
            <a:rect b="b" l="l" r="r" t="t"/>
            <a:pathLst>
              <a:path extrusionOk="0" h="35051" w="35052">
                <a:moveTo>
                  <a:pt x="35052" y="17525"/>
                </a:moveTo>
                <a:lnTo>
                  <a:pt x="34544" y="13842"/>
                </a:lnTo>
                <a:lnTo>
                  <a:pt x="33020" y="10667"/>
                </a:lnTo>
                <a:lnTo>
                  <a:pt x="29845" y="5333"/>
                </a:lnTo>
                <a:lnTo>
                  <a:pt x="24003" y="1015"/>
                </a:lnTo>
                <a:lnTo>
                  <a:pt x="20447" y="0"/>
                </a:lnTo>
                <a:lnTo>
                  <a:pt x="17272" y="0"/>
                </a:lnTo>
                <a:lnTo>
                  <a:pt x="10414" y="1015"/>
                </a:lnTo>
                <a:lnTo>
                  <a:pt x="5207" y="5333"/>
                </a:lnTo>
                <a:lnTo>
                  <a:pt x="1524" y="10667"/>
                </a:lnTo>
                <a:lnTo>
                  <a:pt x="0" y="17525"/>
                </a:lnTo>
                <a:lnTo>
                  <a:pt x="0" y="20700"/>
                </a:lnTo>
                <a:lnTo>
                  <a:pt x="1524" y="23875"/>
                </a:lnTo>
                <a:lnTo>
                  <a:pt x="5207" y="29717"/>
                </a:lnTo>
                <a:lnTo>
                  <a:pt x="10414" y="33400"/>
                </a:lnTo>
                <a:lnTo>
                  <a:pt x="14097" y="34543"/>
                </a:lnTo>
                <a:lnTo>
                  <a:pt x="17272" y="35051"/>
                </a:lnTo>
                <a:lnTo>
                  <a:pt x="20447" y="34543"/>
                </a:lnTo>
                <a:lnTo>
                  <a:pt x="24003" y="33400"/>
                </a:lnTo>
                <a:lnTo>
                  <a:pt x="29845" y="29717"/>
                </a:lnTo>
                <a:lnTo>
                  <a:pt x="33020" y="23875"/>
                </a:lnTo>
                <a:lnTo>
                  <a:pt x="34544" y="20700"/>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68" name="Google Shape;5368;p115"/>
          <p:cNvSpPr/>
          <p:nvPr/>
        </p:nvSpPr>
        <p:spPr>
          <a:xfrm>
            <a:off x="5883272" y="3967943"/>
            <a:ext cx="38687" cy="38687"/>
          </a:xfrm>
          <a:custGeom>
            <a:rect b="b" l="l" r="r" t="t"/>
            <a:pathLst>
              <a:path extrusionOk="0" h="35052" w="35052">
                <a:moveTo>
                  <a:pt x="35052" y="17526"/>
                </a:moveTo>
                <a:lnTo>
                  <a:pt x="34544" y="13843"/>
                </a:lnTo>
                <a:lnTo>
                  <a:pt x="33020" y="10033"/>
                </a:lnTo>
                <a:lnTo>
                  <a:pt x="29845" y="4825"/>
                </a:lnTo>
                <a:lnTo>
                  <a:pt x="24003" y="1016"/>
                </a:lnTo>
                <a:lnTo>
                  <a:pt x="20447" y="0"/>
                </a:lnTo>
                <a:lnTo>
                  <a:pt x="17272" y="0"/>
                </a:lnTo>
                <a:lnTo>
                  <a:pt x="10414" y="1016"/>
                </a:lnTo>
                <a:lnTo>
                  <a:pt x="5207" y="4825"/>
                </a:lnTo>
                <a:lnTo>
                  <a:pt x="1524" y="10033"/>
                </a:lnTo>
                <a:lnTo>
                  <a:pt x="0" y="17526"/>
                </a:lnTo>
                <a:lnTo>
                  <a:pt x="0" y="20193"/>
                </a:lnTo>
                <a:lnTo>
                  <a:pt x="1524" y="23876"/>
                </a:lnTo>
                <a:lnTo>
                  <a:pt x="5207" y="29718"/>
                </a:lnTo>
                <a:lnTo>
                  <a:pt x="10414" y="33401"/>
                </a:lnTo>
                <a:lnTo>
                  <a:pt x="14097" y="34544"/>
                </a:lnTo>
                <a:lnTo>
                  <a:pt x="17272" y="35052"/>
                </a:lnTo>
                <a:lnTo>
                  <a:pt x="20447" y="34544"/>
                </a:lnTo>
                <a:lnTo>
                  <a:pt x="24003" y="33401"/>
                </a:lnTo>
                <a:lnTo>
                  <a:pt x="29845" y="29718"/>
                </a:lnTo>
                <a:lnTo>
                  <a:pt x="33020" y="23876"/>
                </a:lnTo>
                <a:lnTo>
                  <a:pt x="34544" y="20193"/>
                </a:lnTo>
                <a:lnTo>
                  <a:pt x="35052" y="175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69" name="Google Shape;5369;p115"/>
          <p:cNvSpPr/>
          <p:nvPr/>
        </p:nvSpPr>
        <p:spPr>
          <a:xfrm>
            <a:off x="5883272" y="3917482"/>
            <a:ext cx="38687" cy="38686"/>
          </a:xfrm>
          <a:custGeom>
            <a:rect b="b" l="l" r="r" t="t"/>
            <a:pathLst>
              <a:path extrusionOk="0" h="35051" w="35052">
                <a:moveTo>
                  <a:pt x="35052" y="17525"/>
                </a:moveTo>
                <a:lnTo>
                  <a:pt x="34544" y="14350"/>
                </a:lnTo>
                <a:lnTo>
                  <a:pt x="33020" y="10667"/>
                </a:lnTo>
                <a:lnTo>
                  <a:pt x="29845" y="5333"/>
                </a:lnTo>
                <a:lnTo>
                  <a:pt x="24003" y="1015"/>
                </a:lnTo>
                <a:lnTo>
                  <a:pt x="20447" y="0"/>
                </a:lnTo>
                <a:lnTo>
                  <a:pt x="17272" y="0"/>
                </a:lnTo>
                <a:lnTo>
                  <a:pt x="10414" y="1015"/>
                </a:lnTo>
                <a:lnTo>
                  <a:pt x="5207" y="5333"/>
                </a:lnTo>
                <a:lnTo>
                  <a:pt x="1524" y="10667"/>
                </a:lnTo>
                <a:lnTo>
                  <a:pt x="0" y="17525"/>
                </a:lnTo>
                <a:lnTo>
                  <a:pt x="0" y="20700"/>
                </a:lnTo>
                <a:lnTo>
                  <a:pt x="1524" y="23875"/>
                </a:lnTo>
                <a:lnTo>
                  <a:pt x="5207" y="30225"/>
                </a:lnTo>
                <a:lnTo>
                  <a:pt x="10414" y="33400"/>
                </a:lnTo>
                <a:lnTo>
                  <a:pt x="14097" y="34543"/>
                </a:lnTo>
                <a:lnTo>
                  <a:pt x="17272" y="35051"/>
                </a:lnTo>
                <a:lnTo>
                  <a:pt x="20447" y="34543"/>
                </a:lnTo>
                <a:lnTo>
                  <a:pt x="24003" y="33400"/>
                </a:lnTo>
                <a:lnTo>
                  <a:pt x="29845" y="30225"/>
                </a:lnTo>
                <a:lnTo>
                  <a:pt x="33020" y="23875"/>
                </a:lnTo>
                <a:lnTo>
                  <a:pt x="34544" y="20700"/>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70" name="Google Shape;5370;p115"/>
          <p:cNvSpPr/>
          <p:nvPr/>
        </p:nvSpPr>
        <p:spPr>
          <a:xfrm>
            <a:off x="5883272" y="3865339"/>
            <a:ext cx="38687" cy="38686"/>
          </a:xfrm>
          <a:custGeom>
            <a:rect b="b" l="l" r="r" t="t"/>
            <a:pathLst>
              <a:path extrusionOk="0" h="35051" w="35052">
                <a:moveTo>
                  <a:pt x="35052" y="17525"/>
                </a:moveTo>
                <a:lnTo>
                  <a:pt x="34544" y="13843"/>
                </a:lnTo>
                <a:lnTo>
                  <a:pt x="33020" y="10668"/>
                </a:lnTo>
                <a:lnTo>
                  <a:pt x="29845" y="5334"/>
                </a:lnTo>
                <a:lnTo>
                  <a:pt x="24003" y="1015"/>
                </a:lnTo>
                <a:lnTo>
                  <a:pt x="20447" y="0"/>
                </a:lnTo>
                <a:lnTo>
                  <a:pt x="17272" y="0"/>
                </a:lnTo>
                <a:lnTo>
                  <a:pt x="10414" y="1015"/>
                </a:lnTo>
                <a:lnTo>
                  <a:pt x="5207" y="5334"/>
                </a:lnTo>
                <a:lnTo>
                  <a:pt x="1524" y="10668"/>
                </a:lnTo>
                <a:lnTo>
                  <a:pt x="0" y="17525"/>
                </a:lnTo>
                <a:lnTo>
                  <a:pt x="0" y="20193"/>
                </a:lnTo>
                <a:lnTo>
                  <a:pt x="1524" y="23875"/>
                </a:lnTo>
                <a:lnTo>
                  <a:pt x="5207" y="29718"/>
                </a:lnTo>
                <a:lnTo>
                  <a:pt x="10414" y="33400"/>
                </a:lnTo>
                <a:lnTo>
                  <a:pt x="14097" y="34544"/>
                </a:lnTo>
                <a:lnTo>
                  <a:pt x="17272" y="35051"/>
                </a:lnTo>
                <a:lnTo>
                  <a:pt x="20447" y="34544"/>
                </a:lnTo>
                <a:lnTo>
                  <a:pt x="24003" y="33400"/>
                </a:lnTo>
                <a:lnTo>
                  <a:pt x="29845" y="29718"/>
                </a:lnTo>
                <a:lnTo>
                  <a:pt x="33020" y="23875"/>
                </a:lnTo>
                <a:lnTo>
                  <a:pt x="34544" y="20193"/>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71" name="Google Shape;5371;p115"/>
          <p:cNvSpPr/>
          <p:nvPr/>
        </p:nvSpPr>
        <p:spPr>
          <a:xfrm>
            <a:off x="5883272" y="3814877"/>
            <a:ext cx="38687" cy="37004"/>
          </a:xfrm>
          <a:custGeom>
            <a:rect b="b" l="l" r="r" t="t"/>
            <a:pathLst>
              <a:path extrusionOk="0" h="33527" w="35052">
                <a:moveTo>
                  <a:pt x="35052" y="17017"/>
                </a:moveTo>
                <a:lnTo>
                  <a:pt x="34544" y="13462"/>
                </a:lnTo>
                <a:lnTo>
                  <a:pt x="33020" y="10032"/>
                </a:lnTo>
                <a:lnTo>
                  <a:pt x="29845" y="4952"/>
                </a:lnTo>
                <a:lnTo>
                  <a:pt x="24003" y="1523"/>
                </a:lnTo>
                <a:lnTo>
                  <a:pt x="20447" y="0"/>
                </a:lnTo>
                <a:lnTo>
                  <a:pt x="17272" y="0"/>
                </a:lnTo>
                <a:lnTo>
                  <a:pt x="10414" y="1523"/>
                </a:lnTo>
                <a:lnTo>
                  <a:pt x="5207" y="4952"/>
                </a:lnTo>
                <a:lnTo>
                  <a:pt x="1524" y="10032"/>
                </a:lnTo>
                <a:lnTo>
                  <a:pt x="0" y="17017"/>
                </a:lnTo>
                <a:lnTo>
                  <a:pt x="0" y="19557"/>
                </a:lnTo>
                <a:lnTo>
                  <a:pt x="1524" y="22987"/>
                </a:lnTo>
                <a:lnTo>
                  <a:pt x="5207" y="28575"/>
                </a:lnTo>
                <a:lnTo>
                  <a:pt x="10414" y="31495"/>
                </a:lnTo>
                <a:lnTo>
                  <a:pt x="14097" y="33019"/>
                </a:lnTo>
                <a:lnTo>
                  <a:pt x="17272" y="33527"/>
                </a:lnTo>
                <a:lnTo>
                  <a:pt x="20447" y="33019"/>
                </a:lnTo>
                <a:lnTo>
                  <a:pt x="24003" y="31495"/>
                </a:lnTo>
                <a:lnTo>
                  <a:pt x="29845" y="28575"/>
                </a:lnTo>
                <a:lnTo>
                  <a:pt x="33020" y="22987"/>
                </a:lnTo>
                <a:lnTo>
                  <a:pt x="34544" y="19557"/>
                </a:lnTo>
                <a:lnTo>
                  <a:pt x="35052" y="1701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72" name="Google Shape;5372;p115"/>
          <p:cNvSpPr/>
          <p:nvPr/>
        </p:nvSpPr>
        <p:spPr>
          <a:xfrm>
            <a:off x="5883272" y="3761052"/>
            <a:ext cx="38687" cy="38686"/>
          </a:xfrm>
          <a:custGeom>
            <a:rect b="b" l="l" r="r" t="t"/>
            <a:pathLst>
              <a:path extrusionOk="0" h="35051" w="35052">
                <a:moveTo>
                  <a:pt x="35052" y="17525"/>
                </a:moveTo>
                <a:lnTo>
                  <a:pt x="34544" y="14350"/>
                </a:lnTo>
                <a:lnTo>
                  <a:pt x="33020" y="10668"/>
                </a:lnTo>
                <a:lnTo>
                  <a:pt x="29845" y="5334"/>
                </a:lnTo>
                <a:lnTo>
                  <a:pt x="24003" y="1015"/>
                </a:lnTo>
                <a:lnTo>
                  <a:pt x="20447" y="0"/>
                </a:lnTo>
                <a:lnTo>
                  <a:pt x="17272" y="0"/>
                </a:lnTo>
                <a:lnTo>
                  <a:pt x="10414" y="1015"/>
                </a:lnTo>
                <a:lnTo>
                  <a:pt x="5207" y="5334"/>
                </a:lnTo>
                <a:lnTo>
                  <a:pt x="1524" y="10668"/>
                </a:lnTo>
                <a:lnTo>
                  <a:pt x="0" y="17525"/>
                </a:lnTo>
                <a:lnTo>
                  <a:pt x="0" y="20700"/>
                </a:lnTo>
                <a:lnTo>
                  <a:pt x="1524" y="23875"/>
                </a:lnTo>
                <a:lnTo>
                  <a:pt x="5207" y="29718"/>
                </a:lnTo>
                <a:lnTo>
                  <a:pt x="10414" y="33400"/>
                </a:lnTo>
                <a:lnTo>
                  <a:pt x="14097" y="34544"/>
                </a:lnTo>
                <a:lnTo>
                  <a:pt x="17272" y="35051"/>
                </a:lnTo>
                <a:lnTo>
                  <a:pt x="20447" y="34544"/>
                </a:lnTo>
                <a:lnTo>
                  <a:pt x="24003" y="33400"/>
                </a:lnTo>
                <a:lnTo>
                  <a:pt x="29845" y="29718"/>
                </a:lnTo>
                <a:lnTo>
                  <a:pt x="33020" y="23875"/>
                </a:lnTo>
                <a:lnTo>
                  <a:pt x="34544" y="20700"/>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73" name="Google Shape;5373;p115"/>
          <p:cNvSpPr/>
          <p:nvPr/>
        </p:nvSpPr>
        <p:spPr>
          <a:xfrm>
            <a:off x="5883272" y="3710591"/>
            <a:ext cx="38687" cy="38686"/>
          </a:xfrm>
          <a:custGeom>
            <a:rect b="b" l="l" r="r" t="t"/>
            <a:pathLst>
              <a:path extrusionOk="0" h="35051" w="35052">
                <a:moveTo>
                  <a:pt x="35052" y="17525"/>
                </a:moveTo>
                <a:lnTo>
                  <a:pt x="34544" y="13842"/>
                </a:lnTo>
                <a:lnTo>
                  <a:pt x="33020" y="10667"/>
                </a:lnTo>
                <a:lnTo>
                  <a:pt x="29845" y="5333"/>
                </a:lnTo>
                <a:lnTo>
                  <a:pt x="24003" y="1015"/>
                </a:lnTo>
                <a:lnTo>
                  <a:pt x="20447" y="0"/>
                </a:lnTo>
                <a:lnTo>
                  <a:pt x="17272" y="0"/>
                </a:lnTo>
                <a:lnTo>
                  <a:pt x="10414" y="1015"/>
                </a:lnTo>
                <a:lnTo>
                  <a:pt x="5207" y="5333"/>
                </a:lnTo>
                <a:lnTo>
                  <a:pt x="1524" y="10667"/>
                </a:lnTo>
                <a:lnTo>
                  <a:pt x="0" y="17525"/>
                </a:lnTo>
                <a:lnTo>
                  <a:pt x="0" y="20192"/>
                </a:lnTo>
                <a:lnTo>
                  <a:pt x="1524" y="23875"/>
                </a:lnTo>
                <a:lnTo>
                  <a:pt x="5207" y="29717"/>
                </a:lnTo>
                <a:lnTo>
                  <a:pt x="10414" y="33400"/>
                </a:lnTo>
                <a:lnTo>
                  <a:pt x="14097" y="34543"/>
                </a:lnTo>
                <a:lnTo>
                  <a:pt x="17272" y="35051"/>
                </a:lnTo>
                <a:lnTo>
                  <a:pt x="20447" y="34543"/>
                </a:lnTo>
                <a:lnTo>
                  <a:pt x="24003" y="33400"/>
                </a:lnTo>
                <a:lnTo>
                  <a:pt x="29845" y="29717"/>
                </a:lnTo>
                <a:lnTo>
                  <a:pt x="33020" y="23875"/>
                </a:lnTo>
                <a:lnTo>
                  <a:pt x="34544" y="20192"/>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74" name="Google Shape;5374;p115"/>
          <p:cNvSpPr/>
          <p:nvPr/>
        </p:nvSpPr>
        <p:spPr>
          <a:xfrm>
            <a:off x="5883272" y="3658447"/>
            <a:ext cx="38687" cy="40368"/>
          </a:xfrm>
          <a:custGeom>
            <a:rect b="b" l="l" r="r" t="t"/>
            <a:pathLst>
              <a:path extrusionOk="0" h="36575" w="35052">
                <a:moveTo>
                  <a:pt x="35052" y="18034"/>
                </a:moveTo>
                <a:lnTo>
                  <a:pt x="34544" y="14732"/>
                </a:lnTo>
                <a:lnTo>
                  <a:pt x="33020" y="10922"/>
                </a:lnTo>
                <a:lnTo>
                  <a:pt x="29845" y="5461"/>
                </a:lnTo>
                <a:lnTo>
                  <a:pt x="24003" y="1650"/>
                </a:lnTo>
                <a:lnTo>
                  <a:pt x="20447" y="0"/>
                </a:lnTo>
                <a:lnTo>
                  <a:pt x="17272" y="0"/>
                </a:lnTo>
                <a:lnTo>
                  <a:pt x="10414" y="1650"/>
                </a:lnTo>
                <a:lnTo>
                  <a:pt x="5207" y="5461"/>
                </a:lnTo>
                <a:lnTo>
                  <a:pt x="1524" y="10922"/>
                </a:lnTo>
                <a:lnTo>
                  <a:pt x="0" y="18034"/>
                </a:lnTo>
                <a:lnTo>
                  <a:pt x="0" y="21336"/>
                </a:lnTo>
                <a:lnTo>
                  <a:pt x="1524" y="25146"/>
                </a:lnTo>
                <a:lnTo>
                  <a:pt x="5207" y="31114"/>
                </a:lnTo>
                <a:lnTo>
                  <a:pt x="10414" y="34416"/>
                </a:lnTo>
                <a:lnTo>
                  <a:pt x="14097" y="36067"/>
                </a:lnTo>
                <a:lnTo>
                  <a:pt x="17272" y="36575"/>
                </a:lnTo>
                <a:lnTo>
                  <a:pt x="20447" y="36067"/>
                </a:lnTo>
                <a:lnTo>
                  <a:pt x="24003" y="34416"/>
                </a:lnTo>
                <a:lnTo>
                  <a:pt x="29845" y="31114"/>
                </a:lnTo>
                <a:lnTo>
                  <a:pt x="33020" y="25146"/>
                </a:lnTo>
                <a:lnTo>
                  <a:pt x="34544" y="21336"/>
                </a:lnTo>
                <a:lnTo>
                  <a:pt x="35052" y="1803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75" name="Google Shape;5375;p115"/>
          <p:cNvSpPr/>
          <p:nvPr/>
        </p:nvSpPr>
        <p:spPr>
          <a:xfrm>
            <a:off x="5883272" y="3607984"/>
            <a:ext cx="38687" cy="38687"/>
          </a:xfrm>
          <a:custGeom>
            <a:rect b="b" l="l" r="r" t="t"/>
            <a:pathLst>
              <a:path extrusionOk="0" h="35052" w="35052">
                <a:moveTo>
                  <a:pt x="35052" y="17525"/>
                </a:moveTo>
                <a:lnTo>
                  <a:pt x="34544" y="13843"/>
                </a:lnTo>
                <a:lnTo>
                  <a:pt x="33020" y="10668"/>
                </a:lnTo>
                <a:lnTo>
                  <a:pt x="29845" y="5334"/>
                </a:lnTo>
                <a:lnTo>
                  <a:pt x="24003" y="1016"/>
                </a:lnTo>
                <a:lnTo>
                  <a:pt x="20447" y="0"/>
                </a:lnTo>
                <a:lnTo>
                  <a:pt x="17272" y="0"/>
                </a:lnTo>
                <a:lnTo>
                  <a:pt x="10414" y="1016"/>
                </a:lnTo>
                <a:lnTo>
                  <a:pt x="5207" y="5334"/>
                </a:lnTo>
                <a:lnTo>
                  <a:pt x="1524" y="10668"/>
                </a:lnTo>
                <a:lnTo>
                  <a:pt x="0" y="17525"/>
                </a:lnTo>
                <a:lnTo>
                  <a:pt x="0" y="20700"/>
                </a:lnTo>
                <a:lnTo>
                  <a:pt x="1524" y="23875"/>
                </a:lnTo>
                <a:lnTo>
                  <a:pt x="5207" y="29718"/>
                </a:lnTo>
                <a:lnTo>
                  <a:pt x="10414" y="33400"/>
                </a:lnTo>
                <a:lnTo>
                  <a:pt x="14097" y="34544"/>
                </a:lnTo>
                <a:lnTo>
                  <a:pt x="17272" y="35052"/>
                </a:lnTo>
                <a:lnTo>
                  <a:pt x="20447" y="34544"/>
                </a:lnTo>
                <a:lnTo>
                  <a:pt x="24003" y="33400"/>
                </a:lnTo>
                <a:lnTo>
                  <a:pt x="29845" y="29718"/>
                </a:lnTo>
                <a:lnTo>
                  <a:pt x="33020" y="23875"/>
                </a:lnTo>
                <a:lnTo>
                  <a:pt x="34544" y="20700"/>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76" name="Google Shape;5376;p115"/>
          <p:cNvSpPr/>
          <p:nvPr/>
        </p:nvSpPr>
        <p:spPr>
          <a:xfrm>
            <a:off x="5883272" y="3555842"/>
            <a:ext cx="38687" cy="38686"/>
          </a:xfrm>
          <a:custGeom>
            <a:rect b="b" l="l" r="r" t="t"/>
            <a:pathLst>
              <a:path extrusionOk="0" h="35051" w="35052">
                <a:moveTo>
                  <a:pt x="35052" y="17525"/>
                </a:moveTo>
                <a:lnTo>
                  <a:pt x="34544" y="13842"/>
                </a:lnTo>
                <a:lnTo>
                  <a:pt x="33020" y="10033"/>
                </a:lnTo>
                <a:lnTo>
                  <a:pt x="29845" y="5334"/>
                </a:lnTo>
                <a:lnTo>
                  <a:pt x="24003" y="1015"/>
                </a:lnTo>
                <a:lnTo>
                  <a:pt x="20447" y="0"/>
                </a:lnTo>
                <a:lnTo>
                  <a:pt x="17272" y="0"/>
                </a:lnTo>
                <a:lnTo>
                  <a:pt x="10414" y="1015"/>
                </a:lnTo>
                <a:lnTo>
                  <a:pt x="5207" y="5334"/>
                </a:lnTo>
                <a:lnTo>
                  <a:pt x="1524" y="10033"/>
                </a:lnTo>
                <a:lnTo>
                  <a:pt x="0" y="17525"/>
                </a:lnTo>
                <a:lnTo>
                  <a:pt x="0" y="20192"/>
                </a:lnTo>
                <a:lnTo>
                  <a:pt x="1524" y="23875"/>
                </a:lnTo>
                <a:lnTo>
                  <a:pt x="5207" y="29717"/>
                </a:lnTo>
                <a:lnTo>
                  <a:pt x="10414" y="33400"/>
                </a:lnTo>
                <a:lnTo>
                  <a:pt x="14097" y="34543"/>
                </a:lnTo>
                <a:lnTo>
                  <a:pt x="17272" y="35051"/>
                </a:lnTo>
                <a:lnTo>
                  <a:pt x="20447" y="34543"/>
                </a:lnTo>
                <a:lnTo>
                  <a:pt x="24003" y="33400"/>
                </a:lnTo>
                <a:lnTo>
                  <a:pt x="29845" y="29717"/>
                </a:lnTo>
                <a:lnTo>
                  <a:pt x="33020" y="23875"/>
                </a:lnTo>
                <a:lnTo>
                  <a:pt x="34544" y="20192"/>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77" name="Google Shape;5377;p115"/>
          <p:cNvSpPr/>
          <p:nvPr/>
        </p:nvSpPr>
        <p:spPr>
          <a:xfrm>
            <a:off x="5883272" y="3503697"/>
            <a:ext cx="38687" cy="38687"/>
          </a:xfrm>
          <a:custGeom>
            <a:rect b="b" l="l" r="r" t="t"/>
            <a:pathLst>
              <a:path extrusionOk="0" h="35052" w="35052">
                <a:moveTo>
                  <a:pt x="35052" y="17272"/>
                </a:moveTo>
                <a:lnTo>
                  <a:pt x="34544" y="14097"/>
                </a:lnTo>
                <a:lnTo>
                  <a:pt x="33020" y="10413"/>
                </a:lnTo>
                <a:lnTo>
                  <a:pt x="29845" y="5207"/>
                </a:lnTo>
                <a:lnTo>
                  <a:pt x="24003" y="1016"/>
                </a:lnTo>
                <a:lnTo>
                  <a:pt x="20447" y="0"/>
                </a:lnTo>
                <a:lnTo>
                  <a:pt x="17272" y="0"/>
                </a:lnTo>
                <a:lnTo>
                  <a:pt x="10414" y="1016"/>
                </a:lnTo>
                <a:lnTo>
                  <a:pt x="5207" y="5207"/>
                </a:lnTo>
                <a:lnTo>
                  <a:pt x="1524" y="10413"/>
                </a:lnTo>
                <a:lnTo>
                  <a:pt x="0" y="17272"/>
                </a:lnTo>
                <a:lnTo>
                  <a:pt x="0" y="20447"/>
                </a:lnTo>
                <a:lnTo>
                  <a:pt x="1524" y="24003"/>
                </a:lnTo>
                <a:lnTo>
                  <a:pt x="5207" y="29845"/>
                </a:lnTo>
                <a:lnTo>
                  <a:pt x="10414" y="33020"/>
                </a:lnTo>
                <a:lnTo>
                  <a:pt x="14097" y="34036"/>
                </a:lnTo>
                <a:lnTo>
                  <a:pt x="17272" y="35052"/>
                </a:lnTo>
                <a:lnTo>
                  <a:pt x="20447" y="34036"/>
                </a:lnTo>
                <a:lnTo>
                  <a:pt x="24003" y="33020"/>
                </a:lnTo>
                <a:lnTo>
                  <a:pt x="29845" y="29845"/>
                </a:lnTo>
                <a:lnTo>
                  <a:pt x="33020" y="24003"/>
                </a:lnTo>
                <a:lnTo>
                  <a:pt x="34544" y="20447"/>
                </a:lnTo>
                <a:lnTo>
                  <a:pt x="35052" y="172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78" name="Google Shape;5378;p115"/>
          <p:cNvSpPr/>
          <p:nvPr/>
        </p:nvSpPr>
        <p:spPr>
          <a:xfrm>
            <a:off x="5883272" y="3453238"/>
            <a:ext cx="38687" cy="38686"/>
          </a:xfrm>
          <a:custGeom>
            <a:rect b="b" l="l" r="r" t="t"/>
            <a:pathLst>
              <a:path extrusionOk="0" h="35051" w="35052">
                <a:moveTo>
                  <a:pt x="35052" y="17525"/>
                </a:moveTo>
                <a:lnTo>
                  <a:pt x="34544" y="13842"/>
                </a:lnTo>
                <a:lnTo>
                  <a:pt x="33020" y="10667"/>
                </a:lnTo>
                <a:lnTo>
                  <a:pt x="29845" y="5333"/>
                </a:lnTo>
                <a:lnTo>
                  <a:pt x="24003" y="1015"/>
                </a:lnTo>
                <a:lnTo>
                  <a:pt x="20447" y="0"/>
                </a:lnTo>
                <a:lnTo>
                  <a:pt x="17272" y="0"/>
                </a:lnTo>
                <a:lnTo>
                  <a:pt x="10414" y="1015"/>
                </a:lnTo>
                <a:lnTo>
                  <a:pt x="5207" y="5333"/>
                </a:lnTo>
                <a:lnTo>
                  <a:pt x="1524" y="10667"/>
                </a:lnTo>
                <a:lnTo>
                  <a:pt x="0" y="17525"/>
                </a:lnTo>
                <a:lnTo>
                  <a:pt x="0" y="20700"/>
                </a:lnTo>
                <a:lnTo>
                  <a:pt x="1524" y="23875"/>
                </a:lnTo>
                <a:lnTo>
                  <a:pt x="5207" y="29717"/>
                </a:lnTo>
                <a:lnTo>
                  <a:pt x="10414" y="33400"/>
                </a:lnTo>
                <a:lnTo>
                  <a:pt x="14097" y="34543"/>
                </a:lnTo>
                <a:lnTo>
                  <a:pt x="17272" y="35051"/>
                </a:lnTo>
                <a:lnTo>
                  <a:pt x="20447" y="34543"/>
                </a:lnTo>
                <a:lnTo>
                  <a:pt x="24003" y="33400"/>
                </a:lnTo>
                <a:lnTo>
                  <a:pt x="29845" y="29717"/>
                </a:lnTo>
                <a:lnTo>
                  <a:pt x="33020" y="23875"/>
                </a:lnTo>
                <a:lnTo>
                  <a:pt x="34544" y="20700"/>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79" name="Google Shape;5379;p115"/>
          <p:cNvSpPr/>
          <p:nvPr/>
        </p:nvSpPr>
        <p:spPr>
          <a:xfrm>
            <a:off x="5883272" y="3401094"/>
            <a:ext cx="38687" cy="38686"/>
          </a:xfrm>
          <a:custGeom>
            <a:rect b="b" l="l" r="r" t="t"/>
            <a:pathLst>
              <a:path extrusionOk="0" h="35051" w="35052">
                <a:moveTo>
                  <a:pt x="35052" y="17525"/>
                </a:moveTo>
                <a:lnTo>
                  <a:pt x="34544" y="13843"/>
                </a:lnTo>
                <a:lnTo>
                  <a:pt x="33020" y="10033"/>
                </a:lnTo>
                <a:lnTo>
                  <a:pt x="29845" y="4825"/>
                </a:lnTo>
                <a:lnTo>
                  <a:pt x="24003" y="1016"/>
                </a:lnTo>
                <a:lnTo>
                  <a:pt x="20447" y="0"/>
                </a:lnTo>
                <a:lnTo>
                  <a:pt x="17272" y="0"/>
                </a:lnTo>
                <a:lnTo>
                  <a:pt x="10414" y="1016"/>
                </a:lnTo>
                <a:lnTo>
                  <a:pt x="5207" y="4825"/>
                </a:lnTo>
                <a:lnTo>
                  <a:pt x="1524" y="10033"/>
                </a:lnTo>
                <a:lnTo>
                  <a:pt x="0" y="17525"/>
                </a:lnTo>
                <a:lnTo>
                  <a:pt x="0" y="20193"/>
                </a:lnTo>
                <a:lnTo>
                  <a:pt x="1524" y="23875"/>
                </a:lnTo>
                <a:lnTo>
                  <a:pt x="5207" y="29718"/>
                </a:lnTo>
                <a:lnTo>
                  <a:pt x="10414" y="32893"/>
                </a:lnTo>
                <a:lnTo>
                  <a:pt x="14097" y="34544"/>
                </a:lnTo>
                <a:lnTo>
                  <a:pt x="17272" y="35051"/>
                </a:lnTo>
                <a:lnTo>
                  <a:pt x="20447" y="34544"/>
                </a:lnTo>
                <a:lnTo>
                  <a:pt x="24003" y="32893"/>
                </a:lnTo>
                <a:lnTo>
                  <a:pt x="29845" y="29718"/>
                </a:lnTo>
                <a:lnTo>
                  <a:pt x="33020" y="23875"/>
                </a:lnTo>
                <a:lnTo>
                  <a:pt x="34544" y="20193"/>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80" name="Google Shape;5380;p115"/>
          <p:cNvSpPr/>
          <p:nvPr/>
        </p:nvSpPr>
        <p:spPr>
          <a:xfrm>
            <a:off x="5883272" y="3350633"/>
            <a:ext cx="38687" cy="37004"/>
          </a:xfrm>
          <a:custGeom>
            <a:rect b="b" l="l" r="r" t="t"/>
            <a:pathLst>
              <a:path extrusionOk="0" h="33527" w="35052">
                <a:moveTo>
                  <a:pt x="35052" y="16763"/>
                </a:moveTo>
                <a:lnTo>
                  <a:pt x="34544" y="13715"/>
                </a:lnTo>
                <a:lnTo>
                  <a:pt x="33020" y="10159"/>
                </a:lnTo>
                <a:lnTo>
                  <a:pt x="29845" y="5079"/>
                </a:lnTo>
                <a:lnTo>
                  <a:pt x="24003" y="1015"/>
                </a:lnTo>
                <a:lnTo>
                  <a:pt x="20447" y="0"/>
                </a:lnTo>
                <a:lnTo>
                  <a:pt x="17272" y="0"/>
                </a:lnTo>
                <a:lnTo>
                  <a:pt x="10414" y="1015"/>
                </a:lnTo>
                <a:lnTo>
                  <a:pt x="5207" y="5079"/>
                </a:lnTo>
                <a:lnTo>
                  <a:pt x="1524" y="10159"/>
                </a:lnTo>
                <a:lnTo>
                  <a:pt x="0" y="16763"/>
                </a:lnTo>
                <a:lnTo>
                  <a:pt x="0" y="19812"/>
                </a:lnTo>
                <a:lnTo>
                  <a:pt x="1524" y="22859"/>
                </a:lnTo>
                <a:lnTo>
                  <a:pt x="5207" y="28447"/>
                </a:lnTo>
                <a:lnTo>
                  <a:pt x="10414" y="32003"/>
                </a:lnTo>
                <a:lnTo>
                  <a:pt x="14097" y="33019"/>
                </a:lnTo>
                <a:lnTo>
                  <a:pt x="17272" y="33527"/>
                </a:lnTo>
                <a:lnTo>
                  <a:pt x="20447" y="33019"/>
                </a:lnTo>
                <a:lnTo>
                  <a:pt x="24003" y="32003"/>
                </a:lnTo>
                <a:lnTo>
                  <a:pt x="29845" y="28447"/>
                </a:lnTo>
                <a:lnTo>
                  <a:pt x="33020" y="22859"/>
                </a:lnTo>
                <a:lnTo>
                  <a:pt x="34544" y="19812"/>
                </a:lnTo>
                <a:lnTo>
                  <a:pt x="35052" y="1676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81" name="Google Shape;5381;p115"/>
          <p:cNvSpPr/>
          <p:nvPr/>
        </p:nvSpPr>
        <p:spPr>
          <a:xfrm>
            <a:off x="5883272" y="3296808"/>
            <a:ext cx="38687" cy="38686"/>
          </a:xfrm>
          <a:custGeom>
            <a:rect b="b" l="l" r="r" t="t"/>
            <a:pathLst>
              <a:path extrusionOk="0" h="35051" w="35052">
                <a:moveTo>
                  <a:pt x="35052" y="17525"/>
                </a:moveTo>
                <a:lnTo>
                  <a:pt x="34544" y="13843"/>
                </a:lnTo>
                <a:lnTo>
                  <a:pt x="33020" y="10668"/>
                </a:lnTo>
                <a:lnTo>
                  <a:pt x="29845" y="5334"/>
                </a:lnTo>
                <a:lnTo>
                  <a:pt x="24003" y="1015"/>
                </a:lnTo>
                <a:lnTo>
                  <a:pt x="20447" y="0"/>
                </a:lnTo>
                <a:lnTo>
                  <a:pt x="17272" y="0"/>
                </a:lnTo>
                <a:lnTo>
                  <a:pt x="10414" y="1015"/>
                </a:lnTo>
                <a:lnTo>
                  <a:pt x="5207" y="5334"/>
                </a:lnTo>
                <a:lnTo>
                  <a:pt x="1524" y="10668"/>
                </a:lnTo>
                <a:lnTo>
                  <a:pt x="0" y="17525"/>
                </a:lnTo>
                <a:lnTo>
                  <a:pt x="0" y="20193"/>
                </a:lnTo>
                <a:lnTo>
                  <a:pt x="1524" y="23875"/>
                </a:lnTo>
                <a:lnTo>
                  <a:pt x="5207" y="29718"/>
                </a:lnTo>
                <a:lnTo>
                  <a:pt x="10414" y="33400"/>
                </a:lnTo>
                <a:lnTo>
                  <a:pt x="14097" y="34544"/>
                </a:lnTo>
                <a:lnTo>
                  <a:pt x="17272" y="35051"/>
                </a:lnTo>
                <a:lnTo>
                  <a:pt x="20447" y="34544"/>
                </a:lnTo>
                <a:lnTo>
                  <a:pt x="24003" y="33400"/>
                </a:lnTo>
                <a:lnTo>
                  <a:pt x="29845" y="29718"/>
                </a:lnTo>
                <a:lnTo>
                  <a:pt x="33020" y="23875"/>
                </a:lnTo>
                <a:lnTo>
                  <a:pt x="34544" y="20193"/>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82" name="Google Shape;5382;p115"/>
          <p:cNvSpPr/>
          <p:nvPr/>
        </p:nvSpPr>
        <p:spPr>
          <a:xfrm>
            <a:off x="5883272" y="3246346"/>
            <a:ext cx="38687" cy="38686"/>
          </a:xfrm>
          <a:custGeom>
            <a:rect b="b" l="l" r="r" t="t"/>
            <a:pathLst>
              <a:path extrusionOk="0" h="35051" w="35052">
                <a:moveTo>
                  <a:pt x="35052" y="17779"/>
                </a:moveTo>
                <a:lnTo>
                  <a:pt x="34544" y="14096"/>
                </a:lnTo>
                <a:lnTo>
                  <a:pt x="33020" y="10413"/>
                </a:lnTo>
                <a:lnTo>
                  <a:pt x="29845" y="5206"/>
                </a:lnTo>
                <a:lnTo>
                  <a:pt x="24003" y="1524"/>
                </a:lnTo>
                <a:lnTo>
                  <a:pt x="20447" y="0"/>
                </a:lnTo>
                <a:lnTo>
                  <a:pt x="17272" y="0"/>
                </a:lnTo>
                <a:lnTo>
                  <a:pt x="10414" y="1524"/>
                </a:lnTo>
                <a:lnTo>
                  <a:pt x="5207" y="5206"/>
                </a:lnTo>
                <a:lnTo>
                  <a:pt x="1524" y="10413"/>
                </a:lnTo>
                <a:lnTo>
                  <a:pt x="0" y="17779"/>
                </a:lnTo>
                <a:lnTo>
                  <a:pt x="0" y="20446"/>
                </a:lnTo>
                <a:lnTo>
                  <a:pt x="1524" y="24002"/>
                </a:lnTo>
                <a:lnTo>
                  <a:pt x="5207" y="29844"/>
                </a:lnTo>
                <a:lnTo>
                  <a:pt x="10414" y="33019"/>
                </a:lnTo>
                <a:lnTo>
                  <a:pt x="14097" y="34543"/>
                </a:lnTo>
                <a:lnTo>
                  <a:pt x="17272" y="35051"/>
                </a:lnTo>
                <a:lnTo>
                  <a:pt x="20447" y="34543"/>
                </a:lnTo>
                <a:lnTo>
                  <a:pt x="24003" y="33019"/>
                </a:lnTo>
                <a:lnTo>
                  <a:pt x="29845" y="29844"/>
                </a:lnTo>
                <a:lnTo>
                  <a:pt x="33020" y="24002"/>
                </a:lnTo>
                <a:lnTo>
                  <a:pt x="34544"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83" name="Google Shape;5383;p115"/>
          <p:cNvSpPr/>
          <p:nvPr/>
        </p:nvSpPr>
        <p:spPr>
          <a:xfrm>
            <a:off x="5883272" y="3194203"/>
            <a:ext cx="38687" cy="38686"/>
          </a:xfrm>
          <a:custGeom>
            <a:rect b="b" l="l" r="r" t="t"/>
            <a:pathLst>
              <a:path extrusionOk="0" h="35051" w="35052">
                <a:moveTo>
                  <a:pt x="35052" y="17525"/>
                </a:moveTo>
                <a:lnTo>
                  <a:pt x="34544" y="14350"/>
                </a:lnTo>
                <a:lnTo>
                  <a:pt x="33020" y="10668"/>
                </a:lnTo>
                <a:lnTo>
                  <a:pt x="29845" y="5334"/>
                </a:lnTo>
                <a:lnTo>
                  <a:pt x="24003" y="1015"/>
                </a:lnTo>
                <a:lnTo>
                  <a:pt x="20447" y="0"/>
                </a:lnTo>
                <a:lnTo>
                  <a:pt x="17272" y="0"/>
                </a:lnTo>
                <a:lnTo>
                  <a:pt x="10414" y="1015"/>
                </a:lnTo>
                <a:lnTo>
                  <a:pt x="5207" y="5334"/>
                </a:lnTo>
                <a:lnTo>
                  <a:pt x="1524" y="10668"/>
                </a:lnTo>
                <a:lnTo>
                  <a:pt x="0" y="17525"/>
                </a:lnTo>
                <a:lnTo>
                  <a:pt x="0" y="20700"/>
                </a:lnTo>
                <a:lnTo>
                  <a:pt x="1524" y="23875"/>
                </a:lnTo>
                <a:lnTo>
                  <a:pt x="5207" y="29718"/>
                </a:lnTo>
                <a:lnTo>
                  <a:pt x="10414" y="33400"/>
                </a:lnTo>
                <a:lnTo>
                  <a:pt x="14097" y="34544"/>
                </a:lnTo>
                <a:lnTo>
                  <a:pt x="17272" y="35051"/>
                </a:lnTo>
                <a:lnTo>
                  <a:pt x="20447" y="34544"/>
                </a:lnTo>
                <a:lnTo>
                  <a:pt x="24003" y="33400"/>
                </a:lnTo>
                <a:lnTo>
                  <a:pt x="29845" y="29718"/>
                </a:lnTo>
                <a:lnTo>
                  <a:pt x="33020" y="23875"/>
                </a:lnTo>
                <a:lnTo>
                  <a:pt x="34544" y="20700"/>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84" name="Google Shape;5384;p115"/>
          <p:cNvSpPr/>
          <p:nvPr/>
        </p:nvSpPr>
        <p:spPr>
          <a:xfrm>
            <a:off x="5886637" y="3145422"/>
            <a:ext cx="38686" cy="38687"/>
          </a:xfrm>
          <a:custGeom>
            <a:rect b="b" l="l" r="r" t="t"/>
            <a:pathLst>
              <a:path extrusionOk="0" h="35052" w="35051">
                <a:moveTo>
                  <a:pt x="35051" y="17525"/>
                </a:moveTo>
                <a:lnTo>
                  <a:pt x="34544" y="13843"/>
                </a:lnTo>
                <a:lnTo>
                  <a:pt x="33400" y="10668"/>
                </a:lnTo>
                <a:lnTo>
                  <a:pt x="29718" y="5334"/>
                </a:lnTo>
                <a:lnTo>
                  <a:pt x="23875" y="1016"/>
                </a:lnTo>
                <a:lnTo>
                  <a:pt x="20700" y="0"/>
                </a:lnTo>
                <a:lnTo>
                  <a:pt x="17525" y="0"/>
                </a:lnTo>
                <a:lnTo>
                  <a:pt x="10668" y="1016"/>
                </a:lnTo>
                <a:lnTo>
                  <a:pt x="5334" y="5334"/>
                </a:lnTo>
                <a:lnTo>
                  <a:pt x="1016" y="10668"/>
                </a:lnTo>
                <a:lnTo>
                  <a:pt x="0" y="17525"/>
                </a:lnTo>
                <a:lnTo>
                  <a:pt x="0" y="20700"/>
                </a:lnTo>
                <a:lnTo>
                  <a:pt x="1016" y="23875"/>
                </a:lnTo>
                <a:lnTo>
                  <a:pt x="5334" y="29718"/>
                </a:lnTo>
                <a:lnTo>
                  <a:pt x="10668" y="33400"/>
                </a:lnTo>
                <a:lnTo>
                  <a:pt x="14350" y="34544"/>
                </a:lnTo>
                <a:lnTo>
                  <a:pt x="17525" y="35052"/>
                </a:lnTo>
                <a:lnTo>
                  <a:pt x="20700" y="34544"/>
                </a:lnTo>
                <a:lnTo>
                  <a:pt x="23875" y="33400"/>
                </a:lnTo>
                <a:lnTo>
                  <a:pt x="29718" y="29718"/>
                </a:lnTo>
                <a:lnTo>
                  <a:pt x="33400" y="23875"/>
                </a:lnTo>
                <a:lnTo>
                  <a:pt x="34544"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85" name="Google Shape;5385;p115"/>
          <p:cNvSpPr/>
          <p:nvPr/>
        </p:nvSpPr>
        <p:spPr>
          <a:xfrm>
            <a:off x="5911867" y="3101689"/>
            <a:ext cx="38686" cy="38687"/>
          </a:xfrm>
          <a:custGeom>
            <a:rect b="b" l="l" r="r" t="t"/>
            <a:pathLst>
              <a:path extrusionOk="0" h="35052" w="35051">
                <a:moveTo>
                  <a:pt x="35051" y="17526"/>
                </a:moveTo>
                <a:lnTo>
                  <a:pt x="34036" y="13843"/>
                </a:lnTo>
                <a:lnTo>
                  <a:pt x="33020" y="10668"/>
                </a:lnTo>
                <a:lnTo>
                  <a:pt x="29845" y="5334"/>
                </a:lnTo>
                <a:lnTo>
                  <a:pt x="24002" y="1016"/>
                </a:lnTo>
                <a:lnTo>
                  <a:pt x="20447" y="0"/>
                </a:lnTo>
                <a:lnTo>
                  <a:pt x="17272" y="0"/>
                </a:lnTo>
                <a:lnTo>
                  <a:pt x="10413" y="1016"/>
                </a:lnTo>
                <a:lnTo>
                  <a:pt x="5207" y="5334"/>
                </a:lnTo>
                <a:lnTo>
                  <a:pt x="1015" y="10668"/>
                </a:lnTo>
                <a:lnTo>
                  <a:pt x="0" y="17526"/>
                </a:lnTo>
                <a:lnTo>
                  <a:pt x="0" y="20701"/>
                </a:lnTo>
                <a:lnTo>
                  <a:pt x="1015" y="23876"/>
                </a:lnTo>
                <a:lnTo>
                  <a:pt x="5207" y="29718"/>
                </a:lnTo>
                <a:lnTo>
                  <a:pt x="10413" y="33401"/>
                </a:lnTo>
                <a:lnTo>
                  <a:pt x="14097" y="34544"/>
                </a:lnTo>
                <a:lnTo>
                  <a:pt x="17272" y="35052"/>
                </a:lnTo>
                <a:lnTo>
                  <a:pt x="20447" y="34544"/>
                </a:lnTo>
                <a:lnTo>
                  <a:pt x="24002" y="33401"/>
                </a:lnTo>
                <a:lnTo>
                  <a:pt x="29845" y="29718"/>
                </a:lnTo>
                <a:lnTo>
                  <a:pt x="33020" y="23876"/>
                </a:lnTo>
                <a:lnTo>
                  <a:pt x="34036" y="20701"/>
                </a:lnTo>
                <a:lnTo>
                  <a:pt x="35051" y="175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86" name="Google Shape;5386;p115"/>
          <p:cNvSpPr/>
          <p:nvPr/>
        </p:nvSpPr>
        <p:spPr>
          <a:xfrm>
            <a:off x="5960647" y="3081504"/>
            <a:ext cx="38686" cy="38687"/>
          </a:xfrm>
          <a:custGeom>
            <a:rect b="b" l="l" r="r" t="t"/>
            <a:pathLst>
              <a:path extrusionOk="0" h="35052" w="35051">
                <a:moveTo>
                  <a:pt x="35051" y="17526"/>
                </a:moveTo>
                <a:lnTo>
                  <a:pt x="34543" y="13843"/>
                </a:lnTo>
                <a:lnTo>
                  <a:pt x="33400" y="10668"/>
                </a:lnTo>
                <a:lnTo>
                  <a:pt x="29717" y="5334"/>
                </a:lnTo>
                <a:lnTo>
                  <a:pt x="23875" y="1016"/>
                </a:lnTo>
                <a:lnTo>
                  <a:pt x="20700" y="0"/>
                </a:lnTo>
                <a:lnTo>
                  <a:pt x="17525" y="0"/>
                </a:lnTo>
                <a:lnTo>
                  <a:pt x="10667" y="1016"/>
                </a:lnTo>
                <a:lnTo>
                  <a:pt x="5334" y="5334"/>
                </a:lnTo>
                <a:lnTo>
                  <a:pt x="1015" y="10668"/>
                </a:lnTo>
                <a:lnTo>
                  <a:pt x="0" y="17526"/>
                </a:lnTo>
                <a:lnTo>
                  <a:pt x="0" y="20193"/>
                </a:lnTo>
                <a:lnTo>
                  <a:pt x="1015" y="23876"/>
                </a:lnTo>
                <a:lnTo>
                  <a:pt x="5334" y="29718"/>
                </a:lnTo>
                <a:lnTo>
                  <a:pt x="10667" y="33401"/>
                </a:lnTo>
                <a:lnTo>
                  <a:pt x="13842" y="34544"/>
                </a:lnTo>
                <a:lnTo>
                  <a:pt x="17525" y="35052"/>
                </a:lnTo>
                <a:lnTo>
                  <a:pt x="20700" y="34544"/>
                </a:lnTo>
                <a:lnTo>
                  <a:pt x="23875" y="33401"/>
                </a:lnTo>
                <a:lnTo>
                  <a:pt x="29717" y="29718"/>
                </a:lnTo>
                <a:lnTo>
                  <a:pt x="33400" y="23876"/>
                </a:lnTo>
                <a:lnTo>
                  <a:pt x="34543" y="20193"/>
                </a:lnTo>
                <a:lnTo>
                  <a:pt x="35051" y="175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87" name="Google Shape;5387;p115"/>
          <p:cNvSpPr/>
          <p:nvPr/>
        </p:nvSpPr>
        <p:spPr>
          <a:xfrm>
            <a:off x="6014472" y="3079824"/>
            <a:ext cx="38686" cy="38686"/>
          </a:xfrm>
          <a:custGeom>
            <a:rect b="b" l="l" r="r" t="t"/>
            <a:pathLst>
              <a:path extrusionOk="0" h="35051" w="35051">
                <a:moveTo>
                  <a:pt x="35051" y="17779"/>
                </a:moveTo>
                <a:lnTo>
                  <a:pt x="34544" y="14096"/>
                </a:lnTo>
                <a:lnTo>
                  <a:pt x="33400" y="10413"/>
                </a:lnTo>
                <a:lnTo>
                  <a:pt x="29718" y="5206"/>
                </a:lnTo>
                <a:lnTo>
                  <a:pt x="23875" y="1523"/>
                </a:lnTo>
                <a:lnTo>
                  <a:pt x="20193" y="0"/>
                </a:lnTo>
                <a:lnTo>
                  <a:pt x="17525" y="0"/>
                </a:lnTo>
                <a:lnTo>
                  <a:pt x="10033" y="1523"/>
                </a:lnTo>
                <a:lnTo>
                  <a:pt x="5334" y="5206"/>
                </a:lnTo>
                <a:lnTo>
                  <a:pt x="1016" y="10413"/>
                </a:lnTo>
                <a:lnTo>
                  <a:pt x="0" y="17779"/>
                </a:lnTo>
                <a:lnTo>
                  <a:pt x="0" y="20446"/>
                </a:lnTo>
                <a:lnTo>
                  <a:pt x="1016" y="24002"/>
                </a:lnTo>
                <a:lnTo>
                  <a:pt x="5334" y="29844"/>
                </a:lnTo>
                <a:lnTo>
                  <a:pt x="10033" y="33019"/>
                </a:lnTo>
                <a:lnTo>
                  <a:pt x="13843" y="34543"/>
                </a:lnTo>
                <a:lnTo>
                  <a:pt x="17525" y="35051"/>
                </a:lnTo>
                <a:lnTo>
                  <a:pt x="20193" y="34543"/>
                </a:lnTo>
                <a:lnTo>
                  <a:pt x="23875" y="33019"/>
                </a:lnTo>
                <a:lnTo>
                  <a:pt x="29718" y="29844"/>
                </a:lnTo>
                <a:lnTo>
                  <a:pt x="33400"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88" name="Google Shape;5388;p115"/>
          <p:cNvSpPr/>
          <p:nvPr/>
        </p:nvSpPr>
        <p:spPr>
          <a:xfrm>
            <a:off x="6064933" y="3079824"/>
            <a:ext cx="38686" cy="38686"/>
          </a:xfrm>
          <a:custGeom>
            <a:rect b="b" l="l" r="r" t="t"/>
            <a:pathLst>
              <a:path extrusionOk="0" h="35051" w="35051">
                <a:moveTo>
                  <a:pt x="35051" y="17779"/>
                </a:moveTo>
                <a:lnTo>
                  <a:pt x="34543" y="14096"/>
                </a:lnTo>
                <a:lnTo>
                  <a:pt x="33400" y="10413"/>
                </a:lnTo>
                <a:lnTo>
                  <a:pt x="29717" y="5206"/>
                </a:lnTo>
                <a:lnTo>
                  <a:pt x="23875" y="1523"/>
                </a:lnTo>
                <a:lnTo>
                  <a:pt x="20700" y="0"/>
                </a:lnTo>
                <a:lnTo>
                  <a:pt x="17525" y="0"/>
                </a:lnTo>
                <a:lnTo>
                  <a:pt x="10667" y="1523"/>
                </a:lnTo>
                <a:lnTo>
                  <a:pt x="5334" y="5206"/>
                </a:lnTo>
                <a:lnTo>
                  <a:pt x="1015" y="10413"/>
                </a:lnTo>
                <a:lnTo>
                  <a:pt x="0" y="17779"/>
                </a:lnTo>
                <a:lnTo>
                  <a:pt x="0" y="20446"/>
                </a:lnTo>
                <a:lnTo>
                  <a:pt x="1015" y="24002"/>
                </a:lnTo>
                <a:lnTo>
                  <a:pt x="5334" y="29844"/>
                </a:lnTo>
                <a:lnTo>
                  <a:pt x="10667" y="33019"/>
                </a:lnTo>
                <a:lnTo>
                  <a:pt x="13842" y="34543"/>
                </a:lnTo>
                <a:lnTo>
                  <a:pt x="17525" y="35051"/>
                </a:lnTo>
                <a:lnTo>
                  <a:pt x="20700" y="34543"/>
                </a:lnTo>
                <a:lnTo>
                  <a:pt x="23875" y="33019"/>
                </a:lnTo>
                <a:lnTo>
                  <a:pt x="29717"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89" name="Google Shape;5389;p115"/>
          <p:cNvSpPr/>
          <p:nvPr/>
        </p:nvSpPr>
        <p:spPr>
          <a:xfrm>
            <a:off x="6117076" y="3079824"/>
            <a:ext cx="38687" cy="38686"/>
          </a:xfrm>
          <a:custGeom>
            <a:rect b="b" l="l" r="r" t="t"/>
            <a:pathLst>
              <a:path extrusionOk="0" h="35051" w="35052">
                <a:moveTo>
                  <a:pt x="1016" y="24002"/>
                </a:moveTo>
                <a:lnTo>
                  <a:pt x="5207" y="29844"/>
                </a:lnTo>
                <a:lnTo>
                  <a:pt x="10413" y="33019"/>
                </a:lnTo>
                <a:lnTo>
                  <a:pt x="14097" y="34543"/>
                </a:lnTo>
                <a:lnTo>
                  <a:pt x="17272" y="35051"/>
                </a:lnTo>
                <a:lnTo>
                  <a:pt x="20447" y="34543"/>
                </a:lnTo>
                <a:lnTo>
                  <a:pt x="24003" y="33019"/>
                </a:lnTo>
                <a:lnTo>
                  <a:pt x="29845" y="29844"/>
                </a:lnTo>
                <a:lnTo>
                  <a:pt x="33020" y="24002"/>
                </a:lnTo>
                <a:lnTo>
                  <a:pt x="34036" y="20446"/>
                </a:lnTo>
                <a:lnTo>
                  <a:pt x="35052" y="17779"/>
                </a:lnTo>
                <a:lnTo>
                  <a:pt x="34036" y="14096"/>
                </a:lnTo>
                <a:lnTo>
                  <a:pt x="33020" y="10413"/>
                </a:lnTo>
                <a:lnTo>
                  <a:pt x="29845" y="5206"/>
                </a:lnTo>
                <a:lnTo>
                  <a:pt x="24003" y="1523"/>
                </a:lnTo>
                <a:lnTo>
                  <a:pt x="20447" y="0"/>
                </a:lnTo>
                <a:lnTo>
                  <a:pt x="17272" y="0"/>
                </a:lnTo>
                <a:lnTo>
                  <a:pt x="10413" y="1523"/>
                </a:lnTo>
                <a:lnTo>
                  <a:pt x="5207" y="5206"/>
                </a:lnTo>
                <a:lnTo>
                  <a:pt x="1016" y="10413"/>
                </a:lnTo>
                <a:lnTo>
                  <a:pt x="0" y="17779"/>
                </a:lnTo>
                <a:lnTo>
                  <a:pt x="0" y="20446"/>
                </a:lnTo>
                <a:lnTo>
                  <a:pt x="1016" y="2400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90" name="Google Shape;5390;p115"/>
          <p:cNvSpPr/>
          <p:nvPr/>
        </p:nvSpPr>
        <p:spPr>
          <a:xfrm>
            <a:off x="6169220" y="3079824"/>
            <a:ext cx="37004" cy="38686"/>
          </a:xfrm>
          <a:custGeom>
            <a:rect b="b" l="l" r="r" t="t"/>
            <a:pathLst>
              <a:path extrusionOk="0" h="35051" w="33527">
                <a:moveTo>
                  <a:pt x="33527" y="17779"/>
                </a:moveTo>
                <a:lnTo>
                  <a:pt x="33019" y="14096"/>
                </a:lnTo>
                <a:lnTo>
                  <a:pt x="32003" y="10413"/>
                </a:lnTo>
                <a:lnTo>
                  <a:pt x="28448" y="5206"/>
                </a:lnTo>
                <a:lnTo>
                  <a:pt x="22860" y="1523"/>
                </a:lnTo>
                <a:lnTo>
                  <a:pt x="19303" y="0"/>
                </a:lnTo>
                <a:lnTo>
                  <a:pt x="16763" y="0"/>
                </a:lnTo>
                <a:lnTo>
                  <a:pt x="10160" y="1523"/>
                </a:lnTo>
                <a:lnTo>
                  <a:pt x="5079" y="5206"/>
                </a:lnTo>
                <a:lnTo>
                  <a:pt x="1015" y="10413"/>
                </a:lnTo>
                <a:lnTo>
                  <a:pt x="0" y="17779"/>
                </a:lnTo>
                <a:lnTo>
                  <a:pt x="0" y="20446"/>
                </a:lnTo>
                <a:lnTo>
                  <a:pt x="1015" y="24002"/>
                </a:lnTo>
                <a:lnTo>
                  <a:pt x="5079" y="29844"/>
                </a:lnTo>
                <a:lnTo>
                  <a:pt x="10160" y="33019"/>
                </a:lnTo>
                <a:lnTo>
                  <a:pt x="13208" y="34543"/>
                </a:lnTo>
                <a:lnTo>
                  <a:pt x="16763" y="35051"/>
                </a:lnTo>
                <a:lnTo>
                  <a:pt x="19303" y="34543"/>
                </a:lnTo>
                <a:lnTo>
                  <a:pt x="22860" y="33019"/>
                </a:lnTo>
                <a:lnTo>
                  <a:pt x="28448" y="29844"/>
                </a:lnTo>
                <a:lnTo>
                  <a:pt x="32003" y="24002"/>
                </a:lnTo>
                <a:lnTo>
                  <a:pt x="33019" y="20446"/>
                </a:lnTo>
                <a:lnTo>
                  <a:pt x="33527"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91" name="Google Shape;5391;p115"/>
          <p:cNvSpPr/>
          <p:nvPr/>
        </p:nvSpPr>
        <p:spPr>
          <a:xfrm>
            <a:off x="6221363" y="3079824"/>
            <a:ext cx="38687" cy="38686"/>
          </a:xfrm>
          <a:custGeom>
            <a:rect b="b" l="l" r="r" t="t"/>
            <a:pathLst>
              <a:path extrusionOk="0" h="35051" w="35052">
                <a:moveTo>
                  <a:pt x="35052" y="17779"/>
                </a:moveTo>
                <a:lnTo>
                  <a:pt x="34544" y="14096"/>
                </a:lnTo>
                <a:lnTo>
                  <a:pt x="33400" y="10413"/>
                </a:lnTo>
                <a:lnTo>
                  <a:pt x="29718" y="5206"/>
                </a:lnTo>
                <a:lnTo>
                  <a:pt x="23875" y="1523"/>
                </a:lnTo>
                <a:lnTo>
                  <a:pt x="20700" y="0"/>
                </a:lnTo>
                <a:lnTo>
                  <a:pt x="17525" y="0"/>
                </a:lnTo>
                <a:lnTo>
                  <a:pt x="10668" y="1523"/>
                </a:lnTo>
                <a:lnTo>
                  <a:pt x="5334" y="5206"/>
                </a:lnTo>
                <a:lnTo>
                  <a:pt x="1016" y="10413"/>
                </a:lnTo>
                <a:lnTo>
                  <a:pt x="0" y="17779"/>
                </a:lnTo>
                <a:lnTo>
                  <a:pt x="0" y="20446"/>
                </a:lnTo>
                <a:lnTo>
                  <a:pt x="1016" y="24002"/>
                </a:lnTo>
                <a:lnTo>
                  <a:pt x="5334" y="29844"/>
                </a:lnTo>
                <a:lnTo>
                  <a:pt x="10668" y="33019"/>
                </a:lnTo>
                <a:lnTo>
                  <a:pt x="13843" y="34543"/>
                </a:lnTo>
                <a:lnTo>
                  <a:pt x="17525" y="35051"/>
                </a:lnTo>
                <a:lnTo>
                  <a:pt x="20700" y="34543"/>
                </a:lnTo>
                <a:lnTo>
                  <a:pt x="23875" y="33019"/>
                </a:lnTo>
                <a:lnTo>
                  <a:pt x="29718" y="29844"/>
                </a:lnTo>
                <a:lnTo>
                  <a:pt x="33400" y="24002"/>
                </a:lnTo>
                <a:lnTo>
                  <a:pt x="34544"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92" name="Google Shape;5392;p115"/>
          <p:cNvSpPr/>
          <p:nvPr/>
        </p:nvSpPr>
        <p:spPr>
          <a:xfrm>
            <a:off x="6271825" y="3079824"/>
            <a:ext cx="38686" cy="38686"/>
          </a:xfrm>
          <a:custGeom>
            <a:rect b="b" l="l" r="r" t="t"/>
            <a:pathLst>
              <a:path extrusionOk="0" h="35051" w="35051">
                <a:moveTo>
                  <a:pt x="1524" y="24002"/>
                </a:moveTo>
                <a:lnTo>
                  <a:pt x="5207" y="29844"/>
                </a:lnTo>
                <a:lnTo>
                  <a:pt x="10413" y="33019"/>
                </a:lnTo>
                <a:lnTo>
                  <a:pt x="14097" y="34543"/>
                </a:lnTo>
                <a:lnTo>
                  <a:pt x="17272" y="35051"/>
                </a:lnTo>
                <a:lnTo>
                  <a:pt x="20447" y="34543"/>
                </a:lnTo>
                <a:lnTo>
                  <a:pt x="24002" y="33019"/>
                </a:lnTo>
                <a:lnTo>
                  <a:pt x="29845" y="29844"/>
                </a:lnTo>
                <a:lnTo>
                  <a:pt x="33020" y="24002"/>
                </a:lnTo>
                <a:lnTo>
                  <a:pt x="34036" y="20446"/>
                </a:lnTo>
                <a:lnTo>
                  <a:pt x="35051" y="17779"/>
                </a:lnTo>
                <a:lnTo>
                  <a:pt x="34036" y="14096"/>
                </a:lnTo>
                <a:lnTo>
                  <a:pt x="33020" y="10413"/>
                </a:lnTo>
                <a:lnTo>
                  <a:pt x="29845" y="5206"/>
                </a:lnTo>
                <a:lnTo>
                  <a:pt x="24002" y="1523"/>
                </a:lnTo>
                <a:lnTo>
                  <a:pt x="20447" y="0"/>
                </a:lnTo>
                <a:lnTo>
                  <a:pt x="17272" y="0"/>
                </a:lnTo>
                <a:lnTo>
                  <a:pt x="10413" y="1523"/>
                </a:lnTo>
                <a:lnTo>
                  <a:pt x="5207" y="5206"/>
                </a:lnTo>
                <a:lnTo>
                  <a:pt x="1524" y="10413"/>
                </a:lnTo>
                <a:lnTo>
                  <a:pt x="0" y="17779"/>
                </a:lnTo>
                <a:lnTo>
                  <a:pt x="0" y="20446"/>
                </a:lnTo>
                <a:lnTo>
                  <a:pt x="1524" y="2400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93" name="Google Shape;5393;p115"/>
          <p:cNvSpPr/>
          <p:nvPr/>
        </p:nvSpPr>
        <p:spPr>
          <a:xfrm>
            <a:off x="6323968" y="3079824"/>
            <a:ext cx="38686" cy="38686"/>
          </a:xfrm>
          <a:custGeom>
            <a:rect b="b" l="l" r="r" t="t"/>
            <a:pathLst>
              <a:path extrusionOk="0" h="35051" w="35051">
                <a:moveTo>
                  <a:pt x="35051" y="17779"/>
                </a:moveTo>
                <a:lnTo>
                  <a:pt x="34543" y="14096"/>
                </a:lnTo>
                <a:lnTo>
                  <a:pt x="33400" y="10413"/>
                </a:lnTo>
                <a:lnTo>
                  <a:pt x="29717" y="5206"/>
                </a:lnTo>
                <a:lnTo>
                  <a:pt x="23875" y="1523"/>
                </a:lnTo>
                <a:lnTo>
                  <a:pt x="20192" y="0"/>
                </a:lnTo>
                <a:lnTo>
                  <a:pt x="17525" y="0"/>
                </a:lnTo>
                <a:lnTo>
                  <a:pt x="10667" y="1523"/>
                </a:lnTo>
                <a:lnTo>
                  <a:pt x="5333" y="5206"/>
                </a:lnTo>
                <a:lnTo>
                  <a:pt x="1015" y="10413"/>
                </a:lnTo>
                <a:lnTo>
                  <a:pt x="0" y="17779"/>
                </a:lnTo>
                <a:lnTo>
                  <a:pt x="0" y="20446"/>
                </a:lnTo>
                <a:lnTo>
                  <a:pt x="1015" y="24002"/>
                </a:lnTo>
                <a:lnTo>
                  <a:pt x="5333" y="29844"/>
                </a:lnTo>
                <a:lnTo>
                  <a:pt x="10667" y="33019"/>
                </a:lnTo>
                <a:lnTo>
                  <a:pt x="13842" y="34543"/>
                </a:lnTo>
                <a:lnTo>
                  <a:pt x="17525" y="35051"/>
                </a:lnTo>
                <a:lnTo>
                  <a:pt x="20192" y="34543"/>
                </a:lnTo>
                <a:lnTo>
                  <a:pt x="23875" y="33019"/>
                </a:lnTo>
                <a:lnTo>
                  <a:pt x="29717"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94" name="Google Shape;5394;p115"/>
          <p:cNvSpPr/>
          <p:nvPr/>
        </p:nvSpPr>
        <p:spPr>
          <a:xfrm>
            <a:off x="6374430" y="3079824"/>
            <a:ext cx="38686" cy="38686"/>
          </a:xfrm>
          <a:custGeom>
            <a:rect b="b" l="l" r="r" t="t"/>
            <a:pathLst>
              <a:path extrusionOk="0" h="35051" w="35051">
                <a:moveTo>
                  <a:pt x="35051" y="17779"/>
                </a:moveTo>
                <a:lnTo>
                  <a:pt x="34544" y="14096"/>
                </a:lnTo>
                <a:lnTo>
                  <a:pt x="33400" y="10413"/>
                </a:lnTo>
                <a:lnTo>
                  <a:pt x="29718" y="5206"/>
                </a:lnTo>
                <a:lnTo>
                  <a:pt x="23875" y="1523"/>
                </a:lnTo>
                <a:lnTo>
                  <a:pt x="20700" y="0"/>
                </a:lnTo>
                <a:lnTo>
                  <a:pt x="17525" y="0"/>
                </a:lnTo>
                <a:lnTo>
                  <a:pt x="10668" y="1523"/>
                </a:lnTo>
                <a:lnTo>
                  <a:pt x="5334" y="5206"/>
                </a:lnTo>
                <a:lnTo>
                  <a:pt x="1015" y="10413"/>
                </a:lnTo>
                <a:lnTo>
                  <a:pt x="0" y="17779"/>
                </a:lnTo>
                <a:lnTo>
                  <a:pt x="0" y="20446"/>
                </a:lnTo>
                <a:lnTo>
                  <a:pt x="1015" y="24002"/>
                </a:lnTo>
                <a:lnTo>
                  <a:pt x="5334" y="29844"/>
                </a:lnTo>
                <a:lnTo>
                  <a:pt x="10668" y="33019"/>
                </a:lnTo>
                <a:lnTo>
                  <a:pt x="13843" y="34543"/>
                </a:lnTo>
                <a:lnTo>
                  <a:pt x="17525" y="35051"/>
                </a:lnTo>
                <a:lnTo>
                  <a:pt x="20700" y="34543"/>
                </a:lnTo>
                <a:lnTo>
                  <a:pt x="23875" y="33019"/>
                </a:lnTo>
                <a:lnTo>
                  <a:pt x="29718" y="29844"/>
                </a:lnTo>
                <a:lnTo>
                  <a:pt x="33400"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95" name="Google Shape;5395;p115"/>
          <p:cNvSpPr/>
          <p:nvPr/>
        </p:nvSpPr>
        <p:spPr>
          <a:xfrm>
            <a:off x="6426573" y="3079824"/>
            <a:ext cx="40368" cy="38686"/>
          </a:xfrm>
          <a:custGeom>
            <a:rect b="b" l="l" r="r" t="t"/>
            <a:pathLst>
              <a:path extrusionOk="0" h="35051" w="36575">
                <a:moveTo>
                  <a:pt x="1650" y="24002"/>
                </a:moveTo>
                <a:lnTo>
                  <a:pt x="5461" y="29844"/>
                </a:lnTo>
                <a:lnTo>
                  <a:pt x="10921" y="33019"/>
                </a:lnTo>
                <a:lnTo>
                  <a:pt x="14731" y="34543"/>
                </a:lnTo>
                <a:lnTo>
                  <a:pt x="18033" y="35051"/>
                </a:lnTo>
                <a:lnTo>
                  <a:pt x="21336" y="34543"/>
                </a:lnTo>
                <a:lnTo>
                  <a:pt x="25145" y="33019"/>
                </a:lnTo>
                <a:lnTo>
                  <a:pt x="31114" y="29844"/>
                </a:lnTo>
                <a:lnTo>
                  <a:pt x="34416" y="24002"/>
                </a:lnTo>
                <a:lnTo>
                  <a:pt x="35432" y="20446"/>
                </a:lnTo>
                <a:lnTo>
                  <a:pt x="36575" y="17779"/>
                </a:lnTo>
                <a:lnTo>
                  <a:pt x="35432" y="14096"/>
                </a:lnTo>
                <a:lnTo>
                  <a:pt x="34416" y="10413"/>
                </a:lnTo>
                <a:lnTo>
                  <a:pt x="31114" y="5206"/>
                </a:lnTo>
                <a:lnTo>
                  <a:pt x="25145" y="1523"/>
                </a:lnTo>
                <a:lnTo>
                  <a:pt x="21336" y="0"/>
                </a:lnTo>
                <a:lnTo>
                  <a:pt x="18033" y="0"/>
                </a:lnTo>
                <a:lnTo>
                  <a:pt x="10921" y="1523"/>
                </a:lnTo>
                <a:lnTo>
                  <a:pt x="5461" y="5206"/>
                </a:lnTo>
                <a:lnTo>
                  <a:pt x="1650" y="10413"/>
                </a:lnTo>
                <a:lnTo>
                  <a:pt x="0" y="17779"/>
                </a:lnTo>
                <a:lnTo>
                  <a:pt x="0" y="20446"/>
                </a:lnTo>
                <a:lnTo>
                  <a:pt x="1650" y="2400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96" name="Google Shape;5396;p115"/>
          <p:cNvSpPr/>
          <p:nvPr/>
        </p:nvSpPr>
        <p:spPr>
          <a:xfrm>
            <a:off x="6478716" y="3079824"/>
            <a:ext cx="38686" cy="38686"/>
          </a:xfrm>
          <a:custGeom>
            <a:rect b="b" l="l" r="r" t="t"/>
            <a:pathLst>
              <a:path extrusionOk="0" h="35051" w="35051">
                <a:moveTo>
                  <a:pt x="35051" y="17779"/>
                </a:moveTo>
                <a:lnTo>
                  <a:pt x="34544" y="14096"/>
                </a:lnTo>
                <a:lnTo>
                  <a:pt x="33400" y="10413"/>
                </a:lnTo>
                <a:lnTo>
                  <a:pt x="29718" y="5206"/>
                </a:lnTo>
                <a:lnTo>
                  <a:pt x="23875" y="1523"/>
                </a:lnTo>
                <a:lnTo>
                  <a:pt x="20193" y="0"/>
                </a:lnTo>
                <a:lnTo>
                  <a:pt x="17525" y="0"/>
                </a:lnTo>
                <a:lnTo>
                  <a:pt x="10668" y="1523"/>
                </a:lnTo>
                <a:lnTo>
                  <a:pt x="5334" y="5206"/>
                </a:lnTo>
                <a:lnTo>
                  <a:pt x="1015" y="10413"/>
                </a:lnTo>
                <a:lnTo>
                  <a:pt x="0" y="17779"/>
                </a:lnTo>
                <a:lnTo>
                  <a:pt x="0" y="20446"/>
                </a:lnTo>
                <a:lnTo>
                  <a:pt x="1015" y="24002"/>
                </a:lnTo>
                <a:lnTo>
                  <a:pt x="5334" y="29844"/>
                </a:lnTo>
                <a:lnTo>
                  <a:pt x="10668" y="33019"/>
                </a:lnTo>
                <a:lnTo>
                  <a:pt x="13843" y="34543"/>
                </a:lnTo>
                <a:lnTo>
                  <a:pt x="17525" y="35051"/>
                </a:lnTo>
                <a:lnTo>
                  <a:pt x="20193" y="34543"/>
                </a:lnTo>
                <a:lnTo>
                  <a:pt x="23875" y="33019"/>
                </a:lnTo>
                <a:lnTo>
                  <a:pt x="29718" y="29844"/>
                </a:lnTo>
                <a:lnTo>
                  <a:pt x="33400"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97" name="Google Shape;5397;p115"/>
          <p:cNvSpPr/>
          <p:nvPr/>
        </p:nvSpPr>
        <p:spPr>
          <a:xfrm>
            <a:off x="6529178" y="3079824"/>
            <a:ext cx="38686" cy="38686"/>
          </a:xfrm>
          <a:custGeom>
            <a:rect b="b" l="l" r="r" t="t"/>
            <a:pathLst>
              <a:path extrusionOk="0" h="35051" w="35051">
                <a:moveTo>
                  <a:pt x="35051" y="17779"/>
                </a:moveTo>
                <a:lnTo>
                  <a:pt x="34543" y="14096"/>
                </a:lnTo>
                <a:lnTo>
                  <a:pt x="33400" y="10413"/>
                </a:lnTo>
                <a:lnTo>
                  <a:pt x="29717" y="5206"/>
                </a:lnTo>
                <a:lnTo>
                  <a:pt x="23875" y="1523"/>
                </a:lnTo>
                <a:lnTo>
                  <a:pt x="20700" y="0"/>
                </a:lnTo>
                <a:lnTo>
                  <a:pt x="17525" y="0"/>
                </a:lnTo>
                <a:lnTo>
                  <a:pt x="10667" y="1523"/>
                </a:lnTo>
                <a:lnTo>
                  <a:pt x="5333" y="5206"/>
                </a:lnTo>
                <a:lnTo>
                  <a:pt x="1015" y="10413"/>
                </a:lnTo>
                <a:lnTo>
                  <a:pt x="0" y="17779"/>
                </a:lnTo>
                <a:lnTo>
                  <a:pt x="0" y="20446"/>
                </a:lnTo>
                <a:lnTo>
                  <a:pt x="1015" y="24002"/>
                </a:lnTo>
                <a:lnTo>
                  <a:pt x="5333" y="29844"/>
                </a:lnTo>
                <a:lnTo>
                  <a:pt x="10667" y="33019"/>
                </a:lnTo>
                <a:lnTo>
                  <a:pt x="13842" y="34543"/>
                </a:lnTo>
                <a:lnTo>
                  <a:pt x="17525" y="35051"/>
                </a:lnTo>
                <a:lnTo>
                  <a:pt x="20700" y="34543"/>
                </a:lnTo>
                <a:lnTo>
                  <a:pt x="23875" y="33019"/>
                </a:lnTo>
                <a:lnTo>
                  <a:pt x="29717"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98" name="Google Shape;5398;p115"/>
          <p:cNvSpPr/>
          <p:nvPr/>
        </p:nvSpPr>
        <p:spPr>
          <a:xfrm>
            <a:off x="6581321" y="3079824"/>
            <a:ext cx="38686" cy="38686"/>
          </a:xfrm>
          <a:custGeom>
            <a:rect b="b" l="l" r="r" t="t"/>
            <a:pathLst>
              <a:path extrusionOk="0" h="35051" w="35051">
                <a:moveTo>
                  <a:pt x="1524" y="24002"/>
                </a:moveTo>
                <a:lnTo>
                  <a:pt x="5207" y="29844"/>
                </a:lnTo>
                <a:lnTo>
                  <a:pt x="10413" y="33019"/>
                </a:lnTo>
                <a:lnTo>
                  <a:pt x="14097" y="34543"/>
                </a:lnTo>
                <a:lnTo>
                  <a:pt x="17272" y="35051"/>
                </a:lnTo>
                <a:lnTo>
                  <a:pt x="20447" y="34543"/>
                </a:lnTo>
                <a:lnTo>
                  <a:pt x="24003" y="33019"/>
                </a:lnTo>
                <a:lnTo>
                  <a:pt x="29845" y="29844"/>
                </a:lnTo>
                <a:lnTo>
                  <a:pt x="33020" y="24002"/>
                </a:lnTo>
                <a:lnTo>
                  <a:pt x="34036" y="20446"/>
                </a:lnTo>
                <a:lnTo>
                  <a:pt x="35051" y="17779"/>
                </a:lnTo>
                <a:lnTo>
                  <a:pt x="34036" y="14096"/>
                </a:lnTo>
                <a:lnTo>
                  <a:pt x="33020" y="10413"/>
                </a:lnTo>
                <a:lnTo>
                  <a:pt x="29845" y="5206"/>
                </a:lnTo>
                <a:lnTo>
                  <a:pt x="24003" y="1523"/>
                </a:lnTo>
                <a:lnTo>
                  <a:pt x="20447" y="0"/>
                </a:lnTo>
                <a:lnTo>
                  <a:pt x="17272" y="0"/>
                </a:lnTo>
                <a:lnTo>
                  <a:pt x="10413" y="1523"/>
                </a:lnTo>
                <a:lnTo>
                  <a:pt x="5207" y="5206"/>
                </a:lnTo>
                <a:lnTo>
                  <a:pt x="1524" y="10413"/>
                </a:lnTo>
                <a:lnTo>
                  <a:pt x="0" y="17779"/>
                </a:lnTo>
                <a:lnTo>
                  <a:pt x="0" y="20446"/>
                </a:lnTo>
                <a:lnTo>
                  <a:pt x="1524" y="2400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99" name="Google Shape;5399;p115"/>
          <p:cNvSpPr/>
          <p:nvPr/>
        </p:nvSpPr>
        <p:spPr>
          <a:xfrm>
            <a:off x="6633465" y="3079824"/>
            <a:ext cx="38686" cy="38686"/>
          </a:xfrm>
          <a:custGeom>
            <a:rect b="b" l="l" r="r" t="t"/>
            <a:pathLst>
              <a:path extrusionOk="0" h="35051" w="35051">
                <a:moveTo>
                  <a:pt x="35051" y="17779"/>
                </a:moveTo>
                <a:lnTo>
                  <a:pt x="34543" y="14096"/>
                </a:lnTo>
                <a:lnTo>
                  <a:pt x="33400" y="10413"/>
                </a:lnTo>
                <a:lnTo>
                  <a:pt x="29717" y="5206"/>
                </a:lnTo>
                <a:lnTo>
                  <a:pt x="23875" y="1523"/>
                </a:lnTo>
                <a:lnTo>
                  <a:pt x="20192" y="0"/>
                </a:lnTo>
                <a:lnTo>
                  <a:pt x="17525" y="0"/>
                </a:lnTo>
                <a:lnTo>
                  <a:pt x="10667" y="1523"/>
                </a:lnTo>
                <a:lnTo>
                  <a:pt x="5334" y="5206"/>
                </a:lnTo>
                <a:lnTo>
                  <a:pt x="1015" y="10413"/>
                </a:lnTo>
                <a:lnTo>
                  <a:pt x="0" y="17779"/>
                </a:lnTo>
                <a:lnTo>
                  <a:pt x="0" y="20446"/>
                </a:lnTo>
                <a:lnTo>
                  <a:pt x="1015" y="24002"/>
                </a:lnTo>
                <a:lnTo>
                  <a:pt x="5334" y="29844"/>
                </a:lnTo>
                <a:lnTo>
                  <a:pt x="10667" y="33019"/>
                </a:lnTo>
                <a:lnTo>
                  <a:pt x="13842" y="34543"/>
                </a:lnTo>
                <a:lnTo>
                  <a:pt x="17525" y="35051"/>
                </a:lnTo>
                <a:lnTo>
                  <a:pt x="20192" y="34543"/>
                </a:lnTo>
                <a:lnTo>
                  <a:pt x="23875" y="33019"/>
                </a:lnTo>
                <a:lnTo>
                  <a:pt x="29717"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00" name="Google Shape;5400;p115"/>
          <p:cNvSpPr/>
          <p:nvPr/>
        </p:nvSpPr>
        <p:spPr>
          <a:xfrm>
            <a:off x="6685608" y="3079824"/>
            <a:ext cx="38686" cy="38686"/>
          </a:xfrm>
          <a:custGeom>
            <a:rect b="b" l="l" r="r" t="t"/>
            <a:pathLst>
              <a:path extrusionOk="0" h="35051" w="35051">
                <a:moveTo>
                  <a:pt x="35051" y="17779"/>
                </a:moveTo>
                <a:lnTo>
                  <a:pt x="34544" y="14096"/>
                </a:lnTo>
                <a:lnTo>
                  <a:pt x="33400" y="10413"/>
                </a:lnTo>
                <a:lnTo>
                  <a:pt x="29718" y="5206"/>
                </a:lnTo>
                <a:lnTo>
                  <a:pt x="23875" y="1523"/>
                </a:lnTo>
                <a:lnTo>
                  <a:pt x="20700" y="0"/>
                </a:lnTo>
                <a:lnTo>
                  <a:pt x="17525" y="0"/>
                </a:lnTo>
                <a:lnTo>
                  <a:pt x="10668" y="1523"/>
                </a:lnTo>
                <a:lnTo>
                  <a:pt x="5334" y="5206"/>
                </a:lnTo>
                <a:lnTo>
                  <a:pt x="1016" y="10413"/>
                </a:lnTo>
                <a:lnTo>
                  <a:pt x="0" y="17779"/>
                </a:lnTo>
                <a:lnTo>
                  <a:pt x="0" y="20446"/>
                </a:lnTo>
                <a:lnTo>
                  <a:pt x="1016" y="24002"/>
                </a:lnTo>
                <a:lnTo>
                  <a:pt x="5334" y="29844"/>
                </a:lnTo>
                <a:lnTo>
                  <a:pt x="10668" y="33019"/>
                </a:lnTo>
                <a:lnTo>
                  <a:pt x="14350" y="34543"/>
                </a:lnTo>
                <a:lnTo>
                  <a:pt x="17525" y="35051"/>
                </a:lnTo>
                <a:lnTo>
                  <a:pt x="20700" y="34543"/>
                </a:lnTo>
                <a:lnTo>
                  <a:pt x="23875" y="33019"/>
                </a:lnTo>
                <a:lnTo>
                  <a:pt x="29718" y="29844"/>
                </a:lnTo>
                <a:lnTo>
                  <a:pt x="33400"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01" name="Google Shape;5401;p115"/>
          <p:cNvSpPr/>
          <p:nvPr/>
        </p:nvSpPr>
        <p:spPr>
          <a:xfrm>
            <a:off x="6736069" y="3079824"/>
            <a:ext cx="38686" cy="38686"/>
          </a:xfrm>
          <a:custGeom>
            <a:rect b="b" l="l" r="r" t="t"/>
            <a:pathLst>
              <a:path extrusionOk="0" h="35051" w="35051">
                <a:moveTo>
                  <a:pt x="1524" y="24002"/>
                </a:moveTo>
                <a:lnTo>
                  <a:pt x="5206" y="29844"/>
                </a:lnTo>
                <a:lnTo>
                  <a:pt x="10413" y="33019"/>
                </a:lnTo>
                <a:lnTo>
                  <a:pt x="14097" y="34543"/>
                </a:lnTo>
                <a:lnTo>
                  <a:pt x="17272" y="35051"/>
                </a:lnTo>
                <a:lnTo>
                  <a:pt x="20447" y="34543"/>
                </a:lnTo>
                <a:lnTo>
                  <a:pt x="24002" y="33019"/>
                </a:lnTo>
                <a:lnTo>
                  <a:pt x="29845" y="29844"/>
                </a:lnTo>
                <a:lnTo>
                  <a:pt x="33020" y="24002"/>
                </a:lnTo>
                <a:lnTo>
                  <a:pt x="34036" y="20446"/>
                </a:lnTo>
                <a:lnTo>
                  <a:pt x="35051" y="17779"/>
                </a:lnTo>
                <a:lnTo>
                  <a:pt x="34036" y="14096"/>
                </a:lnTo>
                <a:lnTo>
                  <a:pt x="33020" y="10413"/>
                </a:lnTo>
                <a:lnTo>
                  <a:pt x="29845" y="5206"/>
                </a:lnTo>
                <a:lnTo>
                  <a:pt x="24002" y="1523"/>
                </a:lnTo>
                <a:lnTo>
                  <a:pt x="20447" y="0"/>
                </a:lnTo>
                <a:lnTo>
                  <a:pt x="17272" y="0"/>
                </a:lnTo>
                <a:lnTo>
                  <a:pt x="10413" y="1523"/>
                </a:lnTo>
                <a:lnTo>
                  <a:pt x="5206" y="5206"/>
                </a:lnTo>
                <a:lnTo>
                  <a:pt x="1524" y="10413"/>
                </a:lnTo>
                <a:lnTo>
                  <a:pt x="0" y="17779"/>
                </a:lnTo>
                <a:lnTo>
                  <a:pt x="0" y="20446"/>
                </a:lnTo>
                <a:lnTo>
                  <a:pt x="1524" y="2400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02" name="Google Shape;5402;p115"/>
          <p:cNvSpPr/>
          <p:nvPr/>
        </p:nvSpPr>
        <p:spPr>
          <a:xfrm>
            <a:off x="6788212" y="3079824"/>
            <a:ext cx="38687" cy="38686"/>
          </a:xfrm>
          <a:custGeom>
            <a:rect b="b" l="l" r="r" t="t"/>
            <a:pathLst>
              <a:path extrusionOk="0" h="35051" w="35052">
                <a:moveTo>
                  <a:pt x="35052" y="17779"/>
                </a:moveTo>
                <a:lnTo>
                  <a:pt x="34544" y="14096"/>
                </a:lnTo>
                <a:lnTo>
                  <a:pt x="33401" y="10413"/>
                </a:lnTo>
                <a:lnTo>
                  <a:pt x="29718" y="5206"/>
                </a:lnTo>
                <a:lnTo>
                  <a:pt x="23876" y="1523"/>
                </a:lnTo>
                <a:lnTo>
                  <a:pt x="20193" y="0"/>
                </a:lnTo>
                <a:lnTo>
                  <a:pt x="17526" y="0"/>
                </a:lnTo>
                <a:lnTo>
                  <a:pt x="10668" y="1523"/>
                </a:lnTo>
                <a:lnTo>
                  <a:pt x="5334" y="5206"/>
                </a:lnTo>
                <a:lnTo>
                  <a:pt x="1016" y="10413"/>
                </a:lnTo>
                <a:lnTo>
                  <a:pt x="0" y="17779"/>
                </a:lnTo>
                <a:lnTo>
                  <a:pt x="0" y="20446"/>
                </a:lnTo>
                <a:lnTo>
                  <a:pt x="1016" y="24002"/>
                </a:lnTo>
                <a:lnTo>
                  <a:pt x="5334" y="29844"/>
                </a:lnTo>
                <a:lnTo>
                  <a:pt x="10668" y="33019"/>
                </a:lnTo>
                <a:lnTo>
                  <a:pt x="13843" y="34543"/>
                </a:lnTo>
                <a:lnTo>
                  <a:pt x="17526" y="35051"/>
                </a:lnTo>
                <a:lnTo>
                  <a:pt x="20193" y="34543"/>
                </a:lnTo>
                <a:lnTo>
                  <a:pt x="23876" y="33019"/>
                </a:lnTo>
                <a:lnTo>
                  <a:pt x="29718" y="29844"/>
                </a:lnTo>
                <a:lnTo>
                  <a:pt x="33401" y="24002"/>
                </a:lnTo>
                <a:lnTo>
                  <a:pt x="34544"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03" name="Google Shape;5403;p115"/>
          <p:cNvSpPr/>
          <p:nvPr/>
        </p:nvSpPr>
        <p:spPr>
          <a:xfrm>
            <a:off x="6840356" y="3079824"/>
            <a:ext cx="37004" cy="38686"/>
          </a:xfrm>
          <a:custGeom>
            <a:rect b="b" l="l" r="r" t="t"/>
            <a:pathLst>
              <a:path extrusionOk="0" h="35051" w="33527">
                <a:moveTo>
                  <a:pt x="33527" y="17779"/>
                </a:moveTo>
                <a:lnTo>
                  <a:pt x="33020" y="14096"/>
                </a:lnTo>
                <a:lnTo>
                  <a:pt x="32003" y="10413"/>
                </a:lnTo>
                <a:lnTo>
                  <a:pt x="28448" y="5206"/>
                </a:lnTo>
                <a:lnTo>
                  <a:pt x="22860" y="1523"/>
                </a:lnTo>
                <a:lnTo>
                  <a:pt x="19812" y="0"/>
                </a:lnTo>
                <a:lnTo>
                  <a:pt x="16763" y="0"/>
                </a:lnTo>
                <a:lnTo>
                  <a:pt x="10160" y="1523"/>
                </a:lnTo>
                <a:lnTo>
                  <a:pt x="5079" y="5206"/>
                </a:lnTo>
                <a:lnTo>
                  <a:pt x="1015" y="10413"/>
                </a:lnTo>
                <a:lnTo>
                  <a:pt x="0" y="17779"/>
                </a:lnTo>
                <a:lnTo>
                  <a:pt x="0" y="20446"/>
                </a:lnTo>
                <a:lnTo>
                  <a:pt x="1015" y="24002"/>
                </a:lnTo>
                <a:lnTo>
                  <a:pt x="5079" y="29844"/>
                </a:lnTo>
                <a:lnTo>
                  <a:pt x="10160" y="33019"/>
                </a:lnTo>
                <a:lnTo>
                  <a:pt x="13715" y="34543"/>
                </a:lnTo>
                <a:lnTo>
                  <a:pt x="16763" y="35051"/>
                </a:lnTo>
                <a:lnTo>
                  <a:pt x="19812" y="34543"/>
                </a:lnTo>
                <a:lnTo>
                  <a:pt x="22860" y="33019"/>
                </a:lnTo>
                <a:lnTo>
                  <a:pt x="28448" y="29844"/>
                </a:lnTo>
                <a:lnTo>
                  <a:pt x="32003" y="24002"/>
                </a:lnTo>
                <a:lnTo>
                  <a:pt x="33020" y="20446"/>
                </a:lnTo>
                <a:lnTo>
                  <a:pt x="33527"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04" name="Google Shape;5404;p115"/>
          <p:cNvSpPr/>
          <p:nvPr/>
        </p:nvSpPr>
        <p:spPr>
          <a:xfrm>
            <a:off x="6890817" y="3079824"/>
            <a:ext cx="40368" cy="38686"/>
          </a:xfrm>
          <a:custGeom>
            <a:rect b="b" l="l" r="r" t="t"/>
            <a:pathLst>
              <a:path extrusionOk="0" h="35051" w="36575">
                <a:moveTo>
                  <a:pt x="36575" y="17779"/>
                </a:moveTo>
                <a:lnTo>
                  <a:pt x="36067" y="14096"/>
                </a:lnTo>
                <a:lnTo>
                  <a:pt x="34416" y="10413"/>
                </a:lnTo>
                <a:lnTo>
                  <a:pt x="31114" y="5206"/>
                </a:lnTo>
                <a:lnTo>
                  <a:pt x="25145" y="1523"/>
                </a:lnTo>
                <a:lnTo>
                  <a:pt x="21335" y="0"/>
                </a:lnTo>
                <a:lnTo>
                  <a:pt x="18033" y="0"/>
                </a:lnTo>
                <a:lnTo>
                  <a:pt x="10921" y="1523"/>
                </a:lnTo>
                <a:lnTo>
                  <a:pt x="5460" y="5206"/>
                </a:lnTo>
                <a:lnTo>
                  <a:pt x="1650" y="10413"/>
                </a:lnTo>
                <a:lnTo>
                  <a:pt x="0" y="17779"/>
                </a:lnTo>
                <a:lnTo>
                  <a:pt x="0" y="20446"/>
                </a:lnTo>
                <a:lnTo>
                  <a:pt x="1650" y="24002"/>
                </a:lnTo>
                <a:lnTo>
                  <a:pt x="5460" y="29844"/>
                </a:lnTo>
                <a:lnTo>
                  <a:pt x="10921" y="33019"/>
                </a:lnTo>
                <a:lnTo>
                  <a:pt x="14731" y="34543"/>
                </a:lnTo>
                <a:lnTo>
                  <a:pt x="18033" y="35051"/>
                </a:lnTo>
                <a:lnTo>
                  <a:pt x="21335" y="34543"/>
                </a:lnTo>
                <a:lnTo>
                  <a:pt x="25145" y="33019"/>
                </a:lnTo>
                <a:lnTo>
                  <a:pt x="31114" y="29844"/>
                </a:lnTo>
                <a:lnTo>
                  <a:pt x="34416" y="24002"/>
                </a:lnTo>
                <a:lnTo>
                  <a:pt x="36067" y="20446"/>
                </a:lnTo>
                <a:lnTo>
                  <a:pt x="36575"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05" name="Google Shape;5405;p115"/>
          <p:cNvSpPr/>
          <p:nvPr/>
        </p:nvSpPr>
        <p:spPr>
          <a:xfrm>
            <a:off x="6942961" y="3079824"/>
            <a:ext cx="38686" cy="38686"/>
          </a:xfrm>
          <a:custGeom>
            <a:rect b="b" l="l" r="r" t="t"/>
            <a:pathLst>
              <a:path extrusionOk="0" h="35051" w="35051">
                <a:moveTo>
                  <a:pt x="35051" y="17779"/>
                </a:moveTo>
                <a:lnTo>
                  <a:pt x="34544" y="14096"/>
                </a:lnTo>
                <a:lnTo>
                  <a:pt x="33400" y="10413"/>
                </a:lnTo>
                <a:lnTo>
                  <a:pt x="29718" y="5206"/>
                </a:lnTo>
                <a:lnTo>
                  <a:pt x="23875" y="1523"/>
                </a:lnTo>
                <a:lnTo>
                  <a:pt x="20193" y="0"/>
                </a:lnTo>
                <a:lnTo>
                  <a:pt x="17525" y="0"/>
                </a:lnTo>
                <a:lnTo>
                  <a:pt x="10668" y="1523"/>
                </a:lnTo>
                <a:lnTo>
                  <a:pt x="5334" y="5206"/>
                </a:lnTo>
                <a:lnTo>
                  <a:pt x="1015" y="10413"/>
                </a:lnTo>
                <a:lnTo>
                  <a:pt x="0" y="17779"/>
                </a:lnTo>
                <a:lnTo>
                  <a:pt x="0" y="20446"/>
                </a:lnTo>
                <a:lnTo>
                  <a:pt x="1015" y="24002"/>
                </a:lnTo>
                <a:lnTo>
                  <a:pt x="5334" y="29844"/>
                </a:lnTo>
                <a:lnTo>
                  <a:pt x="10668" y="33019"/>
                </a:lnTo>
                <a:lnTo>
                  <a:pt x="13843" y="34543"/>
                </a:lnTo>
                <a:lnTo>
                  <a:pt x="17525" y="35051"/>
                </a:lnTo>
                <a:lnTo>
                  <a:pt x="20193" y="34543"/>
                </a:lnTo>
                <a:lnTo>
                  <a:pt x="23875" y="33019"/>
                </a:lnTo>
                <a:lnTo>
                  <a:pt x="29718" y="29844"/>
                </a:lnTo>
                <a:lnTo>
                  <a:pt x="33400"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06" name="Google Shape;5406;p115"/>
          <p:cNvSpPr/>
          <p:nvPr/>
        </p:nvSpPr>
        <p:spPr>
          <a:xfrm>
            <a:off x="6993422" y="3079824"/>
            <a:ext cx="38686" cy="38686"/>
          </a:xfrm>
          <a:custGeom>
            <a:rect b="b" l="l" r="r" t="t"/>
            <a:pathLst>
              <a:path extrusionOk="0" h="35051" w="35051">
                <a:moveTo>
                  <a:pt x="35051" y="17779"/>
                </a:moveTo>
                <a:lnTo>
                  <a:pt x="34543" y="14096"/>
                </a:lnTo>
                <a:lnTo>
                  <a:pt x="33400" y="10413"/>
                </a:lnTo>
                <a:lnTo>
                  <a:pt x="29717" y="5206"/>
                </a:lnTo>
                <a:lnTo>
                  <a:pt x="23875" y="1523"/>
                </a:lnTo>
                <a:lnTo>
                  <a:pt x="20700" y="0"/>
                </a:lnTo>
                <a:lnTo>
                  <a:pt x="17525" y="0"/>
                </a:lnTo>
                <a:lnTo>
                  <a:pt x="10667" y="1523"/>
                </a:lnTo>
                <a:lnTo>
                  <a:pt x="5333" y="5206"/>
                </a:lnTo>
                <a:lnTo>
                  <a:pt x="1015" y="10413"/>
                </a:lnTo>
                <a:lnTo>
                  <a:pt x="0" y="17779"/>
                </a:lnTo>
                <a:lnTo>
                  <a:pt x="0" y="20446"/>
                </a:lnTo>
                <a:lnTo>
                  <a:pt x="1015" y="24002"/>
                </a:lnTo>
                <a:lnTo>
                  <a:pt x="5333" y="29844"/>
                </a:lnTo>
                <a:lnTo>
                  <a:pt x="10667" y="33019"/>
                </a:lnTo>
                <a:lnTo>
                  <a:pt x="14350" y="34543"/>
                </a:lnTo>
                <a:lnTo>
                  <a:pt x="17525" y="35051"/>
                </a:lnTo>
                <a:lnTo>
                  <a:pt x="20700" y="34543"/>
                </a:lnTo>
                <a:lnTo>
                  <a:pt x="23875" y="33019"/>
                </a:lnTo>
                <a:lnTo>
                  <a:pt x="29717"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07" name="Google Shape;5407;p115"/>
          <p:cNvSpPr/>
          <p:nvPr/>
        </p:nvSpPr>
        <p:spPr>
          <a:xfrm>
            <a:off x="7045565" y="3079824"/>
            <a:ext cx="38686" cy="38686"/>
          </a:xfrm>
          <a:custGeom>
            <a:rect b="b" l="l" r="r" t="t"/>
            <a:pathLst>
              <a:path extrusionOk="0" h="35051" w="35051">
                <a:moveTo>
                  <a:pt x="35051" y="17779"/>
                </a:moveTo>
                <a:lnTo>
                  <a:pt x="34544" y="14096"/>
                </a:lnTo>
                <a:lnTo>
                  <a:pt x="33020" y="10413"/>
                </a:lnTo>
                <a:lnTo>
                  <a:pt x="29845" y="5206"/>
                </a:lnTo>
                <a:lnTo>
                  <a:pt x="24002" y="1523"/>
                </a:lnTo>
                <a:lnTo>
                  <a:pt x="20447" y="0"/>
                </a:lnTo>
                <a:lnTo>
                  <a:pt x="17780" y="0"/>
                </a:lnTo>
                <a:lnTo>
                  <a:pt x="10413" y="1523"/>
                </a:lnTo>
                <a:lnTo>
                  <a:pt x="5207" y="5206"/>
                </a:lnTo>
                <a:lnTo>
                  <a:pt x="1524" y="10413"/>
                </a:lnTo>
                <a:lnTo>
                  <a:pt x="0" y="17779"/>
                </a:lnTo>
                <a:lnTo>
                  <a:pt x="0" y="20446"/>
                </a:lnTo>
                <a:lnTo>
                  <a:pt x="1524" y="24002"/>
                </a:lnTo>
                <a:lnTo>
                  <a:pt x="5207" y="29844"/>
                </a:lnTo>
                <a:lnTo>
                  <a:pt x="10413" y="33019"/>
                </a:lnTo>
                <a:lnTo>
                  <a:pt x="14097" y="34543"/>
                </a:lnTo>
                <a:lnTo>
                  <a:pt x="17780" y="35051"/>
                </a:lnTo>
                <a:lnTo>
                  <a:pt x="20447" y="34543"/>
                </a:lnTo>
                <a:lnTo>
                  <a:pt x="24002" y="33019"/>
                </a:lnTo>
                <a:lnTo>
                  <a:pt x="29845" y="29844"/>
                </a:lnTo>
                <a:lnTo>
                  <a:pt x="33020"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08" name="Google Shape;5408;p115"/>
          <p:cNvSpPr/>
          <p:nvPr/>
        </p:nvSpPr>
        <p:spPr>
          <a:xfrm>
            <a:off x="7097709" y="3079824"/>
            <a:ext cx="38686" cy="38686"/>
          </a:xfrm>
          <a:custGeom>
            <a:rect b="b" l="l" r="r" t="t"/>
            <a:pathLst>
              <a:path extrusionOk="0" h="35051" w="35051">
                <a:moveTo>
                  <a:pt x="35051" y="17779"/>
                </a:moveTo>
                <a:lnTo>
                  <a:pt x="34543" y="14096"/>
                </a:lnTo>
                <a:lnTo>
                  <a:pt x="33400" y="10413"/>
                </a:lnTo>
                <a:lnTo>
                  <a:pt x="29717" y="5206"/>
                </a:lnTo>
                <a:lnTo>
                  <a:pt x="23875" y="1523"/>
                </a:lnTo>
                <a:lnTo>
                  <a:pt x="20192" y="0"/>
                </a:lnTo>
                <a:lnTo>
                  <a:pt x="17525" y="0"/>
                </a:lnTo>
                <a:lnTo>
                  <a:pt x="10667" y="1523"/>
                </a:lnTo>
                <a:lnTo>
                  <a:pt x="5333" y="5206"/>
                </a:lnTo>
                <a:lnTo>
                  <a:pt x="1015" y="10413"/>
                </a:lnTo>
                <a:lnTo>
                  <a:pt x="0" y="17779"/>
                </a:lnTo>
                <a:lnTo>
                  <a:pt x="0" y="20446"/>
                </a:lnTo>
                <a:lnTo>
                  <a:pt x="1015" y="24002"/>
                </a:lnTo>
                <a:lnTo>
                  <a:pt x="5333" y="29844"/>
                </a:lnTo>
                <a:lnTo>
                  <a:pt x="10667" y="33019"/>
                </a:lnTo>
                <a:lnTo>
                  <a:pt x="13842" y="34543"/>
                </a:lnTo>
                <a:lnTo>
                  <a:pt x="17525" y="35051"/>
                </a:lnTo>
                <a:lnTo>
                  <a:pt x="20192" y="34543"/>
                </a:lnTo>
                <a:lnTo>
                  <a:pt x="23875" y="33019"/>
                </a:lnTo>
                <a:lnTo>
                  <a:pt x="29717"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09" name="Google Shape;5409;p115"/>
          <p:cNvSpPr/>
          <p:nvPr/>
        </p:nvSpPr>
        <p:spPr>
          <a:xfrm>
            <a:off x="8439979" y="3079824"/>
            <a:ext cx="37005" cy="38686"/>
          </a:xfrm>
          <a:custGeom>
            <a:rect b="b" l="l" r="r" t="t"/>
            <a:pathLst>
              <a:path extrusionOk="0" h="35051" w="33528">
                <a:moveTo>
                  <a:pt x="33528" y="17779"/>
                </a:moveTo>
                <a:lnTo>
                  <a:pt x="33020" y="14096"/>
                </a:lnTo>
                <a:lnTo>
                  <a:pt x="31496" y="10413"/>
                </a:lnTo>
                <a:lnTo>
                  <a:pt x="28448" y="5206"/>
                </a:lnTo>
                <a:lnTo>
                  <a:pt x="22860" y="1523"/>
                </a:lnTo>
                <a:lnTo>
                  <a:pt x="19304" y="0"/>
                </a:lnTo>
                <a:lnTo>
                  <a:pt x="16764" y="0"/>
                </a:lnTo>
                <a:lnTo>
                  <a:pt x="9652" y="1523"/>
                </a:lnTo>
                <a:lnTo>
                  <a:pt x="4572" y="5206"/>
                </a:lnTo>
                <a:lnTo>
                  <a:pt x="1016" y="10413"/>
                </a:lnTo>
                <a:lnTo>
                  <a:pt x="0" y="17779"/>
                </a:lnTo>
                <a:lnTo>
                  <a:pt x="0" y="20446"/>
                </a:lnTo>
                <a:lnTo>
                  <a:pt x="1016" y="24002"/>
                </a:lnTo>
                <a:lnTo>
                  <a:pt x="4572" y="29844"/>
                </a:lnTo>
                <a:lnTo>
                  <a:pt x="9652" y="33019"/>
                </a:lnTo>
                <a:lnTo>
                  <a:pt x="13208" y="34543"/>
                </a:lnTo>
                <a:lnTo>
                  <a:pt x="16764" y="35051"/>
                </a:lnTo>
                <a:lnTo>
                  <a:pt x="19304" y="34543"/>
                </a:lnTo>
                <a:lnTo>
                  <a:pt x="22860" y="33019"/>
                </a:lnTo>
                <a:lnTo>
                  <a:pt x="28448" y="29844"/>
                </a:lnTo>
                <a:lnTo>
                  <a:pt x="31496" y="24002"/>
                </a:lnTo>
                <a:lnTo>
                  <a:pt x="33020" y="20446"/>
                </a:lnTo>
                <a:lnTo>
                  <a:pt x="33528"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10" name="Google Shape;5410;p115"/>
          <p:cNvSpPr/>
          <p:nvPr/>
        </p:nvSpPr>
        <p:spPr>
          <a:xfrm>
            <a:off x="8490442" y="3079824"/>
            <a:ext cx="38686" cy="38686"/>
          </a:xfrm>
          <a:custGeom>
            <a:rect b="b" l="l" r="r" t="t"/>
            <a:pathLst>
              <a:path extrusionOk="0" h="35051" w="35051">
                <a:moveTo>
                  <a:pt x="35051" y="17779"/>
                </a:moveTo>
                <a:lnTo>
                  <a:pt x="34544" y="14096"/>
                </a:lnTo>
                <a:lnTo>
                  <a:pt x="33400" y="10413"/>
                </a:lnTo>
                <a:lnTo>
                  <a:pt x="29718" y="5206"/>
                </a:lnTo>
                <a:lnTo>
                  <a:pt x="23875" y="1523"/>
                </a:lnTo>
                <a:lnTo>
                  <a:pt x="20193" y="0"/>
                </a:lnTo>
                <a:lnTo>
                  <a:pt x="17525" y="0"/>
                </a:lnTo>
                <a:lnTo>
                  <a:pt x="10668" y="1523"/>
                </a:lnTo>
                <a:lnTo>
                  <a:pt x="5334" y="5206"/>
                </a:lnTo>
                <a:lnTo>
                  <a:pt x="1016" y="10413"/>
                </a:lnTo>
                <a:lnTo>
                  <a:pt x="0" y="17779"/>
                </a:lnTo>
                <a:lnTo>
                  <a:pt x="0" y="20446"/>
                </a:lnTo>
                <a:lnTo>
                  <a:pt x="1016" y="24002"/>
                </a:lnTo>
                <a:lnTo>
                  <a:pt x="5334" y="29844"/>
                </a:lnTo>
                <a:lnTo>
                  <a:pt x="10668" y="33019"/>
                </a:lnTo>
                <a:lnTo>
                  <a:pt x="13843" y="34543"/>
                </a:lnTo>
                <a:lnTo>
                  <a:pt x="17525" y="35051"/>
                </a:lnTo>
                <a:lnTo>
                  <a:pt x="20193" y="34543"/>
                </a:lnTo>
                <a:lnTo>
                  <a:pt x="23875" y="33019"/>
                </a:lnTo>
                <a:lnTo>
                  <a:pt x="29718" y="29844"/>
                </a:lnTo>
                <a:lnTo>
                  <a:pt x="33400"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11" name="Google Shape;5411;p115"/>
          <p:cNvSpPr/>
          <p:nvPr/>
        </p:nvSpPr>
        <p:spPr>
          <a:xfrm>
            <a:off x="8542585" y="3079824"/>
            <a:ext cx="38686" cy="38686"/>
          </a:xfrm>
          <a:custGeom>
            <a:rect b="b" l="l" r="r" t="t"/>
            <a:pathLst>
              <a:path extrusionOk="0" h="35051" w="35051">
                <a:moveTo>
                  <a:pt x="35051" y="17779"/>
                </a:moveTo>
                <a:lnTo>
                  <a:pt x="34544" y="14096"/>
                </a:lnTo>
                <a:lnTo>
                  <a:pt x="33400" y="10413"/>
                </a:lnTo>
                <a:lnTo>
                  <a:pt x="29718" y="5206"/>
                </a:lnTo>
                <a:lnTo>
                  <a:pt x="23875" y="1523"/>
                </a:lnTo>
                <a:lnTo>
                  <a:pt x="20700" y="0"/>
                </a:lnTo>
                <a:lnTo>
                  <a:pt x="17525" y="0"/>
                </a:lnTo>
                <a:lnTo>
                  <a:pt x="10668" y="1523"/>
                </a:lnTo>
                <a:lnTo>
                  <a:pt x="5333" y="5206"/>
                </a:lnTo>
                <a:lnTo>
                  <a:pt x="1016" y="10413"/>
                </a:lnTo>
                <a:lnTo>
                  <a:pt x="0" y="17779"/>
                </a:lnTo>
                <a:lnTo>
                  <a:pt x="0" y="20446"/>
                </a:lnTo>
                <a:lnTo>
                  <a:pt x="1016" y="24002"/>
                </a:lnTo>
                <a:lnTo>
                  <a:pt x="5333" y="29844"/>
                </a:lnTo>
                <a:lnTo>
                  <a:pt x="10668" y="33019"/>
                </a:lnTo>
                <a:lnTo>
                  <a:pt x="14350" y="34543"/>
                </a:lnTo>
                <a:lnTo>
                  <a:pt x="17525" y="35051"/>
                </a:lnTo>
                <a:lnTo>
                  <a:pt x="20700" y="34543"/>
                </a:lnTo>
                <a:lnTo>
                  <a:pt x="23875" y="33019"/>
                </a:lnTo>
                <a:lnTo>
                  <a:pt x="29718" y="29844"/>
                </a:lnTo>
                <a:lnTo>
                  <a:pt x="33400"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12" name="Google Shape;5412;p115"/>
          <p:cNvSpPr/>
          <p:nvPr/>
        </p:nvSpPr>
        <p:spPr>
          <a:xfrm>
            <a:off x="8593046" y="3079824"/>
            <a:ext cx="38686" cy="38686"/>
          </a:xfrm>
          <a:custGeom>
            <a:rect b="b" l="l" r="r" t="t"/>
            <a:pathLst>
              <a:path extrusionOk="0" h="35051" w="35051">
                <a:moveTo>
                  <a:pt x="35051" y="17779"/>
                </a:moveTo>
                <a:lnTo>
                  <a:pt x="34544" y="14096"/>
                </a:lnTo>
                <a:lnTo>
                  <a:pt x="32893" y="10413"/>
                </a:lnTo>
                <a:lnTo>
                  <a:pt x="29718" y="5206"/>
                </a:lnTo>
                <a:lnTo>
                  <a:pt x="23875" y="1523"/>
                </a:lnTo>
                <a:lnTo>
                  <a:pt x="20193" y="0"/>
                </a:lnTo>
                <a:lnTo>
                  <a:pt x="17525" y="0"/>
                </a:lnTo>
                <a:lnTo>
                  <a:pt x="10032" y="1523"/>
                </a:lnTo>
                <a:lnTo>
                  <a:pt x="4825" y="5206"/>
                </a:lnTo>
                <a:lnTo>
                  <a:pt x="1015" y="10413"/>
                </a:lnTo>
                <a:lnTo>
                  <a:pt x="0" y="17779"/>
                </a:lnTo>
                <a:lnTo>
                  <a:pt x="0" y="20446"/>
                </a:lnTo>
                <a:lnTo>
                  <a:pt x="1015" y="24002"/>
                </a:lnTo>
                <a:lnTo>
                  <a:pt x="4825" y="29844"/>
                </a:lnTo>
                <a:lnTo>
                  <a:pt x="10032" y="33019"/>
                </a:lnTo>
                <a:lnTo>
                  <a:pt x="13843" y="34543"/>
                </a:lnTo>
                <a:lnTo>
                  <a:pt x="17525" y="35051"/>
                </a:lnTo>
                <a:lnTo>
                  <a:pt x="20193" y="34543"/>
                </a:lnTo>
                <a:lnTo>
                  <a:pt x="23875" y="33019"/>
                </a:lnTo>
                <a:lnTo>
                  <a:pt x="29718" y="29844"/>
                </a:lnTo>
                <a:lnTo>
                  <a:pt x="32893"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13" name="Google Shape;5413;p115"/>
          <p:cNvSpPr/>
          <p:nvPr/>
        </p:nvSpPr>
        <p:spPr>
          <a:xfrm>
            <a:off x="8645190" y="3079824"/>
            <a:ext cx="38686" cy="38686"/>
          </a:xfrm>
          <a:custGeom>
            <a:rect b="b" l="l" r="r" t="t"/>
            <a:pathLst>
              <a:path extrusionOk="0" h="35051" w="35051">
                <a:moveTo>
                  <a:pt x="35051" y="17779"/>
                </a:moveTo>
                <a:lnTo>
                  <a:pt x="34543" y="14096"/>
                </a:lnTo>
                <a:lnTo>
                  <a:pt x="33400" y="10413"/>
                </a:lnTo>
                <a:lnTo>
                  <a:pt x="29717" y="5206"/>
                </a:lnTo>
                <a:lnTo>
                  <a:pt x="23875" y="1523"/>
                </a:lnTo>
                <a:lnTo>
                  <a:pt x="20700" y="0"/>
                </a:lnTo>
                <a:lnTo>
                  <a:pt x="17525" y="0"/>
                </a:lnTo>
                <a:lnTo>
                  <a:pt x="10667" y="1523"/>
                </a:lnTo>
                <a:lnTo>
                  <a:pt x="5333" y="5206"/>
                </a:lnTo>
                <a:lnTo>
                  <a:pt x="1015" y="10413"/>
                </a:lnTo>
                <a:lnTo>
                  <a:pt x="0" y="17779"/>
                </a:lnTo>
                <a:lnTo>
                  <a:pt x="0" y="20446"/>
                </a:lnTo>
                <a:lnTo>
                  <a:pt x="1015" y="24002"/>
                </a:lnTo>
                <a:lnTo>
                  <a:pt x="5333" y="29844"/>
                </a:lnTo>
                <a:lnTo>
                  <a:pt x="10667" y="33019"/>
                </a:lnTo>
                <a:lnTo>
                  <a:pt x="13842" y="34543"/>
                </a:lnTo>
                <a:lnTo>
                  <a:pt x="17525" y="35051"/>
                </a:lnTo>
                <a:lnTo>
                  <a:pt x="20700" y="34543"/>
                </a:lnTo>
                <a:lnTo>
                  <a:pt x="23875" y="33019"/>
                </a:lnTo>
                <a:lnTo>
                  <a:pt x="29717"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14" name="Google Shape;5414;p115"/>
          <p:cNvSpPr/>
          <p:nvPr/>
        </p:nvSpPr>
        <p:spPr>
          <a:xfrm>
            <a:off x="8697333" y="3079824"/>
            <a:ext cx="38686" cy="38686"/>
          </a:xfrm>
          <a:custGeom>
            <a:rect b="b" l="l" r="r" t="t"/>
            <a:pathLst>
              <a:path extrusionOk="0" h="35051" w="35051">
                <a:moveTo>
                  <a:pt x="35051" y="17779"/>
                </a:moveTo>
                <a:lnTo>
                  <a:pt x="34544" y="14096"/>
                </a:lnTo>
                <a:lnTo>
                  <a:pt x="33400" y="10413"/>
                </a:lnTo>
                <a:lnTo>
                  <a:pt x="30225" y="5206"/>
                </a:lnTo>
                <a:lnTo>
                  <a:pt x="23875" y="1523"/>
                </a:lnTo>
                <a:lnTo>
                  <a:pt x="20700" y="0"/>
                </a:lnTo>
                <a:lnTo>
                  <a:pt x="17525" y="0"/>
                </a:lnTo>
                <a:lnTo>
                  <a:pt x="10668" y="1523"/>
                </a:lnTo>
                <a:lnTo>
                  <a:pt x="5334" y="5206"/>
                </a:lnTo>
                <a:lnTo>
                  <a:pt x="1016" y="10413"/>
                </a:lnTo>
                <a:lnTo>
                  <a:pt x="0" y="17779"/>
                </a:lnTo>
                <a:lnTo>
                  <a:pt x="0" y="20446"/>
                </a:lnTo>
                <a:lnTo>
                  <a:pt x="1016" y="24002"/>
                </a:lnTo>
                <a:lnTo>
                  <a:pt x="5334" y="29844"/>
                </a:lnTo>
                <a:lnTo>
                  <a:pt x="10668" y="33019"/>
                </a:lnTo>
                <a:lnTo>
                  <a:pt x="14350" y="34543"/>
                </a:lnTo>
                <a:lnTo>
                  <a:pt x="17525" y="35051"/>
                </a:lnTo>
                <a:lnTo>
                  <a:pt x="20700" y="34543"/>
                </a:lnTo>
                <a:lnTo>
                  <a:pt x="23875" y="33019"/>
                </a:lnTo>
                <a:lnTo>
                  <a:pt x="30225" y="29844"/>
                </a:lnTo>
                <a:lnTo>
                  <a:pt x="33400"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15" name="Google Shape;5415;p115"/>
          <p:cNvSpPr/>
          <p:nvPr/>
        </p:nvSpPr>
        <p:spPr>
          <a:xfrm>
            <a:off x="8749476" y="3079824"/>
            <a:ext cx="38686" cy="38686"/>
          </a:xfrm>
          <a:custGeom>
            <a:rect b="b" l="l" r="r" t="t"/>
            <a:pathLst>
              <a:path extrusionOk="0" h="35051" w="35051">
                <a:moveTo>
                  <a:pt x="35051" y="17779"/>
                </a:moveTo>
                <a:lnTo>
                  <a:pt x="34544" y="14096"/>
                </a:lnTo>
                <a:lnTo>
                  <a:pt x="32893" y="10413"/>
                </a:lnTo>
                <a:lnTo>
                  <a:pt x="29718" y="5206"/>
                </a:lnTo>
                <a:lnTo>
                  <a:pt x="23875" y="1523"/>
                </a:lnTo>
                <a:lnTo>
                  <a:pt x="20193" y="0"/>
                </a:lnTo>
                <a:lnTo>
                  <a:pt x="17525" y="0"/>
                </a:lnTo>
                <a:lnTo>
                  <a:pt x="10032" y="1523"/>
                </a:lnTo>
                <a:lnTo>
                  <a:pt x="4825" y="5206"/>
                </a:lnTo>
                <a:lnTo>
                  <a:pt x="1016" y="10413"/>
                </a:lnTo>
                <a:lnTo>
                  <a:pt x="0" y="17779"/>
                </a:lnTo>
                <a:lnTo>
                  <a:pt x="0" y="20446"/>
                </a:lnTo>
                <a:lnTo>
                  <a:pt x="1016" y="24002"/>
                </a:lnTo>
                <a:lnTo>
                  <a:pt x="4825" y="29844"/>
                </a:lnTo>
                <a:lnTo>
                  <a:pt x="10032" y="33019"/>
                </a:lnTo>
                <a:lnTo>
                  <a:pt x="13843" y="34543"/>
                </a:lnTo>
                <a:lnTo>
                  <a:pt x="17525" y="35051"/>
                </a:lnTo>
                <a:lnTo>
                  <a:pt x="20193" y="34543"/>
                </a:lnTo>
                <a:lnTo>
                  <a:pt x="23875" y="33019"/>
                </a:lnTo>
                <a:lnTo>
                  <a:pt x="29718" y="29844"/>
                </a:lnTo>
                <a:lnTo>
                  <a:pt x="32893"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16" name="Google Shape;5416;p115"/>
          <p:cNvSpPr/>
          <p:nvPr/>
        </p:nvSpPr>
        <p:spPr>
          <a:xfrm>
            <a:off x="8799938" y="3079824"/>
            <a:ext cx="38686" cy="38686"/>
          </a:xfrm>
          <a:custGeom>
            <a:rect b="b" l="l" r="r" t="t"/>
            <a:pathLst>
              <a:path extrusionOk="0" h="35051" w="35051">
                <a:moveTo>
                  <a:pt x="35051" y="17779"/>
                </a:moveTo>
                <a:lnTo>
                  <a:pt x="34544" y="14096"/>
                </a:lnTo>
                <a:lnTo>
                  <a:pt x="33400" y="10413"/>
                </a:lnTo>
                <a:lnTo>
                  <a:pt x="29718" y="5206"/>
                </a:lnTo>
                <a:lnTo>
                  <a:pt x="23875" y="1523"/>
                </a:lnTo>
                <a:lnTo>
                  <a:pt x="20700" y="0"/>
                </a:lnTo>
                <a:lnTo>
                  <a:pt x="17525" y="0"/>
                </a:lnTo>
                <a:lnTo>
                  <a:pt x="10668" y="1523"/>
                </a:lnTo>
                <a:lnTo>
                  <a:pt x="5333" y="5206"/>
                </a:lnTo>
                <a:lnTo>
                  <a:pt x="1016" y="10413"/>
                </a:lnTo>
                <a:lnTo>
                  <a:pt x="0" y="17779"/>
                </a:lnTo>
                <a:lnTo>
                  <a:pt x="0" y="20446"/>
                </a:lnTo>
                <a:lnTo>
                  <a:pt x="1016" y="24002"/>
                </a:lnTo>
                <a:lnTo>
                  <a:pt x="5333" y="29844"/>
                </a:lnTo>
                <a:lnTo>
                  <a:pt x="10668" y="33019"/>
                </a:lnTo>
                <a:lnTo>
                  <a:pt x="13843" y="34543"/>
                </a:lnTo>
                <a:lnTo>
                  <a:pt x="17525" y="35051"/>
                </a:lnTo>
                <a:lnTo>
                  <a:pt x="20700" y="34543"/>
                </a:lnTo>
                <a:lnTo>
                  <a:pt x="23875" y="33019"/>
                </a:lnTo>
                <a:lnTo>
                  <a:pt x="29718" y="29844"/>
                </a:lnTo>
                <a:lnTo>
                  <a:pt x="33400"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17" name="Google Shape;5417;p115"/>
          <p:cNvSpPr/>
          <p:nvPr/>
        </p:nvSpPr>
        <p:spPr>
          <a:xfrm>
            <a:off x="8850399" y="3079824"/>
            <a:ext cx="38686" cy="38686"/>
          </a:xfrm>
          <a:custGeom>
            <a:rect b="b" l="l" r="r" t="t"/>
            <a:pathLst>
              <a:path extrusionOk="0" h="35051" w="35051">
                <a:moveTo>
                  <a:pt x="35051" y="17779"/>
                </a:moveTo>
                <a:lnTo>
                  <a:pt x="34543" y="14096"/>
                </a:lnTo>
                <a:lnTo>
                  <a:pt x="33400" y="10413"/>
                </a:lnTo>
                <a:lnTo>
                  <a:pt x="30225" y="5206"/>
                </a:lnTo>
                <a:lnTo>
                  <a:pt x="23875" y="1523"/>
                </a:lnTo>
                <a:lnTo>
                  <a:pt x="20700" y="0"/>
                </a:lnTo>
                <a:lnTo>
                  <a:pt x="17525" y="0"/>
                </a:lnTo>
                <a:lnTo>
                  <a:pt x="10667" y="1523"/>
                </a:lnTo>
                <a:lnTo>
                  <a:pt x="5333" y="5206"/>
                </a:lnTo>
                <a:lnTo>
                  <a:pt x="1015" y="10413"/>
                </a:lnTo>
                <a:lnTo>
                  <a:pt x="0" y="17779"/>
                </a:lnTo>
                <a:lnTo>
                  <a:pt x="0" y="20446"/>
                </a:lnTo>
                <a:lnTo>
                  <a:pt x="1015" y="24002"/>
                </a:lnTo>
                <a:lnTo>
                  <a:pt x="5333" y="29844"/>
                </a:lnTo>
                <a:lnTo>
                  <a:pt x="10667" y="33019"/>
                </a:lnTo>
                <a:lnTo>
                  <a:pt x="14350" y="34543"/>
                </a:lnTo>
                <a:lnTo>
                  <a:pt x="17525" y="35051"/>
                </a:lnTo>
                <a:lnTo>
                  <a:pt x="20700" y="34543"/>
                </a:lnTo>
                <a:lnTo>
                  <a:pt x="23875" y="33019"/>
                </a:lnTo>
                <a:lnTo>
                  <a:pt x="30225"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18" name="Google Shape;5418;p115"/>
          <p:cNvSpPr/>
          <p:nvPr/>
        </p:nvSpPr>
        <p:spPr>
          <a:xfrm>
            <a:off x="8904223" y="3079824"/>
            <a:ext cx="38686" cy="38686"/>
          </a:xfrm>
          <a:custGeom>
            <a:rect b="b" l="l" r="r" t="t"/>
            <a:pathLst>
              <a:path extrusionOk="0" h="35051" w="35051">
                <a:moveTo>
                  <a:pt x="35051" y="17779"/>
                </a:moveTo>
                <a:lnTo>
                  <a:pt x="34544" y="14096"/>
                </a:lnTo>
                <a:lnTo>
                  <a:pt x="32893" y="10413"/>
                </a:lnTo>
                <a:lnTo>
                  <a:pt x="29718" y="5206"/>
                </a:lnTo>
                <a:lnTo>
                  <a:pt x="23875" y="1523"/>
                </a:lnTo>
                <a:lnTo>
                  <a:pt x="20193" y="0"/>
                </a:lnTo>
                <a:lnTo>
                  <a:pt x="17525" y="0"/>
                </a:lnTo>
                <a:lnTo>
                  <a:pt x="10033" y="1523"/>
                </a:lnTo>
                <a:lnTo>
                  <a:pt x="4825" y="5206"/>
                </a:lnTo>
                <a:lnTo>
                  <a:pt x="1016" y="10413"/>
                </a:lnTo>
                <a:lnTo>
                  <a:pt x="0" y="17779"/>
                </a:lnTo>
                <a:lnTo>
                  <a:pt x="0" y="20446"/>
                </a:lnTo>
                <a:lnTo>
                  <a:pt x="1016" y="24002"/>
                </a:lnTo>
                <a:lnTo>
                  <a:pt x="4825" y="29844"/>
                </a:lnTo>
                <a:lnTo>
                  <a:pt x="10033" y="33019"/>
                </a:lnTo>
                <a:lnTo>
                  <a:pt x="13843" y="34543"/>
                </a:lnTo>
                <a:lnTo>
                  <a:pt x="17525" y="35051"/>
                </a:lnTo>
                <a:lnTo>
                  <a:pt x="20193" y="34543"/>
                </a:lnTo>
                <a:lnTo>
                  <a:pt x="23875" y="33019"/>
                </a:lnTo>
                <a:lnTo>
                  <a:pt x="29718" y="29844"/>
                </a:lnTo>
                <a:lnTo>
                  <a:pt x="32893"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19" name="Google Shape;5419;p115"/>
          <p:cNvSpPr/>
          <p:nvPr/>
        </p:nvSpPr>
        <p:spPr>
          <a:xfrm>
            <a:off x="8954686" y="3079824"/>
            <a:ext cx="38686" cy="38686"/>
          </a:xfrm>
          <a:custGeom>
            <a:rect b="b" l="l" r="r" t="t"/>
            <a:pathLst>
              <a:path extrusionOk="0" h="35051" w="35051">
                <a:moveTo>
                  <a:pt x="35051" y="17779"/>
                </a:moveTo>
                <a:lnTo>
                  <a:pt x="34544" y="14096"/>
                </a:lnTo>
                <a:lnTo>
                  <a:pt x="33400" y="10413"/>
                </a:lnTo>
                <a:lnTo>
                  <a:pt x="29718" y="5206"/>
                </a:lnTo>
                <a:lnTo>
                  <a:pt x="23875" y="1523"/>
                </a:lnTo>
                <a:lnTo>
                  <a:pt x="20700" y="0"/>
                </a:lnTo>
                <a:lnTo>
                  <a:pt x="17525" y="0"/>
                </a:lnTo>
                <a:lnTo>
                  <a:pt x="10668" y="1523"/>
                </a:lnTo>
                <a:lnTo>
                  <a:pt x="5334" y="5206"/>
                </a:lnTo>
                <a:lnTo>
                  <a:pt x="1016" y="10413"/>
                </a:lnTo>
                <a:lnTo>
                  <a:pt x="0" y="17779"/>
                </a:lnTo>
                <a:lnTo>
                  <a:pt x="0" y="20446"/>
                </a:lnTo>
                <a:lnTo>
                  <a:pt x="1016" y="24002"/>
                </a:lnTo>
                <a:lnTo>
                  <a:pt x="5334" y="29844"/>
                </a:lnTo>
                <a:lnTo>
                  <a:pt x="10668" y="33019"/>
                </a:lnTo>
                <a:lnTo>
                  <a:pt x="13843" y="34543"/>
                </a:lnTo>
                <a:lnTo>
                  <a:pt x="17525" y="35051"/>
                </a:lnTo>
                <a:lnTo>
                  <a:pt x="20700" y="34543"/>
                </a:lnTo>
                <a:lnTo>
                  <a:pt x="23875" y="33019"/>
                </a:lnTo>
                <a:lnTo>
                  <a:pt x="29718" y="29844"/>
                </a:lnTo>
                <a:lnTo>
                  <a:pt x="33400"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20" name="Google Shape;5420;p115"/>
          <p:cNvSpPr/>
          <p:nvPr/>
        </p:nvSpPr>
        <p:spPr>
          <a:xfrm>
            <a:off x="9006829" y="3079824"/>
            <a:ext cx="38686" cy="38686"/>
          </a:xfrm>
          <a:custGeom>
            <a:rect b="b" l="l" r="r" t="t"/>
            <a:pathLst>
              <a:path extrusionOk="0" h="35051" w="35051">
                <a:moveTo>
                  <a:pt x="35051" y="17779"/>
                </a:moveTo>
                <a:lnTo>
                  <a:pt x="34544" y="14096"/>
                </a:lnTo>
                <a:lnTo>
                  <a:pt x="33400" y="10413"/>
                </a:lnTo>
                <a:lnTo>
                  <a:pt x="30225" y="5206"/>
                </a:lnTo>
                <a:lnTo>
                  <a:pt x="23875" y="1523"/>
                </a:lnTo>
                <a:lnTo>
                  <a:pt x="20700" y="0"/>
                </a:lnTo>
                <a:lnTo>
                  <a:pt x="17525" y="0"/>
                </a:lnTo>
                <a:lnTo>
                  <a:pt x="10668" y="1523"/>
                </a:lnTo>
                <a:lnTo>
                  <a:pt x="5333" y="5206"/>
                </a:lnTo>
                <a:lnTo>
                  <a:pt x="1016" y="10413"/>
                </a:lnTo>
                <a:lnTo>
                  <a:pt x="0" y="17779"/>
                </a:lnTo>
                <a:lnTo>
                  <a:pt x="0" y="20446"/>
                </a:lnTo>
                <a:lnTo>
                  <a:pt x="1016" y="24002"/>
                </a:lnTo>
                <a:lnTo>
                  <a:pt x="5333" y="29844"/>
                </a:lnTo>
                <a:lnTo>
                  <a:pt x="10668" y="33019"/>
                </a:lnTo>
                <a:lnTo>
                  <a:pt x="14350" y="34543"/>
                </a:lnTo>
                <a:lnTo>
                  <a:pt x="17525" y="35051"/>
                </a:lnTo>
                <a:lnTo>
                  <a:pt x="20700" y="34543"/>
                </a:lnTo>
                <a:lnTo>
                  <a:pt x="23875" y="33019"/>
                </a:lnTo>
                <a:lnTo>
                  <a:pt x="30225" y="29844"/>
                </a:lnTo>
                <a:lnTo>
                  <a:pt x="33400"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21" name="Google Shape;5421;p115"/>
          <p:cNvSpPr/>
          <p:nvPr/>
        </p:nvSpPr>
        <p:spPr>
          <a:xfrm>
            <a:off x="9057291" y="3079824"/>
            <a:ext cx="38686" cy="38686"/>
          </a:xfrm>
          <a:custGeom>
            <a:rect b="b" l="l" r="r" t="t"/>
            <a:pathLst>
              <a:path extrusionOk="0" h="35051" w="35051">
                <a:moveTo>
                  <a:pt x="35051" y="17779"/>
                </a:moveTo>
                <a:lnTo>
                  <a:pt x="34544" y="14096"/>
                </a:lnTo>
                <a:lnTo>
                  <a:pt x="32892" y="10413"/>
                </a:lnTo>
                <a:lnTo>
                  <a:pt x="29717" y="5206"/>
                </a:lnTo>
                <a:lnTo>
                  <a:pt x="23875" y="1523"/>
                </a:lnTo>
                <a:lnTo>
                  <a:pt x="20192" y="0"/>
                </a:lnTo>
                <a:lnTo>
                  <a:pt x="17525" y="0"/>
                </a:lnTo>
                <a:lnTo>
                  <a:pt x="10032" y="1523"/>
                </a:lnTo>
                <a:lnTo>
                  <a:pt x="4825" y="5206"/>
                </a:lnTo>
                <a:lnTo>
                  <a:pt x="1015" y="10413"/>
                </a:lnTo>
                <a:lnTo>
                  <a:pt x="0" y="17779"/>
                </a:lnTo>
                <a:lnTo>
                  <a:pt x="0" y="20446"/>
                </a:lnTo>
                <a:lnTo>
                  <a:pt x="1015" y="24002"/>
                </a:lnTo>
                <a:lnTo>
                  <a:pt x="4825" y="29844"/>
                </a:lnTo>
                <a:lnTo>
                  <a:pt x="10032" y="33019"/>
                </a:lnTo>
                <a:lnTo>
                  <a:pt x="13842" y="34543"/>
                </a:lnTo>
                <a:lnTo>
                  <a:pt x="17525" y="35051"/>
                </a:lnTo>
                <a:lnTo>
                  <a:pt x="20192" y="34543"/>
                </a:lnTo>
                <a:lnTo>
                  <a:pt x="23875" y="33019"/>
                </a:lnTo>
                <a:lnTo>
                  <a:pt x="29717" y="29844"/>
                </a:lnTo>
                <a:lnTo>
                  <a:pt x="32892"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22" name="Google Shape;5422;p115"/>
          <p:cNvSpPr/>
          <p:nvPr/>
        </p:nvSpPr>
        <p:spPr>
          <a:xfrm>
            <a:off x="9111114" y="3079824"/>
            <a:ext cx="37005" cy="38686"/>
          </a:xfrm>
          <a:custGeom>
            <a:rect b="b" l="l" r="r" t="t"/>
            <a:pathLst>
              <a:path extrusionOk="0" h="35051" w="33528">
                <a:moveTo>
                  <a:pt x="33528" y="17779"/>
                </a:moveTo>
                <a:lnTo>
                  <a:pt x="33020" y="14096"/>
                </a:lnTo>
                <a:lnTo>
                  <a:pt x="32004" y="10413"/>
                </a:lnTo>
                <a:lnTo>
                  <a:pt x="28448" y="5206"/>
                </a:lnTo>
                <a:lnTo>
                  <a:pt x="22860" y="1523"/>
                </a:lnTo>
                <a:lnTo>
                  <a:pt x="19812" y="0"/>
                </a:lnTo>
                <a:lnTo>
                  <a:pt x="16764" y="0"/>
                </a:lnTo>
                <a:lnTo>
                  <a:pt x="10160" y="1523"/>
                </a:lnTo>
                <a:lnTo>
                  <a:pt x="5080" y="5206"/>
                </a:lnTo>
                <a:lnTo>
                  <a:pt x="1016" y="10413"/>
                </a:lnTo>
                <a:lnTo>
                  <a:pt x="0" y="17779"/>
                </a:lnTo>
                <a:lnTo>
                  <a:pt x="0" y="20446"/>
                </a:lnTo>
                <a:lnTo>
                  <a:pt x="1016" y="24002"/>
                </a:lnTo>
                <a:lnTo>
                  <a:pt x="5080" y="29844"/>
                </a:lnTo>
                <a:lnTo>
                  <a:pt x="10160" y="33019"/>
                </a:lnTo>
                <a:lnTo>
                  <a:pt x="13208" y="34543"/>
                </a:lnTo>
                <a:lnTo>
                  <a:pt x="16764" y="35051"/>
                </a:lnTo>
                <a:lnTo>
                  <a:pt x="19812" y="34543"/>
                </a:lnTo>
                <a:lnTo>
                  <a:pt x="22860" y="33019"/>
                </a:lnTo>
                <a:lnTo>
                  <a:pt x="28448" y="29844"/>
                </a:lnTo>
                <a:lnTo>
                  <a:pt x="32004" y="24002"/>
                </a:lnTo>
                <a:lnTo>
                  <a:pt x="33020" y="20446"/>
                </a:lnTo>
                <a:lnTo>
                  <a:pt x="33528"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23" name="Google Shape;5423;p115"/>
          <p:cNvSpPr/>
          <p:nvPr/>
        </p:nvSpPr>
        <p:spPr>
          <a:xfrm>
            <a:off x="9161577" y="3079824"/>
            <a:ext cx="38686" cy="38686"/>
          </a:xfrm>
          <a:custGeom>
            <a:rect b="b" l="l" r="r" t="t"/>
            <a:pathLst>
              <a:path extrusionOk="0" h="35051" w="35051">
                <a:moveTo>
                  <a:pt x="35051" y="17779"/>
                </a:moveTo>
                <a:lnTo>
                  <a:pt x="34544" y="14096"/>
                </a:lnTo>
                <a:lnTo>
                  <a:pt x="33400" y="10413"/>
                </a:lnTo>
                <a:lnTo>
                  <a:pt x="30225" y="5206"/>
                </a:lnTo>
                <a:lnTo>
                  <a:pt x="24384" y="1523"/>
                </a:lnTo>
                <a:lnTo>
                  <a:pt x="20700" y="0"/>
                </a:lnTo>
                <a:lnTo>
                  <a:pt x="17525" y="0"/>
                </a:lnTo>
                <a:lnTo>
                  <a:pt x="10668" y="1523"/>
                </a:lnTo>
                <a:lnTo>
                  <a:pt x="5334" y="5206"/>
                </a:lnTo>
                <a:lnTo>
                  <a:pt x="1016" y="10413"/>
                </a:lnTo>
                <a:lnTo>
                  <a:pt x="0" y="17779"/>
                </a:lnTo>
                <a:lnTo>
                  <a:pt x="0" y="20446"/>
                </a:lnTo>
                <a:lnTo>
                  <a:pt x="1016" y="24002"/>
                </a:lnTo>
                <a:lnTo>
                  <a:pt x="5334" y="29844"/>
                </a:lnTo>
                <a:lnTo>
                  <a:pt x="10668" y="33019"/>
                </a:lnTo>
                <a:lnTo>
                  <a:pt x="14350" y="34543"/>
                </a:lnTo>
                <a:lnTo>
                  <a:pt x="17525" y="35051"/>
                </a:lnTo>
                <a:lnTo>
                  <a:pt x="20700" y="34543"/>
                </a:lnTo>
                <a:lnTo>
                  <a:pt x="24384" y="33019"/>
                </a:lnTo>
                <a:lnTo>
                  <a:pt x="30225" y="29844"/>
                </a:lnTo>
                <a:lnTo>
                  <a:pt x="33400"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24" name="Google Shape;5424;p115"/>
          <p:cNvSpPr/>
          <p:nvPr/>
        </p:nvSpPr>
        <p:spPr>
          <a:xfrm>
            <a:off x="9213721" y="3079824"/>
            <a:ext cx="38686" cy="38686"/>
          </a:xfrm>
          <a:custGeom>
            <a:rect b="b" l="l" r="r" t="t"/>
            <a:pathLst>
              <a:path extrusionOk="0" h="35051" w="35051">
                <a:moveTo>
                  <a:pt x="35051" y="17779"/>
                </a:moveTo>
                <a:lnTo>
                  <a:pt x="34544" y="14096"/>
                </a:lnTo>
                <a:lnTo>
                  <a:pt x="33400" y="10413"/>
                </a:lnTo>
                <a:lnTo>
                  <a:pt x="29718" y="5206"/>
                </a:lnTo>
                <a:lnTo>
                  <a:pt x="23875" y="1523"/>
                </a:lnTo>
                <a:lnTo>
                  <a:pt x="20193" y="0"/>
                </a:lnTo>
                <a:lnTo>
                  <a:pt x="17525" y="0"/>
                </a:lnTo>
                <a:lnTo>
                  <a:pt x="10032" y="1523"/>
                </a:lnTo>
                <a:lnTo>
                  <a:pt x="5333" y="5206"/>
                </a:lnTo>
                <a:lnTo>
                  <a:pt x="1016" y="10413"/>
                </a:lnTo>
                <a:lnTo>
                  <a:pt x="0" y="17779"/>
                </a:lnTo>
                <a:lnTo>
                  <a:pt x="0" y="20446"/>
                </a:lnTo>
                <a:lnTo>
                  <a:pt x="1016" y="24002"/>
                </a:lnTo>
                <a:lnTo>
                  <a:pt x="5333" y="29844"/>
                </a:lnTo>
                <a:lnTo>
                  <a:pt x="10032" y="33019"/>
                </a:lnTo>
                <a:lnTo>
                  <a:pt x="13843" y="34543"/>
                </a:lnTo>
                <a:lnTo>
                  <a:pt x="17525" y="35051"/>
                </a:lnTo>
                <a:lnTo>
                  <a:pt x="20193" y="34543"/>
                </a:lnTo>
                <a:lnTo>
                  <a:pt x="23875" y="33019"/>
                </a:lnTo>
                <a:lnTo>
                  <a:pt x="29718" y="29844"/>
                </a:lnTo>
                <a:lnTo>
                  <a:pt x="33400"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25" name="Google Shape;5425;p115"/>
          <p:cNvSpPr/>
          <p:nvPr/>
        </p:nvSpPr>
        <p:spPr>
          <a:xfrm>
            <a:off x="9264182" y="3079824"/>
            <a:ext cx="38686" cy="38686"/>
          </a:xfrm>
          <a:custGeom>
            <a:rect b="b" l="l" r="r" t="t"/>
            <a:pathLst>
              <a:path extrusionOk="0" h="35051" w="35051">
                <a:moveTo>
                  <a:pt x="35051" y="17779"/>
                </a:moveTo>
                <a:lnTo>
                  <a:pt x="34544" y="14096"/>
                </a:lnTo>
                <a:lnTo>
                  <a:pt x="33400" y="10413"/>
                </a:lnTo>
                <a:lnTo>
                  <a:pt x="29718" y="5206"/>
                </a:lnTo>
                <a:lnTo>
                  <a:pt x="23875" y="1523"/>
                </a:lnTo>
                <a:lnTo>
                  <a:pt x="20700" y="0"/>
                </a:lnTo>
                <a:lnTo>
                  <a:pt x="17525" y="0"/>
                </a:lnTo>
                <a:lnTo>
                  <a:pt x="10668" y="1523"/>
                </a:lnTo>
                <a:lnTo>
                  <a:pt x="5333" y="5206"/>
                </a:lnTo>
                <a:lnTo>
                  <a:pt x="1015" y="10413"/>
                </a:lnTo>
                <a:lnTo>
                  <a:pt x="0" y="17779"/>
                </a:lnTo>
                <a:lnTo>
                  <a:pt x="0" y="20446"/>
                </a:lnTo>
                <a:lnTo>
                  <a:pt x="1015" y="24002"/>
                </a:lnTo>
                <a:lnTo>
                  <a:pt x="5333" y="29844"/>
                </a:lnTo>
                <a:lnTo>
                  <a:pt x="10668" y="33019"/>
                </a:lnTo>
                <a:lnTo>
                  <a:pt x="13843" y="34543"/>
                </a:lnTo>
                <a:lnTo>
                  <a:pt x="17525" y="35051"/>
                </a:lnTo>
                <a:lnTo>
                  <a:pt x="20700" y="34543"/>
                </a:lnTo>
                <a:lnTo>
                  <a:pt x="23875" y="33019"/>
                </a:lnTo>
                <a:lnTo>
                  <a:pt x="29718" y="29844"/>
                </a:lnTo>
                <a:lnTo>
                  <a:pt x="33400"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26" name="Google Shape;5426;p115"/>
          <p:cNvSpPr/>
          <p:nvPr/>
        </p:nvSpPr>
        <p:spPr>
          <a:xfrm>
            <a:off x="9314643" y="3079824"/>
            <a:ext cx="40368" cy="38686"/>
          </a:xfrm>
          <a:custGeom>
            <a:rect b="b" l="l" r="r" t="t"/>
            <a:pathLst>
              <a:path extrusionOk="0" h="35051" w="36575">
                <a:moveTo>
                  <a:pt x="1142" y="24002"/>
                </a:moveTo>
                <a:lnTo>
                  <a:pt x="5460" y="29844"/>
                </a:lnTo>
                <a:lnTo>
                  <a:pt x="10922" y="33019"/>
                </a:lnTo>
                <a:lnTo>
                  <a:pt x="14731" y="34543"/>
                </a:lnTo>
                <a:lnTo>
                  <a:pt x="18033" y="35051"/>
                </a:lnTo>
                <a:lnTo>
                  <a:pt x="21335" y="34543"/>
                </a:lnTo>
                <a:lnTo>
                  <a:pt x="25145" y="33019"/>
                </a:lnTo>
                <a:lnTo>
                  <a:pt x="31114" y="29844"/>
                </a:lnTo>
                <a:lnTo>
                  <a:pt x="34416" y="24002"/>
                </a:lnTo>
                <a:lnTo>
                  <a:pt x="35432" y="20446"/>
                </a:lnTo>
                <a:lnTo>
                  <a:pt x="36575" y="17779"/>
                </a:lnTo>
                <a:lnTo>
                  <a:pt x="35432" y="14096"/>
                </a:lnTo>
                <a:lnTo>
                  <a:pt x="34416" y="10413"/>
                </a:lnTo>
                <a:lnTo>
                  <a:pt x="31114" y="5206"/>
                </a:lnTo>
                <a:lnTo>
                  <a:pt x="25145" y="1523"/>
                </a:lnTo>
                <a:lnTo>
                  <a:pt x="21335" y="0"/>
                </a:lnTo>
                <a:lnTo>
                  <a:pt x="18033" y="0"/>
                </a:lnTo>
                <a:lnTo>
                  <a:pt x="10922" y="1523"/>
                </a:lnTo>
                <a:lnTo>
                  <a:pt x="5460" y="5206"/>
                </a:lnTo>
                <a:lnTo>
                  <a:pt x="1142" y="10413"/>
                </a:lnTo>
                <a:lnTo>
                  <a:pt x="0" y="17779"/>
                </a:lnTo>
                <a:lnTo>
                  <a:pt x="0" y="20446"/>
                </a:lnTo>
                <a:lnTo>
                  <a:pt x="1142" y="2400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27" name="Google Shape;5427;p115"/>
          <p:cNvSpPr/>
          <p:nvPr/>
        </p:nvSpPr>
        <p:spPr>
          <a:xfrm>
            <a:off x="9368468" y="3079824"/>
            <a:ext cx="38686" cy="38686"/>
          </a:xfrm>
          <a:custGeom>
            <a:rect b="b" l="l" r="r" t="t"/>
            <a:pathLst>
              <a:path extrusionOk="0" h="35051" w="35051">
                <a:moveTo>
                  <a:pt x="35051" y="17779"/>
                </a:moveTo>
                <a:lnTo>
                  <a:pt x="34544" y="14096"/>
                </a:lnTo>
                <a:lnTo>
                  <a:pt x="33400" y="10413"/>
                </a:lnTo>
                <a:lnTo>
                  <a:pt x="29718" y="5206"/>
                </a:lnTo>
                <a:lnTo>
                  <a:pt x="23875" y="1523"/>
                </a:lnTo>
                <a:lnTo>
                  <a:pt x="20193" y="0"/>
                </a:lnTo>
                <a:lnTo>
                  <a:pt x="17525" y="0"/>
                </a:lnTo>
                <a:lnTo>
                  <a:pt x="10033" y="1523"/>
                </a:lnTo>
                <a:lnTo>
                  <a:pt x="5334" y="5206"/>
                </a:lnTo>
                <a:lnTo>
                  <a:pt x="1016" y="10413"/>
                </a:lnTo>
                <a:lnTo>
                  <a:pt x="0" y="17779"/>
                </a:lnTo>
                <a:lnTo>
                  <a:pt x="0" y="20446"/>
                </a:lnTo>
                <a:lnTo>
                  <a:pt x="1016" y="24002"/>
                </a:lnTo>
                <a:lnTo>
                  <a:pt x="5334" y="29844"/>
                </a:lnTo>
                <a:lnTo>
                  <a:pt x="10033" y="33019"/>
                </a:lnTo>
                <a:lnTo>
                  <a:pt x="13843" y="34543"/>
                </a:lnTo>
                <a:lnTo>
                  <a:pt x="17525" y="35051"/>
                </a:lnTo>
                <a:lnTo>
                  <a:pt x="20193" y="34543"/>
                </a:lnTo>
                <a:lnTo>
                  <a:pt x="23875" y="33019"/>
                </a:lnTo>
                <a:lnTo>
                  <a:pt x="29718" y="29844"/>
                </a:lnTo>
                <a:lnTo>
                  <a:pt x="33400"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28" name="Google Shape;5428;p115"/>
          <p:cNvSpPr/>
          <p:nvPr/>
        </p:nvSpPr>
        <p:spPr>
          <a:xfrm>
            <a:off x="9418930" y="3079824"/>
            <a:ext cx="38686" cy="38686"/>
          </a:xfrm>
          <a:custGeom>
            <a:rect b="b" l="l" r="r" t="t"/>
            <a:pathLst>
              <a:path extrusionOk="0" h="35051" w="35051">
                <a:moveTo>
                  <a:pt x="35051" y="17779"/>
                </a:moveTo>
                <a:lnTo>
                  <a:pt x="34544" y="14096"/>
                </a:lnTo>
                <a:lnTo>
                  <a:pt x="33400" y="10413"/>
                </a:lnTo>
                <a:lnTo>
                  <a:pt x="29718" y="5206"/>
                </a:lnTo>
                <a:lnTo>
                  <a:pt x="23875" y="1523"/>
                </a:lnTo>
                <a:lnTo>
                  <a:pt x="20700" y="0"/>
                </a:lnTo>
                <a:lnTo>
                  <a:pt x="17525" y="0"/>
                </a:lnTo>
                <a:lnTo>
                  <a:pt x="10668" y="1523"/>
                </a:lnTo>
                <a:lnTo>
                  <a:pt x="5334" y="5206"/>
                </a:lnTo>
                <a:lnTo>
                  <a:pt x="1016" y="10413"/>
                </a:lnTo>
                <a:lnTo>
                  <a:pt x="0" y="17779"/>
                </a:lnTo>
                <a:lnTo>
                  <a:pt x="0" y="20446"/>
                </a:lnTo>
                <a:lnTo>
                  <a:pt x="1016" y="24002"/>
                </a:lnTo>
                <a:lnTo>
                  <a:pt x="5334" y="29844"/>
                </a:lnTo>
                <a:lnTo>
                  <a:pt x="10668" y="33019"/>
                </a:lnTo>
                <a:lnTo>
                  <a:pt x="13843" y="34543"/>
                </a:lnTo>
                <a:lnTo>
                  <a:pt x="17525" y="35051"/>
                </a:lnTo>
                <a:lnTo>
                  <a:pt x="20700" y="34543"/>
                </a:lnTo>
                <a:lnTo>
                  <a:pt x="23875" y="33019"/>
                </a:lnTo>
                <a:lnTo>
                  <a:pt x="29718" y="29844"/>
                </a:lnTo>
                <a:lnTo>
                  <a:pt x="33400"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29" name="Google Shape;5429;p115"/>
          <p:cNvSpPr/>
          <p:nvPr/>
        </p:nvSpPr>
        <p:spPr>
          <a:xfrm>
            <a:off x="9471073" y="3079824"/>
            <a:ext cx="38686" cy="38686"/>
          </a:xfrm>
          <a:custGeom>
            <a:rect b="b" l="l" r="r" t="t"/>
            <a:pathLst>
              <a:path extrusionOk="0" h="35051" w="35051">
                <a:moveTo>
                  <a:pt x="1016" y="24002"/>
                </a:moveTo>
                <a:lnTo>
                  <a:pt x="5206" y="29844"/>
                </a:lnTo>
                <a:lnTo>
                  <a:pt x="10413" y="33019"/>
                </a:lnTo>
                <a:lnTo>
                  <a:pt x="14097" y="34543"/>
                </a:lnTo>
                <a:lnTo>
                  <a:pt x="17272" y="35051"/>
                </a:lnTo>
                <a:lnTo>
                  <a:pt x="20447" y="34543"/>
                </a:lnTo>
                <a:lnTo>
                  <a:pt x="24002" y="33019"/>
                </a:lnTo>
                <a:lnTo>
                  <a:pt x="29845" y="29844"/>
                </a:lnTo>
                <a:lnTo>
                  <a:pt x="33020" y="24002"/>
                </a:lnTo>
                <a:lnTo>
                  <a:pt x="34035" y="20446"/>
                </a:lnTo>
                <a:lnTo>
                  <a:pt x="35051" y="17779"/>
                </a:lnTo>
                <a:lnTo>
                  <a:pt x="34035" y="14096"/>
                </a:lnTo>
                <a:lnTo>
                  <a:pt x="33020" y="10413"/>
                </a:lnTo>
                <a:lnTo>
                  <a:pt x="29845" y="5206"/>
                </a:lnTo>
                <a:lnTo>
                  <a:pt x="24002" y="1523"/>
                </a:lnTo>
                <a:lnTo>
                  <a:pt x="20447" y="0"/>
                </a:lnTo>
                <a:lnTo>
                  <a:pt x="17272" y="0"/>
                </a:lnTo>
                <a:lnTo>
                  <a:pt x="10413" y="1523"/>
                </a:lnTo>
                <a:lnTo>
                  <a:pt x="5206" y="5206"/>
                </a:lnTo>
                <a:lnTo>
                  <a:pt x="1016" y="10413"/>
                </a:lnTo>
                <a:lnTo>
                  <a:pt x="0" y="17779"/>
                </a:lnTo>
                <a:lnTo>
                  <a:pt x="0" y="20446"/>
                </a:lnTo>
                <a:lnTo>
                  <a:pt x="1016" y="2400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30" name="Google Shape;5430;p115"/>
          <p:cNvSpPr/>
          <p:nvPr/>
        </p:nvSpPr>
        <p:spPr>
          <a:xfrm>
            <a:off x="9521535" y="3079824"/>
            <a:ext cx="38686" cy="38686"/>
          </a:xfrm>
          <a:custGeom>
            <a:rect b="b" l="l" r="r" t="t"/>
            <a:pathLst>
              <a:path extrusionOk="0" h="35051" w="35051">
                <a:moveTo>
                  <a:pt x="35051" y="17779"/>
                </a:moveTo>
                <a:lnTo>
                  <a:pt x="34543" y="14096"/>
                </a:lnTo>
                <a:lnTo>
                  <a:pt x="33400" y="10413"/>
                </a:lnTo>
                <a:lnTo>
                  <a:pt x="29717" y="5206"/>
                </a:lnTo>
                <a:lnTo>
                  <a:pt x="23875" y="1523"/>
                </a:lnTo>
                <a:lnTo>
                  <a:pt x="20192" y="0"/>
                </a:lnTo>
                <a:lnTo>
                  <a:pt x="17525" y="0"/>
                </a:lnTo>
                <a:lnTo>
                  <a:pt x="10032" y="1523"/>
                </a:lnTo>
                <a:lnTo>
                  <a:pt x="5333" y="5206"/>
                </a:lnTo>
                <a:lnTo>
                  <a:pt x="1015" y="10413"/>
                </a:lnTo>
                <a:lnTo>
                  <a:pt x="0" y="17779"/>
                </a:lnTo>
                <a:lnTo>
                  <a:pt x="0" y="20446"/>
                </a:lnTo>
                <a:lnTo>
                  <a:pt x="1015" y="24002"/>
                </a:lnTo>
                <a:lnTo>
                  <a:pt x="5333" y="29844"/>
                </a:lnTo>
                <a:lnTo>
                  <a:pt x="10032" y="33019"/>
                </a:lnTo>
                <a:lnTo>
                  <a:pt x="13842" y="34543"/>
                </a:lnTo>
                <a:lnTo>
                  <a:pt x="17525" y="35051"/>
                </a:lnTo>
                <a:lnTo>
                  <a:pt x="20192" y="34543"/>
                </a:lnTo>
                <a:lnTo>
                  <a:pt x="23875" y="33019"/>
                </a:lnTo>
                <a:lnTo>
                  <a:pt x="29717"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31" name="Google Shape;5431;p115"/>
          <p:cNvSpPr/>
          <p:nvPr/>
        </p:nvSpPr>
        <p:spPr>
          <a:xfrm>
            <a:off x="6493854" y="3073095"/>
            <a:ext cx="25231" cy="26913"/>
          </a:xfrm>
          <a:custGeom>
            <a:rect b="b" l="l" r="r" t="t"/>
            <a:pathLst>
              <a:path extrusionOk="0" h="24384" w="22860">
                <a:moveTo>
                  <a:pt x="11937" y="23240"/>
                </a:moveTo>
                <a:lnTo>
                  <a:pt x="15621" y="22732"/>
                </a:lnTo>
                <a:lnTo>
                  <a:pt x="19685" y="20574"/>
                </a:lnTo>
                <a:lnTo>
                  <a:pt x="21844" y="16255"/>
                </a:lnTo>
                <a:lnTo>
                  <a:pt x="22860" y="11937"/>
                </a:lnTo>
                <a:lnTo>
                  <a:pt x="21844" y="7619"/>
                </a:lnTo>
                <a:lnTo>
                  <a:pt x="19685" y="3810"/>
                </a:lnTo>
                <a:lnTo>
                  <a:pt x="15621" y="507"/>
                </a:lnTo>
                <a:lnTo>
                  <a:pt x="11430" y="0"/>
                </a:lnTo>
                <a:lnTo>
                  <a:pt x="6731" y="507"/>
                </a:lnTo>
                <a:lnTo>
                  <a:pt x="3683" y="3810"/>
                </a:lnTo>
                <a:lnTo>
                  <a:pt x="508" y="7619"/>
                </a:lnTo>
                <a:lnTo>
                  <a:pt x="0" y="11937"/>
                </a:lnTo>
                <a:lnTo>
                  <a:pt x="508" y="16255"/>
                </a:lnTo>
                <a:lnTo>
                  <a:pt x="3683" y="20574"/>
                </a:lnTo>
                <a:lnTo>
                  <a:pt x="6731" y="22732"/>
                </a:lnTo>
                <a:lnTo>
                  <a:pt x="11430" y="24384"/>
                </a:lnTo>
                <a:lnTo>
                  <a:pt x="11937" y="23240"/>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32" name="Google Shape;5432;p115"/>
          <p:cNvSpPr/>
          <p:nvPr/>
        </p:nvSpPr>
        <p:spPr>
          <a:xfrm>
            <a:off x="6507311" y="3037773"/>
            <a:ext cx="25231" cy="25230"/>
          </a:xfrm>
          <a:custGeom>
            <a:rect b="b" l="l" r="r" t="t"/>
            <a:pathLst>
              <a:path extrusionOk="0" h="22859" w="22860">
                <a:moveTo>
                  <a:pt x="22860" y="11429"/>
                </a:moveTo>
                <a:lnTo>
                  <a:pt x="21843" y="6730"/>
                </a:lnTo>
                <a:lnTo>
                  <a:pt x="19685" y="3175"/>
                </a:lnTo>
                <a:lnTo>
                  <a:pt x="15620" y="507"/>
                </a:lnTo>
                <a:lnTo>
                  <a:pt x="11429" y="0"/>
                </a:lnTo>
                <a:lnTo>
                  <a:pt x="6730" y="507"/>
                </a:lnTo>
                <a:lnTo>
                  <a:pt x="3682" y="3175"/>
                </a:lnTo>
                <a:lnTo>
                  <a:pt x="507" y="6730"/>
                </a:lnTo>
                <a:lnTo>
                  <a:pt x="0" y="11429"/>
                </a:lnTo>
                <a:lnTo>
                  <a:pt x="507" y="15112"/>
                </a:lnTo>
                <a:lnTo>
                  <a:pt x="3682" y="19176"/>
                </a:lnTo>
                <a:lnTo>
                  <a:pt x="6730" y="21335"/>
                </a:lnTo>
                <a:lnTo>
                  <a:pt x="11429" y="22859"/>
                </a:lnTo>
                <a:lnTo>
                  <a:pt x="13462" y="22351"/>
                </a:lnTo>
                <a:lnTo>
                  <a:pt x="17144" y="20319"/>
                </a:lnTo>
                <a:lnTo>
                  <a:pt x="19685" y="19176"/>
                </a:lnTo>
                <a:lnTo>
                  <a:pt x="21843" y="15112"/>
                </a:lnTo>
                <a:lnTo>
                  <a:pt x="22860"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33" name="Google Shape;5433;p115"/>
          <p:cNvSpPr/>
          <p:nvPr/>
        </p:nvSpPr>
        <p:spPr>
          <a:xfrm>
            <a:off x="6519085" y="3000767"/>
            <a:ext cx="26913" cy="26913"/>
          </a:xfrm>
          <a:custGeom>
            <a:rect b="b" l="l" r="r" t="t"/>
            <a:pathLst>
              <a:path extrusionOk="0" h="24384" w="24384">
                <a:moveTo>
                  <a:pt x="24384" y="12192"/>
                </a:moveTo>
                <a:lnTo>
                  <a:pt x="23241" y="7238"/>
                </a:lnTo>
                <a:lnTo>
                  <a:pt x="21082" y="3301"/>
                </a:lnTo>
                <a:lnTo>
                  <a:pt x="16637" y="508"/>
                </a:lnTo>
                <a:lnTo>
                  <a:pt x="12192" y="0"/>
                </a:lnTo>
                <a:lnTo>
                  <a:pt x="7747" y="508"/>
                </a:lnTo>
                <a:lnTo>
                  <a:pt x="3937" y="3301"/>
                </a:lnTo>
                <a:lnTo>
                  <a:pt x="508" y="7238"/>
                </a:lnTo>
                <a:lnTo>
                  <a:pt x="0" y="12192"/>
                </a:lnTo>
                <a:lnTo>
                  <a:pt x="508" y="16129"/>
                </a:lnTo>
                <a:lnTo>
                  <a:pt x="3937" y="20447"/>
                </a:lnTo>
                <a:lnTo>
                  <a:pt x="7747" y="23241"/>
                </a:lnTo>
                <a:lnTo>
                  <a:pt x="12192" y="24384"/>
                </a:lnTo>
                <a:lnTo>
                  <a:pt x="14350" y="23875"/>
                </a:lnTo>
                <a:lnTo>
                  <a:pt x="18287" y="21589"/>
                </a:lnTo>
                <a:lnTo>
                  <a:pt x="21082" y="20447"/>
                </a:lnTo>
                <a:lnTo>
                  <a:pt x="23241" y="16129"/>
                </a:lnTo>
                <a:lnTo>
                  <a:pt x="24384"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34" name="Google Shape;5434;p115"/>
          <p:cNvSpPr/>
          <p:nvPr/>
        </p:nvSpPr>
        <p:spPr>
          <a:xfrm>
            <a:off x="6532542" y="2963762"/>
            <a:ext cx="26912" cy="26913"/>
          </a:xfrm>
          <a:custGeom>
            <a:rect b="b" l="l" r="r" t="t"/>
            <a:pathLst>
              <a:path extrusionOk="0" h="24384" w="24383">
                <a:moveTo>
                  <a:pt x="12953" y="23875"/>
                </a:moveTo>
                <a:lnTo>
                  <a:pt x="16255" y="23240"/>
                </a:lnTo>
                <a:lnTo>
                  <a:pt x="20574" y="20447"/>
                </a:lnTo>
                <a:lnTo>
                  <a:pt x="22732" y="16637"/>
                </a:lnTo>
                <a:lnTo>
                  <a:pt x="23240" y="13842"/>
                </a:lnTo>
                <a:lnTo>
                  <a:pt x="24383" y="12191"/>
                </a:lnTo>
                <a:lnTo>
                  <a:pt x="22732" y="7238"/>
                </a:lnTo>
                <a:lnTo>
                  <a:pt x="20574" y="3301"/>
                </a:lnTo>
                <a:lnTo>
                  <a:pt x="16255" y="508"/>
                </a:lnTo>
                <a:lnTo>
                  <a:pt x="11937" y="0"/>
                </a:lnTo>
                <a:lnTo>
                  <a:pt x="7619" y="508"/>
                </a:lnTo>
                <a:lnTo>
                  <a:pt x="3809" y="3301"/>
                </a:lnTo>
                <a:lnTo>
                  <a:pt x="1142" y="7238"/>
                </a:lnTo>
                <a:lnTo>
                  <a:pt x="0" y="12191"/>
                </a:lnTo>
                <a:lnTo>
                  <a:pt x="1142" y="16637"/>
                </a:lnTo>
                <a:lnTo>
                  <a:pt x="3809" y="20447"/>
                </a:lnTo>
                <a:lnTo>
                  <a:pt x="7619" y="23240"/>
                </a:lnTo>
                <a:lnTo>
                  <a:pt x="11937" y="24384"/>
                </a:lnTo>
                <a:lnTo>
                  <a:pt x="12953"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35" name="Google Shape;5435;p115"/>
          <p:cNvSpPr/>
          <p:nvPr/>
        </p:nvSpPr>
        <p:spPr>
          <a:xfrm>
            <a:off x="6545998" y="2930121"/>
            <a:ext cx="25231" cy="23549"/>
          </a:xfrm>
          <a:custGeom>
            <a:rect b="b" l="l" r="r" t="t"/>
            <a:pathLst>
              <a:path extrusionOk="0" h="21336" w="22860">
                <a:moveTo>
                  <a:pt x="12191" y="20827"/>
                </a:moveTo>
                <a:lnTo>
                  <a:pt x="15239" y="20319"/>
                </a:lnTo>
                <a:lnTo>
                  <a:pt x="19303" y="18414"/>
                </a:lnTo>
                <a:lnTo>
                  <a:pt x="21336" y="14604"/>
                </a:lnTo>
                <a:lnTo>
                  <a:pt x="22860" y="10667"/>
                </a:lnTo>
                <a:lnTo>
                  <a:pt x="21336" y="6350"/>
                </a:lnTo>
                <a:lnTo>
                  <a:pt x="19303" y="3428"/>
                </a:lnTo>
                <a:lnTo>
                  <a:pt x="15239" y="507"/>
                </a:lnTo>
                <a:lnTo>
                  <a:pt x="11684" y="0"/>
                </a:lnTo>
                <a:lnTo>
                  <a:pt x="7112" y="507"/>
                </a:lnTo>
                <a:lnTo>
                  <a:pt x="3555" y="3428"/>
                </a:lnTo>
                <a:lnTo>
                  <a:pt x="1015" y="6350"/>
                </a:lnTo>
                <a:lnTo>
                  <a:pt x="0" y="10667"/>
                </a:lnTo>
                <a:lnTo>
                  <a:pt x="1015" y="14604"/>
                </a:lnTo>
                <a:lnTo>
                  <a:pt x="3555" y="18414"/>
                </a:lnTo>
                <a:lnTo>
                  <a:pt x="7112" y="20319"/>
                </a:lnTo>
                <a:lnTo>
                  <a:pt x="11684" y="21336"/>
                </a:lnTo>
                <a:lnTo>
                  <a:pt x="12191" y="2082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36" name="Google Shape;5436;p115"/>
          <p:cNvSpPr/>
          <p:nvPr/>
        </p:nvSpPr>
        <p:spPr>
          <a:xfrm>
            <a:off x="6559454" y="2893115"/>
            <a:ext cx="23549" cy="23549"/>
          </a:xfrm>
          <a:custGeom>
            <a:rect b="b" l="l" r="r" t="t"/>
            <a:pathLst>
              <a:path extrusionOk="0" h="21336" w="21336">
                <a:moveTo>
                  <a:pt x="21336" y="10668"/>
                </a:moveTo>
                <a:lnTo>
                  <a:pt x="20320" y="6350"/>
                </a:lnTo>
                <a:lnTo>
                  <a:pt x="17907" y="3429"/>
                </a:lnTo>
                <a:lnTo>
                  <a:pt x="14097" y="508"/>
                </a:lnTo>
                <a:lnTo>
                  <a:pt x="10668" y="0"/>
                </a:lnTo>
                <a:lnTo>
                  <a:pt x="6350" y="508"/>
                </a:lnTo>
                <a:lnTo>
                  <a:pt x="2921" y="3429"/>
                </a:lnTo>
                <a:lnTo>
                  <a:pt x="508" y="6350"/>
                </a:lnTo>
                <a:lnTo>
                  <a:pt x="0" y="10668"/>
                </a:lnTo>
                <a:lnTo>
                  <a:pt x="508" y="14605"/>
                </a:lnTo>
                <a:lnTo>
                  <a:pt x="2921" y="18415"/>
                </a:lnTo>
                <a:lnTo>
                  <a:pt x="6350" y="20320"/>
                </a:lnTo>
                <a:lnTo>
                  <a:pt x="10668" y="21336"/>
                </a:lnTo>
                <a:lnTo>
                  <a:pt x="11175" y="20828"/>
                </a:lnTo>
                <a:lnTo>
                  <a:pt x="14097" y="20320"/>
                </a:lnTo>
                <a:lnTo>
                  <a:pt x="17907" y="18415"/>
                </a:lnTo>
                <a:lnTo>
                  <a:pt x="20320" y="14605"/>
                </a:lnTo>
                <a:lnTo>
                  <a:pt x="21336" y="1066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37" name="Google Shape;5437;p115"/>
          <p:cNvSpPr/>
          <p:nvPr/>
        </p:nvSpPr>
        <p:spPr>
          <a:xfrm>
            <a:off x="6571228" y="2856111"/>
            <a:ext cx="25231" cy="25231"/>
          </a:xfrm>
          <a:custGeom>
            <a:rect b="b" l="l" r="r" t="t"/>
            <a:pathLst>
              <a:path extrusionOk="0" h="22860" w="22860">
                <a:moveTo>
                  <a:pt x="11937" y="22351"/>
                </a:moveTo>
                <a:lnTo>
                  <a:pt x="15112" y="21844"/>
                </a:lnTo>
                <a:lnTo>
                  <a:pt x="19176" y="19685"/>
                </a:lnTo>
                <a:lnTo>
                  <a:pt x="21843" y="15621"/>
                </a:lnTo>
                <a:lnTo>
                  <a:pt x="22860" y="11430"/>
                </a:lnTo>
                <a:lnTo>
                  <a:pt x="21843" y="6731"/>
                </a:lnTo>
                <a:lnTo>
                  <a:pt x="19176" y="3683"/>
                </a:lnTo>
                <a:lnTo>
                  <a:pt x="15112" y="508"/>
                </a:lnTo>
                <a:lnTo>
                  <a:pt x="11429" y="0"/>
                </a:lnTo>
                <a:lnTo>
                  <a:pt x="6730" y="508"/>
                </a:lnTo>
                <a:lnTo>
                  <a:pt x="3175" y="3683"/>
                </a:lnTo>
                <a:lnTo>
                  <a:pt x="507" y="6731"/>
                </a:lnTo>
                <a:lnTo>
                  <a:pt x="0" y="11430"/>
                </a:lnTo>
                <a:lnTo>
                  <a:pt x="507" y="15621"/>
                </a:lnTo>
                <a:lnTo>
                  <a:pt x="3175" y="19685"/>
                </a:lnTo>
                <a:lnTo>
                  <a:pt x="6730" y="21844"/>
                </a:lnTo>
                <a:lnTo>
                  <a:pt x="11429" y="22860"/>
                </a:lnTo>
                <a:lnTo>
                  <a:pt x="11937"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38" name="Google Shape;5438;p115"/>
          <p:cNvSpPr/>
          <p:nvPr/>
        </p:nvSpPr>
        <p:spPr>
          <a:xfrm>
            <a:off x="6583003" y="2819106"/>
            <a:ext cx="26913" cy="26913"/>
          </a:xfrm>
          <a:custGeom>
            <a:rect b="b" l="l" r="r" t="t"/>
            <a:pathLst>
              <a:path extrusionOk="0" h="24384" w="24384">
                <a:moveTo>
                  <a:pt x="12700" y="23875"/>
                </a:moveTo>
                <a:lnTo>
                  <a:pt x="16129" y="23240"/>
                </a:lnTo>
                <a:lnTo>
                  <a:pt x="20447" y="21081"/>
                </a:lnTo>
                <a:lnTo>
                  <a:pt x="21589" y="18287"/>
                </a:lnTo>
                <a:lnTo>
                  <a:pt x="23240" y="16637"/>
                </a:lnTo>
                <a:lnTo>
                  <a:pt x="24384" y="12191"/>
                </a:lnTo>
                <a:lnTo>
                  <a:pt x="23240" y="7747"/>
                </a:lnTo>
                <a:lnTo>
                  <a:pt x="20447" y="3937"/>
                </a:lnTo>
                <a:lnTo>
                  <a:pt x="16129" y="508"/>
                </a:lnTo>
                <a:lnTo>
                  <a:pt x="12192" y="0"/>
                </a:lnTo>
                <a:lnTo>
                  <a:pt x="7238" y="508"/>
                </a:lnTo>
                <a:lnTo>
                  <a:pt x="3301" y="3937"/>
                </a:lnTo>
                <a:lnTo>
                  <a:pt x="508" y="7747"/>
                </a:lnTo>
                <a:lnTo>
                  <a:pt x="0" y="12191"/>
                </a:lnTo>
                <a:lnTo>
                  <a:pt x="508" y="16637"/>
                </a:lnTo>
                <a:lnTo>
                  <a:pt x="3301" y="21081"/>
                </a:lnTo>
                <a:lnTo>
                  <a:pt x="7238" y="23240"/>
                </a:lnTo>
                <a:lnTo>
                  <a:pt x="12192" y="24384"/>
                </a:lnTo>
                <a:lnTo>
                  <a:pt x="12700"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39" name="Google Shape;5439;p115"/>
          <p:cNvSpPr/>
          <p:nvPr/>
        </p:nvSpPr>
        <p:spPr>
          <a:xfrm>
            <a:off x="6596459" y="2782102"/>
            <a:ext cx="23548" cy="26912"/>
          </a:xfrm>
          <a:custGeom>
            <a:rect b="b" l="l" r="r" t="t"/>
            <a:pathLst>
              <a:path extrusionOk="0" h="24383" w="21335">
                <a:moveTo>
                  <a:pt x="11175" y="23875"/>
                </a:moveTo>
                <a:lnTo>
                  <a:pt x="14096" y="23240"/>
                </a:lnTo>
                <a:lnTo>
                  <a:pt x="17906" y="21081"/>
                </a:lnTo>
                <a:lnTo>
                  <a:pt x="18922" y="18287"/>
                </a:lnTo>
                <a:lnTo>
                  <a:pt x="19938" y="16637"/>
                </a:lnTo>
                <a:lnTo>
                  <a:pt x="21335" y="12191"/>
                </a:lnTo>
                <a:lnTo>
                  <a:pt x="19938" y="7238"/>
                </a:lnTo>
                <a:lnTo>
                  <a:pt x="17906" y="3937"/>
                </a:lnTo>
                <a:lnTo>
                  <a:pt x="14096" y="507"/>
                </a:lnTo>
                <a:lnTo>
                  <a:pt x="10667" y="0"/>
                </a:lnTo>
                <a:lnTo>
                  <a:pt x="6350" y="507"/>
                </a:lnTo>
                <a:lnTo>
                  <a:pt x="2920" y="3937"/>
                </a:lnTo>
                <a:lnTo>
                  <a:pt x="507" y="7238"/>
                </a:lnTo>
                <a:lnTo>
                  <a:pt x="0" y="12191"/>
                </a:lnTo>
                <a:lnTo>
                  <a:pt x="507" y="16637"/>
                </a:lnTo>
                <a:lnTo>
                  <a:pt x="2920" y="21081"/>
                </a:lnTo>
                <a:lnTo>
                  <a:pt x="6350" y="23240"/>
                </a:lnTo>
                <a:lnTo>
                  <a:pt x="10667" y="24383"/>
                </a:lnTo>
                <a:lnTo>
                  <a:pt x="11175"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40" name="Google Shape;5440;p115"/>
          <p:cNvSpPr/>
          <p:nvPr/>
        </p:nvSpPr>
        <p:spPr>
          <a:xfrm>
            <a:off x="6608233" y="2745095"/>
            <a:ext cx="26913" cy="26913"/>
          </a:xfrm>
          <a:custGeom>
            <a:rect b="b" l="l" r="r" t="t"/>
            <a:pathLst>
              <a:path extrusionOk="0" h="24384" w="24384">
                <a:moveTo>
                  <a:pt x="12700" y="23241"/>
                </a:moveTo>
                <a:lnTo>
                  <a:pt x="16128" y="22733"/>
                </a:lnTo>
                <a:lnTo>
                  <a:pt x="20447" y="20574"/>
                </a:lnTo>
                <a:lnTo>
                  <a:pt x="21589" y="17907"/>
                </a:lnTo>
                <a:lnTo>
                  <a:pt x="23240" y="16256"/>
                </a:lnTo>
                <a:lnTo>
                  <a:pt x="24384" y="11937"/>
                </a:lnTo>
                <a:lnTo>
                  <a:pt x="23240" y="7620"/>
                </a:lnTo>
                <a:lnTo>
                  <a:pt x="20447" y="3810"/>
                </a:lnTo>
                <a:lnTo>
                  <a:pt x="16128" y="508"/>
                </a:lnTo>
                <a:lnTo>
                  <a:pt x="12191" y="0"/>
                </a:lnTo>
                <a:lnTo>
                  <a:pt x="7238" y="508"/>
                </a:lnTo>
                <a:lnTo>
                  <a:pt x="3301" y="3810"/>
                </a:lnTo>
                <a:lnTo>
                  <a:pt x="508" y="7620"/>
                </a:lnTo>
                <a:lnTo>
                  <a:pt x="0" y="11937"/>
                </a:lnTo>
                <a:lnTo>
                  <a:pt x="508" y="16256"/>
                </a:lnTo>
                <a:lnTo>
                  <a:pt x="3301" y="20574"/>
                </a:lnTo>
                <a:lnTo>
                  <a:pt x="7238" y="22733"/>
                </a:lnTo>
                <a:lnTo>
                  <a:pt x="12191" y="24384"/>
                </a:lnTo>
                <a:lnTo>
                  <a:pt x="12700" y="2324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41" name="Google Shape;5441;p115"/>
          <p:cNvSpPr/>
          <p:nvPr/>
        </p:nvSpPr>
        <p:spPr>
          <a:xfrm>
            <a:off x="6909320" y="3084869"/>
            <a:ext cx="26912" cy="26913"/>
          </a:xfrm>
          <a:custGeom>
            <a:rect b="b" l="l" r="r" t="t"/>
            <a:pathLst>
              <a:path extrusionOk="0" h="24384" w="24383">
                <a:moveTo>
                  <a:pt x="24383" y="12446"/>
                </a:moveTo>
                <a:lnTo>
                  <a:pt x="22732" y="7620"/>
                </a:lnTo>
                <a:lnTo>
                  <a:pt x="20574" y="3810"/>
                </a:lnTo>
                <a:lnTo>
                  <a:pt x="16255" y="1143"/>
                </a:lnTo>
                <a:lnTo>
                  <a:pt x="12445" y="0"/>
                </a:lnTo>
                <a:lnTo>
                  <a:pt x="7619" y="1143"/>
                </a:lnTo>
                <a:lnTo>
                  <a:pt x="3809" y="3810"/>
                </a:lnTo>
                <a:lnTo>
                  <a:pt x="1142" y="7620"/>
                </a:lnTo>
                <a:lnTo>
                  <a:pt x="0" y="12446"/>
                </a:lnTo>
                <a:lnTo>
                  <a:pt x="1142" y="16256"/>
                </a:lnTo>
                <a:lnTo>
                  <a:pt x="3809" y="20574"/>
                </a:lnTo>
                <a:lnTo>
                  <a:pt x="7619" y="22733"/>
                </a:lnTo>
                <a:lnTo>
                  <a:pt x="12445" y="24384"/>
                </a:lnTo>
                <a:lnTo>
                  <a:pt x="12953" y="23875"/>
                </a:lnTo>
                <a:lnTo>
                  <a:pt x="16255" y="22733"/>
                </a:lnTo>
                <a:lnTo>
                  <a:pt x="20574" y="20574"/>
                </a:lnTo>
                <a:lnTo>
                  <a:pt x="22732" y="16256"/>
                </a:lnTo>
                <a:lnTo>
                  <a:pt x="24383" y="1244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42" name="Google Shape;5442;p115"/>
          <p:cNvSpPr/>
          <p:nvPr/>
        </p:nvSpPr>
        <p:spPr>
          <a:xfrm>
            <a:off x="6924458" y="3049546"/>
            <a:ext cx="25231" cy="26913"/>
          </a:xfrm>
          <a:custGeom>
            <a:rect b="b" l="l" r="r" t="t"/>
            <a:pathLst>
              <a:path extrusionOk="0" h="24384" w="22860">
                <a:moveTo>
                  <a:pt x="22860" y="12191"/>
                </a:moveTo>
                <a:lnTo>
                  <a:pt x="21843" y="7238"/>
                </a:lnTo>
                <a:lnTo>
                  <a:pt x="19176" y="3301"/>
                </a:lnTo>
                <a:lnTo>
                  <a:pt x="15112" y="508"/>
                </a:lnTo>
                <a:lnTo>
                  <a:pt x="11429" y="0"/>
                </a:lnTo>
                <a:lnTo>
                  <a:pt x="6730" y="508"/>
                </a:lnTo>
                <a:lnTo>
                  <a:pt x="3175" y="3301"/>
                </a:lnTo>
                <a:lnTo>
                  <a:pt x="508" y="7238"/>
                </a:lnTo>
                <a:lnTo>
                  <a:pt x="0" y="12191"/>
                </a:lnTo>
                <a:lnTo>
                  <a:pt x="508" y="16128"/>
                </a:lnTo>
                <a:lnTo>
                  <a:pt x="3175" y="20447"/>
                </a:lnTo>
                <a:lnTo>
                  <a:pt x="6730" y="23240"/>
                </a:lnTo>
                <a:lnTo>
                  <a:pt x="11429" y="24384"/>
                </a:lnTo>
                <a:lnTo>
                  <a:pt x="11937" y="23875"/>
                </a:lnTo>
                <a:lnTo>
                  <a:pt x="15112" y="23240"/>
                </a:lnTo>
                <a:lnTo>
                  <a:pt x="19176" y="20447"/>
                </a:lnTo>
                <a:lnTo>
                  <a:pt x="21843" y="16128"/>
                </a:lnTo>
                <a:lnTo>
                  <a:pt x="22860"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43" name="Google Shape;5443;p115"/>
          <p:cNvSpPr/>
          <p:nvPr/>
        </p:nvSpPr>
        <p:spPr>
          <a:xfrm>
            <a:off x="6936232" y="3014224"/>
            <a:ext cx="25231" cy="25230"/>
          </a:xfrm>
          <a:custGeom>
            <a:rect b="b" l="l" r="r" t="t"/>
            <a:pathLst>
              <a:path extrusionOk="0" h="22859" w="22860">
                <a:moveTo>
                  <a:pt x="11937" y="22351"/>
                </a:moveTo>
                <a:lnTo>
                  <a:pt x="15112" y="21843"/>
                </a:lnTo>
                <a:lnTo>
                  <a:pt x="19177" y="19176"/>
                </a:lnTo>
                <a:lnTo>
                  <a:pt x="21844" y="15620"/>
                </a:lnTo>
                <a:lnTo>
                  <a:pt x="22352" y="12953"/>
                </a:lnTo>
                <a:lnTo>
                  <a:pt x="22860" y="11429"/>
                </a:lnTo>
                <a:lnTo>
                  <a:pt x="21844" y="6730"/>
                </a:lnTo>
                <a:lnTo>
                  <a:pt x="19177" y="3175"/>
                </a:lnTo>
                <a:lnTo>
                  <a:pt x="15112" y="507"/>
                </a:lnTo>
                <a:lnTo>
                  <a:pt x="11430" y="0"/>
                </a:lnTo>
                <a:lnTo>
                  <a:pt x="6731" y="507"/>
                </a:lnTo>
                <a:lnTo>
                  <a:pt x="3175" y="3175"/>
                </a:lnTo>
                <a:lnTo>
                  <a:pt x="508" y="6730"/>
                </a:lnTo>
                <a:lnTo>
                  <a:pt x="0" y="11429"/>
                </a:lnTo>
                <a:lnTo>
                  <a:pt x="508" y="15620"/>
                </a:lnTo>
                <a:lnTo>
                  <a:pt x="3175" y="19176"/>
                </a:lnTo>
                <a:lnTo>
                  <a:pt x="6731" y="21843"/>
                </a:lnTo>
                <a:lnTo>
                  <a:pt x="11430" y="22859"/>
                </a:lnTo>
                <a:lnTo>
                  <a:pt x="11937"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44" name="Google Shape;5444;p115"/>
          <p:cNvSpPr/>
          <p:nvPr/>
        </p:nvSpPr>
        <p:spPr>
          <a:xfrm>
            <a:off x="6949688" y="2978901"/>
            <a:ext cx="25231" cy="23549"/>
          </a:xfrm>
          <a:custGeom>
            <a:rect b="b" l="l" r="r" t="t"/>
            <a:pathLst>
              <a:path extrusionOk="0" h="21336" w="22860">
                <a:moveTo>
                  <a:pt x="22860" y="10668"/>
                </a:moveTo>
                <a:lnTo>
                  <a:pt x="21843" y="6350"/>
                </a:lnTo>
                <a:lnTo>
                  <a:pt x="19176" y="3429"/>
                </a:lnTo>
                <a:lnTo>
                  <a:pt x="15620" y="508"/>
                </a:lnTo>
                <a:lnTo>
                  <a:pt x="11429" y="0"/>
                </a:lnTo>
                <a:lnTo>
                  <a:pt x="6730" y="508"/>
                </a:lnTo>
                <a:lnTo>
                  <a:pt x="3175" y="3429"/>
                </a:lnTo>
                <a:lnTo>
                  <a:pt x="507" y="6350"/>
                </a:lnTo>
                <a:lnTo>
                  <a:pt x="0" y="10668"/>
                </a:lnTo>
                <a:lnTo>
                  <a:pt x="507" y="14605"/>
                </a:lnTo>
                <a:lnTo>
                  <a:pt x="3175" y="17907"/>
                </a:lnTo>
                <a:lnTo>
                  <a:pt x="6730" y="20320"/>
                </a:lnTo>
                <a:lnTo>
                  <a:pt x="11429" y="21336"/>
                </a:lnTo>
                <a:lnTo>
                  <a:pt x="12953" y="20828"/>
                </a:lnTo>
                <a:lnTo>
                  <a:pt x="15620" y="20320"/>
                </a:lnTo>
                <a:lnTo>
                  <a:pt x="19176" y="17907"/>
                </a:lnTo>
                <a:lnTo>
                  <a:pt x="21843" y="14605"/>
                </a:lnTo>
                <a:lnTo>
                  <a:pt x="22860" y="1066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45" name="Google Shape;5445;p115"/>
          <p:cNvSpPr/>
          <p:nvPr/>
        </p:nvSpPr>
        <p:spPr>
          <a:xfrm>
            <a:off x="6961463" y="2941896"/>
            <a:ext cx="26913" cy="25231"/>
          </a:xfrm>
          <a:custGeom>
            <a:rect b="b" l="l" r="r" t="t"/>
            <a:pathLst>
              <a:path extrusionOk="0" h="22860" w="24384">
                <a:moveTo>
                  <a:pt x="13843" y="22351"/>
                </a:moveTo>
                <a:lnTo>
                  <a:pt x="16637" y="21844"/>
                </a:lnTo>
                <a:lnTo>
                  <a:pt x="20447" y="19685"/>
                </a:lnTo>
                <a:lnTo>
                  <a:pt x="23240" y="15621"/>
                </a:lnTo>
                <a:lnTo>
                  <a:pt x="23875" y="12953"/>
                </a:lnTo>
                <a:lnTo>
                  <a:pt x="24384" y="11429"/>
                </a:lnTo>
                <a:lnTo>
                  <a:pt x="23240" y="6731"/>
                </a:lnTo>
                <a:lnTo>
                  <a:pt x="20447" y="3683"/>
                </a:lnTo>
                <a:lnTo>
                  <a:pt x="16637" y="508"/>
                </a:lnTo>
                <a:lnTo>
                  <a:pt x="12192" y="0"/>
                </a:lnTo>
                <a:lnTo>
                  <a:pt x="7238" y="508"/>
                </a:lnTo>
                <a:lnTo>
                  <a:pt x="3301" y="3683"/>
                </a:lnTo>
                <a:lnTo>
                  <a:pt x="508" y="6731"/>
                </a:lnTo>
                <a:lnTo>
                  <a:pt x="0" y="11429"/>
                </a:lnTo>
                <a:lnTo>
                  <a:pt x="508" y="15621"/>
                </a:lnTo>
                <a:lnTo>
                  <a:pt x="3301" y="19685"/>
                </a:lnTo>
                <a:lnTo>
                  <a:pt x="7238" y="21844"/>
                </a:lnTo>
                <a:lnTo>
                  <a:pt x="12192" y="22860"/>
                </a:lnTo>
                <a:lnTo>
                  <a:pt x="13843"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46" name="Google Shape;5446;p115"/>
          <p:cNvSpPr/>
          <p:nvPr/>
        </p:nvSpPr>
        <p:spPr>
          <a:xfrm>
            <a:off x="6974919" y="2904891"/>
            <a:ext cx="25230" cy="26913"/>
          </a:xfrm>
          <a:custGeom>
            <a:rect b="b" l="l" r="r" t="t"/>
            <a:pathLst>
              <a:path extrusionOk="0" h="24384" w="22859">
                <a:moveTo>
                  <a:pt x="22859" y="12191"/>
                </a:moveTo>
                <a:lnTo>
                  <a:pt x="21843" y="7238"/>
                </a:lnTo>
                <a:lnTo>
                  <a:pt x="19176" y="3937"/>
                </a:lnTo>
                <a:lnTo>
                  <a:pt x="15620" y="507"/>
                </a:lnTo>
                <a:lnTo>
                  <a:pt x="11429" y="0"/>
                </a:lnTo>
                <a:lnTo>
                  <a:pt x="6730" y="507"/>
                </a:lnTo>
                <a:lnTo>
                  <a:pt x="3682" y="3937"/>
                </a:lnTo>
                <a:lnTo>
                  <a:pt x="507" y="7238"/>
                </a:lnTo>
                <a:lnTo>
                  <a:pt x="0" y="12191"/>
                </a:lnTo>
                <a:lnTo>
                  <a:pt x="507" y="16637"/>
                </a:lnTo>
                <a:lnTo>
                  <a:pt x="3682" y="21081"/>
                </a:lnTo>
                <a:lnTo>
                  <a:pt x="6730" y="23240"/>
                </a:lnTo>
                <a:lnTo>
                  <a:pt x="11429" y="24384"/>
                </a:lnTo>
                <a:lnTo>
                  <a:pt x="12953" y="23875"/>
                </a:lnTo>
                <a:lnTo>
                  <a:pt x="15620" y="23240"/>
                </a:lnTo>
                <a:lnTo>
                  <a:pt x="19176" y="21081"/>
                </a:lnTo>
                <a:lnTo>
                  <a:pt x="20827" y="18287"/>
                </a:lnTo>
                <a:lnTo>
                  <a:pt x="21843" y="16637"/>
                </a:lnTo>
                <a:lnTo>
                  <a:pt x="22859"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47" name="Google Shape;5447;p115"/>
          <p:cNvSpPr/>
          <p:nvPr/>
        </p:nvSpPr>
        <p:spPr>
          <a:xfrm>
            <a:off x="6988375" y="2869568"/>
            <a:ext cx="25231" cy="26912"/>
          </a:xfrm>
          <a:custGeom>
            <a:rect b="b" l="l" r="r" t="t"/>
            <a:pathLst>
              <a:path extrusionOk="0" h="24383" w="22860">
                <a:moveTo>
                  <a:pt x="22860" y="11937"/>
                </a:moveTo>
                <a:lnTo>
                  <a:pt x="21843" y="7619"/>
                </a:lnTo>
                <a:lnTo>
                  <a:pt x="19685" y="3809"/>
                </a:lnTo>
                <a:lnTo>
                  <a:pt x="15621" y="507"/>
                </a:lnTo>
                <a:lnTo>
                  <a:pt x="11429" y="0"/>
                </a:lnTo>
                <a:lnTo>
                  <a:pt x="6730" y="507"/>
                </a:lnTo>
                <a:lnTo>
                  <a:pt x="3683" y="3809"/>
                </a:lnTo>
                <a:lnTo>
                  <a:pt x="508" y="7619"/>
                </a:lnTo>
                <a:lnTo>
                  <a:pt x="0" y="11937"/>
                </a:lnTo>
                <a:lnTo>
                  <a:pt x="508" y="16255"/>
                </a:lnTo>
                <a:lnTo>
                  <a:pt x="3683" y="20573"/>
                </a:lnTo>
                <a:lnTo>
                  <a:pt x="6730" y="22732"/>
                </a:lnTo>
                <a:lnTo>
                  <a:pt x="11429" y="24383"/>
                </a:lnTo>
                <a:lnTo>
                  <a:pt x="12953" y="23240"/>
                </a:lnTo>
                <a:lnTo>
                  <a:pt x="15621" y="22732"/>
                </a:lnTo>
                <a:lnTo>
                  <a:pt x="19685" y="20573"/>
                </a:lnTo>
                <a:lnTo>
                  <a:pt x="20827" y="17906"/>
                </a:lnTo>
                <a:lnTo>
                  <a:pt x="21843" y="16255"/>
                </a:lnTo>
                <a:lnTo>
                  <a:pt x="22860" y="1193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48" name="Google Shape;5448;p115"/>
          <p:cNvSpPr/>
          <p:nvPr/>
        </p:nvSpPr>
        <p:spPr>
          <a:xfrm>
            <a:off x="7000150" y="2832563"/>
            <a:ext cx="26913" cy="26913"/>
          </a:xfrm>
          <a:custGeom>
            <a:rect b="b" l="l" r="r" t="t"/>
            <a:pathLst>
              <a:path extrusionOk="0" h="24384" w="24384">
                <a:moveTo>
                  <a:pt x="24384" y="12446"/>
                </a:moveTo>
                <a:lnTo>
                  <a:pt x="23241" y="7620"/>
                </a:lnTo>
                <a:lnTo>
                  <a:pt x="21082" y="3810"/>
                </a:lnTo>
                <a:lnTo>
                  <a:pt x="16637" y="1143"/>
                </a:lnTo>
                <a:lnTo>
                  <a:pt x="12192" y="0"/>
                </a:lnTo>
                <a:lnTo>
                  <a:pt x="7238" y="1143"/>
                </a:lnTo>
                <a:lnTo>
                  <a:pt x="3937" y="3810"/>
                </a:lnTo>
                <a:lnTo>
                  <a:pt x="508" y="7620"/>
                </a:lnTo>
                <a:lnTo>
                  <a:pt x="0" y="12446"/>
                </a:lnTo>
                <a:lnTo>
                  <a:pt x="508" y="16256"/>
                </a:lnTo>
                <a:lnTo>
                  <a:pt x="3937" y="20574"/>
                </a:lnTo>
                <a:lnTo>
                  <a:pt x="7238" y="22733"/>
                </a:lnTo>
                <a:lnTo>
                  <a:pt x="12192" y="24384"/>
                </a:lnTo>
                <a:lnTo>
                  <a:pt x="13843" y="23875"/>
                </a:lnTo>
                <a:lnTo>
                  <a:pt x="16637" y="22733"/>
                </a:lnTo>
                <a:lnTo>
                  <a:pt x="18287" y="21717"/>
                </a:lnTo>
                <a:lnTo>
                  <a:pt x="21082" y="20574"/>
                </a:lnTo>
                <a:lnTo>
                  <a:pt x="23241" y="16256"/>
                </a:lnTo>
                <a:lnTo>
                  <a:pt x="24384" y="1244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49" name="Google Shape;5449;p115"/>
          <p:cNvSpPr/>
          <p:nvPr/>
        </p:nvSpPr>
        <p:spPr>
          <a:xfrm>
            <a:off x="7013606" y="2797240"/>
            <a:ext cx="25231" cy="25231"/>
          </a:xfrm>
          <a:custGeom>
            <a:rect b="b" l="l" r="r" t="t"/>
            <a:pathLst>
              <a:path extrusionOk="0" h="22860" w="22860">
                <a:moveTo>
                  <a:pt x="22860" y="11429"/>
                </a:moveTo>
                <a:lnTo>
                  <a:pt x="21843" y="6730"/>
                </a:lnTo>
                <a:lnTo>
                  <a:pt x="19685" y="3175"/>
                </a:lnTo>
                <a:lnTo>
                  <a:pt x="15620" y="508"/>
                </a:lnTo>
                <a:lnTo>
                  <a:pt x="11429" y="0"/>
                </a:lnTo>
                <a:lnTo>
                  <a:pt x="6730" y="508"/>
                </a:lnTo>
                <a:lnTo>
                  <a:pt x="3682" y="3175"/>
                </a:lnTo>
                <a:lnTo>
                  <a:pt x="507" y="6730"/>
                </a:lnTo>
                <a:lnTo>
                  <a:pt x="0" y="11429"/>
                </a:lnTo>
                <a:lnTo>
                  <a:pt x="507" y="15112"/>
                </a:lnTo>
                <a:lnTo>
                  <a:pt x="3682" y="19176"/>
                </a:lnTo>
                <a:lnTo>
                  <a:pt x="6730" y="21843"/>
                </a:lnTo>
                <a:lnTo>
                  <a:pt x="11429" y="22860"/>
                </a:lnTo>
                <a:lnTo>
                  <a:pt x="13462" y="22351"/>
                </a:lnTo>
                <a:lnTo>
                  <a:pt x="17144" y="20320"/>
                </a:lnTo>
                <a:lnTo>
                  <a:pt x="19685" y="19176"/>
                </a:lnTo>
                <a:lnTo>
                  <a:pt x="21843" y="15112"/>
                </a:lnTo>
                <a:lnTo>
                  <a:pt x="22860"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50" name="Google Shape;5450;p115"/>
          <p:cNvSpPr/>
          <p:nvPr/>
        </p:nvSpPr>
        <p:spPr>
          <a:xfrm>
            <a:off x="7027062" y="2761917"/>
            <a:ext cx="25231" cy="25230"/>
          </a:xfrm>
          <a:custGeom>
            <a:rect b="b" l="l" r="r" t="t"/>
            <a:pathLst>
              <a:path extrusionOk="0" h="22859" w="22860">
                <a:moveTo>
                  <a:pt x="11937" y="22351"/>
                </a:moveTo>
                <a:lnTo>
                  <a:pt x="15621" y="21843"/>
                </a:lnTo>
                <a:lnTo>
                  <a:pt x="19685" y="19176"/>
                </a:lnTo>
                <a:lnTo>
                  <a:pt x="21844" y="15620"/>
                </a:lnTo>
                <a:lnTo>
                  <a:pt x="22351" y="12953"/>
                </a:lnTo>
                <a:lnTo>
                  <a:pt x="22860" y="11429"/>
                </a:lnTo>
                <a:lnTo>
                  <a:pt x="21844" y="6730"/>
                </a:lnTo>
                <a:lnTo>
                  <a:pt x="19685" y="3175"/>
                </a:lnTo>
                <a:lnTo>
                  <a:pt x="15621" y="507"/>
                </a:lnTo>
                <a:lnTo>
                  <a:pt x="11429" y="0"/>
                </a:lnTo>
                <a:lnTo>
                  <a:pt x="6731" y="507"/>
                </a:lnTo>
                <a:lnTo>
                  <a:pt x="3683" y="3175"/>
                </a:lnTo>
                <a:lnTo>
                  <a:pt x="508" y="6730"/>
                </a:lnTo>
                <a:lnTo>
                  <a:pt x="0" y="11429"/>
                </a:lnTo>
                <a:lnTo>
                  <a:pt x="508" y="15620"/>
                </a:lnTo>
                <a:lnTo>
                  <a:pt x="3683" y="19176"/>
                </a:lnTo>
                <a:lnTo>
                  <a:pt x="6731" y="21843"/>
                </a:lnTo>
                <a:lnTo>
                  <a:pt x="11429" y="22859"/>
                </a:lnTo>
                <a:lnTo>
                  <a:pt x="11937"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51" name="Google Shape;5451;p115"/>
          <p:cNvSpPr/>
          <p:nvPr/>
        </p:nvSpPr>
        <p:spPr>
          <a:xfrm>
            <a:off x="9112796" y="3073095"/>
            <a:ext cx="25231" cy="26913"/>
          </a:xfrm>
          <a:custGeom>
            <a:rect b="b" l="l" r="r" t="t"/>
            <a:pathLst>
              <a:path extrusionOk="0" h="24384" w="22860">
                <a:moveTo>
                  <a:pt x="12192" y="23240"/>
                </a:moveTo>
                <a:lnTo>
                  <a:pt x="15240" y="22732"/>
                </a:lnTo>
                <a:lnTo>
                  <a:pt x="19304" y="20574"/>
                </a:lnTo>
                <a:lnTo>
                  <a:pt x="21336" y="16255"/>
                </a:lnTo>
                <a:lnTo>
                  <a:pt x="22860" y="11937"/>
                </a:lnTo>
                <a:lnTo>
                  <a:pt x="21336" y="7619"/>
                </a:lnTo>
                <a:lnTo>
                  <a:pt x="19304" y="3810"/>
                </a:lnTo>
                <a:lnTo>
                  <a:pt x="15240" y="507"/>
                </a:lnTo>
                <a:lnTo>
                  <a:pt x="11684" y="0"/>
                </a:lnTo>
                <a:lnTo>
                  <a:pt x="7112" y="507"/>
                </a:lnTo>
                <a:lnTo>
                  <a:pt x="3556" y="3810"/>
                </a:lnTo>
                <a:lnTo>
                  <a:pt x="1016" y="7619"/>
                </a:lnTo>
                <a:lnTo>
                  <a:pt x="0" y="11937"/>
                </a:lnTo>
                <a:lnTo>
                  <a:pt x="1016" y="16255"/>
                </a:lnTo>
                <a:lnTo>
                  <a:pt x="3556" y="20574"/>
                </a:lnTo>
                <a:lnTo>
                  <a:pt x="7112" y="22732"/>
                </a:lnTo>
                <a:lnTo>
                  <a:pt x="11684" y="24384"/>
                </a:lnTo>
                <a:lnTo>
                  <a:pt x="12192" y="23240"/>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52" name="Google Shape;5452;p115"/>
          <p:cNvSpPr/>
          <p:nvPr/>
        </p:nvSpPr>
        <p:spPr>
          <a:xfrm>
            <a:off x="9099342" y="3037773"/>
            <a:ext cx="26912" cy="25230"/>
          </a:xfrm>
          <a:custGeom>
            <a:rect b="b" l="l" r="r" t="t"/>
            <a:pathLst>
              <a:path extrusionOk="0" h="22859" w="24383">
                <a:moveTo>
                  <a:pt x="24383" y="11429"/>
                </a:moveTo>
                <a:lnTo>
                  <a:pt x="22732" y="6730"/>
                </a:lnTo>
                <a:lnTo>
                  <a:pt x="20574" y="3175"/>
                </a:lnTo>
                <a:lnTo>
                  <a:pt x="16255" y="507"/>
                </a:lnTo>
                <a:lnTo>
                  <a:pt x="11937" y="0"/>
                </a:lnTo>
                <a:lnTo>
                  <a:pt x="7620" y="507"/>
                </a:lnTo>
                <a:lnTo>
                  <a:pt x="3809" y="3175"/>
                </a:lnTo>
                <a:lnTo>
                  <a:pt x="507" y="6730"/>
                </a:lnTo>
                <a:lnTo>
                  <a:pt x="0" y="11429"/>
                </a:lnTo>
                <a:lnTo>
                  <a:pt x="507" y="15112"/>
                </a:lnTo>
                <a:lnTo>
                  <a:pt x="3809" y="19176"/>
                </a:lnTo>
                <a:lnTo>
                  <a:pt x="7620" y="21335"/>
                </a:lnTo>
                <a:lnTo>
                  <a:pt x="11937" y="22859"/>
                </a:lnTo>
                <a:lnTo>
                  <a:pt x="14097" y="22351"/>
                </a:lnTo>
                <a:lnTo>
                  <a:pt x="17906" y="20319"/>
                </a:lnTo>
                <a:lnTo>
                  <a:pt x="20574" y="19176"/>
                </a:lnTo>
                <a:lnTo>
                  <a:pt x="22732" y="15112"/>
                </a:lnTo>
                <a:lnTo>
                  <a:pt x="24383"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53" name="Google Shape;5453;p115"/>
          <p:cNvSpPr/>
          <p:nvPr/>
        </p:nvSpPr>
        <p:spPr>
          <a:xfrm>
            <a:off x="9087567" y="3000767"/>
            <a:ext cx="25230" cy="26913"/>
          </a:xfrm>
          <a:custGeom>
            <a:rect b="b" l="l" r="r" t="t"/>
            <a:pathLst>
              <a:path extrusionOk="0" h="24384" w="22859">
                <a:moveTo>
                  <a:pt x="22859" y="12192"/>
                </a:moveTo>
                <a:lnTo>
                  <a:pt x="21844" y="7238"/>
                </a:lnTo>
                <a:lnTo>
                  <a:pt x="19684" y="3301"/>
                </a:lnTo>
                <a:lnTo>
                  <a:pt x="15621" y="508"/>
                </a:lnTo>
                <a:lnTo>
                  <a:pt x="11429" y="0"/>
                </a:lnTo>
                <a:lnTo>
                  <a:pt x="6730" y="508"/>
                </a:lnTo>
                <a:lnTo>
                  <a:pt x="3682" y="3301"/>
                </a:lnTo>
                <a:lnTo>
                  <a:pt x="507" y="7238"/>
                </a:lnTo>
                <a:lnTo>
                  <a:pt x="0" y="12192"/>
                </a:lnTo>
                <a:lnTo>
                  <a:pt x="507" y="16129"/>
                </a:lnTo>
                <a:lnTo>
                  <a:pt x="3682" y="20447"/>
                </a:lnTo>
                <a:lnTo>
                  <a:pt x="6730" y="23241"/>
                </a:lnTo>
                <a:lnTo>
                  <a:pt x="11429" y="24384"/>
                </a:lnTo>
                <a:lnTo>
                  <a:pt x="11938" y="23875"/>
                </a:lnTo>
                <a:lnTo>
                  <a:pt x="15621" y="23241"/>
                </a:lnTo>
                <a:lnTo>
                  <a:pt x="19684" y="20447"/>
                </a:lnTo>
                <a:lnTo>
                  <a:pt x="21844" y="16129"/>
                </a:lnTo>
                <a:lnTo>
                  <a:pt x="22859"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54" name="Google Shape;5454;p115"/>
          <p:cNvSpPr/>
          <p:nvPr/>
        </p:nvSpPr>
        <p:spPr>
          <a:xfrm>
            <a:off x="9074109" y="2963762"/>
            <a:ext cx="25231" cy="26913"/>
          </a:xfrm>
          <a:custGeom>
            <a:rect b="b" l="l" r="r" t="t"/>
            <a:pathLst>
              <a:path extrusionOk="0" h="24384" w="22860">
                <a:moveTo>
                  <a:pt x="17145" y="22225"/>
                </a:moveTo>
                <a:lnTo>
                  <a:pt x="19685" y="20447"/>
                </a:lnTo>
                <a:lnTo>
                  <a:pt x="21844" y="16637"/>
                </a:lnTo>
                <a:lnTo>
                  <a:pt x="22351" y="13842"/>
                </a:lnTo>
                <a:lnTo>
                  <a:pt x="22860" y="12191"/>
                </a:lnTo>
                <a:lnTo>
                  <a:pt x="21844" y="7238"/>
                </a:lnTo>
                <a:lnTo>
                  <a:pt x="19685" y="3301"/>
                </a:lnTo>
                <a:lnTo>
                  <a:pt x="15621" y="508"/>
                </a:lnTo>
                <a:lnTo>
                  <a:pt x="11430" y="0"/>
                </a:lnTo>
                <a:lnTo>
                  <a:pt x="6731" y="508"/>
                </a:lnTo>
                <a:lnTo>
                  <a:pt x="3683" y="3301"/>
                </a:lnTo>
                <a:lnTo>
                  <a:pt x="508" y="7238"/>
                </a:lnTo>
                <a:lnTo>
                  <a:pt x="0" y="12191"/>
                </a:lnTo>
                <a:lnTo>
                  <a:pt x="508" y="16637"/>
                </a:lnTo>
                <a:lnTo>
                  <a:pt x="3683" y="20447"/>
                </a:lnTo>
                <a:lnTo>
                  <a:pt x="6731" y="23240"/>
                </a:lnTo>
                <a:lnTo>
                  <a:pt x="11430" y="24384"/>
                </a:lnTo>
                <a:lnTo>
                  <a:pt x="13462" y="23875"/>
                </a:lnTo>
                <a:lnTo>
                  <a:pt x="17145" y="2222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55" name="Google Shape;5455;p115"/>
          <p:cNvSpPr/>
          <p:nvPr/>
        </p:nvSpPr>
        <p:spPr>
          <a:xfrm>
            <a:off x="9060654" y="2930121"/>
            <a:ext cx="26912" cy="23549"/>
          </a:xfrm>
          <a:custGeom>
            <a:rect b="b" l="l" r="r" t="t"/>
            <a:pathLst>
              <a:path extrusionOk="0" h="21336" w="24383">
                <a:moveTo>
                  <a:pt x="24383" y="10667"/>
                </a:moveTo>
                <a:lnTo>
                  <a:pt x="23240" y="6350"/>
                </a:lnTo>
                <a:lnTo>
                  <a:pt x="21081" y="3428"/>
                </a:lnTo>
                <a:lnTo>
                  <a:pt x="16636" y="507"/>
                </a:lnTo>
                <a:lnTo>
                  <a:pt x="12191" y="0"/>
                </a:lnTo>
                <a:lnTo>
                  <a:pt x="7238" y="507"/>
                </a:lnTo>
                <a:lnTo>
                  <a:pt x="3936" y="3428"/>
                </a:lnTo>
                <a:lnTo>
                  <a:pt x="507" y="6350"/>
                </a:lnTo>
                <a:lnTo>
                  <a:pt x="0" y="10667"/>
                </a:lnTo>
                <a:lnTo>
                  <a:pt x="507" y="14604"/>
                </a:lnTo>
                <a:lnTo>
                  <a:pt x="3936" y="18414"/>
                </a:lnTo>
                <a:lnTo>
                  <a:pt x="7238" y="20319"/>
                </a:lnTo>
                <a:lnTo>
                  <a:pt x="12191" y="21336"/>
                </a:lnTo>
                <a:lnTo>
                  <a:pt x="13842" y="20827"/>
                </a:lnTo>
                <a:lnTo>
                  <a:pt x="16636" y="20319"/>
                </a:lnTo>
                <a:lnTo>
                  <a:pt x="18287" y="19430"/>
                </a:lnTo>
                <a:lnTo>
                  <a:pt x="21081" y="18414"/>
                </a:lnTo>
                <a:lnTo>
                  <a:pt x="23240" y="14604"/>
                </a:lnTo>
                <a:lnTo>
                  <a:pt x="24383" y="1066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56" name="Google Shape;5456;p115"/>
          <p:cNvSpPr/>
          <p:nvPr/>
        </p:nvSpPr>
        <p:spPr>
          <a:xfrm>
            <a:off x="9048880" y="2893115"/>
            <a:ext cx="25230" cy="23549"/>
          </a:xfrm>
          <a:custGeom>
            <a:rect b="b" l="l" r="r" t="t"/>
            <a:pathLst>
              <a:path extrusionOk="0" h="21336" w="22859">
                <a:moveTo>
                  <a:pt x="22859" y="10668"/>
                </a:moveTo>
                <a:lnTo>
                  <a:pt x="21844" y="6350"/>
                </a:lnTo>
                <a:lnTo>
                  <a:pt x="19684" y="3429"/>
                </a:lnTo>
                <a:lnTo>
                  <a:pt x="15621" y="508"/>
                </a:lnTo>
                <a:lnTo>
                  <a:pt x="11429" y="0"/>
                </a:lnTo>
                <a:lnTo>
                  <a:pt x="6730" y="508"/>
                </a:lnTo>
                <a:lnTo>
                  <a:pt x="3682" y="3429"/>
                </a:lnTo>
                <a:lnTo>
                  <a:pt x="507" y="6350"/>
                </a:lnTo>
                <a:lnTo>
                  <a:pt x="0" y="10668"/>
                </a:lnTo>
                <a:lnTo>
                  <a:pt x="507" y="14605"/>
                </a:lnTo>
                <a:lnTo>
                  <a:pt x="3682" y="18415"/>
                </a:lnTo>
                <a:lnTo>
                  <a:pt x="6730" y="20320"/>
                </a:lnTo>
                <a:lnTo>
                  <a:pt x="11429" y="21336"/>
                </a:lnTo>
                <a:lnTo>
                  <a:pt x="12953" y="20828"/>
                </a:lnTo>
                <a:lnTo>
                  <a:pt x="15621" y="20320"/>
                </a:lnTo>
                <a:lnTo>
                  <a:pt x="19684" y="18415"/>
                </a:lnTo>
                <a:lnTo>
                  <a:pt x="21844" y="14605"/>
                </a:lnTo>
                <a:lnTo>
                  <a:pt x="22859" y="1066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57" name="Google Shape;5457;p115"/>
          <p:cNvSpPr/>
          <p:nvPr/>
        </p:nvSpPr>
        <p:spPr>
          <a:xfrm>
            <a:off x="9037105" y="2856111"/>
            <a:ext cx="23549" cy="25231"/>
          </a:xfrm>
          <a:custGeom>
            <a:rect b="b" l="l" r="r" t="t"/>
            <a:pathLst>
              <a:path extrusionOk="0" h="22860" w="21336">
                <a:moveTo>
                  <a:pt x="21336" y="11430"/>
                </a:moveTo>
                <a:lnTo>
                  <a:pt x="20320" y="6731"/>
                </a:lnTo>
                <a:lnTo>
                  <a:pt x="18415" y="3683"/>
                </a:lnTo>
                <a:lnTo>
                  <a:pt x="14604" y="508"/>
                </a:lnTo>
                <a:lnTo>
                  <a:pt x="10668" y="0"/>
                </a:lnTo>
                <a:lnTo>
                  <a:pt x="6350" y="508"/>
                </a:lnTo>
                <a:lnTo>
                  <a:pt x="3428" y="3683"/>
                </a:lnTo>
                <a:lnTo>
                  <a:pt x="508" y="6731"/>
                </a:lnTo>
                <a:lnTo>
                  <a:pt x="0" y="11430"/>
                </a:lnTo>
                <a:lnTo>
                  <a:pt x="508" y="15621"/>
                </a:lnTo>
                <a:lnTo>
                  <a:pt x="3428" y="19685"/>
                </a:lnTo>
                <a:lnTo>
                  <a:pt x="6350" y="21844"/>
                </a:lnTo>
                <a:lnTo>
                  <a:pt x="10668" y="22860"/>
                </a:lnTo>
                <a:lnTo>
                  <a:pt x="11175" y="22351"/>
                </a:lnTo>
                <a:lnTo>
                  <a:pt x="14604" y="21844"/>
                </a:lnTo>
                <a:lnTo>
                  <a:pt x="18415" y="19685"/>
                </a:lnTo>
                <a:lnTo>
                  <a:pt x="20320" y="15621"/>
                </a:lnTo>
                <a:lnTo>
                  <a:pt x="21336" y="11430"/>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58" name="Google Shape;5458;p115"/>
          <p:cNvSpPr/>
          <p:nvPr/>
        </p:nvSpPr>
        <p:spPr>
          <a:xfrm>
            <a:off x="9021967" y="2819106"/>
            <a:ext cx="26912" cy="26913"/>
          </a:xfrm>
          <a:custGeom>
            <a:rect b="b" l="l" r="r" t="t"/>
            <a:pathLst>
              <a:path extrusionOk="0" h="24384" w="24383">
                <a:moveTo>
                  <a:pt x="24383" y="12191"/>
                </a:moveTo>
                <a:lnTo>
                  <a:pt x="23240" y="7747"/>
                </a:lnTo>
                <a:lnTo>
                  <a:pt x="20446" y="3937"/>
                </a:lnTo>
                <a:lnTo>
                  <a:pt x="16636" y="508"/>
                </a:lnTo>
                <a:lnTo>
                  <a:pt x="12191" y="0"/>
                </a:lnTo>
                <a:lnTo>
                  <a:pt x="7238" y="508"/>
                </a:lnTo>
                <a:lnTo>
                  <a:pt x="3936" y="3937"/>
                </a:lnTo>
                <a:lnTo>
                  <a:pt x="507" y="7747"/>
                </a:lnTo>
                <a:lnTo>
                  <a:pt x="0" y="12191"/>
                </a:lnTo>
                <a:lnTo>
                  <a:pt x="507" y="16637"/>
                </a:lnTo>
                <a:lnTo>
                  <a:pt x="3936" y="21081"/>
                </a:lnTo>
                <a:lnTo>
                  <a:pt x="7238" y="23240"/>
                </a:lnTo>
                <a:lnTo>
                  <a:pt x="12191" y="24384"/>
                </a:lnTo>
                <a:lnTo>
                  <a:pt x="13842" y="23875"/>
                </a:lnTo>
                <a:lnTo>
                  <a:pt x="16636" y="23240"/>
                </a:lnTo>
                <a:lnTo>
                  <a:pt x="20446" y="21081"/>
                </a:lnTo>
                <a:lnTo>
                  <a:pt x="22225" y="18287"/>
                </a:lnTo>
                <a:lnTo>
                  <a:pt x="23240" y="16637"/>
                </a:lnTo>
                <a:lnTo>
                  <a:pt x="24383"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59" name="Google Shape;5459;p115"/>
          <p:cNvSpPr/>
          <p:nvPr/>
        </p:nvSpPr>
        <p:spPr>
          <a:xfrm>
            <a:off x="9011875" y="2782102"/>
            <a:ext cx="25230" cy="26912"/>
          </a:xfrm>
          <a:custGeom>
            <a:rect b="b" l="l" r="r" t="t"/>
            <a:pathLst>
              <a:path extrusionOk="0" h="24383" w="22859">
                <a:moveTo>
                  <a:pt x="22859" y="12191"/>
                </a:moveTo>
                <a:lnTo>
                  <a:pt x="21844" y="7238"/>
                </a:lnTo>
                <a:lnTo>
                  <a:pt x="19684" y="3937"/>
                </a:lnTo>
                <a:lnTo>
                  <a:pt x="15621" y="507"/>
                </a:lnTo>
                <a:lnTo>
                  <a:pt x="11429" y="0"/>
                </a:lnTo>
                <a:lnTo>
                  <a:pt x="6730" y="507"/>
                </a:lnTo>
                <a:lnTo>
                  <a:pt x="3682" y="3937"/>
                </a:lnTo>
                <a:lnTo>
                  <a:pt x="507" y="7238"/>
                </a:lnTo>
                <a:lnTo>
                  <a:pt x="0" y="12191"/>
                </a:lnTo>
                <a:lnTo>
                  <a:pt x="507" y="16637"/>
                </a:lnTo>
                <a:lnTo>
                  <a:pt x="3682" y="21081"/>
                </a:lnTo>
                <a:lnTo>
                  <a:pt x="6730" y="23240"/>
                </a:lnTo>
                <a:lnTo>
                  <a:pt x="11429" y="24383"/>
                </a:lnTo>
                <a:lnTo>
                  <a:pt x="12953" y="23875"/>
                </a:lnTo>
                <a:lnTo>
                  <a:pt x="15621" y="23240"/>
                </a:lnTo>
                <a:lnTo>
                  <a:pt x="19684" y="21081"/>
                </a:lnTo>
                <a:lnTo>
                  <a:pt x="20827" y="18287"/>
                </a:lnTo>
                <a:lnTo>
                  <a:pt x="21844" y="16637"/>
                </a:lnTo>
                <a:lnTo>
                  <a:pt x="22859"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60" name="Google Shape;5460;p115"/>
          <p:cNvSpPr/>
          <p:nvPr/>
        </p:nvSpPr>
        <p:spPr>
          <a:xfrm>
            <a:off x="8532492" y="2763599"/>
            <a:ext cx="25231" cy="25230"/>
          </a:xfrm>
          <a:custGeom>
            <a:rect b="b" l="l" r="r" t="t"/>
            <a:pathLst>
              <a:path extrusionOk="0" h="22859" w="22860">
                <a:moveTo>
                  <a:pt x="11938" y="22351"/>
                </a:moveTo>
                <a:lnTo>
                  <a:pt x="15113" y="21843"/>
                </a:lnTo>
                <a:lnTo>
                  <a:pt x="19176" y="19684"/>
                </a:lnTo>
                <a:lnTo>
                  <a:pt x="21844" y="15620"/>
                </a:lnTo>
                <a:lnTo>
                  <a:pt x="22351" y="12953"/>
                </a:lnTo>
                <a:lnTo>
                  <a:pt x="22860" y="11429"/>
                </a:lnTo>
                <a:lnTo>
                  <a:pt x="21844" y="6730"/>
                </a:lnTo>
                <a:lnTo>
                  <a:pt x="19176" y="3682"/>
                </a:lnTo>
                <a:lnTo>
                  <a:pt x="15113" y="507"/>
                </a:lnTo>
                <a:lnTo>
                  <a:pt x="11429" y="0"/>
                </a:lnTo>
                <a:lnTo>
                  <a:pt x="6730" y="507"/>
                </a:lnTo>
                <a:lnTo>
                  <a:pt x="3175" y="3682"/>
                </a:lnTo>
                <a:lnTo>
                  <a:pt x="508" y="6730"/>
                </a:lnTo>
                <a:lnTo>
                  <a:pt x="0" y="11429"/>
                </a:lnTo>
                <a:lnTo>
                  <a:pt x="508" y="15620"/>
                </a:lnTo>
                <a:lnTo>
                  <a:pt x="3175" y="19684"/>
                </a:lnTo>
                <a:lnTo>
                  <a:pt x="6730" y="21843"/>
                </a:lnTo>
                <a:lnTo>
                  <a:pt x="11429" y="22859"/>
                </a:lnTo>
                <a:lnTo>
                  <a:pt x="11938"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61" name="Google Shape;5461;p115"/>
          <p:cNvSpPr/>
          <p:nvPr/>
        </p:nvSpPr>
        <p:spPr>
          <a:xfrm>
            <a:off x="8545949" y="2798922"/>
            <a:ext cx="25230" cy="25231"/>
          </a:xfrm>
          <a:custGeom>
            <a:rect b="b" l="l" r="r" t="t"/>
            <a:pathLst>
              <a:path extrusionOk="0" h="22860" w="22859">
                <a:moveTo>
                  <a:pt x="12953" y="22351"/>
                </a:moveTo>
                <a:lnTo>
                  <a:pt x="15621" y="21843"/>
                </a:lnTo>
                <a:lnTo>
                  <a:pt x="19176" y="19176"/>
                </a:lnTo>
                <a:lnTo>
                  <a:pt x="21844" y="15621"/>
                </a:lnTo>
                <a:lnTo>
                  <a:pt x="22351" y="12953"/>
                </a:lnTo>
                <a:lnTo>
                  <a:pt x="22859" y="11429"/>
                </a:lnTo>
                <a:lnTo>
                  <a:pt x="21844" y="6730"/>
                </a:lnTo>
                <a:lnTo>
                  <a:pt x="19176" y="3683"/>
                </a:lnTo>
                <a:lnTo>
                  <a:pt x="15621" y="508"/>
                </a:lnTo>
                <a:lnTo>
                  <a:pt x="11429" y="0"/>
                </a:lnTo>
                <a:lnTo>
                  <a:pt x="6730" y="508"/>
                </a:lnTo>
                <a:lnTo>
                  <a:pt x="3175" y="3683"/>
                </a:lnTo>
                <a:lnTo>
                  <a:pt x="507" y="6730"/>
                </a:lnTo>
                <a:lnTo>
                  <a:pt x="0" y="11429"/>
                </a:lnTo>
                <a:lnTo>
                  <a:pt x="507" y="15621"/>
                </a:lnTo>
                <a:lnTo>
                  <a:pt x="3175" y="19176"/>
                </a:lnTo>
                <a:lnTo>
                  <a:pt x="6730" y="21843"/>
                </a:lnTo>
                <a:lnTo>
                  <a:pt x="11429" y="22860"/>
                </a:lnTo>
                <a:lnTo>
                  <a:pt x="12953"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62" name="Google Shape;5462;p115"/>
          <p:cNvSpPr/>
          <p:nvPr/>
        </p:nvSpPr>
        <p:spPr>
          <a:xfrm>
            <a:off x="8557723" y="2834245"/>
            <a:ext cx="26912" cy="26913"/>
          </a:xfrm>
          <a:custGeom>
            <a:rect b="b" l="l" r="r" t="t"/>
            <a:pathLst>
              <a:path extrusionOk="0" h="24384" w="24383">
                <a:moveTo>
                  <a:pt x="13842" y="23875"/>
                </a:moveTo>
                <a:lnTo>
                  <a:pt x="16636" y="23240"/>
                </a:lnTo>
                <a:lnTo>
                  <a:pt x="20447" y="20447"/>
                </a:lnTo>
                <a:lnTo>
                  <a:pt x="23240" y="16637"/>
                </a:lnTo>
                <a:lnTo>
                  <a:pt x="23875" y="13843"/>
                </a:lnTo>
                <a:lnTo>
                  <a:pt x="24383" y="12192"/>
                </a:lnTo>
                <a:lnTo>
                  <a:pt x="23240" y="7238"/>
                </a:lnTo>
                <a:lnTo>
                  <a:pt x="20447" y="3301"/>
                </a:lnTo>
                <a:lnTo>
                  <a:pt x="16636" y="508"/>
                </a:lnTo>
                <a:lnTo>
                  <a:pt x="12191" y="0"/>
                </a:lnTo>
                <a:lnTo>
                  <a:pt x="7238" y="508"/>
                </a:lnTo>
                <a:lnTo>
                  <a:pt x="3301" y="3301"/>
                </a:lnTo>
                <a:lnTo>
                  <a:pt x="507" y="7238"/>
                </a:lnTo>
                <a:lnTo>
                  <a:pt x="0" y="12192"/>
                </a:lnTo>
                <a:lnTo>
                  <a:pt x="507" y="16637"/>
                </a:lnTo>
                <a:lnTo>
                  <a:pt x="3301" y="20447"/>
                </a:lnTo>
                <a:lnTo>
                  <a:pt x="7238" y="23240"/>
                </a:lnTo>
                <a:lnTo>
                  <a:pt x="12191" y="24384"/>
                </a:lnTo>
                <a:lnTo>
                  <a:pt x="13842"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63" name="Google Shape;5463;p115"/>
          <p:cNvSpPr/>
          <p:nvPr/>
        </p:nvSpPr>
        <p:spPr>
          <a:xfrm>
            <a:off x="8571179" y="2871249"/>
            <a:ext cx="25231" cy="26913"/>
          </a:xfrm>
          <a:custGeom>
            <a:rect b="b" l="l" r="r" t="t"/>
            <a:pathLst>
              <a:path extrusionOk="0" h="24384" w="22860">
                <a:moveTo>
                  <a:pt x="22860" y="12192"/>
                </a:moveTo>
                <a:lnTo>
                  <a:pt x="21844" y="7239"/>
                </a:lnTo>
                <a:lnTo>
                  <a:pt x="19176" y="3302"/>
                </a:lnTo>
                <a:lnTo>
                  <a:pt x="15621" y="508"/>
                </a:lnTo>
                <a:lnTo>
                  <a:pt x="11430" y="0"/>
                </a:lnTo>
                <a:lnTo>
                  <a:pt x="6731" y="508"/>
                </a:lnTo>
                <a:lnTo>
                  <a:pt x="3175" y="3302"/>
                </a:lnTo>
                <a:lnTo>
                  <a:pt x="508" y="7239"/>
                </a:lnTo>
                <a:lnTo>
                  <a:pt x="0" y="12192"/>
                </a:lnTo>
                <a:lnTo>
                  <a:pt x="508" y="16129"/>
                </a:lnTo>
                <a:lnTo>
                  <a:pt x="3175" y="20447"/>
                </a:lnTo>
                <a:lnTo>
                  <a:pt x="6731" y="23241"/>
                </a:lnTo>
                <a:lnTo>
                  <a:pt x="11430" y="24384"/>
                </a:lnTo>
                <a:lnTo>
                  <a:pt x="12953" y="23876"/>
                </a:lnTo>
                <a:lnTo>
                  <a:pt x="15621" y="23241"/>
                </a:lnTo>
                <a:lnTo>
                  <a:pt x="19176" y="20447"/>
                </a:lnTo>
                <a:lnTo>
                  <a:pt x="21844" y="16129"/>
                </a:lnTo>
                <a:lnTo>
                  <a:pt x="22860"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64" name="Google Shape;5464;p115"/>
          <p:cNvSpPr/>
          <p:nvPr/>
        </p:nvSpPr>
        <p:spPr>
          <a:xfrm>
            <a:off x="8584636" y="2906573"/>
            <a:ext cx="25230" cy="26912"/>
          </a:xfrm>
          <a:custGeom>
            <a:rect b="b" l="l" r="r" t="t"/>
            <a:pathLst>
              <a:path extrusionOk="0" h="24383" w="22859">
                <a:moveTo>
                  <a:pt x="22859" y="12445"/>
                </a:moveTo>
                <a:lnTo>
                  <a:pt x="21844" y="7619"/>
                </a:lnTo>
                <a:lnTo>
                  <a:pt x="19176" y="3810"/>
                </a:lnTo>
                <a:lnTo>
                  <a:pt x="15621" y="1142"/>
                </a:lnTo>
                <a:lnTo>
                  <a:pt x="11429" y="0"/>
                </a:lnTo>
                <a:lnTo>
                  <a:pt x="6730" y="1142"/>
                </a:lnTo>
                <a:lnTo>
                  <a:pt x="3682" y="3810"/>
                </a:lnTo>
                <a:lnTo>
                  <a:pt x="507" y="7619"/>
                </a:lnTo>
                <a:lnTo>
                  <a:pt x="0" y="12445"/>
                </a:lnTo>
                <a:lnTo>
                  <a:pt x="507" y="16255"/>
                </a:lnTo>
                <a:lnTo>
                  <a:pt x="3682" y="20574"/>
                </a:lnTo>
                <a:lnTo>
                  <a:pt x="6730" y="22732"/>
                </a:lnTo>
                <a:lnTo>
                  <a:pt x="11429" y="24383"/>
                </a:lnTo>
                <a:lnTo>
                  <a:pt x="12953" y="23875"/>
                </a:lnTo>
                <a:lnTo>
                  <a:pt x="15621" y="22732"/>
                </a:lnTo>
                <a:lnTo>
                  <a:pt x="19176" y="20574"/>
                </a:lnTo>
                <a:lnTo>
                  <a:pt x="21844" y="16255"/>
                </a:lnTo>
                <a:lnTo>
                  <a:pt x="22859" y="1244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65" name="Google Shape;5465;p115"/>
          <p:cNvSpPr/>
          <p:nvPr/>
        </p:nvSpPr>
        <p:spPr>
          <a:xfrm>
            <a:off x="8596410" y="2943578"/>
            <a:ext cx="26912" cy="25231"/>
          </a:xfrm>
          <a:custGeom>
            <a:rect b="b" l="l" r="r" t="t"/>
            <a:pathLst>
              <a:path extrusionOk="0" h="22860" w="24383">
                <a:moveTo>
                  <a:pt x="24383" y="11175"/>
                </a:moveTo>
                <a:lnTo>
                  <a:pt x="23240" y="7112"/>
                </a:lnTo>
                <a:lnTo>
                  <a:pt x="21081" y="3555"/>
                </a:lnTo>
                <a:lnTo>
                  <a:pt x="16636" y="508"/>
                </a:lnTo>
                <a:lnTo>
                  <a:pt x="12191" y="0"/>
                </a:lnTo>
                <a:lnTo>
                  <a:pt x="7238" y="508"/>
                </a:lnTo>
                <a:lnTo>
                  <a:pt x="3936" y="3555"/>
                </a:lnTo>
                <a:lnTo>
                  <a:pt x="507" y="7112"/>
                </a:lnTo>
                <a:lnTo>
                  <a:pt x="0" y="11175"/>
                </a:lnTo>
                <a:lnTo>
                  <a:pt x="507" y="15239"/>
                </a:lnTo>
                <a:lnTo>
                  <a:pt x="3936" y="19303"/>
                </a:lnTo>
                <a:lnTo>
                  <a:pt x="7238" y="21336"/>
                </a:lnTo>
                <a:lnTo>
                  <a:pt x="12191" y="22860"/>
                </a:lnTo>
                <a:lnTo>
                  <a:pt x="13842" y="21844"/>
                </a:lnTo>
                <a:lnTo>
                  <a:pt x="16636" y="21336"/>
                </a:lnTo>
                <a:lnTo>
                  <a:pt x="18287" y="20320"/>
                </a:lnTo>
                <a:lnTo>
                  <a:pt x="21081" y="19303"/>
                </a:lnTo>
                <a:lnTo>
                  <a:pt x="23240" y="15239"/>
                </a:lnTo>
                <a:lnTo>
                  <a:pt x="24383" y="111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66" name="Google Shape;5466;p115"/>
          <p:cNvSpPr/>
          <p:nvPr/>
        </p:nvSpPr>
        <p:spPr>
          <a:xfrm>
            <a:off x="8609865" y="2980583"/>
            <a:ext cx="25231" cy="23549"/>
          </a:xfrm>
          <a:custGeom>
            <a:rect b="b" l="l" r="r" t="t"/>
            <a:pathLst>
              <a:path extrusionOk="0" h="21336" w="22860">
                <a:moveTo>
                  <a:pt x="22860" y="10668"/>
                </a:moveTo>
                <a:lnTo>
                  <a:pt x="21844" y="6350"/>
                </a:lnTo>
                <a:lnTo>
                  <a:pt x="19685" y="3429"/>
                </a:lnTo>
                <a:lnTo>
                  <a:pt x="15621" y="508"/>
                </a:lnTo>
                <a:lnTo>
                  <a:pt x="11430" y="0"/>
                </a:lnTo>
                <a:lnTo>
                  <a:pt x="6731" y="508"/>
                </a:lnTo>
                <a:lnTo>
                  <a:pt x="3683" y="3429"/>
                </a:lnTo>
                <a:lnTo>
                  <a:pt x="508" y="6350"/>
                </a:lnTo>
                <a:lnTo>
                  <a:pt x="0" y="10668"/>
                </a:lnTo>
                <a:lnTo>
                  <a:pt x="508" y="14605"/>
                </a:lnTo>
                <a:lnTo>
                  <a:pt x="3683" y="18414"/>
                </a:lnTo>
                <a:lnTo>
                  <a:pt x="6731" y="20320"/>
                </a:lnTo>
                <a:lnTo>
                  <a:pt x="11430" y="21336"/>
                </a:lnTo>
                <a:lnTo>
                  <a:pt x="13462" y="20827"/>
                </a:lnTo>
                <a:lnTo>
                  <a:pt x="17145" y="19431"/>
                </a:lnTo>
                <a:lnTo>
                  <a:pt x="19685" y="18414"/>
                </a:lnTo>
                <a:lnTo>
                  <a:pt x="21844" y="14605"/>
                </a:lnTo>
                <a:lnTo>
                  <a:pt x="22860" y="1066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67" name="Google Shape;5467;p115"/>
          <p:cNvSpPr/>
          <p:nvPr/>
        </p:nvSpPr>
        <p:spPr>
          <a:xfrm>
            <a:off x="8623323" y="3015906"/>
            <a:ext cx="25230" cy="25230"/>
          </a:xfrm>
          <a:custGeom>
            <a:rect b="b" l="l" r="r" t="t"/>
            <a:pathLst>
              <a:path extrusionOk="0" h="22859" w="22859">
                <a:moveTo>
                  <a:pt x="11938" y="22351"/>
                </a:moveTo>
                <a:lnTo>
                  <a:pt x="15621" y="21843"/>
                </a:lnTo>
                <a:lnTo>
                  <a:pt x="19684" y="19684"/>
                </a:lnTo>
                <a:lnTo>
                  <a:pt x="21844" y="15620"/>
                </a:lnTo>
                <a:lnTo>
                  <a:pt x="22351" y="12953"/>
                </a:lnTo>
                <a:lnTo>
                  <a:pt x="22859" y="11429"/>
                </a:lnTo>
                <a:lnTo>
                  <a:pt x="21844" y="6730"/>
                </a:lnTo>
                <a:lnTo>
                  <a:pt x="19684" y="3682"/>
                </a:lnTo>
                <a:lnTo>
                  <a:pt x="15621" y="507"/>
                </a:lnTo>
                <a:lnTo>
                  <a:pt x="11429" y="0"/>
                </a:lnTo>
                <a:lnTo>
                  <a:pt x="6730" y="507"/>
                </a:lnTo>
                <a:lnTo>
                  <a:pt x="3682" y="3682"/>
                </a:lnTo>
                <a:lnTo>
                  <a:pt x="507" y="6730"/>
                </a:lnTo>
                <a:lnTo>
                  <a:pt x="0" y="11429"/>
                </a:lnTo>
                <a:lnTo>
                  <a:pt x="507" y="15620"/>
                </a:lnTo>
                <a:lnTo>
                  <a:pt x="3682" y="19684"/>
                </a:lnTo>
                <a:lnTo>
                  <a:pt x="6730" y="21843"/>
                </a:lnTo>
                <a:lnTo>
                  <a:pt x="11429" y="22859"/>
                </a:lnTo>
                <a:lnTo>
                  <a:pt x="11938"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68" name="Google Shape;5468;p115"/>
          <p:cNvSpPr/>
          <p:nvPr/>
        </p:nvSpPr>
        <p:spPr>
          <a:xfrm>
            <a:off x="8635097" y="3051228"/>
            <a:ext cx="26912" cy="26913"/>
          </a:xfrm>
          <a:custGeom>
            <a:rect b="b" l="l" r="r" t="t"/>
            <a:pathLst>
              <a:path extrusionOk="0" h="24384" w="24383">
                <a:moveTo>
                  <a:pt x="18287" y="22225"/>
                </a:moveTo>
                <a:lnTo>
                  <a:pt x="21081" y="20447"/>
                </a:lnTo>
                <a:lnTo>
                  <a:pt x="23240" y="16637"/>
                </a:lnTo>
                <a:lnTo>
                  <a:pt x="23875" y="13842"/>
                </a:lnTo>
                <a:lnTo>
                  <a:pt x="24383" y="12191"/>
                </a:lnTo>
                <a:lnTo>
                  <a:pt x="23240" y="7238"/>
                </a:lnTo>
                <a:lnTo>
                  <a:pt x="21081" y="3937"/>
                </a:lnTo>
                <a:lnTo>
                  <a:pt x="16636" y="508"/>
                </a:lnTo>
                <a:lnTo>
                  <a:pt x="12191" y="0"/>
                </a:lnTo>
                <a:lnTo>
                  <a:pt x="7747" y="508"/>
                </a:lnTo>
                <a:lnTo>
                  <a:pt x="3936" y="3937"/>
                </a:lnTo>
                <a:lnTo>
                  <a:pt x="507" y="7238"/>
                </a:lnTo>
                <a:lnTo>
                  <a:pt x="0" y="12191"/>
                </a:lnTo>
                <a:lnTo>
                  <a:pt x="507" y="16637"/>
                </a:lnTo>
                <a:lnTo>
                  <a:pt x="3936" y="20447"/>
                </a:lnTo>
                <a:lnTo>
                  <a:pt x="7747" y="23240"/>
                </a:lnTo>
                <a:lnTo>
                  <a:pt x="12191" y="24384"/>
                </a:lnTo>
                <a:lnTo>
                  <a:pt x="14350" y="23875"/>
                </a:lnTo>
                <a:lnTo>
                  <a:pt x="18287" y="2222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69" name="Google Shape;5469;p115"/>
          <p:cNvSpPr/>
          <p:nvPr/>
        </p:nvSpPr>
        <p:spPr>
          <a:xfrm>
            <a:off x="6078389" y="3071413"/>
            <a:ext cx="25231" cy="26913"/>
          </a:xfrm>
          <a:custGeom>
            <a:rect b="b" l="l" r="r" t="t"/>
            <a:pathLst>
              <a:path extrusionOk="0" h="24384" w="22860">
                <a:moveTo>
                  <a:pt x="11937" y="23240"/>
                </a:moveTo>
                <a:lnTo>
                  <a:pt x="15621" y="22733"/>
                </a:lnTo>
                <a:lnTo>
                  <a:pt x="19685" y="20574"/>
                </a:lnTo>
                <a:lnTo>
                  <a:pt x="21844" y="16255"/>
                </a:lnTo>
                <a:lnTo>
                  <a:pt x="22860" y="11937"/>
                </a:lnTo>
                <a:lnTo>
                  <a:pt x="21844" y="7620"/>
                </a:lnTo>
                <a:lnTo>
                  <a:pt x="19685" y="3810"/>
                </a:lnTo>
                <a:lnTo>
                  <a:pt x="15621" y="508"/>
                </a:lnTo>
                <a:lnTo>
                  <a:pt x="11430" y="0"/>
                </a:lnTo>
                <a:lnTo>
                  <a:pt x="6731" y="508"/>
                </a:lnTo>
                <a:lnTo>
                  <a:pt x="3683" y="3810"/>
                </a:lnTo>
                <a:lnTo>
                  <a:pt x="508" y="7620"/>
                </a:lnTo>
                <a:lnTo>
                  <a:pt x="0" y="11937"/>
                </a:lnTo>
                <a:lnTo>
                  <a:pt x="508" y="16255"/>
                </a:lnTo>
                <a:lnTo>
                  <a:pt x="3683" y="20574"/>
                </a:lnTo>
                <a:lnTo>
                  <a:pt x="6731" y="22733"/>
                </a:lnTo>
                <a:lnTo>
                  <a:pt x="11430" y="24384"/>
                </a:lnTo>
                <a:lnTo>
                  <a:pt x="11937" y="23240"/>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70" name="Google Shape;5470;p115"/>
          <p:cNvSpPr/>
          <p:nvPr/>
        </p:nvSpPr>
        <p:spPr>
          <a:xfrm>
            <a:off x="6091846" y="3036091"/>
            <a:ext cx="25230" cy="25230"/>
          </a:xfrm>
          <a:custGeom>
            <a:rect b="b" l="l" r="r" t="t"/>
            <a:pathLst>
              <a:path extrusionOk="0" h="22859" w="22859">
                <a:moveTo>
                  <a:pt x="22859" y="11429"/>
                </a:moveTo>
                <a:lnTo>
                  <a:pt x="21843" y="6730"/>
                </a:lnTo>
                <a:lnTo>
                  <a:pt x="19684" y="3175"/>
                </a:lnTo>
                <a:lnTo>
                  <a:pt x="15620" y="507"/>
                </a:lnTo>
                <a:lnTo>
                  <a:pt x="11429" y="0"/>
                </a:lnTo>
                <a:lnTo>
                  <a:pt x="6730" y="507"/>
                </a:lnTo>
                <a:lnTo>
                  <a:pt x="3682" y="3175"/>
                </a:lnTo>
                <a:lnTo>
                  <a:pt x="507" y="6730"/>
                </a:lnTo>
                <a:lnTo>
                  <a:pt x="0" y="11429"/>
                </a:lnTo>
                <a:lnTo>
                  <a:pt x="507" y="15112"/>
                </a:lnTo>
                <a:lnTo>
                  <a:pt x="3682" y="19176"/>
                </a:lnTo>
                <a:lnTo>
                  <a:pt x="6730" y="21335"/>
                </a:lnTo>
                <a:lnTo>
                  <a:pt x="11429" y="22859"/>
                </a:lnTo>
                <a:lnTo>
                  <a:pt x="11937" y="22351"/>
                </a:lnTo>
                <a:lnTo>
                  <a:pt x="15620" y="21335"/>
                </a:lnTo>
                <a:lnTo>
                  <a:pt x="19684" y="19176"/>
                </a:lnTo>
                <a:lnTo>
                  <a:pt x="21843" y="15112"/>
                </a:lnTo>
                <a:lnTo>
                  <a:pt x="22859"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71" name="Google Shape;5471;p115"/>
          <p:cNvSpPr/>
          <p:nvPr/>
        </p:nvSpPr>
        <p:spPr>
          <a:xfrm>
            <a:off x="6103620" y="2999084"/>
            <a:ext cx="26913" cy="26913"/>
          </a:xfrm>
          <a:custGeom>
            <a:rect b="b" l="l" r="r" t="t"/>
            <a:pathLst>
              <a:path extrusionOk="0" h="24384" w="24384">
                <a:moveTo>
                  <a:pt x="24384" y="12192"/>
                </a:moveTo>
                <a:lnTo>
                  <a:pt x="23240" y="7238"/>
                </a:lnTo>
                <a:lnTo>
                  <a:pt x="21082" y="3302"/>
                </a:lnTo>
                <a:lnTo>
                  <a:pt x="16637" y="508"/>
                </a:lnTo>
                <a:lnTo>
                  <a:pt x="12191" y="0"/>
                </a:lnTo>
                <a:lnTo>
                  <a:pt x="7747" y="508"/>
                </a:lnTo>
                <a:lnTo>
                  <a:pt x="3937" y="3302"/>
                </a:lnTo>
                <a:lnTo>
                  <a:pt x="508" y="7238"/>
                </a:lnTo>
                <a:lnTo>
                  <a:pt x="0" y="12192"/>
                </a:lnTo>
                <a:lnTo>
                  <a:pt x="508" y="16129"/>
                </a:lnTo>
                <a:lnTo>
                  <a:pt x="3937" y="20447"/>
                </a:lnTo>
                <a:lnTo>
                  <a:pt x="7747" y="23241"/>
                </a:lnTo>
                <a:lnTo>
                  <a:pt x="12191" y="24384"/>
                </a:lnTo>
                <a:lnTo>
                  <a:pt x="14350" y="23875"/>
                </a:lnTo>
                <a:lnTo>
                  <a:pt x="18287" y="21590"/>
                </a:lnTo>
                <a:lnTo>
                  <a:pt x="21082" y="20447"/>
                </a:lnTo>
                <a:lnTo>
                  <a:pt x="23240" y="16129"/>
                </a:lnTo>
                <a:lnTo>
                  <a:pt x="24384"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72" name="Google Shape;5472;p115"/>
          <p:cNvSpPr/>
          <p:nvPr/>
        </p:nvSpPr>
        <p:spPr>
          <a:xfrm>
            <a:off x="6117076" y="2962080"/>
            <a:ext cx="26913" cy="26913"/>
          </a:xfrm>
          <a:custGeom>
            <a:rect b="b" l="l" r="r" t="t"/>
            <a:pathLst>
              <a:path extrusionOk="0" h="24384" w="24384">
                <a:moveTo>
                  <a:pt x="12954" y="23875"/>
                </a:moveTo>
                <a:lnTo>
                  <a:pt x="16256" y="23240"/>
                </a:lnTo>
                <a:lnTo>
                  <a:pt x="20574" y="20447"/>
                </a:lnTo>
                <a:lnTo>
                  <a:pt x="22733" y="16637"/>
                </a:lnTo>
                <a:lnTo>
                  <a:pt x="23241" y="13843"/>
                </a:lnTo>
                <a:lnTo>
                  <a:pt x="24384" y="12191"/>
                </a:lnTo>
                <a:lnTo>
                  <a:pt x="22733" y="7238"/>
                </a:lnTo>
                <a:lnTo>
                  <a:pt x="20574" y="3301"/>
                </a:lnTo>
                <a:lnTo>
                  <a:pt x="16256" y="508"/>
                </a:lnTo>
                <a:lnTo>
                  <a:pt x="11937" y="0"/>
                </a:lnTo>
                <a:lnTo>
                  <a:pt x="7620" y="508"/>
                </a:lnTo>
                <a:lnTo>
                  <a:pt x="3810" y="3301"/>
                </a:lnTo>
                <a:lnTo>
                  <a:pt x="1143" y="7238"/>
                </a:lnTo>
                <a:lnTo>
                  <a:pt x="0" y="12191"/>
                </a:lnTo>
                <a:lnTo>
                  <a:pt x="1143" y="16637"/>
                </a:lnTo>
                <a:lnTo>
                  <a:pt x="3810" y="20447"/>
                </a:lnTo>
                <a:lnTo>
                  <a:pt x="7620" y="23240"/>
                </a:lnTo>
                <a:lnTo>
                  <a:pt x="11937" y="24384"/>
                </a:lnTo>
                <a:lnTo>
                  <a:pt x="12954"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73" name="Google Shape;5473;p115"/>
          <p:cNvSpPr/>
          <p:nvPr/>
        </p:nvSpPr>
        <p:spPr>
          <a:xfrm>
            <a:off x="6130533" y="2926757"/>
            <a:ext cx="25231" cy="25231"/>
          </a:xfrm>
          <a:custGeom>
            <a:rect b="b" l="l" r="r" t="t"/>
            <a:pathLst>
              <a:path extrusionOk="0" h="22860" w="22860">
                <a:moveTo>
                  <a:pt x="0" y="11429"/>
                </a:moveTo>
                <a:lnTo>
                  <a:pt x="1015" y="15620"/>
                </a:lnTo>
                <a:lnTo>
                  <a:pt x="3555" y="19685"/>
                </a:lnTo>
                <a:lnTo>
                  <a:pt x="7112" y="21843"/>
                </a:lnTo>
                <a:lnTo>
                  <a:pt x="11683" y="22860"/>
                </a:lnTo>
                <a:lnTo>
                  <a:pt x="12191" y="22351"/>
                </a:lnTo>
                <a:lnTo>
                  <a:pt x="15239" y="21843"/>
                </a:lnTo>
                <a:lnTo>
                  <a:pt x="19303" y="19685"/>
                </a:lnTo>
                <a:lnTo>
                  <a:pt x="20319" y="17144"/>
                </a:lnTo>
                <a:lnTo>
                  <a:pt x="21336" y="15620"/>
                </a:lnTo>
                <a:lnTo>
                  <a:pt x="22351" y="12953"/>
                </a:lnTo>
                <a:lnTo>
                  <a:pt x="22860" y="11429"/>
                </a:lnTo>
                <a:lnTo>
                  <a:pt x="21336" y="6730"/>
                </a:lnTo>
                <a:lnTo>
                  <a:pt x="19303" y="3682"/>
                </a:lnTo>
                <a:lnTo>
                  <a:pt x="15239" y="507"/>
                </a:lnTo>
                <a:lnTo>
                  <a:pt x="11683" y="0"/>
                </a:lnTo>
                <a:lnTo>
                  <a:pt x="7112" y="507"/>
                </a:lnTo>
                <a:lnTo>
                  <a:pt x="3555" y="3682"/>
                </a:lnTo>
                <a:lnTo>
                  <a:pt x="1015" y="6730"/>
                </a:lnTo>
                <a:lnTo>
                  <a:pt x="0"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74" name="Google Shape;5474;p115"/>
          <p:cNvSpPr/>
          <p:nvPr/>
        </p:nvSpPr>
        <p:spPr>
          <a:xfrm>
            <a:off x="6143989" y="2891433"/>
            <a:ext cx="25231" cy="23549"/>
          </a:xfrm>
          <a:custGeom>
            <a:rect b="b" l="l" r="r" t="t"/>
            <a:pathLst>
              <a:path extrusionOk="0" h="21336" w="22860">
                <a:moveTo>
                  <a:pt x="11937" y="20828"/>
                </a:moveTo>
                <a:lnTo>
                  <a:pt x="15112" y="20320"/>
                </a:lnTo>
                <a:lnTo>
                  <a:pt x="19176" y="18415"/>
                </a:lnTo>
                <a:lnTo>
                  <a:pt x="21844" y="14605"/>
                </a:lnTo>
                <a:lnTo>
                  <a:pt x="22860" y="10668"/>
                </a:lnTo>
                <a:lnTo>
                  <a:pt x="21844" y="6350"/>
                </a:lnTo>
                <a:lnTo>
                  <a:pt x="19176" y="3429"/>
                </a:lnTo>
                <a:lnTo>
                  <a:pt x="15112" y="508"/>
                </a:lnTo>
                <a:lnTo>
                  <a:pt x="11429" y="0"/>
                </a:lnTo>
                <a:lnTo>
                  <a:pt x="6731" y="508"/>
                </a:lnTo>
                <a:lnTo>
                  <a:pt x="3175" y="3429"/>
                </a:lnTo>
                <a:lnTo>
                  <a:pt x="508" y="6350"/>
                </a:lnTo>
                <a:lnTo>
                  <a:pt x="0" y="10668"/>
                </a:lnTo>
                <a:lnTo>
                  <a:pt x="508" y="14605"/>
                </a:lnTo>
                <a:lnTo>
                  <a:pt x="3175" y="18415"/>
                </a:lnTo>
                <a:lnTo>
                  <a:pt x="6731" y="20320"/>
                </a:lnTo>
                <a:lnTo>
                  <a:pt x="11429" y="21336"/>
                </a:lnTo>
                <a:lnTo>
                  <a:pt x="11937" y="2082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75" name="Google Shape;5475;p115"/>
          <p:cNvSpPr/>
          <p:nvPr/>
        </p:nvSpPr>
        <p:spPr>
          <a:xfrm>
            <a:off x="6155764" y="2854429"/>
            <a:ext cx="25230" cy="25231"/>
          </a:xfrm>
          <a:custGeom>
            <a:rect b="b" l="l" r="r" t="t"/>
            <a:pathLst>
              <a:path extrusionOk="0" h="22860" w="22859">
                <a:moveTo>
                  <a:pt x="22859" y="11430"/>
                </a:moveTo>
                <a:lnTo>
                  <a:pt x="21843" y="6731"/>
                </a:lnTo>
                <a:lnTo>
                  <a:pt x="19176" y="3683"/>
                </a:lnTo>
                <a:lnTo>
                  <a:pt x="15112" y="508"/>
                </a:lnTo>
                <a:lnTo>
                  <a:pt x="11429" y="0"/>
                </a:lnTo>
                <a:lnTo>
                  <a:pt x="6730" y="508"/>
                </a:lnTo>
                <a:lnTo>
                  <a:pt x="3175" y="3683"/>
                </a:lnTo>
                <a:lnTo>
                  <a:pt x="507" y="6731"/>
                </a:lnTo>
                <a:lnTo>
                  <a:pt x="0" y="11430"/>
                </a:lnTo>
                <a:lnTo>
                  <a:pt x="507" y="15621"/>
                </a:lnTo>
                <a:lnTo>
                  <a:pt x="3175" y="19685"/>
                </a:lnTo>
                <a:lnTo>
                  <a:pt x="6730" y="21844"/>
                </a:lnTo>
                <a:lnTo>
                  <a:pt x="11429" y="22860"/>
                </a:lnTo>
                <a:lnTo>
                  <a:pt x="11937" y="22351"/>
                </a:lnTo>
                <a:lnTo>
                  <a:pt x="15112" y="21844"/>
                </a:lnTo>
                <a:lnTo>
                  <a:pt x="19176" y="19685"/>
                </a:lnTo>
                <a:lnTo>
                  <a:pt x="21843" y="15621"/>
                </a:lnTo>
                <a:lnTo>
                  <a:pt x="22859" y="11430"/>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76" name="Google Shape;5476;p115"/>
          <p:cNvSpPr/>
          <p:nvPr/>
        </p:nvSpPr>
        <p:spPr>
          <a:xfrm>
            <a:off x="6169220" y="2817424"/>
            <a:ext cx="25231" cy="25231"/>
          </a:xfrm>
          <a:custGeom>
            <a:rect b="b" l="l" r="r" t="t"/>
            <a:pathLst>
              <a:path extrusionOk="0" h="22860" w="22860">
                <a:moveTo>
                  <a:pt x="22860" y="11429"/>
                </a:moveTo>
                <a:lnTo>
                  <a:pt x="21843" y="7238"/>
                </a:lnTo>
                <a:lnTo>
                  <a:pt x="19176" y="3683"/>
                </a:lnTo>
                <a:lnTo>
                  <a:pt x="15112" y="508"/>
                </a:lnTo>
                <a:lnTo>
                  <a:pt x="11429" y="0"/>
                </a:lnTo>
                <a:lnTo>
                  <a:pt x="6730" y="508"/>
                </a:lnTo>
                <a:lnTo>
                  <a:pt x="3175" y="3683"/>
                </a:lnTo>
                <a:lnTo>
                  <a:pt x="508" y="7238"/>
                </a:lnTo>
                <a:lnTo>
                  <a:pt x="0" y="11429"/>
                </a:lnTo>
                <a:lnTo>
                  <a:pt x="508" y="15621"/>
                </a:lnTo>
                <a:lnTo>
                  <a:pt x="3175" y="19685"/>
                </a:lnTo>
                <a:lnTo>
                  <a:pt x="6730" y="21844"/>
                </a:lnTo>
                <a:lnTo>
                  <a:pt x="11429" y="22860"/>
                </a:lnTo>
                <a:lnTo>
                  <a:pt x="11937" y="22351"/>
                </a:lnTo>
                <a:lnTo>
                  <a:pt x="15112" y="21844"/>
                </a:lnTo>
                <a:lnTo>
                  <a:pt x="19176" y="19685"/>
                </a:lnTo>
                <a:lnTo>
                  <a:pt x="21843" y="15621"/>
                </a:lnTo>
                <a:lnTo>
                  <a:pt x="22860"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77" name="Google Shape;5477;p115"/>
          <p:cNvSpPr/>
          <p:nvPr/>
        </p:nvSpPr>
        <p:spPr>
          <a:xfrm>
            <a:off x="6180994" y="2780420"/>
            <a:ext cx="23549" cy="26912"/>
          </a:xfrm>
          <a:custGeom>
            <a:rect b="b" l="l" r="r" t="t"/>
            <a:pathLst>
              <a:path extrusionOk="0" h="24383" w="21336">
                <a:moveTo>
                  <a:pt x="11175" y="23875"/>
                </a:moveTo>
                <a:lnTo>
                  <a:pt x="14097" y="23240"/>
                </a:lnTo>
                <a:lnTo>
                  <a:pt x="17907" y="21081"/>
                </a:lnTo>
                <a:lnTo>
                  <a:pt x="18923" y="18287"/>
                </a:lnTo>
                <a:lnTo>
                  <a:pt x="19938" y="16637"/>
                </a:lnTo>
                <a:lnTo>
                  <a:pt x="21336" y="12191"/>
                </a:lnTo>
                <a:lnTo>
                  <a:pt x="19938" y="7238"/>
                </a:lnTo>
                <a:lnTo>
                  <a:pt x="17907" y="3937"/>
                </a:lnTo>
                <a:lnTo>
                  <a:pt x="14097" y="507"/>
                </a:lnTo>
                <a:lnTo>
                  <a:pt x="10668" y="0"/>
                </a:lnTo>
                <a:lnTo>
                  <a:pt x="6350" y="507"/>
                </a:lnTo>
                <a:lnTo>
                  <a:pt x="2921" y="3937"/>
                </a:lnTo>
                <a:lnTo>
                  <a:pt x="508" y="7238"/>
                </a:lnTo>
                <a:lnTo>
                  <a:pt x="0" y="12191"/>
                </a:lnTo>
                <a:lnTo>
                  <a:pt x="508" y="16637"/>
                </a:lnTo>
                <a:lnTo>
                  <a:pt x="2921" y="21081"/>
                </a:lnTo>
                <a:lnTo>
                  <a:pt x="6350" y="23240"/>
                </a:lnTo>
                <a:lnTo>
                  <a:pt x="10668" y="24383"/>
                </a:lnTo>
                <a:lnTo>
                  <a:pt x="11175"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78" name="Google Shape;5478;p115"/>
          <p:cNvSpPr/>
          <p:nvPr/>
        </p:nvSpPr>
        <p:spPr>
          <a:xfrm>
            <a:off x="6192769" y="2743415"/>
            <a:ext cx="26912" cy="26912"/>
          </a:xfrm>
          <a:custGeom>
            <a:rect b="b" l="l" r="r" t="t"/>
            <a:pathLst>
              <a:path extrusionOk="0" h="24383" w="24383">
                <a:moveTo>
                  <a:pt x="12700" y="23240"/>
                </a:moveTo>
                <a:lnTo>
                  <a:pt x="16128" y="22732"/>
                </a:lnTo>
                <a:lnTo>
                  <a:pt x="20447" y="20573"/>
                </a:lnTo>
                <a:lnTo>
                  <a:pt x="21589" y="17906"/>
                </a:lnTo>
                <a:lnTo>
                  <a:pt x="23240" y="16255"/>
                </a:lnTo>
                <a:lnTo>
                  <a:pt x="24383" y="11937"/>
                </a:lnTo>
                <a:lnTo>
                  <a:pt x="23240" y="7619"/>
                </a:lnTo>
                <a:lnTo>
                  <a:pt x="20447" y="3809"/>
                </a:lnTo>
                <a:lnTo>
                  <a:pt x="16128" y="507"/>
                </a:lnTo>
                <a:lnTo>
                  <a:pt x="12191" y="0"/>
                </a:lnTo>
                <a:lnTo>
                  <a:pt x="7238" y="507"/>
                </a:lnTo>
                <a:lnTo>
                  <a:pt x="3301" y="3809"/>
                </a:lnTo>
                <a:lnTo>
                  <a:pt x="507" y="7619"/>
                </a:lnTo>
                <a:lnTo>
                  <a:pt x="0" y="11937"/>
                </a:lnTo>
                <a:lnTo>
                  <a:pt x="507" y="16255"/>
                </a:lnTo>
                <a:lnTo>
                  <a:pt x="3301" y="20573"/>
                </a:lnTo>
                <a:lnTo>
                  <a:pt x="7238" y="22732"/>
                </a:lnTo>
                <a:lnTo>
                  <a:pt x="12191" y="24383"/>
                </a:lnTo>
                <a:lnTo>
                  <a:pt x="12700" y="23240"/>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79" name="Google Shape;5479;p115"/>
          <p:cNvSpPr/>
          <p:nvPr/>
        </p:nvSpPr>
        <p:spPr>
          <a:xfrm>
            <a:off x="9528263" y="3073095"/>
            <a:ext cx="26912" cy="26913"/>
          </a:xfrm>
          <a:custGeom>
            <a:rect b="b" l="l" r="r" t="t"/>
            <a:pathLst>
              <a:path extrusionOk="0" h="24384" w="24383">
                <a:moveTo>
                  <a:pt x="12953" y="23240"/>
                </a:moveTo>
                <a:lnTo>
                  <a:pt x="16255" y="22732"/>
                </a:lnTo>
                <a:lnTo>
                  <a:pt x="20574" y="20574"/>
                </a:lnTo>
                <a:lnTo>
                  <a:pt x="22732" y="16255"/>
                </a:lnTo>
                <a:lnTo>
                  <a:pt x="24383" y="11937"/>
                </a:lnTo>
                <a:lnTo>
                  <a:pt x="22732" y="7619"/>
                </a:lnTo>
                <a:lnTo>
                  <a:pt x="20574" y="3810"/>
                </a:lnTo>
                <a:lnTo>
                  <a:pt x="16255" y="507"/>
                </a:lnTo>
                <a:lnTo>
                  <a:pt x="12445" y="0"/>
                </a:lnTo>
                <a:lnTo>
                  <a:pt x="7619" y="507"/>
                </a:lnTo>
                <a:lnTo>
                  <a:pt x="3809" y="3810"/>
                </a:lnTo>
                <a:lnTo>
                  <a:pt x="1142" y="7619"/>
                </a:lnTo>
                <a:lnTo>
                  <a:pt x="0" y="11937"/>
                </a:lnTo>
                <a:lnTo>
                  <a:pt x="1142" y="16255"/>
                </a:lnTo>
                <a:lnTo>
                  <a:pt x="3809" y="20574"/>
                </a:lnTo>
                <a:lnTo>
                  <a:pt x="7619" y="22732"/>
                </a:lnTo>
                <a:lnTo>
                  <a:pt x="12445" y="24384"/>
                </a:lnTo>
                <a:lnTo>
                  <a:pt x="12953" y="23240"/>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80" name="Google Shape;5480;p115"/>
          <p:cNvSpPr/>
          <p:nvPr/>
        </p:nvSpPr>
        <p:spPr>
          <a:xfrm>
            <a:off x="9516489" y="3037773"/>
            <a:ext cx="26912" cy="25230"/>
          </a:xfrm>
          <a:custGeom>
            <a:rect b="b" l="l" r="r" t="t"/>
            <a:pathLst>
              <a:path extrusionOk="0" h="22859" w="24383">
                <a:moveTo>
                  <a:pt x="24383" y="11429"/>
                </a:moveTo>
                <a:lnTo>
                  <a:pt x="22732" y="6730"/>
                </a:lnTo>
                <a:lnTo>
                  <a:pt x="20574" y="3175"/>
                </a:lnTo>
                <a:lnTo>
                  <a:pt x="16255" y="507"/>
                </a:lnTo>
                <a:lnTo>
                  <a:pt x="11937" y="0"/>
                </a:lnTo>
                <a:lnTo>
                  <a:pt x="7620" y="507"/>
                </a:lnTo>
                <a:lnTo>
                  <a:pt x="3809" y="3175"/>
                </a:lnTo>
                <a:lnTo>
                  <a:pt x="507" y="6730"/>
                </a:lnTo>
                <a:lnTo>
                  <a:pt x="0" y="11429"/>
                </a:lnTo>
                <a:lnTo>
                  <a:pt x="507" y="15112"/>
                </a:lnTo>
                <a:lnTo>
                  <a:pt x="3809" y="19176"/>
                </a:lnTo>
                <a:lnTo>
                  <a:pt x="7620" y="21335"/>
                </a:lnTo>
                <a:lnTo>
                  <a:pt x="11937" y="22859"/>
                </a:lnTo>
                <a:lnTo>
                  <a:pt x="14097" y="22351"/>
                </a:lnTo>
                <a:lnTo>
                  <a:pt x="17906" y="20319"/>
                </a:lnTo>
                <a:lnTo>
                  <a:pt x="20574" y="19176"/>
                </a:lnTo>
                <a:lnTo>
                  <a:pt x="22732" y="15112"/>
                </a:lnTo>
                <a:lnTo>
                  <a:pt x="24383"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81" name="Google Shape;5481;p115"/>
          <p:cNvSpPr/>
          <p:nvPr/>
        </p:nvSpPr>
        <p:spPr>
          <a:xfrm>
            <a:off x="9504714" y="3000767"/>
            <a:ext cx="23549" cy="26913"/>
          </a:xfrm>
          <a:custGeom>
            <a:rect b="b" l="l" r="r" t="t"/>
            <a:pathLst>
              <a:path extrusionOk="0" h="24384" w="21336">
                <a:moveTo>
                  <a:pt x="21336" y="12192"/>
                </a:moveTo>
                <a:lnTo>
                  <a:pt x="20320" y="7238"/>
                </a:lnTo>
                <a:lnTo>
                  <a:pt x="18415" y="3301"/>
                </a:lnTo>
                <a:lnTo>
                  <a:pt x="14604" y="508"/>
                </a:lnTo>
                <a:lnTo>
                  <a:pt x="10668" y="0"/>
                </a:lnTo>
                <a:lnTo>
                  <a:pt x="6350" y="508"/>
                </a:lnTo>
                <a:lnTo>
                  <a:pt x="3428" y="3301"/>
                </a:lnTo>
                <a:lnTo>
                  <a:pt x="507" y="7238"/>
                </a:lnTo>
                <a:lnTo>
                  <a:pt x="0" y="12192"/>
                </a:lnTo>
                <a:lnTo>
                  <a:pt x="507" y="16129"/>
                </a:lnTo>
                <a:lnTo>
                  <a:pt x="3428" y="20447"/>
                </a:lnTo>
                <a:lnTo>
                  <a:pt x="6350" y="23241"/>
                </a:lnTo>
                <a:lnTo>
                  <a:pt x="10668" y="24384"/>
                </a:lnTo>
                <a:lnTo>
                  <a:pt x="11175" y="23875"/>
                </a:lnTo>
                <a:lnTo>
                  <a:pt x="14604" y="23241"/>
                </a:lnTo>
                <a:lnTo>
                  <a:pt x="18415" y="20447"/>
                </a:lnTo>
                <a:lnTo>
                  <a:pt x="20320" y="16129"/>
                </a:lnTo>
                <a:lnTo>
                  <a:pt x="21336"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82" name="Google Shape;5482;p115"/>
          <p:cNvSpPr/>
          <p:nvPr/>
        </p:nvSpPr>
        <p:spPr>
          <a:xfrm>
            <a:off x="9491256" y="2963762"/>
            <a:ext cx="25231" cy="26913"/>
          </a:xfrm>
          <a:custGeom>
            <a:rect b="b" l="l" r="r" t="t"/>
            <a:pathLst>
              <a:path extrusionOk="0" h="24384" w="22860">
                <a:moveTo>
                  <a:pt x="17145" y="22225"/>
                </a:moveTo>
                <a:lnTo>
                  <a:pt x="19685" y="20447"/>
                </a:lnTo>
                <a:lnTo>
                  <a:pt x="21844" y="16637"/>
                </a:lnTo>
                <a:lnTo>
                  <a:pt x="22352" y="13842"/>
                </a:lnTo>
                <a:lnTo>
                  <a:pt x="22860" y="12191"/>
                </a:lnTo>
                <a:lnTo>
                  <a:pt x="21844" y="7238"/>
                </a:lnTo>
                <a:lnTo>
                  <a:pt x="19685" y="3301"/>
                </a:lnTo>
                <a:lnTo>
                  <a:pt x="15621" y="508"/>
                </a:lnTo>
                <a:lnTo>
                  <a:pt x="11430" y="0"/>
                </a:lnTo>
                <a:lnTo>
                  <a:pt x="6731" y="508"/>
                </a:lnTo>
                <a:lnTo>
                  <a:pt x="3683" y="3301"/>
                </a:lnTo>
                <a:lnTo>
                  <a:pt x="508" y="7238"/>
                </a:lnTo>
                <a:lnTo>
                  <a:pt x="0" y="12191"/>
                </a:lnTo>
                <a:lnTo>
                  <a:pt x="508" y="16637"/>
                </a:lnTo>
                <a:lnTo>
                  <a:pt x="3683" y="20447"/>
                </a:lnTo>
                <a:lnTo>
                  <a:pt x="6731" y="23240"/>
                </a:lnTo>
                <a:lnTo>
                  <a:pt x="11430" y="24384"/>
                </a:lnTo>
                <a:lnTo>
                  <a:pt x="13462" y="23875"/>
                </a:lnTo>
                <a:lnTo>
                  <a:pt x="17145" y="2222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83" name="Google Shape;5483;p115"/>
          <p:cNvSpPr/>
          <p:nvPr/>
        </p:nvSpPr>
        <p:spPr>
          <a:xfrm>
            <a:off x="9477802" y="2930121"/>
            <a:ext cx="26912" cy="23549"/>
          </a:xfrm>
          <a:custGeom>
            <a:rect b="b" l="l" r="r" t="t"/>
            <a:pathLst>
              <a:path extrusionOk="0" h="21336" w="24383">
                <a:moveTo>
                  <a:pt x="24383" y="10667"/>
                </a:moveTo>
                <a:lnTo>
                  <a:pt x="23240" y="6350"/>
                </a:lnTo>
                <a:lnTo>
                  <a:pt x="21081" y="3428"/>
                </a:lnTo>
                <a:lnTo>
                  <a:pt x="16636" y="507"/>
                </a:lnTo>
                <a:lnTo>
                  <a:pt x="12191" y="0"/>
                </a:lnTo>
                <a:lnTo>
                  <a:pt x="7238" y="507"/>
                </a:lnTo>
                <a:lnTo>
                  <a:pt x="3936" y="3428"/>
                </a:lnTo>
                <a:lnTo>
                  <a:pt x="507" y="6350"/>
                </a:lnTo>
                <a:lnTo>
                  <a:pt x="0" y="10667"/>
                </a:lnTo>
                <a:lnTo>
                  <a:pt x="507" y="14604"/>
                </a:lnTo>
                <a:lnTo>
                  <a:pt x="3936" y="18414"/>
                </a:lnTo>
                <a:lnTo>
                  <a:pt x="7238" y="20319"/>
                </a:lnTo>
                <a:lnTo>
                  <a:pt x="12191" y="21336"/>
                </a:lnTo>
                <a:lnTo>
                  <a:pt x="13842" y="20827"/>
                </a:lnTo>
                <a:lnTo>
                  <a:pt x="16636" y="20319"/>
                </a:lnTo>
                <a:lnTo>
                  <a:pt x="18287" y="19430"/>
                </a:lnTo>
                <a:lnTo>
                  <a:pt x="21081" y="18414"/>
                </a:lnTo>
                <a:lnTo>
                  <a:pt x="23240" y="14604"/>
                </a:lnTo>
                <a:lnTo>
                  <a:pt x="24383" y="1066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84" name="Google Shape;5484;p115"/>
          <p:cNvSpPr/>
          <p:nvPr/>
        </p:nvSpPr>
        <p:spPr>
          <a:xfrm>
            <a:off x="9466027" y="2893115"/>
            <a:ext cx="25230" cy="23549"/>
          </a:xfrm>
          <a:custGeom>
            <a:rect b="b" l="l" r="r" t="t"/>
            <a:pathLst>
              <a:path extrusionOk="0" h="21336" w="22859">
                <a:moveTo>
                  <a:pt x="22859" y="10668"/>
                </a:moveTo>
                <a:lnTo>
                  <a:pt x="21844" y="6350"/>
                </a:lnTo>
                <a:lnTo>
                  <a:pt x="19684" y="3429"/>
                </a:lnTo>
                <a:lnTo>
                  <a:pt x="15621" y="508"/>
                </a:lnTo>
                <a:lnTo>
                  <a:pt x="11429" y="0"/>
                </a:lnTo>
                <a:lnTo>
                  <a:pt x="6730" y="508"/>
                </a:lnTo>
                <a:lnTo>
                  <a:pt x="3682" y="3429"/>
                </a:lnTo>
                <a:lnTo>
                  <a:pt x="507" y="6350"/>
                </a:lnTo>
                <a:lnTo>
                  <a:pt x="0" y="10668"/>
                </a:lnTo>
                <a:lnTo>
                  <a:pt x="507" y="14605"/>
                </a:lnTo>
                <a:lnTo>
                  <a:pt x="3682" y="18415"/>
                </a:lnTo>
                <a:lnTo>
                  <a:pt x="6730" y="20320"/>
                </a:lnTo>
                <a:lnTo>
                  <a:pt x="11429" y="21336"/>
                </a:lnTo>
                <a:lnTo>
                  <a:pt x="12953" y="20828"/>
                </a:lnTo>
                <a:lnTo>
                  <a:pt x="15621" y="20320"/>
                </a:lnTo>
                <a:lnTo>
                  <a:pt x="19684" y="18415"/>
                </a:lnTo>
                <a:lnTo>
                  <a:pt x="21844" y="14605"/>
                </a:lnTo>
                <a:lnTo>
                  <a:pt x="22859" y="1066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85" name="Google Shape;5485;p115"/>
          <p:cNvSpPr/>
          <p:nvPr/>
        </p:nvSpPr>
        <p:spPr>
          <a:xfrm>
            <a:off x="9454252" y="2856111"/>
            <a:ext cx="23549" cy="25231"/>
          </a:xfrm>
          <a:custGeom>
            <a:rect b="b" l="l" r="r" t="t"/>
            <a:pathLst>
              <a:path extrusionOk="0" h="22860" w="21336">
                <a:moveTo>
                  <a:pt x="21336" y="11430"/>
                </a:moveTo>
                <a:lnTo>
                  <a:pt x="20320" y="6731"/>
                </a:lnTo>
                <a:lnTo>
                  <a:pt x="18415" y="3683"/>
                </a:lnTo>
                <a:lnTo>
                  <a:pt x="14605" y="508"/>
                </a:lnTo>
                <a:lnTo>
                  <a:pt x="10668" y="0"/>
                </a:lnTo>
                <a:lnTo>
                  <a:pt x="6350" y="508"/>
                </a:lnTo>
                <a:lnTo>
                  <a:pt x="3428" y="3683"/>
                </a:lnTo>
                <a:lnTo>
                  <a:pt x="508" y="6731"/>
                </a:lnTo>
                <a:lnTo>
                  <a:pt x="0" y="11430"/>
                </a:lnTo>
                <a:lnTo>
                  <a:pt x="508" y="15621"/>
                </a:lnTo>
                <a:lnTo>
                  <a:pt x="3428" y="19685"/>
                </a:lnTo>
                <a:lnTo>
                  <a:pt x="6350" y="21844"/>
                </a:lnTo>
                <a:lnTo>
                  <a:pt x="10668" y="22860"/>
                </a:lnTo>
                <a:lnTo>
                  <a:pt x="12065" y="22351"/>
                </a:lnTo>
                <a:lnTo>
                  <a:pt x="14605" y="21844"/>
                </a:lnTo>
                <a:lnTo>
                  <a:pt x="18415" y="19685"/>
                </a:lnTo>
                <a:lnTo>
                  <a:pt x="20320" y="15621"/>
                </a:lnTo>
                <a:lnTo>
                  <a:pt x="21336" y="11430"/>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86" name="Google Shape;5486;p115"/>
          <p:cNvSpPr/>
          <p:nvPr/>
        </p:nvSpPr>
        <p:spPr>
          <a:xfrm>
            <a:off x="9439114" y="2819106"/>
            <a:ext cx="26912" cy="26913"/>
          </a:xfrm>
          <a:custGeom>
            <a:rect b="b" l="l" r="r" t="t"/>
            <a:pathLst>
              <a:path extrusionOk="0" h="24384" w="24383">
                <a:moveTo>
                  <a:pt x="24383" y="12191"/>
                </a:moveTo>
                <a:lnTo>
                  <a:pt x="23240" y="7747"/>
                </a:lnTo>
                <a:lnTo>
                  <a:pt x="20447" y="3937"/>
                </a:lnTo>
                <a:lnTo>
                  <a:pt x="16636" y="508"/>
                </a:lnTo>
                <a:lnTo>
                  <a:pt x="12191" y="0"/>
                </a:lnTo>
                <a:lnTo>
                  <a:pt x="7238" y="508"/>
                </a:lnTo>
                <a:lnTo>
                  <a:pt x="3936" y="3937"/>
                </a:lnTo>
                <a:lnTo>
                  <a:pt x="507" y="7747"/>
                </a:lnTo>
                <a:lnTo>
                  <a:pt x="0" y="12191"/>
                </a:lnTo>
                <a:lnTo>
                  <a:pt x="507" y="16637"/>
                </a:lnTo>
                <a:lnTo>
                  <a:pt x="3936" y="21081"/>
                </a:lnTo>
                <a:lnTo>
                  <a:pt x="7238" y="23240"/>
                </a:lnTo>
                <a:lnTo>
                  <a:pt x="12191" y="24384"/>
                </a:lnTo>
                <a:lnTo>
                  <a:pt x="13842" y="23875"/>
                </a:lnTo>
                <a:lnTo>
                  <a:pt x="16636" y="23240"/>
                </a:lnTo>
                <a:lnTo>
                  <a:pt x="20447" y="21081"/>
                </a:lnTo>
                <a:lnTo>
                  <a:pt x="22225" y="18287"/>
                </a:lnTo>
                <a:lnTo>
                  <a:pt x="23240" y="16637"/>
                </a:lnTo>
                <a:lnTo>
                  <a:pt x="24383"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87" name="Google Shape;5487;p115"/>
          <p:cNvSpPr/>
          <p:nvPr/>
        </p:nvSpPr>
        <p:spPr>
          <a:xfrm>
            <a:off x="9429022" y="2782102"/>
            <a:ext cx="25230" cy="26912"/>
          </a:xfrm>
          <a:custGeom>
            <a:rect b="b" l="l" r="r" t="t"/>
            <a:pathLst>
              <a:path extrusionOk="0" h="24383" w="22859">
                <a:moveTo>
                  <a:pt x="22859" y="12191"/>
                </a:moveTo>
                <a:lnTo>
                  <a:pt x="21844" y="7238"/>
                </a:lnTo>
                <a:lnTo>
                  <a:pt x="19684" y="3937"/>
                </a:lnTo>
                <a:lnTo>
                  <a:pt x="15621" y="507"/>
                </a:lnTo>
                <a:lnTo>
                  <a:pt x="11429" y="0"/>
                </a:lnTo>
                <a:lnTo>
                  <a:pt x="6730" y="507"/>
                </a:lnTo>
                <a:lnTo>
                  <a:pt x="3682" y="3937"/>
                </a:lnTo>
                <a:lnTo>
                  <a:pt x="507" y="7238"/>
                </a:lnTo>
                <a:lnTo>
                  <a:pt x="0" y="12191"/>
                </a:lnTo>
                <a:lnTo>
                  <a:pt x="507" y="16637"/>
                </a:lnTo>
                <a:lnTo>
                  <a:pt x="3682" y="21081"/>
                </a:lnTo>
                <a:lnTo>
                  <a:pt x="6730" y="23240"/>
                </a:lnTo>
                <a:lnTo>
                  <a:pt x="11429" y="24383"/>
                </a:lnTo>
                <a:lnTo>
                  <a:pt x="12953" y="23875"/>
                </a:lnTo>
                <a:lnTo>
                  <a:pt x="15621" y="23240"/>
                </a:lnTo>
                <a:lnTo>
                  <a:pt x="19684" y="21081"/>
                </a:lnTo>
                <a:lnTo>
                  <a:pt x="20827" y="18287"/>
                </a:lnTo>
                <a:lnTo>
                  <a:pt x="21844" y="16637"/>
                </a:lnTo>
                <a:lnTo>
                  <a:pt x="22859"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88" name="Google Shape;5488;p115"/>
          <p:cNvSpPr/>
          <p:nvPr/>
        </p:nvSpPr>
        <p:spPr>
          <a:xfrm>
            <a:off x="6860541" y="2329632"/>
            <a:ext cx="435648" cy="43564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89" name="Google Shape;5489;p115"/>
          <p:cNvSpPr/>
          <p:nvPr/>
        </p:nvSpPr>
        <p:spPr>
          <a:xfrm>
            <a:off x="5933734" y="2329632"/>
            <a:ext cx="435648" cy="43564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90" name="Google Shape;5490;p115"/>
          <p:cNvSpPr/>
          <p:nvPr/>
        </p:nvSpPr>
        <p:spPr>
          <a:xfrm>
            <a:off x="6396297" y="2329632"/>
            <a:ext cx="437330" cy="43564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91" name="Google Shape;5491;p115"/>
          <p:cNvSpPr/>
          <p:nvPr/>
        </p:nvSpPr>
        <p:spPr>
          <a:xfrm>
            <a:off x="9227176" y="2329632"/>
            <a:ext cx="435650" cy="43564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92" name="Google Shape;5492;p115"/>
          <p:cNvSpPr/>
          <p:nvPr/>
        </p:nvSpPr>
        <p:spPr>
          <a:xfrm>
            <a:off x="8298688" y="2329632"/>
            <a:ext cx="437332" cy="43564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93" name="Google Shape;5493;p115"/>
          <p:cNvSpPr/>
          <p:nvPr/>
        </p:nvSpPr>
        <p:spPr>
          <a:xfrm>
            <a:off x="8762932" y="2329632"/>
            <a:ext cx="437332" cy="43564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94" name="Google Shape;5494;p115"/>
          <p:cNvSpPr/>
          <p:nvPr/>
        </p:nvSpPr>
        <p:spPr>
          <a:xfrm>
            <a:off x="7099391" y="2920030"/>
            <a:ext cx="1439829" cy="34818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95" name="Google Shape;5495;p115"/>
          <p:cNvSpPr/>
          <p:nvPr/>
        </p:nvSpPr>
        <p:spPr>
          <a:xfrm>
            <a:off x="8282709" y="3203454"/>
            <a:ext cx="330801" cy="128815"/>
          </a:xfrm>
          <a:custGeom>
            <a:rect b="b" l="l" r="r" t="t"/>
            <a:pathLst>
              <a:path extrusionOk="0" h="116712" w="299719">
                <a:moveTo>
                  <a:pt x="52704" y="39750"/>
                </a:moveTo>
                <a:lnTo>
                  <a:pt x="0" y="0"/>
                </a:lnTo>
                <a:lnTo>
                  <a:pt x="41909" y="92075"/>
                </a:lnTo>
                <a:lnTo>
                  <a:pt x="64412" y="45393"/>
                </a:lnTo>
                <a:lnTo>
                  <a:pt x="52704" y="39750"/>
                </a:lnTo>
                <a:close/>
              </a:path>
              <a:path extrusionOk="0" h="116712" w="299719">
                <a:moveTo>
                  <a:pt x="64007" y="16382"/>
                </a:moveTo>
                <a:lnTo>
                  <a:pt x="64412" y="45393"/>
                </a:lnTo>
                <a:lnTo>
                  <a:pt x="288543" y="153415"/>
                </a:lnTo>
                <a:lnTo>
                  <a:pt x="299719" y="130047"/>
                </a:lnTo>
                <a:lnTo>
                  <a:pt x="75683" y="22012"/>
                </a:lnTo>
                <a:lnTo>
                  <a:pt x="98171" y="-24637"/>
                </a:lnTo>
                <a:lnTo>
                  <a:pt x="0" y="0"/>
                </a:lnTo>
                <a:lnTo>
                  <a:pt x="52704" y="39750"/>
                </a:lnTo>
                <a:lnTo>
                  <a:pt x="64412" y="45393"/>
                </a:lnTo>
                <a:lnTo>
                  <a:pt x="64007" y="16382"/>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96" name="Google Shape;5496;p115"/>
          <p:cNvSpPr/>
          <p:nvPr/>
        </p:nvSpPr>
        <p:spPr>
          <a:xfrm>
            <a:off x="1234100" y="3029362"/>
            <a:ext cx="26913" cy="26913"/>
          </a:xfrm>
          <a:custGeom>
            <a:rect b="b" l="l" r="r" t="t"/>
            <a:pathLst>
              <a:path extrusionOk="0" h="24384" w="24384">
                <a:moveTo>
                  <a:pt x="24384" y="11937"/>
                </a:moveTo>
                <a:lnTo>
                  <a:pt x="23279" y="7620"/>
                </a:lnTo>
                <a:lnTo>
                  <a:pt x="21056" y="3810"/>
                </a:lnTo>
                <a:lnTo>
                  <a:pt x="16624" y="508"/>
                </a:lnTo>
                <a:lnTo>
                  <a:pt x="12192" y="0"/>
                </a:lnTo>
                <a:lnTo>
                  <a:pt x="7200" y="508"/>
                </a:lnTo>
                <a:lnTo>
                  <a:pt x="3873" y="3810"/>
                </a:lnTo>
                <a:lnTo>
                  <a:pt x="558" y="7620"/>
                </a:lnTo>
                <a:lnTo>
                  <a:pt x="0" y="11937"/>
                </a:lnTo>
                <a:lnTo>
                  <a:pt x="558" y="16255"/>
                </a:lnTo>
                <a:lnTo>
                  <a:pt x="3873" y="20574"/>
                </a:lnTo>
                <a:lnTo>
                  <a:pt x="7200" y="22733"/>
                </a:lnTo>
                <a:lnTo>
                  <a:pt x="12192" y="24384"/>
                </a:lnTo>
                <a:lnTo>
                  <a:pt x="14414" y="23240"/>
                </a:lnTo>
                <a:lnTo>
                  <a:pt x="18288" y="21716"/>
                </a:lnTo>
                <a:lnTo>
                  <a:pt x="21056" y="20574"/>
                </a:lnTo>
                <a:lnTo>
                  <a:pt x="23279" y="16255"/>
                </a:lnTo>
                <a:lnTo>
                  <a:pt x="24384" y="1193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97" name="Google Shape;5497;p115"/>
          <p:cNvSpPr/>
          <p:nvPr/>
        </p:nvSpPr>
        <p:spPr>
          <a:xfrm>
            <a:off x="1220645" y="2995721"/>
            <a:ext cx="23548" cy="25230"/>
          </a:xfrm>
          <a:custGeom>
            <a:rect b="b" l="l" r="r" t="t"/>
            <a:pathLst>
              <a:path extrusionOk="0" h="22859" w="21335">
                <a:moveTo>
                  <a:pt x="11150" y="22351"/>
                </a:moveTo>
                <a:lnTo>
                  <a:pt x="14541" y="21843"/>
                </a:lnTo>
                <a:lnTo>
                  <a:pt x="17945" y="19176"/>
                </a:lnTo>
                <a:lnTo>
                  <a:pt x="20370" y="15620"/>
                </a:lnTo>
                <a:lnTo>
                  <a:pt x="20853" y="12953"/>
                </a:lnTo>
                <a:lnTo>
                  <a:pt x="21335" y="11429"/>
                </a:lnTo>
                <a:lnTo>
                  <a:pt x="20370" y="6730"/>
                </a:lnTo>
                <a:lnTo>
                  <a:pt x="17945" y="3175"/>
                </a:lnTo>
                <a:lnTo>
                  <a:pt x="14541" y="507"/>
                </a:lnTo>
                <a:lnTo>
                  <a:pt x="10668" y="0"/>
                </a:lnTo>
                <a:lnTo>
                  <a:pt x="6299" y="507"/>
                </a:lnTo>
                <a:lnTo>
                  <a:pt x="2908" y="3175"/>
                </a:lnTo>
                <a:lnTo>
                  <a:pt x="482" y="6730"/>
                </a:lnTo>
                <a:lnTo>
                  <a:pt x="0" y="11429"/>
                </a:lnTo>
                <a:lnTo>
                  <a:pt x="482" y="15620"/>
                </a:lnTo>
                <a:lnTo>
                  <a:pt x="2908" y="19176"/>
                </a:lnTo>
                <a:lnTo>
                  <a:pt x="6299" y="21843"/>
                </a:lnTo>
                <a:lnTo>
                  <a:pt x="10668" y="22859"/>
                </a:lnTo>
                <a:lnTo>
                  <a:pt x="11150"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98" name="Google Shape;5498;p115"/>
          <p:cNvSpPr/>
          <p:nvPr/>
        </p:nvSpPr>
        <p:spPr>
          <a:xfrm>
            <a:off x="1205507" y="2960398"/>
            <a:ext cx="23548" cy="25231"/>
          </a:xfrm>
          <a:custGeom>
            <a:rect b="b" l="l" r="r" t="t"/>
            <a:pathLst>
              <a:path extrusionOk="0" h="22860" w="21335">
                <a:moveTo>
                  <a:pt x="11150" y="22351"/>
                </a:moveTo>
                <a:lnTo>
                  <a:pt x="14541" y="21844"/>
                </a:lnTo>
                <a:lnTo>
                  <a:pt x="18427" y="19685"/>
                </a:lnTo>
                <a:lnTo>
                  <a:pt x="20370" y="15621"/>
                </a:lnTo>
                <a:lnTo>
                  <a:pt x="20853" y="12954"/>
                </a:lnTo>
                <a:lnTo>
                  <a:pt x="21335" y="11430"/>
                </a:lnTo>
                <a:lnTo>
                  <a:pt x="20370" y="6731"/>
                </a:lnTo>
                <a:lnTo>
                  <a:pt x="18427" y="3683"/>
                </a:lnTo>
                <a:lnTo>
                  <a:pt x="14541" y="508"/>
                </a:lnTo>
                <a:lnTo>
                  <a:pt x="10668" y="0"/>
                </a:lnTo>
                <a:lnTo>
                  <a:pt x="6299" y="508"/>
                </a:lnTo>
                <a:lnTo>
                  <a:pt x="3390" y="3683"/>
                </a:lnTo>
                <a:lnTo>
                  <a:pt x="482" y="6731"/>
                </a:lnTo>
                <a:lnTo>
                  <a:pt x="0" y="11430"/>
                </a:lnTo>
                <a:lnTo>
                  <a:pt x="482" y="15621"/>
                </a:lnTo>
                <a:lnTo>
                  <a:pt x="3390" y="19685"/>
                </a:lnTo>
                <a:lnTo>
                  <a:pt x="6299" y="21844"/>
                </a:lnTo>
                <a:lnTo>
                  <a:pt x="10668" y="22860"/>
                </a:lnTo>
                <a:lnTo>
                  <a:pt x="11150"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499" name="Google Shape;5499;p115"/>
          <p:cNvSpPr/>
          <p:nvPr/>
        </p:nvSpPr>
        <p:spPr>
          <a:xfrm>
            <a:off x="1188686" y="2925075"/>
            <a:ext cx="26913" cy="26913"/>
          </a:xfrm>
          <a:custGeom>
            <a:rect b="b" l="l" r="r" t="t"/>
            <a:pathLst>
              <a:path extrusionOk="0" h="24384" w="24384">
                <a:moveTo>
                  <a:pt x="24384" y="12446"/>
                </a:moveTo>
                <a:lnTo>
                  <a:pt x="23279" y="7619"/>
                </a:lnTo>
                <a:lnTo>
                  <a:pt x="20510" y="3810"/>
                </a:lnTo>
                <a:lnTo>
                  <a:pt x="16624" y="1142"/>
                </a:lnTo>
                <a:lnTo>
                  <a:pt x="12191" y="0"/>
                </a:lnTo>
                <a:lnTo>
                  <a:pt x="7200" y="1142"/>
                </a:lnTo>
                <a:lnTo>
                  <a:pt x="3327" y="3810"/>
                </a:lnTo>
                <a:lnTo>
                  <a:pt x="558" y="7619"/>
                </a:lnTo>
                <a:lnTo>
                  <a:pt x="0" y="12446"/>
                </a:lnTo>
                <a:lnTo>
                  <a:pt x="558" y="16255"/>
                </a:lnTo>
                <a:lnTo>
                  <a:pt x="3327" y="20574"/>
                </a:lnTo>
                <a:lnTo>
                  <a:pt x="7200" y="22733"/>
                </a:lnTo>
                <a:lnTo>
                  <a:pt x="12191" y="24384"/>
                </a:lnTo>
                <a:lnTo>
                  <a:pt x="13855" y="23875"/>
                </a:lnTo>
                <a:lnTo>
                  <a:pt x="16624" y="22733"/>
                </a:lnTo>
                <a:lnTo>
                  <a:pt x="20510" y="20574"/>
                </a:lnTo>
                <a:lnTo>
                  <a:pt x="23279" y="16255"/>
                </a:lnTo>
                <a:lnTo>
                  <a:pt x="24384" y="1244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00" name="Google Shape;5500;p115"/>
          <p:cNvSpPr/>
          <p:nvPr/>
        </p:nvSpPr>
        <p:spPr>
          <a:xfrm>
            <a:off x="1173548" y="2891433"/>
            <a:ext cx="25230" cy="25231"/>
          </a:xfrm>
          <a:custGeom>
            <a:rect b="b" l="l" r="r" t="t"/>
            <a:pathLst>
              <a:path extrusionOk="0" h="22860" w="22859">
                <a:moveTo>
                  <a:pt x="17145" y="20828"/>
                </a:moveTo>
                <a:lnTo>
                  <a:pt x="19748" y="19177"/>
                </a:lnTo>
                <a:lnTo>
                  <a:pt x="21818" y="15621"/>
                </a:lnTo>
                <a:lnTo>
                  <a:pt x="22339" y="12954"/>
                </a:lnTo>
                <a:lnTo>
                  <a:pt x="22859" y="11430"/>
                </a:lnTo>
                <a:lnTo>
                  <a:pt x="21818" y="6731"/>
                </a:lnTo>
                <a:lnTo>
                  <a:pt x="19748" y="3175"/>
                </a:lnTo>
                <a:lnTo>
                  <a:pt x="15582" y="508"/>
                </a:lnTo>
                <a:lnTo>
                  <a:pt x="11429" y="0"/>
                </a:lnTo>
                <a:lnTo>
                  <a:pt x="6756" y="508"/>
                </a:lnTo>
                <a:lnTo>
                  <a:pt x="3632" y="3175"/>
                </a:lnTo>
                <a:lnTo>
                  <a:pt x="520" y="6731"/>
                </a:lnTo>
                <a:lnTo>
                  <a:pt x="0" y="11430"/>
                </a:lnTo>
                <a:lnTo>
                  <a:pt x="520" y="15621"/>
                </a:lnTo>
                <a:lnTo>
                  <a:pt x="3632" y="19177"/>
                </a:lnTo>
                <a:lnTo>
                  <a:pt x="6756" y="21844"/>
                </a:lnTo>
                <a:lnTo>
                  <a:pt x="11429" y="22860"/>
                </a:lnTo>
                <a:lnTo>
                  <a:pt x="13512" y="22352"/>
                </a:lnTo>
                <a:lnTo>
                  <a:pt x="17145" y="2082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01" name="Google Shape;5501;p115"/>
          <p:cNvSpPr/>
          <p:nvPr/>
        </p:nvSpPr>
        <p:spPr>
          <a:xfrm>
            <a:off x="1156727" y="2856111"/>
            <a:ext cx="26913" cy="25231"/>
          </a:xfrm>
          <a:custGeom>
            <a:rect b="b" l="l" r="r" t="t"/>
            <a:pathLst>
              <a:path extrusionOk="0" h="22860" w="24384">
                <a:moveTo>
                  <a:pt x="24384" y="11430"/>
                </a:moveTo>
                <a:lnTo>
                  <a:pt x="23279" y="6731"/>
                </a:lnTo>
                <a:lnTo>
                  <a:pt x="20510" y="3683"/>
                </a:lnTo>
                <a:lnTo>
                  <a:pt x="16624" y="508"/>
                </a:lnTo>
                <a:lnTo>
                  <a:pt x="12192" y="0"/>
                </a:lnTo>
                <a:lnTo>
                  <a:pt x="7200" y="508"/>
                </a:lnTo>
                <a:lnTo>
                  <a:pt x="3327" y="3683"/>
                </a:lnTo>
                <a:lnTo>
                  <a:pt x="558" y="6731"/>
                </a:lnTo>
                <a:lnTo>
                  <a:pt x="0" y="11430"/>
                </a:lnTo>
                <a:lnTo>
                  <a:pt x="558" y="15621"/>
                </a:lnTo>
                <a:lnTo>
                  <a:pt x="3327" y="19685"/>
                </a:lnTo>
                <a:lnTo>
                  <a:pt x="7200" y="21844"/>
                </a:lnTo>
                <a:lnTo>
                  <a:pt x="12192" y="22860"/>
                </a:lnTo>
                <a:lnTo>
                  <a:pt x="13855" y="22351"/>
                </a:lnTo>
                <a:lnTo>
                  <a:pt x="16624" y="21844"/>
                </a:lnTo>
                <a:lnTo>
                  <a:pt x="20510" y="19685"/>
                </a:lnTo>
                <a:lnTo>
                  <a:pt x="23279" y="15621"/>
                </a:lnTo>
                <a:lnTo>
                  <a:pt x="24384" y="11430"/>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02" name="Google Shape;5502;p115"/>
          <p:cNvSpPr/>
          <p:nvPr/>
        </p:nvSpPr>
        <p:spPr>
          <a:xfrm>
            <a:off x="1141589" y="2820788"/>
            <a:ext cx="26913" cy="26913"/>
          </a:xfrm>
          <a:custGeom>
            <a:rect b="b" l="l" r="r" t="t"/>
            <a:pathLst>
              <a:path extrusionOk="0" h="24384" w="24384">
                <a:moveTo>
                  <a:pt x="24384" y="12446"/>
                </a:moveTo>
                <a:lnTo>
                  <a:pt x="23279" y="7619"/>
                </a:lnTo>
                <a:lnTo>
                  <a:pt x="21056" y="3810"/>
                </a:lnTo>
                <a:lnTo>
                  <a:pt x="16624" y="1142"/>
                </a:lnTo>
                <a:lnTo>
                  <a:pt x="12192" y="0"/>
                </a:lnTo>
                <a:lnTo>
                  <a:pt x="7200" y="1142"/>
                </a:lnTo>
                <a:lnTo>
                  <a:pt x="3873" y="3810"/>
                </a:lnTo>
                <a:lnTo>
                  <a:pt x="558" y="7619"/>
                </a:lnTo>
                <a:lnTo>
                  <a:pt x="0" y="12446"/>
                </a:lnTo>
                <a:lnTo>
                  <a:pt x="558" y="16255"/>
                </a:lnTo>
                <a:lnTo>
                  <a:pt x="3873" y="20574"/>
                </a:lnTo>
                <a:lnTo>
                  <a:pt x="7200" y="22732"/>
                </a:lnTo>
                <a:lnTo>
                  <a:pt x="12192" y="24384"/>
                </a:lnTo>
                <a:lnTo>
                  <a:pt x="14414" y="23875"/>
                </a:lnTo>
                <a:lnTo>
                  <a:pt x="18287" y="21716"/>
                </a:lnTo>
                <a:lnTo>
                  <a:pt x="21056" y="20574"/>
                </a:lnTo>
                <a:lnTo>
                  <a:pt x="23279" y="16255"/>
                </a:lnTo>
                <a:lnTo>
                  <a:pt x="24384" y="1244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03" name="Google Shape;5503;p115"/>
          <p:cNvSpPr/>
          <p:nvPr/>
        </p:nvSpPr>
        <p:spPr>
          <a:xfrm>
            <a:off x="1128133" y="2785466"/>
            <a:ext cx="23548" cy="26912"/>
          </a:xfrm>
          <a:custGeom>
            <a:rect b="b" l="l" r="r" t="t"/>
            <a:pathLst>
              <a:path extrusionOk="0" h="24383" w="21335">
                <a:moveTo>
                  <a:pt x="11150" y="23875"/>
                </a:moveTo>
                <a:lnTo>
                  <a:pt x="14541" y="23240"/>
                </a:lnTo>
                <a:lnTo>
                  <a:pt x="17945" y="20446"/>
                </a:lnTo>
                <a:lnTo>
                  <a:pt x="20370" y="16636"/>
                </a:lnTo>
                <a:lnTo>
                  <a:pt x="20853" y="13842"/>
                </a:lnTo>
                <a:lnTo>
                  <a:pt x="21335" y="12191"/>
                </a:lnTo>
                <a:lnTo>
                  <a:pt x="20370" y="7238"/>
                </a:lnTo>
                <a:lnTo>
                  <a:pt x="17945" y="3301"/>
                </a:lnTo>
                <a:lnTo>
                  <a:pt x="14541" y="507"/>
                </a:lnTo>
                <a:lnTo>
                  <a:pt x="10668" y="0"/>
                </a:lnTo>
                <a:lnTo>
                  <a:pt x="6299" y="507"/>
                </a:lnTo>
                <a:lnTo>
                  <a:pt x="2908" y="3301"/>
                </a:lnTo>
                <a:lnTo>
                  <a:pt x="482" y="7238"/>
                </a:lnTo>
                <a:lnTo>
                  <a:pt x="0" y="12191"/>
                </a:lnTo>
                <a:lnTo>
                  <a:pt x="482" y="16636"/>
                </a:lnTo>
                <a:lnTo>
                  <a:pt x="2908" y="20446"/>
                </a:lnTo>
                <a:lnTo>
                  <a:pt x="6299" y="23240"/>
                </a:lnTo>
                <a:lnTo>
                  <a:pt x="10668" y="24383"/>
                </a:lnTo>
                <a:lnTo>
                  <a:pt x="11150"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04" name="Google Shape;5504;p115"/>
          <p:cNvSpPr/>
          <p:nvPr/>
        </p:nvSpPr>
        <p:spPr>
          <a:xfrm>
            <a:off x="1111312" y="2750143"/>
            <a:ext cx="25230" cy="26913"/>
          </a:xfrm>
          <a:custGeom>
            <a:rect b="b" l="l" r="r" t="t"/>
            <a:pathLst>
              <a:path extrusionOk="0" h="24384" w="22859">
                <a:moveTo>
                  <a:pt x="22859" y="12192"/>
                </a:moveTo>
                <a:lnTo>
                  <a:pt x="21818" y="7238"/>
                </a:lnTo>
                <a:lnTo>
                  <a:pt x="19748" y="3937"/>
                </a:lnTo>
                <a:lnTo>
                  <a:pt x="15582" y="508"/>
                </a:lnTo>
                <a:lnTo>
                  <a:pt x="11429" y="0"/>
                </a:lnTo>
                <a:lnTo>
                  <a:pt x="6756" y="508"/>
                </a:lnTo>
                <a:lnTo>
                  <a:pt x="3632" y="3937"/>
                </a:lnTo>
                <a:lnTo>
                  <a:pt x="520" y="7238"/>
                </a:lnTo>
                <a:lnTo>
                  <a:pt x="0" y="12192"/>
                </a:lnTo>
                <a:lnTo>
                  <a:pt x="520" y="16637"/>
                </a:lnTo>
                <a:lnTo>
                  <a:pt x="3632" y="21082"/>
                </a:lnTo>
                <a:lnTo>
                  <a:pt x="6756" y="23240"/>
                </a:lnTo>
                <a:lnTo>
                  <a:pt x="11429" y="24384"/>
                </a:lnTo>
                <a:lnTo>
                  <a:pt x="13512" y="23875"/>
                </a:lnTo>
                <a:lnTo>
                  <a:pt x="17144" y="22225"/>
                </a:lnTo>
                <a:lnTo>
                  <a:pt x="19748" y="21082"/>
                </a:lnTo>
                <a:lnTo>
                  <a:pt x="20777" y="18287"/>
                </a:lnTo>
                <a:lnTo>
                  <a:pt x="21818" y="16637"/>
                </a:lnTo>
                <a:lnTo>
                  <a:pt x="22859"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05" name="Google Shape;5505;p115"/>
          <p:cNvSpPr/>
          <p:nvPr/>
        </p:nvSpPr>
        <p:spPr>
          <a:xfrm>
            <a:off x="1560418" y="3771144"/>
            <a:ext cx="26913" cy="25230"/>
          </a:xfrm>
          <a:custGeom>
            <a:rect b="b" l="l" r="r" t="t"/>
            <a:pathLst>
              <a:path extrusionOk="0" h="22859" w="24384">
                <a:moveTo>
                  <a:pt x="24384" y="11683"/>
                </a:moveTo>
                <a:lnTo>
                  <a:pt x="23279" y="7112"/>
                </a:lnTo>
                <a:lnTo>
                  <a:pt x="20510" y="3555"/>
                </a:lnTo>
                <a:lnTo>
                  <a:pt x="16624" y="1015"/>
                </a:lnTo>
                <a:lnTo>
                  <a:pt x="12192" y="0"/>
                </a:lnTo>
                <a:lnTo>
                  <a:pt x="7200" y="1015"/>
                </a:lnTo>
                <a:lnTo>
                  <a:pt x="3327" y="3555"/>
                </a:lnTo>
                <a:lnTo>
                  <a:pt x="558" y="7112"/>
                </a:lnTo>
                <a:lnTo>
                  <a:pt x="0" y="11683"/>
                </a:lnTo>
                <a:lnTo>
                  <a:pt x="558" y="15239"/>
                </a:lnTo>
                <a:lnTo>
                  <a:pt x="3327" y="19303"/>
                </a:lnTo>
                <a:lnTo>
                  <a:pt x="7200" y="21336"/>
                </a:lnTo>
                <a:lnTo>
                  <a:pt x="12192" y="22859"/>
                </a:lnTo>
                <a:lnTo>
                  <a:pt x="13855" y="22351"/>
                </a:lnTo>
                <a:lnTo>
                  <a:pt x="16624" y="21336"/>
                </a:lnTo>
                <a:lnTo>
                  <a:pt x="20510" y="19303"/>
                </a:lnTo>
                <a:lnTo>
                  <a:pt x="23279" y="15239"/>
                </a:lnTo>
                <a:lnTo>
                  <a:pt x="24384" y="11683"/>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06" name="Google Shape;5506;p115"/>
          <p:cNvSpPr/>
          <p:nvPr/>
        </p:nvSpPr>
        <p:spPr>
          <a:xfrm>
            <a:off x="1545280" y="3735821"/>
            <a:ext cx="25230" cy="25231"/>
          </a:xfrm>
          <a:custGeom>
            <a:rect b="b" l="l" r="r" t="t"/>
            <a:pathLst>
              <a:path extrusionOk="0" h="22860" w="22859">
                <a:moveTo>
                  <a:pt x="17145" y="20828"/>
                </a:moveTo>
                <a:lnTo>
                  <a:pt x="19748" y="19176"/>
                </a:lnTo>
                <a:lnTo>
                  <a:pt x="21818" y="15621"/>
                </a:lnTo>
                <a:lnTo>
                  <a:pt x="22339" y="12954"/>
                </a:lnTo>
                <a:lnTo>
                  <a:pt x="22859" y="11430"/>
                </a:lnTo>
                <a:lnTo>
                  <a:pt x="21818" y="6731"/>
                </a:lnTo>
                <a:lnTo>
                  <a:pt x="19748" y="3175"/>
                </a:lnTo>
                <a:lnTo>
                  <a:pt x="15582" y="508"/>
                </a:lnTo>
                <a:lnTo>
                  <a:pt x="11430" y="0"/>
                </a:lnTo>
                <a:lnTo>
                  <a:pt x="7277" y="508"/>
                </a:lnTo>
                <a:lnTo>
                  <a:pt x="3632" y="3175"/>
                </a:lnTo>
                <a:lnTo>
                  <a:pt x="520" y="6731"/>
                </a:lnTo>
                <a:lnTo>
                  <a:pt x="0" y="11430"/>
                </a:lnTo>
                <a:lnTo>
                  <a:pt x="520" y="15621"/>
                </a:lnTo>
                <a:lnTo>
                  <a:pt x="3632" y="19176"/>
                </a:lnTo>
                <a:lnTo>
                  <a:pt x="7277" y="21844"/>
                </a:lnTo>
                <a:lnTo>
                  <a:pt x="11430" y="22860"/>
                </a:lnTo>
                <a:lnTo>
                  <a:pt x="13512" y="22351"/>
                </a:lnTo>
                <a:lnTo>
                  <a:pt x="17145" y="2082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07" name="Google Shape;5507;p115"/>
          <p:cNvSpPr/>
          <p:nvPr/>
        </p:nvSpPr>
        <p:spPr>
          <a:xfrm>
            <a:off x="1528459" y="3700498"/>
            <a:ext cx="26913" cy="25231"/>
          </a:xfrm>
          <a:custGeom>
            <a:rect b="b" l="l" r="r" t="t"/>
            <a:pathLst>
              <a:path extrusionOk="0" h="22860" w="24384">
                <a:moveTo>
                  <a:pt x="24384" y="11429"/>
                </a:moveTo>
                <a:lnTo>
                  <a:pt x="23279" y="6730"/>
                </a:lnTo>
                <a:lnTo>
                  <a:pt x="20510" y="3683"/>
                </a:lnTo>
                <a:lnTo>
                  <a:pt x="16624" y="508"/>
                </a:lnTo>
                <a:lnTo>
                  <a:pt x="12192" y="0"/>
                </a:lnTo>
                <a:lnTo>
                  <a:pt x="7200" y="508"/>
                </a:lnTo>
                <a:lnTo>
                  <a:pt x="3327" y="3683"/>
                </a:lnTo>
                <a:lnTo>
                  <a:pt x="558" y="6730"/>
                </a:lnTo>
                <a:lnTo>
                  <a:pt x="0" y="11429"/>
                </a:lnTo>
                <a:lnTo>
                  <a:pt x="558" y="15621"/>
                </a:lnTo>
                <a:lnTo>
                  <a:pt x="3327" y="19685"/>
                </a:lnTo>
                <a:lnTo>
                  <a:pt x="7200" y="21844"/>
                </a:lnTo>
                <a:lnTo>
                  <a:pt x="12192" y="22860"/>
                </a:lnTo>
                <a:lnTo>
                  <a:pt x="13855" y="22351"/>
                </a:lnTo>
                <a:lnTo>
                  <a:pt x="16624" y="21844"/>
                </a:lnTo>
                <a:lnTo>
                  <a:pt x="20510" y="19685"/>
                </a:lnTo>
                <a:lnTo>
                  <a:pt x="23279" y="15621"/>
                </a:lnTo>
                <a:lnTo>
                  <a:pt x="24384"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08" name="Google Shape;5508;p115"/>
          <p:cNvSpPr/>
          <p:nvPr/>
        </p:nvSpPr>
        <p:spPr>
          <a:xfrm>
            <a:off x="1513321" y="3665175"/>
            <a:ext cx="25230" cy="26912"/>
          </a:xfrm>
          <a:custGeom>
            <a:rect b="b" l="l" r="r" t="t"/>
            <a:pathLst>
              <a:path extrusionOk="0" h="24383" w="22859">
                <a:moveTo>
                  <a:pt x="22859" y="12445"/>
                </a:moveTo>
                <a:lnTo>
                  <a:pt x="21818" y="7619"/>
                </a:lnTo>
                <a:lnTo>
                  <a:pt x="19748" y="3809"/>
                </a:lnTo>
                <a:lnTo>
                  <a:pt x="15582" y="1142"/>
                </a:lnTo>
                <a:lnTo>
                  <a:pt x="11430" y="0"/>
                </a:lnTo>
                <a:lnTo>
                  <a:pt x="7277" y="1142"/>
                </a:lnTo>
                <a:lnTo>
                  <a:pt x="3632" y="3809"/>
                </a:lnTo>
                <a:lnTo>
                  <a:pt x="520" y="7619"/>
                </a:lnTo>
                <a:lnTo>
                  <a:pt x="0" y="12445"/>
                </a:lnTo>
                <a:lnTo>
                  <a:pt x="520" y="16255"/>
                </a:lnTo>
                <a:lnTo>
                  <a:pt x="3632" y="20574"/>
                </a:lnTo>
                <a:lnTo>
                  <a:pt x="7277" y="22732"/>
                </a:lnTo>
                <a:lnTo>
                  <a:pt x="11430" y="24383"/>
                </a:lnTo>
                <a:lnTo>
                  <a:pt x="13512" y="23875"/>
                </a:lnTo>
                <a:lnTo>
                  <a:pt x="17145" y="21716"/>
                </a:lnTo>
                <a:lnTo>
                  <a:pt x="19748" y="20574"/>
                </a:lnTo>
                <a:lnTo>
                  <a:pt x="21818" y="16255"/>
                </a:lnTo>
                <a:lnTo>
                  <a:pt x="22859" y="1244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09" name="Google Shape;5509;p115"/>
          <p:cNvSpPr/>
          <p:nvPr/>
        </p:nvSpPr>
        <p:spPr>
          <a:xfrm>
            <a:off x="1499865" y="3631534"/>
            <a:ext cx="23548" cy="25231"/>
          </a:xfrm>
          <a:custGeom>
            <a:rect b="b" l="l" r="r" t="t"/>
            <a:pathLst>
              <a:path extrusionOk="0" h="22860" w="21335">
                <a:moveTo>
                  <a:pt x="11150" y="22351"/>
                </a:moveTo>
                <a:lnTo>
                  <a:pt x="14541" y="21844"/>
                </a:lnTo>
                <a:lnTo>
                  <a:pt x="17945" y="19176"/>
                </a:lnTo>
                <a:lnTo>
                  <a:pt x="20370" y="15621"/>
                </a:lnTo>
                <a:lnTo>
                  <a:pt x="20853" y="12954"/>
                </a:lnTo>
                <a:lnTo>
                  <a:pt x="21335" y="11430"/>
                </a:lnTo>
                <a:lnTo>
                  <a:pt x="20370" y="6731"/>
                </a:lnTo>
                <a:lnTo>
                  <a:pt x="17945" y="3175"/>
                </a:lnTo>
                <a:lnTo>
                  <a:pt x="14541" y="508"/>
                </a:lnTo>
                <a:lnTo>
                  <a:pt x="10668" y="0"/>
                </a:lnTo>
                <a:lnTo>
                  <a:pt x="6299" y="508"/>
                </a:lnTo>
                <a:lnTo>
                  <a:pt x="2908" y="3175"/>
                </a:lnTo>
                <a:lnTo>
                  <a:pt x="482" y="6731"/>
                </a:lnTo>
                <a:lnTo>
                  <a:pt x="0" y="11430"/>
                </a:lnTo>
                <a:lnTo>
                  <a:pt x="482" y="15621"/>
                </a:lnTo>
                <a:lnTo>
                  <a:pt x="2908" y="19176"/>
                </a:lnTo>
                <a:lnTo>
                  <a:pt x="6299" y="21844"/>
                </a:lnTo>
                <a:lnTo>
                  <a:pt x="10668" y="22860"/>
                </a:lnTo>
                <a:lnTo>
                  <a:pt x="11150"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10" name="Google Shape;5510;p115"/>
          <p:cNvSpPr/>
          <p:nvPr/>
        </p:nvSpPr>
        <p:spPr>
          <a:xfrm>
            <a:off x="1483044" y="3594529"/>
            <a:ext cx="25230" cy="26913"/>
          </a:xfrm>
          <a:custGeom>
            <a:rect b="b" l="l" r="r" t="t"/>
            <a:pathLst>
              <a:path extrusionOk="0" h="24384" w="22859">
                <a:moveTo>
                  <a:pt x="21818" y="7238"/>
                </a:moveTo>
                <a:lnTo>
                  <a:pt x="19748" y="3937"/>
                </a:lnTo>
                <a:lnTo>
                  <a:pt x="15582" y="508"/>
                </a:lnTo>
                <a:lnTo>
                  <a:pt x="11430" y="0"/>
                </a:lnTo>
                <a:lnTo>
                  <a:pt x="7277" y="508"/>
                </a:lnTo>
                <a:lnTo>
                  <a:pt x="3632" y="3937"/>
                </a:lnTo>
                <a:lnTo>
                  <a:pt x="520" y="7238"/>
                </a:lnTo>
                <a:lnTo>
                  <a:pt x="0" y="12191"/>
                </a:lnTo>
                <a:lnTo>
                  <a:pt x="520" y="16637"/>
                </a:lnTo>
                <a:lnTo>
                  <a:pt x="3632" y="21082"/>
                </a:lnTo>
                <a:lnTo>
                  <a:pt x="7277" y="23240"/>
                </a:lnTo>
                <a:lnTo>
                  <a:pt x="11430" y="24384"/>
                </a:lnTo>
                <a:lnTo>
                  <a:pt x="13512" y="23875"/>
                </a:lnTo>
                <a:lnTo>
                  <a:pt x="17144" y="22225"/>
                </a:lnTo>
                <a:lnTo>
                  <a:pt x="19748" y="21082"/>
                </a:lnTo>
                <a:lnTo>
                  <a:pt x="20777" y="18287"/>
                </a:lnTo>
                <a:lnTo>
                  <a:pt x="21818" y="16637"/>
                </a:lnTo>
                <a:lnTo>
                  <a:pt x="22339" y="13842"/>
                </a:lnTo>
                <a:lnTo>
                  <a:pt x="22859" y="12191"/>
                </a:lnTo>
                <a:lnTo>
                  <a:pt x="21818" y="723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11" name="Google Shape;5511;p115"/>
          <p:cNvSpPr/>
          <p:nvPr/>
        </p:nvSpPr>
        <p:spPr>
          <a:xfrm>
            <a:off x="1467906" y="3560888"/>
            <a:ext cx="25230" cy="25230"/>
          </a:xfrm>
          <a:custGeom>
            <a:rect b="b" l="l" r="r" t="t"/>
            <a:pathLst>
              <a:path extrusionOk="0" h="22859" w="22859">
                <a:moveTo>
                  <a:pt x="22859" y="11683"/>
                </a:moveTo>
                <a:lnTo>
                  <a:pt x="21818" y="7112"/>
                </a:lnTo>
                <a:lnTo>
                  <a:pt x="19227" y="3555"/>
                </a:lnTo>
                <a:lnTo>
                  <a:pt x="15582" y="1015"/>
                </a:lnTo>
                <a:lnTo>
                  <a:pt x="11430" y="0"/>
                </a:lnTo>
                <a:lnTo>
                  <a:pt x="6756" y="1015"/>
                </a:lnTo>
                <a:lnTo>
                  <a:pt x="3111" y="3555"/>
                </a:lnTo>
                <a:lnTo>
                  <a:pt x="520" y="7112"/>
                </a:lnTo>
                <a:lnTo>
                  <a:pt x="0" y="11683"/>
                </a:lnTo>
                <a:lnTo>
                  <a:pt x="520" y="15239"/>
                </a:lnTo>
                <a:lnTo>
                  <a:pt x="3111" y="19303"/>
                </a:lnTo>
                <a:lnTo>
                  <a:pt x="6756" y="21336"/>
                </a:lnTo>
                <a:lnTo>
                  <a:pt x="11430" y="22859"/>
                </a:lnTo>
                <a:lnTo>
                  <a:pt x="12992" y="22351"/>
                </a:lnTo>
                <a:lnTo>
                  <a:pt x="15582" y="21336"/>
                </a:lnTo>
                <a:lnTo>
                  <a:pt x="19227" y="19303"/>
                </a:lnTo>
                <a:lnTo>
                  <a:pt x="21818" y="15239"/>
                </a:lnTo>
                <a:lnTo>
                  <a:pt x="22859" y="11683"/>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12" name="Google Shape;5512;p115"/>
          <p:cNvSpPr/>
          <p:nvPr/>
        </p:nvSpPr>
        <p:spPr>
          <a:xfrm>
            <a:off x="1451085" y="3527247"/>
            <a:ext cx="26913" cy="23549"/>
          </a:xfrm>
          <a:custGeom>
            <a:rect b="b" l="l" r="r" t="t"/>
            <a:pathLst>
              <a:path extrusionOk="0" h="21336" w="24384">
                <a:moveTo>
                  <a:pt x="18287" y="19431"/>
                </a:moveTo>
                <a:lnTo>
                  <a:pt x="21056" y="17907"/>
                </a:lnTo>
                <a:lnTo>
                  <a:pt x="23279" y="14605"/>
                </a:lnTo>
                <a:lnTo>
                  <a:pt x="23825" y="12064"/>
                </a:lnTo>
                <a:lnTo>
                  <a:pt x="24384" y="10668"/>
                </a:lnTo>
                <a:lnTo>
                  <a:pt x="23279" y="6350"/>
                </a:lnTo>
                <a:lnTo>
                  <a:pt x="21056" y="2921"/>
                </a:lnTo>
                <a:lnTo>
                  <a:pt x="16624" y="508"/>
                </a:lnTo>
                <a:lnTo>
                  <a:pt x="12192" y="0"/>
                </a:lnTo>
                <a:lnTo>
                  <a:pt x="7759" y="508"/>
                </a:lnTo>
                <a:lnTo>
                  <a:pt x="3873" y="2921"/>
                </a:lnTo>
                <a:lnTo>
                  <a:pt x="558" y="6350"/>
                </a:lnTo>
                <a:lnTo>
                  <a:pt x="0" y="10668"/>
                </a:lnTo>
                <a:lnTo>
                  <a:pt x="558" y="14605"/>
                </a:lnTo>
                <a:lnTo>
                  <a:pt x="3873" y="17907"/>
                </a:lnTo>
                <a:lnTo>
                  <a:pt x="7759" y="20320"/>
                </a:lnTo>
                <a:lnTo>
                  <a:pt x="12192" y="21336"/>
                </a:lnTo>
                <a:lnTo>
                  <a:pt x="14414" y="20827"/>
                </a:lnTo>
                <a:lnTo>
                  <a:pt x="18287" y="1943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13" name="Google Shape;5513;p115"/>
          <p:cNvSpPr/>
          <p:nvPr/>
        </p:nvSpPr>
        <p:spPr>
          <a:xfrm>
            <a:off x="1435947" y="3491924"/>
            <a:ext cx="26913" cy="23549"/>
          </a:xfrm>
          <a:custGeom>
            <a:rect b="b" l="l" r="r" t="t"/>
            <a:pathLst>
              <a:path extrusionOk="0" h="21336" w="24384">
                <a:moveTo>
                  <a:pt x="24384" y="10667"/>
                </a:moveTo>
                <a:lnTo>
                  <a:pt x="23279" y="6350"/>
                </a:lnTo>
                <a:lnTo>
                  <a:pt x="20510" y="3428"/>
                </a:lnTo>
                <a:lnTo>
                  <a:pt x="16624" y="508"/>
                </a:lnTo>
                <a:lnTo>
                  <a:pt x="12191" y="0"/>
                </a:lnTo>
                <a:lnTo>
                  <a:pt x="7200" y="508"/>
                </a:lnTo>
                <a:lnTo>
                  <a:pt x="3327" y="3428"/>
                </a:lnTo>
                <a:lnTo>
                  <a:pt x="558" y="6350"/>
                </a:lnTo>
                <a:lnTo>
                  <a:pt x="0" y="10667"/>
                </a:lnTo>
                <a:lnTo>
                  <a:pt x="558" y="14604"/>
                </a:lnTo>
                <a:lnTo>
                  <a:pt x="3327" y="18414"/>
                </a:lnTo>
                <a:lnTo>
                  <a:pt x="7200" y="20320"/>
                </a:lnTo>
                <a:lnTo>
                  <a:pt x="12191" y="21336"/>
                </a:lnTo>
                <a:lnTo>
                  <a:pt x="13855" y="20827"/>
                </a:lnTo>
                <a:lnTo>
                  <a:pt x="16624" y="20320"/>
                </a:lnTo>
                <a:lnTo>
                  <a:pt x="20510" y="18414"/>
                </a:lnTo>
                <a:lnTo>
                  <a:pt x="23279" y="14604"/>
                </a:lnTo>
                <a:lnTo>
                  <a:pt x="24384" y="1066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14" name="Google Shape;5514;p115"/>
          <p:cNvSpPr/>
          <p:nvPr/>
        </p:nvSpPr>
        <p:spPr>
          <a:xfrm>
            <a:off x="1420809" y="3454920"/>
            <a:ext cx="25230" cy="26912"/>
          </a:xfrm>
          <a:custGeom>
            <a:rect b="b" l="l" r="r" t="t"/>
            <a:pathLst>
              <a:path extrusionOk="0" h="24383" w="22859">
                <a:moveTo>
                  <a:pt x="22859" y="12191"/>
                </a:moveTo>
                <a:lnTo>
                  <a:pt x="21818" y="7746"/>
                </a:lnTo>
                <a:lnTo>
                  <a:pt x="19748" y="3937"/>
                </a:lnTo>
                <a:lnTo>
                  <a:pt x="15582" y="507"/>
                </a:lnTo>
                <a:lnTo>
                  <a:pt x="11429" y="0"/>
                </a:lnTo>
                <a:lnTo>
                  <a:pt x="7277" y="507"/>
                </a:lnTo>
                <a:lnTo>
                  <a:pt x="3632" y="3937"/>
                </a:lnTo>
                <a:lnTo>
                  <a:pt x="520" y="7746"/>
                </a:lnTo>
                <a:lnTo>
                  <a:pt x="0" y="12191"/>
                </a:lnTo>
                <a:lnTo>
                  <a:pt x="520" y="16637"/>
                </a:lnTo>
                <a:lnTo>
                  <a:pt x="3632" y="21081"/>
                </a:lnTo>
                <a:lnTo>
                  <a:pt x="7277" y="23240"/>
                </a:lnTo>
                <a:lnTo>
                  <a:pt x="11429" y="24383"/>
                </a:lnTo>
                <a:lnTo>
                  <a:pt x="13512" y="23875"/>
                </a:lnTo>
                <a:lnTo>
                  <a:pt x="17144" y="22225"/>
                </a:lnTo>
                <a:lnTo>
                  <a:pt x="19748" y="21081"/>
                </a:lnTo>
                <a:lnTo>
                  <a:pt x="20777" y="18287"/>
                </a:lnTo>
                <a:lnTo>
                  <a:pt x="21818" y="16637"/>
                </a:lnTo>
                <a:lnTo>
                  <a:pt x="22859"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15" name="Google Shape;5515;p115"/>
          <p:cNvSpPr/>
          <p:nvPr/>
        </p:nvSpPr>
        <p:spPr>
          <a:xfrm>
            <a:off x="1405670" y="3417913"/>
            <a:ext cx="25230" cy="26913"/>
          </a:xfrm>
          <a:custGeom>
            <a:rect b="b" l="l" r="r" t="t"/>
            <a:pathLst>
              <a:path extrusionOk="0" h="24384" w="22859">
                <a:moveTo>
                  <a:pt x="22859" y="12446"/>
                </a:moveTo>
                <a:lnTo>
                  <a:pt x="21818" y="7620"/>
                </a:lnTo>
                <a:lnTo>
                  <a:pt x="19227" y="3810"/>
                </a:lnTo>
                <a:lnTo>
                  <a:pt x="15582" y="1143"/>
                </a:lnTo>
                <a:lnTo>
                  <a:pt x="11429" y="0"/>
                </a:lnTo>
                <a:lnTo>
                  <a:pt x="6756" y="1143"/>
                </a:lnTo>
                <a:lnTo>
                  <a:pt x="3111" y="3810"/>
                </a:lnTo>
                <a:lnTo>
                  <a:pt x="520" y="7620"/>
                </a:lnTo>
                <a:lnTo>
                  <a:pt x="0" y="12446"/>
                </a:lnTo>
                <a:lnTo>
                  <a:pt x="520" y="16256"/>
                </a:lnTo>
                <a:lnTo>
                  <a:pt x="3111" y="20574"/>
                </a:lnTo>
                <a:lnTo>
                  <a:pt x="6756" y="22733"/>
                </a:lnTo>
                <a:lnTo>
                  <a:pt x="11429" y="24384"/>
                </a:lnTo>
                <a:lnTo>
                  <a:pt x="12992" y="23876"/>
                </a:lnTo>
                <a:lnTo>
                  <a:pt x="15582" y="22733"/>
                </a:lnTo>
                <a:lnTo>
                  <a:pt x="19227" y="20574"/>
                </a:lnTo>
                <a:lnTo>
                  <a:pt x="21818" y="16256"/>
                </a:lnTo>
                <a:lnTo>
                  <a:pt x="22859" y="1244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16" name="Google Shape;5516;p115"/>
          <p:cNvSpPr/>
          <p:nvPr/>
        </p:nvSpPr>
        <p:spPr>
          <a:xfrm>
            <a:off x="1390532" y="3384273"/>
            <a:ext cx="25230" cy="25231"/>
          </a:xfrm>
          <a:custGeom>
            <a:rect b="b" l="l" r="r" t="t"/>
            <a:pathLst>
              <a:path extrusionOk="0" h="22860" w="22859">
                <a:moveTo>
                  <a:pt x="17144" y="20827"/>
                </a:moveTo>
                <a:lnTo>
                  <a:pt x="19748" y="19176"/>
                </a:lnTo>
                <a:lnTo>
                  <a:pt x="21818" y="15621"/>
                </a:lnTo>
                <a:lnTo>
                  <a:pt x="22339" y="12953"/>
                </a:lnTo>
                <a:lnTo>
                  <a:pt x="22859" y="11429"/>
                </a:lnTo>
                <a:lnTo>
                  <a:pt x="21818" y="6731"/>
                </a:lnTo>
                <a:lnTo>
                  <a:pt x="19748" y="3175"/>
                </a:lnTo>
                <a:lnTo>
                  <a:pt x="15582" y="508"/>
                </a:lnTo>
                <a:lnTo>
                  <a:pt x="11429" y="0"/>
                </a:lnTo>
                <a:lnTo>
                  <a:pt x="7277" y="508"/>
                </a:lnTo>
                <a:lnTo>
                  <a:pt x="3632" y="3175"/>
                </a:lnTo>
                <a:lnTo>
                  <a:pt x="520" y="6731"/>
                </a:lnTo>
                <a:lnTo>
                  <a:pt x="0" y="11429"/>
                </a:lnTo>
                <a:lnTo>
                  <a:pt x="520" y="15621"/>
                </a:lnTo>
                <a:lnTo>
                  <a:pt x="3632" y="19176"/>
                </a:lnTo>
                <a:lnTo>
                  <a:pt x="7277" y="21844"/>
                </a:lnTo>
                <a:lnTo>
                  <a:pt x="11429" y="22860"/>
                </a:lnTo>
                <a:lnTo>
                  <a:pt x="13512" y="22351"/>
                </a:lnTo>
                <a:lnTo>
                  <a:pt x="17144" y="2082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17" name="Google Shape;5517;p115"/>
          <p:cNvSpPr/>
          <p:nvPr/>
        </p:nvSpPr>
        <p:spPr>
          <a:xfrm>
            <a:off x="1375393" y="3347268"/>
            <a:ext cx="25230" cy="26913"/>
          </a:xfrm>
          <a:custGeom>
            <a:rect b="b" l="l" r="r" t="t"/>
            <a:pathLst>
              <a:path extrusionOk="0" h="24384" w="22859">
                <a:moveTo>
                  <a:pt x="12992" y="23875"/>
                </a:moveTo>
                <a:lnTo>
                  <a:pt x="15582" y="23240"/>
                </a:lnTo>
                <a:lnTo>
                  <a:pt x="19227" y="20447"/>
                </a:lnTo>
                <a:lnTo>
                  <a:pt x="21818" y="16637"/>
                </a:lnTo>
                <a:lnTo>
                  <a:pt x="22339" y="13842"/>
                </a:lnTo>
                <a:lnTo>
                  <a:pt x="22859" y="12191"/>
                </a:lnTo>
                <a:lnTo>
                  <a:pt x="21818" y="7238"/>
                </a:lnTo>
                <a:lnTo>
                  <a:pt x="19227" y="3937"/>
                </a:lnTo>
                <a:lnTo>
                  <a:pt x="15582" y="507"/>
                </a:lnTo>
                <a:lnTo>
                  <a:pt x="11429" y="0"/>
                </a:lnTo>
                <a:lnTo>
                  <a:pt x="6756" y="507"/>
                </a:lnTo>
                <a:lnTo>
                  <a:pt x="3111" y="3937"/>
                </a:lnTo>
                <a:lnTo>
                  <a:pt x="520" y="7238"/>
                </a:lnTo>
                <a:lnTo>
                  <a:pt x="0" y="12191"/>
                </a:lnTo>
                <a:lnTo>
                  <a:pt x="520" y="16637"/>
                </a:lnTo>
                <a:lnTo>
                  <a:pt x="3111" y="20447"/>
                </a:lnTo>
                <a:lnTo>
                  <a:pt x="6756" y="23240"/>
                </a:lnTo>
                <a:lnTo>
                  <a:pt x="11429" y="24384"/>
                </a:lnTo>
                <a:lnTo>
                  <a:pt x="12992"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18" name="Google Shape;5518;p115"/>
          <p:cNvSpPr/>
          <p:nvPr/>
        </p:nvSpPr>
        <p:spPr>
          <a:xfrm>
            <a:off x="1358572" y="3313626"/>
            <a:ext cx="26913" cy="25231"/>
          </a:xfrm>
          <a:custGeom>
            <a:rect b="b" l="l" r="r" t="t"/>
            <a:pathLst>
              <a:path extrusionOk="0" h="22860" w="24384">
                <a:moveTo>
                  <a:pt x="24384" y="11430"/>
                </a:moveTo>
                <a:lnTo>
                  <a:pt x="23279" y="7239"/>
                </a:lnTo>
                <a:lnTo>
                  <a:pt x="21056" y="3683"/>
                </a:lnTo>
                <a:lnTo>
                  <a:pt x="16624" y="508"/>
                </a:lnTo>
                <a:lnTo>
                  <a:pt x="12191" y="0"/>
                </a:lnTo>
                <a:lnTo>
                  <a:pt x="7759" y="508"/>
                </a:lnTo>
                <a:lnTo>
                  <a:pt x="3873" y="3683"/>
                </a:lnTo>
                <a:lnTo>
                  <a:pt x="558" y="7239"/>
                </a:lnTo>
                <a:lnTo>
                  <a:pt x="0" y="11430"/>
                </a:lnTo>
                <a:lnTo>
                  <a:pt x="558" y="15621"/>
                </a:lnTo>
                <a:lnTo>
                  <a:pt x="3873" y="19685"/>
                </a:lnTo>
                <a:lnTo>
                  <a:pt x="7759" y="21844"/>
                </a:lnTo>
                <a:lnTo>
                  <a:pt x="12191" y="22860"/>
                </a:lnTo>
                <a:lnTo>
                  <a:pt x="14414" y="22352"/>
                </a:lnTo>
                <a:lnTo>
                  <a:pt x="18287" y="20828"/>
                </a:lnTo>
                <a:lnTo>
                  <a:pt x="21056" y="19685"/>
                </a:lnTo>
                <a:lnTo>
                  <a:pt x="23279" y="15621"/>
                </a:lnTo>
                <a:lnTo>
                  <a:pt x="24384" y="11430"/>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19" name="Google Shape;5519;p115"/>
          <p:cNvSpPr/>
          <p:nvPr/>
        </p:nvSpPr>
        <p:spPr>
          <a:xfrm>
            <a:off x="1343435" y="3278304"/>
            <a:ext cx="25230" cy="25231"/>
          </a:xfrm>
          <a:custGeom>
            <a:rect b="b" l="l" r="r" t="t"/>
            <a:pathLst>
              <a:path extrusionOk="0" h="22860" w="22859">
                <a:moveTo>
                  <a:pt x="22859" y="11429"/>
                </a:moveTo>
                <a:lnTo>
                  <a:pt x="21818" y="6731"/>
                </a:lnTo>
                <a:lnTo>
                  <a:pt x="19227" y="3175"/>
                </a:lnTo>
                <a:lnTo>
                  <a:pt x="15582" y="508"/>
                </a:lnTo>
                <a:lnTo>
                  <a:pt x="11429" y="0"/>
                </a:lnTo>
                <a:lnTo>
                  <a:pt x="6756" y="508"/>
                </a:lnTo>
                <a:lnTo>
                  <a:pt x="3111" y="3175"/>
                </a:lnTo>
                <a:lnTo>
                  <a:pt x="520" y="6731"/>
                </a:lnTo>
                <a:lnTo>
                  <a:pt x="0" y="11429"/>
                </a:lnTo>
                <a:lnTo>
                  <a:pt x="520" y="15112"/>
                </a:lnTo>
                <a:lnTo>
                  <a:pt x="3111" y="19176"/>
                </a:lnTo>
                <a:lnTo>
                  <a:pt x="6756" y="21844"/>
                </a:lnTo>
                <a:lnTo>
                  <a:pt x="11429" y="22860"/>
                </a:lnTo>
                <a:lnTo>
                  <a:pt x="12992" y="22351"/>
                </a:lnTo>
                <a:lnTo>
                  <a:pt x="15582" y="21844"/>
                </a:lnTo>
                <a:lnTo>
                  <a:pt x="19227" y="19176"/>
                </a:lnTo>
                <a:lnTo>
                  <a:pt x="21818" y="15112"/>
                </a:lnTo>
                <a:lnTo>
                  <a:pt x="22859"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20" name="Google Shape;5520;p115"/>
          <p:cNvSpPr/>
          <p:nvPr/>
        </p:nvSpPr>
        <p:spPr>
          <a:xfrm>
            <a:off x="1326614" y="3242982"/>
            <a:ext cx="26913" cy="25231"/>
          </a:xfrm>
          <a:custGeom>
            <a:rect b="b" l="l" r="r" t="t"/>
            <a:pathLst>
              <a:path extrusionOk="0" h="22860" w="24384">
                <a:moveTo>
                  <a:pt x="18287" y="20827"/>
                </a:moveTo>
                <a:lnTo>
                  <a:pt x="21056" y="19176"/>
                </a:lnTo>
                <a:lnTo>
                  <a:pt x="23279" y="15620"/>
                </a:lnTo>
                <a:lnTo>
                  <a:pt x="23825" y="12953"/>
                </a:lnTo>
                <a:lnTo>
                  <a:pt x="24384" y="11429"/>
                </a:lnTo>
                <a:lnTo>
                  <a:pt x="23279" y="6730"/>
                </a:lnTo>
                <a:lnTo>
                  <a:pt x="21056" y="3175"/>
                </a:lnTo>
                <a:lnTo>
                  <a:pt x="16624" y="507"/>
                </a:lnTo>
                <a:lnTo>
                  <a:pt x="12191" y="0"/>
                </a:lnTo>
                <a:lnTo>
                  <a:pt x="7759" y="507"/>
                </a:lnTo>
                <a:lnTo>
                  <a:pt x="3873" y="3175"/>
                </a:lnTo>
                <a:lnTo>
                  <a:pt x="558" y="6730"/>
                </a:lnTo>
                <a:lnTo>
                  <a:pt x="0" y="11429"/>
                </a:lnTo>
                <a:lnTo>
                  <a:pt x="558" y="15620"/>
                </a:lnTo>
                <a:lnTo>
                  <a:pt x="3873" y="19176"/>
                </a:lnTo>
                <a:lnTo>
                  <a:pt x="7759" y="21843"/>
                </a:lnTo>
                <a:lnTo>
                  <a:pt x="12191" y="22860"/>
                </a:lnTo>
                <a:lnTo>
                  <a:pt x="14414" y="22351"/>
                </a:lnTo>
                <a:lnTo>
                  <a:pt x="18287" y="2082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21" name="Google Shape;5521;p115"/>
          <p:cNvSpPr/>
          <p:nvPr/>
        </p:nvSpPr>
        <p:spPr>
          <a:xfrm>
            <a:off x="1313156" y="3205977"/>
            <a:ext cx="25231" cy="26912"/>
          </a:xfrm>
          <a:custGeom>
            <a:rect b="b" l="l" r="r" t="t"/>
            <a:pathLst>
              <a:path extrusionOk="0" h="24383" w="22860">
                <a:moveTo>
                  <a:pt x="12992" y="23875"/>
                </a:moveTo>
                <a:lnTo>
                  <a:pt x="15582" y="23240"/>
                </a:lnTo>
                <a:lnTo>
                  <a:pt x="19227" y="20446"/>
                </a:lnTo>
                <a:lnTo>
                  <a:pt x="21818" y="16636"/>
                </a:lnTo>
                <a:lnTo>
                  <a:pt x="22339" y="13842"/>
                </a:lnTo>
                <a:lnTo>
                  <a:pt x="22860" y="12191"/>
                </a:lnTo>
                <a:lnTo>
                  <a:pt x="21818" y="7238"/>
                </a:lnTo>
                <a:lnTo>
                  <a:pt x="19227" y="3936"/>
                </a:lnTo>
                <a:lnTo>
                  <a:pt x="15582" y="507"/>
                </a:lnTo>
                <a:lnTo>
                  <a:pt x="11430" y="0"/>
                </a:lnTo>
                <a:lnTo>
                  <a:pt x="6756" y="507"/>
                </a:lnTo>
                <a:lnTo>
                  <a:pt x="3111" y="3936"/>
                </a:lnTo>
                <a:lnTo>
                  <a:pt x="520" y="7238"/>
                </a:lnTo>
                <a:lnTo>
                  <a:pt x="0" y="12191"/>
                </a:lnTo>
                <a:lnTo>
                  <a:pt x="520" y="16636"/>
                </a:lnTo>
                <a:lnTo>
                  <a:pt x="3111" y="20446"/>
                </a:lnTo>
                <a:lnTo>
                  <a:pt x="6756" y="23240"/>
                </a:lnTo>
                <a:lnTo>
                  <a:pt x="11430" y="24383"/>
                </a:lnTo>
                <a:lnTo>
                  <a:pt x="12992"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22" name="Google Shape;5522;p115"/>
          <p:cNvSpPr/>
          <p:nvPr/>
        </p:nvSpPr>
        <p:spPr>
          <a:xfrm>
            <a:off x="1298019" y="3170654"/>
            <a:ext cx="23549" cy="26913"/>
          </a:xfrm>
          <a:custGeom>
            <a:rect b="b" l="l" r="r" t="t"/>
            <a:pathLst>
              <a:path extrusionOk="0" h="24384" w="21336">
                <a:moveTo>
                  <a:pt x="21336" y="12192"/>
                </a:moveTo>
                <a:lnTo>
                  <a:pt x="20370" y="7747"/>
                </a:lnTo>
                <a:lnTo>
                  <a:pt x="18427" y="3937"/>
                </a:lnTo>
                <a:lnTo>
                  <a:pt x="14541" y="508"/>
                </a:lnTo>
                <a:lnTo>
                  <a:pt x="10668" y="0"/>
                </a:lnTo>
                <a:lnTo>
                  <a:pt x="6794" y="508"/>
                </a:lnTo>
                <a:lnTo>
                  <a:pt x="3390" y="3937"/>
                </a:lnTo>
                <a:lnTo>
                  <a:pt x="482" y="7747"/>
                </a:lnTo>
                <a:lnTo>
                  <a:pt x="0" y="12192"/>
                </a:lnTo>
                <a:lnTo>
                  <a:pt x="482" y="16637"/>
                </a:lnTo>
                <a:lnTo>
                  <a:pt x="3390" y="21082"/>
                </a:lnTo>
                <a:lnTo>
                  <a:pt x="6794" y="23240"/>
                </a:lnTo>
                <a:lnTo>
                  <a:pt x="10668" y="24384"/>
                </a:lnTo>
                <a:lnTo>
                  <a:pt x="11150" y="23875"/>
                </a:lnTo>
                <a:lnTo>
                  <a:pt x="14541" y="23240"/>
                </a:lnTo>
                <a:lnTo>
                  <a:pt x="18427" y="21082"/>
                </a:lnTo>
                <a:lnTo>
                  <a:pt x="19392" y="18287"/>
                </a:lnTo>
                <a:lnTo>
                  <a:pt x="20370" y="16637"/>
                </a:lnTo>
                <a:lnTo>
                  <a:pt x="21336"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23" name="Google Shape;5523;p115"/>
          <p:cNvSpPr/>
          <p:nvPr/>
        </p:nvSpPr>
        <p:spPr>
          <a:xfrm>
            <a:off x="1281197" y="3133649"/>
            <a:ext cx="26913" cy="26913"/>
          </a:xfrm>
          <a:custGeom>
            <a:rect b="b" l="l" r="r" t="t"/>
            <a:pathLst>
              <a:path extrusionOk="0" h="24384" w="24384">
                <a:moveTo>
                  <a:pt x="24384" y="12446"/>
                </a:moveTo>
                <a:lnTo>
                  <a:pt x="23279" y="7620"/>
                </a:lnTo>
                <a:lnTo>
                  <a:pt x="20510" y="3810"/>
                </a:lnTo>
                <a:lnTo>
                  <a:pt x="16624" y="1142"/>
                </a:lnTo>
                <a:lnTo>
                  <a:pt x="12192" y="0"/>
                </a:lnTo>
                <a:lnTo>
                  <a:pt x="7200" y="1142"/>
                </a:lnTo>
                <a:lnTo>
                  <a:pt x="3327" y="3810"/>
                </a:lnTo>
                <a:lnTo>
                  <a:pt x="558" y="7620"/>
                </a:lnTo>
                <a:lnTo>
                  <a:pt x="0" y="12446"/>
                </a:lnTo>
                <a:lnTo>
                  <a:pt x="558" y="16255"/>
                </a:lnTo>
                <a:lnTo>
                  <a:pt x="3327" y="20574"/>
                </a:lnTo>
                <a:lnTo>
                  <a:pt x="7200" y="22733"/>
                </a:lnTo>
                <a:lnTo>
                  <a:pt x="12192" y="24384"/>
                </a:lnTo>
                <a:lnTo>
                  <a:pt x="13855" y="23240"/>
                </a:lnTo>
                <a:lnTo>
                  <a:pt x="16624" y="22733"/>
                </a:lnTo>
                <a:lnTo>
                  <a:pt x="20510" y="20574"/>
                </a:lnTo>
                <a:lnTo>
                  <a:pt x="23279" y="16255"/>
                </a:lnTo>
                <a:lnTo>
                  <a:pt x="24384" y="1244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24" name="Google Shape;5524;p115"/>
          <p:cNvSpPr/>
          <p:nvPr/>
        </p:nvSpPr>
        <p:spPr>
          <a:xfrm>
            <a:off x="1266060" y="3101689"/>
            <a:ext cx="26913" cy="23549"/>
          </a:xfrm>
          <a:custGeom>
            <a:rect b="b" l="l" r="r" t="t"/>
            <a:pathLst>
              <a:path extrusionOk="0" h="21336" w="24384">
                <a:moveTo>
                  <a:pt x="24384" y="10668"/>
                </a:moveTo>
                <a:lnTo>
                  <a:pt x="23279" y="6350"/>
                </a:lnTo>
                <a:lnTo>
                  <a:pt x="21056" y="2921"/>
                </a:lnTo>
                <a:lnTo>
                  <a:pt x="16624" y="508"/>
                </a:lnTo>
                <a:lnTo>
                  <a:pt x="12192" y="0"/>
                </a:lnTo>
                <a:lnTo>
                  <a:pt x="7200" y="508"/>
                </a:lnTo>
                <a:lnTo>
                  <a:pt x="3873" y="2921"/>
                </a:lnTo>
                <a:lnTo>
                  <a:pt x="558" y="6350"/>
                </a:lnTo>
                <a:lnTo>
                  <a:pt x="0" y="10668"/>
                </a:lnTo>
                <a:lnTo>
                  <a:pt x="558" y="14605"/>
                </a:lnTo>
                <a:lnTo>
                  <a:pt x="3873" y="17907"/>
                </a:lnTo>
                <a:lnTo>
                  <a:pt x="7200" y="20320"/>
                </a:lnTo>
                <a:lnTo>
                  <a:pt x="12192" y="21336"/>
                </a:lnTo>
                <a:lnTo>
                  <a:pt x="14414" y="20828"/>
                </a:lnTo>
                <a:lnTo>
                  <a:pt x="18287" y="19431"/>
                </a:lnTo>
                <a:lnTo>
                  <a:pt x="21056" y="17907"/>
                </a:lnTo>
                <a:lnTo>
                  <a:pt x="23279" y="14605"/>
                </a:lnTo>
                <a:lnTo>
                  <a:pt x="24384" y="1066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25" name="Google Shape;5525;p115"/>
          <p:cNvSpPr/>
          <p:nvPr/>
        </p:nvSpPr>
        <p:spPr>
          <a:xfrm>
            <a:off x="1250922" y="3064685"/>
            <a:ext cx="25230" cy="25231"/>
          </a:xfrm>
          <a:custGeom>
            <a:rect b="b" l="l" r="r" t="t"/>
            <a:pathLst>
              <a:path extrusionOk="0" h="22860" w="22859">
                <a:moveTo>
                  <a:pt x="12992" y="22351"/>
                </a:moveTo>
                <a:lnTo>
                  <a:pt x="15582" y="21844"/>
                </a:lnTo>
                <a:lnTo>
                  <a:pt x="19227" y="19685"/>
                </a:lnTo>
                <a:lnTo>
                  <a:pt x="21818" y="15621"/>
                </a:lnTo>
                <a:lnTo>
                  <a:pt x="22339" y="12954"/>
                </a:lnTo>
                <a:lnTo>
                  <a:pt x="22859" y="11430"/>
                </a:lnTo>
                <a:lnTo>
                  <a:pt x="21818" y="6731"/>
                </a:lnTo>
                <a:lnTo>
                  <a:pt x="19227" y="3683"/>
                </a:lnTo>
                <a:lnTo>
                  <a:pt x="15582" y="508"/>
                </a:lnTo>
                <a:lnTo>
                  <a:pt x="11430" y="0"/>
                </a:lnTo>
                <a:lnTo>
                  <a:pt x="6756" y="508"/>
                </a:lnTo>
                <a:lnTo>
                  <a:pt x="3111" y="3683"/>
                </a:lnTo>
                <a:lnTo>
                  <a:pt x="520" y="6731"/>
                </a:lnTo>
                <a:lnTo>
                  <a:pt x="0" y="11430"/>
                </a:lnTo>
                <a:lnTo>
                  <a:pt x="520" y="15621"/>
                </a:lnTo>
                <a:lnTo>
                  <a:pt x="3111" y="19685"/>
                </a:lnTo>
                <a:lnTo>
                  <a:pt x="6756" y="21844"/>
                </a:lnTo>
                <a:lnTo>
                  <a:pt x="11430" y="22860"/>
                </a:lnTo>
                <a:lnTo>
                  <a:pt x="12992"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26" name="Google Shape;5526;p115"/>
          <p:cNvSpPr/>
          <p:nvPr/>
        </p:nvSpPr>
        <p:spPr>
          <a:xfrm>
            <a:off x="4707522" y="3184111"/>
            <a:ext cx="38687" cy="37004"/>
          </a:xfrm>
          <a:custGeom>
            <a:rect b="b" l="l" r="r" t="t"/>
            <a:pathLst>
              <a:path extrusionOk="0" h="33527" w="35052">
                <a:moveTo>
                  <a:pt x="35052" y="16763"/>
                </a:moveTo>
                <a:lnTo>
                  <a:pt x="34544" y="13715"/>
                </a:lnTo>
                <a:lnTo>
                  <a:pt x="33020" y="10159"/>
                </a:lnTo>
                <a:lnTo>
                  <a:pt x="29845" y="5079"/>
                </a:lnTo>
                <a:lnTo>
                  <a:pt x="24003" y="1015"/>
                </a:lnTo>
                <a:lnTo>
                  <a:pt x="20447" y="0"/>
                </a:lnTo>
                <a:lnTo>
                  <a:pt x="17780" y="0"/>
                </a:lnTo>
                <a:lnTo>
                  <a:pt x="10414" y="1015"/>
                </a:lnTo>
                <a:lnTo>
                  <a:pt x="5207" y="5079"/>
                </a:lnTo>
                <a:lnTo>
                  <a:pt x="1524" y="10159"/>
                </a:lnTo>
                <a:lnTo>
                  <a:pt x="0" y="16763"/>
                </a:lnTo>
                <a:lnTo>
                  <a:pt x="0" y="19812"/>
                </a:lnTo>
                <a:lnTo>
                  <a:pt x="1524" y="22859"/>
                </a:lnTo>
                <a:lnTo>
                  <a:pt x="5207" y="28447"/>
                </a:lnTo>
                <a:lnTo>
                  <a:pt x="10414" y="32003"/>
                </a:lnTo>
                <a:lnTo>
                  <a:pt x="14097" y="33019"/>
                </a:lnTo>
                <a:lnTo>
                  <a:pt x="17780" y="33527"/>
                </a:lnTo>
                <a:lnTo>
                  <a:pt x="20447" y="33019"/>
                </a:lnTo>
                <a:lnTo>
                  <a:pt x="24003" y="32003"/>
                </a:lnTo>
                <a:lnTo>
                  <a:pt x="29845" y="28447"/>
                </a:lnTo>
                <a:lnTo>
                  <a:pt x="33020" y="22859"/>
                </a:lnTo>
                <a:lnTo>
                  <a:pt x="34544" y="19812"/>
                </a:lnTo>
                <a:lnTo>
                  <a:pt x="35052" y="1676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27" name="Google Shape;5527;p115"/>
          <p:cNvSpPr/>
          <p:nvPr/>
        </p:nvSpPr>
        <p:spPr>
          <a:xfrm>
            <a:off x="4707522" y="3234572"/>
            <a:ext cx="38687" cy="38686"/>
          </a:xfrm>
          <a:custGeom>
            <a:rect b="b" l="l" r="r" t="t"/>
            <a:pathLst>
              <a:path extrusionOk="0" h="35051" w="35052">
                <a:moveTo>
                  <a:pt x="35052" y="17525"/>
                </a:moveTo>
                <a:lnTo>
                  <a:pt x="34544" y="13843"/>
                </a:lnTo>
                <a:lnTo>
                  <a:pt x="33020" y="10033"/>
                </a:lnTo>
                <a:lnTo>
                  <a:pt x="29845" y="4825"/>
                </a:lnTo>
                <a:lnTo>
                  <a:pt x="24003" y="1015"/>
                </a:lnTo>
                <a:lnTo>
                  <a:pt x="20447" y="0"/>
                </a:lnTo>
                <a:lnTo>
                  <a:pt x="17780" y="0"/>
                </a:lnTo>
                <a:lnTo>
                  <a:pt x="10414" y="1015"/>
                </a:lnTo>
                <a:lnTo>
                  <a:pt x="5207" y="4825"/>
                </a:lnTo>
                <a:lnTo>
                  <a:pt x="1524" y="10033"/>
                </a:lnTo>
                <a:lnTo>
                  <a:pt x="0" y="17525"/>
                </a:lnTo>
                <a:lnTo>
                  <a:pt x="0" y="20193"/>
                </a:lnTo>
                <a:lnTo>
                  <a:pt x="1524" y="23875"/>
                </a:lnTo>
                <a:lnTo>
                  <a:pt x="5207" y="29718"/>
                </a:lnTo>
                <a:lnTo>
                  <a:pt x="10414" y="32893"/>
                </a:lnTo>
                <a:lnTo>
                  <a:pt x="14097" y="34544"/>
                </a:lnTo>
                <a:lnTo>
                  <a:pt x="17780" y="35051"/>
                </a:lnTo>
                <a:lnTo>
                  <a:pt x="20447" y="34544"/>
                </a:lnTo>
                <a:lnTo>
                  <a:pt x="24003" y="32893"/>
                </a:lnTo>
                <a:lnTo>
                  <a:pt x="29845" y="29718"/>
                </a:lnTo>
                <a:lnTo>
                  <a:pt x="33020" y="23875"/>
                </a:lnTo>
                <a:lnTo>
                  <a:pt x="34544" y="20193"/>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28" name="Google Shape;5528;p115"/>
          <p:cNvSpPr/>
          <p:nvPr/>
        </p:nvSpPr>
        <p:spPr>
          <a:xfrm>
            <a:off x="4707522" y="3286715"/>
            <a:ext cx="38687" cy="38686"/>
          </a:xfrm>
          <a:custGeom>
            <a:rect b="b" l="l" r="r" t="t"/>
            <a:pathLst>
              <a:path extrusionOk="0" h="35051" w="35052">
                <a:moveTo>
                  <a:pt x="35052" y="17525"/>
                </a:moveTo>
                <a:lnTo>
                  <a:pt x="34544" y="13842"/>
                </a:lnTo>
                <a:lnTo>
                  <a:pt x="33020" y="10667"/>
                </a:lnTo>
                <a:lnTo>
                  <a:pt x="29845" y="5333"/>
                </a:lnTo>
                <a:lnTo>
                  <a:pt x="24003" y="1015"/>
                </a:lnTo>
                <a:lnTo>
                  <a:pt x="20447" y="0"/>
                </a:lnTo>
                <a:lnTo>
                  <a:pt x="17780" y="0"/>
                </a:lnTo>
                <a:lnTo>
                  <a:pt x="10414" y="1015"/>
                </a:lnTo>
                <a:lnTo>
                  <a:pt x="5207" y="5333"/>
                </a:lnTo>
                <a:lnTo>
                  <a:pt x="1524" y="10667"/>
                </a:lnTo>
                <a:lnTo>
                  <a:pt x="0" y="17525"/>
                </a:lnTo>
                <a:lnTo>
                  <a:pt x="0" y="20700"/>
                </a:lnTo>
                <a:lnTo>
                  <a:pt x="1524" y="23875"/>
                </a:lnTo>
                <a:lnTo>
                  <a:pt x="5207" y="29717"/>
                </a:lnTo>
                <a:lnTo>
                  <a:pt x="10414" y="33400"/>
                </a:lnTo>
                <a:lnTo>
                  <a:pt x="14097" y="34543"/>
                </a:lnTo>
                <a:lnTo>
                  <a:pt x="17780" y="35051"/>
                </a:lnTo>
                <a:lnTo>
                  <a:pt x="20447" y="34543"/>
                </a:lnTo>
                <a:lnTo>
                  <a:pt x="24003" y="33400"/>
                </a:lnTo>
                <a:lnTo>
                  <a:pt x="29845" y="29717"/>
                </a:lnTo>
                <a:lnTo>
                  <a:pt x="33020" y="23875"/>
                </a:lnTo>
                <a:lnTo>
                  <a:pt x="34544" y="20700"/>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29" name="Google Shape;5529;p115"/>
          <p:cNvSpPr/>
          <p:nvPr/>
        </p:nvSpPr>
        <p:spPr>
          <a:xfrm>
            <a:off x="4707522" y="3337177"/>
            <a:ext cx="38687" cy="38686"/>
          </a:xfrm>
          <a:custGeom>
            <a:rect b="b" l="l" r="r" t="t"/>
            <a:pathLst>
              <a:path extrusionOk="0" h="35051" w="35052">
                <a:moveTo>
                  <a:pt x="35052" y="17272"/>
                </a:moveTo>
                <a:lnTo>
                  <a:pt x="34544" y="14097"/>
                </a:lnTo>
                <a:lnTo>
                  <a:pt x="33020" y="10413"/>
                </a:lnTo>
                <a:lnTo>
                  <a:pt x="29845" y="5207"/>
                </a:lnTo>
                <a:lnTo>
                  <a:pt x="24003" y="1016"/>
                </a:lnTo>
                <a:lnTo>
                  <a:pt x="20447" y="0"/>
                </a:lnTo>
                <a:lnTo>
                  <a:pt x="17780" y="0"/>
                </a:lnTo>
                <a:lnTo>
                  <a:pt x="10414" y="1016"/>
                </a:lnTo>
                <a:lnTo>
                  <a:pt x="5207" y="5207"/>
                </a:lnTo>
                <a:lnTo>
                  <a:pt x="1524" y="10413"/>
                </a:lnTo>
                <a:lnTo>
                  <a:pt x="0" y="17272"/>
                </a:lnTo>
                <a:lnTo>
                  <a:pt x="0" y="20447"/>
                </a:lnTo>
                <a:lnTo>
                  <a:pt x="1524" y="24003"/>
                </a:lnTo>
                <a:lnTo>
                  <a:pt x="5207" y="29845"/>
                </a:lnTo>
                <a:lnTo>
                  <a:pt x="10414" y="33020"/>
                </a:lnTo>
                <a:lnTo>
                  <a:pt x="14097" y="34036"/>
                </a:lnTo>
                <a:lnTo>
                  <a:pt x="17780" y="35051"/>
                </a:lnTo>
                <a:lnTo>
                  <a:pt x="20447" y="34036"/>
                </a:lnTo>
                <a:lnTo>
                  <a:pt x="24003" y="33020"/>
                </a:lnTo>
                <a:lnTo>
                  <a:pt x="29845" y="29845"/>
                </a:lnTo>
                <a:lnTo>
                  <a:pt x="33020" y="24003"/>
                </a:lnTo>
                <a:lnTo>
                  <a:pt x="34544" y="20447"/>
                </a:lnTo>
                <a:lnTo>
                  <a:pt x="35052" y="172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30" name="Google Shape;5530;p115"/>
          <p:cNvSpPr/>
          <p:nvPr/>
        </p:nvSpPr>
        <p:spPr>
          <a:xfrm>
            <a:off x="4707522" y="3389320"/>
            <a:ext cx="38687" cy="38686"/>
          </a:xfrm>
          <a:custGeom>
            <a:rect b="b" l="l" r="r" t="t"/>
            <a:pathLst>
              <a:path extrusionOk="0" h="35051" w="35052">
                <a:moveTo>
                  <a:pt x="35052" y="17525"/>
                </a:moveTo>
                <a:lnTo>
                  <a:pt x="34544" y="13842"/>
                </a:lnTo>
                <a:lnTo>
                  <a:pt x="33020" y="10667"/>
                </a:lnTo>
                <a:lnTo>
                  <a:pt x="29845" y="5334"/>
                </a:lnTo>
                <a:lnTo>
                  <a:pt x="24003" y="1015"/>
                </a:lnTo>
                <a:lnTo>
                  <a:pt x="20447" y="0"/>
                </a:lnTo>
                <a:lnTo>
                  <a:pt x="17780" y="0"/>
                </a:lnTo>
                <a:lnTo>
                  <a:pt x="10414" y="1015"/>
                </a:lnTo>
                <a:lnTo>
                  <a:pt x="5207" y="5334"/>
                </a:lnTo>
                <a:lnTo>
                  <a:pt x="1524" y="10667"/>
                </a:lnTo>
                <a:lnTo>
                  <a:pt x="0" y="17525"/>
                </a:lnTo>
                <a:lnTo>
                  <a:pt x="0" y="20192"/>
                </a:lnTo>
                <a:lnTo>
                  <a:pt x="1524" y="23875"/>
                </a:lnTo>
                <a:lnTo>
                  <a:pt x="5207" y="29717"/>
                </a:lnTo>
                <a:lnTo>
                  <a:pt x="10414" y="33400"/>
                </a:lnTo>
                <a:lnTo>
                  <a:pt x="14097" y="34543"/>
                </a:lnTo>
                <a:lnTo>
                  <a:pt x="17780" y="35051"/>
                </a:lnTo>
                <a:lnTo>
                  <a:pt x="20447" y="34543"/>
                </a:lnTo>
                <a:lnTo>
                  <a:pt x="24003" y="33400"/>
                </a:lnTo>
                <a:lnTo>
                  <a:pt x="29845" y="29717"/>
                </a:lnTo>
                <a:lnTo>
                  <a:pt x="33020" y="23875"/>
                </a:lnTo>
                <a:lnTo>
                  <a:pt x="34544" y="20192"/>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31" name="Google Shape;5531;p115"/>
          <p:cNvSpPr/>
          <p:nvPr/>
        </p:nvSpPr>
        <p:spPr>
          <a:xfrm>
            <a:off x="4707522" y="3441463"/>
            <a:ext cx="38687" cy="38686"/>
          </a:xfrm>
          <a:custGeom>
            <a:rect b="b" l="l" r="r" t="t"/>
            <a:pathLst>
              <a:path extrusionOk="0" h="35051" w="35052">
                <a:moveTo>
                  <a:pt x="35052" y="17525"/>
                </a:moveTo>
                <a:lnTo>
                  <a:pt x="34544" y="14350"/>
                </a:lnTo>
                <a:lnTo>
                  <a:pt x="33020" y="10668"/>
                </a:lnTo>
                <a:lnTo>
                  <a:pt x="29845" y="5334"/>
                </a:lnTo>
                <a:lnTo>
                  <a:pt x="24003" y="1016"/>
                </a:lnTo>
                <a:lnTo>
                  <a:pt x="20447" y="0"/>
                </a:lnTo>
                <a:lnTo>
                  <a:pt x="17780" y="0"/>
                </a:lnTo>
                <a:lnTo>
                  <a:pt x="10414" y="1016"/>
                </a:lnTo>
                <a:lnTo>
                  <a:pt x="5207" y="5334"/>
                </a:lnTo>
                <a:lnTo>
                  <a:pt x="1524" y="10668"/>
                </a:lnTo>
                <a:lnTo>
                  <a:pt x="0" y="17525"/>
                </a:lnTo>
                <a:lnTo>
                  <a:pt x="0" y="20700"/>
                </a:lnTo>
                <a:lnTo>
                  <a:pt x="1524" y="23875"/>
                </a:lnTo>
                <a:lnTo>
                  <a:pt x="5207" y="29718"/>
                </a:lnTo>
                <a:lnTo>
                  <a:pt x="10414" y="33400"/>
                </a:lnTo>
                <a:lnTo>
                  <a:pt x="14097" y="34544"/>
                </a:lnTo>
                <a:lnTo>
                  <a:pt x="17780" y="35051"/>
                </a:lnTo>
                <a:lnTo>
                  <a:pt x="20447" y="34544"/>
                </a:lnTo>
                <a:lnTo>
                  <a:pt x="24003" y="33400"/>
                </a:lnTo>
                <a:lnTo>
                  <a:pt x="29845" y="29718"/>
                </a:lnTo>
                <a:lnTo>
                  <a:pt x="33020" y="23875"/>
                </a:lnTo>
                <a:lnTo>
                  <a:pt x="34544" y="20700"/>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32" name="Google Shape;5532;p115"/>
          <p:cNvSpPr/>
          <p:nvPr/>
        </p:nvSpPr>
        <p:spPr>
          <a:xfrm>
            <a:off x="4707522" y="3491925"/>
            <a:ext cx="38687" cy="40368"/>
          </a:xfrm>
          <a:custGeom>
            <a:rect b="b" l="l" r="r" t="t"/>
            <a:pathLst>
              <a:path extrusionOk="0" h="36575" w="35052">
                <a:moveTo>
                  <a:pt x="35052" y="18034"/>
                </a:moveTo>
                <a:lnTo>
                  <a:pt x="34544" y="14731"/>
                </a:lnTo>
                <a:lnTo>
                  <a:pt x="33020" y="10922"/>
                </a:lnTo>
                <a:lnTo>
                  <a:pt x="29845" y="5461"/>
                </a:lnTo>
                <a:lnTo>
                  <a:pt x="24003" y="1650"/>
                </a:lnTo>
                <a:lnTo>
                  <a:pt x="20447" y="0"/>
                </a:lnTo>
                <a:lnTo>
                  <a:pt x="17780" y="0"/>
                </a:lnTo>
                <a:lnTo>
                  <a:pt x="10414" y="1650"/>
                </a:lnTo>
                <a:lnTo>
                  <a:pt x="5207" y="5461"/>
                </a:lnTo>
                <a:lnTo>
                  <a:pt x="1524" y="10922"/>
                </a:lnTo>
                <a:lnTo>
                  <a:pt x="0" y="18034"/>
                </a:lnTo>
                <a:lnTo>
                  <a:pt x="0" y="21336"/>
                </a:lnTo>
                <a:lnTo>
                  <a:pt x="1524" y="25146"/>
                </a:lnTo>
                <a:lnTo>
                  <a:pt x="5207" y="31114"/>
                </a:lnTo>
                <a:lnTo>
                  <a:pt x="10414" y="34416"/>
                </a:lnTo>
                <a:lnTo>
                  <a:pt x="14097" y="36067"/>
                </a:lnTo>
                <a:lnTo>
                  <a:pt x="17780" y="36575"/>
                </a:lnTo>
                <a:lnTo>
                  <a:pt x="20447" y="36067"/>
                </a:lnTo>
                <a:lnTo>
                  <a:pt x="24003" y="34416"/>
                </a:lnTo>
                <a:lnTo>
                  <a:pt x="29845" y="31114"/>
                </a:lnTo>
                <a:lnTo>
                  <a:pt x="33020" y="25146"/>
                </a:lnTo>
                <a:lnTo>
                  <a:pt x="34544" y="21336"/>
                </a:lnTo>
                <a:lnTo>
                  <a:pt x="35052" y="1803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33" name="Google Shape;5533;p115"/>
          <p:cNvSpPr/>
          <p:nvPr/>
        </p:nvSpPr>
        <p:spPr>
          <a:xfrm>
            <a:off x="4707522" y="3544067"/>
            <a:ext cx="38687" cy="38687"/>
          </a:xfrm>
          <a:custGeom>
            <a:rect b="b" l="l" r="r" t="t"/>
            <a:pathLst>
              <a:path extrusionOk="0" h="35052" w="35052">
                <a:moveTo>
                  <a:pt x="35052" y="17526"/>
                </a:moveTo>
                <a:lnTo>
                  <a:pt x="34544" y="13843"/>
                </a:lnTo>
                <a:lnTo>
                  <a:pt x="33020" y="10668"/>
                </a:lnTo>
                <a:lnTo>
                  <a:pt x="29845" y="5334"/>
                </a:lnTo>
                <a:lnTo>
                  <a:pt x="24003" y="1016"/>
                </a:lnTo>
                <a:lnTo>
                  <a:pt x="20447" y="0"/>
                </a:lnTo>
                <a:lnTo>
                  <a:pt x="17780" y="0"/>
                </a:lnTo>
                <a:lnTo>
                  <a:pt x="10414" y="1016"/>
                </a:lnTo>
                <a:lnTo>
                  <a:pt x="5207" y="5334"/>
                </a:lnTo>
                <a:lnTo>
                  <a:pt x="1524" y="10668"/>
                </a:lnTo>
                <a:lnTo>
                  <a:pt x="0" y="17526"/>
                </a:lnTo>
                <a:lnTo>
                  <a:pt x="0" y="20193"/>
                </a:lnTo>
                <a:lnTo>
                  <a:pt x="1524" y="23876"/>
                </a:lnTo>
                <a:lnTo>
                  <a:pt x="5207" y="29718"/>
                </a:lnTo>
                <a:lnTo>
                  <a:pt x="10414" y="33401"/>
                </a:lnTo>
                <a:lnTo>
                  <a:pt x="14097" y="34544"/>
                </a:lnTo>
                <a:lnTo>
                  <a:pt x="17780" y="35052"/>
                </a:lnTo>
                <a:lnTo>
                  <a:pt x="20447" y="34544"/>
                </a:lnTo>
                <a:lnTo>
                  <a:pt x="24003" y="33401"/>
                </a:lnTo>
                <a:lnTo>
                  <a:pt x="29845" y="29718"/>
                </a:lnTo>
                <a:lnTo>
                  <a:pt x="33020" y="23876"/>
                </a:lnTo>
                <a:lnTo>
                  <a:pt x="34544" y="20193"/>
                </a:lnTo>
                <a:lnTo>
                  <a:pt x="35052" y="175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34" name="Google Shape;5534;p115"/>
          <p:cNvSpPr/>
          <p:nvPr/>
        </p:nvSpPr>
        <p:spPr>
          <a:xfrm>
            <a:off x="4707522" y="3594529"/>
            <a:ext cx="38687" cy="38686"/>
          </a:xfrm>
          <a:custGeom>
            <a:rect b="b" l="l" r="r" t="t"/>
            <a:pathLst>
              <a:path extrusionOk="0" h="35051" w="35052">
                <a:moveTo>
                  <a:pt x="35052" y="17525"/>
                </a:moveTo>
                <a:lnTo>
                  <a:pt x="34544" y="14350"/>
                </a:lnTo>
                <a:lnTo>
                  <a:pt x="33020" y="10667"/>
                </a:lnTo>
                <a:lnTo>
                  <a:pt x="29845" y="5334"/>
                </a:lnTo>
                <a:lnTo>
                  <a:pt x="24003" y="1015"/>
                </a:lnTo>
                <a:lnTo>
                  <a:pt x="20447" y="0"/>
                </a:lnTo>
                <a:lnTo>
                  <a:pt x="17780" y="0"/>
                </a:lnTo>
                <a:lnTo>
                  <a:pt x="10414" y="1015"/>
                </a:lnTo>
                <a:lnTo>
                  <a:pt x="5207" y="5334"/>
                </a:lnTo>
                <a:lnTo>
                  <a:pt x="1524" y="10667"/>
                </a:lnTo>
                <a:lnTo>
                  <a:pt x="0" y="17525"/>
                </a:lnTo>
                <a:lnTo>
                  <a:pt x="0" y="20700"/>
                </a:lnTo>
                <a:lnTo>
                  <a:pt x="1524" y="23875"/>
                </a:lnTo>
                <a:lnTo>
                  <a:pt x="5207" y="29717"/>
                </a:lnTo>
                <a:lnTo>
                  <a:pt x="10414" y="33400"/>
                </a:lnTo>
                <a:lnTo>
                  <a:pt x="14097" y="34544"/>
                </a:lnTo>
                <a:lnTo>
                  <a:pt x="17780" y="35051"/>
                </a:lnTo>
                <a:lnTo>
                  <a:pt x="20447" y="34544"/>
                </a:lnTo>
                <a:lnTo>
                  <a:pt x="24003" y="33400"/>
                </a:lnTo>
                <a:lnTo>
                  <a:pt x="29845" y="29717"/>
                </a:lnTo>
                <a:lnTo>
                  <a:pt x="33020" y="23875"/>
                </a:lnTo>
                <a:lnTo>
                  <a:pt x="34544" y="20700"/>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35" name="Google Shape;5535;p115"/>
          <p:cNvSpPr/>
          <p:nvPr/>
        </p:nvSpPr>
        <p:spPr>
          <a:xfrm>
            <a:off x="4707522" y="3648353"/>
            <a:ext cx="38687" cy="38687"/>
          </a:xfrm>
          <a:custGeom>
            <a:rect b="b" l="l" r="r" t="t"/>
            <a:pathLst>
              <a:path extrusionOk="0" h="35052" w="35052">
                <a:moveTo>
                  <a:pt x="35052" y="17780"/>
                </a:moveTo>
                <a:lnTo>
                  <a:pt x="34544" y="14097"/>
                </a:lnTo>
                <a:lnTo>
                  <a:pt x="33020" y="10414"/>
                </a:lnTo>
                <a:lnTo>
                  <a:pt x="29845" y="5207"/>
                </a:lnTo>
                <a:lnTo>
                  <a:pt x="24003" y="1524"/>
                </a:lnTo>
                <a:lnTo>
                  <a:pt x="20447" y="0"/>
                </a:lnTo>
                <a:lnTo>
                  <a:pt x="17780" y="0"/>
                </a:lnTo>
                <a:lnTo>
                  <a:pt x="10414" y="1524"/>
                </a:lnTo>
                <a:lnTo>
                  <a:pt x="5207" y="5207"/>
                </a:lnTo>
                <a:lnTo>
                  <a:pt x="1524" y="10414"/>
                </a:lnTo>
                <a:lnTo>
                  <a:pt x="0" y="17780"/>
                </a:lnTo>
                <a:lnTo>
                  <a:pt x="0" y="20447"/>
                </a:lnTo>
                <a:lnTo>
                  <a:pt x="1524" y="24003"/>
                </a:lnTo>
                <a:lnTo>
                  <a:pt x="5207" y="29845"/>
                </a:lnTo>
                <a:lnTo>
                  <a:pt x="10414" y="33020"/>
                </a:lnTo>
                <a:lnTo>
                  <a:pt x="14097" y="34544"/>
                </a:lnTo>
                <a:lnTo>
                  <a:pt x="17780" y="35052"/>
                </a:lnTo>
                <a:lnTo>
                  <a:pt x="20447" y="34544"/>
                </a:lnTo>
                <a:lnTo>
                  <a:pt x="24003" y="33020"/>
                </a:lnTo>
                <a:lnTo>
                  <a:pt x="29845" y="29845"/>
                </a:lnTo>
                <a:lnTo>
                  <a:pt x="33020" y="24003"/>
                </a:lnTo>
                <a:lnTo>
                  <a:pt x="34544" y="20447"/>
                </a:lnTo>
                <a:lnTo>
                  <a:pt x="35052" y="1778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36" name="Google Shape;5536;p115"/>
          <p:cNvSpPr/>
          <p:nvPr/>
        </p:nvSpPr>
        <p:spPr>
          <a:xfrm>
            <a:off x="4707522" y="3698816"/>
            <a:ext cx="38687" cy="38686"/>
          </a:xfrm>
          <a:custGeom>
            <a:rect b="b" l="l" r="r" t="t"/>
            <a:pathLst>
              <a:path extrusionOk="0" h="35051" w="35052">
                <a:moveTo>
                  <a:pt x="35052" y="17525"/>
                </a:moveTo>
                <a:lnTo>
                  <a:pt x="34544" y="13843"/>
                </a:lnTo>
                <a:lnTo>
                  <a:pt x="33020" y="10668"/>
                </a:lnTo>
                <a:lnTo>
                  <a:pt x="29845" y="5334"/>
                </a:lnTo>
                <a:lnTo>
                  <a:pt x="24003" y="1015"/>
                </a:lnTo>
                <a:lnTo>
                  <a:pt x="20447" y="0"/>
                </a:lnTo>
                <a:lnTo>
                  <a:pt x="17780" y="0"/>
                </a:lnTo>
                <a:lnTo>
                  <a:pt x="10414" y="1015"/>
                </a:lnTo>
                <a:lnTo>
                  <a:pt x="5207" y="5334"/>
                </a:lnTo>
                <a:lnTo>
                  <a:pt x="1524" y="10668"/>
                </a:lnTo>
                <a:lnTo>
                  <a:pt x="0" y="17525"/>
                </a:lnTo>
                <a:lnTo>
                  <a:pt x="0" y="20193"/>
                </a:lnTo>
                <a:lnTo>
                  <a:pt x="1524" y="23875"/>
                </a:lnTo>
                <a:lnTo>
                  <a:pt x="5207" y="29718"/>
                </a:lnTo>
                <a:lnTo>
                  <a:pt x="10414" y="33400"/>
                </a:lnTo>
                <a:lnTo>
                  <a:pt x="14097" y="34544"/>
                </a:lnTo>
                <a:lnTo>
                  <a:pt x="17780" y="35051"/>
                </a:lnTo>
                <a:lnTo>
                  <a:pt x="20447" y="34544"/>
                </a:lnTo>
                <a:lnTo>
                  <a:pt x="24003" y="33400"/>
                </a:lnTo>
                <a:lnTo>
                  <a:pt x="29845" y="29718"/>
                </a:lnTo>
                <a:lnTo>
                  <a:pt x="33020" y="23875"/>
                </a:lnTo>
                <a:lnTo>
                  <a:pt x="34544" y="20193"/>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37" name="Google Shape;5537;p115"/>
          <p:cNvSpPr/>
          <p:nvPr/>
        </p:nvSpPr>
        <p:spPr>
          <a:xfrm>
            <a:off x="4707522" y="3750960"/>
            <a:ext cx="38687" cy="38686"/>
          </a:xfrm>
          <a:custGeom>
            <a:rect b="b" l="l" r="r" t="t"/>
            <a:pathLst>
              <a:path extrusionOk="0" h="35051" w="35052">
                <a:moveTo>
                  <a:pt x="35052" y="17525"/>
                </a:moveTo>
                <a:lnTo>
                  <a:pt x="34544" y="14350"/>
                </a:lnTo>
                <a:lnTo>
                  <a:pt x="33020" y="10667"/>
                </a:lnTo>
                <a:lnTo>
                  <a:pt x="29845" y="5333"/>
                </a:lnTo>
                <a:lnTo>
                  <a:pt x="24003" y="1015"/>
                </a:lnTo>
                <a:lnTo>
                  <a:pt x="20447" y="0"/>
                </a:lnTo>
                <a:lnTo>
                  <a:pt x="17780" y="0"/>
                </a:lnTo>
                <a:lnTo>
                  <a:pt x="10414" y="1015"/>
                </a:lnTo>
                <a:lnTo>
                  <a:pt x="5207" y="5333"/>
                </a:lnTo>
                <a:lnTo>
                  <a:pt x="1524" y="10667"/>
                </a:lnTo>
                <a:lnTo>
                  <a:pt x="0" y="17525"/>
                </a:lnTo>
                <a:lnTo>
                  <a:pt x="0" y="20700"/>
                </a:lnTo>
                <a:lnTo>
                  <a:pt x="1524" y="23875"/>
                </a:lnTo>
                <a:lnTo>
                  <a:pt x="5207" y="30225"/>
                </a:lnTo>
                <a:lnTo>
                  <a:pt x="10414" y="33400"/>
                </a:lnTo>
                <a:lnTo>
                  <a:pt x="14097" y="34543"/>
                </a:lnTo>
                <a:lnTo>
                  <a:pt x="17780" y="35051"/>
                </a:lnTo>
                <a:lnTo>
                  <a:pt x="20447" y="34543"/>
                </a:lnTo>
                <a:lnTo>
                  <a:pt x="24003" y="33400"/>
                </a:lnTo>
                <a:lnTo>
                  <a:pt x="29845" y="30225"/>
                </a:lnTo>
                <a:lnTo>
                  <a:pt x="33020" y="23875"/>
                </a:lnTo>
                <a:lnTo>
                  <a:pt x="34544" y="20700"/>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38" name="Google Shape;5538;p115"/>
          <p:cNvSpPr/>
          <p:nvPr/>
        </p:nvSpPr>
        <p:spPr>
          <a:xfrm>
            <a:off x="4707522" y="3801421"/>
            <a:ext cx="38687" cy="38686"/>
          </a:xfrm>
          <a:custGeom>
            <a:rect b="b" l="l" r="r" t="t"/>
            <a:pathLst>
              <a:path extrusionOk="0" h="35051" w="35052">
                <a:moveTo>
                  <a:pt x="35052" y="17525"/>
                </a:moveTo>
                <a:lnTo>
                  <a:pt x="34544" y="13843"/>
                </a:lnTo>
                <a:lnTo>
                  <a:pt x="33020" y="10033"/>
                </a:lnTo>
                <a:lnTo>
                  <a:pt x="29845" y="5334"/>
                </a:lnTo>
                <a:lnTo>
                  <a:pt x="24003" y="1015"/>
                </a:lnTo>
                <a:lnTo>
                  <a:pt x="20447" y="0"/>
                </a:lnTo>
                <a:lnTo>
                  <a:pt x="17780" y="0"/>
                </a:lnTo>
                <a:lnTo>
                  <a:pt x="10414" y="1015"/>
                </a:lnTo>
                <a:lnTo>
                  <a:pt x="5207" y="5334"/>
                </a:lnTo>
                <a:lnTo>
                  <a:pt x="1524" y="10033"/>
                </a:lnTo>
                <a:lnTo>
                  <a:pt x="0" y="17525"/>
                </a:lnTo>
                <a:lnTo>
                  <a:pt x="0" y="20193"/>
                </a:lnTo>
                <a:lnTo>
                  <a:pt x="1524" y="23875"/>
                </a:lnTo>
                <a:lnTo>
                  <a:pt x="5207" y="29718"/>
                </a:lnTo>
                <a:lnTo>
                  <a:pt x="10414" y="33400"/>
                </a:lnTo>
                <a:lnTo>
                  <a:pt x="14097" y="34544"/>
                </a:lnTo>
                <a:lnTo>
                  <a:pt x="17780" y="35051"/>
                </a:lnTo>
                <a:lnTo>
                  <a:pt x="20447" y="34544"/>
                </a:lnTo>
                <a:lnTo>
                  <a:pt x="24003" y="33400"/>
                </a:lnTo>
                <a:lnTo>
                  <a:pt x="29845" y="29718"/>
                </a:lnTo>
                <a:lnTo>
                  <a:pt x="33020" y="23875"/>
                </a:lnTo>
                <a:lnTo>
                  <a:pt x="34544" y="20193"/>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39" name="Google Shape;5539;p115"/>
          <p:cNvSpPr/>
          <p:nvPr/>
        </p:nvSpPr>
        <p:spPr>
          <a:xfrm>
            <a:off x="4707522" y="3855246"/>
            <a:ext cx="38687" cy="37004"/>
          </a:xfrm>
          <a:custGeom>
            <a:rect b="b" l="l" r="r" t="t"/>
            <a:pathLst>
              <a:path extrusionOk="0" h="33527" w="35052">
                <a:moveTo>
                  <a:pt x="35052" y="16763"/>
                </a:moveTo>
                <a:lnTo>
                  <a:pt x="34544" y="13207"/>
                </a:lnTo>
                <a:lnTo>
                  <a:pt x="33020" y="10159"/>
                </a:lnTo>
                <a:lnTo>
                  <a:pt x="29845" y="5079"/>
                </a:lnTo>
                <a:lnTo>
                  <a:pt x="24003" y="1015"/>
                </a:lnTo>
                <a:lnTo>
                  <a:pt x="20447" y="0"/>
                </a:lnTo>
                <a:lnTo>
                  <a:pt x="17780" y="0"/>
                </a:lnTo>
                <a:lnTo>
                  <a:pt x="10414" y="1015"/>
                </a:lnTo>
                <a:lnTo>
                  <a:pt x="5207" y="5079"/>
                </a:lnTo>
                <a:lnTo>
                  <a:pt x="1524" y="10159"/>
                </a:lnTo>
                <a:lnTo>
                  <a:pt x="0" y="16763"/>
                </a:lnTo>
                <a:lnTo>
                  <a:pt x="0" y="19812"/>
                </a:lnTo>
                <a:lnTo>
                  <a:pt x="1524" y="22859"/>
                </a:lnTo>
                <a:lnTo>
                  <a:pt x="5207" y="28447"/>
                </a:lnTo>
                <a:lnTo>
                  <a:pt x="10414" y="32003"/>
                </a:lnTo>
                <a:lnTo>
                  <a:pt x="14097" y="33019"/>
                </a:lnTo>
                <a:lnTo>
                  <a:pt x="17780" y="33527"/>
                </a:lnTo>
                <a:lnTo>
                  <a:pt x="20447" y="33019"/>
                </a:lnTo>
                <a:lnTo>
                  <a:pt x="24003" y="32003"/>
                </a:lnTo>
                <a:lnTo>
                  <a:pt x="29845" y="28447"/>
                </a:lnTo>
                <a:lnTo>
                  <a:pt x="33020" y="22859"/>
                </a:lnTo>
                <a:lnTo>
                  <a:pt x="34544" y="19812"/>
                </a:lnTo>
                <a:lnTo>
                  <a:pt x="35052" y="1676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40" name="Google Shape;5540;p115"/>
          <p:cNvSpPr/>
          <p:nvPr/>
        </p:nvSpPr>
        <p:spPr>
          <a:xfrm>
            <a:off x="4707522" y="3905708"/>
            <a:ext cx="38687" cy="38686"/>
          </a:xfrm>
          <a:custGeom>
            <a:rect b="b" l="l" r="r" t="t"/>
            <a:pathLst>
              <a:path extrusionOk="0" h="35051" w="35052">
                <a:moveTo>
                  <a:pt x="35052" y="17272"/>
                </a:moveTo>
                <a:lnTo>
                  <a:pt x="34544" y="14097"/>
                </a:lnTo>
                <a:lnTo>
                  <a:pt x="33020" y="10413"/>
                </a:lnTo>
                <a:lnTo>
                  <a:pt x="29845" y="5207"/>
                </a:lnTo>
                <a:lnTo>
                  <a:pt x="24003" y="1524"/>
                </a:lnTo>
                <a:lnTo>
                  <a:pt x="20447" y="0"/>
                </a:lnTo>
                <a:lnTo>
                  <a:pt x="17780" y="0"/>
                </a:lnTo>
                <a:lnTo>
                  <a:pt x="10414" y="1524"/>
                </a:lnTo>
                <a:lnTo>
                  <a:pt x="5207" y="5207"/>
                </a:lnTo>
                <a:lnTo>
                  <a:pt x="1524" y="10413"/>
                </a:lnTo>
                <a:lnTo>
                  <a:pt x="0" y="17272"/>
                </a:lnTo>
                <a:lnTo>
                  <a:pt x="0" y="20447"/>
                </a:lnTo>
                <a:lnTo>
                  <a:pt x="1524" y="24002"/>
                </a:lnTo>
                <a:lnTo>
                  <a:pt x="5207" y="29845"/>
                </a:lnTo>
                <a:lnTo>
                  <a:pt x="10414" y="33020"/>
                </a:lnTo>
                <a:lnTo>
                  <a:pt x="14097" y="34036"/>
                </a:lnTo>
                <a:lnTo>
                  <a:pt x="17780" y="35051"/>
                </a:lnTo>
                <a:lnTo>
                  <a:pt x="20447" y="34036"/>
                </a:lnTo>
                <a:lnTo>
                  <a:pt x="24003" y="33020"/>
                </a:lnTo>
                <a:lnTo>
                  <a:pt x="29845" y="29845"/>
                </a:lnTo>
                <a:lnTo>
                  <a:pt x="33020" y="24002"/>
                </a:lnTo>
                <a:lnTo>
                  <a:pt x="34544" y="20447"/>
                </a:lnTo>
                <a:lnTo>
                  <a:pt x="35052" y="172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41" name="Google Shape;5541;p115"/>
          <p:cNvSpPr/>
          <p:nvPr/>
        </p:nvSpPr>
        <p:spPr>
          <a:xfrm>
            <a:off x="4707522" y="3957851"/>
            <a:ext cx="38687" cy="38686"/>
          </a:xfrm>
          <a:custGeom>
            <a:rect b="b" l="l" r="r" t="t"/>
            <a:pathLst>
              <a:path extrusionOk="0" h="35051" w="35052">
                <a:moveTo>
                  <a:pt x="35052" y="17525"/>
                </a:moveTo>
                <a:lnTo>
                  <a:pt x="34544" y="13842"/>
                </a:lnTo>
                <a:lnTo>
                  <a:pt x="33020" y="10667"/>
                </a:lnTo>
                <a:lnTo>
                  <a:pt x="29845" y="5333"/>
                </a:lnTo>
                <a:lnTo>
                  <a:pt x="24003" y="1015"/>
                </a:lnTo>
                <a:lnTo>
                  <a:pt x="20447" y="0"/>
                </a:lnTo>
                <a:lnTo>
                  <a:pt x="17780" y="0"/>
                </a:lnTo>
                <a:lnTo>
                  <a:pt x="10414" y="1015"/>
                </a:lnTo>
                <a:lnTo>
                  <a:pt x="5207" y="5333"/>
                </a:lnTo>
                <a:lnTo>
                  <a:pt x="1524" y="10667"/>
                </a:lnTo>
                <a:lnTo>
                  <a:pt x="0" y="17525"/>
                </a:lnTo>
                <a:lnTo>
                  <a:pt x="0" y="20192"/>
                </a:lnTo>
                <a:lnTo>
                  <a:pt x="1524" y="23875"/>
                </a:lnTo>
                <a:lnTo>
                  <a:pt x="5207" y="29717"/>
                </a:lnTo>
                <a:lnTo>
                  <a:pt x="10414" y="33400"/>
                </a:lnTo>
                <a:lnTo>
                  <a:pt x="14097" y="34543"/>
                </a:lnTo>
                <a:lnTo>
                  <a:pt x="17780" y="35051"/>
                </a:lnTo>
                <a:lnTo>
                  <a:pt x="20447" y="34543"/>
                </a:lnTo>
                <a:lnTo>
                  <a:pt x="24003" y="33400"/>
                </a:lnTo>
                <a:lnTo>
                  <a:pt x="29845" y="29717"/>
                </a:lnTo>
                <a:lnTo>
                  <a:pt x="33020" y="23875"/>
                </a:lnTo>
                <a:lnTo>
                  <a:pt x="34544" y="20192"/>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42" name="Google Shape;5542;p115"/>
          <p:cNvSpPr/>
          <p:nvPr/>
        </p:nvSpPr>
        <p:spPr>
          <a:xfrm>
            <a:off x="4707522" y="4008312"/>
            <a:ext cx="38687" cy="38686"/>
          </a:xfrm>
          <a:custGeom>
            <a:rect b="b" l="l" r="r" t="t"/>
            <a:pathLst>
              <a:path extrusionOk="0" h="35051" w="35052">
                <a:moveTo>
                  <a:pt x="35052" y="17525"/>
                </a:moveTo>
                <a:lnTo>
                  <a:pt x="34544" y="14350"/>
                </a:lnTo>
                <a:lnTo>
                  <a:pt x="33020" y="10667"/>
                </a:lnTo>
                <a:lnTo>
                  <a:pt x="29845" y="5333"/>
                </a:lnTo>
                <a:lnTo>
                  <a:pt x="24003" y="1015"/>
                </a:lnTo>
                <a:lnTo>
                  <a:pt x="20447" y="0"/>
                </a:lnTo>
                <a:lnTo>
                  <a:pt x="17780" y="0"/>
                </a:lnTo>
                <a:lnTo>
                  <a:pt x="10414" y="1015"/>
                </a:lnTo>
                <a:lnTo>
                  <a:pt x="5207" y="5333"/>
                </a:lnTo>
                <a:lnTo>
                  <a:pt x="1524" y="10667"/>
                </a:lnTo>
                <a:lnTo>
                  <a:pt x="0" y="17525"/>
                </a:lnTo>
                <a:lnTo>
                  <a:pt x="0" y="20700"/>
                </a:lnTo>
                <a:lnTo>
                  <a:pt x="1524" y="23875"/>
                </a:lnTo>
                <a:lnTo>
                  <a:pt x="5207" y="29717"/>
                </a:lnTo>
                <a:lnTo>
                  <a:pt x="10414" y="33400"/>
                </a:lnTo>
                <a:lnTo>
                  <a:pt x="14097" y="34543"/>
                </a:lnTo>
                <a:lnTo>
                  <a:pt x="17780" y="35051"/>
                </a:lnTo>
                <a:lnTo>
                  <a:pt x="20447" y="34543"/>
                </a:lnTo>
                <a:lnTo>
                  <a:pt x="24003" y="33400"/>
                </a:lnTo>
                <a:lnTo>
                  <a:pt x="29845" y="29717"/>
                </a:lnTo>
                <a:lnTo>
                  <a:pt x="33020" y="23875"/>
                </a:lnTo>
                <a:lnTo>
                  <a:pt x="34544" y="20700"/>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43" name="Google Shape;5543;p115"/>
          <p:cNvSpPr/>
          <p:nvPr/>
        </p:nvSpPr>
        <p:spPr>
          <a:xfrm>
            <a:off x="4707522" y="4058774"/>
            <a:ext cx="38687" cy="40368"/>
          </a:xfrm>
          <a:custGeom>
            <a:rect b="b" l="l" r="r" t="t"/>
            <a:pathLst>
              <a:path extrusionOk="0" h="36575" w="35052">
                <a:moveTo>
                  <a:pt x="35052" y="18542"/>
                </a:moveTo>
                <a:lnTo>
                  <a:pt x="34544" y="14731"/>
                </a:lnTo>
                <a:lnTo>
                  <a:pt x="33020" y="10921"/>
                </a:lnTo>
                <a:lnTo>
                  <a:pt x="29845" y="5461"/>
                </a:lnTo>
                <a:lnTo>
                  <a:pt x="24003" y="1650"/>
                </a:lnTo>
                <a:lnTo>
                  <a:pt x="20447" y="0"/>
                </a:lnTo>
                <a:lnTo>
                  <a:pt x="17780" y="0"/>
                </a:lnTo>
                <a:lnTo>
                  <a:pt x="10414" y="1650"/>
                </a:lnTo>
                <a:lnTo>
                  <a:pt x="5207" y="5461"/>
                </a:lnTo>
                <a:lnTo>
                  <a:pt x="1524" y="10921"/>
                </a:lnTo>
                <a:lnTo>
                  <a:pt x="0" y="18542"/>
                </a:lnTo>
                <a:lnTo>
                  <a:pt x="0" y="21336"/>
                </a:lnTo>
                <a:lnTo>
                  <a:pt x="1524" y="25145"/>
                </a:lnTo>
                <a:lnTo>
                  <a:pt x="5207" y="31114"/>
                </a:lnTo>
                <a:lnTo>
                  <a:pt x="10414" y="34417"/>
                </a:lnTo>
                <a:lnTo>
                  <a:pt x="14097" y="36068"/>
                </a:lnTo>
                <a:lnTo>
                  <a:pt x="17780" y="36575"/>
                </a:lnTo>
                <a:lnTo>
                  <a:pt x="20447" y="36068"/>
                </a:lnTo>
                <a:lnTo>
                  <a:pt x="24003" y="34417"/>
                </a:lnTo>
                <a:lnTo>
                  <a:pt x="29845" y="31114"/>
                </a:lnTo>
                <a:lnTo>
                  <a:pt x="33020" y="25145"/>
                </a:lnTo>
                <a:lnTo>
                  <a:pt x="34544"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44" name="Google Shape;5544;p115"/>
          <p:cNvSpPr/>
          <p:nvPr/>
        </p:nvSpPr>
        <p:spPr>
          <a:xfrm>
            <a:off x="4707522" y="4112598"/>
            <a:ext cx="38687" cy="38686"/>
          </a:xfrm>
          <a:custGeom>
            <a:rect b="b" l="l" r="r" t="t"/>
            <a:pathLst>
              <a:path extrusionOk="0" h="35051" w="35052">
                <a:moveTo>
                  <a:pt x="35052" y="17526"/>
                </a:moveTo>
                <a:lnTo>
                  <a:pt x="34544" y="13843"/>
                </a:lnTo>
                <a:lnTo>
                  <a:pt x="33020" y="10668"/>
                </a:lnTo>
                <a:lnTo>
                  <a:pt x="29845" y="5334"/>
                </a:lnTo>
                <a:lnTo>
                  <a:pt x="24003" y="1016"/>
                </a:lnTo>
                <a:lnTo>
                  <a:pt x="20447" y="0"/>
                </a:lnTo>
                <a:lnTo>
                  <a:pt x="17780" y="0"/>
                </a:lnTo>
                <a:lnTo>
                  <a:pt x="10414" y="1016"/>
                </a:lnTo>
                <a:lnTo>
                  <a:pt x="5207" y="5334"/>
                </a:lnTo>
                <a:lnTo>
                  <a:pt x="1524" y="10668"/>
                </a:lnTo>
                <a:lnTo>
                  <a:pt x="0" y="17526"/>
                </a:lnTo>
                <a:lnTo>
                  <a:pt x="0" y="20193"/>
                </a:lnTo>
                <a:lnTo>
                  <a:pt x="1524" y="23876"/>
                </a:lnTo>
                <a:lnTo>
                  <a:pt x="5207" y="29718"/>
                </a:lnTo>
                <a:lnTo>
                  <a:pt x="10414" y="33401"/>
                </a:lnTo>
                <a:lnTo>
                  <a:pt x="14097" y="34544"/>
                </a:lnTo>
                <a:lnTo>
                  <a:pt x="17780" y="35052"/>
                </a:lnTo>
                <a:lnTo>
                  <a:pt x="20447" y="34544"/>
                </a:lnTo>
                <a:lnTo>
                  <a:pt x="24003" y="33401"/>
                </a:lnTo>
                <a:lnTo>
                  <a:pt x="29845" y="29718"/>
                </a:lnTo>
                <a:lnTo>
                  <a:pt x="33020" y="23876"/>
                </a:lnTo>
                <a:lnTo>
                  <a:pt x="34544" y="20193"/>
                </a:lnTo>
                <a:lnTo>
                  <a:pt x="35052" y="175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45" name="Google Shape;5545;p115"/>
          <p:cNvSpPr/>
          <p:nvPr/>
        </p:nvSpPr>
        <p:spPr>
          <a:xfrm>
            <a:off x="4707522" y="4163061"/>
            <a:ext cx="38687" cy="38686"/>
          </a:xfrm>
          <a:custGeom>
            <a:rect b="b" l="l" r="r" t="t"/>
            <a:pathLst>
              <a:path extrusionOk="0" h="35051" w="35052">
                <a:moveTo>
                  <a:pt x="35052" y="17525"/>
                </a:moveTo>
                <a:lnTo>
                  <a:pt x="34544" y="14350"/>
                </a:lnTo>
                <a:lnTo>
                  <a:pt x="33020" y="10668"/>
                </a:lnTo>
                <a:lnTo>
                  <a:pt x="29845" y="5333"/>
                </a:lnTo>
                <a:lnTo>
                  <a:pt x="24003" y="1016"/>
                </a:lnTo>
                <a:lnTo>
                  <a:pt x="20447" y="0"/>
                </a:lnTo>
                <a:lnTo>
                  <a:pt x="17780" y="0"/>
                </a:lnTo>
                <a:lnTo>
                  <a:pt x="10414" y="1016"/>
                </a:lnTo>
                <a:lnTo>
                  <a:pt x="5207" y="5333"/>
                </a:lnTo>
                <a:lnTo>
                  <a:pt x="1524" y="10668"/>
                </a:lnTo>
                <a:lnTo>
                  <a:pt x="0" y="17525"/>
                </a:lnTo>
                <a:lnTo>
                  <a:pt x="0" y="20700"/>
                </a:lnTo>
                <a:lnTo>
                  <a:pt x="1524" y="23875"/>
                </a:lnTo>
                <a:lnTo>
                  <a:pt x="5207" y="29718"/>
                </a:lnTo>
                <a:lnTo>
                  <a:pt x="10414" y="33400"/>
                </a:lnTo>
                <a:lnTo>
                  <a:pt x="14097" y="34543"/>
                </a:lnTo>
                <a:lnTo>
                  <a:pt x="17780" y="35051"/>
                </a:lnTo>
                <a:lnTo>
                  <a:pt x="20447" y="34543"/>
                </a:lnTo>
                <a:lnTo>
                  <a:pt x="24003" y="33400"/>
                </a:lnTo>
                <a:lnTo>
                  <a:pt x="29845" y="29718"/>
                </a:lnTo>
                <a:lnTo>
                  <a:pt x="33020" y="23875"/>
                </a:lnTo>
                <a:lnTo>
                  <a:pt x="34544" y="20700"/>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46" name="Google Shape;5546;p115"/>
          <p:cNvSpPr/>
          <p:nvPr/>
        </p:nvSpPr>
        <p:spPr>
          <a:xfrm>
            <a:off x="4707522" y="4215204"/>
            <a:ext cx="38687" cy="38686"/>
          </a:xfrm>
          <a:custGeom>
            <a:rect b="b" l="l" r="r" t="t"/>
            <a:pathLst>
              <a:path extrusionOk="0" h="35051" w="35052">
                <a:moveTo>
                  <a:pt x="35052" y="17779"/>
                </a:moveTo>
                <a:lnTo>
                  <a:pt x="34544" y="14096"/>
                </a:lnTo>
                <a:lnTo>
                  <a:pt x="33020" y="10413"/>
                </a:lnTo>
                <a:lnTo>
                  <a:pt x="29845" y="5206"/>
                </a:lnTo>
                <a:lnTo>
                  <a:pt x="24003" y="1523"/>
                </a:lnTo>
                <a:lnTo>
                  <a:pt x="20447" y="0"/>
                </a:lnTo>
                <a:lnTo>
                  <a:pt x="17780" y="0"/>
                </a:lnTo>
                <a:lnTo>
                  <a:pt x="10414" y="1523"/>
                </a:lnTo>
                <a:lnTo>
                  <a:pt x="5207" y="5206"/>
                </a:lnTo>
                <a:lnTo>
                  <a:pt x="1524" y="10413"/>
                </a:lnTo>
                <a:lnTo>
                  <a:pt x="0" y="17779"/>
                </a:lnTo>
                <a:lnTo>
                  <a:pt x="0" y="20446"/>
                </a:lnTo>
                <a:lnTo>
                  <a:pt x="1524" y="24002"/>
                </a:lnTo>
                <a:lnTo>
                  <a:pt x="5207" y="29844"/>
                </a:lnTo>
                <a:lnTo>
                  <a:pt x="10414" y="33019"/>
                </a:lnTo>
                <a:lnTo>
                  <a:pt x="14097" y="34543"/>
                </a:lnTo>
                <a:lnTo>
                  <a:pt x="17780" y="35051"/>
                </a:lnTo>
                <a:lnTo>
                  <a:pt x="20447" y="34543"/>
                </a:lnTo>
                <a:lnTo>
                  <a:pt x="24003" y="33019"/>
                </a:lnTo>
                <a:lnTo>
                  <a:pt x="29845" y="29844"/>
                </a:lnTo>
                <a:lnTo>
                  <a:pt x="33020" y="24002"/>
                </a:lnTo>
                <a:lnTo>
                  <a:pt x="34544"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47" name="Google Shape;5547;p115"/>
          <p:cNvSpPr/>
          <p:nvPr/>
        </p:nvSpPr>
        <p:spPr>
          <a:xfrm>
            <a:off x="4707522" y="4265665"/>
            <a:ext cx="38687" cy="38687"/>
          </a:xfrm>
          <a:custGeom>
            <a:rect b="b" l="l" r="r" t="t"/>
            <a:pathLst>
              <a:path extrusionOk="0" h="35052" w="35052">
                <a:moveTo>
                  <a:pt x="35052" y="17525"/>
                </a:moveTo>
                <a:lnTo>
                  <a:pt x="34544" y="13843"/>
                </a:lnTo>
                <a:lnTo>
                  <a:pt x="33020" y="10668"/>
                </a:lnTo>
                <a:lnTo>
                  <a:pt x="29845" y="5334"/>
                </a:lnTo>
                <a:lnTo>
                  <a:pt x="24003" y="1016"/>
                </a:lnTo>
                <a:lnTo>
                  <a:pt x="20447" y="0"/>
                </a:lnTo>
                <a:lnTo>
                  <a:pt x="17780" y="0"/>
                </a:lnTo>
                <a:lnTo>
                  <a:pt x="10414" y="1016"/>
                </a:lnTo>
                <a:lnTo>
                  <a:pt x="5207" y="5334"/>
                </a:lnTo>
                <a:lnTo>
                  <a:pt x="1524" y="10668"/>
                </a:lnTo>
                <a:lnTo>
                  <a:pt x="0" y="17525"/>
                </a:lnTo>
                <a:lnTo>
                  <a:pt x="0" y="20700"/>
                </a:lnTo>
                <a:lnTo>
                  <a:pt x="1524" y="23875"/>
                </a:lnTo>
                <a:lnTo>
                  <a:pt x="5207" y="29718"/>
                </a:lnTo>
                <a:lnTo>
                  <a:pt x="10414" y="33400"/>
                </a:lnTo>
                <a:lnTo>
                  <a:pt x="14097" y="34543"/>
                </a:lnTo>
                <a:lnTo>
                  <a:pt x="17780" y="35052"/>
                </a:lnTo>
                <a:lnTo>
                  <a:pt x="20447" y="34543"/>
                </a:lnTo>
                <a:lnTo>
                  <a:pt x="24003" y="33400"/>
                </a:lnTo>
                <a:lnTo>
                  <a:pt x="29845" y="29718"/>
                </a:lnTo>
                <a:lnTo>
                  <a:pt x="33020" y="23875"/>
                </a:lnTo>
                <a:lnTo>
                  <a:pt x="34544" y="20700"/>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48" name="Google Shape;5548;p115"/>
          <p:cNvSpPr/>
          <p:nvPr/>
        </p:nvSpPr>
        <p:spPr>
          <a:xfrm>
            <a:off x="4707522" y="4319489"/>
            <a:ext cx="38687" cy="37005"/>
          </a:xfrm>
          <a:custGeom>
            <a:rect b="b" l="l" r="r" t="t"/>
            <a:pathLst>
              <a:path extrusionOk="0" h="33527" w="35052">
                <a:moveTo>
                  <a:pt x="35052" y="16510"/>
                </a:moveTo>
                <a:lnTo>
                  <a:pt x="34544" y="13462"/>
                </a:lnTo>
                <a:lnTo>
                  <a:pt x="33020" y="10033"/>
                </a:lnTo>
                <a:lnTo>
                  <a:pt x="29845" y="4953"/>
                </a:lnTo>
                <a:lnTo>
                  <a:pt x="24003" y="1016"/>
                </a:lnTo>
                <a:lnTo>
                  <a:pt x="20447" y="0"/>
                </a:lnTo>
                <a:lnTo>
                  <a:pt x="17780" y="0"/>
                </a:lnTo>
                <a:lnTo>
                  <a:pt x="10414" y="1016"/>
                </a:lnTo>
                <a:lnTo>
                  <a:pt x="5207" y="4953"/>
                </a:lnTo>
                <a:lnTo>
                  <a:pt x="1524" y="10033"/>
                </a:lnTo>
                <a:lnTo>
                  <a:pt x="0" y="16510"/>
                </a:lnTo>
                <a:lnTo>
                  <a:pt x="0" y="19558"/>
                </a:lnTo>
                <a:lnTo>
                  <a:pt x="1524" y="22987"/>
                </a:lnTo>
                <a:lnTo>
                  <a:pt x="5207" y="28575"/>
                </a:lnTo>
                <a:lnTo>
                  <a:pt x="10414" y="31496"/>
                </a:lnTo>
                <a:lnTo>
                  <a:pt x="14097" y="32512"/>
                </a:lnTo>
                <a:lnTo>
                  <a:pt x="17780" y="33528"/>
                </a:lnTo>
                <a:lnTo>
                  <a:pt x="20447" y="32512"/>
                </a:lnTo>
                <a:lnTo>
                  <a:pt x="24003" y="31496"/>
                </a:lnTo>
                <a:lnTo>
                  <a:pt x="29845" y="28575"/>
                </a:lnTo>
                <a:lnTo>
                  <a:pt x="33020" y="22987"/>
                </a:lnTo>
                <a:lnTo>
                  <a:pt x="34544" y="19558"/>
                </a:lnTo>
                <a:lnTo>
                  <a:pt x="35052" y="1651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49" name="Google Shape;5549;p115"/>
          <p:cNvSpPr/>
          <p:nvPr/>
        </p:nvSpPr>
        <p:spPr>
          <a:xfrm>
            <a:off x="4707522" y="4369951"/>
            <a:ext cx="38687" cy="38687"/>
          </a:xfrm>
          <a:custGeom>
            <a:rect b="b" l="l" r="r" t="t"/>
            <a:pathLst>
              <a:path extrusionOk="0" h="35051" w="35052">
                <a:moveTo>
                  <a:pt x="35052" y="17525"/>
                </a:moveTo>
                <a:lnTo>
                  <a:pt x="34544" y="13843"/>
                </a:lnTo>
                <a:lnTo>
                  <a:pt x="33020" y="10033"/>
                </a:lnTo>
                <a:lnTo>
                  <a:pt x="29845" y="5334"/>
                </a:lnTo>
                <a:lnTo>
                  <a:pt x="24003" y="1016"/>
                </a:lnTo>
                <a:lnTo>
                  <a:pt x="20447" y="0"/>
                </a:lnTo>
                <a:lnTo>
                  <a:pt x="17780" y="0"/>
                </a:lnTo>
                <a:lnTo>
                  <a:pt x="10414" y="1016"/>
                </a:lnTo>
                <a:lnTo>
                  <a:pt x="5207" y="5334"/>
                </a:lnTo>
                <a:lnTo>
                  <a:pt x="1524" y="10033"/>
                </a:lnTo>
                <a:lnTo>
                  <a:pt x="0" y="17525"/>
                </a:lnTo>
                <a:lnTo>
                  <a:pt x="0" y="20193"/>
                </a:lnTo>
                <a:lnTo>
                  <a:pt x="1524" y="23875"/>
                </a:lnTo>
                <a:lnTo>
                  <a:pt x="5207" y="29718"/>
                </a:lnTo>
                <a:lnTo>
                  <a:pt x="10414" y="33400"/>
                </a:lnTo>
                <a:lnTo>
                  <a:pt x="14097" y="34543"/>
                </a:lnTo>
                <a:lnTo>
                  <a:pt x="17780" y="35052"/>
                </a:lnTo>
                <a:lnTo>
                  <a:pt x="20447" y="34543"/>
                </a:lnTo>
                <a:lnTo>
                  <a:pt x="24003" y="33400"/>
                </a:lnTo>
                <a:lnTo>
                  <a:pt x="29845" y="29718"/>
                </a:lnTo>
                <a:lnTo>
                  <a:pt x="33020" y="23875"/>
                </a:lnTo>
                <a:lnTo>
                  <a:pt x="34544" y="20193"/>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50" name="Google Shape;5550;p115"/>
          <p:cNvSpPr/>
          <p:nvPr/>
        </p:nvSpPr>
        <p:spPr>
          <a:xfrm>
            <a:off x="4707522" y="4422095"/>
            <a:ext cx="38687" cy="38687"/>
          </a:xfrm>
          <a:custGeom>
            <a:rect b="b" l="l" r="r" t="t"/>
            <a:pathLst>
              <a:path extrusionOk="0" h="35051" w="35052">
                <a:moveTo>
                  <a:pt x="35052" y="17525"/>
                </a:moveTo>
                <a:lnTo>
                  <a:pt x="34544" y="13842"/>
                </a:lnTo>
                <a:lnTo>
                  <a:pt x="33020" y="10667"/>
                </a:lnTo>
                <a:lnTo>
                  <a:pt x="29845" y="5333"/>
                </a:lnTo>
                <a:lnTo>
                  <a:pt x="24003" y="1015"/>
                </a:lnTo>
                <a:lnTo>
                  <a:pt x="20447" y="0"/>
                </a:lnTo>
                <a:lnTo>
                  <a:pt x="17780" y="0"/>
                </a:lnTo>
                <a:lnTo>
                  <a:pt x="10414" y="1015"/>
                </a:lnTo>
                <a:lnTo>
                  <a:pt x="5207" y="5333"/>
                </a:lnTo>
                <a:lnTo>
                  <a:pt x="1524" y="10667"/>
                </a:lnTo>
                <a:lnTo>
                  <a:pt x="0" y="17525"/>
                </a:lnTo>
                <a:lnTo>
                  <a:pt x="0" y="20700"/>
                </a:lnTo>
                <a:lnTo>
                  <a:pt x="1524" y="23875"/>
                </a:lnTo>
                <a:lnTo>
                  <a:pt x="5207" y="29717"/>
                </a:lnTo>
                <a:lnTo>
                  <a:pt x="10414" y="33400"/>
                </a:lnTo>
                <a:lnTo>
                  <a:pt x="14097" y="34543"/>
                </a:lnTo>
                <a:lnTo>
                  <a:pt x="17780" y="35051"/>
                </a:lnTo>
                <a:lnTo>
                  <a:pt x="20447" y="34543"/>
                </a:lnTo>
                <a:lnTo>
                  <a:pt x="24003" y="33400"/>
                </a:lnTo>
                <a:lnTo>
                  <a:pt x="29845" y="29717"/>
                </a:lnTo>
                <a:lnTo>
                  <a:pt x="33020" y="23875"/>
                </a:lnTo>
                <a:lnTo>
                  <a:pt x="34544" y="20700"/>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51" name="Google Shape;5551;p115"/>
          <p:cNvSpPr/>
          <p:nvPr/>
        </p:nvSpPr>
        <p:spPr>
          <a:xfrm>
            <a:off x="4707522" y="4472557"/>
            <a:ext cx="38687" cy="38686"/>
          </a:xfrm>
          <a:custGeom>
            <a:rect b="b" l="l" r="r" t="t"/>
            <a:pathLst>
              <a:path extrusionOk="0" h="35051" w="35052">
                <a:moveTo>
                  <a:pt x="35052" y="17271"/>
                </a:moveTo>
                <a:lnTo>
                  <a:pt x="34544" y="14096"/>
                </a:lnTo>
                <a:lnTo>
                  <a:pt x="33020" y="10413"/>
                </a:lnTo>
                <a:lnTo>
                  <a:pt x="29845" y="5206"/>
                </a:lnTo>
                <a:lnTo>
                  <a:pt x="24003" y="1523"/>
                </a:lnTo>
                <a:lnTo>
                  <a:pt x="20447" y="0"/>
                </a:lnTo>
                <a:lnTo>
                  <a:pt x="17780" y="0"/>
                </a:lnTo>
                <a:lnTo>
                  <a:pt x="10414" y="1523"/>
                </a:lnTo>
                <a:lnTo>
                  <a:pt x="5207" y="5206"/>
                </a:lnTo>
                <a:lnTo>
                  <a:pt x="1524" y="10413"/>
                </a:lnTo>
                <a:lnTo>
                  <a:pt x="0" y="17271"/>
                </a:lnTo>
                <a:lnTo>
                  <a:pt x="0" y="20446"/>
                </a:lnTo>
                <a:lnTo>
                  <a:pt x="1524" y="24002"/>
                </a:lnTo>
                <a:lnTo>
                  <a:pt x="5207" y="29844"/>
                </a:lnTo>
                <a:lnTo>
                  <a:pt x="10414" y="33019"/>
                </a:lnTo>
                <a:lnTo>
                  <a:pt x="14097" y="34543"/>
                </a:lnTo>
                <a:lnTo>
                  <a:pt x="17780" y="35051"/>
                </a:lnTo>
                <a:lnTo>
                  <a:pt x="20447" y="34543"/>
                </a:lnTo>
                <a:lnTo>
                  <a:pt x="24003" y="33019"/>
                </a:lnTo>
                <a:lnTo>
                  <a:pt x="29845" y="29844"/>
                </a:lnTo>
                <a:lnTo>
                  <a:pt x="33020" y="24002"/>
                </a:lnTo>
                <a:lnTo>
                  <a:pt x="34544" y="20446"/>
                </a:lnTo>
                <a:lnTo>
                  <a:pt x="35052" y="1727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52" name="Google Shape;5552;p115"/>
          <p:cNvSpPr/>
          <p:nvPr/>
        </p:nvSpPr>
        <p:spPr>
          <a:xfrm>
            <a:off x="4707522" y="4524700"/>
            <a:ext cx="38687" cy="38686"/>
          </a:xfrm>
          <a:custGeom>
            <a:rect b="b" l="l" r="r" t="t"/>
            <a:pathLst>
              <a:path extrusionOk="0" h="35051" w="35052">
                <a:moveTo>
                  <a:pt x="35052" y="17525"/>
                </a:moveTo>
                <a:lnTo>
                  <a:pt x="34544" y="13842"/>
                </a:lnTo>
                <a:lnTo>
                  <a:pt x="33020" y="10667"/>
                </a:lnTo>
                <a:lnTo>
                  <a:pt x="29845" y="5333"/>
                </a:lnTo>
                <a:lnTo>
                  <a:pt x="24003" y="1015"/>
                </a:lnTo>
                <a:lnTo>
                  <a:pt x="20447" y="0"/>
                </a:lnTo>
                <a:lnTo>
                  <a:pt x="17780" y="0"/>
                </a:lnTo>
                <a:lnTo>
                  <a:pt x="10414" y="1015"/>
                </a:lnTo>
                <a:lnTo>
                  <a:pt x="5207" y="5333"/>
                </a:lnTo>
                <a:lnTo>
                  <a:pt x="1524" y="10667"/>
                </a:lnTo>
                <a:lnTo>
                  <a:pt x="0" y="17525"/>
                </a:lnTo>
                <a:lnTo>
                  <a:pt x="0" y="20192"/>
                </a:lnTo>
                <a:lnTo>
                  <a:pt x="1524" y="23875"/>
                </a:lnTo>
                <a:lnTo>
                  <a:pt x="5207" y="29717"/>
                </a:lnTo>
                <a:lnTo>
                  <a:pt x="10414" y="33400"/>
                </a:lnTo>
                <a:lnTo>
                  <a:pt x="14097" y="34543"/>
                </a:lnTo>
                <a:lnTo>
                  <a:pt x="17780" y="35051"/>
                </a:lnTo>
                <a:lnTo>
                  <a:pt x="20447" y="34543"/>
                </a:lnTo>
                <a:lnTo>
                  <a:pt x="24003" y="33400"/>
                </a:lnTo>
                <a:lnTo>
                  <a:pt x="29845" y="29717"/>
                </a:lnTo>
                <a:lnTo>
                  <a:pt x="33020" y="23875"/>
                </a:lnTo>
                <a:lnTo>
                  <a:pt x="34544" y="20192"/>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53" name="Google Shape;5553;p115"/>
          <p:cNvSpPr/>
          <p:nvPr/>
        </p:nvSpPr>
        <p:spPr>
          <a:xfrm>
            <a:off x="4707522" y="4576843"/>
            <a:ext cx="38687" cy="38686"/>
          </a:xfrm>
          <a:custGeom>
            <a:rect b="b" l="l" r="r" t="t"/>
            <a:pathLst>
              <a:path extrusionOk="0" h="35051" w="35052">
                <a:moveTo>
                  <a:pt x="35052" y="17526"/>
                </a:moveTo>
                <a:lnTo>
                  <a:pt x="34544" y="14351"/>
                </a:lnTo>
                <a:lnTo>
                  <a:pt x="33020" y="10668"/>
                </a:lnTo>
                <a:lnTo>
                  <a:pt x="29845" y="5334"/>
                </a:lnTo>
                <a:lnTo>
                  <a:pt x="24003" y="1016"/>
                </a:lnTo>
                <a:lnTo>
                  <a:pt x="20447" y="0"/>
                </a:lnTo>
                <a:lnTo>
                  <a:pt x="17780" y="0"/>
                </a:lnTo>
                <a:lnTo>
                  <a:pt x="10414" y="1016"/>
                </a:lnTo>
                <a:lnTo>
                  <a:pt x="5207" y="5334"/>
                </a:lnTo>
                <a:lnTo>
                  <a:pt x="1524" y="10668"/>
                </a:lnTo>
                <a:lnTo>
                  <a:pt x="0" y="17526"/>
                </a:lnTo>
                <a:lnTo>
                  <a:pt x="0" y="20701"/>
                </a:lnTo>
                <a:lnTo>
                  <a:pt x="1524" y="23876"/>
                </a:lnTo>
                <a:lnTo>
                  <a:pt x="5207" y="29718"/>
                </a:lnTo>
                <a:lnTo>
                  <a:pt x="10414" y="33401"/>
                </a:lnTo>
                <a:lnTo>
                  <a:pt x="14097" y="34544"/>
                </a:lnTo>
                <a:lnTo>
                  <a:pt x="17780" y="35052"/>
                </a:lnTo>
                <a:lnTo>
                  <a:pt x="20447" y="34544"/>
                </a:lnTo>
                <a:lnTo>
                  <a:pt x="24003" y="33401"/>
                </a:lnTo>
                <a:lnTo>
                  <a:pt x="29845" y="29718"/>
                </a:lnTo>
                <a:lnTo>
                  <a:pt x="33020" y="23876"/>
                </a:lnTo>
                <a:lnTo>
                  <a:pt x="34544" y="20701"/>
                </a:lnTo>
                <a:lnTo>
                  <a:pt x="35052" y="175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54" name="Google Shape;5554;p115"/>
          <p:cNvSpPr/>
          <p:nvPr/>
        </p:nvSpPr>
        <p:spPr>
          <a:xfrm>
            <a:off x="4707522" y="4627305"/>
            <a:ext cx="38687" cy="40368"/>
          </a:xfrm>
          <a:custGeom>
            <a:rect b="b" l="l" r="r" t="t"/>
            <a:pathLst>
              <a:path extrusionOk="0" h="36575" w="35052">
                <a:moveTo>
                  <a:pt x="35052" y="18542"/>
                </a:moveTo>
                <a:lnTo>
                  <a:pt x="34544" y="14731"/>
                </a:lnTo>
                <a:lnTo>
                  <a:pt x="33020" y="10921"/>
                </a:lnTo>
                <a:lnTo>
                  <a:pt x="29845" y="5461"/>
                </a:lnTo>
                <a:lnTo>
                  <a:pt x="24003" y="1650"/>
                </a:lnTo>
                <a:lnTo>
                  <a:pt x="20447" y="0"/>
                </a:lnTo>
                <a:lnTo>
                  <a:pt x="17780" y="0"/>
                </a:lnTo>
                <a:lnTo>
                  <a:pt x="10414" y="1650"/>
                </a:lnTo>
                <a:lnTo>
                  <a:pt x="5207" y="5461"/>
                </a:lnTo>
                <a:lnTo>
                  <a:pt x="1524" y="10921"/>
                </a:lnTo>
                <a:lnTo>
                  <a:pt x="0" y="18542"/>
                </a:lnTo>
                <a:lnTo>
                  <a:pt x="0" y="21336"/>
                </a:lnTo>
                <a:lnTo>
                  <a:pt x="1524" y="25145"/>
                </a:lnTo>
                <a:lnTo>
                  <a:pt x="5207" y="31114"/>
                </a:lnTo>
                <a:lnTo>
                  <a:pt x="10414" y="34417"/>
                </a:lnTo>
                <a:lnTo>
                  <a:pt x="14097" y="36068"/>
                </a:lnTo>
                <a:lnTo>
                  <a:pt x="17780" y="36575"/>
                </a:lnTo>
                <a:lnTo>
                  <a:pt x="20447" y="36068"/>
                </a:lnTo>
                <a:lnTo>
                  <a:pt x="24003" y="34417"/>
                </a:lnTo>
                <a:lnTo>
                  <a:pt x="29845" y="31114"/>
                </a:lnTo>
                <a:lnTo>
                  <a:pt x="33020" y="25145"/>
                </a:lnTo>
                <a:lnTo>
                  <a:pt x="34544"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55" name="Google Shape;5555;p115"/>
          <p:cNvSpPr/>
          <p:nvPr/>
        </p:nvSpPr>
        <p:spPr>
          <a:xfrm>
            <a:off x="4707522" y="4679448"/>
            <a:ext cx="38687" cy="38686"/>
          </a:xfrm>
          <a:custGeom>
            <a:rect b="b" l="l" r="r" t="t"/>
            <a:pathLst>
              <a:path extrusionOk="0" h="35051" w="35052">
                <a:moveTo>
                  <a:pt x="35052" y="17525"/>
                </a:moveTo>
                <a:lnTo>
                  <a:pt x="34544" y="13842"/>
                </a:lnTo>
                <a:lnTo>
                  <a:pt x="33020" y="10667"/>
                </a:lnTo>
                <a:lnTo>
                  <a:pt x="29845" y="5333"/>
                </a:lnTo>
                <a:lnTo>
                  <a:pt x="24003" y="1015"/>
                </a:lnTo>
                <a:lnTo>
                  <a:pt x="20447" y="0"/>
                </a:lnTo>
                <a:lnTo>
                  <a:pt x="17780" y="0"/>
                </a:lnTo>
                <a:lnTo>
                  <a:pt x="10414" y="1015"/>
                </a:lnTo>
                <a:lnTo>
                  <a:pt x="5207" y="5333"/>
                </a:lnTo>
                <a:lnTo>
                  <a:pt x="1524" y="10667"/>
                </a:lnTo>
                <a:lnTo>
                  <a:pt x="0" y="17525"/>
                </a:lnTo>
                <a:lnTo>
                  <a:pt x="0" y="20192"/>
                </a:lnTo>
                <a:lnTo>
                  <a:pt x="1524" y="23875"/>
                </a:lnTo>
                <a:lnTo>
                  <a:pt x="5207" y="29717"/>
                </a:lnTo>
                <a:lnTo>
                  <a:pt x="10414" y="33400"/>
                </a:lnTo>
                <a:lnTo>
                  <a:pt x="14097" y="34543"/>
                </a:lnTo>
                <a:lnTo>
                  <a:pt x="17780" y="35051"/>
                </a:lnTo>
                <a:lnTo>
                  <a:pt x="20447" y="34543"/>
                </a:lnTo>
                <a:lnTo>
                  <a:pt x="24003" y="33400"/>
                </a:lnTo>
                <a:lnTo>
                  <a:pt x="29845" y="29717"/>
                </a:lnTo>
                <a:lnTo>
                  <a:pt x="33020" y="23875"/>
                </a:lnTo>
                <a:lnTo>
                  <a:pt x="34544" y="20192"/>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56" name="Google Shape;5556;p115"/>
          <p:cNvSpPr/>
          <p:nvPr/>
        </p:nvSpPr>
        <p:spPr>
          <a:xfrm>
            <a:off x="4707522" y="4729909"/>
            <a:ext cx="38687" cy="38686"/>
          </a:xfrm>
          <a:custGeom>
            <a:rect b="b" l="l" r="r" t="t"/>
            <a:pathLst>
              <a:path extrusionOk="0" h="35051" w="35052">
                <a:moveTo>
                  <a:pt x="35052" y="17525"/>
                </a:moveTo>
                <a:lnTo>
                  <a:pt x="34544" y="14350"/>
                </a:lnTo>
                <a:lnTo>
                  <a:pt x="33020" y="10668"/>
                </a:lnTo>
                <a:lnTo>
                  <a:pt x="29845" y="5334"/>
                </a:lnTo>
                <a:lnTo>
                  <a:pt x="24003" y="1016"/>
                </a:lnTo>
                <a:lnTo>
                  <a:pt x="20447" y="0"/>
                </a:lnTo>
                <a:lnTo>
                  <a:pt x="17780" y="0"/>
                </a:lnTo>
                <a:lnTo>
                  <a:pt x="10414" y="1016"/>
                </a:lnTo>
                <a:lnTo>
                  <a:pt x="5207" y="5334"/>
                </a:lnTo>
                <a:lnTo>
                  <a:pt x="1524" y="10668"/>
                </a:lnTo>
                <a:lnTo>
                  <a:pt x="0" y="17525"/>
                </a:lnTo>
                <a:lnTo>
                  <a:pt x="0" y="20700"/>
                </a:lnTo>
                <a:lnTo>
                  <a:pt x="1524" y="23875"/>
                </a:lnTo>
                <a:lnTo>
                  <a:pt x="5207" y="30225"/>
                </a:lnTo>
                <a:lnTo>
                  <a:pt x="10414" y="33400"/>
                </a:lnTo>
                <a:lnTo>
                  <a:pt x="14097" y="34543"/>
                </a:lnTo>
                <a:lnTo>
                  <a:pt x="17780" y="35051"/>
                </a:lnTo>
                <a:lnTo>
                  <a:pt x="20447" y="34543"/>
                </a:lnTo>
                <a:lnTo>
                  <a:pt x="24003" y="33400"/>
                </a:lnTo>
                <a:lnTo>
                  <a:pt x="29845" y="30225"/>
                </a:lnTo>
                <a:lnTo>
                  <a:pt x="33020" y="23875"/>
                </a:lnTo>
                <a:lnTo>
                  <a:pt x="34544" y="20700"/>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57" name="Google Shape;5557;p115"/>
          <p:cNvSpPr/>
          <p:nvPr/>
        </p:nvSpPr>
        <p:spPr>
          <a:xfrm>
            <a:off x="4707522" y="4783735"/>
            <a:ext cx="38687" cy="38686"/>
          </a:xfrm>
          <a:custGeom>
            <a:rect b="b" l="l" r="r" t="t"/>
            <a:pathLst>
              <a:path extrusionOk="0" h="35051" w="35052">
                <a:moveTo>
                  <a:pt x="35052" y="17526"/>
                </a:moveTo>
                <a:lnTo>
                  <a:pt x="34544" y="13843"/>
                </a:lnTo>
                <a:lnTo>
                  <a:pt x="33020" y="10033"/>
                </a:lnTo>
                <a:lnTo>
                  <a:pt x="29845" y="4826"/>
                </a:lnTo>
                <a:lnTo>
                  <a:pt x="24003" y="1016"/>
                </a:lnTo>
                <a:lnTo>
                  <a:pt x="20447" y="0"/>
                </a:lnTo>
                <a:lnTo>
                  <a:pt x="17780" y="0"/>
                </a:lnTo>
                <a:lnTo>
                  <a:pt x="10414" y="1016"/>
                </a:lnTo>
                <a:lnTo>
                  <a:pt x="5207" y="4826"/>
                </a:lnTo>
                <a:lnTo>
                  <a:pt x="1524" y="10033"/>
                </a:lnTo>
                <a:lnTo>
                  <a:pt x="0" y="17526"/>
                </a:lnTo>
                <a:lnTo>
                  <a:pt x="0" y="20193"/>
                </a:lnTo>
                <a:lnTo>
                  <a:pt x="1524" y="23876"/>
                </a:lnTo>
                <a:lnTo>
                  <a:pt x="5207" y="29718"/>
                </a:lnTo>
                <a:lnTo>
                  <a:pt x="10414" y="32893"/>
                </a:lnTo>
                <a:lnTo>
                  <a:pt x="14097" y="34544"/>
                </a:lnTo>
                <a:lnTo>
                  <a:pt x="17780" y="35052"/>
                </a:lnTo>
                <a:lnTo>
                  <a:pt x="20447" y="34544"/>
                </a:lnTo>
                <a:lnTo>
                  <a:pt x="24003" y="32893"/>
                </a:lnTo>
                <a:lnTo>
                  <a:pt x="29845" y="29718"/>
                </a:lnTo>
                <a:lnTo>
                  <a:pt x="33020" y="23876"/>
                </a:lnTo>
                <a:lnTo>
                  <a:pt x="34544" y="20193"/>
                </a:lnTo>
                <a:lnTo>
                  <a:pt x="35052" y="175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58" name="Google Shape;5558;p115"/>
          <p:cNvSpPr/>
          <p:nvPr/>
        </p:nvSpPr>
        <p:spPr>
          <a:xfrm>
            <a:off x="4707522" y="4834196"/>
            <a:ext cx="38687" cy="38686"/>
          </a:xfrm>
          <a:custGeom>
            <a:rect b="b" l="l" r="r" t="t"/>
            <a:pathLst>
              <a:path extrusionOk="0" h="35051" w="35052">
                <a:moveTo>
                  <a:pt x="35052" y="17525"/>
                </a:moveTo>
                <a:lnTo>
                  <a:pt x="34544" y="13843"/>
                </a:lnTo>
                <a:lnTo>
                  <a:pt x="33020" y="10668"/>
                </a:lnTo>
                <a:lnTo>
                  <a:pt x="29845" y="5334"/>
                </a:lnTo>
                <a:lnTo>
                  <a:pt x="24003" y="1016"/>
                </a:lnTo>
                <a:lnTo>
                  <a:pt x="20447" y="0"/>
                </a:lnTo>
                <a:lnTo>
                  <a:pt x="17780" y="0"/>
                </a:lnTo>
                <a:lnTo>
                  <a:pt x="10414" y="1016"/>
                </a:lnTo>
                <a:lnTo>
                  <a:pt x="5207" y="5334"/>
                </a:lnTo>
                <a:lnTo>
                  <a:pt x="1524" y="10668"/>
                </a:lnTo>
                <a:lnTo>
                  <a:pt x="0" y="17525"/>
                </a:lnTo>
                <a:lnTo>
                  <a:pt x="0" y="20700"/>
                </a:lnTo>
                <a:lnTo>
                  <a:pt x="1524" y="23875"/>
                </a:lnTo>
                <a:lnTo>
                  <a:pt x="5207" y="29718"/>
                </a:lnTo>
                <a:lnTo>
                  <a:pt x="10414" y="33400"/>
                </a:lnTo>
                <a:lnTo>
                  <a:pt x="14097" y="34543"/>
                </a:lnTo>
                <a:lnTo>
                  <a:pt x="17780" y="35051"/>
                </a:lnTo>
                <a:lnTo>
                  <a:pt x="20447" y="34543"/>
                </a:lnTo>
                <a:lnTo>
                  <a:pt x="24003" y="33400"/>
                </a:lnTo>
                <a:lnTo>
                  <a:pt x="29845" y="29718"/>
                </a:lnTo>
                <a:lnTo>
                  <a:pt x="33020" y="23875"/>
                </a:lnTo>
                <a:lnTo>
                  <a:pt x="34544" y="20700"/>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59" name="Google Shape;5559;p115"/>
          <p:cNvSpPr/>
          <p:nvPr/>
        </p:nvSpPr>
        <p:spPr>
          <a:xfrm>
            <a:off x="4707522" y="4886339"/>
            <a:ext cx="38687" cy="38687"/>
          </a:xfrm>
          <a:custGeom>
            <a:rect b="b" l="l" r="r" t="t"/>
            <a:pathLst>
              <a:path extrusionOk="0" h="35051" w="35052">
                <a:moveTo>
                  <a:pt x="35052" y="17271"/>
                </a:moveTo>
                <a:lnTo>
                  <a:pt x="34544" y="14096"/>
                </a:lnTo>
                <a:lnTo>
                  <a:pt x="33020" y="10413"/>
                </a:lnTo>
                <a:lnTo>
                  <a:pt x="29845" y="5206"/>
                </a:lnTo>
                <a:lnTo>
                  <a:pt x="24003" y="1015"/>
                </a:lnTo>
                <a:lnTo>
                  <a:pt x="20447" y="0"/>
                </a:lnTo>
                <a:lnTo>
                  <a:pt x="17780" y="0"/>
                </a:lnTo>
                <a:lnTo>
                  <a:pt x="10414" y="1015"/>
                </a:lnTo>
                <a:lnTo>
                  <a:pt x="5207" y="5206"/>
                </a:lnTo>
                <a:lnTo>
                  <a:pt x="1524" y="10413"/>
                </a:lnTo>
                <a:lnTo>
                  <a:pt x="0" y="17271"/>
                </a:lnTo>
                <a:lnTo>
                  <a:pt x="0" y="20446"/>
                </a:lnTo>
                <a:lnTo>
                  <a:pt x="1524" y="24002"/>
                </a:lnTo>
                <a:lnTo>
                  <a:pt x="5207" y="29844"/>
                </a:lnTo>
                <a:lnTo>
                  <a:pt x="10414" y="33019"/>
                </a:lnTo>
                <a:lnTo>
                  <a:pt x="14097" y="34035"/>
                </a:lnTo>
                <a:lnTo>
                  <a:pt x="17780" y="35051"/>
                </a:lnTo>
                <a:lnTo>
                  <a:pt x="20447" y="34035"/>
                </a:lnTo>
                <a:lnTo>
                  <a:pt x="24003" y="33019"/>
                </a:lnTo>
                <a:lnTo>
                  <a:pt x="29845" y="29844"/>
                </a:lnTo>
                <a:lnTo>
                  <a:pt x="33020" y="24002"/>
                </a:lnTo>
                <a:lnTo>
                  <a:pt x="34544" y="20446"/>
                </a:lnTo>
                <a:lnTo>
                  <a:pt x="35052" y="1727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60" name="Google Shape;5560;p115"/>
          <p:cNvSpPr/>
          <p:nvPr/>
        </p:nvSpPr>
        <p:spPr>
          <a:xfrm>
            <a:off x="4707522" y="4936800"/>
            <a:ext cx="38687" cy="38687"/>
          </a:xfrm>
          <a:custGeom>
            <a:rect b="b" l="l" r="r" t="t"/>
            <a:pathLst>
              <a:path extrusionOk="0" h="35052" w="35052">
                <a:moveTo>
                  <a:pt x="35052" y="17526"/>
                </a:moveTo>
                <a:lnTo>
                  <a:pt x="34544" y="13843"/>
                </a:lnTo>
                <a:lnTo>
                  <a:pt x="33020" y="10668"/>
                </a:lnTo>
                <a:lnTo>
                  <a:pt x="29845" y="5334"/>
                </a:lnTo>
                <a:lnTo>
                  <a:pt x="24003" y="1016"/>
                </a:lnTo>
                <a:lnTo>
                  <a:pt x="20447" y="0"/>
                </a:lnTo>
                <a:lnTo>
                  <a:pt x="17780" y="0"/>
                </a:lnTo>
                <a:lnTo>
                  <a:pt x="10414" y="1016"/>
                </a:lnTo>
                <a:lnTo>
                  <a:pt x="5207" y="5334"/>
                </a:lnTo>
                <a:lnTo>
                  <a:pt x="1524" y="10668"/>
                </a:lnTo>
                <a:lnTo>
                  <a:pt x="0" y="17526"/>
                </a:lnTo>
                <a:lnTo>
                  <a:pt x="0" y="20193"/>
                </a:lnTo>
                <a:lnTo>
                  <a:pt x="1524" y="23876"/>
                </a:lnTo>
                <a:lnTo>
                  <a:pt x="5207" y="29718"/>
                </a:lnTo>
                <a:lnTo>
                  <a:pt x="10414" y="33401"/>
                </a:lnTo>
                <a:lnTo>
                  <a:pt x="14097" y="34543"/>
                </a:lnTo>
                <a:lnTo>
                  <a:pt x="17780" y="35052"/>
                </a:lnTo>
                <a:lnTo>
                  <a:pt x="20447" y="34543"/>
                </a:lnTo>
                <a:lnTo>
                  <a:pt x="24003" y="33401"/>
                </a:lnTo>
                <a:lnTo>
                  <a:pt x="29845" y="29718"/>
                </a:lnTo>
                <a:lnTo>
                  <a:pt x="33020" y="23876"/>
                </a:lnTo>
                <a:lnTo>
                  <a:pt x="34544" y="20193"/>
                </a:lnTo>
                <a:lnTo>
                  <a:pt x="35052" y="175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61" name="Google Shape;5561;p115"/>
          <p:cNvSpPr/>
          <p:nvPr/>
        </p:nvSpPr>
        <p:spPr>
          <a:xfrm>
            <a:off x="4707522" y="4990626"/>
            <a:ext cx="38687" cy="37005"/>
          </a:xfrm>
          <a:custGeom>
            <a:rect b="b" l="l" r="r" t="t"/>
            <a:pathLst>
              <a:path extrusionOk="0" h="33527" w="35052">
                <a:moveTo>
                  <a:pt x="35052" y="16764"/>
                </a:moveTo>
                <a:lnTo>
                  <a:pt x="34544" y="13716"/>
                </a:lnTo>
                <a:lnTo>
                  <a:pt x="33020" y="10160"/>
                </a:lnTo>
                <a:lnTo>
                  <a:pt x="29845" y="5080"/>
                </a:lnTo>
                <a:lnTo>
                  <a:pt x="24003" y="1016"/>
                </a:lnTo>
                <a:lnTo>
                  <a:pt x="20447" y="0"/>
                </a:lnTo>
                <a:lnTo>
                  <a:pt x="17780" y="0"/>
                </a:lnTo>
                <a:lnTo>
                  <a:pt x="10414" y="1016"/>
                </a:lnTo>
                <a:lnTo>
                  <a:pt x="5207" y="5080"/>
                </a:lnTo>
                <a:lnTo>
                  <a:pt x="1524" y="10160"/>
                </a:lnTo>
                <a:lnTo>
                  <a:pt x="0" y="16764"/>
                </a:lnTo>
                <a:lnTo>
                  <a:pt x="0" y="19812"/>
                </a:lnTo>
                <a:lnTo>
                  <a:pt x="1524" y="22860"/>
                </a:lnTo>
                <a:lnTo>
                  <a:pt x="5207" y="28448"/>
                </a:lnTo>
                <a:lnTo>
                  <a:pt x="10414" y="32004"/>
                </a:lnTo>
                <a:lnTo>
                  <a:pt x="14097" y="33020"/>
                </a:lnTo>
                <a:lnTo>
                  <a:pt x="17780" y="33528"/>
                </a:lnTo>
                <a:lnTo>
                  <a:pt x="20447" y="33020"/>
                </a:lnTo>
                <a:lnTo>
                  <a:pt x="24003" y="32004"/>
                </a:lnTo>
                <a:lnTo>
                  <a:pt x="29845" y="28448"/>
                </a:lnTo>
                <a:lnTo>
                  <a:pt x="33020" y="22860"/>
                </a:lnTo>
                <a:lnTo>
                  <a:pt x="34544" y="19812"/>
                </a:lnTo>
                <a:lnTo>
                  <a:pt x="35052" y="1676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62" name="Google Shape;5562;p115"/>
          <p:cNvSpPr/>
          <p:nvPr/>
        </p:nvSpPr>
        <p:spPr>
          <a:xfrm>
            <a:off x="4707522" y="5041087"/>
            <a:ext cx="38687" cy="38687"/>
          </a:xfrm>
          <a:custGeom>
            <a:rect b="b" l="l" r="r" t="t"/>
            <a:pathLst>
              <a:path extrusionOk="0" h="35051" w="35052">
                <a:moveTo>
                  <a:pt x="35052" y="17780"/>
                </a:moveTo>
                <a:lnTo>
                  <a:pt x="34544" y="14097"/>
                </a:lnTo>
                <a:lnTo>
                  <a:pt x="33020" y="10414"/>
                </a:lnTo>
                <a:lnTo>
                  <a:pt x="29845" y="5207"/>
                </a:lnTo>
                <a:lnTo>
                  <a:pt x="24003" y="1524"/>
                </a:lnTo>
                <a:lnTo>
                  <a:pt x="20447" y="0"/>
                </a:lnTo>
                <a:lnTo>
                  <a:pt x="17780" y="0"/>
                </a:lnTo>
                <a:lnTo>
                  <a:pt x="10414" y="1524"/>
                </a:lnTo>
                <a:lnTo>
                  <a:pt x="5207" y="5207"/>
                </a:lnTo>
                <a:lnTo>
                  <a:pt x="1524" y="10414"/>
                </a:lnTo>
                <a:lnTo>
                  <a:pt x="0" y="17780"/>
                </a:lnTo>
                <a:lnTo>
                  <a:pt x="0" y="20447"/>
                </a:lnTo>
                <a:lnTo>
                  <a:pt x="1524" y="24003"/>
                </a:lnTo>
                <a:lnTo>
                  <a:pt x="5207" y="29845"/>
                </a:lnTo>
                <a:lnTo>
                  <a:pt x="10414" y="33020"/>
                </a:lnTo>
                <a:lnTo>
                  <a:pt x="14097" y="34544"/>
                </a:lnTo>
                <a:lnTo>
                  <a:pt x="17780" y="35052"/>
                </a:lnTo>
                <a:lnTo>
                  <a:pt x="20447" y="34544"/>
                </a:lnTo>
                <a:lnTo>
                  <a:pt x="24003" y="33020"/>
                </a:lnTo>
                <a:lnTo>
                  <a:pt x="29845" y="29845"/>
                </a:lnTo>
                <a:lnTo>
                  <a:pt x="33020" y="24003"/>
                </a:lnTo>
                <a:lnTo>
                  <a:pt x="34544" y="20447"/>
                </a:lnTo>
                <a:lnTo>
                  <a:pt x="35052" y="1778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63" name="Google Shape;5563;p115"/>
          <p:cNvSpPr/>
          <p:nvPr/>
        </p:nvSpPr>
        <p:spPr>
          <a:xfrm>
            <a:off x="4707522" y="5093231"/>
            <a:ext cx="38687" cy="38686"/>
          </a:xfrm>
          <a:custGeom>
            <a:rect b="b" l="l" r="r" t="t"/>
            <a:pathLst>
              <a:path extrusionOk="0" h="35051" w="35052">
                <a:moveTo>
                  <a:pt x="35052" y="17525"/>
                </a:moveTo>
                <a:lnTo>
                  <a:pt x="34544" y="13842"/>
                </a:lnTo>
                <a:lnTo>
                  <a:pt x="33020" y="10667"/>
                </a:lnTo>
                <a:lnTo>
                  <a:pt x="29845" y="5333"/>
                </a:lnTo>
                <a:lnTo>
                  <a:pt x="24003" y="1015"/>
                </a:lnTo>
                <a:lnTo>
                  <a:pt x="20447" y="0"/>
                </a:lnTo>
                <a:lnTo>
                  <a:pt x="17780" y="0"/>
                </a:lnTo>
                <a:lnTo>
                  <a:pt x="10414" y="1015"/>
                </a:lnTo>
                <a:lnTo>
                  <a:pt x="5207" y="5333"/>
                </a:lnTo>
                <a:lnTo>
                  <a:pt x="1524" y="10667"/>
                </a:lnTo>
                <a:lnTo>
                  <a:pt x="0" y="17525"/>
                </a:lnTo>
                <a:lnTo>
                  <a:pt x="0" y="20192"/>
                </a:lnTo>
                <a:lnTo>
                  <a:pt x="1524" y="23875"/>
                </a:lnTo>
                <a:lnTo>
                  <a:pt x="5207" y="29717"/>
                </a:lnTo>
                <a:lnTo>
                  <a:pt x="10414" y="33400"/>
                </a:lnTo>
                <a:lnTo>
                  <a:pt x="14097" y="34543"/>
                </a:lnTo>
                <a:lnTo>
                  <a:pt x="17780" y="35051"/>
                </a:lnTo>
                <a:lnTo>
                  <a:pt x="20447" y="34543"/>
                </a:lnTo>
                <a:lnTo>
                  <a:pt x="24003" y="33400"/>
                </a:lnTo>
                <a:lnTo>
                  <a:pt x="29845" y="29717"/>
                </a:lnTo>
                <a:lnTo>
                  <a:pt x="33020" y="23875"/>
                </a:lnTo>
                <a:lnTo>
                  <a:pt x="34544" y="20192"/>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64" name="Google Shape;5564;p115"/>
          <p:cNvSpPr/>
          <p:nvPr/>
        </p:nvSpPr>
        <p:spPr>
          <a:xfrm>
            <a:off x="4699113" y="5142010"/>
            <a:ext cx="38686" cy="38686"/>
          </a:xfrm>
          <a:custGeom>
            <a:rect b="b" l="l" r="r" t="t"/>
            <a:pathLst>
              <a:path extrusionOk="0" h="35051" w="35051">
                <a:moveTo>
                  <a:pt x="35051" y="17525"/>
                </a:moveTo>
                <a:lnTo>
                  <a:pt x="34543" y="13842"/>
                </a:lnTo>
                <a:lnTo>
                  <a:pt x="33400" y="10667"/>
                </a:lnTo>
                <a:lnTo>
                  <a:pt x="29717" y="5333"/>
                </a:lnTo>
                <a:lnTo>
                  <a:pt x="23875" y="1015"/>
                </a:lnTo>
                <a:lnTo>
                  <a:pt x="20700" y="0"/>
                </a:lnTo>
                <a:lnTo>
                  <a:pt x="17525" y="0"/>
                </a:lnTo>
                <a:lnTo>
                  <a:pt x="10667" y="1015"/>
                </a:lnTo>
                <a:lnTo>
                  <a:pt x="5334" y="5333"/>
                </a:lnTo>
                <a:lnTo>
                  <a:pt x="1015" y="10667"/>
                </a:lnTo>
                <a:lnTo>
                  <a:pt x="0" y="17525"/>
                </a:lnTo>
                <a:lnTo>
                  <a:pt x="0" y="20192"/>
                </a:lnTo>
                <a:lnTo>
                  <a:pt x="1015" y="23875"/>
                </a:lnTo>
                <a:lnTo>
                  <a:pt x="5334" y="29717"/>
                </a:lnTo>
                <a:lnTo>
                  <a:pt x="10667" y="33400"/>
                </a:lnTo>
                <a:lnTo>
                  <a:pt x="14350" y="34543"/>
                </a:lnTo>
                <a:lnTo>
                  <a:pt x="17525" y="35051"/>
                </a:lnTo>
                <a:lnTo>
                  <a:pt x="20700" y="34543"/>
                </a:lnTo>
                <a:lnTo>
                  <a:pt x="23875" y="33400"/>
                </a:lnTo>
                <a:lnTo>
                  <a:pt x="29717" y="29717"/>
                </a:lnTo>
                <a:lnTo>
                  <a:pt x="33400" y="23875"/>
                </a:lnTo>
                <a:lnTo>
                  <a:pt x="34543" y="20192"/>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65" name="Google Shape;5565;p115"/>
          <p:cNvSpPr/>
          <p:nvPr/>
        </p:nvSpPr>
        <p:spPr>
          <a:xfrm>
            <a:off x="4667155" y="5180697"/>
            <a:ext cx="38686" cy="38687"/>
          </a:xfrm>
          <a:custGeom>
            <a:rect b="b" l="l" r="r" t="t"/>
            <a:pathLst>
              <a:path extrusionOk="0" h="35051" w="35051">
                <a:moveTo>
                  <a:pt x="35051" y="17525"/>
                </a:moveTo>
                <a:lnTo>
                  <a:pt x="34544" y="14350"/>
                </a:lnTo>
                <a:lnTo>
                  <a:pt x="33400" y="10667"/>
                </a:lnTo>
                <a:lnTo>
                  <a:pt x="29718" y="5333"/>
                </a:lnTo>
                <a:lnTo>
                  <a:pt x="23875" y="1015"/>
                </a:lnTo>
                <a:lnTo>
                  <a:pt x="20700" y="0"/>
                </a:lnTo>
                <a:lnTo>
                  <a:pt x="17525" y="0"/>
                </a:lnTo>
                <a:lnTo>
                  <a:pt x="10668" y="1015"/>
                </a:lnTo>
                <a:lnTo>
                  <a:pt x="5334" y="5333"/>
                </a:lnTo>
                <a:lnTo>
                  <a:pt x="1016" y="10667"/>
                </a:lnTo>
                <a:lnTo>
                  <a:pt x="0" y="17525"/>
                </a:lnTo>
                <a:lnTo>
                  <a:pt x="0" y="20700"/>
                </a:lnTo>
                <a:lnTo>
                  <a:pt x="1016" y="23875"/>
                </a:lnTo>
                <a:lnTo>
                  <a:pt x="5334" y="29717"/>
                </a:lnTo>
                <a:lnTo>
                  <a:pt x="10668" y="33400"/>
                </a:lnTo>
                <a:lnTo>
                  <a:pt x="13843" y="34543"/>
                </a:lnTo>
                <a:lnTo>
                  <a:pt x="17525" y="35051"/>
                </a:lnTo>
                <a:lnTo>
                  <a:pt x="20700" y="34543"/>
                </a:lnTo>
                <a:lnTo>
                  <a:pt x="23875" y="33400"/>
                </a:lnTo>
                <a:lnTo>
                  <a:pt x="29718" y="29717"/>
                </a:lnTo>
                <a:lnTo>
                  <a:pt x="33400" y="23875"/>
                </a:lnTo>
                <a:lnTo>
                  <a:pt x="34544"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66" name="Google Shape;5566;p115"/>
          <p:cNvSpPr/>
          <p:nvPr/>
        </p:nvSpPr>
        <p:spPr>
          <a:xfrm>
            <a:off x="4618375" y="5194154"/>
            <a:ext cx="38686" cy="38686"/>
          </a:xfrm>
          <a:custGeom>
            <a:rect b="b" l="l" r="r" t="t"/>
            <a:pathLst>
              <a:path extrusionOk="0" h="35051" w="35051">
                <a:moveTo>
                  <a:pt x="35051" y="17780"/>
                </a:moveTo>
                <a:lnTo>
                  <a:pt x="34543" y="14096"/>
                </a:lnTo>
                <a:lnTo>
                  <a:pt x="33400" y="10413"/>
                </a:lnTo>
                <a:lnTo>
                  <a:pt x="29717" y="5206"/>
                </a:lnTo>
                <a:lnTo>
                  <a:pt x="23875" y="1524"/>
                </a:lnTo>
                <a:lnTo>
                  <a:pt x="20700" y="0"/>
                </a:lnTo>
                <a:lnTo>
                  <a:pt x="17525" y="0"/>
                </a:lnTo>
                <a:lnTo>
                  <a:pt x="10667" y="1524"/>
                </a:lnTo>
                <a:lnTo>
                  <a:pt x="5333" y="5206"/>
                </a:lnTo>
                <a:lnTo>
                  <a:pt x="1015" y="10413"/>
                </a:lnTo>
                <a:lnTo>
                  <a:pt x="0" y="17780"/>
                </a:lnTo>
                <a:lnTo>
                  <a:pt x="0" y="20446"/>
                </a:lnTo>
                <a:lnTo>
                  <a:pt x="1015" y="24002"/>
                </a:lnTo>
                <a:lnTo>
                  <a:pt x="5333" y="29844"/>
                </a:lnTo>
                <a:lnTo>
                  <a:pt x="10667" y="33019"/>
                </a:lnTo>
                <a:lnTo>
                  <a:pt x="13842" y="34543"/>
                </a:lnTo>
                <a:lnTo>
                  <a:pt x="17525" y="35051"/>
                </a:lnTo>
                <a:lnTo>
                  <a:pt x="20700" y="34543"/>
                </a:lnTo>
                <a:lnTo>
                  <a:pt x="23875" y="33019"/>
                </a:lnTo>
                <a:lnTo>
                  <a:pt x="29717" y="29844"/>
                </a:lnTo>
                <a:lnTo>
                  <a:pt x="33400" y="24002"/>
                </a:lnTo>
                <a:lnTo>
                  <a:pt x="34543" y="20446"/>
                </a:lnTo>
                <a:lnTo>
                  <a:pt x="35051" y="1778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67" name="Google Shape;5567;p115"/>
          <p:cNvSpPr/>
          <p:nvPr/>
        </p:nvSpPr>
        <p:spPr>
          <a:xfrm>
            <a:off x="4564550" y="5194154"/>
            <a:ext cx="38686" cy="40368"/>
          </a:xfrm>
          <a:custGeom>
            <a:rect b="b" l="l" r="r" t="t"/>
            <a:pathLst>
              <a:path extrusionOk="0" h="36575" w="35051">
                <a:moveTo>
                  <a:pt x="35051" y="18542"/>
                </a:moveTo>
                <a:lnTo>
                  <a:pt x="34544" y="14731"/>
                </a:lnTo>
                <a:lnTo>
                  <a:pt x="33020" y="10921"/>
                </a:lnTo>
                <a:lnTo>
                  <a:pt x="29845" y="5461"/>
                </a:lnTo>
                <a:lnTo>
                  <a:pt x="24002" y="1650"/>
                </a:lnTo>
                <a:lnTo>
                  <a:pt x="20447" y="0"/>
                </a:lnTo>
                <a:lnTo>
                  <a:pt x="17780" y="0"/>
                </a:lnTo>
                <a:lnTo>
                  <a:pt x="10413" y="1650"/>
                </a:lnTo>
                <a:lnTo>
                  <a:pt x="5207" y="5461"/>
                </a:lnTo>
                <a:lnTo>
                  <a:pt x="1524" y="10921"/>
                </a:lnTo>
                <a:lnTo>
                  <a:pt x="0" y="18542"/>
                </a:lnTo>
                <a:lnTo>
                  <a:pt x="0" y="21336"/>
                </a:lnTo>
                <a:lnTo>
                  <a:pt x="1524" y="25145"/>
                </a:lnTo>
                <a:lnTo>
                  <a:pt x="5207" y="31114"/>
                </a:lnTo>
                <a:lnTo>
                  <a:pt x="10413" y="34417"/>
                </a:lnTo>
                <a:lnTo>
                  <a:pt x="14097" y="36068"/>
                </a:lnTo>
                <a:lnTo>
                  <a:pt x="17780" y="36575"/>
                </a:lnTo>
                <a:lnTo>
                  <a:pt x="20447" y="36068"/>
                </a:lnTo>
                <a:lnTo>
                  <a:pt x="24002" y="34417"/>
                </a:lnTo>
                <a:lnTo>
                  <a:pt x="29845" y="31114"/>
                </a:lnTo>
                <a:lnTo>
                  <a:pt x="3302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68" name="Google Shape;5568;p115"/>
          <p:cNvSpPr/>
          <p:nvPr/>
        </p:nvSpPr>
        <p:spPr>
          <a:xfrm>
            <a:off x="4514089" y="5194154"/>
            <a:ext cx="38686" cy="40368"/>
          </a:xfrm>
          <a:custGeom>
            <a:rect b="b" l="l" r="r" t="t"/>
            <a:pathLst>
              <a:path extrusionOk="0" h="36575" w="35051">
                <a:moveTo>
                  <a:pt x="35051" y="18542"/>
                </a:moveTo>
                <a:lnTo>
                  <a:pt x="34543" y="14731"/>
                </a:lnTo>
                <a:lnTo>
                  <a:pt x="33400" y="10921"/>
                </a:lnTo>
                <a:lnTo>
                  <a:pt x="29717"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4350"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69" name="Google Shape;5569;p115"/>
          <p:cNvSpPr/>
          <p:nvPr/>
        </p:nvSpPr>
        <p:spPr>
          <a:xfrm>
            <a:off x="4461945" y="5194154"/>
            <a:ext cx="38686" cy="40368"/>
          </a:xfrm>
          <a:custGeom>
            <a:rect b="b" l="l" r="r" t="t"/>
            <a:pathLst>
              <a:path extrusionOk="0" h="36575" w="35051">
                <a:moveTo>
                  <a:pt x="35051" y="18542"/>
                </a:moveTo>
                <a:lnTo>
                  <a:pt x="34544" y="14731"/>
                </a:lnTo>
                <a:lnTo>
                  <a:pt x="33400" y="10921"/>
                </a:lnTo>
                <a:lnTo>
                  <a:pt x="29718" y="5461"/>
                </a:lnTo>
                <a:lnTo>
                  <a:pt x="23875" y="1650"/>
                </a:lnTo>
                <a:lnTo>
                  <a:pt x="20193" y="0"/>
                </a:lnTo>
                <a:lnTo>
                  <a:pt x="17525" y="0"/>
                </a:lnTo>
                <a:lnTo>
                  <a:pt x="10668" y="1650"/>
                </a:lnTo>
                <a:lnTo>
                  <a:pt x="5334" y="5461"/>
                </a:lnTo>
                <a:lnTo>
                  <a:pt x="1015" y="10921"/>
                </a:lnTo>
                <a:lnTo>
                  <a:pt x="0" y="18542"/>
                </a:lnTo>
                <a:lnTo>
                  <a:pt x="0" y="21336"/>
                </a:lnTo>
                <a:lnTo>
                  <a:pt x="1015" y="25145"/>
                </a:lnTo>
                <a:lnTo>
                  <a:pt x="5334" y="31114"/>
                </a:lnTo>
                <a:lnTo>
                  <a:pt x="10668"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70" name="Google Shape;5570;p115"/>
          <p:cNvSpPr/>
          <p:nvPr/>
        </p:nvSpPr>
        <p:spPr>
          <a:xfrm>
            <a:off x="4411482" y="5194154"/>
            <a:ext cx="38687" cy="40368"/>
          </a:xfrm>
          <a:custGeom>
            <a:rect b="b" l="l" r="r" t="t"/>
            <a:pathLst>
              <a:path extrusionOk="0" h="36575" w="35052">
                <a:moveTo>
                  <a:pt x="35052" y="18542"/>
                </a:moveTo>
                <a:lnTo>
                  <a:pt x="34544" y="14731"/>
                </a:lnTo>
                <a:lnTo>
                  <a:pt x="33020" y="10921"/>
                </a:lnTo>
                <a:lnTo>
                  <a:pt x="29845" y="5461"/>
                </a:lnTo>
                <a:lnTo>
                  <a:pt x="24003" y="1650"/>
                </a:lnTo>
                <a:lnTo>
                  <a:pt x="20447" y="0"/>
                </a:lnTo>
                <a:lnTo>
                  <a:pt x="17780" y="0"/>
                </a:lnTo>
                <a:lnTo>
                  <a:pt x="10414" y="1650"/>
                </a:lnTo>
                <a:lnTo>
                  <a:pt x="5207" y="5461"/>
                </a:lnTo>
                <a:lnTo>
                  <a:pt x="1524" y="10921"/>
                </a:lnTo>
                <a:lnTo>
                  <a:pt x="0" y="18542"/>
                </a:lnTo>
                <a:lnTo>
                  <a:pt x="0" y="21336"/>
                </a:lnTo>
                <a:lnTo>
                  <a:pt x="1524" y="25145"/>
                </a:lnTo>
                <a:lnTo>
                  <a:pt x="5207" y="31114"/>
                </a:lnTo>
                <a:lnTo>
                  <a:pt x="10414" y="34417"/>
                </a:lnTo>
                <a:lnTo>
                  <a:pt x="14097" y="36068"/>
                </a:lnTo>
                <a:lnTo>
                  <a:pt x="17780" y="36575"/>
                </a:lnTo>
                <a:lnTo>
                  <a:pt x="20447" y="36068"/>
                </a:lnTo>
                <a:lnTo>
                  <a:pt x="24003" y="34417"/>
                </a:lnTo>
                <a:lnTo>
                  <a:pt x="29845" y="31114"/>
                </a:lnTo>
                <a:lnTo>
                  <a:pt x="33020" y="25145"/>
                </a:lnTo>
                <a:lnTo>
                  <a:pt x="34544"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71" name="Google Shape;5571;p115"/>
          <p:cNvSpPr/>
          <p:nvPr/>
        </p:nvSpPr>
        <p:spPr>
          <a:xfrm>
            <a:off x="4359340" y="5194154"/>
            <a:ext cx="37004" cy="40368"/>
          </a:xfrm>
          <a:custGeom>
            <a:rect b="b" l="l" r="r" t="t"/>
            <a:pathLst>
              <a:path extrusionOk="0" h="36575" w="33527">
                <a:moveTo>
                  <a:pt x="33527" y="18542"/>
                </a:moveTo>
                <a:lnTo>
                  <a:pt x="33020" y="14731"/>
                </a:lnTo>
                <a:lnTo>
                  <a:pt x="32003" y="10921"/>
                </a:lnTo>
                <a:lnTo>
                  <a:pt x="28448" y="5461"/>
                </a:lnTo>
                <a:lnTo>
                  <a:pt x="22860" y="1650"/>
                </a:lnTo>
                <a:lnTo>
                  <a:pt x="19812" y="0"/>
                </a:lnTo>
                <a:lnTo>
                  <a:pt x="16763" y="0"/>
                </a:lnTo>
                <a:lnTo>
                  <a:pt x="10160" y="1650"/>
                </a:lnTo>
                <a:lnTo>
                  <a:pt x="5079" y="5461"/>
                </a:lnTo>
                <a:lnTo>
                  <a:pt x="1015" y="10921"/>
                </a:lnTo>
                <a:lnTo>
                  <a:pt x="0" y="18542"/>
                </a:lnTo>
                <a:lnTo>
                  <a:pt x="0" y="21336"/>
                </a:lnTo>
                <a:lnTo>
                  <a:pt x="1015" y="25145"/>
                </a:lnTo>
                <a:lnTo>
                  <a:pt x="5079" y="31114"/>
                </a:lnTo>
                <a:lnTo>
                  <a:pt x="10160" y="34417"/>
                </a:lnTo>
                <a:lnTo>
                  <a:pt x="13715" y="36068"/>
                </a:lnTo>
                <a:lnTo>
                  <a:pt x="16763" y="36575"/>
                </a:lnTo>
                <a:lnTo>
                  <a:pt x="19812" y="36068"/>
                </a:lnTo>
                <a:lnTo>
                  <a:pt x="22860" y="34417"/>
                </a:lnTo>
                <a:lnTo>
                  <a:pt x="28448" y="31114"/>
                </a:lnTo>
                <a:lnTo>
                  <a:pt x="32003" y="25145"/>
                </a:lnTo>
                <a:lnTo>
                  <a:pt x="33020" y="21336"/>
                </a:lnTo>
                <a:lnTo>
                  <a:pt x="33527"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72" name="Google Shape;5572;p115"/>
          <p:cNvSpPr/>
          <p:nvPr/>
        </p:nvSpPr>
        <p:spPr>
          <a:xfrm>
            <a:off x="4307195" y="5194154"/>
            <a:ext cx="38687" cy="40368"/>
          </a:xfrm>
          <a:custGeom>
            <a:rect b="b" l="l" r="r" t="t"/>
            <a:pathLst>
              <a:path extrusionOk="0" h="36575" w="35052">
                <a:moveTo>
                  <a:pt x="35052" y="18542"/>
                </a:moveTo>
                <a:lnTo>
                  <a:pt x="34544" y="14731"/>
                </a:lnTo>
                <a:lnTo>
                  <a:pt x="33401" y="10921"/>
                </a:lnTo>
                <a:lnTo>
                  <a:pt x="29718" y="5461"/>
                </a:lnTo>
                <a:lnTo>
                  <a:pt x="23876" y="1650"/>
                </a:lnTo>
                <a:lnTo>
                  <a:pt x="20193" y="0"/>
                </a:lnTo>
                <a:lnTo>
                  <a:pt x="17526"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6" y="36575"/>
                </a:lnTo>
                <a:lnTo>
                  <a:pt x="20193" y="36068"/>
                </a:lnTo>
                <a:lnTo>
                  <a:pt x="23876" y="34417"/>
                </a:lnTo>
                <a:lnTo>
                  <a:pt x="29718" y="31114"/>
                </a:lnTo>
                <a:lnTo>
                  <a:pt x="33401" y="25145"/>
                </a:lnTo>
                <a:lnTo>
                  <a:pt x="34544"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73" name="Google Shape;5573;p115"/>
          <p:cNvSpPr/>
          <p:nvPr/>
        </p:nvSpPr>
        <p:spPr>
          <a:xfrm>
            <a:off x="4255054" y="5194154"/>
            <a:ext cx="40368" cy="40368"/>
          </a:xfrm>
          <a:custGeom>
            <a:rect b="b" l="l" r="r" t="t"/>
            <a:pathLst>
              <a:path extrusionOk="0" h="36575" w="36575">
                <a:moveTo>
                  <a:pt x="36575" y="18542"/>
                </a:moveTo>
                <a:lnTo>
                  <a:pt x="36067" y="14731"/>
                </a:lnTo>
                <a:lnTo>
                  <a:pt x="34416" y="10921"/>
                </a:lnTo>
                <a:lnTo>
                  <a:pt x="31114" y="5461"/>
                </a:lnTo>
                <a:lnTo>
                  <a:pt x="25146" y="1650"/>
                </a:lnTo>
                <a:lnTo>
                  <a:pt x="21336" y="0"/>
                </a:lnTo>
                <a:lnTo>
                  <a:pt x="18541" y="0"/>
                </a:lnTo>
                <a:lnTo>
                  <a:pt x="10922" y="1650"/>
                </a:lnTo>
                <a:lnTo>
                  <a:pt x="5461" y="5461"/>
                </a:lnTo>
                <a:lnTo>
                  <a:pt x="1650" y="10921"/>
                </a:lnTo>
                <a:lnTo>
                  <a:pt x="0" y="18542"/>
                </a:lnTo>
                <a:lnTo>
                  <a:pt x="0" y="21336"/>
                </a:lnTo>
                <a:lnTo>
                  <a:pt x="1650" y="25145"/>
                </a:lnTo>
                <a:lnTo>
                  <a:pt x="5461" y="31114"/>
                </a:lnTo>
                <a:lnTo>
                  <a:pt x="10922" y="34417"/>
                </a:lnTo>
                <a:lnTo>
                  <a:pt x="14731" y="36068"/>
                </a:lnTo>
                <a:lnTo>
                  <a:pt x="18541" y="36575"/>
                </a:lnTo>
                <a:lnTo>
                  <a:pt x="21336" y="36068"/>
                </a:lnTo>
                <a:lnTo>
                  <a:pt x="25146" y="34417"/>
                </a:lnTo>
                <a:lnTo>
                  <a:pt x="31114" y="31114"/>
                </a:lnTo>
                <a:lnTo>
                  <a:pt x="34416" y="25145"/>
                </a:lnTo>
                <a:lnTo>
                  <a:pt x="36067" y="21336"/>
                </a:lnTo>
                <a:lnTo>
                  <a:pt x="36575"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74" name="Google Shape;5574;p115"/>
          <p:cNvSpPr/>
          <p:nvPr/>
        </p:nvSpPr>
        <p:spPr>
          <a:xfrm>
            <a:off x="4204592" y="5194154"/>
            <a:ext cx="38686" cy="40368"/>
          </a:xfrm>
          <a:custGeom>
            <a:rect b="b" l="l" r="r" t="t"/>
            <a:pathLst>
              <a:path extrusionOk="0" h="36575" w="35051">
                <a:moveTo>
                  <a:pt x="35051" y="18542"/>
                </a:moveTo>
                <a:lnTo>
                  <a:pt x="34544" y="14731"/>
                </a:lnTo>
                <a:lnTo>
                  <a:pt x="33400" y="10921"/>
                </a:lnTo>
                <a:lnTo>
                  <a:pt x="29718" y="5461"/>
                </a:lnTo>
                <a:lnTo>
                  <a:pt x="23875" y="1650"/>
                </a:lnTo>
                <a:lnTo>
                  <a:pt x="20700" y="0"/>
                </a:lnTo>
                <a:lnTo>
                  <a:pt x="17525" y="0"/>
                </a:lnTo>
                <a:lnTo>
                  <a:pt x="10668" y="1650"/>
                </a:lnTo>
                <a:lnTo>
                  <a:pt x="5334" y="5461"/>
                </a:lnTo>
                <a:lnTo>
                  <a:pt x="1016" y="10921"/>
                </a:lnTo>
                <a:lnTo>
                  <a:pt x="0" y="18542"/>
                </a:lnTo>
                <a:lnTo>
                  <a:pt x="0" y="21336"/>
                </a:lnTo>
                <a:lnTo>
                  <a:pt x="1016" y="25145"/>
                </a:lnTo>
                <a:lnTo>
                  <a:pt x="5334" y="31114"/>
                </a:lnTo>
                <a:lnTo>
                  <a:pt x="10668" y="34417"/>
                </a:lnTo>
                <a:lnTo>
                  <a:pt x="14350"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75" name="Google Shape;5575;p115"/>
          <p:cNvSpPr/>
          <p:nvPr/>
        </p:nvSpPr>
        <p:spPr>
          <a:xfrm>
            <a:off x="4154131" y="5194154"/>
            <a:ext cx="38686" cy="40368"/>
          </a:xfrm>
          <a:custGeom>
            <a:rect b="b" l="l" r="r" t="t"/>
            <a:pathLst>
              <a:path extrusionOk="0" h="36575" w="35051">
                <a:moveTo>
                  <a:pt x="35051" y="18542"/>
                </a:moveTo>
                <a:lnTo>
                  <a:pt x="34543" y="14731"/>
                </a:lnTo>
                <a:lnTo>
                  <a:pt x="33400" y="10921"/>
                </a:lnTo>
                <a:lnTo>
                  <a:pt x="29717" y="5461"/>
                </a:lnTo>
                <a:lnTo>
                  <a:pt x="23875" y="1650"/>
                </a:lnTo>
                <a:lnTo>
                  <a:pt x="20192" y="0"/>
                </a:lnTo>
                <a:lnTo>
                  <a:pt x="17525" y="0"/>
                </a:lnTo>
                <a:lnTo>
                  <a:pt x="10667" y="1650"/>
                </a:lnTo>
                <a:lnTo>
                  <a:pt x="5333" y="5461"/>
                </a:lnTo>
                <a:lnTo>
                  <a:pt x="1015" y="10921"/>
                </a:lnTo>
                <a:lnTo>
                  <a:pt x="0" y="18542"/>
                </a:lnTo>
                <a:lnTo>
                  <a:pt x="0" y="21336"/>
                </a:lnTo>
                <a:lnTo>
                  <a:pt x="1015" y="25145"/>
                </a:lnTo>
                <a:lnTo>
                  <a:pt x="5333" y="31114"/>
                </a:lnTo>
                <a:lnTo>
                  <a:pt x="10667" y="34417"/>
                </a:lnTo>
                <a:lnTo>
                  <a:pt x="13842" y="36068"/>
                </a:lnTo>
                <a:lnTo>
                  <a:pt x="17525" y="36575"/>
                </a:lnTo>
                <a:lnTo>
                  <a:pt x="20192" y="36068"/>
                </a:lnTo>
                <a:lnTo>
                  <a:pt x="23875" y="34417"/>
                </a:lnTo>
                <a:lnTo>
                  <a:pt x="29717"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76" name="Google Shape;5576;p115"/>
          <p:cNvSpPr/>
          <p:nvPr/>
        </p:nvSpPr>
        <p:spPr>
          <a:xfrm>
            <a:off x="4100306" y="5194154"/>
            <a:ext cx="38686" cy="40368"/>
          </a:xfrm>
          <a:custGeom>
            <a:rect b="b" l="l" r="r" t="t"/>
            <a:pathLst>
              <a:path extrusionOk="0" h="36575" w="35051">
                <a:moveTo>
                  <a:pt x="35051" y="18542"/>
                </a:moveTo>
                <a:lnTo>
                  <a:pt x="34544" y="14731"/>
                </a:lnTo>
                <a:lnTo>
                  <a:pt x="33020" y="10921"/>
                </a:lnTo>
                <a:lnTo>
                  <a:pt x="29845" y="5461"/>
                </a:lnTo>
                <a:lnTo>
                  <a:pt x="24003" y="1650"/>
                </a:lnTo>
                <a:lnTo>
                  <a:pt x="20447" y="0"/>
                </a:lnTo>
                <a:lnTo>
                  <a:pt x="17780" y="0"/>
                </a:lnTo>
                <a:lnTo>
                  <a:pt x="10413" y="1650"/>
                </a:lnTo>
                <a:lnTo>
                  <a:pt x="5207" y="5461"/>
                </a:lnTo>
                <a:lnTo>
                  <a:pt x="1524" y="10921"/>
                </a:lnTo>
                <a:lnTo>
                  <a:pt x="0" y="18542"/>
                </a:lnTo>
                <a:lnTo>
                  <a:pt x="0" y="21336"/>
                </a:lnTo>
                <a:lnTo>
                  <a:pt x="1524" y="25145"/>
                </a:lnTo>
                <a:lnTo>
                  <a:pt x="5207" y="31114"/>
                </a:lnTo>
                <a:lnTo>
                  <a:pt x="10413" y="34417"/>
                </a:lnTo>
                <a:lnTo>
                  <a:pt x="14097" y="36068"/>
                </a:lnTo>
                <a:lnTo>
                  <a:pt x="17780" y="36575"/>
                </a:lnTo>
                <a:lnTo>
                  <a:pt x="20447" y="36068"/>
                </a:lnTo>
                <a:lnTo>
                  <a:pt x="24003" y="34417"/>
                </a:lnTo>
                <a:lnTo>
                  <a:pt x="29845" y="31114"/>
                </a:lnTo>
                <a:lnTo>
                  <a:pt x="3302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77" name="Google Shape;5577;p115"/>
          <p:cNvSpPr/>
          <p:nvPr/>
        </p:nvSpPr>
        <p:spPr>
          <a:xfrm>
            <a:off x="4049844" y="5194154"/>
            <a:ext cx="38686" cy="40368"/>
          </a:xfrm>
          <a:custGeom>
            <a:rect b="b" l="l" r="r" t="t"/>
            <a:pathLst>
              <a:path extrusionOk="0" h="36575" w="35051">
                <a:moveTo>
                  <a:pt x="35051" y="18542"/>
                </a:moveTo>
                <a:lnTo>
                  <a:pt x="34543" y="14731"/>
                </a:lnTo>
                <a:lnTo>
                  <a:pt x="33400" y="10921"/>
                </a:lnTo>
                <a:lnTo>
                  <a:pt x="29717"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4350"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78" name="Google Shape;5578;p115"/>
          <p:cNvSpPr/>
          <p:nvPr/>
        </p:nvSpPr>
        <p:spPr>
          <a:xfrm>
            <a:off x="3997701" y="5194154"/>
            <a:ext cx="38686" cy="40368"/>
          </a:xfrm>
          <a:custGeom>
            <a:rect b="b" l="l" r="r" t="t"/>
            <a:pathLst>
              <a:path extrusionOk="0" h="36575" w="35051">
                <a:moveTo>
                  <a:pt x="35051" y="18542"/>
                </a:moveTo>
                <a:lnTo>
                  <a:pt x="34544" y="14731"/>
                </a:lnTo>
                <a:lnTo>
                  <a:pt x="33400" y="10921"/>
                </a:lnTo>
                <a:lnTo>
                  <a:pt x="29718" y="5461"/>
                </a:lnTo>
                <a:lnTo>
                  <a:pt x="23875" y="1650"/>
                </a:lnTo>
                <a:lnTo>
                  <a:pt x="20193" y="0"/>
                </a:lnTo>
                <a:lnTo>
                  <a:pt x="17525" y="0"/>
                </a:lnTo>
                <a:lnTo>
                  <a:pt x="10668" y="1650"/>
                </a:lnTo>
                <a:lnTo>
                  <a:pt x="5334" y="5461"/>
                </a:lnTo>
                <a:lnTo>
                  <a:pt x="1015" y="10921"/>
                </a:lnTo>
                <a:lnTo>
                  <a:pt x="0" y="18542"/>
                </a:lnTo>
                <a:lnTo>
                  <a:pt x="0" y="21336"/>
                </a:lnTo>
                <a:lnTo>
                  <a:pt x="1015" y="25145"/>
                </a:lnTo>
                <a:lnTo>
                  <a:pt x="5334" y="31114"/>
                </a:lnTo>
                <a:lnTo>
                  <a:pt x="10668" y="34417"/>
                </a:lnTo>
                <a:lnTo>
                  <a:pt x="13843" y="36068"/>
                </a:lnTo>
                <a:lnTo>
                  <a:pt x="17525" y="36575"/>
                </a:lnTo>
                <a:lnTo>
                  <a:pt x="20193"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79" name="Google Shape;5579;p115"/>
          <p:cNvSpPr/>
          <p:nvPr/>
        </p:nvSpPr>
        <p:spPr>
          <a:xfrm>
            <a:off x="3947240" y="5194154"/>
            <a:ext cx="38686" cy="40368"/>
          </a:xfrm>
          <a:custGeom>
            <a:rect b="b" l="l" r="r" t="t"/>
            <a:pathLst>
              <a:path extrusionOk="0" h="36575" w="35051">
                <a:moveTo>
                  <a:pt x="35051" y="18542"/>
                </a:moveTo>
                <a:lnTo>
                  <a:pt x="34543" y="14731"/>
                </a:lnTo>
                <a:lnTo>
                  <a:pt x="33019" y="10921"/>
                </a:lnTo>
                <a:lnTo>
                  <a:pt x="29844" y="5461"/>
                </a:lnTo>
                <a:lnTo>
                  <a:pt x="24002" y="1650"/>
                </a:lnTo>
                <a:lnTo>
                  <a:pt x="20446" y="0"/>
                </a:lnTo>
                <a:lnTo>
                  <a:pt x="17779" y="0"/>
                </a:lnTo>
                <a:lnTo>
                  <a:pt x="10413" y="1650"/>
                </a:lnTo>
                <a:lnTo>
                  <a:pt x="5206" y="5461"/>
                </a:lnTo>
                <a:lnTo>
                  <a:pt x="1523" y="10921"/>
                </a:lnTo>
                <a:lnTo>
                  <a:pt x="0" y="18542"/>
                </a:lnTo>
                <a:lnTo>
                  <a:pt x="0" y="21336"/>
                </a:lnTo>
                <a:lnTo>
                  <a:pt x="1523" y="25145"/>
                </a:lnTo>
                <a:lnTo>
                  <a:pt x="5206" y="31114"/>
                </a:lnTo>
                <a:lnTo>
                  <a:pt x="10413" y="34417"/>
                </a:lnTo>
                <a:lnTo>
                  <a:pt x="14096" y="36068"/>
                </a:lnTo>
                <a:lnTo>
                  <a:pt x="17779" y="36575"/>
                </a:lnTo>
                <a:lnTo>
                  <a:pt x="20446" y="36068"/>
                </a:lnTo>
                <a:lnTo>
                  <a:pt x="24002" y="34417"/>
                </a:lnTo>
                <a:lnTo>
                  <a:pt x="29844" y="31114"/>
                </a:lnTo>
                <a:lnTo>
                  <a:pt x="33019"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80" name="Google Shape;5580;p115"/>
          <p:cNvSpPr/>
          <p:nvPr/>
        </p:nvSpPr>
        <p:spPr>
          <a:xfrm>
            <a:off x="3893414" y="5194154"/>
            <a:ext cx="38686" cy="40368"/>
          </a:xfrm>
          <a:custGeom>
            <a:rect b="b" l="l" r="r" t="t"/>
            <a:pathLst>
              <a:path extrusionOk="0" h="36575" w="35051">
                <a:moveTo>
                  <a:pt x="35051" y="18542"/>
                </a:moveTo>
                <a:lnTo>
                  <a:pt x="34544" y="14731"/>
                </a:lnTo>
                <a:lnTo>
                  <a:pt x="33400" y="10921"/>
                </a:lnTo>
                <a:lnTo>
                  <a:pt x="29718" y="5461"/>
                </a:lnTo>
                <a:lnTo>
                  <a:pt x="23875" y="1650"/>
                </a:lnTo>
                <a:lnTo>
                  <a:pt x="20700" y="0"/>
                </a:lnTo>
                <a:lnTo>
                  <a:pt x="17525" y="0"/>
                </a:lnTo>
                <a:lnTo>
                  <a:pt x="10668" y="1650"/>
                </a:lnTo>
                <a:lnTo>
                  <a:pt x="5334" y="5461"/>
                </a:lnTo>
                <a:lnTo>
                  <a:pt x="1015" y="10921"/>
                </a:lnTo>
                <a:lnTo>
                  <a:pt x="0" y="18542"/>
                </a:lnTo>
                <a:lnTo>
                  <a:pt x="0" y="21336"/>
                </a:lnTo>
                <a:lnTo>
                  <a:pt x="1015" y="25145"/>
                </a:lnTo>
                <a:lnTo>
                  <a:pt x="5334" y="31114"/>
                </a:lnTo>
                <a:lnTo>
                  <a:pt x="10668" y="34417"/>
                </a:lnTo>
                <a:lnTo>
                  <a:pt x="14350" y="36068"/>
                </a:lnTo>
                <a:lnTo>
                  <a:pt x="17525" y="36575"/>
                </a:lnTo>
                <a:lnTo>
                  <a:pt x="20700" y="36068"/>
                </a:lnTo>
                <a:lnTo>
                  <a:pt x="23875" y="34417"/>
                </a:lnTo>
                <a:lnTo>
                  <a:pt x="29718" y="31114"/>
                </a:lnTo>
                <a:lnTo>
                  <a:pt x="33400" y="25145"/>
                </a:lnTo>
                <a:lnTo>
                  <a:pt x="34544"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81" name="Google Shape;5581;p115"/>
          <p:cNvSpPr/>
          <p:nvPr/>
        </p:nvSpPr>
        <p:spPr>
          <a:xfrm>
            <a:off x="3842953" y="5194154"/>
            <a:ext cx="38686" cy="40368"/>
          </a:xfrm>
          <a:custGeom>
            <a:rect b="b" l="l" r="r" t="t"/>
            <a:pathLst>
              <a:path extrusionOk="0" h="36575" w="35051">
                <a:moveTo>
                  <a:pt x="35051" y="18542"/>
                </a:moveTo>
                <a:lnTo>
                  <a:pt x="34543" y="14731"/>
                </a:lnTo>
                <a:lnTo>
                  <a:pt x="33400" y="10921"/>
                </a:lnTo>
                <a:lnTo>
                  <a:pt x="29718" y="5461"/>
                </a:lnTo>
                <a:lnTo>
                  <a:pt x="23875" y="1650"/>
                </a:lnTo>
                <a:lnTo>
                  <a:pt x="20193" y="0"/>
                </a:lnTo>
                <a:lnTo>
                  <a:pt x="17525" y="0"/>
                </a:lnTo>
                <a:lnTo>
                  <a:pt x="10668" y="1650"/>
                </a:lnTo>
                <a:lnTo>
                  <a:pt x="5333" y="5461"/>
                </a:lnTo>
                <a:lnTo>
                  <a:pt x="1016" y="10921"/>
                </a:lnTo>
                <a:lnTo>
                  <a:pt x="0" y="18542"/>
                </a:lnTo>
                <a:lnTo>
                  <a:pt x="0" y="21336"/>
                </a:lnTo>
                <a:lnTo>
                  <a:pt x="1016" y="25145"/>
                </a:lnTo>
                <a:lnTo>
                  <a:pt x="5333" y="31114"/>
                </a:lnTo>
                <a:lnTo>
                  <a:pt x="10668" y="34417"/>
                </a:lnTo>
                <a:lnTo>
                  <a:pt x="13843" y="36068"/>
                </a:lnTo>
                <a:lnTo>
                  <a:pt x="17525" y="36575"/>
                </a:lnTo>
                <a:lnTo>
                  <a:pt x="20193" y="36068"/>
                </a:lnTo>
                <a:lnTo>
                  <a:pt x="23875" y="34417"/>
                </a:lnTo>
                <a:lnTo>
                  <a:pt x="29718"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82" name="Google Shape;5582;p115"/>
          <p:cNvSpPr/>
          <p:nvPr/>
        </p:nvSpPr>
        <p:spPr>
          <a:xfrm>
            <a:off x="3790809" y="5194154"/>
            <a:ext cx="40368" cy="40368"/>
          </a:xfrm>
          <a:custGeom>
            <a:rect b="b" l="l" r="r" t="t"/>
            <a:pathLst>
              <a:path extrusionOk="0" h="36575" w="36575">
                <a:moveTo>
                  <a:pt x="36575" y="18542"/>
                </a:moveTo>
                <a:lnTo>
                  <a:pt x="36068" y="14731"/>
                </a:lnTo>
                <a:lnTo>
                  <a:pt x="34417" y="10921"/>
                </a:lnTo>
                <a:lnTo>
                  <a:pt x="31114" y="5461"/>
                </a:lnTo>
                <a:lnTo>
                  <a:pt x="25145" y="1650"/>
                </a:lnTo>
                <a:lnTo>
                  <a:pt x="21336" y="0"/>
                </a:lnTo>
                <a:lnTo>
                  <a:pt x="18542" y="0"/>
                </a:lnTo>
                <a:lnTo>
                  <a:pt x="10922" y="1650"/>
                </a:lnTo>
                <a:lnTo>
                  <a:pt x="5461" y="5461"/>
                </a:lnTo>
                <a:lnTo>
                  <a:pt x="1650" y="10921"/>
                </a:lnTo>
                <a:lnTo>
                  <a:pt x="0" y="18542"/>
                </a:lnTo>
                <a:lnTo>
                  <a:pt x="0" y="21336"/>
                </a:lnTo>
                <a:lnTo>
                  <a:pt x="1650" y="25145"/>
                </a:lnTo>
                <a:lnTo>
                  <a:pt x="5461" y="31114"/>
                </a:lnTo>
                <a:lnTo>
                  <a:pt x="10922" y="34417"/>
                </a:lnTo>
                <a:lnTo>
                  <a:pt x="14731" y="36068"/>
                </a:lnTo>
                <a:lnTo>
                  <a:pt x="18542" y="36575"/>
                </a:lnTo>
                <a:lnTo>
                  <a:pt x="21336" y="36068"/>
                </a:lnTo>
                <a:lnTo>
                  <a:pt x="25145" y="34417"/>
                </a:lnTo>
                <a:lnTo>
                  <a:pt x="31114" y="31114"/>
                </a:lnTo>
                <a:lnTo>
                  <a:pt x="34417" y="25145"/>
                </a:lnTo>
                <a:lnTo>
                  <a:pt x="36068" y="21336"/>
                </a:lnTo>
                <a:lnTo>
                  <a:pt x="36575"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83" name="Google Shape;5583;p115"/>
          <p:cNvSpPr/>
          <p:nvPr/>
        </p:nvSpPr>
        <p:spPr>
          <a:xfrm>
            <a:off x="3740348" y="5194154"/>
            <a:ext cx="38686" cy="40368"/>
          </a:xfrm>
          <a:custGeom>
            <a:rect b="b" l="l" r="r" t="t"/>
            <a:pathLst>
              <a:path extrusionOk="0" h="36575" w="35051">
                <a:moveTo>
                  <a:pt x="35051" y="18542"/>
                </a:moveTo>
                <a:lnTo>
                  <a:pt x="34543" y="14731"/>
                </a:lnTo>
                <a:lnTo>
                  <a:pt x="33400" y="10921"/>
                </a:lnTo>
                <a:lnTo>
                  <a:pt x="29718" y="5461"/>
                </a:lnTo>
                <a:lnTo>
                  <a:pt x="23875" y="1650"/>
                </a:lnTo>
                <a:lnTo>
                  <a:pt x="20700" y="0"/>
                </a:lnTo>
                <a:lnTo>
                  <a:pt x="17525" y="0"/>
                </a:lnTo>
                <a:lnTo>
                  <a:pt x="10668" y="1650"/>
                </a:lnTo>
                <a:lnTo>
                  <a:pt x="5333" y="5461"/>
                </a:lnTo>
                <a:lnTo>
                  <a:pt x="1015" y="10921"/>
                </a:lnTo>
                <a:lnTo>
                  <a:pt x="0" y="18542"/>
                </a:lnTo>
                <a:lnTo>
                  <a:pt x="0" y="21336"/>
                </a:lnTo>
                <a:lnTo>
                  <a:pt x="1015" y="25145"/>
                </a:lnTo>
                <a:lnTo>
                  <a:pt x="5333" y="31114"/>
                </a:lnTo>
                <a:lnTo>
                  <a:pt x="10668" y="34417"/>
                </a:lnTo>
                <a:lnTo>
                  <a:pt x="14350" y="36068"/>
                </a:lnTo>
                <a:lnTo>
                  <a:pt x="17525" y="36575"/>
                </a:lnTo>
                <a:lnTo>
                  <a:pt x="20700" y="36068"/>
                </a:lnTo>
                <a:lnTo>
                  <a:pt x="23875" y="34417"/>
                </a:lnTo>
                <a:lnTo>
                  <a:pt x="29718"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84" name="Google Shape;5584;p115"/>
          <p:cNvSpPr/>
          <p:nvPr/>
        </p:nvSpPr>
        <p:spPr>
          <a:xfrm>
            <a:off x="3689887" y="5194154"/>
            <a:ext cx="38686" cy="40368"/>
          </a:xfrm>
          <a:custGeom>
            <a:rect b="b" l="l" r="r" t="t"/>
            <a:pathLst>
              <a:path extrusionOk="0" h="36575" w="35051">
                <a:moveTo>
                  <a:pt x="35051" y="18542"/>
                </a:moveTo>
                <a:lnTo>
                  <a:pt x="34543" y="14731"/>
                </a:lnTo>
                <a:lnTo>
                  <a:pt x="33400" y="10921"/>
                </a:lnTo>
                <a:lnTo>
                  <a:pt x="29717" y="5461"/>
                </a:lnTo>
                <a:lnTo>
                  <a:pt x="23875" y="1650"/>
                </a:lnTo>
                <a:lnTo>
                  <a:pt x="20192" y="0"/>
                </a:lnTo>
                <a:lnTo>
                  <a:pt x="17525" y="0"/>
                </a:lnTo>
                <a:lnTo>
                  <a:pt x="10667" y="1650"/>
                </a:lnTo>
                <a:lnTo>
                  <a:pt x="5333" y="5461"/>
                </a:lnTo>
                <a:lnTo>
                  <a:pt x="1015" y="10921"/>
                </a:lnTo>
                <a:lnTo>
                  <a:pt x="0" y="18542"/>
                </a:lnTo>
                <a:lnTo>
                  <a:pt x="0" y="21336"/>
                </a:lnTo>
                <a:lnTo>
                  <a:pt x="1015" y="25145"/>
                </a:lnTo>
                <a:lnTo>
                  <a:pt x="5333" y="31114"/>
                </a:lnTo>
                <a:lnTo>
                  <a:pt x="10667" y="34417"/>
                </a:lnTo>
                <a:lnTo>
                  <a:pt x="13842" y="36068"/>
                </a:lnTo>
                <a:lnTo>
                  <a:pt x="17525" y="36575"/>
                </a:lnTo>
                <a:lnTo>
                  <a:pt x="20192" y="36068"/>
                </a:lnTo>
                <a:lnTo>
                  <a:pt x="23875" y="34417"/>
                </a:lnTo>
                <a:lnTo>
                  <a:pt x="29717"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85" name="Google Shape;5585;p115"/>
          <p:cNvSpPr/>
          <p:nvPr/>
        </p:nvSpPr>
        <p:spPr>
          <a:xfrm>
            <a:off x="3636061" y="5194154"/>
            <a:ext cx="38686" cy="40368"/>
          </a:xfrm>
          <a:custGeom>
            <a:rect b="b" l="l" r="r" t="t"/>
            <a:pathLst>
              <a:path extrusionOk="0" h="36575" w="35051">
                <a:moveTo>
                  <a:pt x="35051" y="18542"/>
                </a:moveTo>
                <a:lnTo>
                  <a:pt x="34543" y="14731"/>
                </a:lnTo>
                <a:lnTo>
                  <a:pt x="33019" y="10921"/>
                </a:lnTo>
                <a:lnTo>
                  <a:pt x="29844" y="5461"/>
                </a:lnTo>
                <a:lnTo>
                  <a:pt x="24002" y="1650"/>
                </a:lnTo>
                <a:lnTo>
                  <a:pt x="20446" y="0"/>
                </a:lnTo>
                <a:lnTo>
                  <a:pt x="17780" y="0"/>
                </a:lnTo>
                <a:lnTo>
                  <a:pt x="10413" y="1650"/>
                </a:lnTo>
                <a:lnTo>
                  <a:pt x="5206" y="5461"/>
                </a:lnTo>
                <a:lnTo>
                  <a:pt x="1524" y="10921"/>
                </a:lnTo>
                <a:lnTo>
                  <a:pt x="0" y="18542"/>
                </a:lnTo>
                <a:lnTo>
                  <a:pt x="0" y="21336"/>
                </a:lnTo>
                <a:lnTo>
                  <a:pt x="1524" y="25145"/>
                </a:lnTo>
                <a:lnTo>
                  <a:pt x="5206" y="31114"/>
                </a:lnTo>
                <a:lnTo>
                  <a:pt x="10413" y="34417"/>
                </a:lnTo>
                <a:lnTo>
                  <a:pt x="14096" y="36068"/>
                </a:lnTo>
                <a:lnTo>
                  <a:pt x="17780" y="36575"/>
                </a:lnTo>
                <a:lnTo>
                  <a:pt x="20446" y="36068"/>
                </a:lnTo>
                <a:lnTo>
                  <a:pt x="24002" y="34417"/>
                </a:lnTo>
                <a:lnTo>
                  <a:pt x="29844" y="31114"/>
                </a:lnTo>
                <a:lnTo>
                  <a:pt x="33019"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86" name="Google Shape;5586;p115"/>
          <p:cNvSpPr/>
          <p:nvPr/>
        </p:nvSpPr>
        <p:spPr>
          <a:xfrm>
            <a:off x="3585600" y="5194154"/>
            <a:ext cx="38686" cy="40368"/>
          </a:xfrm>
          <a:custGeom>
            <a:rect b="b" l="l" r="r" t="t"/>
            <a:pathLst>
              <a:path extrusionOk="0" h="36575" w="35051">
                <a:moveTo>
                  <a:pt x="35051" y="18542"/>
                </a:moveTo>
                <a:lnTo>
                  <a:pt x="34543" y="14731"/>
                </a:lnTo>
                <a:lnTo>
                  <a:pt x="33400" y="10921"/>
                </a:lnTo>
                <a:lnTo>
                  <a:pt x="29717"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4350"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87" name="Google Shape;5587;p115"/>
          <p:cNvSpPr/>
          <p:nvPr/>
        </p:nvSpPr>
        <p:spPr>
          <a:xfrm>
            <a:off x="3533456" y="5194154"/>
            <a:ext cx="38687" cy="40368"/>
          </a:xfrm>
          <a:custGeom>
            <a:rect b="b" l="l" r="r" t="t"/>
            <a:pathLst>
              <a:path extrusionOk="0" h="36575" w="35052">
                <a:moveTo>
                  <a:pt x="35052" y="18542"/>
                </a:moveTo>
                <a:lnTo>
                  <a:pt x="34544" y="14731"/>
                </a:lnTo>
                <a:lnTo>
                  <a:pt x="33401" y="10921"/>
                </a:lnTo>
                <a:lnTo>
                  <a:pt x="29718" y="5461"/>
                </a:lnTo>
                <a:lnTo>
                  <a:pt x="23876" y="1650"/>
                </a:lnTo>
                <a:lnTo>
                  <a:pt x="20193" y="0"/>
                </a:lnTo>
                <a:lnTo>
                  <a:pt x="17526"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6" y="36575"/>
                </a:lnTo>
                <a:lnTo>
                  <a:pt x="20193" y="36068"/>
                </a:lnTo>
                <a:lnTo>
                  <a:pt x="23876" y="34417"/>
                </a:lnTo>
                <a:lnTo>
                  <a:pt x="29718" y="31114"/>
                </a:lnTo>
                <a:lnTo>
                  <a:pt x="33401" y="25145"/>
                </a:lnTo>
                <a:lnTo>
                  <a:pt x="34544"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88" name="Google Shape;5588;p115"/>
          <p:cNvSpPr/>
          <p:nvPr/>
        </p:nvSpPr>
        <p:spPr>
          <a:xfrm>
            <a:off x="3482995" y="5194154"/>
            <a:ext cx="38687" cy="40368"/>
          </a:xfrm>
          <a:custGeom>
            <a:rect b="b" l="l" r="r" t="t"/>
            <a:pathLst>
              <a:path extrusionOk="0" h="36575" w="35052">
                <a:moveTo>
                  <a:pt x="35052" y="18542"/>
                </a:moveTo>
                <a:lnTo>
                  <a:pt x="34543" y="14731"/>
                </a:lnTo>
                <a:lnTo>
                  <a:pt x="33019" y="10921"/>
                </a:lnTo>
                <a:lnTo>
                  <a:pt x="29844" y="5461"/>
                </a:lnTo>
                <a:lnTo>
                  <a:pt x="24003" y="1650"/>
                </a:lnTo>
                <a:lnTo>
                  <a:pt x="20447" y="0"/>
                </a:lnTo>
                <a:lnTo>
                  <a:pt x="17272" y="0"/>
                </a:lnTo>
                <a:lnTo>
                  <a:pt x="10414" y="1650"/>
                </a:lnTo>
                <a:lnTo>
                  <a:pt x="5206" y="5461"/>
                </a:lnTo>
                <a:lnTo>
                  <a:pt x="1524" y="10921"/>
                </a:lnTo>
                <a:lnTo>
                  <a:pt x="0" y="18542"/>
                </a:lnTo>
                <a:lnTo>
                  <a:pt x="0" y="21336"/>
                </a:lnTo>
                <a:lnTo>
                  <a:pt x="1524" y="25145"/>
                </a:lnTo>
                <a:lnTo>
                  <a:pt x="5206" y="31114"/>
                </a:lnTo>
                <a:lnTo>
                  <a:pt x="10414" y="34417"/>
                </a:lnTo>
                <a:lnTo>
                  <a:pt x="14097" y="36068"/>
                </a:lnTo>
                <a:lnTo>
                  <a:pt x="17272" y="36575"/>
                </a:lnTo>
                <a:lnTo>
                  <a:pt x="20447" y="36068"/>
                </a:lnTo>
                <a:lnTo>
                  <a:pt x="24003" y="34417"/>
                </a:lnTo>
                <a:lnTo>
                  <a:pt x="29844" y="31114"/>
                </a:lnTo>
                <a:lnTo>
                  <a:pt x="33019" y="25145"/>
                </a:lnTo>
                <a:lnTo>
                  <a:pt x="34543"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89" name="Google Shape;5589;p115"/>
          <p:cNvSpPr/>
          <p:nvPr/>
        </p:nvSpPr>
        <p:spPr>
          <a:xfrm>
            <a:off x="3429169" y="5194154"/>
            <a:ext cx="38687" cy="40368"/>
          </a:xfrm>
          <a:custGeom>
            <a:rect b="b" l="l" r="r" t="t"/>
            <a:pathLst>
              <a:path extrusionOk="0" h="36575" w="35052">
                <a:moveTo>
                  <a:pt x="35052" y="18542"/>
                </a:moveTo>
                <a:lnTo>
                  <a:pt x="34543" y="14731"/>
                </a:lnTo>
                <a:lnTo>
                  <a:pt x="33401" y="10921"/>
                </a:lnTo>
                <a:lnTo>
                  <a:pt x="29718" y="5461"/>
                </a:lnTo>
                <a:lnTo>
                  <a:pt x="23876" y="1650"/>
                </a:lnTo>
                <a:lnTo>
                  <a:pt x="20701" y="0"/>
                </a:lnTo>
                <a:lnTo>
                  <a:pt x="17526" y="0"/>
                </a:lnTo>
                <a:lnTo>
                  <a:pt x="10668" y="1650"/>
                </a:lnTo>
                <a:lnTo>
                  <a:pt x="5334" y="5461"/>
                </a:lnTo>
                <a:lnTo>
                  <a:pt x="1016" y="10921"/>
                </a:lnTo>
                <a:lnTo>
                  <a:pt x="0" y="18542"/>
                </a:lnTo>
                <a:lnTo>
                  <a:pt x="0" y="21336"/>
                </a:lnTo>
                <a:lnTo>
                  <a:pt x="1016" y="25145"/>
                </a:lnTo>
                <a:lnTo>
                  <a:pt x="5334" y="31114"/>
                </a:lnTo>
                <a:lnTo>
                  <a:pt x="10668" y="34417"/>
                </a:lnTo>
                <a:lnTo>
                  <a:pt x="14351" y="36068"/>
                </a:lnTo>
                <a:lnTo>
                  <a:pt x="17526" y="36575"/>
                </a:lnTo>
                <a:lnTo>
                  <a:pt x="20701" y="36068"/>
                </a:lnTo>
                <a:lnTo>
                  <a:pt x="23876" y="34417"/>
                </a:lnTo>
                <a:lnTo>
                  <a:pt x="29718" y="31114"/>
                </a:lnTo>
                <a:lnTo>
                  <a:pt x="33401" y="25145"/>
                </a:lnTo>
                <a:lnTo>
                  <a:pt x="34543"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90" name="Google Shape;5590;p115"/>
          <p:cNvSpPr/>
          <p:nvPr/>
        </p:nvSpPr>
        <p:spPr>
          <a:xfrm>
            <a:off x="3378708" y="5194154"/>
            <a:ext cx="38687" cy="40368"/>
          </a:xfrm>
          <a:custGeom>
            <a:rect b="b" l="l" r="r" t="t"/>
            <a:pathLst>
              <a:path extrusionOk="0" h="36575" w="35052">
                <a:moveTo>
                  <a:pt x="35052" y="18542"/>
                </a:moveTo>
                <a:lnTo>
                  <a:pt x="34543" y="14731"/>
                </a:lnTo>
                <a:lnTo>
                  <a:pt x="33400" y="10921"/>
                </a:lnTo>
                <a:lnTo>
                  <a:pt x="29718" y="5461"/>
                </a:lnTo>
                <a:lnTo>
                  <a:pt x="23875" y="1650"/>
                </a:lnTo>
                <a:lnTo>
                  <a:pt x="20193" y="0"/>
                </a:lnTo>
                <a:lnTo>
                  <a:pt x="17525"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5" y="36575"/>
                </a:lnTo>
                <a:lnTo>
                  <a:pt x="20193" y="36068"/>
                </a:lnTo>
                <a:lnTo>
                  <a:pt x="23875" y="34417"/>
                </a:lnTo>
                <a:lnTo>
                  <a:pt x="29718" y="31114"/>
                </a:lnTo>
                <a:lnTo>
                  <a:pt x="33400" y="25145"/>
                </a:lnTo>
                <a:lnTo>
                  <a:pt x="34543"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91" name="Google Shape;5591;p115"/>
          <p:cNvSpPr/>
          <p:nvPr/>
        </p:nvSpPr>
        <p:spPr>
          <a:xfrm>
            <a:off x="3326565" y="5194154"/>
            <a:ext cx="40368" cy="40368"/>
          </a:xfrm>
          <a:custGeom>
            <a:rect b="b" l="l" r="r" t="t"/>
            <a:pathLst>
              <a:path extrusionOk="0" h="36575" w="36575">
                <a:moveTo>
                  <a:pt x="36575" y="18542"/>
                </a:moveTo>
                <a:lnTo>
                  <a:pt x="36068" y="14731"/>
                </a:lnTo>
                <a:lnTo>
                  <a:pt x="34417" y="10921"/>
                </a:lnTo>
                <a:lnTo>
                  <a:pt x="31115" y="5461"/>
                </a:lnTo>
                <a:lnTo>
                  <a:pt x="25146" y="1650"/>
                </a:lnTo>
                <a:lnTo>
                  <a:pt x="21336" y="0"/>
                </a:lnTo>
                <a:lnTo>
                  <a:pt x="18034" y="0"/>
                </a:lnTo>
                <a:lnTo>
                  <a:pt x="10922" y="1650"/>
                </a:lnTo>
                <a:lnTo>
                  <a:pt x="5461" y="5461"/>
                </a:lnTo>
                <a:lnTo>
                  <a:pt x="1650" y="10921"/>
                </a:lnTo>
                <a:lnTo>
                  <a:pt x="0" y="18542"/>
                </a:lnTo>
                <a:lnTo>
                  <a:pt x="0" y="21336"/>
                </a:lnTo>
                <a:lnTo>
                  <a:pt x="1650" y="25145"/>
                </a:lnTo>
                <a:lnTo>
                  <a:pt x="5461" y="31114"/>
                </a:lnTo>
                <a:lnTo>
                  <a:pt x="10922" y="34417"/>
                </a:lnTo>
                <a:lnTo>
                  <a:pt x="14731" y="36068"/>
                </a:lnTo>
                <a:lnTo>
                  <a:pt x="18034" y="36575"/>
                </a:lnTo>
                <a:lnTo>
                  <a:pt x="21336" y="36068"/>
                </a:lnTo>
                <a:lnTo>
                  <a:pt x="25146" y="34417"/>
                </a:lnTo>
                <a:lnTo>
                  <a:pt x="31115" y="31114"/>
                </a:lnTo>
                <a:lnTo>
                  <a:pt x="34417" y="25145"/>
                </a:lnTo>
                <a:lnTo>
                  <a:pt x="36068" y="21336"/>
                </a:lnTo>
                <a:lnTo>
                  <a:pt x="36575"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92" name="Google Shape;5592;p115"/>
          <p:cNvSpPr/>
          <p:nvPr/>
        </p:nvSpPr>
        <p:spPr>
          <a:xfrm>
            <a:off x="3276104" y="5194154"/>
            <a:ext cx="38686" cy="40368"/>
          </a:xfrm>
          <a:custGeom>
            <a:rect b="b" l="l" r="r" t="t"/>
            <a:pathLst>
              <a:path extrusionOk="0" h="36575" w="35051">
                <a:moveTo>
                  <a:pt x="35051" y="18542"/>
                </a:moveTo>
                <a:lnTo>
                  <a:pt x="34543" y="14731"/>
                </a:lnTo>
                <a:lnTo>
                  <a:pt x="33400" y="10921"/>
                </a:lnTo>
                <a:lnTo>
                  <a:pt x="29718" y="5461"/>
                </a:lnTo>
                <a:lnTo>
                  <a:pt x="23875" y="1650"/>
                </a:lnTo>
                <a:lnTo>
                  <a:pt x="20700" y="0"/>
                </a:lnTo>
                <a:lnTo>
                  <a:pt x="17525" y="0"/>
                </a:lnTo>
                <a:lnTo>
                  <a:pt x="10668" y="1650"/>
                </a:lnTo>
                <a:lnTo>
                  <a:pt x="5333" y="5461"/>
                </a:lnTo>
                <a:lnTo>
                  <a:pt x="1016" y="10921"/>
                </a:lnTo>
                <a:lnTo>
                  <a:pt x="0" y="18542"/>
                </a:lnTo>
                <a:lnTo>
                  <a:pt x="0" y="21336"/>
                </a:lnTo>
                <a:lnTo>
                  <a:pt x="1016" y="25145"/>
                </a:lnTo>
                <a:lnTo>
                  <a:pt x="5333" y="31114"/>
                </a:lnTo>
                <a:lnTo>
                  <a:pt x="10668" y="34417"/>
                </a:lnTo>
                <a:lnTo>
                  <a:pt x="14350" y="36068"/>
                </a:lnTo>
                <a:lnTo>
                  <a:pt x="17525" y="36575"/>
                </a:lnTo>
                <a:lnTo>
                  <a:pt x="20700" y="36068"/>
                </a:lnTo>
                <a:lnTo>
                  <a:pt x="23875" y="34417"/>
                </a:lnTo>
                <a:lnTo>
                  <a:pt x="29718"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93" name="Google Shape;5593;p115"/>
          <p:cNvSpPr/>
          <p:nvPr/>
        </p:nvSpPr>
        <p:spPr>
          <a:xfrm>
            <a:off x="3225642" y="5194154"/>
            <a:ext cx="37004" cy="40368"/>
          </a:xfrm>
          <a:custGeom>
            <a:rect b="b" l="l" r="r" t="t"/>
            <a:pathLst>
              <a:path extrusionOk="0" h="36575" w="33527">
                <a:moveTo>
                  <a:pt x="33527" y="18542"/>
                </a:moveTo>
                <a:lnTo>
                  <a:pt x="33019" y="14731"/>
                </a:lnTo>
                <a:lnTo>
                  <a:pt x="32003" y="10921"/>
                </a:lnTo>
                <a:lnTo>
                  <a:pt x="28447" y="5461"/>
                </a:lnTo>
                <a:lnTo>
                  <a:pt x="22859" y="1650"/>
                </a:lnTo>
                <a:lnTo>
                  <a:pt x="19303" y="0"/>
                </a:lnTo>
                <a:lnTo>
                  <a:pt x="16763" y="0"/>
                </a:lnTo>
                <a:lnTo>
                  <a:pt x="10159" y="1650"/>
                </a:lnTo>
                <a:lnTo>
                  <a:pt x="5080" y="5461"/>
                </a:lnTo>
                <a:lnTo>
                  <a:pt x="1015" y="10921"/>
                </a:lnTo>
                <a:lnTo>
                  <a:pt x="0" y="18542"/>
                </a:lnTo>
                <a:lnTo>
                  <a:pt x="0" y="21336"/>
                </a:lnTo>
                <a:lnTo>
                  <a:pt x="1015" y="25145"/>
                </a:lnTo>
                <a:lnTo>
                  <a:pt x="5080" y="31114"/>
                </a:lnTo>
                <a:lnTo>
                  <a:pt x="10159" y="34417"/>
                </a:lnTo>
                <a:lnTo>
                  <a:pt x="13207" y="36068"/>
                </a:lnTo>
                <a:lnTo>
                  <a:pt x="16763" y="36575"/>
                </a:lnTo>
                <a:lnTo>
                  <a:pt x="19303" y="36068"/>
                </a:lnTo>
                <a:lnTo>
                  <a:pt x="22859" y="34417"/>
                </a:lnTo>
                <a:lnTo>
                  <a:pt x="28447" y="31114"/>
                </a:lnTo>
                <a:lnTo>
                  <a:pt x="32003" y="25145"/>
                </a:lnTo>
                <a:lnTo>
                  <a:pt x="33019" y="21336"/>
                </a:lnTo>
                <a:lnTo>
                  <a:pt x="33527"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94" name="Google Shape;5594;p115"/>
          <p:cNvSpPr/>
          <p:nvPr/>
        </p:nvSpPr>
        <p:spPr>
          <a:xfrm>
            <a:off x="3171817" y="5194154"/>
            <a:ext cx="38686" cy="40368"/>
          </a:xfrm>
          <a:custGeom>
            <a:rect b="b" l="l" r="r" t="t"/>
            <a:pathLst>
              <a:path extrusionOk="0" h="36575" w="35051">
                <a:moveTo>
                  <a:pt x="1524" y="25145"/>
                </a:moveTo>
                <a:lnTo>
                  <a:pt x="5206" y="31114"/>
                </a:lnTo>
                <a:lnTo>
                  <a:pt x="10413" y="34417"/>
                </a:lnTo>
                <a:lnTo>
                  <a:pt x="14096" y="36068"/>
                </a:lnTo>
                <a:lnTo>
                  <a:pt x="17271" y="36575"/>
                </a:lnTo>
                <a:lnTo>
                  <a:pt x="20446" y="36068"/>
                </a:lnTo>
                <a:lnTo>
                  <a:pt x="24002" y="34417"/>
                </a:lnTo>
                <a:lnTo>
                  <a:pt x="29844" y="31114"/>
                </a:lnTo>
                <a:lnTo>
                  <a:pt x="33019" y="25145"/>
                </a:lnTo>
                <a:lnTo>
                  <a:pt x="34036" y="21336"/>
                </a:lnTo>
                <a:lnTo>
                  <a:pt x="35051" y="18542"/>
                </a:lnTo>
                <a:lnTo>
                  <a:pt x="34036" y="14731"/>
                </a:lnTo>
                <a:lnTo>
                  <a:pt x="33019" y="10921"/>
                </a:lnTo>
                <a:lnTo>
                  <a:pt x="29844" y="5461"/>
                </a:lnTo>
                <a:lnTo>
                  <a:pt x="24002" y="1650"/>
                </a:lnTo>
                <a:lnTo>
                  <a:pt x="20446" y="0"/>
                </a:lnTo>
                <a:lnTo>
                  <a:pt x="17271" y="0"/>
                </a:lnTo>
                <a:lnTo>
                  <a:pt x="10413" y="1650"/>
                </a:lnTo>
                <a:lnTo>
                  <a:pt x="5206" y="5461"/>
                </a:lnTo>
                <a:lnTo>
                  <a:pt x="1524" y="10921"/>
                </a:lnTo>
                <a:lnTo>
                  <a:pt x="0" y="18542"/>
                </a:lnTo>
                <a:lnTo>
                  <a:pt x="0" y="21336"/>
                </a:lnTo>
                <a:lnTo>
                  <a:pt x="1524" y="2514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95" name="Google Shape;5595;p115"/>
          <p:cNvSpPr/>
          <p:nvPr/>
        </p:nvSpPr>
        <p:spPr>
          <a:xfrm>
            <a:off x="3121356" y="5194154"/>
            <a:ext cx="38686" cy="40368"/>
          </a:xfrm>
          <a:custGeom>
            <a:rect b="b" l="l" r="r" t="t"/>
            <a:pathLst>
              <a:path extrusionOk="0" h="36575" w="35051">
                <a:moveTo>
                  <a:pt x="35051" y="18542"/>
                </a:moveTo>
                <a:lnTo>
                  <a:pt x="34543" y="14731"/>
                </a:lnTo>
                <a:lnTo>
                  <a:pt x="33400" y="10921"/>
                </a:lnTo>
                <a:lnTo>
                  <a:pt x="29718" y="5461"/>
                </a:lnTo>
                <a:lnTo>
                  <a:pt x="23875" y="1650"/>
                </a:lnTo>
                <a:lnTo>
                  <a:pt x="20700" y="0"/>
                </a:lnTo>
                <a:lnTo>
                  <a:pt x="17525" y="0"/>
                </a:lnTo>
                <a:lnTo>
                  <a:pt x="10668" y="1650"/>
                </a:lnTo>
                <a:lnTo>
                  <a:pt x="5333" y="5461"/>
                </a:lnTo>
                <a:lnTo>
                  <a:pt x="1015" y="10921"/>
                </a:lnTo>
                <a:lnTo>
                  <a:pt x="0" y="18542"/>
                </a:lnTo>
                <a:lnTo>
                  <a:pt x="0" y="21336"/>
                </a:lnTo>
                <a:lnTo>
                  <a:pt x="1015" y="25145"/>
                </a:lnTo>
                <a:lnTo>
                  <a:pt x="5333" y="31114"/>
                </a:lnTo>
                <a:lnTo>
                  <a:pt x="10668" y="34417"/>
                </a:lnTo>
                <a:lnTo>
                  <a:pt x="14350" y="36068"/>
                </a:lnTo>
                <a:lnTo>
                  <a:pt x="17525" y="36575"/>
                </a:lnTo>
                <a:lnTo>
                  <a:pt x="20700" y="36068"/>
                </a:lnTo>
                <a:lnTo>
                  <a:pt x="23875" y="34417"/>
                </a:lnTo>
                <a:lnTo>
                  <a:pt x="29718"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96" name="Google Shape;5596;p115"/>
          <p:cNvSpPr/>
          <p:nvPr/>
        </p:nvSpPr>
        <p:spPr>
          <a:xfrm>
            <a:off x="3069212" y="5194154"/>
            <a:ext cx="38686" cy="40368"/>
          </a:xfrm>
          <a:custGeom>
            <a:rect b="b" l="l" r="r" t="t"/>
            <a:pathLst>
              <a:path extrusionOk="0" h="36575" w="35051">
                <a:moveTo>
                  <a:pt x="35051" y="18542"/>
                </a:moveTo>
                <a:lnTo>
                  <a:pt x="34543" y="14731"/>
                </a:lnTo>
                <a:lnTo>
                  <a:pt x="33400" y="10921"/>
                </a:lnTo>
                <a:lnTo>
                  <a:pt x="29718" y="5461"/>
                </a:lnTo>
                <a:lnTo>
                  <a:pt x="23875" y="1650"/>
                </a:lnTo>
                <a:lnTo>
                  <a:pt x="20193" y="0"/>
                </a:lnTo>
                <a:lnTo>
                  <a:pt x="17525" y="0"/>
                </a:lnTo>
                <a:lnTo>
                  <a:pt x="10668" y="1650"/>
                </a:lnTo>
                <a:lnTo>
                  <a:pt x="5333" y="5461"/>
                </a:lnTo>
                <a:lnTo>
                  <a:pt x="1015" y="10921"/>
                </a:lnTo>
                <a:lnTo>
                  <a:pt x="0" y="18542"/>
                </a:lnTo>
                <a:lnTo>
                  <a:pt x="0" y="21336"/>
                </a:lnTo>
                <a:lnTo>
                  <a:pt x="1015" y="25145"/>
                </a:lnTo>
                <a:lnTo>
                  <a:pt x="5333" y="31114"/>
                </a:lnTo>
                <a:lnTo>
                  <a:pt x="10668" y="34417"/>
                </a:lnTo>
                <a:lnTo>
                  <a:pt x="13843" y="36068"/>
                </a:lnTo>
                <a:lnTo>
                  <a:pt x="17525" y="36575"/>
                </a:lnTo>
                <a:lnTo>
                  <a:pt x="20193" y="36068"/>
                </a:lnTo>
                <a:lnTo>
                  <a:pt x="23875" y="34417"/>
                </a:lnTo>
                <a:lnTo>
                  <a:pt x="29718"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97" name="Google Shape;5597;p115"/>
          <p:cNvSpPr/>
          <p:nvPr/>
        </p:nvSpPr>
        <p:spPr>
          <a:xfrm>
            <a:off x="3018751" y="5194154"/>
            <a:ext cx="38687" cy="40368"/>
          </a:xfrm>
          <a:custGeom>
            <a:rect b="b" l="l" r="r" t="t"/>
            <a:pathLst>
              <a:path extrusionOk="0" h="36575" w="35052">
                <a:moveTo>
                  <a:pt x="1524" y="25145"/>
                </a:moveTo>
                <a:lnTo>
                  <a:pt x="5207" y="31114"/>
                </a:lnTo>
                <a:lnTo>
                  <a:pt x="10414" y="34417"/>
                </a:lnTo>
                <a:lnTo>
                  <a:pt x="14097" y="36068"/>
                </a:lnTo>
                <a:lnTo>
                  <a:pt x="17272" y="36575"/>
                </a:lnTo>
                <a:lnTo>
                  <a:pt x="20447" y="36068"/>
                </a:lnTo>
                <a:lnTo>
                  <a:pt x="24003" y="34417"/>
                </a:lnTo>
                <a:lnTo>
                  <a:pt x="29845" y="31114"/>
                </a:lnTo>
                <a:lnTo>
                  <a:pt x="33020" y="25145"/>
                </a:lnTo>
                <a:lnTo>
                  <a:pt x="34036" y="21336"/>
                </a:lnTo>
                <a:lnTo>
                  <a:pt x="35052" y="18542"/>
                </a:lnTo>
                <a:lnTo>
                  <a:pt x="34036" y="14731"/>
                </a:lnTo>
                <a:lnTo>
                  <a:pt x="33020" y="10921"/>
                </a:lnTo>
                <a:lnTo>
                  <a:pt x="29845" y="5461"/>
                </a:lnTo>
                <a:lnTo>
                  <a:pt x="24003" y="1650"/>
                </a:lnTo>
                <a:lnTo>
                  <a:pt x="20447" y="0"/>
                </a:lnTo>
                <a:lnTo>
                  <a:pt x="17272" y="0"/>
                </a:lnTo>
                <a:lnTo>
                  <a:pt x="10414" y="1650"/>
                </a:lnTo>
                <a:lnTo>
                  <a:pt x="5207" y="5461"/>
                </a:lnTo>
                <a:lnTo>
                  <a:pt x="1524" y="10921"/>
                </a:lnTo>
                <a:lnTo>
                  <a:pt x="0" y="18542"/>
                </a:lnTo>
                <a:lnTo>
                  <a:pt x="0" y="21336"/>
                </a:lnTo>
                <a:lnTo>
                  <a:pt x="1524" y="2514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98" name="Google Shape;5598;p115"/>
          <p:cNvSpPr/>
          <p:nvPr/>
        </p:nvSpPr>
        <p:spPr>
          <a:xfrm>
            <a:off x="2964926" y="5194154"/>
            <a:ext cx="38686" cy="40368"/>
          </a:xfrm>
          <a:custGeom>
            <a:rect b="b" l="l" r="r" t="t"/>
            <a:pathLst>
              <a:path extrusionOk="0" h="36575" w="35051">
                <a:moveTo>
                  <a:pt x="35051" y="18542"/>
                </a:moveTo>
                <a:lnTo>
                  <a:pt x="34543" y="14731"/>
                </a:lnTo>
                <a:lnTo>
                  <a:pt x="33400" y="10921"/>
                </a:lnTo>
                <a:lnTo>
                  <a:pt x="29717" y="5461"/>
                </a:lnTo>
                <a:lnTo>
                  <a:pt x="23875" y="1650"/>
                </a:lnTo>
                <a:lnTo>
                  <a:pt x="20700" y="0"/>
                </a:lnTo>
                <a:lnTo>
                  <a:pt x="17525" y="0"/>
                </a:lnTo>
                <a:lnTo>
                  <a:pt x="10667" y="1650"/>
                </a:lnTo>
                <a:lnTo>
                  <a:pt x="5333" y="5461"/>
                </a:lnTo>
                <a:lnTo>
                  <a:pt x="1015" y="10921"/>
                </a:lnTo>
                <a:lnTo>
                  <a:pt x="0" y="18542"/>
                </a:lnTo>
                <a:lnTo>
                  <a:pt x="0" y="21336"/>
                </a:lnTo>
                <a:lnTo>
                  <a:pt x="1015" y="25145"/>
                </a:lnTo>
                <a:lnTo>
                  <a:pt x="5333" y="31114"/>
                </a:lnTo>
                <a:lnTo>
                  <a:pt x="10667" y="34417"/>
                </a:lnTo>
                <a:lnTo>
                  <a:pt x="13842" y="36068"/>
                </a:lnTo>
                <a:lnTo>
                  <a:pt x="17525" y="36575"/>
                </a:lnTo>
                <a:lnTo>
                  <a:pt x="20700" y="36068"/>
                </a:lnTo>
                <a:lnTo>
                  <a:pt x="23875" y="34417"/>
                </a:lnTo>
                <a:lnTo>
                  <a:pt x="29717"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599" name="Google Shape;5599;p115"/>
          <p:cNvSpPr/>
          <p:nvPr/>
        </p:nvSpPr>
        <p:spPr>
          <a:xfrm>
            <a:off x="2914464" y="5194154"/>
            <a:ext cx="38687" cy="40368"/>
          </a:xfrm>
          <a:custGeom>
            <a:rect b="b" l="l" r="r" t="t"/>
            <a:pathLst>
              <a:path extrusionOk="0" h="36575" w="35052">
                <a:moveTo>
                  <a:pt x="35052" y="18542"/>
                </a:moveTo>
                <a:lnTo>
                  <a:pt x="34543" y="14731"/>
                </a:lnTo>
                <a:lnTo>
                  <a:pt x="33401" y="10921"/>
                </a:lnTo>
                <a:lnTo>
                  <a:pt x="29718" y="5461"/>
                </a:lnTo>
                <a:lnTo>
                  <a:pt x="23876" y="1650"/>
                </a:lnTo>
                <a:lnTo>
                  <a:pt x="20193" y="0"/>
                </a:lnTo>
                <a:lnTo>
                  <a:pt x="17526"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6" y="36575"/>
                </a:lnTo>
                <a:lnTo>
                  <a:pt x="20193" y="36068"/>
                </a:lnTo>
                <a:lnTo>
                  <a:pt x="23876" y="34417"/>
                </a:lnTo>
                <a:lnTo>
                  <a:pt x="29718" y="31114"/>
                </a:lnTo>
                <a:lnTo>
                  <a:pt x="33401" y="25145"/>
                </a:lnTo>
                <a:lnTo>
                  <a:pt x="34543"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00" name="Google Shape;5600;p115"/>
          <p:cNvSpPr/>
          <p:nvPr/>
        </p:nvSpPr>
        <p:spPr>
          <a:xfrm>
            <a:off x="2862321" y="5194154"/>
            <a:ext cx="40368" cy="40368"/>
          </a:xfrm>
          <a:custGeom>
            <a:rect b="b" l="l" r="r" t="t"/>
            <a:pathLst>
              <a:path extrusionOk="0" h="36575" w="36575">
                <a:moveTo>
                  <a:pt x="1650" y="25145"/>
                </a:moveTo>
                <a:lnTo>
                  <a:pt x="5461" y="31114"/>
                </a:lnTo>
                <a:lnTo>
                  <a:pt x="10922" y="34417"/>
                </a:lnTo>
                <a:lnTo>
                  <a:pt x="14731" y="36068"/>
                </a:lnTo>
                <a:lnTo>
                  <a:pt x="18034" y="36575"/>
                </a:lnTo>
                <a:lnTo>
                  <a:pt x="21336" y="36068"/>
                </a:lnTo>
                <a:lnTo>
                  <a:pt x="25146" y="34417"/>
                </a:lnTo>
                <a:lnTo>
                  <a:pt x="31115" y="31114"/>
                </a:lnTo>
                <a:lnTo>
                  <a:pt x="34417" y="25145"/>
                </a:lnTo>
                <a:lnTo>
                  <a:pt x="35433" y="21336"/>
                </a:lnTo>
                <a:lnTo>
                  <a:pt x="36575" y="18542"/>
                </a:lnTo>
                <a:lnTo>
                  <a:pt x="35433" y="14731"/>
                </a:lnTo>
                <a:lnTo>
                  <a:pt x="34417" y="10921"/>
                </a:lnTo>
                <a:lnTo>
                  <a:pt x="31115" y="5461"/>
                </a:lnTo>
                <a:lnTo>
                  <a:pt x="25146" y="1650"/>
                </a:lnTo>
                <a:lnTo>
                  <a:pt x="21336" y="0"/>
                </a:lnTo>
                <a:lnTo>
                  <a:pt x="18034" y="0"/>
                </a:lnTo>
                <a:lnTo>
                  <a:pt x="10922" y="1650"/>
                </a:lnTo>
                <a:lnTo>
                  <a:pt x="5461" y="5461"/>
                </a:lnTo>
                <a:lnTo>
                  <a:pt x="1650" y="10921"/>
                </a:lnTo>
                <a:lnTo>
                  <a:pt x="0" y="18542"/>
                </a:lnTo>
                <a:lnTo>
                  <a:pt x="0" y="21336"/>
                </a:lnTo>
                <a:lnTo>
                  <a:pt x="1650" y="2514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01" name="Google Shape;5601;p115"/>
          <p:cNvSpPr/>
          <p:nvPr/>
        </p:nvSpPr>
        <p:spPr>
          <a:xfrm>
            <a:off x="2811860" y="5194154"/>
            <a:ext cx="38686" cy="40368"/>
          </a:xfrm>
          <a:custGeom>
            <a:rect b="b" l="l" r="r" t="t"/>
            <a:pathLst>
              <a:path extrusionOk="0" h="36575" w="35051">
                <a:moveTo>
                  <a:pt x="35051" y="18542"/>
                </a:moveTo>
                <a:lnTo>
                  <a:pt x="34543" y="14731"/>
                </a:lnTo>
                <a:lnTo>
                  <a:pt x="33400" y="10921"/>
                </a:lnTo>
                <a:lnTo>
                  <a:pt x="29718" y="5461"/>
                </a:lnTo>
                <a:lnTo>
                  <a:pt x="23875" y="1650"/>
                </a:lnTo>
                <a:lnTo>
                  <a:pt x="20700" y="0"/>
                </a:lnTo>
                <a:lnTo>
                  <a:pt x="17525"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5" y="36575"/>
                </a:lnTo>
                <a:lnTo>
                  <a:pt x="20700" y="36068"/>
                </a:lnTo>
                <a:lnTo>
                  <a:pt x="23875" y="34417"/>
                </a:lnTo>
                <a:lnTo>
                  <a:pt x="29718"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02" name="Google Shape;5602;p115"/>
          <p:cNvSpPr/>
          <p:nvPr/>
        </p:nvSpPr>
        <p:spPr>
          <a:xfrm>
            <a:off x="2761398" y="5194154"/>
            <a:ext cx="37004" cy="40368"/>
          </a:xfrm>
          <a:custGeom>
            <a:rect b="b" l="l" r="r" t="t"/>
            <a:pathLst>
              <a:path extrusionOk="0" h="36575" w="33527">
                <a:moveTo>
                  <a:pt x="33527" y="18542"/>
                </a:moveTo>
                <a:lnTo>
                  <a:pt x="33019" y="14731"/>
                </a:lnTo>
                <a:lnTo>
                  <a:pt x="32004" y="10921"/>
                </a:lnTo>
                <a:lnTo>
                  <a:pt x="28448" y="5461"/>
                </a:lnTo>
                <a:lnTo>
                  <a:pt x="22860" y="1650"/>
                </a:lnTo>
                <a:lnTo>
                  <a:pt x="19304" y="0"/>
                </a:lnTo>
                <a:lnTo>
                  <a:pt x="16763" y="0"/>
                </a:lnTo>
                <a:lnTo>
                  <a:pt x="10160" y="1650"/>
                </a:lnTo>
                <a:lnTo>
                  <a:pt x="5080" y="5461"/>
                </a:lnTo>
                <a:lnTo>
                  <a:pt x="1015" y="10921"/>
                </a:lnTo>
                <a:lnTo>
                  <a:pt x="0" y="18542"/>
                </a:lnTo>
                <a:lnTo>
                  <a:pt x="0" y="21336"/>
                </a:lnTo>
                <a:lnTo>
                  <a:pt x="1015" y="25145"/>
                </a:lnTo>
                <a:lnTo>
                  <a:pt x="5080" y="31114"/>
                </a:lnTo>
                <a:lnTo>
                  <a:pt x="10160" y="34417"/>
                </a:lnTo>
                <a:lnTo>
                  <a:pt x="13207" y="36068"/>
                </a:lnTo>
                <a:lnTo>
                  <a:pt x="16763" y="36575"/>
                </a:lnTo>
                <a:lnTo>
                  <a:pt x="19304" y="36068"/>
                </a:lnTo>
                <a:lnTo>
                  <a:pt x="22860" y="34417"/>
                </a:lnTo>
                <a:lnTo>
                  <a:pt x="28448" y="31114"/>
                </a:lnTo>
                <a:lnTo>
                  <a:pt x="32004" y="25145"/>
                </a:lnTo>
                <a:lnTo>
                  <a:pt x="33019" y="21336"/>
                </a:lnTo>
                <a:lnTo>
                  <a:pt x="33527"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03" name="Google Shape;5603;p115"/>
          <p:cNvSpPr/>
          <p:nvPr/>
        </p:nvSpPr>
        <p:spPr>
          <a:xfrm>
            <a:off x="2707573" y="5194154"/>
            <a:ext cx="38686" cy="40368"/>
          </a:xfrm>
          <a:custGeom>
            <a:rect b="b" l="l" r="r" t="t"/>
            <a:pathLst>
              <a:path extrusionOk="0" h="36575" w="35051">
                <a:moveTo>
                  <a:pt x="1524" y="25145"/>
                </a:moveTo>
                <a:lnTo>
                  <a:pt x="5206" y="31114"/>
                </a:lnTo>
                <a:lnTo>
                  <a:pt x="10413" y="34417"/>
                </a:lnTo>
                <a:lnTo>
                  <a:pt x="14097" y="36068"/>
                </a:lnTo>
                <a:lnTo>
                  <a:pt x="17272" y="36575"/>
                </a:lnTo>
                <a:lnTo>
                  <a:pt x="20447" y="36068"/>
                </a:lnTo>
                <a:lnTo>
                  <a:pt x="24003" y="34417"/>
                </a:lnTo>
                <a:lnTo>
                  <a:pt x="29844" y="31114"/>
                </a:lnTo>
                <a:lnTo>
                  <a:pt x="33019" y="25145"/>
                </a:lnTo>
                <a:lnTo>
                  <a:pt x="34036" y="21336"/>
                </a:lnTo>
                <a:lnTo>
                  <a:pt x="35051" y="18542"/>
                </a:lnTo>
                <a:lnTo>
                  <a:pt x="34036" y="14731"/>
                </a:lnTo>
                <a:lnTo>
                  <a:pt x="33019" y="10921"/>
                </a:lnTo>
                <a:lnTo>
                  <a:pt x="29844" y="5461"/>
                </a:lnTo>
                <a:lnTo>
                  <a:pt x="24003" y="1650"/>
                </a:lnTo>
                <a:lnTo>
                  <a:pt x="20447" y="0"/>
                </a:lnTo>
                <a:lnTo>
                  <a:pt x="17272" y="0"/>
                </a:lnTo>
                <a:lnTo>
                  <a:pt x="10413" y="1650"/>
                </a:lnTo>
                <a:lnTo>
                  <a:pt x="5206" y="5461"/>
                </a:lnTo>
                <a:lnTo>
                  <a:pt x="1524" y="10921"/>
                </a:lnTo>
                <a:lnTo>
                  <a:pt x="0" y="18542"/>
                </a:lnTo>
                <a:lnTo>
                  <a:pt x="0" y="21336"/>
                </a:lnTo>
                <a:lnTo>
                  <a:pt x="1524" y="2514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04" name="Google Shape;5604;p115"/>
          <p:cNvSpPr/>
          <p:nvPr/>
        </p:nvSpPr>
        <p:spPr>
          <a:xfrm>
            <a:off x="2657111" y="5194154"/>
            <a:ext cx="38686" cy="40368"/>
          </a:xfrm>
          <a:custGeom>
            <a:rect b="b" l="l" r="r" t="t"/>
            <a:pathLst>
              <a:path extrusionOk="0" h="36575" w="35051">
                <a:moveTo>
                  <a:pt x="35051" y="18542"/>
                </a:moveTo>
                <a:lnTo>
                  <a:pt x="34543" y="14731"/>
                </a:lnTo>
                <a:lnTo>
                  <a:pt x="33400" y="10921"/>
                </a:lnTo>
                <a:lnTo>
                  <a:pt x="29718" y="5461"/>
                </a:lnTo>
                <a:lnTo>
                  <a:pt x="23875" y="1650"/>
                </a:lnTo>
                <a:lnTo>
                  <a:pt x="20700" y="0"/>
                </a:lnTo>
                <a:lnTo>
                  <a:pt x="17525" y="0"/>
                </a:lnTo>
                <a:lnTo>
                  <a:pt x="10668" y="1650"/>
                </a:lnTo>
                <a:lnTo>
                  <a:pt x="5333" y="5461"/>
                </a:lnTo>
                <a:lnTo>
                  <a:pt x="1015" y="10921"/>
                </a:lnTo>
                <a:lnTo>
                  <a:pt x="0" y="18542"/>
                </a:lnTo>
                <a:lnTo>
                  <a:pt x="0" y="21336"/>
                </a:lnTo>
                <a:lnTo>
                  <a:pt x="1015" y="25145"/>
                </a:lnTo>
                <a:lnTo>
                  <a:pt x="5333" y="31114"/>
                </a:lnTo>
                <a:lnTo>
                  <a:pt x="10668" y="34417"/>
                </a:lnTo>
                <a:lnTo>
                  <a:pt x="13843" y="36068"/>
                </a:lnTo>
                <a:lnTo>
                  <a:pt x="17525" y="36575"/>
                </a:lnTo>
                <a:lnTo>
                  <a:pt x="20700" y="36068"/>
                </a:lnTo>
                <a:lnTo>
                  <a:pt x="23875" y="34417"/>
                </a:lnTo>
                <a:lnTo>
                  <a:pt x="29718"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05" name="Google Shape;5605;p115"/>
          <p:cNvSpPr/>
          <p:nvPr/>
        </p:nvSpPr>
        <p:spPr>
          <a:xfrm>
            <a:off x="2604968" y="5194154"/>
            <a:ext cx="38686" cy="40368"/>
          </a:xfrm>
          <a:custGeom>
            <a:rect b="b" l="l" r="r" t="t"/>
            <a:pathLst>
              <a:path extrusionOk="0" h="36575" w="35051">
                <a:moveTo>
                  <a:pt x="35051" y="18542"/>
                </a:moveTo>
                <a:lnTo>
                  <a:pt x="34543" y="14731"/>
                </a:lnTo>
                <a:lnTo>
                  <a:pt x="33400" y="10921"/>
                </a:lnTo>
                <a:lnTo>
                  <a:pt x="29718" y="5461"/>
                </a:lnTo>
                <a:lnTo>
                  <a:pt x="23875" y="1650"/>
                </a:lnTo>
                <a:lnTo>
                  <a:pt x="20193" y="0"/>
                </a:lnTo>
                <a:lnTo>
                  <a:pt x="17525" y="0"/>
                </a:lnTo>
                <a:lnTo>
                  <a:pt x="10032" y="1650"/>
                </a:lnTo>
                <a:lnTo>
                  <a:pt x="5333" y="5461"/>
                </a:lnTo>
                <a:lnTo>
                  <a:pt x="1015" y="10921"/>
                </a:lnTo>
                <a:lnTo>
                  <a:pt x="0" y="18542"/>
                </a:lnTo>
                <a:lnTo>
                  <a:pt x="0" y="21336"/>
                </a:lnTo>
                <a:lnTo>
                  <a:pt x="1015" y="25145"/>
                </a:lnTo>
                <a:lnTo>
                  <a:pt x="5333" y="31114"/>
                </a:lnTo>
                <a:lnTo>
                  <a:pt x="10032" y="34417"/>
                </a:lnTo>
                <a:lnTo>
                  <a:pt x="13843" y="36068"/>
                </a:lnTo>
                <a:lnTo>
                  <a:pt x="17525" y="36575"/>
                </a:lnTo>
                <a:lnTo>
                  <a:pt x="20193" y="36068"/>
                </a:lnTo>
                <a:lnTo>
                  <a:pt x="23875" y="34417"/>
                </a:lnTo>
                <a:lnTo>
                  <a:pt x="29718"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06" name="Google Shape;5606;p115"/>
          <p:cNvSpPr/>
          <p:nvPr/>
        </p:nvSpPr>
        <p:spPr>
          <a:xfrm>
            <a:off x="2554507" y="5194154"/>
            <a:ext cx="38686" cy="40368"/>
          </a:xfrm>
          <a:custGeom>
            <a:rect b="b" l="l" r="r" t="t"/>
            <a:pathLst>
              <a:path extrusionOk="0" h="36575" w="35051">
                <a:moveTo>
                  <a:pt x="1015" y="25145"/>
                </a:moveTo>
                <a:lnTo>
                  <a:pt x="5206" y="31114"/>
                </a:lnTo>
                <a:lnTo>
                  <a:pt x="10413" y="34417"/>
                </a:lnTo>
                <a:lnTo>
                  <a:pt x="14096" y="36068"/>
                </a:lnTo>
                <a:lnTo>
                  <a:pt x="17271" y="36575"/>
                </a:lnTo>
                <a:lnTo>
                  <a:pt x="20446" y="36068"/>
                </a:lnTo>
                <a:lnTo>
                  <a:pt x="24002" y="34417"/>
                </a:lnTo>
                <a:lnTo>
                  <a:pt x="29844" y="31114"/>
                </a:lnTo>
                <a:lnTo>
                  <a:pt x="33019" y="25145"/>
                </a:lnTo>
                <a:lnTo>
                  <a:pt x="34035" y="21336"/>
                </a:lnTo>
                <a:lnTo>
                  <a:pt x="35051" y="18542"/>
                </a:lnTo>
                <a:lnTo>
                  <a:pt x="34035" y="14731"/>
                </a:lnTo>
                <a:lnTo>
                  <a:pt x="33019" y="10921"/>
                </a:lnTo>
                <a:lnTo>
                  <a:pt x="29844" y="5461"/>
                </a:lnTo>
                <a:lnTo>
                  <a:pt x="24002" y="1650"/>
                </a:lnTo>
                <a:lnTo>
                  <a:pt x="20446" y="0"/>
                </a:lnTo>
                <a:lnTo>
                  <a:pt x="17271" y="0"/>
                </a:lnTo>
                <a:lnTo>
                  <a:pt x="10413" y="1650"/>
                </a:lnTo>
                <a:lnTo>
                  <a:pt x="5206" y="5461"/>
                </a:lnTo>
                <a:lnTo>
                  <a:pt x="1015" y="10921"/>
                </a:lnTo>
                <a:lnTo>
                  <a:pt x="0" y="18542"/>
                </a:lnTo>
                <a:lnTo>
                  <a:pt x="0" y="21336"/>
                </a:lnTo>
                <a:lnTo>
                  <a:pt x="1015" y="2514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07" name="Google Shape;5607;p115"/>
          <p:cNvSpPr/>
          <p:nvPr/>
        </p:nvSpPr>
        <p:spPr>
          <a:xfrm>
            <a:off x="2500681" y="5194154"/>
            <a:ext cx="38686" cy="40368"/>
          </a:xfrm>
          <a:custGeom>
            <a:rect b="b" l="l" r="r" t="t"/>
            <a:pathLst>
              <a:path extrusionOk="0" h="36575" w="35051">
                <a:moveTo>
                  <a:pt x="35051" y="18542"/>
                </a:moveTo>
                <a:lnTo>
                  <a:pt x="34543" y="14731"/>
                </a:lnTo>
                <a:lnTo>
                  <a:pt x="33400" y="10921"/>
                </a:lnTo>
                <a:lnTo>
                  <a:pt x="29718" y="5461"/>
                </a:lnTo>
                <a:lnTo>
                  <a:pt x="23875" y="1650"/>
                </a:lnTo>
                <a:lnTo>
                  <a:pt x="20700" y="0"/>
                </a:lnTo>
                <a:lnTo>
                  <a:pt x="17525" y="0"/>
                </a:lnTo>
                <a:lnTo>
                  <a:pt x="10668" y="1650"/>
                </a:lnTo>
                <a:lnTo>
                  <a:pt x="5333" y="5461"/>
                </a:lnTo>
                <a:lnTo>
                  <a:pt x="1015" y="10921"/>
                </a:lnTo>
                <a:lnTo>
                  <a:pt x="0" y="18542"/>
                </a:lnTo>
                <a:lnTo>
                  <a:pt x="0" y="21336"/>
                </a:lnTo>
                <a:lnTo>
                  <a:pt x="1015" y="25145"/>
                </a:lnTo>
                <a:lnTo>
                  <a:pt x="5333" y="31114"/>
                </a:lnTo>
                <a:lnTo>
                  <a:pt x="10668" y="34417"/>
                </a:lnTo>
                <a:lnTo>
                  <a:pt x="13843" y="36068"/>
                </a:lnTo>
                <a:lnTo>
                  <a:pt x="17525" y="36575"/>
                </a:lnTo>
                <a:lnTo>
                  <a:pt x="20700" y="36068"/>
                </a:lnTo>
                <a:lnTo>
                  <a:pt x="23875" y="34417"/>
                </a:lnTo>
                <a:lnTo>
                  <a:pt x="29718"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08" name="Google Shape;5608;p115"/>
          <p:cNvSpPr/>
          <p:nvPr/>
        </p:nvSpPr>
        <p:spPr>
          <a:xfrm>
            <a:off x="2450220" y="5194154"/>
            <a:ext cx="38686" cy="40368"/>
          </a:xfrm>
          <a:custGeom>
            <a:rect b="b" l="l" r="r" t="t"/>
            <a:pathLst>
              <a:path extrusionOk="0" h="36575" w="35051">
                <a:moveTo>
                  <a:pt x="35051" y="18542"/>
                </a:moveTo>
                <a:lnTo>
                  <a:pt x="34543" y="14731"/>
                </a:lnTo>
                <a:lnTo>
                  <a:pt x="33400" y="10921"/>
                </a:lnTo>
                <a:lnTo>
                  <a:pt x="29717" y="5461"/>
                </a:lnTo>
                <a:lnTo>
                  <a:pt x="23875" y="1650"/>
                </a:lnTo>
                <a:lnTo>
                  <a:pt x="20192" y="0"/>
                </a:lnTo>
                <a:lnTo>
                  <a:pt x="17525" y="0"/>
                </a:lnTo>
                <a:lnTo>
                  <a:pt x="10032" y="1650"/>
                </a:lnTo>
                <a:lnTo>
                  <a:pt x="5333" y="5461"/>
                </a:lnTo>
                <a:lnTo>
                  <a:pt x="1015" y="10921"/>
                </a:lnTo>
                <a:lnTo>
                  <a:pt x="0" y="18542"/>
                </a:lnTo>
                <a:lnTo>
                  <a:pt x="0" y="21336"/>
                </a:lnTo>
                <a:lnTo>
                  <a:pt x="1015" y="25145"/>
                </a:lnTo>
                <a:lnTo>
                  <a:pt x="5333" y="31114"/>
                </a:lnTo>
                <a:lnTo>
                  <a:pt x="10032" y="34417"/>
                </a:lnTo>
                <a:lnTo>
                  <a:pt x="13842" y="36068"/>
                </a:lnTo>
                <a:lnTo>
                  <a:pt x="17525" y="36575"/>
                </a:lnTo>
                <a:lnTo>
                  <a:pt x="20192" y="36068"/>
                </a:lnTo>
                <a:lnTo>
                  <a:pt x="23875" y="34417"/>
                </a:lnTo>
                <a:lnTo>
                  <a:pt x="29717"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09" name="Google Shape;5609;p115"/>
          <p:cNvSpPr/>
          <p:nvPr/>
        </p:nvSpPr>
        <p:spPr>
          <a:xfrm>
            <a:off x="2398075" y="5194154"/>
            <a:ext cx="40369" cy="40368"/>
          </a:xfrm>
          <a:custGeom>
            <a:rect b="b" l="l" r="r" t="t"/>
            <a:pathLst>
              <a:path extrusionOk="0" h="36575" w="36576">
                <a:moveTo>
                  <a:pt x="1143" y="25145"/>
                </a:moveTo>
                <a:lnTo>
                  <a:pt x="5461" y="31114"/>
                </a:lnTo>
                <a:lnTo>
                  <a:pt x="10922" y="34417"/>
                </a:lnTo>
                <a:lnTo>
                  <a:pt x="14732" y="36068"/>
                </a:lnTo>
                <a:lnTo>
                  <a:pt x="18034" y="36575"/>
                </a:lnTo>
                <a:lnTo>
                  <a:pt x="21336" y="36068"/>
                </a:lnTo>
                <a:lnTo>
                  <a:pt x="25146" y="34417"/>
                </a:lnTo>
                <a:lnTo>
                  <a:pt x="31115" y="31114"/>
                </a:lnTo>
                <a:lnTo>
                  <a:pt x="34417" y="25145"/>
                </a:lnTo>
                <a:lnTo>
                  <a:pt x="35433" y="21336"/>
                </a:lnTo>
                <a:lnTo>
                  <a:pt x="36576" y="18542"/>
                </a:lnTo>
                <a:lnTo>
                  <a:pt x="35433" y="14731"/>
                </a:lnTo>
                <a:lnTo>
                  <a:pt x="34417" y="10921"/>
                </a:lnTo>
                <a:lnTo>
                  <a:pt x="31115" y="5461"/>
                </a:lnTo>
                <a:lnTo>
                  <a:pt x="25146" y="1650"/>
                </a:lnTo>
                <a:lnTo>
                  <a:pt x="21336" y="0"/>
                </a:lnTo>
                <a:lnTo>
                  <a:pt x="18034" y="0"/>
                </a:lnTo>
                <a:lnTo>
                  <a:pt x="10922" y="1650"/>
                </a:lnTo>
                <a:lnTo>
                  <a:pt x="5461" y="5461"/>
                </a:lnTo>
                <a:lnTo>
                  <a:pt x="1143" y="10921"/>
                </a:lnTo>
                <a:lnTo>
                  <a:pt x="0" y="18542"/>
                </a:lnTo>
                <a:lnTo>
                  <a:pt x="0" y="21336"/>
                </a:lnTo>
                <a:lnTo>
                  <a:pt x="1143" y="2514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10" name="Google Shape;5610;p115"/>
          <p:cNvSpPr/>
          <p:nvPr/>
        </p:nvSpPr>
        <p:spPr>
          <a:xfrm>
            <a:off x="2347615" y="5194154"/>
            <a:ext cx="38687" cy="40368"/>
          </a:xfrm>
          <a:custGeom>
            <a:rect b="b" l="l" r="r" t="t"/>
            <a:pathLst>
              <a:path extrusionOk="0" h="36575" w="35052">
                <a:moveTo>
                  <a:pt x="35052" y="18542"/>
                </a:moveTo>
                <a:lnTo>
                  <a:pt x="34543" y="14731"/>
                </a:lnTo>
                <a:lnTo>
                  <a:pt x="33400" y="10921"/>
                </a:lnTo>
                <a:lnTo>
                  <a:pt x="29718" y="5461"/>
                </a:lnTo>
                <a:lnTo>
                  <a:pt x="23875" y="1650"/>
                </a:lnTo>
                <a:lnTo>
                  <a:pt x="20700" y="0"/>
                </a:lnTo>
                <a:lnTo>
                  <a:pt x="17525" y="0"/>
                </a:lnTo>
                <a:lnTo>
                  <a:pt x="10668" y="1650"/>
                </a:lnTo>
                <a:lnTo>
                  <a:pt x="5334" y="5461"/>
                </a:lnTo>
                <a:lnTo>
                  <a:pt x="1016" y="10921"/>
                </a:lnTo>
                <a:lnTo>
                  <a:pt x="0" y="18542"/>
                </a:lnTo>
                <a:lnTo>
                  <a:pt x="0" y="21336"/>
                </a:lnTo>
                <a:lnTo>
                  <a:pt x="1016" y="25145"/>
                </a:lnTo>
                <a:lnTo>
                  <a:pt x="5334" y="31114"/>
                </a:lnTo>
                <a:lnTo>
                  <a:pt x="10668" y="34417"/>
                </a:lnTo>
                <a:lnTo>
                  <a:pt x="13843" y="36068"/>
                </a:lnTo>
                <a:lnTo>
                  <a:pt x="17525" y="36575"/>
                </a:lnTo>
                <a:lnTo>
                  <a:pt x="20700" y="36068"/>
                </a:lnTo>
                <a:lnTo>
                  <a:pt x="23875" y="34417"/>
                </a:lnTo>
                <a:lnTo>
                  <a:pt x="29718" y="31114"/>
                </a:lnTo>
                <a:lnTo>
                  <a:pt x="33400" y="25145"/>
                </a:lnTo>
                <a:lnTo>
                  <a:pt x="34543"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11" name="Google Shape;5611;p115"/>
          <p:cNvSpPr/>
          <p:nvPr/>
        </p:nvSpPr>
        <p:spPr>
          <a:xfrm>
            <a:off x="2295471" y="5194154"/>
            <a:ext cx="38687" cy="40368"/>
          </a:xfrm>
          <a:custGeom>
            <a:rect b="b" l="l" r="r" t="t"/>
            <a:pathLst>
              <a:path extrusionOk="0" h="36575" w="35052">
                <a:moveTo>
                  <a:pt x="35052" y="18542"/>
                </a:moveTo>
                <a:lnTo>
                  <a:pt x="34543" y="14731"/>
                </a:lnTo>
                <a:lnTo>
                  <a:pt x="33400" y="10921"/>
                </a:lnTo>
                <a:lnTo>
                  <a:pt x="29718" y="5461"/>
                </a:lnTo>
                <a:lnTo>
                  <a:pt x="23875" y="1650"/>
                </a:lnTo>
                <a:lnTo>
                  <a:pt x="20193" y="0"/>
                </a:lnTo>
                <a:lnTo>
                  <a:pt x="17525" y="0"/>
                </a:lnTo>
                <a:lnTo>
                  <a:pt x="10033" y="1650"/>
                </a:lnTo>
                <a:lnTo>
                  <a:pt x="5334" y="5461"/>
                </a:lnTo>
                <a:lnTo>
                  <a:pt x="1016" y="10921"/>
                </a:lnTo>
                <a:lnTo>
                  <a:pt x="0" y="18542"/>
                </a:lnTo>
                <a:lnTo>
                  <a:pt x="0" y="21336"/>
                </a:lnTo>
                <a:lnTo>
                  <a:pt x="1016" y="25145"/>
                </a:lnTo>
                <a:lnTo>
                  <a:pt x="5334" y="31114"/>
                </a:lnTo>
                <a:lnTo>
                  <a:pt x="10033" y="34417"/>
                </a:lnTo>
                <a:lnTo>
                  <a:pt x="13843" y="36068"/>
                </a:lnTo>
                <a:lnTo>
                  <a:pt x="17525" y="36575"/>
                </a:lnTo>
                <a:lnTo>
                  <a:pt x="20193" y="36068"/>
                </a:lnTo>
                <a:lnTo>
                  <a:pt x="23875" y="34417"/>
                </a:lnTo>
                <a:lnTo>
                  <a:pt x="29718" y="31114"/>
                </a:lnTo>
                <a:lnTo>
                  <a:pt x="33400" y="25145"/>
                </a:lnTo>
                <a:lnTo>
                  <a:pt x="34543"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12" name="Google Shape;5612;p115"/>
          <p:cNvSpPr/>
          <p:nvPr/>
        </p:nvSpPr>
        <p:spPr>
          <a:xfrm>
            <a:off x="2243328" y="5194154"/>
            <a:ext cx="38687" cy="40368"/>
          </a:xfrm>
          <a:custGeom>
            <a:rect b="b" l="l" r="r" t="t"/>
            <a:pathLst>
              <a:path extrusionOk="0" h="36575" w="35052">
                <a:moveTo>
                  <a:pt x="1016" y="25145"/>
                </a:moveTo>
                <a:lnTo>
                  <a:pt x="5206" y="31114"/>
                </a:lnTo>
                <a:lnTo>
                  <a:pt x="10413" y="34417"/>
                </a:lnTo>
                <a:lnTo>
                  <a:pt x="14097" y="36068"/>
                </a:lnTo>
                <a:lnTo>
                  <a:pt x="17272" y="36575"/>
                </a:lnTo>
                <a:lnTo>
                  <a:pt x="20447" y="36068"/>
                </a:lnTo>
                <a:lnTo>
                  <a:pt x="24003" y="34417"/>
                </a:lnTo>
                <a:lnTo>
                  <a:pt x="29844" y="31114"/>
                </a:lnTo>
                <a:lnTo>
                  <a:pt x="33019" y="25145"/>
                </a:lnTo>
                <a:lnTo>
                  <a:pt x="34036" y="21336"/>
                </a:lnTo>
                <a:lnTo>
                  <a:pt x="35052" y="18542"/>
                </a:lnTo>
                <a:lnTo>
                  <a:pt x="34036" y="14731"/>
                </a:lnTo>
                <a:lnTo>
                  <a:pt x="33019" y="10921"/>
                </a:lnTo>
                <a:lnTo>
                  <a:pt x="29844" y="5461"/>
                </a:lnTo>
                <a:lnTo>
                  <a:pt x="24003" y="1650"/>
                </a:lnTo>
                <a:lnTo>
                  <a:pt x="20447" y="0"/>
                </a:lnTo>
                <a:lnTo>
                  <a:pt x="17272" y="0"/>
                </a:lnTo>
                <a:lnTo>
                  <a:pt x="10413" y="1650"/>
                </a:lnTo>
                <a:lnTo>
                  <a:pt x="5206" y="5461"/>
                </a:lnTo>
                <a:lnTo>
                  <a:pt x="1016" y="10921"/>
                </a:lnTo>
                <a:lnTo>
                  <a:pt x="0" y="18542"/>
                </a:lnTo>
                <a:lnTo>
                  <a:pt x="0" y="21336"/>
                </a:lnTo>
                <a:lnTo>
                  <a:pt x="1016" y="2514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13" name="Google Shape;5613;p115"/>
          <p:cNvSpPr/>
          <p:nvPr/>
        </p:nvSpPr>
        <p:spPr>
          <a:xfrm>
            <a:off x="2192867" y="5194154"/>
            <a:ext cx="38686" cy="40368"/>
          </a:xfrm>
          <a:custGeom>
            <a:rect b="b" l="l" r="r" t="t"/>
            <a:pathLst>
              <a:path extrusionOk="0" h="36575" w="35051">
                <a:moveTo>
                  <a:pt x="35051" y="18542"/>
                </a:moveTo>
                <a:lnTo>
                  <a:pt x="34543" y="14731"/>
                </a:lnTo>
                <a:lnTo>
                  <a:pt x="33400" y="10921"/>
                </a:lnTo>
                <a:lnTo>
                  <a:pt x="29718" y="5461"/>
                </a:lnTo>
                <a:lnTo>
                  <a:pt x="23875" y="1650"/>
                </a:lnTo>
                <a:lnTo>
                  <a:pt x="20700" y="0"/>
                </a:lnTo>
                <a:lnTo>
                  <a:pt x="17525" y="0"/>
                </a:lnTo>
                <a:lnTo>
                  <a:pt x="10668" y="1650"/>
                </a:lnTo>
                <a:lnTo>
                  <a:pt x="5333" y="5461"/>
                </a:lnTo>
                <a:lnTo>
                  <a:pt x="1016" y="10921"/>
                </a:lnTo>
                <a:lnTo>
                  <a:pt x="0" y="18542"/>
                </a:lnTo>
                <a:lnTo>
                  <a:pt x="0" y="21336"/>
                </a:lnTo>
                <a:lnTo>
                  <a:pt x="1016" y="25145"/>
                </a:lnTo>
                <a:lnTo>
                  <a:pt x="5333" y="31114"/>
                </a:lnTo>
                <a:lnTo>
                  <a:pt x="10668" y="34417"/>
                </a:lnTo>
                <a:lnTo>
                  <a:pt x="13843" y="36068"/>
                </a:lnTo>
                <a:lnTo>
                  <a:pt x="17525" y="36575"/>
                </a:lnTo>
                <a:lnTo>
                  <a:pt x="20700" y="36068"/>
                </a:lnTo>
                <a:lnTo>
                  <a:pt x="23875" y="34417"/>
                </a:lnTo>
                <a:lnTo>
                  <a:pt x="29718"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14" name="Google Shape;5614;p115"/>
          <p:cNvSpPr/>
          <p:nvPr/>
        </p:nvSpPr>
        <p:spPr>
          <a:xfrm>
            <a:off x="2140724" y="5194154"/>
            <a:ext cx="38686" cy="40368"/>
          </a:xfrm>
          <a:custGeom>
            <a:rect b="b" l="l" r="r" t="t"/>
            <a:pathLst>
              <a:path extrusionOk="0" h="36575" w="35051">
                <a:moveTo>
                  <a:pt x="35051" y="18542"/>
                </a:moveTo>
                <a:lnTo>
                  <a:pt x="34543" y="14731"/>
                </a:lnTo>
                <a:lnTo>
                  <a:pt x="33400" y="10921"/>
                </a:lnTo>
                <a:lnTo>
                  <a:pt x="29718" y="5461"/>
                </a:lnTo>
                <a:lnTo>
                  <a:pt x="23875" y="1650"/>
                </a:lnTo>
                <a:lnTo>
                  <a:pt x="20193" y="0"/>
                </a:lnTo>
                <a:lnTo>
                  <a:pt x="17525" y="0"/>
                </a:lnTo>
                <a:lnTo>
                  <a:pt x="10032" y="1650"/>
                </a:lnTo>
                <a:lnTo>
                  <a:pt x="5333" y="5461"/>
                </a:lnTo>
                <a:lnTo>
                  <a:pt x="1016" y="10921"/>
                </a:lnTo>
                <a:lnTo>
                  <a:pt x="0" y="18542"/>
                </a:lnTo>
                <a:lnTo>
                  <a:pt x="0" y="21336"/>
                </a:lnTo>
                <a:lnTo>
                  <a:pt x="1016" y="25145"/>
                </a:lnTo>
                <a:lnTo>
                  <a:pt x="5333" y="31114"/>
                </a:lnTo>
                <a:lnTo>
                  <a:pt x="10032" y="34417"/>
                </a:lnTo>
                <a:lnTo>
                  <a:pt x="13843" y="36068"/>
                </a:lnTo>
                <a:lnTo>
                  <a:pt x="17525" y="36575"/>
                </a:lnTo>
                <a:lnTo>
                  <a:pt x="20193" y="36068"/>
                </a:lnTo>
                <a:lnTo>
                  <a:pt x="23875" y="34417"/>
                </a:lnTo>
                <a:lnTo>
                  <a:pt x="29718"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15" name="Google Shape;5615;p115"/>
          <p:cNvSpPr/>
          <p:nvPr/>
        </p:nvSpPr>
        <p:spPr>
          <a:xfrm>
            <a:off x="2090262" y="5194154"/>
            <a:ext cx="37004" cy="40368"/>
          </a:xfrm>
          <a:custGeom>
            <a:rect b="b" l="l" r="r" t="t"/>
            <a:pathLst>
              <a:path extrusionOk="0" h="36575" w="33527">
                <a:moveTo>
                  <a:pt x="33527" y="18542"/>
                </a:moveTo>
                <a:lnTo>
                  <a:pt x="33019" y="14731"/>
                </a:lnTo>
                <a:lnTo>
                  <a:pt x="32003" y="10921"/>
                </a:lnTo>
                <a:lnTo>
                  <a:pt x="28956" y="5461"/>
                </a:lnTo>
                <a:lnTo>
                  <a:pt x="23368" y="1650"/>
                </a:lnTo>
                <a:lnTo>
                  <a:pt x="19812" y="0"/>
                </a:lnTo>
                <a:lnTo>
                  <a:pt x="16763" y="0"/>
                </a:lnTo>
                <a:lnTo>
                  <a:pt x="10159" y="1650"/>
                </a:lnTo>
                <a:lnTo>
                  <a:pt x="5080" y="5461"/>
                </a:lnTo>
                <a:lnTo>
                  <a:pt x="1015" y="10921"/>
                </a:lnTo>
                <a:lnTo>
                  <a:pt x="0" y="18542"/>
                </a:lnTo>
                <a:lnTo>
                  <a:pt x="0" y="21336"/>
                </a:lnTo>
                <a:lnTo>
                  <a:pt x="1015" y="25145"/>
                </a:lnTo>
                <a:lnTo>
                  <a:pt x="5080" y="31114"/>
                </a:lnTo>
                <a:lnTo>
                  <a:pt x="10159" y="34417"/>
                </a:lnTo>
                <a:lnTo>
                  <a:pt x="13715" y="36068"/>
                </a:lnTo>
                <a:lnTo>
                  <a:pt x="16763" y="36575"/>
                </a:lnTo>
                <a:lnTo>
                  <a:pt x="19812" y="36068"/>
                </a:lnTo>
                <a:lnTo>
                  <a:pt x="23368" y="34417"/>
                </a:lnTo>
                <a:lnTo>
                  <a:pt x="28956" y="31114"/>
                </a:lnTo>
                <a:lnTo>
                  <a:pt x="32003" y="25145"/>
                </a:lnTo>
                <a:lnTo>
                  <a:pt x="33019" y="21336"/>
                </a:lnTo>
                <a:lnTo>
                  <a:pt x="33527"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16" name="Google Shape;5616;p115"/>
          <p:cNvSpPr/>
          <p:nvPr/>
        </p:nvSpPr>
        <p:spPr>
          <a:xfrm>
            <a:off x="2036437" y="5194154"/>
            <a:ext cx="38686" cy="40368"/>
          </a:xfrm>
          <a:custGeom>
            <a:rect b="b" l="l" r="r" t="t"/>
            <a:pathLst>
              <a:path extrusionOk="0" h="36575" w="35051">
                <a:moveTo>
                  <a:pt x="35051" y="18542"/>
                </a:moveTo>
                <a:lnTo>
                  <a:pt x="34543" y="14731"/>
                </a:lnTo>
                <a:lnTo>
                  <a:pt x="33400" y="10921"/>
                </a:lnTo>
                <a:lnTo>
                  <a:pt x="29718" y="5461"/>
                </a:lnTo>
                <a:lnTo>
                  <a:pt x="23875" y="1650"/>
                </a:lnTo>
                <a:lnTo>
                  <a:pt x="20700" y="0"/>
                </a:lnTo>
                <a:lnTo>
                  <a:pt x="17525" y="0"/>
                </a:lnTo>
                <a:lnTo>
                  <a:pt x="10668" y="1650"/>
                </a:lnTo>
                <a:lnTo>
                  <a:pt x="5334" y="5461"/>
                </a:lnTo>
                <a:lnTo>
                  <a:pt x="1015" y="10921"/>
                </a:lnTo>
                <a:lnTo>
                  <a:pt x="0" y="18542"/>
                </a:lnTo>
                <a:lnTo>
                  <a:pt x="0" y="21336"/>
                </a:lnTo>
                <a:lnTo>
                  <a:pt x="1015" y="25145"/>
                </a:lnTo>
                <a:lnTo>
                  <a:pt x="5334" y="31114"/>
                </a:lnTo>
                <a:lnTo>
                  <a:pt x="10668" y="34417"/>
                </a:lnTo>
                <a:lnTo>
                  <a:pt x="13843" y="36068"/>
                </a:lnTo>
                <a:lnTo>
                  <a:pt x="17525" y="36575"/>
                </a:lnTo>
                <a:lnTo>
                  <a:pt x="20700" y="36068"/>
                </a:lnTo>
                <a:lnTo>
                  <a:pt x="23875" y="34417"/>
                </a:lnTo>
                <a:lnTo>
                  <a:pt x="29718"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17" name="Google Shape;5617;p115"/>
          <p:cNvSpPr/>
          <p:nvPr/>
        </p:nvSpPr>
        <p:spPr>
          <a:xfrm>
            <a:off x="1985975" y="5194154"/>
            <a:ext cx="38687" cy="40368"/>
          </a:xfrm>
          <a:custGeom>
            <a:rect b="b" l="l" r="r" t="t"/>
            <a:pathLst>
              <a:path extrusionOk="0" h="36575" w="35052">
                <a:moveTo>
                  <a:pt x="35052" y="18542"/>
                </a:moveTo>
                <a:lnTo>
                  <a:pt x="34543" y="14731"/>
                </a:lnTo>
                <a:lnTo>
                  <a:pt x="33401" y="10921"/>
                </a:lnTo>
                <a:lnTo>
                  <a:pt x="29718" y="5461"/>
                </a:lnTo>
                <a:lnTo>
                  <a:pt x="23876" y="1650"/>
                </a:lnTo>
                <a:lnTo>
                  <a:pt x="20193" y="0"/>
                </a:lnTo>
                <a:lnTo>
                  <a:pt x="17526" y="0"/>
                </a:lnTo>
                <a:lnTo>
                  <a:pt x="10033" y="1650"/>
                </a:lnTo>
                <a:lnTo>
                  <a:pt x="5334" y="5461"/>
                </a:lnTo>
                <a:lnTo>
                  <a:pt x="1015" y="10921"/>
                </a:lnTo>
                <a:lnTo>
                  <a:pt x="0" y="18542"/>
                </a:lnTo>
                <a:lnTo>
                  <a:pt x="0" y="21336"/>
                </a:lnTo>
                <a:lnTo>
                  <a:pt x="1015" y="25145"/>
                </a:lnTo>
                <a:lnTo>
                  <a:pt x="5334" y="31114"/>
                </a:lnTo>
                <a:lnTo>
                  <a:pt x="10033" y="34417"/>
                </a:lnTo>
                <a:lnTo>
                  <a:pt x="13843" y="36068"/>
                </a:lnTo>
                <a:lnTo>
                  <a:pt x="17526" y="36575"/>
                </a:lnTo>
                <a:lnTo>
                  <a:pt x="20193" y="36068"/>
                </a:lnTo>
                <a:lnTo>
                  <a:pt x="23876" y="34417"/>
                </a:lnTo>
                <a:lnTo>
                  <a:pt x="29718" y="31114"/>
                </a:lnTo>
                <a:lnTo>
                  <a:pt x="33401" y="25145"/>
                </a:lnTo>
                <a:lnTo>
                  <a:pt x="34543"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18" name="Google Shape;5618;p115"/>
          <p:cNvSpPr/>
          <p:nvPr/>
        </p:nvSpPr>
        <p:spPr>
          <a:xfrm>
            <a:off x="1933832" y="5194154"/>
            <a:ext cx="38687" cy="40368"/>
          </a:xfrm>
          <a:custGeom>
            <a:rect b="b" l="l" r="r" t="t"/>
            <a:pathLst>
              <a:path extrusionOk="0" h="36575" w="35052">
                <a:moveTo>
                  <a:pt x="35052" y="18542"/>
                </a:moveTo>
                <a:lnTo>
                  <a:pt x="34543" y="14731"/>
                </a:lnTo>
                <a:lnTo>
                  <a:pt x="33401" y="10921"/>
                </a:lnTo>
                <a:lnTo>
                  <a:pt x="30226" y="5461"/>
                </a:lnTo>
                <a:lnTo>
                  <a:pt x="23876" y="1650"/>
                </a:lnTo>
                <a:lnTo>
                  <a:pt x="20701" y="0"/>
                </a:lnTo>
                <a:lnTo>
                  <a:pt x="17526" y="0"/>
                </a:lnTo>
                <a:lnTo>
                  <a:pt x="10668" y="1650"/>
                </a:lnTo>
                <a:lnTo>
                  <a:pt x="5334" y="5461"/>
                </a:lnTo>
                <a:lnTo>
                  <a:pt x="1015" y="10921"/>
                </a:lnTo>
                <a:lnTo>
                  <a:pt x="0" y="18542"/>
                </a:lnTo>
                <a:lnTo>
                  <a:pt x="0" y="21336"/>
                </a:lnTo>
                <a:lnTo>
                  <a:pt x="1015" y="25145"/>
                </a:lnTo>
                <a:lnTo>
                  <a:pt x="5334" y="31114"/>
                </a:lnTo>
                <a:lnTo>
                  <a:pt x="10668" y="34417"/>
                </a:lnTo>
                <a:lnTo>
                  <a:pt x="14351" y="36068"/>
                </a:lnTo>
                <a:lnTo>
                  <a:pt x="17526" y="36575"/>
                </a:lnTo>
                <a:lnTo>
                  <a:pt x="20701" y="36068"/>
                </a:lnTo>
                <a:lnTo>
                  <a:pt x="23876" y="34417"/>
                </a:lnTo>
                <a:lnTo>
                  <a:pt x="30226" y="31114"/>
                </a:lnTo>
                <a:lnTo>
                  <a:pt x="33401" y="25145"/>
                </a:lnTo>
                <a:lnTo>
                  <a:pt x="34543"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19" name="Google Shape;5619;p115"/>
          <p:cNvSpPr/>
          <p:nvPr/>
        </p:nvSpPr>
        <p:spPr>
          <a:xfrm>
            <a:off x="1883371" y="5194154"/>
            <a:ext cx="38687" cy="40368"/>
          </a:xfrm>
          <a:custGeom>
            <a:rect b="b" l="l" r="r" t="t"/>
            <a:pathLst>
              <a:path extrusionOk="0" h="36575" w="35052">
                <a:moveTo>
                  <a:pt x="35052" y="18542"/>
                </a:moveTo>
                <a:lnTo>
                  <a:pt x="34543" y="14731"/>
                </a:lnTo>
                <a:lnTo>
                  <a:pt x="33400" y="10921"/>
                </a:lnTo>
                <a:lnTo>
                  <a:pt x="29718" y="5461"/>
                </a:lnTo>
                <a:lnTo>
                  <a:pt x="23875" y="1650"/>
                </a:lnTo>
                <a:lnTo>
                  <a:pt x="20700" y="0"/>
                </a:lnTo>
                <a:lnTo>
                  <a:pt x="17525" y="0"/>
                </a:lnTo>
                <a:lnTo>
                  <a:pt x="10668" y="1650"/>
                </a:lnTo>
                <a:lnTo>
                  <a:pt x="5334" y="5461"/>
                </a:lnTo>
                <a:lnTo>
                  <a:pt x="1015" y="10921"/>
                </a:lnTo>
                <a:lnTo>
                  <a:pt x="0" y="18542"/>
                </a:lnTo>
                <a:lnTo>
                  <a:pt x="0" y="21336"/>
                </a:lnTo>
                <a:lnTo>
                  <a:pt x="1015" y="25145"/>
                </a:lnTo>
                <a:lnTo>
                  <a:pt x="5334" y="31114"/>
                </a:lnTo>
                <a:lnTo>
                  <a:pt x="10668" y="34417"/>
                </a:lnTo>
                <a:lnTo>
                  <a:pt x="13843" y="36068"/>
                </a:lnTo>
                <a:lnTo>
                  <a:pt x="17525" y="36575"/>
                </a:lnTo>
                <a:lnTo>
                  <a:pt x="20700" y="36068"/>
                </a:lnTo>
                <a:lnTo>
                  <a:pt x="23875" y="34417"/>
                </a:lnTo>
                <a:lnTo>
                  <a:pt x="29718" y="31114"/>
                </a:lnTo>
                <a:lnTo>
                  <a:pt x="33400" y="25145"/>
                </a:lnTo>
                <a:lnTo>
                  <a:pt x="34543"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20" name="Google Shape;5620;p115"/>
          <p:cNvSpPr/>
          <p:nvPr/>
        </p:nvSpPr>
        <p:spPr>
          <a:xfrm>
            <a:off x="1831228" y="5194154"/>
            <a:ext cx="38686" cy="40368"/>
          </a:xfrm>
          <a:custGeom>
            <a:rect b="b" l="l" r="r" t="t"/>
            <a:pathLst>
              <a:path extrusionOk="0" h="36575" w="35051">
                <a:moveTo>
                  <a:pt x="35051" y="18542"/>
                </a:moveTo>
                <a:lnTo>
                  <a:pt x="34543" y="14731"/>
                </a:lnTo>
                <a:lnTo>
                  <a:pt x="32893" y="10921"/>
                </a:lnTo>
                <a:lnTo>
                  <a:pt x="29718" y="5461"/>
                </a:lnTo>
                <a:lnTo>
                  <a:pt x="23875" y="1650"/>
                </a:lnTo>
                <a:lnTo>
                  <a:pt x="20193" y="0"/>
                </a:lnTo>
                <a:lnTo>
                  <a:pt x="17525" y="0"/>
                </a:lnTo>
                <a:lnTo>
                  <a:pt x="10032" y="1650"/>
                </a:lnTo>
                <a:lnTo>
                  <a:pt x="4825" y="5461"/>
                </a:lnTo>
                <a:lnTo>
                  <a:pt x="1015" y="10921"/>
                </a:lnTo>
                <a:lnTo>
                  <a:pt x="0" y="18542"/>
                </a:lnTo>
                <a:lnTo>
                  <a:pt x="0" y="21336"/>
                </a:lnTo>
                <a:lnTo>
                  <a:pt x="1015" y="25145"/>
                </a:lnTo>
                <a:lnTo>
                  <a:pt x="4825" y="31114"/>
                </a:lnTo>
                <a:lnTo>
                  <a:pt x="10032" y="34417"/>
                </a:lnTo>
                <a:lnTo>
                  <a:pt x="13843" y="36068"/>
                </a:lnTo>
                <a:lnTo>
                  <a:pt x="17525" y="36575"/>
                </a:lnTo>
                <a:lnTo>
                  <a:pt x="20193" y="36068"/>
                </a:lnTo>
                <a:lnTo>
                  <a:pt x="23875" y="34417"/>
                </a:lnTo>
                <a:lnTo>
                  <a:pt x="29718" y="31114"/>
                </a:lnTo>
                <a:lnTo>
                  <a:pt x="32893"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21" name="Google Shape;5621;p115"/>
          <p:cNvSpPr/>
          <p:nvPr/>
        </p:nvSpPr>
        <p:spPr>
          <a:xfrm>
            <a:off x="1779084" y="5194154"/>
            <a:ext cx="38686" cy="40368"/>
          </a:xfrm>
          <a:custGeom>
            <a:rect b="b" l="l" r="r" t="t"/>
            <a:pathLst>
              <a:path extrusionOk="0" h="36575" w="35051">
                <a:moveTo>
                  <a:pt x="35051" y="18542"/>
                </a:moveTo>
                <a:lnTo>
                  <a:pt x="34543" y="14731"/>
                </a:lnTo>
                <a:lnTo>
                  <a:pt x="33400" y="10921"/>
                </a:lnTo>
                <a:lnTo>
                  <a:pt x="30225" y="5461"/>
                </a:lnTo>
                <a:lnTo>
                  <a:pt x="23875" y="1650"/>
                </a:lnTo>
                <a:lnTo>
                  <a:pt x="20700" y="0"/>
                </a:lnTo>
                <a:lnTo>
                  <a:pt x="17525" y="0"/>
                </a:lnTo>
                <a:lnTo>
                  <a:pt x="10667" y="1650"/>
                </a:lnTo>
                <a:lnTo>
                  <a:pt x="5334" y="5461"/>
                </a:lnTo>
                <a:lnTo>
                  <a:pt x="1015" y="10921"/>
                </a:lnTo>
                <a:lnTo>
                  <a:pt x="0" y="18542"/>
                </a:lnTo>
                <a:lnTo>
                  <a:pt x="0" y="21336"/>
                </a:lnTo>
                <a:lnTo>
                  <a:pt x="1015" y="25145"/>
                </a:lnTo>
                <a:lnTo>
                  <a:pt x="5334" y="31114"/>
                </a:lnTo>
                <a:lnTo>
                  <a:pt x="10667" y="34417"/>
                </a:lnTo>
                <a:lnTo>
                  <a:pt x="14350" y="36068"/>
                </a:lnTo>
                <a:lnTo>
                  <a:pt x="17525" y="36575"/>
                </a:lnTo>
                <a:lnTo>
                  <a:pt x="20700" y="36068"/>
                </a:lnTo>
                <a:lnTo>
                  <a:pt x="23875" y="34417"/>
                </a:lnTo>
                <a:lnTo>
                  <a:pt x="30225" y="31114"/>
                </a:lnTo>
                <a:lnTo>
                  <a:pt x="33400" y="25145"/>
                </a:lnTo>
                <a:lnTo>
                  <a:pt x="34543"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22" name="Google Shape;5622;p115"/>
          <p:cNvSpPr/>
          <p:nvPr/>
        </p:nvSpPr>
        <p:spPr>
          <a:xfrm>
            <a:off x="1728622" y="5194154"/>
            <a:ext cx="38687" cy="40368"/>
          </a:xfrm>
          <a:custGeom>
            <a:rect b="b" l="l" r="r" t="t"/>
            <a:pathLst>
              <a:path extrusionOk="0" h="36575" w="35052">
                <a:moveTo>
                  <a:pt x="35052" y="18542"/>
                </a:moveTo>
                <a:lnTo>
                  <a:pt x="34543" y="14731"/>
                </a:lnTo>
                <a:lnTo>
                  <a:pt x="33401" y="10921"/>
                </a:lnTo>
                <a:lnTo>
                  <a:pt x="29718" y="5461"/>
                </a:lnTo>
                <a:lnTo>
                  <a:pt x="23876" y="1650"/>
                </a:lnTo>
                <a:lnTo>
                  <a:pt x="20701" y="0"/>
                </a:lnTo>
                <a:lnTo>
                  <a:pt x="17526" y="0"/>
                </a:lnTo>
                <a:lnTo>
                  <a:pt x="10668" y="1650"/>
                </a:lnTo>
                <a:lnTo>
                  <a:pt x="5334" y="5461"/>
                </a:lnTo>
                <a:lnTo>
                  <a:pt x="1015" y="10921"/>
                </a:lnTo>
                <a:lnTo>
                  <a:pt x="0" y="18542"/>
                </a:lnTo>
                <a:lnTo>
                  <a:pt x="0" y="21336"/>
                </a:lnTo>
                <a:lnTo>
                  <a:pt x="1015" y="25145"/>
                </a:lnTo>
                <a:lnTo>
                  <a:pt x="5334" y="31114"/>
                </a:lnTo>
                <a:lnTo>
                  <a:pt x="10668" y="34417"/>
                </a:lnTo>
                <a:lnTo>
                  <a:pt x="13843" y="36068"/>
                </a:lnTo>
                <a:lnTo>
                  <a:pt x="17526" y="36575"/>
                </a:lnTo>
                <a:lnTo>
                  <a:pt x="20701" y="36068"/>
                </a:lnTo>
                <a:lnTo>
                  <a:pt x="23876" y="34417"/>
                </a:lnTo>
                <a:lnTo>
                  <a:pt x="29718" y="31114"/>
                </a:lnTo>
                <a:lnTo>
                  <a:pt x="33401" y="25145"/>
                </a:lnTo>
                <a:lnTo>
                  <a:pt x="34543"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23" name="Google Shape;5623;p115"/>
          <p:cNvSpPr/>
          <p:nvPr/>
        </p:nvSpPr>
        <p:spPr>
          <a:xfrm>
            <a:off x="1676479" y="5194154"/>
            <a:ext cx="38687" cy="40368"/>
          </a:xfrm>
          <a:custGeom>
            <a:rect b="b" l="l" r="r" t="t"/>
            <a:pathLst>
              <a:path extrusionOk="0" h="36575" w="35052">
                <a:moveTo>
                  <a:pt x="35052" y="18542"/>
                </a:moveTo>
                <a:lnTo>
                  <a:pt x="34543" y="14731"/>
                </a:lnTo>
                <a:lnTo>
                  <a:pt x="32893" y="10921"/>
                </a:lnTo>
                <a:lnTo>
                  <a:pt x="29718" y="5461"/>
                </a:lnTo>
                <a:lnTo>
                  <a:pt x="23876" y="1650"/>
                </a:lnTo>
                <a:lnTo>
                  <a:pt x="20180" y="0"/>
                </a:lnTo>
                <a:lnTo>
                  <a:pt x="17526" y="0"/>
                </a:lnTo>
                <a:lnTo>
                  <a:pt x="10096" y="1650"/>
                </a:lnTo>
                <a:lnTo>
                  <a:pt x="4775" y="5461"/>
                </a:lnTo>
                <a:lnTo>
                  <a:pt x="1066" y="10921"/>
                </a:lnTo>
                <a:lnTo>
                  <a:pt x="0" y="18542"/>
                </a:lnTo>
                <a:lnTo>
                  <a:pt x="0" y="21336"/>
                </a:lnTo>
                <a:lnTo>
                  <a:pt x="1066" y="25145"/>
                </a:lnTo>
                <a:lnTo>
                  <a:pt x="4775" y="31114"/>
                </a:lnTo>
                <a:lnTo>
                  <a:pt x="10096" y="34417"/>
                </a:lnTo>
                <a:lnTo>
                  <a:pt x="13804" y="36068"/>
                </a:lnTo>
                <a:lnTo>
                  <a:pt x="17526" y="36575"/>
                </a:lnTo>
                <a:lnTo>
                  <a:pt x="20180" y="36068"/>
                </a:lnTo>
                <a:lnTo>
                  <a:pt x="23876" y="34417"/>
                </a:lnTo>
                <a:lnTo>
                  <a:pt x="29718" y="31114"/>
                </a:lnTo>
                <a:lnTo>
                  <a:pt x="32893" y="25145"/>
                </a:lnTo>
                <a:lnTo>
                  <a:pt x="34543"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24" name="Google Shape;5624;p115"/>
          <p:cNvSpPr/>
          <p:nvPr/>
        </p:nvSpPr>
        <p:spPr>
          <a:xfrm>
            <a:off x="1626018" y="5194154"/>
            <a:ext cx="37005" cy="40368"/>
          </a:xfrm>
          <a:custGeom>
            <a:rect b="b" l="l" r="r" t="t"/>
            <a:pathLst>
              <a:path extrusionOk="0" h="36575" w="33528">
                <a:moveTo>
                  <a:pt x="33528" y="18542"/>
                </a:moveTo>
                <a:lnTo>
                  <a:pt x="33019" y="14731"/>
                </a:lnTo>
                <a:lnTo>
                  <a:pt x="32003" y="10921"/>
                </a:lnTo>
                <a:lnTo>
                  <a:pt x="28956" y="5461"/>
                </a:lnTo>
                <a:lnTo>
                  <a:pt x="22859" y="1650"/>
                </a:lnTo>
                <a:lnTo>
                  <a:pt x="19812" y="0"/>
                </a:lnTo>
                <a:lnTo>
                  <a:pt x="16763" y="0"/>
                </a:lnTo>
                <a:lnTo>
                  <a:pt x="10159" y="1650"/>
                </a:lnTo>
                <a:lnTo>
                  <a:pt x="5079" y="5461"/>
                </a:lnTo>
                <a:lnTo>
                  <a:pt x="1015" y="10921"/>
                </a:lnTo>
                <a:lnTo>
                  <a:pt x="0" y="18542"/>
                </a:lnTo>
                <a:lnTo>
                  <a:pt x="0" y="21336"/>
                </a:lnTo>
                <a:lnTo>
                  <a:pt x="1015" y="25145"/>
                </a:lnTo>
                <a:lnTo>
                  <a:pt x="5079" y="31114"/>
                </a:lnTo>
                <a:lnTo>
                  <a:pt x="10159" y="34417"/>
                </a:lnTo>
                <a:lnTo>
                  <a:pt x="13715" y="36068"/>
                </a:lnTo>
                <a:lnTo>
                  <a:pt x="16763" y="36575"/>
                </a:lnTo>
                <a:lnTo>
                  <a:pt x="19812" y="36068"/>
                </a:lnTo>
                <a:lnTo>
                  <a:pt x="22859" y="34417"/>
                </a:lnTo>
                <a:lnTo>
                  <a:pt x="28956" y="31114"/>
                </a:lnTo>
                <a:lnTo>
                  <a:pt x="32003" y="25145"/>
                </a:lnTo>
                <a:lnTo>
                  <a:pt x="33019" y="21336"/>
                </a:lnTo>
                <a:lnTo>
                  <a:pt x="33528"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25" name="Google Shape;5625;p115"/>
          <p:cNvSpPr/>
          <p:nvPr/>
        </p:nvSpPr>
        <p:spPr>
          <a:xfrm>
            <a:off x="1572192" y="5194154"/>
            <a:ext cx="38687" cy="40368"/>
          </a:xfrm>
          <a:custGeom>
            <a:rect b="b" l="l" r="r" t="t"/>
            <a:pathLst>
              <a:path extrusionOk="0" h="36575" w="35052">
                <a:moveTo>
                  <a:pt x="35052" y="18542"/>
                </a:moveTo>
                <a:lnTo>
                  <a:pt x="34518" y="14731"/>
                </a:lnTo>
                <a:lnTo>
                  <a:pt x="33464" y="10921"/>
                </a:lnTo>
                <a:lnTo>
                  <a:pt x="29743" y="5461"/>
                </a:lnTo>
                <a:lnTo>
                  <a:pt x="23901" y="1650"/>
                </a:lnTo>
                <a:lnTo>
                  <a:pt x="20713" y="0"/>
                </a:lnTo>
                <a:lnTo>
                  <a:pt x="17525" y="0"/>
                </a:lnTo>
                <a:lnTo>
                  <a:pt x="10617" y="1650"/>
                </a:lnTo>
                <a:lnTo>
                  <a:pt x="5308" y="5461"/>
                </a:lnTo>
                <a:lnTo>
                  <a:pt x="1066" y="10921"/>
                </a:lnTo>
                <a:lnTo>
                  <a:pt x="0" y="18542"/>
                </a:lnTo>
                <a:lnTo>
                  <a:pt x="0" y="21336"/>
                </a:lnTo>
                <a:lnTo>
                  <a:pt x="1066" y="25145"/>
                </a:lnTo>
                <a:lnTo>
                  <a:pt x="5308" y="31114"/>
                </a:lnTo>
                <a:lnTo>
                  <a:pt x="10617" y="34417"/>
                </a:lnTo>
                <a:lnTo>
                  <a:pt x="13804" y="36068"/>
                </a:lnTo>
                <a:lnTo>
                  <a:pt x="17525" y="36575"/>
                </a:lnTo>
                <a:lnTo>
                  <a:pt x="20713" y="36068"/>
                </a:lnTo>
                <a:lnTo>
                  <a:pt x="23901" y="34417"/>
                </a:lnTo>
                <a:lnTo>
                  <a:pt x="29743" y="31114"/>
                </a:lnTo>
                <a:lnTo>
                  <a:pt x="33464" y="25145"/>
                </a:lnTo>
                <a:lnTo>
                  <a:pt x="34518"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26" name="Google Shape;5626;p115"/>
          <p:cNvSpPr/>
          <p:nvPr/>
        </p:nvSpPr>
        <p:spPr>
          <a:xfrm>
            <a:off x="1521731" y="5194154"/>
            <a:ext cx="38686" cy="40368"/>
          </a:xfrm>
          <a:custGeom>
            <a:rect b="b" l="l" r="r" t="t"/>
            <a:pathLst>
              <a:path extrusionOk="0" h="36575" w="35051">
                <a:moveTo>
                  <a:pt x="35051" y="18542"/>
                </a:moveTo>
                <a:lnTo>
                  <a:pt x="34518" y="14731"/>
                </a:lnTo>
                <a:lnTo>
                  <a:pt x="32931" y="10921"/>
                </a:lnTo>
                <a:lnTo>
                  <a:pt x="29743" y="5461"/>
                </a:lnTo>
                <a:lnTo>
                  <a:pt x="23901" y="1650"/>
                </a:lnTo>
                <a:lnTo>
                  <a:pt x="20180" y="0"/>
                </a:lnTo>
                <a:lnTo>
                  <a:pt x="17525" y="0"/>
                </a:lnTo>
                <a:lnTo>
                  <a:pt x="10096" y="1650"/>
                </a:lnTo>
                <a:lnTo>
                  <a:pt x="4775" y="5461"/>
                </a:lnTo>
                <a:lnTo>
                  <a:pt x="1066" y="10921"/>
                </a:lnTo>
                <a:lnTo>
                  <a:pt x="0" y="18542"/>
                </a:lnTo>
                <a:lnTo>
                  <a:pt x="0" y="21336"/>
                </a:lnTo>
                <a:lnTo>
                  <a:pt x="1066" y="25145"/>
                </a:lnTo>
                <a:lnTo>
                  <a:pt x="4775" y="31114"/>
                </a:lnTo>
                <a:lnTo>
                  <a:pt x="10096" y="34417"/>
                </a:lnTo>
                <a:lnTo>
                  <a:pt x="13804" y="36068"/>
                </a:lnTo>
                <a:lnTo>
                  <a:pt x="17525" y="36575"/>
                </a:lnTo>
                <a:lnTo>
                  <a:pt x="20180" y="36068"/>
                </a:lnTo>
                <a:lnTo>
                  <a:pt x="23901" y="34417"/>
                </a:lnTo>
                <a:lnTo>
                  <a:pt x="29743" y="31114"/>
                </a:lnTo>
                <a:lnTo>
                  <a:pt x="32931" y="25145"/>
                </a:lnTo>
                <a:lnTo>
                  <a:pt x="34518"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27" name="Google Shape;5627;p115"/>
          <p:cNvSpPr/>
          <p:nvPr/>
        </p:nvSpPr>
        <p:spPr>
          <a:xfrm>
            <a:off x="1469588" y="5194154"/>
            <a:ext cx="38686" cy="40368"/>
          </a:xfrm>
          <a:custGeom>
            <a:rect b="b" l="l" r="r" t="t"/>
            <a:pathLst>
              <a:path extrusionOk="0" h="36575" w="35051">
                <a:moveTo>
                  <a:pt x="35051" y="18542"/>
                </a:moveTo>
                <a:lnTo>
                  <a:pt x="34518" y="14731"/>
                </a:lnTo>
                <a:lnTo>
                  <a:pt x="33464" y="10921"/>
                </a:lnTo>
                <a:lnTo>
                  <a:pt x="29743" y="5461"/>
                </a:lnTo>
                <a:lnTo>
                  <a:pt x="23901" y="1650"/>
                </a:lnTo>
                <a:lnTo>
                  <a:pt x="20713" y="0"/>
                </a:lnTo>
                <a:lnTo>
                  <a:pt x="17525" y="0"/>
                </a:lnTo>
                <a:lnTo>
                  <a:pt x="10617" y="1650"/>
                </a:lnTo>
                <a:lnTo>
                  <a:pt x="5308" y="5461"/>
                </a:lnTo>
                <a:lnTo>
                  <a:pt x="1066" y="10921"/>
                </a:lnTo>
                <a:lnTo>
                  <a:pt x="0" y="18542"/>
                </a:lnTo>
                <a:lnTo>
                  <a:pt x="0" y="21336"/>
                </a:lnTo>
                <a:lnTo>
                  <a:pt x="1066" y="25145"/>
                </a:lnTo>
                <a:lnTo>
                  <a:pt x="5308" y="31114"/>
                </a:lnTo>
                <a:lnTo>
                  <a:pt x="10617" y="34417"/>
                </a:lnTo>
                <a:lnTo>
                  <a:pt x="14338" y="36068"/>
                </a:lnTo>
                <a:lnTo>
                  <a:pt x="17525" y="36575"/>
                </a:lnTo>
                <a:lnTo>
                  <a:pt x="20713" y="36068"/>
                </a:lnTo>
                <a:lnTo>
                  <a:pt x="23901" y="34417"/>
                </a:lnTo>
                <a:lnTo>
                  <a:pt x="29743" y="31114"/>
                </a:lnTo>
                <a:lnTo>
                  <a:pt x="33464" y="25145"/>
                </a:lnTo>
                <a:lnTo>
                  <a:pt x="34518"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28" name="Google Shape;5628;p115"/>
          <p:cNvSpPr/>
          <p:nvPr/>
        </p:nvSpPr>
        <p:spPr>
          <a:xfrm>
            <a:off x="1419126" y="5194154"/>
            <a:ext cx="38687" cy="40368"/>
          </a:xfrm>
          <a:custGeom>
            <a:rect b="b" l="l" r="r" t="t"/>
            <a:pathLst>
              <a:path extrusionOk="0" h="36575" w="35052">
                <a:moveTo>
                  <a:pt x="35052" y="18542"/>
                </a:moveTo>
                <a:lnTo>
                  <a:pt x="34518" y="14731"/>
                </a:lnTo>
                <a:lnTo>
                  <a:pt x="33464" y="10921"/>
                </a:lnTo>
                <a:lnTo>
                  <a:pt x="29743" y="5461"/>
                </a:lnTo>
                <a:lnTo>
                  <a:pt x="23901" y="1650"/>
                </a:lnTo>
                <a:lnTo>
                  <a:pt x="20180" y="0"/>
                </a:lnTo>
                <a:lnTo>
                  <a:pt x="17526" y="0"/>
                </a:lnTo>
                <a:lnTo>
                  <a:pt x="10617" y="1650"/>
                </a:lnTo>
                <a:lnTo>
                  <a:pt x="5308" y="5461"/>
                </a:lnTo>
                <a:lnTo>
                  <a:pt x="1066" y="10921"/>
                </a:lnTo>
                <a:lnTo>
                  <a:pt x="0" y="18542"/>
                </a:lnTo>
                <a:lnTo>
                  <a:pt x="0" y="21336"/>
                </a:lnTo>
                <a:lnTo>
                  <a:pt x="1066" y="25145"/>
                </a:lnTo>
                <a:lnTo>
                  <a:pt x="5308" y="31114"/>
                </a:lnTo>
                <a:lnTo>
                  <a:pt x="10617" y="34417"/>
                </a:lnTo>
                <a:lnTo>
                  <a:pt x="13804" y="36068"/>
                </a:lnTo>
                <a:lnTo>
                  <a:pt x="17526" y="36575"/>
                </a:lnTo>
                <a:lnTo>
                  <a:pt x="20180" y="36068"/>
                </a:lnTo>
                <a:lnTo>
                  <a:pt x="23901" y="34417"/>
                </a:lnTo>
                <a:lnTo>
                  <a:pt x="29743" y="31114"/>
                </a:lnTo>
                <a:lnTo>
                  <a:pt x="33464" y="25145"/>
                </a:lnTo>
                <a:lnTo>
                  <a:pt x="34518"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29" name="Google Shape;5629;p115"/>
          <p:cNvSpPr/>
          <p:nvPr/>
        </p:nvSpPr>
        <p:spPr>
          <a:xfrm>
            <a:off x="1366983" y="5194154"/>
            <a:ext cx="38687" cy="40368"/>
          </a:xfrm>
          <a:custGeom>
            <a:rect b="b" l="l" r="r" t="t"/>
            <a:pathLst>
              <a:path extrusionOk="0" h="36575" w="35052">
                <a:moveTo>
                  <a:pt x="35052" y="18542"/>
                </a:moveTo>
                <a:lnTo>
                  <a:pt x="34518" y="14731"/>
                </a:lnTo>
                <a:lnTo>
                  <a:pt x="32931" y="10921"/>
                </a:lnTo>
                <a:lnTo>
                  <a:pt x="29743" y="5461"/>
                </a:lnTo>
                <a:lnTo>
                  <a:pt x="23901" y="1650"/>
                </a:lnTo>
                <a:lnTo>
                  <a:pt x="20180" y="0"/>
                </a:lnTo>
                <a:lnTo>
                  <a:pt x="17525" y="0"/>
                </a:lnTo>
                <a:lnTo>
                  <a:pt x="10096" y="1650"/>
                </a:lnTo>
                <a:lnTo>
                  <a:pt x="4775" y="5461"/>
                </a:lnTo>
                <a:lnTo>
                  <a:pt x="1066" y="10921"/>
                </a:lnTo>
                <a:lnTo>
                  <a:pt x="0" y="18542"/>
                </a:lnTo>
                <a:lnTo>
                  <a:pt x="0" y="21336"/>
                </a:lnTo>
                <a:lnTo>
                  <a:pt x="1066" y="25145"/>
                </a:lnTo>
                <a:lnTo>
                  <a:pt x="4775" y="31114"/>
                </a:lnTo>
                <a:lnTo>
                  <a:pt x="10096" y="34417"/>
                </a:lnTo>
                <a:lnTo>
                  <a:pt x="13804" y="36068"/>
                </a:lnTo>
                <a:lnTo>
                  <a:pt x="17525" y="36575"/>
                </a:lnTo>
                <a:lnTo>
                  <a:pt x="20180" y="36068"/>
                </a:lnTo>
                <a:lnTo>
                  <a:pt x="23901" y="34417"/>
                </a:lnTo>
                <a:lnTo>
                  <a:pt x="29743" y="31114"/>
                </a:lnTo>
                <a:lnTo>
                  <a:pt x="32931" y="25145"/>
                </a:lnTo>
                <a:lnTo>
                  <a:pt x="34518"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30" name="Google Shape;5630;p115"/>
          <p:cNvSpPr/>
          <p:nvPr/>
        </p:nvSpPr>
        <p:spPr>
          <a:xfrm>
            <a:off x="1314839" y="5194154"/>
            <a:ext cx="38687" cy="40368"/>
          </a:xfrm>
          <a:custGeom>
            <a:rect b="b" l="l" r="r" t="t"/>
            <a:pathLst>
              <a:path extrusionOk="0" h="36575" w="35052">
                <a:moveTo>
                  <a:pt x="35052" y="18542"/>
                </a:moveTo>
                <a:lnTo>
                  <a:pt x="34518" y="14731"/>
                </a:lnTo>
                <a:lnTo>
                  <a:pt x="33464" y="10921"/>
                </a:lnTo>
                <a:lnTo>
                  <a:pt x="29743" y="5461"/>
                </a:lnTo>
                <a:lnTo>
                  <a:pt x="23901" y="1650"/>
                </a:lnTo>
                <a:lnTo>
                  <a:pt x="20713" y="0"/>
                </a:lnTo>
                <a:lnTo>
                  <a:pt x="17525" y="0"/>
                </a:lnTo>
                <a:lnTo>
                  <a:pt x="10617" y="1650"/>
                </a:lnTo>
                <a:lnTo>
                  <a:pt x="5308" y="5461"/>
                </a:lnTo>
                <a:lnTo>
                  <a:pt x="1066" y="10921"/>
                </a:lnTo>
                <a:lnTo>
                  <a:pt x="0" y="18542"/>
                </a:lnTo>
                <a:lnTo>
                  <a:pt x="0" y="21336"/>
                </a:lnTo>
                <a:lnTo>
                  <a:pt x="1066" y="25145"/>
                </a:lnTo>
                <a:lnTo>
                  <a:pt x="5308" y="31114"/>
                </a:lnTo>
                <a:lnTo>
                  <a:pt x="10617" y="34417"/>
                </a:lnTo>
                <a:lnTo>
                  <a:pt x="14338" y="36068"/>
                </a:lnTo>
                <a:lnTo>
                  <a:pt x="17525" y="36575"/>
                </a:lnTo>
                <a:lnTo>
                  <a:pt x="20713" y="36068"/>
                </a:lnTo>
                <a:lnTo>
                  <a:pt x="23901" y="34417"/>
                </a:lnTo>
                <a:lnTo>
                  <a:pt x="29743" y="31114"/>
                </a:lnTo>
                <a:lnTo>
                  <a:pt x="33464" y="25145"/>
                </a:lnTo>
                <a:lnTo>
                  <a:pt x="34518" y="21336"/>
                </a:lnTo>
                <a:lnTo>
                  <a:pt x="35052"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31" name="Google Shape;5631;p115"/>
          <p:cNvSpPr/>
          <p:nvPr/>
        </p:nvSpPr>
        <p:spPr>
          <a:xfrm>
            <a:off x="1264379" y="5194154"/>
            <a:ext cx="38686" cy="40368"/>
          </a:xfrm>
          <a:custGeom>
            <a:rect b="b" l="l" r="r" t="t"/>
            <a:pathLst>
              <a:path extrusionOk="0" h="36575" w="35051">
                <a:moveTo>
                  <a:pt x="35051" y="18542"/>
                </a:moveTo>
                <a:lnTo>
                  <a:pt x="34518" y="14731"/>
                </a:lnTo>
                <a:lnTo>
                  <a:pt x="33464" y="10921"/>
                </a:lnTo>
                <a:lnTo>
                  <a:pt x="29743" y="5461"/>
                </a:lnTo>
                <a:lnTo>
                  <a:pt x="23901" y="1650"/>
                </a:lnTo>
                <a:lnTo>
                  <a:pt x="20180" y="0"/>
                </a:lnTo>
                <a:lnTo>
                  <a:pt x="17525" y="0"/>
                </a:lnTo>
                <a:lnTo>
                  <a:pt x="10617" y="1650"/>
                </a:lnTo>
                <a:lnTo>
                  <a:pt x="5308" y="5461"/>
                </a:lnTo>
                <a:lnTo>
                  <a:pt x="1066" y="10921"/>
                </a:lnTo>
                <a:lnTo>
                  <a:pt x="0" y="18542"/>
                </a:lnTo>
                <a:lnTo>
                  <a:pt x="0" y="21336"/>
                </a:lnTo>
                <a:lnTo>
                  <a:pt x="1066" y="25145"/>
                </a:lnTo>
                <a:lnTo>
                  <a:pt x="5308" y="31114"/>
                </a:lnTo>
                <a:lnTo>
                  <a:pt x="10617" y="34417"/>
                </a:lnTo>
                <a:lnTo>
                  <a:pt x="13804" y="36068"/>
                </a:lnTo>
                <a:lnTo>
                  <a:pt x="17525" y="36575"/>
                </a:lnTo>
                <a:lnTo>
                  <a:pt x="20180" y="36068"/>
                </a:lnTo>
                <a:lnTo>
                  <a:pt x="23901" y="34417"/>
                </a:lnTo>
                <a:lnTo>
                  <a:pt x="29743" y="31114"/>
                </a:lnTo>
                <a:lnTo>
                  <a:pt x="33464" y="25145"/>
                </a:lnTo>
                <a:lnTo>
                  <a:pt x="34518"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32" name="Google Shape;5632;p115"/>
          <p:cNvSpPr/>
          <p:nvPr/>
        </p:nvSpPr>
        <p:spPr>
          <a:xfrm>
            <a:off x="1212235" y="5194154"/>
            <a:ext cx="38686" cy="40368"/>
          </a:xfrm>
          <a:custGeom>
            <a:rect b="b" l="l" r="r" t="t"/>
            <a:pathLst>
              <a:path extrusionOk="0" h="36575" w="35051">
                <a:moveTo>
                  <a:pt x="35051" y="18542"/>
                </a:moveTo>
                <a:lnTo>
                  <a:pt x="34531" y="14731"/>
                </a:lnTo>
                <a:lnTo>
                  <a:pt x="32956" y="10921"/>
                </a:lnTo>
                <a:lnTo>
                  <a:pt x="29819" y="5461"/>
                </a:lnTo>
                <a:lnTo>
                  <a:pt x="24066" y="1650"/>
                </a:lnTo>
                <a:lnTo>
                  <a:pt x="20408" y="0"/>
                </a:lnTo>
                <a:lnTo>
                  <a:pt x="17792" y="0"/>
                </a:lnTo>
                <a:lnTo>
                  <a:pt x="10464" y="1650"/>
                </a:lnTo>
                <a:lnTo>
                  <a:pt x="5232" y="5461"/>
                </a:lnTo>
                <a:lnTo>
                  <a:pt x="1574" y="10921"/>
                </a:lnTo>
                <a:lnTo>
                  <a:pt x="0" y="18542"/>
                </a:lnTo>
                <a:lnTo>
                  <a:pt x="0" y="21336"/>
                </a:lnTo>
                <a:lnTo>
                  <a:pt x="1574" y="25145"/>
                </a:lnTo>
                <a:lnTo>
                  <a:pt x="5232" y="31114"/>
                </a:lnTo>
                <a:lnTo>
                  <a:pt x="10464" y="34417"/>
                </a:lnTo>
                <a:lnTo>
                  <a:pt x="14122" y="36068"/>
                </a:lnTo>
                <a:lnTo>
                  <a:pt x="17792" y="36575"/>
                </a:lnTo>
                <a:lnTo>
                  <a:pt x="20408" y="36068"/>
                </a:lnTo>
                <a:lnTo>
                  <a:pt x="24066" y="34417"/>
                </a:lnTo>
                <a:lnTo>
                  <a:pt x="29819" y="31114"/>
                </a:lnTo>
                <a:lnTo>
                  <a:pt x="32956" y="25145"/>
                </a:lnTo>
                <a:lnTo>
                  <a:pt x="34531"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33" name="Google Shape;5633;p115"/>
          <p:cNvSpPr/>
          <p:nvPr/>
        </p:nvSpPr>
        <p:spPr>
          <a:xfrm>
            <a:off x="1160092" y="5194154"/>
            <a:ext cx="38686" cy="40368"/>
          </a:xfrm>
          <a:custGeom>
            <a:rect b="b" l="l" r="r" t="t"/>
            <a:pathLst>
              <a:path extrusionOk="0" h="36575" w="35051">
                <a:moveTo>
                  <a:pt x="35051" y="18542"/>
                </a:moveTo>
                <a:lnTo>
                  <a:pt x="34518" y="14731"/>
                </a:lnTo>
                <a:lnTo>
                  <a:pt x="33464" y="10921"/>
                </a:lnTo>
                <a:lnTo>
                  <a:pt x="29743" y="5461"/>
                </a:lnTo>
                <a:lnTo>
                  <a:pt x="23901" y="1650"/>
                </a:lnTo>
                <a:lnTo>
                  <a:pt x="20713" y="0"/>
                </a:lnTo>
                <a:lnTo>
                  <a:pt x="17526" y="0"/>
                </a:lnTo>
                <a:lnTo>
                  <a:pt x="10617" y="1650"/>
                </a:lnTo>
                <a:lnTo>
                  <a:pt x="5308" y="5461"/>
                </a:lnTo>
                <a:lnTo>
                  <a:pt x="1066" y="10921"/>
                </a:lnTo>
                <a:lnTo>
                  <a:pt x="0" y="18542"/>
                </a:lnTo>
                <a:lnTo>
                  <a:pt x="0" y="21336"/>
                </a:lnTo>
                <a:lnTo>
                  <a:pt x="1066" y="25145"/>
                </a:lnTo>
                <a:lnTo>
                  <a:pt x="5308" y="31114"/>
                </a:lnTo>
                <a:lnTo>
                  <a:pt x="10617" y="34417"/>
                </a:lnTo>
                <a:lnTo>
                  <a:pt x="14338" y="36068"/>
                </a:lnTo>
                <a:lnTo>
                  <a:pt x="17526" y="36575"/>
                </a:lnTo>
                <a:lnTo>
                  <a:pt x="20713" y="36068"/>
                </a:lnTo>
                <a:lnTo>
                  <a:pt x="23901" y="34417"/>
                </a:lnTo>
                <a:lnTo>
                  <a:pt x="29743" y="31114"/>
                </a:lnTo>
                <a:lnTo>
                  <a:pt x="33464" y="25145"/>
                </a:lnTo>
                <a:lnTo>
                  <a:pt x="34518"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34" name="Google Shape;5634;p115"/>
          <p:cNvSpPr/>
          <p:nvPr/>
        </p:nvSpPr>
        <p:spPr>
          <a:xfrm>
            <a:off x="1107949" y="5194154"/>
            <a:ext cx="38686" cy="40368"/>
          </a:xfrm>
          <a:custGeom>
            <a:rect b="b" l="l" r="r" t="t"/>
            <a:pathLst>
              <a:path extrusionOk="0" h="36575" w="35051">
                <a:moveTo>
                  <a:pt x="35051" y="18542"/>
                </a:moveTo>
                <a:lnTo>
                  <a:pt x="34518" y="14731"/>
                </a:lnTo>
                <a:lnTo>
                  <a:pt x="33464" y="10921"/>
                </a:lnTo>
                <a:lnTo>
                  <a:pt x="29743" y="5461"/>
                </a:lnTo>
                <a:lnTo>
                  <a:pt x="23901" y="1650"/>
                </a:lnTo>
                <a:lnTo>
                  <a:pt x="20180" y="0"/>
                </a:lnTo>
                <a:lnTo>
                  <a:pt x="17525" y="0"/>
                </a:lnTo>
                <a:lnTo>
                  <a:pt x="10617" y="1650"/>
                </a:lnTo>
                <a:lnTo>
                  <a:pt x="5308" y="5461"/>
                </a:lnTo>
                <a:lnTo>
                  <a:pt x="1066" y="10921"/>
                </a:lnTo>
                <a:lnTo>
                  <a:pt x="0" y="18542"/>
                </a:lnTo>
                <a:lnTo>
                  <a:pt x="0" y="21336"/>
                </a:lnTo>
                <a:lnTo>
                  <a:pt x="1066" y="25145"/>
                </a:lnTo>
                <a:lnTo>
                  <a:pt x="5308" y="31114"/>
                </a:lnTo>
                <a:lnTo>
                  <a:pt x="10617" y="34417"/>
                </a:lnTo>
                <a:lnTo>
                  <a:pt x="13804" y="36068"/>
                </a:lnTo>
                <a:lnTo>
                  <a:pt x="17525" y="36575"/>
                </a:lnTo>
                <a:lnTo>
                  <a:pt x="20180" y="36068"/>
                </a:lnTo>
                <a:lnTo>
                  <a:pt x="23901" y="34417"/>
                </a:lnTo>
                <a:lnTo>
                  <a:pt x="29743" y="31114"/>
                </a:lnTo>
                <a:lnTo>
                  <a:pt x="33464" y="25145"/>
                </a:lnTo>
                <a:lnTo>
                  <a:pt x="34518"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35" name="Google Shape;5635;p115"/>
          <p:cNvSpPr/>
          <p:nvPr/>
        </p:nvSpPr>
        <p:spPr>
          <a:xfrm>
            <a:off x="1057487" y="5194154"/>
            <a:ext cx="38686" cy="40368"/>
          </a:xfrm>
          <a:custGeom>
            <a:rect b="b" l="l" r="r" t="t"/>
            <a:pathLst>
              <a:path extrusionOk="0" h="36575" w="35051">
                <a:moveTo>
                  <a:pt x="35051" y="18542"/>
                </a:moveTo>
                <a:lnTo>
                  <a:pt x="34531" y="14731"/>
                </a:lnTo>
                <a:lnTo>
                  <a:pt x="32956" y="10921"/>
                </a:lnTo>
                <a:lnTo>
                  <a:pt x="29819" y="5461"/>
                </a:lnTo>
                <a:lnTo>
                  <a:pt x="24066" y="1650"/>
                </a:lnTo>
                <a:lnTo>
                  <a:pt x="20408" y="0"/>
                </a:lnTo>
                <a:lnTo>
                  <a:pt x="17792" y="0"/>
                </a:lnTo>
                <a:lnTo>
                  <a:pt x="10464" y="1650"/>
                </a:lnTo>
                <a:lnTo>
                  <a:pt x="5232" y="5461"/>
                </a:lnTo>
                <a:lnTo>
                  <a:pt x="1574" y="10921"/>
                </a:lnTo>
                <a:lnTo>
                  <a:pt x="0" y="18542"/>
                </a:lnTo>
                <a:lnTo>
                  <a:pt x="0" y="21336"/>
                </a:lnTo>
                <a:lnTo>
                  <a:pt x="1574" y="25145"/>
                </a:lnTo>
                <a:lnTo>
                  <a:pt x="5232" y="31114"/>
                </a:lnTo>
                <a:lnTo>
                  <a:pt x="10464" y="34417"/>
                </a:lnTo>
                <a:lnTo>
                  <a:pt x="14122" y="36068"/>
                </a:lnTo>
                <a:lnTo>
                  <a:pt x="17792" y="36575"/>
                </a:lnTo>
                <a:lnTo>
                  <a:pt x="20408" y="36068"/>
                </a:lnTo>
                <a:lnTo>
                  <a:pt x="24066" y="34417"/>
                </a:lnTo>
                <a:lnTo>
                  <a:pt x="29819" y="31114"/>
                </a:lnTo>
                <a:lnTo>
                  <a:pt x="32956" y="25145"/>
                </a:lnTo>
                <a:lnTo>
                  <a:pt x="34531"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36" name="Google Shape;5636;p115"/>
          <p:cNvSpPr/>
          <p:nvPr/>
        </p:nvSpPr>
        <p:spPr>
          <a:xfrm>
            <a:off x="1007026" y="5194154"/>
            <a:ext cx="38686" cy="38686"/>
          </a:xfrm>
          <a:custGeom>
            <a:rect b="b" l="l" r="r" t="t"/>
            <a:pathLst>
              <a:path extrusionOk="0" h="35051" w="35051">
                <a:moveTo>
                  <a:pt x="35051" y="17780"/>
                </a:moveTo>
                <a:lnTo>
                  <a:pt x="34518" y="14096"/>
                </a:lnTo>
                <a:lnTo>
                  <a:pt x="33464" y="10413"/>
                </a:lnTo>
                <a:lnTo>
                  <a:pt x="30276" y="5206"/>
                </a:lnTo>
                <a:lnTo>
                  <a:pt x="24434" y="1524"/>
                </a:lnTo>
                <a:lnTo>
                  <a:pt x="20713" y="0"/>
                </a:lnTo>
                <a:lnTo>
                  <a:pt x="17526" y="0"/>
                </a:lnTo>
                <a:lnTo>
                  <a:pt x="10617" y="1524"/>
                </a:lnTo>
                <a:lnTo>
                  <a:pt x="5308" y="5206"/>
                </a:lnTo>
                <a:lnTo>
                  <a:pt x="1066" y="10413"/>
                </a:lnTo>
                <a:lnTo>
                  <a:pt x="0" y="17780"/>
                </a:lnTo>
                <a:lnTo>
                  <a:pt x="0" y="20446"/>
                </a:lnTo>
                <a:lnTo>
                  <a:pt x="1066" y="24002"/>
                </a:lnTo>
                <a:lnTo>
                  <a:pt x="5308" y="29844"/>
                </a:lnTo>
                <a:lnTo>
                  <a:pt x="10617" y="33019"/>
                </a:lnTo>
                <a:lnTo>
                  <a:pt x="14338" y="34543"/>
                </a:lnTo>
                <a:lnTo>
                  <a:pt x="17526" y="35051"/>
                </a:lnTo>
                <a:lnTo>
                  <a:pt x="20713" y="34543"/>
                </a:lnTo>
                <a:lnTo>
                  <a:pt x="24434" y="33019"/>
                </a:lnTo>
                <a:lnTo>
                  <a:pt x="30276" y="29844"/>
                </a:lnTo>
                <a:lnTo>
                  <a:pt x="33464" y="24002"/>
                </a:lnTo>
                <a:lnTo>
                  <a:pt x="34518" y="20446"/>
                </a:lnTo>
                <a:lnTo>
                  <a:pt x="35051" y="1778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37" name="Google Shape;5637;p115"/>
          <p:cNvSpPr/>
          <p:nvPr/>
        </p:nvSpPr>
        <p:spPr>
          <a:xfrm>
            <a:off x="958247" y="5182379"/>
            <a:ext cx="38686" cy="38686"/>
          </a:xfrm>
          <a:custGeom>
            <a:rect b="b" l="l" r="r" t="t"/>
            <a:pathLst>
              <a:path extrusionOk="0" h="35051" w="35051">
                <a:moveTo>
                  <a:pt x="35051" y="17271"/>
                </a:moveTo>
                <a:lnTo>
                  <a:pt x="34531" y="14096"/>
                </a:lnTo>
                <a:lnTo>
                  <a:pt x="32956" y="10413"/>
                </a:lnTo>
                <a:lnTo>
                  <a:pt x="29819" y="5206"/>
                </a:lnTo>
                <a:lnTo>
                  <a:pt x="24066" y="1015"/>
                </a:lnTo>
                <a:lnTo>
                  <a:pt x="20408" y="0"/>
                </a:lnTo>
                <a:lnTo>
                  <a:pt x="17792" y="0"/>
                </a:lnTo>
                <a:lnTo>
                  <a:pt x="10464" y="1015"/>
                </a:lnTo>
                <a:lnTo>
                  <a:pt x="5232" y="5206"/>
                </a:lnTo>
                <a:lnTo>
                  <a:pt x="1574" y="10413"/>
                </a:lnTo>
                <a:lnTo>
                  <a:pt x="0" y="17271"/>
                </a:lnTo>
                <a:lnTo>
                  <a:pt x="0" y="20446"/>
                </a:lnTo>
                <a:lnTo>
                  <a:pt x="1574" y="24002"/>
                </a:lnTo>
                <a:lnTo>
                  <a:pt x="5232" y="29844"/>
                </a:lnTo>
                <a:lnTo>
                  <a:pt x="10464" y="33019"/>
                </a:lnTo>
                <a:lnTo>
                  <a:pt x="14122" y="34035"/>
                </a:lnTo>
                <a:lnTo>
                  <a:pt x="17792" y="35051"/>
                </a:lnTo>
                <a:lnTo>
                  <a:pt x="20408" y="34035"/>
                </a:lnTo>
                <a:lnTo>
                  <a:pt x="24066" y="33019"/>
                </a:lnTo>
                <a:lnTo>
                  <a:pt x="29819" y="29844"/>
                </a:lnTo>
                <a:lnTo>
                  <a:pt x="32956" y="24002"/>
                </a:lnTo>
                <a:lnTo>
                  <a:pt x="34531" y="20446"/>
                </a:lnTo>
                <a:lnTo>
                  <a:pt x="35051" y="1727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38" name="Google Shape;5638;p115"/>
          <p:cNvSpPr/>
          <p:nvPr/>
        </p:nvSpPr>
        <p:spPr>
          <a:xfrm>
            <a:off x="924606" y="5143692"/>
            <a:ext cx="38686" cy="38686"/>
          </a:xfrm>
          <a:custGeom>
            <a:rect b="b" l="l" r="r" t="t"/>
            <a:pathLst>
              <a:path extrusionOk="0" h="35051" w="35051">
                <a:moveTo>
                  <a:pt x="35051" y="17525"/>
                </a:moveTo>
                <a:lnTo>
                  <a:pt x="34518" y="14350"/>
                </a:lnTo>
                <a:lnTo>
                  <a:pt x="33464" y="10667"/>
                </a:lnTo>
                <a:lnTo>
                  <a:pt x="29743" y="5333"/>
                </a:lnTo>
                <a:lnTo>
                  <a:pt x="23901" y="1015"/>
                </a:lnTo>
                <a:lnTo>
                  <a:pt x="20713" y="0"/>
                </a:lnTo>
                <a:lnTo>
                  <a:pt x="17525" y="0"/>
                </a:lnTo>
                <a:lnTo>
                  <a:pt x="10617" y="1015"/>
                </a:lnTo>
                <a:lnTo>
                  <a:pt x="5308" y="5333"/>
                </a:lnTo>
                <a:lnTo>
                  <a:pt x="1066" y="10667"/>
                </a:lnTo>
                <a:lnTo>
                  <a:pt x="0" y="17525"/>
                </a:lnTo>
                <a:lnTo>
                  <a:pt x="0" y="20700"/>
                </a:lnTo>
                <a:lnTo>
                  <a:pt x="1066" y="23875"/>
                </a:lnTo>
                <a:lnTo>
                  <a:pt x="5308" y="29717"/>
                </a:lnTo>
                <a:lnTo>
                  <a:pt x="10617" y="33400"/>
                </a:lnTo>
                <a:lnTo>
                  <a:pt x="14338" y="34543"/>
                </a:lnTo>
                <a:lnTo>
                  <a:pt x="17525" y="35051"/>
                </a:lnTo>
                <a:lnTo>
                  <a:pt x="20713" y="34543"/>
                </a:lnTo>
                <a:lnTo>
                  <a:pt x="23901" y="33400"/>
                </a:lnTo>
                <a:lnTo>
                  <a:pt x="29743" y="29717"/>
                </a:lnTo>
                <a:lnTo>
                  <a:pt x="33464" y="23875"/>
                </a:lnTo>
                <a:lnTo>
                  <a:pt x="34518"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39" name="Google Shape;5639;p115"/>
          <p:cNvSpPr/>
          <p:nvPr/>
        </p:nvSpPr>
        <p:spPr>
          <a:xfrm>
            <a:off x="916195" y="5093231"/>
            <a:ext cx="38686" cy="38686"/>
          </a:xfrm>
          <a:custGeom>
            <a:rect b="b" l="l" r="r" t="t"/>
            <a:pathLst>
              <a:path extrusionOk="0" h="35051" w="35051">
                <a:moveTo>
                  <a:pt x="35051" y="17525"/>
                </a:moveTo>
                <a:lnTo>
                  <a:pt x="34518" y="13842"/>
                </a:lnTo>
                <a:lnTo>
                  <a:pt x="32931" y="10667"/>
                </a:lnTo>
                <a:lnTo>
                  <a:pt x="29743" y="5333"/>
                </a:lnTo>
                <a:lnTo>
                  <a:pt x="23901" y="1015"/>
                </a:lnTo>
                <a:lnTo>
                  <a:pt x="20180" y="0"/>
                </a:lnTo>
                <a:lnTo>
                  <a:pt x="17525" y="0"/>
                </a:lnTo>
                <a:lnTo>
                  <a:pt x="10096" y="1015"/>
                </a:lnTo>
                <a:lnTo>
                  <a:pt x="4775" y="5333"/>
                </a:lnTo>
                <a:lnTo>
                  <a:pt x="1066" y="10667"/>
                </a:lnTo>
                <a:lnTo>
                  <a:pt x="0" y="17525"/>
                </a:lnTo>
                <a:lnTo>
                  <a:pt x="0" y="20192"/>
                </a:lnTo>
                <a:lnTo>
                  <a:pt x="1066" y="23875"/>
                </a:lnTo>
                <a:lnTo>
                  <a:pt x="4775" y="29717"/>
                </a:lnTo>
                <a:lnTo>
                  <a:pt x="10096" y="33400"/>
                </a:lnTo>
                <a:lnTo>
                  <a:pt x="13804" y="34543"/>
                </a:lnTo>
                <a:lnTo>
                  <a:pt x="17525" y="35051"/>
                </a:lnTo>
                <a:lnTo>
                  <a:pt x="20180" y="34543"/>
                </a:lnTo>
                <a:lnTo>
                  <a:pt x="23901" y="33400"/>
                </a:lnTo>
                <a:lnTo>
                  <a:pt x="29743" y="29717"/>
                </a:lnTo>
                <a:lnTo>
                  <a:pt x="32931" y="23875"/>
                </a:lnTo>
                <a:lnTo>
                  <a:pt x="34518" y="20192"/>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40" name="Google Shape;5640;p115"/>
          <p:cNvSpPr/>
          <p:nvPr/>
        </p:nvSpPr>
        <p:spPr>
          <a:xfrm>
            <a:off x="916195" y="5041087"/>
            <a:ext cx="38686" cy="38687"/>
          </a:xfrm>
          <a:custGeom>
            <a:rect b="b" l="l" r="r" t="t"/>
            <a:pathLst>
              <a:path extrusionOk="0" h="35051" w="35051">
                <a:moveTo>
                  <a:pt x="35051" y="17780"/>
                </a:moveTo>
                <a:lnTo>
                  <a:pt x="34518" y="14097"/>
                </a:lnTo>
                <a:lnTo>
                  <a:pt x="32931" y="10414"/>
                </a:lnTo>
                <a:lnTo>
                  <a:pt x="29743" y="5207"/>
                </a:lnTo>
                <a:lnTo>
                  <a:pt x="23901" y="1524"/>
                </a:lnTo>
                <a:lnTo>
                  <a:pt x="20180" y="0"/>
                </a:lnTo>
                <a:lnTo>
                  <a:pt x="17525" y="0"/>
                </a:lnTo>
                <a:lnTo>
                  <a:pt x="10096" y="1524"/>
                </a:lnTo>
                <a:lnTo>
                  <a:pt x="4775" y="5207"/>
                </a:lnTo>
                <a:lnTo>
                  <a:pt x="1066" y="10414"/>
                </a:lnTo>
                <a:lnTo>
                  <a:pt x="0" y="17780"/>
                </a:lnTo>
                <a:lnTo>
                  <a:pt x="0" y="20447"/>
                </a:lnTo>
                <a:lnTo>
                  <a:pt x="1066" y="24003"/>
                </a:lnTo>
                <a:lnTo>
                  <a:pt x="4775" y="29845"/>
                </a:lnTo>
                <a:lnTo>
                  <a:pt x="10096" y="33020"/>
                </a:lnTo>
                <a:lnTo>
                  <a:pt x="13804" y="34544"/>
                </a:lnTo>
                <a:lnTo>
                  <a:pt x="17525" y="35052"/>
                </a:lnTo>
                <a:lnTo>
                  <a:pt x="20180" y="34544"/>
                </a:lnTo>
                <a:lnTo>
                  <a:pt x="23901" y="33020"/>
                </a:lnTo>
                <a:lnTo>
                  <a:pt x="29743" y="29845"/>
                </a:lnTo>
                <a:lnTo>
                  <a:pt x="32931" y="24003"/>
                </a:lnTo>
                <a:lnTo>
                  <a:pt x="34518" y="20447"/>
                </a:lnTo>
                <a:lnTo>
                  <a:pt x="35051" y="1778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41" name="Google Shape;5641;p115"/>
          <p:cNvSpPr/>
          <p:nvPr/>
        </p:nvSpPr>
        <p:spPr>
          <a:xfrm>
            <a:off x="916195" y="4990626"/>
            <a:ext cx="38686" cy="37005"/>
          </a:xfrm>
          <a:custGeom>
            <a:rect b="b" l="l" r="r" t="t"/>
            <a:pathLst>
              <a:path extrusionOk="0" h="33527" w="35051">
                <a:moveTo>
                  <a:pt x="35051" y="16764"/>
                </a:moveTo>
                <a:lnTo>
                  <a:pt x="34518" y="13716"/>
                </a:lnTo>
                <a:lnTo>
                  <a:pt x="32931" y="10160"/>
                </a:lnTo>
                <a:lnTo>
                  <a:pt x="29743" y="5080"/>
                </a:lnTo>
                <a:lnTo>
                  <a:pt x="23901" y="1016"/>
                </a:lnTo>
                <a:lnTo>
                  <a:pt x="20180" y="0"/>
                </a:lnTo>
                <a:lnTo>
                  <a:pt x="17525" y="0"/>
                </a:lnTo>
                <a:lnTo>
                  <a:pt x="10096" y="1016"/>
                </a:lnTo>
                <a:lnTo>
                  <a:pt x="4775" y="5080"/>
                </a:lnTo>
                <a:lnTo>
                  <a:pt x="1066" y="10160"/>
                </a:lnTo>
                <a:lnTo>
                  <a:pt x="0" y="16764"/>
                </a:lnTo>
                <a:lnTo>
                  <a:pt x="0" y="19812"/>
                </a:lnTo>
                <a:lnTo>
                  <a:pt x="1066" y="22860"/>
                </a:lnTo>
                <a:lnTo>
                  <a:pt x="4775" y="28448"/>
                </a:lnTo>
                <a:lnTo>
                  <a:pt x="10096" y="32004"/>
                </a:lnTo>
                <a:lnTo>
                  <a:pt x="13804" y="33020"/>
                </a:lnTo>
                <a:lnTo>
                  <a:pt x="17525" y="33528"/>
                </a:lnTo>
                <a:lnTo>
                  <a:pt x="20180" y="33020"/>
                </a:lnTo>
                <a:lnTo>
                  <a:pt x="23901" y="32004"/>
                </a:lnTo>
                <a:lnTo>
                  <a:pt x="29743" y="28448"/>
                </a:lnTo>
                <a:lnTo>
                  <a:pt x="32931" y="22860"/>
                </a:lnTo>
                <a:lnTo>
                  <a:pt x="34518" y="19812"/>
                </a:lnTo>
                <a:lnTo>
                  <a:pt x="35051" y="1676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42" name="Google Shape;5642;p115"/>
          <p:cNvSpPr/>
          <p:nvPr/>
        </p:nvSpPr>
        <p:spPr>
          <a:xfrm>
            <a:off x="916195" y="4936800"/>
            <a:ext cx="38686" cy="38687"/>
          </a:xfrm>
          <a:custGeom>
            <a:rect b="b" l="l" r="r" t="t"/>
            <a:pathLst>
              <a:path extrusionOk="0" h="35052" w="35051">
                <a:moveTo>
                  <a:pt x="35051" y="17526"/>
                </a:moveTo>
                <a:lnTo>
                  <a:pt x="34518" y="13843"/>
                </a:lnTo>
                <a:lnTo>
                  <a:pt x="32931" y="10668"/>
                </a:lnTo>
                <a:lnTo>
                  <a:pt x="29743" y="5334"/>
                </a:lnTo>
                <a:lnTo>
                  <a:pt x="23901" y="1016"/>
                </a:lnTo>
                <a:lnTo>
                  <a:pt x="20180" y="0"/>
                </a:lnTo>
                <a:lnTo>
                  <a:pt x="17525" y="0"/>
                </a:lnTo>
                <a:lnTo>
                  <a:pt x="10096" y="1016"/>
                </a:lnTo>
                <a:lnTo>
                  <a:pt x="4775" y="5334"/>
                </a:lnTo>
                <a:lnTo>
                  <a:pt x="1066" y="10668"/>
                </a:lnTo>
                <a:lnTo>
                  <a:pt x="0" y="17526"/>
                </a:lnTo>
                <a:lnTo>
                  <a:pt x="0" y="20193"/>
                </a:lnTo>
                <a:lnTo>
                  <a:pt x="1066" y="23876"/>
                </a:lnTo>
                <a:lnTo>
                  <a:pt x="4775" y="29718"/>
                </a:lnTo>
                <a:lnTo>
                  <a:pt x="10096" y="33401"/>
                </a:lnTo>
                <a:lnTo>
                  <a:pt x="13804" y="34543"/>
                </a:lnTo>
                <a:lnTo>
                  <a:pt x="17525" y="35052"/>
                </a:lnTo>
                <a:lnTo>
                  <a:pt x="20180" y="34543"/>
                </a:lnTo>
                <a:lnTo>
                  <a:pt x="23901" y="33401"/>
                </a:lnTo>
                <a:lnTo>
                  <a:pt x="29743" y="29718"/>
                </a:lnTo>
                <a:lnTo>
                  <a:pt x="32931" y="23876"/>
                </a:lnTo>
                <a:lnTo>
                  <a:pt x="34518" y="20193"/>
                </a:lnTo>
                <a:lnTo>
                  <a:pt x="35051" y="175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43" name="Google Shape;5643;p115"/>
          <p:cNvSpPr/>
          <p:nvPr/>
        </p:nvSpPr>
        <p:spPr>
          <a:xfrm>
            <a:off x="916195" y="4886339"/>
            <a:ext cx="38686" cy="38687"/>
          </a:xfrm>
          <a:custGeom>
            <a:rect b="b" l="l" r="r" t="t"/>
            <a:pathLst>
              <a:path extrusionOk="0" h="35051" w="35051">
                <a:moveTo>
                  <a:pt x="35051" y="17271"/>
                </a:moveTo>
                <a:lnTo>
                  <a:pt x="34518" y="14096"/>
                </a:lnTo>
                <a:lnTo>
                  <a:pt x="32931" y="10413"/>
                </a:lnTo>
                <a:lnTo>
                  <a:pt x="29743" y="5206"/>
                </a:lnTo>
                <a:lnTo>
                  <a:pt x="23901" y="1015"/>
                </a:lnTo>
                <a:lnTo>
                  <a:pt x="20180" y="0"/>
                </a:lnTo>
                <a:lnTo>
                  <a:pt x="17525" y="0"/>
                </a:lnTo>
                <a:lnTo>
                  <a:pt x="10096" y="1015"/>
                </a:lnTo>
                <a:lnTo>
                  <a:pt x="4775" y="5206"/>
                </a:lnTo>
                <a:lnTo>
                  <a:pt x="1066" y="10413"/>
                </a:lnTo>
                <a:lnTo>
                  <a:pt x="0" y="17271"/>
                </a:lnTo>
                <a:lnTo>
                  <a:pt x="0" y="20446"/>
                </a:lnTo>
                <a:lnTo>
                  <a:pt x="1066" y="24002"/>
                </a:lnTo>
                <a:lnTo>
                  <a:pt x="4775" y="29844"/>
                </a:lnTo>
                <a:lnTo>
                  <a:pt x="10096" y="33019"/>
                </a:lnTo>
                <a:lnTo>
                  <a:pt x="13804" y="34035"/>
                </a:lnTo>
                <a:lnTo>
                  <a:pt x="17525" y="35051"/>
                </a:lnTo>
                <a:lnTo>
                  <a:pt x="20180" y="34035"/>
                </a:lnTo>
                <a:lnTo>
                  <a:pt x="23901" y="33019"/>
                </a:lnTo>
                <a:lnTo>
                  <a:pt x="29743" y="29844"/>
                </a:lnTo>
                <a:lnTo>
                  <a:pt x="32931" y="24002"/>
                </a:lnTo>
                <a:lnTo>
                  <a:pt x="34518" y="20446"/>
                </a:lnTo>
                <a:lnTo>
                  <a:pt x="35051" y="1727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44" name="Google Shape;5644;p115"/>
          <p:cNvSpPr/>
          <p:nvPr/>
        </p:nvSpPr>
        <p:spPr>
          <a:xfrm>
            <a:off x="916195" y="4834196"/>
            <a:ext cx="38686" cy="38686"/>
          </a:xfrm>
          <a:custGeom>
            <a:rect b="b" l="l" r="r" t="t"/>
            <a:pathLst>
              <a:path extrusionOk="0" h="35051" w="35051">
                <a:moveTo>
                  <a:pt x="35051" y="17525"/>
                </a:moveTo>
                <a:lnTo>
                  <a:pt x="34518" y="13843"/>
                </a:lnTo>
                <a:lnTo>
                  <a:pt x="32931" y="10668"/>
                </a:lnTo>
                <a:lnTo>
                  <a:pt x="29743" y="5334"/>
                </a:lnTo>
                <a:lnTo>
                  <a:pt x="23901" y="1016"/>
                </a:lnTo>
                <a:lnTo>
                  <a:pt x="20180" y="0"/>
                </a:lnTo>
                <a:lnTo>
                  <a:pt x="17525" y="0"/>
                </a:lnTo>
                <a:lnTo>
                  <a:pt x="10096" y="1016"/>
                </a:lnTo>
                <a:lnTo>
                  <a:pt x="4775" y="5334"/>
                </a:lnTo>
                <a:lnTo>
                  <a:pt x="1066" y="10668"/>
                </a:lnTo>
                <a:lnTo>
                  <a:pt x="0" y="17525"/>
                </a:lnTo>
                <a:lnTo>
                  <a:pt x="0" y="20700"/>
                </a:lnTo>
                <a:lnTo>
                  <a:pt x="1066" y="23875"/>
                </a:lnTo>
                <a:lnTo>
                  <a:pt x="4775" y="29718"/>
                </a:lnTo>
                <a:lnTo>
                  <a:pt x="10096" y="33400"/>
                </a:lnTo>
                <a:lnTo>
                  <a:pt x="13804" y="34543"/>
                </a:lnTo>
                <a:lnTo>
                  <a:pt x="17525" y="35051"/>
                </a:lnTo>
                <a:lnTo>
                  <a:pt x="20180" y="34543"/>
                </a:lnTo>
                <a:lnTo>
                  <a:pt x="23901" y="33400"/>
                </a:lnTo>
                <a:lnTo>
                  <a:pt x="29743" y="29718"/>
                </a:lnTo>
                <a:lnTo>
                  <a:pt x="32931" y="23875"/>
                </a:lnTo>
                <a:lnTo>
                  <a:pt x="34518"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45" name="Google Shape;5645;p115"/>
          <p:cNvSpPr/>
          <p:nvPr/>
        </p:nvSpPr>
        <p:spPr>
          <a:xfrm>
            <a:off x="916195" y="4783735"/>
            <a:ext cx="38686" cy="38686"/>
          </a:xfrm>
          <a:custGeom>
            <a:rect b="b" l="l" r="r" t="t"/>
            <a:pathLst>
              <a:path extrusionOk="0" h="35051" w="35051">
                <a:moveTo>
                  <a:pt x="35051" y="17526"/>
                </a:moveTo>
                <a:lnTo>
                  <a:pt x="34518" y="13843"/>
                </a:lnTo>
                <a:lnTo>
                  <a:pt x="32931" y="10033"/>
                </a:lnTo>
                <a:lnTo>
                  <a:pt x="29743" y="4826"/>
                </a:lnTo>
                <a:lnTo>
                  <a:pt x="23901" y="1016"/>
                </a:lnTo>
                <a:lnTo>
                  <a:pt x="20180" y="0"/>
                </a:lnTo>
                <a:lnTo>
                  <a:pt x="17525" y="0"/>
                </a:lnTo>
                <a:lnTo>
                  <a:pt x="10096" y="1016"/>
                </a:lnTo>
                <a:lnTo>
                  <a:pt x="4775" y="4826"/>
                </a:lnTo>
                <a:lnTo>
                  <a:pt x="1066" y="10033"/>
                </a:lnTo>
                <a:lnTo>
                  <a:pt x="0" y="17526"/>
                </a:lnTo>
                <a:lnTo>
                  <a:pt x="0" y="20193"/>
                </a:lnTo>
                <a:lnTo>
                  <a:pt x="1066" y="23876"/>
                </a:lnTo>
                <a:lnTo>
                  <a:pt x="4775" y="29718"/>
                </a:lnTo>
                <a:lnTo>
                  <a:pt x="10096" y="32893"/>
                </a:lnTo>
                <a:lnTo>
                  <a:pt x="13804" y="34544"/>
                </a:lnTo>
                <a:lnTo>
                  <a:pt x="17525" y="35052"/>
                </a:lnTo>
                <a:lnTo>
                  <a:pt x="20180" y="34544"/>
                </a:lnTo>
                <a:lnTo>
                  <a:pt x="23901" y="32893"/>
                </a:lnTo>
                <a:lnTo>
                  <a:pt x="29743" y="29718"/>
                </a:lnTo>
                <a:lnTo>
                  <a:pt x="32931" y="23876"/>
                </a:lnTo>
                <a:lnTo>
                  <a:pt x="34518" y="20193"/>
                </a:lnTo>
                <a:lnTo>
                  <a:pt x="35051" y="175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46" name="Google Shape;5646;p115"/>
          <p:cNvSpPr/>
          <p:nvPr/>
        </p:nvSpPr>
        <p:spPr>
          <a:xfrm>
            <a:off x="916195" y="4729909"/>
            <a:ext cx="38686" cy="38686"/>
          </a:xfrm>
          <a:custGeom>
            <a:rect b="b" l="l" r="r" t="t"/>
            <a:pathLst>
              <a:path extrusionOk="0" h="35051" w="35051">
                <a:moveTo>
                  <a:pt x="35051" y="17525"/>
                </a:moveTo>
                <a:lnTo>
                  <a:pt x="34518" y="14350"/>
                </a:lnTo>
                <a:lnTo>
                  <a:pt x="32931" y="10668"/>
                </a:lnTo>
                <a:lnTo>
                  <a:pt x="29743" y="5334"/>
                </a:lnTo>
                <a:lnTo>
                  <a:pt x="23901" y="1016"/>
                </a:lnTo>
                <a:lnTo>
                  <a:pt x="20180" y="0"/>
                </a:lnTo>
                <a:lnTo>
                  <a:pt x="17525" y="0"/>
                </a:lnTo>
                <a:lnTo>
                  <a:pt x="10096" y="1016"/>
                </a:lnTo>
                <a:lnTo>
                  <a:pt x="4775" y="5334"/>
                </a:lnTo>
                <a:lnTo>
                  <a:pt x="1066" y="10668"/>
                </a:lnTo>
                <a:lnTo>
                  <a:pt x="0" y="17525"/>
                </a:lnTo>
                <a:lnTo>
                  <a:pt x="0" y="20700"/>
                </a:lnTo>
                <a:lnTo>
                  <a:pt x="1066" y="23875"/>
                </a:lnTo>
                <a:lnTo>
                  <a:pt x="4775" y="30225"/>
                </a:lnTo>
                <a:lnTo>
                  <a:pt x="10096" y="33400"/>
                </a:lnTo>
                <a:lnTo>
                  <a:pt x="13804" y="34543"/>
                </a:lnTo>
                <a:lnTo>
                  <a:pt x="17525" y="35051"/>
                </a:lnTo>
                <a:lnTo>
                  <a:pt x="20180" y="34543"/>
                </a:lnTo>
                <a:lnTo>
                  <a:pt x="23901" y="33400"/>
                </a:lnTo>
                <a:lnTo>
                  <a:pt x="29743" y="30225"/>
                </a:lnTo>
                <a:lnTo>
                  <a:pt x="32931" y="23875"/>
                </a:lnTo>
                <a:lnTo>
                  <a:pt x="34518"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47" name="Google Shape;5647;p115"/>
          <p:cNvSpPr/>
          <p:nvPr/>
        </p:nvSpPr>
        <p:spPr>
          <a:xfrm>
            <a:off x="916195" y="4679448"/>
            <a:ext cx="38686" cy="38686"/>
          </a:xfrm>
          <a:custGeom>
            <a:rect b="b" l="l" r="r" t="t"/>
            <a:pathLst>
              <a:path extrusionOk="0" h="35051" w="35051">
                <a:moveTo>
                  <a:pt x="35051" y="17525"/>
                </a:moveTo>
                <a:lnTo>
                  <a:pt x="34518" y="13842"/>
                </a:lnTo>
                <a:lnTo>
                  <a:pt x="32931" y="10667"/>
                </a:lnTo>
                <a:lnTo>
                  <a:pt x="29743" y="5333"/>
                </a:lnTo>
                <a:lnTo>
                  <a:pt x="23901" y="1015"/>
                </a:lnTo>
                <a:lnTo>
                  <a:pt x="20180" y="0"/>
                </a:lnTo>
                <a:lnTo>
                  <a:pt x="17525" y="0"/>
                </a:lnTo>
                <a:lnTo>
                  <a:pt x="10096" y="1015"/>
                </a:lnTo>
                <a:lnTo>
                  <a:pt x="4775" y="5333"/>
                </a:lnTo>
                <a:lnTo>
                  <a:pt x="1066" y="10667"/>
                </a:lnTo>
                <a:lnTo>
                  <a:pt x="0" y="17525"/>
                </a:lnTo>
                <a:lnTo>
                  <a:pt x="0" y="20192"/>
                </a:lnTo>
                <a:lnTo>
                  <a:pt x="1066" y="23875"/>
                </a:lnTo>
                <a:lnTo>
                  <a:pt x="4775" y="29717"/>
                </a:lnTo>
                <a:lnTo>
                  <a:pt x="10096" y="33400"/>
                </a:lnTo>
                <a:lnTo>
                  <a:pt x="13804" y="34543"/>
                </a:lnTo>
                <a:lnTo>
                  <a:pt x="17525" y="35051"/>
                </a:lnTo>
                <a:lnTo>
                  <a:pt x="20180" y="34543"/>
                </a:lnTo>
                <a:lnTo>
                  <a:pt x="23901" y="33400"/>
                </a:lnTo>
                <a:lnTo>
                  <a:pt x="29743" y="29717"/>
                </a:lnTo>
                <a:lnTo>
                  <a:pt x="32931" y="23875"/>
                </a:lnTo>
                <a:lnTo>
                  <a:pt x="34518" y="20192"/>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48" name="Google Shape;5648;p115"/>
          <p:cNvSpPr/>
          <p:nvPr/>
        </p:nvSpPr>
        <p:spPr>
          <a:xfrm>
            <a:off x="916195" y="4627305"/>
            <a:ext cx="38686" cy="40368"/>
          </a:xfrm>
          <a:custGeom>
            <a:rect b="b" l="l" r="r" t="t"/>
            <a:pathLst>
              <a:path extrusionOk="0" h="36575" w="35051">
                <a:moveTo>
                  <a:pt x="35051" y="18542"/>
                </a:moveTo>
                <a:lnTo>
                  <a:pt x="34518" y="14731"/>
                </a:lnTo>
                <a:lnTo>
                  <a:pt x="32931" y="10921"/>
                </a:lnTo>
                <a:lnTo>
                  <a:pt x="29743" y="5461"/>
                </a:lnTo>
                <a:lnTo>
                  <a:pt x="23901" y="1650"/>
                </a:lnTo>
                <a:lnTo>
                  <a:pt x="20180" y="0"/>
                </a:lnTo>
                <a:lnTo>
                  <a:pt x="17525" y="0"/>
                </a:lnTo>
                <a:lnTo>
                  <a:pt x="10096" y="1650"/>
                </a:lnTo>
                <a:lnTo>
                  <a:pt x="4775" y="5461"/>
                </a:lnTo>
                <a:lnTo>
                  <a:pt x="1066" y="10921"/>
                </a:lnTo>
                <a:lnTo>
                  <a:pt x="0" y="18542"/>
                </a:lnTo>
                <a:lnTo>
                  <a:pt x="0" y="21336"/>
                </a:lnTo>
                <a:lnTo>
                  <a:pt x="1066" y="25145"/>
                </a:lnTo>
                <a:lnTo>
                  <a:pt x="4775" y="31114"/>
                </a:lnTo>
                <a:lnTo>
                  <a:pt x="10096" y="34417"/>
                </a:lnTo>
                <a:lnTo>
                  <a:pt x="13804" y="36068"/>
                </a:lnTo>
                <a:lnTo>
                  <a:pt x="17525" y="36575"/>
                </a:lnTo>
                <a:lnTo>
                  <a:pt x="20180" y="36068"/>
                </a:lnTo>
                <a:lnTo>
                  <a:pt x="23901" y="34417"/>
                </a:lnTo>
                <a:lnTo>
                  <a:pt x="29743" y="31114"/>
                </a:lnTo>
                <a:lnTo>
                  <a:pt x="32931" y="25145"/>
                </a:lnTo>
                <a:lnTo>
                  <a:pt x="34518"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49" name="Google Shape;5649;p115"/>
          <p:cNvSpPr/>
          <p:nvPr/>
        </p:nvSpPr>
        <p:spPr>
          <a:xfrm>
            <a:off x="916195" y="4576843"/>
            <a:ext cx="38686" cy="38686"/>
          </a:xfrm>
          <a:custGeom>
            <a:rect b="b" l="l" r="r" t="t"/>
            <a:pathLst>
              <a:path extrusionOk="0" h="35051" w="35051">
                <a:moveTo>
                  <a:pt x="35051" y="17526"/>
                </a:moveTo>
                <a:lnTo>
                  <a:pt x="34518" y="14351"/>
                </a:lnTo>
                <a:lnTo>
                  <a:pt x="32931" y="10668"/>
                </a:lnTo>
                <a:lnTo>
                  <a:pt x="29743" y="5334"/>
                </a:lnTo>
                <a:lnTo>
                  <a:pt x="23901" y="1016"/>
                </a:lnTo>
                <a:lnTo>
                  <a:pt x="20180" y="0"/>
                </a:lnTo>
                <a:lnTo>
                  <a:pt x="17525" y="0"/>
                </a:lnTo>
                <a:lnTo>
                  <a:pt x="10096" y="1016"/>
                </a:lnTo>
                <a:lnTo>
                  <a:pt x="4775" y="5334"/>
                </a:lnTo>
                <a:lnTo>
                  <a:pt x="1066" y="10668"/>
                </a:lnTo>
                <a:lnTo>
                  <a:pt x="0" y="17526"/>
                </a:lnTo>
                <a:lnTo>
                  <a:pt x="0" y="20701"/>
                </a:lnTo>
                <a:lnTo>
                  <a:pt x="1066" y="23876"/>
                </a:lnTo>
                <a:lnTo>
                  <a:pt x="4775" y="29718"/>
                </a:lnTo>
                <a:lnTo>
                  <a:pt x="10096" y="33401"/>
                </a:lnTo>
                <a:lnTo>
                  <a:pt x="13804" y="34544"/>
                </a:lnTo>
                <a:lnTo>
                  <a:pt x="17525" y="35052"/>
                </a:lnTo>
                <a:lnTo>
                  <a:pt x="20180" y="34544"/>
                </a:lnTo>
                <a:lnTo>
                  <a:pt x="23901" y="33401"/>
                </a:lnTo>
                <a:lnTo>
                  <a:pt x="29743" y="29718"/>
                </a:lnTo>
                <a:lnTo>
                  <a:pt x="32931" y="23876"/>
                </a:lnTo>
                <a:lnTo>
                  <a:pt x="34518" y="20701"/>
                </a:lnTo>
                <a:lnTo>
                  <a:pt x="35051" y="175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50" name="Google Shape;5650;p115"/>
          <p:cNvSpPr/>
          <p:nvPr/>
        </p:nvSpPr>
        <p:spPr>
          <a:xfrm>
            <a:off x="916195" y="4524700"/>
            <a:ext cx="38686" cy="38686"/>
          </a:xfrm>
          <a:custGeom>
            <a:rect b="b" l="l" r="r" t="t"/>
            <a:pathLst>
              <a:path extrusionOk="0" h="35051" w="35051">
                <a:moveTo>
                  <a:pt x="35051" y="17525"/>
                </a:moveTo>
                <a:lnTo>
                  <a:pt x="34518" y="13842"/>
                </a:lnTo>
                <a:lnTo>
                  <a:pt x="32931" y="10667"/>
                </a:lnTo>
                <a:lnTo>
                  <a:pt x="29743" y="5333"/>
                </a:lnTo>
                <a:lnTo>
                  <a:pt x="23901" y="1015"/>
                </a:lnTo>
                <a:lnTo>
                  <a:pt x="20180" y="0"/>
                </a:lnTo>
                <a:lnTo>
                  <a:pt x="17525" y="0"/>
                </a:lnTo>
                <a:lnTo>
                  <a:pt x="10096" y="1015"/>
                </a:lnTo>
                <a:lnTo>
                  <a:pt x="4775" y="5333"/>
                </a:lnTo>
                <a:lnTo>
                  <a:pt x="1066" y="10667"/>
                </a:lnTo>
                <a:lnTo>
                  <a:pt x="0" y="17525"/>
                </a:lnTo>
                <a:lnTo>
                  <a:pt x="0" y="20192"/>
                </a:lnTo>
                <a:lnTo>
                  <a:pt x="1066" y="23875"/>
                </a:lnTo>
                <a:lnTo>
                  <a:pt x="4775" y="29717"/>
                </a:lnTo>
                <a:lnTo>
                  <a:pt x="10096" y="33400"/>
                </a:lnTo>
                <a:lnTo>
                  <a:pt x="13804" y="34543"/>
                </a:lnTo>
                <a:lnTo>
                  <a:pt x="17525" y="35051"/>
                </a:lnTo>
                <a:lnTo>
                  <a:pt x="20180" y="34543"/>
                </a:lnTo>
                <a:lnTo>
                  <a:pt x="23901" y="33400"/>
                </a:lnTo>
                <a:lnTo>
                  <a:pt x="29743" y="29717"/>
                </a:lnTo>
                <a:lnTo>
                  <a:pt x="32931" y="23875"/>
                </a:lnTo>
                <a:lnTo>
                  <a:pt x="34518" y="20192"/>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51" name="Google Shape;5651;p115"/>
          <p:cNvSpPr/>
          <p:nvPr/>
        </p:nvSpPr>
        <p:spPr>
          <a:xfrm>
            <a:off x="916195" y="4472557"/>
            <a:ext cx="38686" cy="38686"/>
          </a:xfrm>
          <a:custGeom>
            <a:rect b="b" l="l" r="r" t="t"/>
            <a:pathLst>
              <a:path extrusionOk="0" h="35051" w="35051">
                <a:moveTo>
                  <a:pt x="35051" y="17271"/>
                </a:moveTo>
                <a:lnTo>
                  <a:pt x="34518" y="14096"/>
                </a:lnTo>
                <a:lnTo>
                  <a:pt x="32931" y="10413"/>
                </a:lnTo>
                <a:lnTo>
                  <a:pt x="29743" y="5206"/>
                </a:lnTo>
                <a:lnTo>
                  <a:pt x="23901" y="1523"/>
                </a:lnTo>
                <a:lnTo>
                  <a:pt x="20180" y="0"/>
                </a:lnTo>
                <a:lnTo>
                  <a:pt x="17525" y="0"/>
                </a:lnTo>
                <a:lnTo>
                  <a:pt x="10096" y="1523"/>
                </a:lnTo>
                <a:lnTo>
                  <a:pt x="4775" y="5206"/>
                </a:lnTo>
                <a:lnTo>
                  <a:pt x="1066" y="10413"/>
                </a:lnTo>
                <a:lnTo>
                  <a:pt x="0" y="17271"/>
                </a:lnTo>
                <a:lnTo>
                  <a:pt x="0" y="20446"/>
                </a:lnTo>
                <a:lnTo>
                  <a:pt x="1066" y="24002"/>
                </a:lnTo>
                <a:lnTo>
                  <a:pt x="4775" y="29844"/>
                </a:lnTo>
                <a:lnTo>
                  <a:pt x="10096" y="33019"/>
                </a:lnTo>
                <a:lnTo>
                  <a:pt x="13804" y="34543"/>
                </a:lnTo>
                <a:lnTo>
                  <a:pt x="17525" y="35051"/>
                </a:lnTo>
                <a:lnTo>
                  <a:pt x="20180" y="34543"/>
                </a:lnTo>
                <a:lnTo>
                  <a:pt x="23901" y="33019"/>
                </a:lnTo>
                <a:lnTo>
                  <a:pt x="29743" y="29844"/>
                </a:lnTo>
                <a:lnTo>
                  <a:pt x="32931" y="24002"/>
                </a:lnTo>
                <a:lnTo>
                  <a:pt x="34518" y="20446"/>
                </a:lnTo>
                <a:lnTo>
                  <a:pt x="35051" y="1727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52" name="Google Shape;5652;p115"/>
          <p:cNvSpPr/>
          <p:nvPr/>
        </p:nvSpPr>
        <p:spPr>
          <a:xfrm>
            <a:off x="916195" y="4422095"/>
            <a:ext cx="38686" cy="38687"/>
          </a:xfrm>
          <a:custGeom>
            <a:rect b="b" l="l" r="r" t="t"/>
            <a:pathLst>
              <a:path extrusionOk="0" h="35051" w="35051">
                <a:moveTo>
                  <a:pt x="35051" y="17525"/>
                </a:moveTo>
                <a:lnTo>
                  <a:pt x="34518" y="13842"/>
                </a:lnTo>
                <a:lnTo>
                  <a:pt x="32931" y="10667"/>
                </a:lnTo>
                <a:lnTo>
                  <a:pt x="29743" y="5333"/>
                </a:lnTo>
                <a:lnTo>
                  <a:pt x="23901" y="1015"/>
                </a:lnTo>
                <a:lnTo>
                  <a:pt x="20180" y="0"/>
                </a:lnTo>
                <a:lnTo>
                  <a:pt x="17525" y="0"/>
                </a:lnTo>
                <a:lnTo>
                  <a:pt x="10096" y="1015"/>
                </a:lnTo>
                <a:lnTo>
                  <a:pt x="4775" y="5333"/>
                </a:lnTo>
                <a:lnTo>
                  <a:pt x="1066" y="10667"/>
                </a:lnTo>
                <a:lnTo>
                  <a:pt x="0" y="17525"/>
                </a:lnTo>
                <a:lnTo>
                  <a:pt x="0" y="20700"/>
                </a:lnTo>
                <a:lnTo>
                  <a:pt x="1066" y="23875"/>
                </a:lnTo>
                <a:lnTo>
                  <a:pt x="4775" y="29717"/>
                </a:lnTo>
                <a:lnTo>
                  <a:pt x="10096" y="33400"/>
                </a:lnTo>
                <a:lnTo>
                  <a:pt x="13804" y="34543"/>
                </a:lnTo>
                <a:lnTo>
                  <a:pt x="17525" y="35051"/>
                </a:lnTo>
                <a:lnTo>
                  <a:pt x="20180" y="34543"/>
                </a:lnTo>
                <a:lnTo>
                  <a:pt x="23901" y="33400"/>
                </a:lnTo>
                <a:lnTo>
                  <a:pt x="29743" y="29717"/>
                </a:lnTo>
                <a:lnTo>
                  <a:pt x="32931" y="23875"/>
                </a:lnTo>
                <a:lnTo>
                  <a:pt x="34518"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53" name="Google Shape;5653;p115"/>
          <p:cNvSpPr/>
          <p:nvPr/>
        </p:nvSpPr>
        <p:spPr>
          <a:xfrm>
            <a:off x="916195" y="4369951"/>
            <a:ext cx="38686" cy="38687"/>
          </a:xfrm>
          <a:custGeom>
            <a:rect b="b" l="l" r="r" t="t"/>
            <a:pathLst>
              <a:path extrusionOk="0" h="35051" w="35051">
                <a:moveTo>
                  <a:pt x="35051" y="17525"/>
                </a:moveTo>
                <a:lnTo>
                  <a:pt x="34518" y="13843"/>
                </a:lnTo>
                <a:lnTo>
                  <a:pt x="32931" y="10033"/>
                </a:lnTo>
                <a:lnTo>
                  <a:pt x="29743" y="5334"/>
                </a:lnTo>
                <a:lnTo>
                  <a:pt x="23901" y="1016"/>
                </a:lnTo>
                <a:lnTo>
                  <a:pt x="20180" y="0"/>
                </a:lnTo>
                <a:lnTo>
                  <a:pt x="17525" y="0"/>
                </a:lnTo>
                <a:lnTo>
                  <a:pt x="10096" y="1016"/>
                </a:lnTo>
                <a:lnTo>
                  <a:pt x="4775" y="5334"/>
                </a:lnTo>
                <a:lnTo>
                  <a:pt x="1066" y="10033"/>
                </a:lnTo>
                <a:lnTo>
                  <a:pt x="0" y="17525"/>
                </a:lnTo>
                <a:lnTo>
                  <a:pt x="0" y="20193"/>
                </a:lnTo>
                <a:lnTo>
                  <a:pt x="1066" y="23875"/>
                </a:lnTo>
                <a:lnTo>
                  <a:pt x="4775" y="29718"/>
                </a:lnTo>
                <a:lnTo>
                  <a:pt x="10096" y="33400"/>
                </a:lnTo>
                <a:lnTo>
                  <a:pt x="13804" y="34543"/>
                </a:lnTo>
                <a:lnTo>
                  <a:pt x="17525" y="35052"/>
                </a:lnTo>
                <a:lnTo>
                  <a:pt x="20180" y="34543"/>
                </a:lnTo>
                <a:lnTo>
                  <a:pt x="23901" y="33400"/>
                </a:lnTo>
                <a:lnTo>
                  <a:pt x="29743" y="29718"/>
                </a:lnTo>
                <a:lnTo>
                  <a:pt x="32931" y="23875"/>
                </a:lnTo>
                <a:lnTo>
                  <a:pt x="34518" y="20193"/>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54" name="Google Shape;5654;p115"/>
          <p:cNvSpPr/>
          <p:nvPr/>
        </p:nvSpPr>
        <p:spPr>
          <a:xfrm>
            <a:off x="916195" y="4319489"/>
            <a:ext cx="38686" cy="37005"/>
          </a:xfrm>
          <a:custGeom>
            <a:rect b="b" l="l" r="r" t="t"/>
            <a:pathLst>
              <a:path extrusionOk="0" h="33527" w="35051">
                <a:moveTo>
                  <a:pt x="35051" y="16510"/>
                </a:moveTo>
                <a:lnTo>
                  <a:pt x="34518" y="13462"/>
                </a:lnTo>
                <a:lnTo>
                  <a:pt x="32931" y="10033"/>
                </a:lnTo>
                <a:lnTo>
                  <a:pt x="29743" y="4953"/>
                </a:lnTo>
                <a:lnTo>
                  <a:pt x="23901" y="1016"/>
                </a:lnTo>
                <a:lnTo>
                  <a:pt x="20180" y="0"/>
                </a:lnTo>
                <a:lnTo>
                  <a:pt x="17525" y="0"/>
                </a:lnTo>
                <a:lnTo>
                  <a:pt x="10096" y="1016"/>
                </a:lnTo>
                <a:lnTo>
                  <a:pt x="4775" y="4953"/>
                </a:lnTo>
                <a:lnTo>
                  <a:pt x="1066" y="10033"/>
                </a:lnTo>
                <a:lnTo>
                  <a:pt x="0" y="16510"/>
                </a:lnTo>
                <a:lnTo>
                  <a:pt x="0" y="19558"/>
                </a:lnTo>
                <a:lnTo>
                  <a:pt x="1066" y="22987"/>
                </a:lnTo>
                <a:lnTo>
                  <a:pt x="4775" y="28575"/>
                </a:lnTo>
                <a:lnTo>
                  <a:pt x="10096" y="31496"/>
                </a:lnTo>
                <a:lnTo>
                  <a:pt x="13804" y="32512"/>
                </a:lnTo>
                <a:lnTo>
                  <a:pt x="17525" y="33528"/>
                </a:lnTo>
                <a:lnTo>
                  <a:pt x="20180" y="32512"/>
                </a:lnTo>
                <a:lnTo>
                  <a:pt x="23901" y="31496"/>
                </a:lnTo>
                <a:lnTo>
                  <a:pt x="29743" y="28575"/>
                </a:lnTo>
                <a:lnTo>
                  <a:pt x="32931" y="22987"/>
                </a:lnTo>
                <a:lnTo>
                  <a:pt x="34518" y="19558"/>
                </a:lnTo>
                <a:lnTo>
                  <a:pt x="35051" y="1651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55" name="Google Shape;5655;p115"/>
          <p:cNvSpPr/>
          <p:nvPr/>
        </p:nvSpPr>
        <p:spPr>
          <a:xfrm>
            <a:off x="916195" y="4265665"/>
            <a:ext cx="38686" cy="38687"/>
          </a:xfrm>
          <a:custGeom>
            <a:rect b="b" l="l" r="r" t="t"/>
            <a:pathLst>
              <a:path extrusionOk="0" h="35052" w="35051">
                <a:moveTo>
                  <a:pt x="35051" y="17525"/>
                </a:moveTo>
                <a:lnTo>
                  <a:pt x="34518" y="13843"/>
                </a:lnTo>
                <a:lnTo>
                  <a:pt x="32931" y="10668"/>
                </a:lnTo>
                <a:lnTo>
                  <a:pt x="29743" y="5334"/>
                </a:lnTo>
                <a:lnTo>
                  <a:pt x="23901" y="1016"/>
                </a:lnTo>
                <a:lnTo>
                  <a:pt x="20180" y="0"/>
                </a:lnTo>
                <a:lnTo>
                  <a:pt x="17525" y="0"/>
                </a:lnTo>
                <a:lnTo>
                  <a:pt x="10096" y="1016"/>
                </a:lnTo>
                <a:lnTo>
                  <a:pt x="4775" y="5334"/>
                </a:lnTo>
                <a:lnTo>
                  <a:pt x="1066" y="10668"/>
                </a:lnTo>
                <a:lnTo>
                  <a:pt x="0" y="17525"/>
                </a:lnTo>
                <a:lnTo>
                  <a:pt x="0" y="20700"/>
                </a:lnTo>
                <a:lnTo>
                  <a:pt x="1066" y="23875"/>
                </a:lnTo>
                <a:lnTo>
                  <a:pt x="4775" y="29718"/>
                </a:lnTo>
                <a:lnTo>
                  <a:pt x="10096" y="33400"/>
                </a:lnTo>
                <a:lnTo>
                  <a:pt x="13804" y="34543"/>
                </a:lnTo>
                <a:lnTo>
                  <a:pt x="17525" y="35052"/>
                </a:lnTo>
                <a:lnTo>
                  <a:pt x="20180" y="34543"/>
                </a:lnTo>
                <a:lnTo>
                  <a:pt x="23901" y="33400"/>
                </a:lnTo>
                <a:lnTo>
                  <a:pt x="29743" y="29718"/>
                </a:lnTo>
                <a:lnTo>
                  <a:pt x="32931" y="23875"/>
                </a:lnTo>
                <a:lnTo>
                  <a:pt x="34518"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56" name="Google Shape;5656;p115"/>
          <p:cNvSpPr/>
          <p:nvPr/>
        </p:nvSpPr>
        <p:spPr>
          <a:xfrm>
            <a:off x="916195" y="4215204"/>
            <a:ext cx="38686" cy="38686"/>
          </a:xfrm>
          <a:custGeom>
            <a:rect b="b" l="l" r="r" t="t"/>
            <a:pathLst>
              <a:path extrusionOk="0" h="35051" w="35051">
                <a:moveTo>
                  <a:pt x="35051" y="17779"/>
                </a:moveTo>
                <a:lnTo>
                  <a:pt x="34518" y="14096"/>
                </a:lnTo>
                <a:lnTo>
                  <a:pt x="32931" y="10413"/>
                </a:lnTo>
                <a:lnTo>
                  <a:pt x="29743" y="5206"/>
                </a:lnTo>
                <a:lnTo>
                  <a:pt x="23901" y="1523"/>
                </a:lnTo>
                <a:lnTo>
                  <a:pt x="20180" y="0"/>
                </a:lnTo>
                <a:lnTo>
                  <a:pt x="17525" y="0"/>
                </a:lnTo>
                <a:lnTo>
                  <a:pt x="10096" y="1523"/>
                </a:lnTo>
                <a:lnTo>
                  <a:pt x="4775" y="5206"/>
                </a:lnTo>
                <a:lnTo>
                  <a:pt x="1066" y="10413"/>
                </a:lnTo>
                <a:lnTo>
                  <a:pt x="0" y="17779"/>
                </a:lnTo>
                <a:lnTo>
                  <a:pt x="0" y="20446"/>
                </a:lnTo>
                <a:lnTo>
                  <a:pt x="1066" y="24002"/>
                </a:lnTo>
                <a:lnTo>
                  <a:pt x="4775" y="29844"/>
                </a:lnTo>
                <a:lnTo>
                  <a:pt x="10096" y="33019"/>
                </a:lnTo>
                <a:lnTo>
                  <a:pt x="13804" y="34543"/>
                </a:lnTo>
                <a:lnTo>
                  <a:pt x="17525" y="35051"/>
                </a:lnTo>
                <a:lnTo>
                  <a:pt x="20180" y="34543"/>
                </a:lnTo>
                <a:lnTo>
                  <a:pt x="23901" y="33019"/>
                </a:lnTo>
                <a:lnTo>
                  <a:pt x="29743" y="29844"/>
                </a:lnTo>
                <a:lnTo>
                  <a:pt x="32931" y="24002"/>
                </a:lnTo>
                <a:lnTo>
                  <a:pt x="34518"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57" name="Google Shape;5657;p115"/>
          <p:cNvSpPr/>
          <p:nvPr/>
        </p:nvSpPr>
        <p:spPr>
          <a:xfrm>
            <a:off x="916195" y="4163061"/>
            <a:ext cx="38686" cy="38686"/>
          </a:xfrm>
          <a:custGeom>
            <a:rect b="b" l="l" r="r" t="t"/>
            <a:pathLst>
              <a:path extrusionOk="0" h="35051" w="35051">
                <a:moveTo>
                  <a:pt x="35051" y="17525"/>
                </a:moveTo>
                <a:lnTo>
                  <a:pt x="34518" y="14350"/>
                </a:lnTo>
                <a:lnTo>
                  <a:pt x="32931" y="10668"/>
                </a:lnTo>
                <a:lnTo>
                  <a:pt x="29743" y="5333"/>
                </a:lnTo>
                <a:lnTo>
                  <a:pt x="23901" y="1016"/>
                </a:lnTo>
                <a:lnTo>
                  <a:pt x="20180" y="0"/>
                </a:lnTo>
                <a:lnTo>
                  <a:pt x="17525" y="0"/>
                </a:lnTo>
                <a:lnTo>
                  <a:pt x="10096" y="1016"/>
                </a:lnTo>
                <a:lnTo>
                  <a:pt x="4775" y="5333"/>
                </a:lnTo>
                <a:lnTo>
                  <a:pt x="1066" y="10668"/>
                </a:lnTo>
                <a:lnTo>
                  <a:pt x="0" y="17525"/>
                </a:lnTo>
                <a:lnTo>
                  <a:pt x="0" y="20700"/>
                </a:lnTo>
                <a:lnTo>
                  <a:pt x="1066" y="23875"/>
                </a:lnTo>
                <a:lnTo>
                  <a:pt x="4775" y="29718"/>
                </a:lnTo>
                <a:lnTo>
                  <a:pt x="10096" y="33400"/>
                </a:lnTo>
                <a:lnTo>
                  <a:pt x="13804" y="34543"/>
                </a:lnTo>
                <a:lnTo>
                  <a:pt x="17525" y="35051"/>
                </a:lnTo>
                <a:lnTo>
                  <a:pt x="20180" y="34543"/>
                </a:lnTo>
                <a:lnTo>
                  <a:pt x="23901" y="33400"/>
                </a:lnTo>
                <a:lnTo>
                  <a:pt x="29743" y="29718"/>
                </a:lnTo>
                <a:lnTo>
                  <a:pt x="32931" y="23875"/>
                </a:lnTo>
                <a:lnTo>
                  <a:pt x="34518"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58" name="Google Shape;5658;p115"/>
          <p:cNvSpPr/>
          <p:nvPr/>
        </p:nvSpPr>
        <p:spPr>
          <a:xfrm>
            <a:off x="916195" y="4112598"/>
            <a:ext cx="38686" cy="38686"/>
          </a:xfrm>
          <a:custGeom>
            <a:rect b="b" l="l" r="r" t="t"/>
            <a:pathLst>
              <a:path extrusionOk="0" h="35051" w="35051">
                <a:moveTo>
                  <a:pt x="35051" y="17526"/>
                </a:moveTo>
                <a:lnTo>
                  <a:pt x="34518" y="13843"/>
                </a:lnTo>
                <a:lnTo>
                  <a:pt x="32931" y="10668"/>
                </a:lnTo>
                <a:lnTo>
                  <a:pt x="29743" y="5334"/>
                </a:lnTo>
                <a:lnTo>
                  <a:pt x="23901" y="1016"/>
                </a:lnTo>
                <a:lnTo>
                  <a:pt x="20180" y="0"/>
                </a:lnTo>
                <a:lnTo>
                  <a:pt x="17525" y="0"/>
                </a:lnTo>
                <a:lnTo>
                  <a:pt x="10096" y="1016"/>
                </a:lnTo>
                <a:lnTo>
                  <a:pt x="4775" y="5334"/>
                </a:lnTo>
                <a:lnTo>
                  <a:pt x="1066" y="10668"/>
                </a:lnTo>
                <a:lnTo>
                  <a:pt x="0" y="17526"/>
                </a:lnTo>
                <a:lnTo>
                  <a:pt x="0" y="20193"/>
                </a:lnTo>
                <a:lnTo>
                  <a:pt x="1066" y="23876"/>
                </a:lnTo>
                <a:lnTo>
                  <a:pt x="4775" y="29718"/>
                </a:lnTo>
                <a:lnTo>
                  <a:pt x="10096" y="33401"/>
                </a:lnTo>
                <a:lnTo>
                  <a:pt x="13804" y="34544"/>
                </a:lnTo>
                <a:lnTo>
                  <a:pt x="17525" y="35052"/>
                </a:lnTo>
                <a:lnTo>
                  <a:pt x="20180" y="34544"/>
                </a:lnTo>
                <a:lnTo>
                  <a:pt x="23901" y="33401"/>
                </a:lnTo>
                <a:lnTo>
                  <a:pt x="29743" y="29718"/>
                </a:lnTo>
                <a:lnTo>
                  <a:pt x="32931" y="23876"/>
                </a:lnTo>
                <a:lnTo>
                  <a:pt x="34518" y="20193"/>
                </a:lnTo>
                <a:lnTo>
                  <a:pt x="35051" y="175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59" name="Google Shape;5659;p115"/>
          <p:cNvSpPr/>
          <p:nvPr/>
        </p:nvSpPr>
        <p:spPr>
          <a:xfrm>
            <a:off x="916195" y="4058774"/>
            <a:ext cx="38686" cy="40368"/>
          </a:xfrm>
          <a:custGeom>
            <a:rect b="b" l="l" r="r" t="t"/>
            <a:pathLst>
              <a:path extrusionOk="0" h="36575" w="35051">
                <a:moveTo>
                  <a:pt x="35051" y="18542"/>
                </a:moveTo>
                <a:lnTo>
                  <a:pt x="34518" y="14731"/>
                </a:lnTo>
                <a:lnTo>
                  <a:pt x="32931" y="10921"/>
                </a:lnTo>
                <a:lnTo>
                  <a:pt x="29743" y="5461"/>
                </a:lnTo>
                <a:lnTo>
                  <a:pt x="23901" y="1650"/>
                </a:lnTo>
                <a:lnTo>
                  <a:pt x="20180" y="0"/>
                </a:lnTo>
                <a:lnTo>
                  <a:pt x="17525" y="0"/>
                </a:lnTo>
                <a:lnTo>
                  <a:pt x="10096" y="1650"/>
                </a:lnTo>
                <a:lnTo>
                  <a:pt x="4775" y="5461"/>
                </a:lnTo>
                <a:lnTo>
                  <a:pt x="1066" y="10921"/>
                </a:lnTo>
                <a:lnTo>
                  <a:pt x="0" y="18542"/>
                </a:lnTo>
                <a:lnTo>
                  <a:pt x="0" y="21336"/>
                </a:lnTo>
                <a:lnTo>
                  <a:pt x="1066" y="25145"/>
                </a:lnTo>
                <a:lnTo>
                  <a:pt x="4775" y="31114"/>
                </a:lnTo>
                <a:lnTo>
                  <a:pt x="10096" y="34417"/>
                </a:lnTo>
                <a:lnTo>
                  <a:pt x="13804" y="36068"/>
                </a:lnTo>
                <a:lnTo>
                  <a:pt x="17525" y="36575"/>
                </a:lnTo>
                <a:lnTo>
                  <a:pt x="20180" y="36068"/>
                </a:lnTo>
                <a:lnTo>
                  <a:pt x="23901" y="34417"/>
                </a:lnTo>
                <a:lnTo>
                  <a:pt x="29743" y="31114"/>
                </a:lnTo>
                <a:lnTo>
                  <a:pt x="32931" y="25145"/>
                </a:lnTo>
                <a:lnTo>
                  <a:pt x="34518" y="21336"/>
                </a:lnTo>
                <a:lnTo>
                  <a:pt x="35051"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60" name="Google Shape;5660;p115"/>
          <p:cNvSpPr/>
          <p:nvPr/>
        </p:nvSpPr>
        <p:spPr>
          <a:xfrm>
            <a:off x="916195" y="4008312"/>
            <a:ext cx="38686" cy="38686"/>
          </a:xfrm>
          <a:custGeom>
            <a:rect b="b" l="l" r="r" t="t"/>
            <a:pathLst>
              <a:path extrusionOk="0" h="35051" w="35051">
                <a:moveTo>
                  <a:pt x="35051" y="17525"/>
                </a:moveTo>
                <a:lnTo>
                  <a:pt x="34518" y="14350"/>
                </a:lnTo>
                <a:lnTo>
                  <a:pt x="32931" y="10667"/>
                </a:lnTo>
                <a:lnTo>
                  <a:pt x="29743" y="5333"/>
                </a:lnTo>
                <a:lnTo>
                  <a:pt x="23901" y="1015"/>
                </a:lnTo>
                <a:lnTo>
                  <a:pt x="20180" y="0"/>
                </a:lnTo>
                <a:lnTo>
                  <a:pt x="17525" y="0"/>
                </a:lnTo>
                <a:lnTo>
                  <a:pt x="10096" y="1015"/>
                </a:lnTo>
                <a:lnTo>
                  <a:pt x="4775" y="5333"/>
                </a:lnTo>
                <a:lnTo>
                  <a:pt x="1066" y="10667"/>
                </a:lnTo>
                <a:lnTo>
                  <a:pt x="0" y="17525"/>
                </a:lnTo>
                <a:lnTo>
                  <a:pt x="0" y="20700"/>
                </a:lnTo>
                <a:lnTo>
                  <a:pt x="1066" y="23875"/>
                </a:lnTo>
                <a:lnTo>
                  <a:pt x="4775" y="29717"/>
                </a:lnTo>
                <a:lnTo>
                  <a:pt x="10096" y="33400"/>
                </a:lnTo>
                <a:lnTo>
                  <a:pt x="13804" y="34543"/>
                </a:lnTo>
                <a:lnTo>
                  <a:pt x="17525" y="35051"/>
                </a:lnTo>
                <a:lnTo>
                  <a:pt x="20180" y="34543"/>
                </a:lnTo>
                <a:lnTo>
                  <a:pt x="23901" y="33400"/>
                </a:lnTo>
                <a:lnTo>
                  <a:pt x="29743" y="29717"/>
                </a:lnTo>
                <a:lnTo>
                  <a:pt x="32931" y="23875"/>
                </a:lnTo>
                <a:lnTo>
                  <a:pt x="34518"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61" name="Google Shape;5661;p115"/>
          <p:cNvSpPr/>
          <p:nvPr/>
        </p:nvSpPr>
        <p:spPr>
          <a:xfrm>
            <a:off x="916195" y="3957851"/>
            <a:ext cx="38686" cy="38686"/>
          </a:xfrm>
          <a:custGeom>
            <a:rect b="b" l="l" r="r" t="t"/>
            <a:pathLst>
              <a:path extrusionOk="0" h="35051" w="35051">
                <a:moveTo>
                  <a:pt x="35051" y="17525"/>
                </a:moveTo>
                <a:lnTo>
                  <a:pt x="34518" y="13842"/>
                </a:lnTo>
                <a:lnTo>
                  <a:pt x="32931" y="10667"/>
                </a:lnTo>
                <a:lnTo>
                  <a:pt x="29743" y="5333"/>
                </a:lnTo>
                <a:lnTo>
                  <a:pt x="23901" y="1015"/>
                </a:lnTo>
                <a:lnTo>
                  <a:pt x="20180" y="0"/>
                </a:lnTo>
                <a:lnTo>
                  <a:pt x="17525" y="0"/>
                </a:lnTo>
                <a:lnTo>
                  <a:pt x="10096" y="1015"/>
                </a:lnTo>
                <a:lnTo>
                  <a:pt x="4775" y="5333"/>
                </a:lnTo>
                <a:lnTo>
                  <a:pt x="1066" y="10667"/>
                </a:lnTo>
                <a:lnTo>
                  <a:pt x="0" y="17525"/>
                </a:lnTo>
                <a:lnTo>
                  <a:pt x="0" y="20192"/>
                </a:lnTo>
                <a:lnTo>
                  <a:pt x="1066" y="23875"/>
                </a:lnTo>
                <a:lnTo>
                  <a:pt x="4775" y="29717"/>
                </a:lnTo>
                <a:lnTo>
                  <a:pt x="10096" y="33400"/>
                </a:lnTo>
                <a:lnTo>
                  <a:pt x="13804" y="34543"/>
                </a:lnTo>
                <a:lnTo>
                  <a:pt x="17525" y="35051"/>
                </a:lnTo>
                <a:lnTo>
                  <a:pt x="20180" y="34543"/>
                </a:lnTo>
                <a:lnTo>
                  <a:pt x="23901" y="33400"/>
                </a:lnTo>
                <a:lnTo>
                  <a:pt x="29743" y="29717"/>
                </a:lnTo>
                <a:lnTo>
                  <a:pt x="32931" y="23875"/>
                </a:lnTo>
                <a:lnTo>
                  <a:pt x="34518" y="20192"/>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62" name="Google Shape;5662;p115"/>
          <p:cNvSpPr/>
          <p:nvPr/>
        </p:nvSpPr>
        <p:spPr>
          <a:xfrm>
            <a:off x="916195" y="3905708"/>
            <a:ext cx="38686" cy="38686"/>
          </a:xfrm>
          <a:custGeom>
            <a:rect b="b" l="l" r="r" t="t"/>
            <a:pathLst>
              <a:path extrusionOk="0" h="35051" w="35051">
                <a:moveTo>
                  <a:pt x="35051" y="17272"/>
                </a:moveTo>
                <a:lnTo>
                  <a:pt x="34518" y="14097"/>
                </a:lnTo>
                <a:lnTo>
                  <a:pt x="32931" y="10413"/>
                </a:lnTo>
                <a:lnTo>
                  <a:pt x="29743" y="5207"/>
                </a:lnTo>
                <a:lnTo>
                  <a:pt x="23901" y="1524"/>
                </a:lnTo>
                <a:lnTo>
                  <a:pt x="20180" y="0"/>
                </a:lnTo>
                <a:lnTo>
                  <a:pt x="17525" y="0"/>
                </a:lnTo>
                <a:lnTo>
                  <a:pt x="10096" y="1524"/>
                </a:lnTo>
                <a:lnTo>
                  <a:pt x="4775" y="5207"/>
                </a:lnTo>
                <a:lnTo>
                  <a:pt x="1066" y="10413"/>
                </a:lnTo>
                <a:lnTo>
                  <a:pt x="0" y="17272"/>
                </a:lnTo>
                <a:lnTo>
                  <a:pt x="0" y="20447"/>
                </a:lnTo>
                <a:lnTo>
                  <a:pt x="1066" y="24002"/>
                </a:lnTo>
                <a:lnTo>
                  <a:pt x="4775" y="29845"/>
                </a:lnTo>
                <a:lnTo>
                  <a:pt x="10096" y="33020"/>
                </a:lnTo>
                <a:lnTo>
                  <a:pt x="13804" y="34036"/>
                </a:lnTo>
                <a:lnTo>
                  <a:pt x="17525" y="35051"/>
                </a:lnTo>
                <a:lnTo>
                  <a:pt x="20180" y="34036"/>
                </a:lnTo>
                <a:lnTo>
                  <a:pt x="23901" y="33020"/>
                </a:lnTo>
                <a:lnTo>
                  <a:pt x="29743" y="29845"/>
                </a:lnTo>
                <a:lnTo>
                  <a:pt x="32931" y="24002"/>
                </a:lnTo>
                <a:lnTo>
                  <a:pt x="34518" y="20447"/>
                </a:lnTo>
                <a:lnTo>
                  <a:pt x="35051" y="172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63" name="Google Shape;5663;p115"/>
          <p:cNvSpPr/>
          <p:nvPr/>
        </p:nvSpPr>
        <p:spPr>
          <a:xfrm>
            <a:off x="916195" y="3855246"/>
            <a:ext cx="38686" cy="37004"/>
          </a:xfrm>
          <a:custGeom>
            <a:rect b="b" l="l" r="r" t="t"/>
            <a:pathLst>
              <a:path extrusionOk="0" h="33527" w="35051">
                <a:moveTo>
                  <a:pt x="35051" y="16763"/>
                </a:moveTo>
                <a:lnTo>
                  <a:pt x="34518" y="13207"/>
                </a:lnTo>
                <a:lnTo>
                  <a:pt x="32931" y="10159"/>
                </a:lnTo>
                <a:lnTo>
                  <a:pt x="29743" y="5079"/>
                </a:lnTo>
                <a:lnTo>
                  <a:pt x="23901" y="1015"/>
                </a:lnTo>
                <a:lnTo>
                  <a:pt x="20180" y="0"/>
                </a:lnTo>
                <a:lnTo>
                  <a:pt x="17525" y="0"/>
                </a:lnTo>
                <a:lnTo>
                  <a:pt x="10096" y="1015"/>
                </a:lnTo>
                <a:lnTo>
                  <a:pt x="4775" y="5079"/>
                </a:lnTo>
                <a:lnTo>
                  <a:pt x="1066" y="10159"/>
                </a:lnTo>
                <a:lnTo>
                  <a:pt x="0" y="16763"/>
                </a:lnTo>
                <a:lnTo>
                  <a:pt x="0" y="19812"/>
                </a:lnTo>
                <a:lnTo>
                  <a:pt x="1066" y="22859"/>
                </a:lnTo>
                <a:lnTo>
                  <a:pt x="4775" y="28447"/>
                </a:lnTo>
                <a:lnTo>
                  <a:pt x="10096" y="32003"/>
                </a:lnTo>
                <a:lnTo>
                  <a:pt x="13804" y="33019"/>
                </a:lnTo>
                <a:lnTo>
                  <a:pt x="17525" y="33527"/>
                </a:lnTo>
                <a:lnTo>
                  <a:pt x="20180" y="33019"/>
                </a:lnTo>
                <a:lnTo>
                  <a:pt x="23901" y="32003"/>
                </a:lnTo>
                <a:lnTo>
                  <a:pt x="29743" y="28447"/>
                </a:lnTo>
                <a:lnTo>
                  <a:pt x="32931" y="22859"/>
                </a:lnTo>
                <a:lnTo>
                  <a:pt x="34518" y="19812"/>
                </a:lnTo>
                <a:lnTo>
                  <a:pt x="35051" y="1676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64" name="Google Shape;5664;p115"/>
          <p:cNvSpPr/>
          <p:nvPr/>
        </p:nvSpPr>
        <p:spPr>
          <a:xfrm>
            <a:off x="916195" y="3801421"/>
            <a:ext cx="38686" cy="38686"/>
          </a:xfrm>
          <a:custGeom>
            <a:rect b="b" l="l" r="r" t="t"/>
            <a:pathLst>
              <a:path extrusionOk="0" h="35051" w="35051">
                <a:moveTo>
                  <a:pt x="35051" y="17525"/>
                </a:moveTo>
                <a:lnTo>
                  <a:pt x="34518" y="13843"/>
                </a:lnTo>
                <a:lnTo>
                  <a:pt x="32931" y="10033"/>
                </a:lnTo>
                <a:lnTo>
                  <a:pt x="29743" y="5334"/>
                </a:lnTo>
                <a:lnTo>
                  <a:pt x="23901" y="1015"/>
                </a:lnTo>
                <a:lnTo>
                  <a:pt x="20180" y="0"/>
                </a:lnTo>
                <a:lnTo>
                  <a:pt x="17525" y="0"/>
                </a:lnTo>
                <a:lnTo>
                  <a:pt x="10096" y="1015"/>
                </a:lnTo>
                <a:lnTo>
                  <a:pt x="4775" y="5334"/>
                </a:lnTo>
                <a:lnTo>
                  <a:pt x="1066" y="10033"/>
                </a:lnTo>
                <a:lnTo>
                  <a:pt x="0" y="17525"/>
                </a:lnTo>
                <a:lnTo>
                  <a:pt x="0" y="20193"/>
                </a:lnTo>
                <a:lnTo>
                  <a:pt x="1066" y="23875"/>
                </a:lnTo>
                <a:lnTo>
                  <a:pt x="4775" y="29718"/>
                </a:lnTo>
                <a:lnTo>
                  <a:pt x="10096" y="33400"/>
                </a:lnTo>
                <a:lnTo>
                  <a:pt x="13804" y="34544"/>
                </a:lnTo>
                <a:lnTo>
                  <a:pt x="17525" y="35051"/>
                </a:lnTo>
                <a:lnTo>
                  <a:pt x="20180" y="34544"/>
                </a:lnTo>
                <a:lnTo>
                  <a:pt x="23901" y="33400"/>
                </a:lnTo>
                <a:lnTo>
                  <a:pt x="29743" y="29718"/>
                </a:lnTo>
                <a:lnTo>
                  <a:pt x="32931" y="23875"/>
                </a:lnTo>
                <a:lnTo>
                  <a:pt x="34518" y="20193"/>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65" name="Google Shape;5665;p115"/>
          <p:cNvSpPr/>
          <p:nvPr/>
        </p:nvSpPr>
        <p:spPr>
          <a:xfrm>
            <a:off x="916195" y="3750960"/>
            <a:ext cx="38686" cy="38686"/>
          </a:xfrm>
          <a:custGeom>
            <a:rect b="b" l="l" r="r" t="t"/>
            <a:pathLst>
              <a:path extrusionOk="0" h="35051" w="35051">
                <a:moveTo>
                  <a:pt x="35051" y="17525"/>
                </a:moveTo>
                <a:lnTo>
                  <a:pt x="34518" y="14350"/>
                </a:lnTo>
                <a:lnTo>
                  <a:pt x="32931" y="10667"/>
                </a:lnTo>
                <a:lnTo>
                  <a:pt x="29743" y="5333"/>
                </a:lnTo>
                <a:lnTo>
                  <a:pt x="23901" y="1015"/>
                </a:lnTo>
                <a:lnTo>
                  <a:pt x="20180" y="0"/>
                </a:lnTo>
                <a:lnTo>
                  <a:pt x="17525" y="0"/>
                </a:lnTo>
                <a:lnTo>
                  <a:pt x="10096" y="1015"/>
                </a:lnTo>
                <a:lnTo>
                  <a:pt x="4775" y="5333"/>
                </a:lnTo>
                <a:lnTo>
                  <a:pt x="1066" y="10667"/>
                </a:lnTo>
                <a:lnTo>
                  <a:pt x="0" y="17525"/>
                </a:lnTo>
                <a:lnTo>
                  <a:pt x="0" y="20700"/>
                </a:lnTo>
                <a:lnTo>
                  <a:pt x="1066" y="23875"/>
                </a:lnTo>
                <a:lnTo>
                  <a:pt x="4775" y="30225"/>
                </a:lnTo>
                <a:lnTo>
                  <a:pt x="10096" y="33400"/>
                </a:lnTo>
                <a:lnTo>
                  <a:pt x="13804" y="34543"/>
                </a:lnTo>
                <a:lnTo>
                  <a:pt x="17525" y="35051"/>
                </a:lnTo>
                <a:lnTo>
                  <a:pt x="20180" y="34543"/>
                </a:lnTo>
                <a:lnTo>
                  <a:pt x="23901" y="33400"/>
                </a:lnTo>
                <a:lnTo>
                  <a:pt x="29743" y="30225"/>
                </a:lnTo>
                <a:lnTo>
                  <a:pt x="32931" y="23875"/>
                </a:lnTo>
                <a:lnTo>
                  <a:pt x="34518"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66" name="Google Shape;5666;p115"/>
          <p:cNvSpPr/>
          <p:nvPr/>
        </p:nvSpPr>
        <p:spPr>
          <a:xfrm>
            <a:off x="916195" y="3698816"/>
            <a:ext cx="38686" cy="38686"/>
          </a:xfrm>
          <a:custGeom>
            <a:rect b="b" l="l" r="r" t="t"/>
            <a:pathLst>
              <a:path extrusionOk="0" h="35051" w="35051">
                <a:moveTo>
                  <a:pt x="35051" y="17525"/>
                </a:moveTo>
                <a:lnTo>
                  <a:pt x="34518" y="13843"/>
                </a:lnTo>
                <a:lnTo>
                  <a:pt x="32931" y="10668"/>
                </a:lnTo>
                <a:lnTo>
                  <a:pt x="29743" y="5334"/>
                </a:lnTo>
                <a:lnTo>
                  <a:pt x="23901" y="1015"/>
                </a:lnTo>
                <a:lnTo>
                  <a:pt x="20180" y="0"/>
                </a:lnTo>
                <a:lnTo>
                  <a:pt x="17525" y="0"/>
                </a:lnTo>
                <a:lnTo>
                  <a:pt x="10096" y="1015"/>
                </a:lnTo>
                <a:lnTo>
                  <a:pt x="4775" y="5334"/>
                </a:lnTo>
                <a:lnTo>
                  <a:pt x="1066" y="10668"/>
                </a:lnTo>
                <a:lnTo>
                  <a:pt x="0" y="17525"/>
                </a:lnTo>
                <a:lnTo>
                  <a:pt x="0" y="20193"/>
                </a:lnTo>
                <a:lnTo>
                  <a:pt x="1066" y="23875"/>
                </a:lnTo>
                <a:lnTo>
                  <a:pt x="4775" y="29718"/>
                </a:lnTo>
                <a:lnTo>
                  <a:pt x="10096" y="33400"/>
                </a:lnTo>
                <a:lnTo>
                  <a:pt x="13804" y="34544"/>
                </a:lnTo>
                <a:lnTo>
                  <a:pt x="17525" y="35051"/>
                </a:lnTo>
                <a:lnTo>
                  <a:pt x="20180" y="34544"/>
                </a:lnTo>
                <a:lnTo>
                  <a:pt x="23901" y="33400"/>
                </a:lnTo>
                <a:lnTo>
                  <a:pt x="29743" y="29718"/>
                </a:lnTo>
                <a:lnTo>
                  <a:pt x="32931" y="23875"/>
                </a:lnTo>
                <a:lnTo>
                  <a:pt x="34518" y="20193"/>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67" name="Google Shape;5667;p115"/>
          <p:cNvSpPr/>
          <p:nvPr/>
        </p:nvSpPr>
        <p:spPr>
          <a:xfrm>
            <a:off x="916195" y="3648353"/>
            <a:ext cx="38686" cy="38687"/>
          </a:xfrm>
          <a:custGeom>
            <a:rect b="b" l="l" r="r" t="t"/>
            <a:pathLst>
              <a:path extrusionOk="0" h="35052" w="35051">
                <a:moveTo>
                  <a:pt x="35051" y="17780"/>
                </a:moveTo>
                <a:lnTo>
                  <a:pt x="34518" y="14097"/>
                </a:lnTo>
                <a:lnTo>
                  <a:pt x="32931" y="10414"/>
                </a:lnTo>
                <a:lnTo>
                  <a:pt x="29743" y="5207"/>
                </a:lnTo>
                <a:lnTo>
                  <a:pt x="23901" y="1524"/>
                </a:lnTo>
                <a:lnTo>
                  <a:pt x="20180" y="0"/>
                </a:lnTo>
                <a:lnTo>
                  <a:pt x="17525" y="0"/>
                </a:lnTo>
                <a:lnTo>
                  <a:pt x="10096" y="1524"/>
                </a:lnTo>
                <a:lnTo>
                  <a:pt x="4775" y="5207"/>
                </a:lnTo>
                <a:lnTo>
                  <a:pt x="1066" y="10414"/>
                </a:lnTo>
                <a:lnTo>
                  <a:pt x="0" y="17780"/>
                </a:lnTo>
                <a:lnTo>
                  <a:pt x="0" y="20447"/>
                </a:lnTo>
                <a:lnTo>
                  <a:pt x="1066" y="24003"/>
                </a:lnTo>
                <a:lnTo>
                  <a:pt x="4775" y="29845"/>
                </a:lnTo>
                <a:lnTo>
                  <a:pt x="10096" y="33020"/>
                </a:lnTo>
                <a:lnTo>
                  <a:pt x="13804" y="34544"/>
                </a:lnTo>
                <a:lnTo>
                  <a:pt x="17525" y="35052"/>
                </a:lnTo>
                <a:lnTo>
                  <a:pt x="20180" y="34544"/>
                </a:lnTo>
                <a:lnTo>
                  <a:pt x="23901" y="33020"/>
                </a:lnTo>
                <a:lnTo>
                  <a:pt x="29743" y="29845"/>
                </a:lnTo>
                <a:lnTo>
                  <a:pt x="32931" y="24003"/>
                </a:lnTo>
                <a:lnTo>
                  <a:pt x="34518" y="20447"/>
                </a:lnTo>
                <a:lnTo>
                  <a:pt x="35051" y="1778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68" name="Google Shape;5668;p115"/>
          <p:cNvSpPr/>
          <p:nvPr/>
        </p:nvSpPr>
        <p:spPr>
          <a:xfrm>
            <a:off x="916195" y="3594529"/>
            <a:ext cx="38686" cy="38686"/>
          </a:xfrm>
          <a:custGeom>
            <a:rect b="b" l="l" r="r" t="t"/>
            <a:pathLst>
              <a:path extrusionOk="0" h="35051" w="35051">
                <a:moveTo>
                  <a:pt x="35051" y="17525"/>
                </a:moveTo>
                <a:lnTo>
                  <a:pt x="34518" y="14350"/>
                </a:lnTo>
                <a:lnTo>
                  <a:pt x="32931" y="10667"/>
                </a:lnTo>
                <a:lnTo>
                  <a:pt x="29743" y="5334"/>
                </a:lnTo>
                <a:lnTo>
                  <a:pt x="23901" y="1015"/>
                </a:lnTo>
                <a:lnTo>
                  <a:pt x="20180" y="0"/>
                </a:lnTo>
                <a:lnTo>
                  <a:pt x="17525" y="0"/>
                </a:lnTo>
                <a:lnTo>
                  <a:pt x="10096" y="1015"/>
                </a:lnTo>
                <a:lnTo>
                  <a:pt x="4775" y="5334"/>
                </a:lnTo>
                <a:lnTo>
                  <a:pt x="1066" y="10667"/>
                </a:lnTo>
                <a:lnTo>
                  <a:pt x="0" y="17525"/>
                </a:lnTo>
                <a:lnTo>
                  <a:pt x="0" y="20700"/>
                </a:lnTo>
                <a:lnTo>
                  <a:pt x="1066" y="23875"/>
                </a:lnTo>
                <a:lnTo>
                  <a:pt x="4775" y="29717"/>
                </a:lnTo>
                <a:lnTo>
                  <a:pt x="10096" y="33400"/>
                </a:lnTo>
                <a:lnTo>
                  <a:pt x="13804" y="34544"/>
                </a:lnTo>
                <a:lnTo>
                  <a:pt x="17525" y="35051"/>
                </a:lnTo>
                <a:lnTo>
                  <a:pt x="20180" y="34544"/>
                </a:lnTo>
                <a:lnTo>
                  <a:pt x="23901" y="33400"/>
                </a:lnTo>
                <a:lnTo>
                  <a:pt x="29743" y="29717"/>
                </a:lnTo>
                <a:lnTo>
                  <a:pt x="32931" y="23875"/>
                </a:lnTo>
                <a:lnTo>
                  <a:pt x="34518"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69" name="Google Shape;5669;p115"/>
          <p:cNvSpPr/>
          <p:nvPr/>
        </p:nvSpPr>
        <p:spPr>
          <a:xfrm>
            <a:off x="916195" y="3544067"/>
            <a:ext cx="38686" cy="38687"/>
          </a:xfrm>
          <a:custGeom>
            <a:rect b="b" l="l" r="r" t="t"/>
            <a:pathLst>
              <a:path extrusionOk="0" h="35052" w="35051">
                <a:moveTo>
                  <a:pt x="35051" y="17526"/>
                </a:moveTo>
                <a:lnTo>
                  <a:pt x="34518" y="13843"/>
                </a:lnTo>
                <a:lnTo>
                  <a:pt x="32931" y="10668"/>
                </a:lnTo>
                <a:lnTo>
                  <a:pt x="29743" y="5334"/>
                </a:lnTo>
                <a:lnTo>
                  <a:pt x="23901" y="1016"/>
                </a:lnTo>
                <a:lnTo>
                  <a:pt x="20180" y="0"/>
                </a:lnTo>
                <a:lnTo>
                  <a:pt x="17525" y="0"/>
                </a:lnTo>
                <a:lnTo>
                  <a:pt x="10096" y="1016"/>
                </a:lnTo>
                <a:lnTo>
                  <a:pt x="4775" y="5334"/>
                </a:lnTo>
                <a:lnTo>
                  <a:pt x="1066" y="10668"/>
                </a:lnTo>
                <a:lnTo>
                  <a:pt x="0" y="17526"/>
                </a:lnTo>
                <a:lnTo>
                  <a:pt x="0" y="20193"/>
                </a:lnTo>
                <a:lnTo>
                  <a:pt x="1066" y="23876"/>
                </a:lnTo>
                <a:lnTo>
                  <a:pt x="4775" y="29718"/>
                </a:lnTo>
                <a:lnTo>
                  <a:pt x="10096" y="33401"/>
                </a:lnTo>
                <a:lnTo>
                  <a:pt x="13804" y="34544"/>
                </a:lnTo>
                <a:lnTo>
                  <a:pt x="17525" y="35052"/>
                </a:lnTo>
                <a:lnTo>
                  <a:pt x="20180" y="34544"/>
                </a:lnTo>
                <a:lnTo>
                  <a:pt x="23901" y="33401"/>
                </a:lnTo>
                <a:lnTo>
                  <a:pt x="29743" y="29718"/>
                </a:lnTo>
                <a:lnTo>
                  <a:pt x="32931" y="23876"/>
                </a:lnTo>
                <a:lnTo>
                  <a:pt x="34518" y="20193"/>
                </a:lnTo>
                <a:lnTo>
                  <a:pt x="35051" y="175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70" name="Google Shape;5670;p115"/>
          <p:cNvSpPr/>
          <p:nvPr/>
        </p:nvSpPr>
        <p:spPr>
          <a:xfrm>
            <a:off x="916195" y="3491925"/>
            <a:ext cx="38686" cy="40368"/>
          </a:xfrm>
          <a:custGeom>
            <a:rect b="b" l="l" r="r" t="t"/>
            <a:pathLst>
              <a:path extrusionOk="0" h="36575" w="35051">
                <a:moveTo>
                  <a:pt x="35051" y="18034"/>
                </a:moveTo>
                <a:lnTo>
                  <a:pt x="34518" y="14731"/>
                </a:lnTo>
                <a:lnTo>
                  <a:pt x="32931" y="10922"/>
                </a:lnTo>
                <a:lnTo>
                  <a:pt x="29743" y="5461"/>
                </a:lnTo>
                <a:lnTo>
                  <a:pt x="23901" y="1650"/>
                </a:lnTo>
                <a:lnTo>
                  <a:pt x="20180" y="0"/>
                </a:lnTo>
                <a:lnTo>
                  <a:pt x="17525" y="0"/>
                </a:lnTo>
                <a:lnTo>
                  <a:pt x="10096" y="1650"/>
                </a:lnTo>
                <a:lnTo>
                  <a:pt x="4775" y="5461"/>
                </a:lnTo>
                <a:lnTo>
                  <a:pt x="1066" y="10922"/>
                </a:lnTo>
                <a:lnTo>
                  <a:pt x="0" y="18034"/>
                </a:lnTo>
                <a:lnTo>
                  <a:pt x="0" y="21336"/>
                </a:lnTo>
                <a:lnTo>
                  <a:pt x="1066" y="25146"/>
                </a:lnTo>
                <a:lnTo>
                  <a:pt x="4775" y="31114"/>
                </a:lnTo>
                <a:lnTo>
                  <a:pt x="10096" y="34416"/>
                </a:lnTo>
                <a:lnTo>
                  <a:pt x="13804" y="36067"/>
                </a:lnTo>
                <a:lnTo>
                  <a:pt x="17525" y="36575"/>
                </a:lnTo>
                <a:lnTo>
                  <a:pt x="20180" y="36067"/>
                </a:lnTo>
                <a:lnTo>
                  <a:pt x="23901" y="34416"/>
                </a:lnTo>
                <a:lnTo>
                  <a:pt x="29743" y="31114"/>
                </a:lnTo>
                <a:lnTo>
                  <a:pt x="32931" y="25146"/>
                </a:lnTo>
                <a:lnTo>
                  <a:pt x="34518" y="21336"/>
                </a:lnTo>
                <a:lnTo>
                  <a:pt x="35051" y="1803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71" name="Google Shape;5671;p115"/>
          <p:cNvSpPr/>
          <p:nvPr/>
        </p:nvSpPr>
        <p:spPr>
          <a:xfrm>
            <a:off x="916195" y="3441463"/>
            <a:ext cx="38686" cy="38686"/>
          </a:xfrm>
          <a:custGeom>
            <a:rect b="b" l="l" r="r" t="t"/>
            <a:pathLst>
              <a:path extrusionOk="0" h="35051" w="35051">
                <a:moveTo>
                  <a:pt x="35051" y="17525"/>
                </a:moveTo>
                <a:lnTo>
                  <a:pt x="34518" y="14350"/>
                </a:lnTo>
                <a:lnTo>
                  <a:pt x="32931" y="10668"/>
                </a:lnTo>
                <a:lnTo>
                  <a:pt x="29743" y="5334"/>
                </a:lnTo>
                <a:lnTo>
                  <a:pt x="23901" y="1016"/>
                </a:lnTo>
                <a:lnTo>
                  <a:pt x="20180" y="0"/>
                </a:lnTo>
                <a:lnTo>
                  <a:pt x="17525" y="0"/>
                </a:lnTo>
                <a:lnTo>
                  <a:pt x="10096" y="1016"/>
                </a:lnTo>
                <a:lnTo>
                  <a:pt x="4775" y="5334"/>
                </a:lnTo>
                <a:lnTo>
                  <a:pt x="1066" y="10668"/>
                </a:lnTo>
                <a:lnTo>
                  <a:pt x="0" y="17525"/>
                </a:lnTo>
                <a:lnTo>
                  <a:pt x="0" y="20700"/>
                </a:lnTo>
                <a:lnTo>
                  <a:pt x="1066" y="23875"/>
                </a:lnTo>
                <a:lnTo>
                  <a:pt x="4775" y="29718"/>
                </a:lnTo>
                <a:lnTo>
                  <a:pt x="10096" y="33400"/>
                </a:lnTo>
                <a:lnTo>
                  <a:pt x="13804" y="34544"/>
                </a:lnTo>
                <a:lnTo>
                  <a:pt x="17525" y="35051"/>
                </a:lnTo>
                <a:lnTo>
                  <a:pt x="20180" y="34544"/>
                </a:lnTo>
                <a:lnTo>
                  <a:pt x="23901" y="33400"/>
                </a:lnTo>
                <a:lnTo>
                  <a:pt x="29743" y="29718"/>
                </a:lnTo>
                <a:lnTo>
                  <a:pt x="32931" y="23875"/>
                </a:lnTo>
                <a:lnTo>
                  <a:pt x="34518"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72" name="Google Shape;5672;p115"/>
          <p:cNvSpPr/>
          <p:nvPr/>
        </p:nvSpPr>
        <p:spPr>
          <a:xfrm>
            <a:off x="916195" y="3389320"/>
            <a:ext cx="38686" cy="38686"/>
          </a:xfrm>
          <a:custGeom>
            <a:rect b="b" l="l" r="r" t="t"/>
            <a:pathLst>
              <a:path extrusionOk="0" h="35051" w="35051">
                <a:moveTo>
                  <a:pt x="35051" y="17525"/>
                </a:moveTo>
                <a:lnTo>
                  <a:pt x="34518" y="13842"/>
                </a:lnTo>
                <a:lnTo>
                  <a:pt x="32931" y="10667"/>
                </a:lnTo>
                <a:lnTo>
                  <a:pt x="29743" y="5334"/>
                </a:lnTo>
                <a:lnTo>
                  <a:pt x="23901" y="1015"/>
                </a:lnTo>
                <a:lnTo>
                  <a:pt x="20180" y="0"/>
                </a:lnTo>
                <a:lnTo>
                  <a:pt x="17525" y="0"/>
                </a:lnTo>
                <a:lnTo>
                  <a:pt x="10096" y="1015"/>
                </a:lnTo>
                <a:lnTo>
                  <a:pt x="4775" y="5334"/>
                </a:lnTo>
                <a:lnTo>
                  <a:pt x="1066" y="10667"/>
                </a:lnTo>
                <a:lnTo>
                  <a:pt x="0" y="17525"/>
                </a:lnTo>
                <a:lnTo>
                  <a:pt x="0" y="20192"/>
                </a:lnTo>
                <a:lnTo>
                  <a:pt x="1066" y="23875"/>
                </a:lnTo>
                <a:lnTo>
                  <a:pt x="4775" y="29717"/>
                </a:lnTo>
                <a:lnTo>
                  <a:pt x="10096" y="33400"/>
                </a:lnTo>
                <a:lnTo>
                  <a:pt x="13804" y="34543"/>
                </a:lnTo>
                <a:lnTo>
                  <a:pt x="17525" y="35051"/>
                </a:lnTo>
                <a:lnTo>
                  <a:pt x="20180" y="34543"/>
                </a:lnTo>
                <a:lnTo>
                  <a:pt x="23901" y="33400"/>
                </a:lnTo>
                <a:lnTo>
                  <a:pt x="29743" y="29717"/>
                </a:lnTo>
                <a:lnTo>
                  <a:pt x="32931" y="23875"/>
                </a:lnTo>
                <a:lnTo>
                  <a:pt x="34518" y="20192"/>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73" name="Google Shape;5673;p115"/>
          <p:cNvSpPr/>
          <p:nvPr/>
        </p:nvSpPr>
        <p:spPr>
          <a:xfrm>
            <a:off x="916195" y="3337177"/>
            <a:ext cx="38686" cy="38686"/>
          </a:xfrm>
          <a:custGeom>
            <a:rect b="b" l="l" r="r" t="t"/>
            <a:pathLst>
              <a:path extrusionOk="0" h="35051" w="35051">
                <a:moveTo>
                  <a:pt x="35051" y="17272"/>
                </a:moveTo>
                <a:lnTo>
                  <a:pt x="34518" y="14097"/>
                </a:lnTo>
                <a:lnTo>
                  <a:pt x="32931" y="10413"/>
                </a:lnTo>
                <a:lnTo>
                  <a:pt x="29743" y="5207"/>
                </a:lnTo>
                <a:lnTo>
                  <a:pt x="23901" y="1016"/>
                </a:lnTo>
                <a:lnTo>
                  <a:pt x="20180" y="0"/>
                </a:lnTo>
                <a:lnTo>
                  <a:pt x="17525" y="0"/>
                </a:lnTo>
                <a:lnTo>
                  <a:pt x="10096" y="1016"/>
                </a:lnTo>
                <a:lnTo>
                  <a:pt x="4775" y="5207"/>
                </a:lnTo>
                <a:lnTo>
                  <a:pt x="1066" y="10413"/>
                </a:lnTo>
                <a:lnTo>
                  <a:pt x="0" y="17272"/>
                </a:lnTo>
                <a:lnTo>
                  <a:pt x="0" y="20447"/>
                </a:lnTo>
                <a:lnTo>
                  <a:pt x="1066" y="24003"/>
                </a:lnTo>
                <a:lnTo>
                  <a:pt x="4775" y="29845"/>
                </a:lnTo>
                <a:lnTo>
                  <a:pt x="10096" y="33020"/>
                </a:lnTo>
                <a:lnTo>
                  <a:pt x="13804" y="34036"/>
                </a:lnTo>
                <a:lnTo>
                  <a:pt x="17525" y="35051"/>
                </a:lnTo>
                <a:lnTo>
                  <a:pt x="20180" y="34036"/>
                </a:lnTo>
                <a:lnTo>
                  <a:pt x="23901" y="33020"/>
                </a:lnTo>
                <a:lnTo>
                  <a:pt x="29743" y="29845"/>
                </a:lnTo>
                <a:lnTo>
                  <a:pt x="32931" y="24003"/>
                </a:lnTo>
                <a:lnTo>
                  <a:pt x="34518" y="20447"/>
                </a:lnTo>
                <a:lnTo>
                  <a:pt x="35051" y="172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74" name="Google Shape;5674;p115"/>
          <p:cNvSpPr/>
          <p:nvPr/>
        </p:nvSpPr>
        <p:spPr>
          <a:xfrm>
            <a:off x="916195" y="3286715"/>
            <a:ext cx="38686" cy="38686"/>
          </a:xfrm>
          <a:custGeom>
            <a:rect b="b" l="l" r="r" t="t"/>
            <a:pathLst>
              <a:path extrusionOk="0" h="35051" w="35051">
                <a:moveTo>
                  <a:pt x="35051" y="17525"/>
                </a:moveTo>
                <a:lnTo>
                  <a:pt x="34518" y="13842"/>
                </a:lnTo>
                <a:lnTo>
                  <a:pt x="32931" y="10667"/>
                </a:lnTo>
                <a:lnTo>
                  <a:pt x="29743" y="5333"/>
                </a:lnTo>
                <a:lnTo>
                  <a:pt x="23901" y="1015"/>
                </a:lnTo>
                <a:lnTo>
                  <a:pt x="20180" y="0"/>
                </a:lnTo>
                <a:lnTo>
                  <a:pt x="17525" y="0"/>
                </a:lnTo>
                <a:lnTo>
                  <a:pt x="10096" y="1015"/>
                </a:lnTo>
                <a:lnTo>
                  <a:pt x="4775" y="5333"/>
                </a:lnTo>
                <a:lnTo>
                  <a:pt x="1066" y="10667"/>
                </a:lnTo>
                <a:lnTo>
                  <a:pt x="0" y="17525"/>
                </a:lnTo>
                <a:lnTo>
                  <a:pt x="0" y="20700"/>
                </a:lnTo>
                <a:lnTo>
                  <a:pt x="1066" y="23875"/>
                </a:lnTo>
                <a:lnTo>
                  <a:pt x="4775" y="29717"/>
                </a:lnTo>
                <a:lnTo>
                  <a:pt x="10096" y="33400"/>
                </a:lnTo>
                <a:lnTo>
                  <a:pt x="13804" y="34543"/>
                </a:lnTo>
                <a:lnTo>
                  <a:pt x="17525" y="35051"/>
                </a:lnTo>
                <a:lnTo>
                  <a:pt x="20180" y="34543"/>
                </a:lnTo>
                <a:lnTo>
                  <a:pt x="23901" y="33400"/>
                </a:lnTo>
                <a:lnTo>
                  <a:pt x="29743" y="29717"/>
                </a:lnTo>
                <a:lnTo>
                  <a:pt x="32931" y="23875"/>
                </a:lnTo>
                <a:lnTo>
                  <a:pt x="34518"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75" name="Google Shape;5675;p115"/>
          <p:cNvSpPr/>
          <p:nvPr/>
        </p:nvSpPr>
        <p:spPr>
          <a:xfrm>
            <a:off x="916195" y="3234572"/>
            <a:ext cx="38686" cy="38686"/>
          </a:xfrm>
          <a:custGeom>
            <a:rect b="b" l="l" r="r" t="t"/>
            <a:pathLst>
              <a:path extrusionOk="0" h="35051" w="35051">
                <a:moveTo>
                  <a:pt x="35051" y="17525"/>
                </a:moveTo>
                <a:lnTo>
                  <a:pt x="34518" y="13843"/>
                </a:lnTo>
                <a:lnTo>
                  <a:pt x="32931" y="10033"/>
                </a:lnTo>
                <a:lnTo>
                  <a:pt x="29743" y="4825"/>
                </a:lnTo>
                <a:lnTo>
                  <a:pt x="23901" y="1015"/>
                </a:lnTo>
                <a:lnTo>
                  <a:pt x="20180" y="0"/>
                </a:lnTo>
                <a:lnTo>
                  <a:pt x="17525" y="0"/>
                </a:lnTo>
                <a:lnTo>
                  <a:pt x="10096" y="1015"/>
                </a:lnTo>
                <a:lnTo>
                  <a:pt x="4775" y="4825"/>
                </a:lnTo>
                <a:lnTo>
                  <a:pt x="1066" y="10033"/>
                </a:lnTo>
                <a:lnTo>
                  <a:pt x="0" y="17525"/>
                </a:lnTo>
                <a:lnTo>
                  <a:pt x="0" y="20193"/>
                </a:lnTo>
                <a:lnTo>
                  <a:pt x="1066" y="23875"/>
                </a:lnTo>
                <a:lnTo>
                  <a:pt x="4775" y="29718"/>
                </a:lnTo>
                <a:lnTo>
                  <a:pt x="10096" y="32893"/>
                </a:lnTo>
                <a:lnTo>
                  <a:pt x="13804" y="34544"/>
                </a:lnTo>
                <a:lnTo>
                  <a:pt x="17525" y="35051"/>
                </a:lnTo>
                <a:lnTo>
                  <a:pt x="20180" y="34544"/>
                </a:lnTo>
                <a:lnTo>
                  <a:pt x="23901" y="32893"/>
                </a:lnTo>
                <a:lnTo>
                  <a:pt x="29743" y="29718"/>
                </a:lnTo>
                <a:lnTo>
                  <a:pt x="32931" y="23875"/>
                </a:lnTo>
                <a:lnTo>
                  <a:pt x="34518" y="20193"/>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76" name="Google Shape;5676;p115"/>
          <p:cNvSpPr/>
          <p:nvPr/>
        </p:nvSpPr>
        <p:spPr>
          <a:xfrm>
            <a:off x="916195" y="3184111"/>
            <a:ext cx="38686" cy="37004"/>
          </a:xfrm>
          <a:custGeom>
            <a:rect b="b" l="l" r="r" t="t"/>
            <a:pathLst>
              <a:path extrusionOk="0" h="33527" w="35051">
                <a:moveTo>
                  <a:pt x="35051" y="16763"/>
                </a:moveTo>
                <a:lnTo>
                  <a:pt x="34518" y="13715"/>
                </a:lnTo>
                <a:lnTo>
                  <a:pt x="32931" y="10159"/>
                </a:lnTo>
                <a:lnTo>
                  <a:pt x="29743" y="5079"/>
                </a:lnTo>
                <a:lnTo>
                  <a:pt x="23901" y="1015"/>
                </a:lnTo>
                <a:lnTo>
                  <a:pt x="20180" y="0"/>
                </a:lnTo>
                <a:lnTo>
                  <a:pt x="17525" y="0"/>
                </a:lnTo>
                <a:lnTo>
                  <a:pt x="10096" y="1015"/>
                </a:lnTo>
                <a:lnTo>
                  <a:pt x="4775" y="5079"/>
                </a:lnTo>
                <a:lnTo>
                  <a:pt x="1066" y="10159"/>
                </a:lnTo>
                <a:lnTo>
                  <a:pt x="0" y="16763"/>
                </a:lnTo>
                <a:lnTo>
                  <a:pt x="0" y="19812"/>
                </a:lnTo>
                <a:lnTo>
                  <a:pt x="1066" y="22859"/>
                </a:lnTo>
                <a:lnTo>
                  <a:pt x="4775" y="28447"/>
                </a:lnTo>
                <a:lnTo>
                  <a:pt x="10096" y="32003"/>
                </a:lnTo>
                <a:lnTo>
                  <a:pt x="13804" y="33019"/>
                </a:lnTo>
                <a:lnTo>
                  <a:pt x="17525" y="33527"/>
                </a:lnTo>
                <a:lnTo>
                  <a:pt x="20180" y="33019"/>
                </a:lnTo>
                <a:lnTo>
                  <a:pt x="23901" y="32003"/>
                </a:lnTo>
                <a:lnTo>
                  <a:pt x="29743" y="28447"/>
                </a:lnTo>
                <a:lnTo>
                  <a:pt x="32931" y="22859"/>
                </a:lnTo>
                <a:lnTo>
                  <a:pt x="34518" y="19812"/>
                </a:lnTo>
                <a:lnTo>
                  <a:pt x="35051" y="1676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77" name="Google Shape;5677;p115"/>
          <p:cNvSpPr/>
          <p:nvPr/>
        </p:nvSpPr>
        <p:spPr>
          <a:xfrm>
            <a:off x="922924" y="3133649"/>
            <a:ext cx="38686" cy="38686"/>
          </a:xfrm>
          <a:custGeom>
            <a:rect b="b" l="l" r="r" t="t"/>
            <a:pathLst>
              <a:path extrusionOk="0" h="35051" w="35051">
                <a:moveTo>
                  <a:pt x="35051" y="17525"/>
                </a:moveTo>
                <a:lnTo>
                  <a:pt x="34518" y="14350"/>
                </a:lnTo>
                <a:lnTo>
                  <a:pt x="33464" y="10667"/>
                </a:lnTo>
                <a:lnTo>
                  <a:pt x="29743" y="5334"/>
                </a:lnTo>
                <a:lnTo>
                  <a:pt x="23901" y="1015"/>
                </a:lnTo>
                <a:lnTo>
                  <a:pt x="20180" y="0"/>
                </a:lnTo>
                <a:lnTo>
                  <a:pt x="17526" y="0"/>
                </a:lnTo>
                <a:lnTo>
                  <a:pt x="10617" y="1015"/>
                </a:lnTo>
                <a:lnTo>
                  <a:pt x="5308" y="5334"/>
                </a:lnTo>
                <a:lnTo>
                  <a:pt x="1066" y="10667"/>
                </a:lnTo>
                <a:lnTo>
                  <a:pt x="0" y="17525"/>
                </a:lnTo>
                <a:lnTo>
                  <a:pt x="0" y="20700"/>
                </a:lnTo>
                <a:lnTo>
                  <a:pt x="1066" y="23875"/>
                </a:lnTo>
                <a:lnTo>
                  <a:pt x="5308" y="30225"/>
                </a:lnTo>
                <a:lnTo>
                  <a:pt x="10617" y="33400"/>
                </a:lnTo>
                <a:lnTo>
                  <a:pt x="13804" y="34543"/>
                </a:lnTo>
                <a:lnTo>
                  <a:pt x="17526" y="35051"/>
                </a:lnTo>
                <a:lnTo>
                  <a:pt x="20180" y="34543"/>
                </a:lnTo>
                <a:lnTo>
                  <a:pt x="23901" y="33400"/>
                </a:lnTo>
                <a:lnTo>
                  <a:pt x="29743" y="30225"/>
                </a:lnTo>
                <a:lnTo>
                  <a:pt x="33464" y="23875"/>
                </a:lnTo>
                <a:lnTo>
                  <a:pt x="34518" y="20700"/>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78" name="Google Shape;5678;p115"/>
          <p:cNvSpPr/>
          <p:nvPr/>
        </p:nvSpPr>
        <p:spPr>
          <a:xfrm>
            <a:off x="954882" y="3094962"/>
            <a:ext cx="37005" cy="38686"/>
          </a:xfrm>
          <a:custGeom>
            <a:rect b="b" l="l" r="r" t="t"/>
            <a:pathLst>
              <a:path extrusionOk="0" h="35051" w="33528">
                <a:moveTo>
                  <a:pt x="33528" y="17525"/>
                </a:moveTo>
                <a:lnTo>
                  <a:pt x="33020" y="13842"/>
                </a:lnTo>
                <a:lnTo>
                  <a:pt x="32004" y="10667"/>
                </a:lnTo>
                <a:lnTo>
                  <a:pt x="28448" y="5334"/>
                </a:lnTo>
                <a:lnTo>
                  <a:pt x="22859" y="1015"/>
                </a:lnTo>
                <a:lnTo>
                  <a:pt x="19304" y="0"/>
                </a:lnTo>
                <a:lnTo>
                  <a:pt x="16764" y="0"/>
                </a:lnTo>
                <a:lnTo>
                  <a:pt x="10159" y="1015"/>
                </a:lnTo>
                <a:lnTo>
                  <a:pt x="5079" y="5334"/>
                </a:lnTo>
                <a:lnTo>
                  <a:pt x="1015" y="10667"/>
                </a:lnTo>
                <a:lnTo>
                  <a:pt x="0" y="17525"/>
                </a:lnTo>
                <a:lnTo>
                  <a:pt x="0" y="20700"/>
                </a:lnTo>
                <a:lnTo>
                  <a:pt x="1015" y="23875"/>
                </a:lnTo>
                <a:lnTo>
                  <a:pt x="5079" y="29717"/>
                </a:lnTo>
                <a:lnTo>
                  <a:pt x="10159" y="33400"/>
                </a:lnTo>
                <a:lnTo>
                  <a:pt x="13207" y="34543"/>
                </a:lnTo>
                <a:lnTo>
                  <a:pt x="16764" y="35051"/>
                </a:lnTo>
                <a:lnTo>
                  <a:pt x="19304" y="34543"/>
                </a:lnTo>
                <a:lnTo>
                  <a:pt x="22859" y="33400"/>
                </a:lnTo>
                <a:lnTo>
                  <a:pt x="28448" y="29717"/>
                </a:lnTo>
                <a:lnTo>
                  <a:pt x="32004" y="23875"/>
                </a:lnTo>
                <a:lnTo>
                  <a:pt x="33020" y="20700"/>
                </a:lnTo>
                <a:lnTo>
                  <a:pt x="33528"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79" name="Google Shape;5679;p115"/>
          <p:cNvSpPr/>
          <p:nvPr/>
        </p:nvSpPr>
        <p:spPr>
          <a:xfrm>
            <a:off x="1003661" y="3079824"/>
            <a:ext cx="38687" cy="38686"/>
          </a:xfrm>
          <a:custGeom>
            <a:rect b="b" l="l" r="r" t="t"/>
            <a:pathLst>
              <a:path extrusionOk="0" h="35051" w="35052">
                <a:moveTo>
                  <a:pt x="35052" y="17525"/>
                </a:moveTo>
                <a:lnTo>
                  <a:pt x="34518" y="13842"/>
                </a:lnTo>
                <a:lnTo>
                  <a:pt x="33464" y="10032"/>
                </a:lnTo>
                <a:lnTo>
                  <a:pt x="29743" y="4825"/>
                </a:lnTo>
                <a:lnTo>
                  <a:pt x="23901" y="1015"/>
                </a:lnTo>
                <a:lnTo>
                  <a:pt x="20180" y="0"/>
                </a:lnTo>
                <a:lnTo>
                  <a:pt x="17526" y="0"/>
                </a:lnTo>
                <a:lnTo>
                  <a:pt x="10617" y="1015"/>
                </a:lnTo>
                <a:lnTo>
                  <a:pt x="5308" y="4825"/>
                </a:lnTo>
                <a:lnTo>
                  <a:pt x="1066" y="10032"/>
                </a:lnTo>
                <a:lnTo>
                  <a:pt x="0" y="17525"/>
                </a:lnTo>
                <a:lnTo>
                  <a:pt x="0" y="20192"/>
                </a:lnTo>
                <a:lnTo>
                  <a:pt x="1066" y="23875"/>
                </a:lnTo>
                <a:lnTo>
                  <a:pt x="5308" y="29717"/>
                </a:lnTo>
                <a:lnTo>
                  <a:pt x="10617" y="32892"/>
                </a:lnTo>
                <a:lnTo>
                  <a:pt x="13804" y="34543"/>
                </a:lnTo>
                <a:lnTo>
                  <a:pt x="17526" y="35051"/>
                </a:lnTo>
                <a:lnTo>
                  <a:pt x="20180" y="34543"/>
                </a:lnTo>
                <a:lnTo>
                  <a:pt x="23901" y="32892"/>
                </a:lnTo>
                <a:lnTo>
                  <a:pt x="29743" y="29717"/>
                </a:lnTo>
                <a:lnTo>
                  <a:pt x="33464" y="23875"/>
                </a:lnTo>
                <a:lnTo>
                  <a:pt x="34518" y="20192"/>
                </a:lnTo>
                <a:lnTo>
                  <a:pt x="35052"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80" name="Google Shape;5680;p115"/>
          <p:cNvSpPr/>
          <p:nvPr/>
        </p:nvSpPr>
        <p:spPr>
          <a:xfrm>
            <a:off x="1055805" y="3079824"/>
            <a:ext cx="38686" cy="38686"/>
          </a:xfrm>
          <a:custGeom>
            <a:rect b="b" l="l" r="r" t="t"/>
            <a:pathLst>
              <a:path extrusionOk="0" h="35051" w="35051">
                <a:moveTo>
                  <a:pt x="1041" y="24002"/>
                </a:moveTo>
                <a:lnTo>
                  <a:pt x="5232" y="29844"/>
                </a:lnTo>
                <a:lnTo>
                  <a:pt x="10464" y="33019"/>
                </a:lnTo>
                <a:lnTo>
                  <a:pt x="14122" y="34543"/>
                </a:lnTo>
                <a:lnTo>
                  <a:pt x="17259" y="35051"/>
                </a:lnTo>
                <a:lnTo>
                  <a:pt x="20408" y="34543"/>
                </a:lnTo>
                <a:lnTo>
                  <a:pt x="24066" y="33019"/>
                </a:lnTo>
                <a:lnTo>
                  <a:pt x="29819" y="29844"/>
                </a:lnTo>
                <a:lnTo>
                  <a:pt x="32956" y="24002"/>
                </a:lnTo>
                <a:lnTo>
                  <a:pt x="34010" y="20446"/>
                </a:lnTo>
                <a:lnTo>
                  <a:pt x="35051" y="17779"/>
                </a:lnTo>
                <a:lnTo>
                  <a:pt x="34010" y="14096"/>
                </a:lnTo>
                <a:lnTo>
                  <a:pt x="32956" y="10413"/>
                </a:lnTo>
                <a:lnTo>
                  <a:pt x="29819" y="5206"/>
                </a:lnTo>
                <a:lnTo>
                  <a:pt x="24066" y="1523"/>
                </a:lnTo>
                <a:lnTo>
                  <a:pt x="20408" y="0"/>
                </a:lnTo>
                <a:lnTo>
                  <a:pt x="17259" y="0"/>
                </a:lnTo>
                <a:lnTo>
                  <a:pt x="10464" y="1523"/>
                </a:lnTo>
                <a:lnTo>
                  <a:pt x="5232" y="5206"/>
                </a:lnTo>
                <a:lnTo>
                  <a:pt x="1041" y="10413"/>
                </a:lnTo>
                <a:lnTo>
                  <a:pt x="0" y="17779"/>
                </a:lnTo>
                <a:lnTo>
                  <a:pt x="0" y="20446"/>
                </a:lnTo>
                <a:lnTo>
                  <a:pt x="1041" y="2400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81" name="Google Shape;5681;p115"/>
          <p:cNvSpPr/>
          <p:nvPr/>
        </p:nvSpPr>
        <p:spPr>
          <a:xfrm>
            <a:off x="1107949" y="3079824"/>
            <a:ext cx="38686" cy="38686"/>
          </a:xfrm>
          <a:custGeom>
            <a:rect b="b" l="l" r="r" t="t"/>
            <a:pathLst>
              <a:path extrusionOk="0" h="35051" w="35051">
                <a:moveTo>
                  <a:pt x="35051" y="17779"/>
                </a:moveTo>
                <a:lnTo>
                  <a:pt x="34518" y="14096"/>
                </a:lnTo>
                <a:lnTo>
                  <a:pt x="33464" y="10413"/>
                </a:lnTo>
                <a:lnTo>
                  <a:pt x="29743" y="5206"/>
                </a:lnTo>
                <a:lnTo>
                  <a:pt x="23901" y="1523"/>
                </a:lnTo>
                <a:lnTo>
                  <a:pt x="20180" y="0"/>
                </a:lnTo>
                <a:lnTo>
                  <a:pt x="17525" y="0"/>
                </a:lnTo>
                <a:lnTo>
                  <a:pt x="10096" y="1523"/>
                </a:lnTo>
                <a:lnTo>
                  <a:pt x="5308" y="5206"/>
                </a:lnTo>
                <a:lnTo>
                  <a:pt x="1066" y="10413"/>
                </a:lnTo>
                <a:lnTo>
                  <a:pt x="0" y="17779"/>
                </a:lnTo>
                <a:lnTo>
                  <a:pt x="0" y="20446"/>
                </a:lnTo>
                <a:lnTo>
                  <a:pt x="1066" y="24002"/>
                </a:lnTo>
                <a:lnTo>
                  <a:pt x="5308" y="29844"/>
                </a:lnTo>
                <a:lnTo>
                  <a:pt x="10096" y="33019"/>
                </a:lnTo>
                <a:lnTo>
                  <a:pt x="13804" y="34543"/>
                </a:lnTo>
                <a:lnTo>
                  <a:pt x="17525" y="35051"/>
                </a:lnTo>
                <a:lnTo>
                  <a:pt x="20180" y="34543"/>
                </a:lnTo>
                <a:lnTo>
                  <a:pt x="23901" y="33019"/>
                </a:lnTo>
                <a:lnTo>
                  <a:pt x="29743" y="29844"/>
                </a:lnTo>
                <a:lnTo>
                  <a:pt x="33464" y="24002"/>
                </a:lnTo>
                <a:lnTo>
                  <a:pt x="34518"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82" name="Google Shape;5682;p115"/>
          <p:cNvSpPr/>
          <p:nvPr/>
        </p:nvSpPr>
        <p:spPr>
          <a:xfrm>
            <a:off x="1158410" y="3079824"/>
            <a:ext cx="38686" cy="38686"/>
          </a:xfrm>
          <a:custGeom>
            <a:rect b="b" l="l" r="r" t="t"/>
            <a:pathLst>
              <a:path extrusionOk="0" h="35051" w="35051">
                <a:moveTo>
                  <a:pt x="35051" y="17779"/>
                </a:moveTo>
                <a:lnTo>
                  <a:pt x="34518" y="14096"/>
                </a:lnTo>
                <a:lnTo>
                  <a:pt x="33464" y="10413"/>
                </a:lnTo>
                <a:lnTo>
                  <a:pt x="29743" y="5206"/>
                </a:lnTo>
                <a:lnTo>
                  <a:pt x="23901" y="1523"/>
                </a:lnTo>
                <a:lnTo>
                  <a:pt x="20713" y="0"/>
                </a:lnTo>
                <a:lnTo>
                  <a:pt x="17525" y="0"/>
                </a:lnTo>
                <a:lnTo>
                  <a:pt x="10617" y="1523"/>
                </a:lnTo>
                <a:lnTo>
                  <a:pt x="5308" y="5206"/>
                </a:lnTo>
                <a:lnTo>
                  <a:pt x="1066" y="10413"/>
                </a:lnTo>
                <a:lnTo>
                  <a:pt x="0" y="17779"/>
                </a:lnTo>
                <a:lnTo>
                  <a:pt x="0" y="20446"/>
                </a:lnTo>
                <a:lnTo>
                  <a:pt x="1066" y="24002"/>
                </a:lnTo>
                <a:lnTo>
                  <a:pt x="5308" y="29844"/>
                </a:lnTo>
                <a:lnTo>
                  <a:pt x="10617" y="33019"/>
                </a:lnTo>
                <a:lnTo>
                  <a:pt x="13804" y="34543"/>
                </a:lnTo>
                <a:lnTo>
                  <a:pt x="17525" y="35051"/>
                </a:lnTo>
                <a:lnTo>
                  <a:pt x="20713" y="34543"/>
                </a:lnTo>
                <a:lnTo>
                  <a:pt x="23901" y="33019"/>
                </a:lnTo>
                <a:lnTo>
                  <a:pt x="29743" y="29844"/>
                </a:lnTo>
                <a:lnTo>
                  <a:pt x="33464" y="24002"/>
                </a:lnTo>
                <a:lnTo>
                  <a:pt x="34518"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83" name="Google Shape;5683;p115"/>
          <p:cNvSpPr/>
          <p:nvPr/>
        </p:nvSpPr>
        <p:spPr>
          <a:xfrm>
            <a:off x="1210553" y="3079824"/>
            <a:ext cx="40368" cy="38686"/>
          </a:xfrm>
          <a:custGeom>
            <a:rect b="b" l="l" r="r" t="t"/>
            <a:pathLst>
              <a:path extrusionOk="0" h="35051" w="36575">
                <a:moveTo>
                  <a:pt x="1092" y="24002"/>
                </a:moveTo>
                <a:lnTo>
                  <a:pt x="5460" y="29844"/>
                </a:lnTo>
                <a:lnTo>
                  <a:pt x="10921" y="33019"/>
                </a:lnTo>
                <a:lnTo>
                  <a:pt x="14744" y="34543"/>
                </a:lnTo>
                <a:lnTo>
                  <a:pt x="18021" y="35051"/>
                </a:lnTo>
                <a:lnTo>
                  <a:pt x="21285" y="34543"/>
                </a:lnTo>
                <a:lnTo>
                  <a:pt x="25107" y="33019"/>
                </a:lnTo>
                <a:lnTo>
                  <a:pt x="31115" y="29844"/>
                </a:lnTo>
                <a:lnTo>
                  <a:pt x="34391" y="24002"/>
                </a:lnTo>
                <a:lnTo>
                  <a:pt x="35483" y="20446"/>
                </a:lnTo>
                <a:lnTo>
                  <a:pt x="36575" y="17779"/>
                </a:lnTo>
                <a:lnTo>
                  <a:pt x="35483" y="14096"/>
                </a:lnTo>
                <a:lnTo>
                  <a:pt x="34391" y="10413"/>
                </a:lnTo>
                <a:lnTo>
                  <a:pt x="31115" y="5206"/>
                </a:lnTo>
                <a:lnTo>
                  <a:pt x="25107" y="1523"/>
                </a:lnTo>
                <a:lnTo>
                  <a:pt x="21285" y="0"/>
                </a:lnTo>
                <a:lnTo>
                  <a:pt x="18021" y="0"/>
                </a:lnTo>
                <a:lnTo>
                  <a:pt x="10921" y="1523"/>
                </a:lnTo>
                <a:lnTo>
                  <a:pt x="5460" y="5206"/>
                </a:lnTo>
                <a:lnTo>
                  <a:pt x="1092" y="10413"/>
                </a:lnTo>
                <a:lnTo>
                  <a:pt x="0" y="17779"/>
                </a:lnTo>
                <a:lnTo>
                  <a:pt x="0" y="20446"/>
                </a:lnTo>
                <a:lnTo>
                  <a:pt x="1092" y="2400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84" name="Google Shape;5684;p115"/>
          <p:cNvSpPr/>
          <p:nvPr/>
        </p:nvSpPr>
        <p:spPr>
          <a:xfrm>
            <a:off x="1262696" y="3079824"/>
            <a:ext cx="38687" cy="38686"/>
          </a:xfrm>
          <a:custGeom>
            <a:rect b="b" l="l" r="r" t="t"/>
            <a:pathLst>
              <a:path extrusionOk="0" h="35051" w="35052">
                <a:moveTo>
                  <a:pt x="35052" y="17779"/>
                </a:moveTo>
                <a:lnTo>
                  <a:pt x="34518" y="14096"/>
                </a:lnTo>
                <a:lnTo>
                  <a:pt x="33464" y="10413"/>
                </a:lnTo>
                <a:lnTo>
                  <a:pt x="29743" y="5206"/>
                </a:lnTo>
                <a:lnTo>
                  <a:pt x="23901" y="1523"/>
                </a:lnTo>
                <a:lnTo>
                  <a:pt x="20180" y="0"/>
                </a:lnTo>
                <a:lnTo>
                  <a:pt x="17525" y="0"/>
                </a:lnTo>
                <a:lnTo>
                  <a:pt x="10096" y="1523"/>
                </a:lnTo>
                <a:lnTo>
                  <a:pt x="5308" y="5206"/>
                </a:lnTo>
                <a:lnTo>
                  <a:pt x="1066" y="10413"/>
                </a:lnTo>
                <a:lnTo>
                  <a:pt x="0" y="17779"/>
                </a:lnTo>
                <a:lnTo>
                  <a:pt x="0" y="20446"/>
                </a:lnTo>
                <a:lnTo>
                  <a:pt x="1066" y="24002"/>
                </a:lnTo>
                <a:lnTo>
                  <a:pt x="5308" y="29844"/>
                </a:lnTo>
                <a:lnTo>
                  <a:pt x="10096" y="33019"/>
                </a:lnTo>
                <a:lnTo>
                  <a:pt x="13804" y="34543"/>
                </a:lnTo>
                <a:lnTo>
                  <a:pt x="17525" y="35051"/>
                </a:lnTo>
                <a:lnTo>
                  <a:pt x="20180" y="34543"/>
                </a:lnTo>
                <a:lnTo>
                  <a:pt x="23901" y="33019"/>
                </a:lnTo>
                <a:lnTo>
                  <a:pt x="29743" y="29844"/>
                </a:lnTo>
                <a:lnTo>
                  <a:pt x="33464" y="24002"/>
                </a:lnTo>
                <a:lnTo>
                  <a:pt x="34518"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85" name="Google Shape;5685;p115"/>
          <p:cNvSpPr/>
          <p:nvPr/>
        </p:nvSpPr>
        <p:spPr>
          <a:xfrm>
            <a:off x="1313156" y="3079824"/>
            <a:ext cx="38687" cy="38686"/>
          </a:xfrm>
          <a:custGeom>
            <a:rect b="b" l="l" r="r" t="t"/>
            <a:pathLst>
              <a:path extrusionOk="0" h="35051" w="35052">
                <a:moveTo>
                  <a:pt x="35052" y="17779"/>
                </a:moveTo>
                <a:lnTo>
                  <a:pt x="34518" y="14096"/>
                </a:lnTo>
                <a:lnTo>
                  <a:pt x="33464" y="10413"/>
                </a:lnTo>
                <a:lnTo>
                  <a:pt x="29743" y="5206"/>
                </a:lnTo>
                <a:lnTo>
                  <a:pt x="23901" y="1523"/>
                </a:lnTo>
                <a:lnTo>
                  <a:pt x="20713" y="0"/>
                </a:lnTo>
                <a:lnTo>
                  <a:pt x="17526" y="0"/>
                </a:lnTo>
                <a:lnTo>
                  <a:pt x="10617" y="1523"/>
                </a:lnTo>
                <a:lnTo>
                  <a:pt x="5308" y="5206"/>
                </a:lnTo>
                <a:lnTo>
                  <a:pt x="1066" y="10413"/>
                </a:lnTo>
                <a:lnTo>
                  <a:pt x="0" y="17779"/>
                </a:lnTo>
                <a:lnTo>
                  <a:pt x="0" y="20446"/>
                </a:lnTo>
                <a:lnTo>
                  <a:pt x="1066" y="24002"/>
                </a:lnTo>
                <a:lnTo>
                  <a:pt x="5308" y="29844"/>
                </a:lnTo>
                <a:lnTo>
                  <a:pt x="10617" y="33019"/>
                </a:lnTo>
                <a:lnTo>
                  <a:pt x="13804" y="34543"/>
                </a:lnTo>
                <a:lnTo>
                  <a:pt x="17526" y="35051"/>
                </a:lnTo>
                <a:lnTo>
                  <a:pt x="20713" y="34543"/>
                </a:lnTo>
                <a:lnTo>
                  <a:pt x="23901" y="33019"/>
                </a:lnTo>
                <a:lnTo>
                  <a:pt x="29743" y="29844"/>
                </a:lnTo>
                <a:lnTo>
                  <a:pt x="33464" y="24002"/>
                </a:lnTo>
                <a:lnTo>
                  <a:pt x="34518"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86" name="Google Shape;5686;p115"/>
          <p:cNvSpPr/>
          <p:nvPr/>
        </p:nvSpPr>
        <p:spPr>
          <a:xfrm>
            <a:off x="1365300" y="3079824"/>
            <a:ext cx="38687" cy="38686"/>
          </a:xfrm>
          <a:custGeom>
            <a:rect b="b" l="l" r="r" t="t"/>
            <a:pathLst>
              <a:path extrusionOk="0" h="35051" w="35052">
                <a:moveTo>
                  <a:pt x="1574" y="24002"/>
                </a:moveTo>
                <a:lnTo>
                  <a:pt x="5232" y="29844"/>
                </a:lnTo>
                <a:lnTo>
                  <a:pt x="10464" y="33019"/>
                </a:lnTo>
                <a:lnTo>
                  <a:pt x="14122" y="34543"/>
                </a:lnTo>
                <a:lnTo>
                  <a:pt x="17259" y="35051"/>
                </a:lnTo>
                <a:lnTo>
                  <a:pt x="20408" y="34543"/>
                </a:lnTo>
                <a:lnTo>
                  <a:pt x="24066" y="33019"/>
                </a:lnTo>
                <a:lnTo>
                  <a:pt x="29819" y="29844"/>
                </a:lnTo>
                <a:lnTo>
                  <a:pt x="32956" y="24002"/>
                </a:lnTo>
                <a:lnTo>
                  <a:pt x="34010" y="20446"/>
                </a:lnTo>
                <a:lnTo>
                  <a:pt x="35052" y="17779"/>
                </a:lnTo>
                <a:lnTo>
                  <a:pt x="34010" y="14096"/>
                </a:lnTo>
                <a:lnTo>
                  <a:pt x="32956" y="10413"/>
                </a:lnTo>
                <a:lnTo>
                  <a:pt x="29819" y="5206"/>
                </a:lnTo>
                <a:lnTo>
                  <a:pt x="24066" y="1523"/>
                </a:lnTo>
                <a:lnTo>
                  <a:pt x="20408" y="0"/>
                </a:lnTo>
                <a:lnTo>
                  <a:pt x="17259" y="0"/>
                </a:lnTo>
                <a:lnTo>
                  <a:pt x="10464" y="1523"/>
                </a:lnTo>
                <a:lnTo>
                  <a:pt x="5232" y="5206"/>
                </a:lnTo>
                <a:lnTo>
                  <a:pt x="1574" y="10413"/>
                </a:lnTo>
                <a:lnTo>
                  <a:pt x="0" y="17779"/>
                </a:lnTo>
                <a:lnTo>
                  <a:pt x="0" y="20446"/>
                </a:lnTo>
                <a:lnTo>
                  <a:pt x="1574" y="2400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87" name="Google Shape;5687;p115"/>
          <p:cNvSpPr/>
          <p:nvPr/>
        </p:nvSpPr>
        <p:spPr>
          <a:xfrm>
            <a:off x="1417445" y="3079824"/>
            <a:ext cx="37004" cy="38686"/>
          </a:xfrm>
          <a:custGeom>
            <a:rect b="b" l="l" r="r" t="t"/>
            <a:pathLst>
              <a:path extrusionOk="0" h="35051" w="33527">
                <a:moveTo>
                  <a:pt x="33527" y="17779"/>
                </a:moveTo>
                <a:lnTo>
                  <a:pt x="33019" y="14096"/>
                </a:lnTo>
                <a:lnTo>
                  <a:pt x="32003" y="10413"/>
                </a:lnTo>
                <a:lnTo>
                  <a:pt x="28447" y="5206"/>
                </a:lnTo>
                <a:lnTo>
                  <a:pt x="22859" y="1523"/>
                </a:lnTo>
                <a:lnTo>
                  <a:pt x="19303" y="0"/>
                </a:lnTo>
                <a:lnTo>
                  <a:pt x="16763" y="0"/>
                </a:lnTo>
                <a:lnTo>
                  <a:pt x="10159" y="1523"/>
                </a:lnTo>
                <a:lnTo>
                  <a:pt x="5079" y="5206"/>
                </a:lnTo>
                <a:lnTo>
                  <a:pt x="1015" y="10413"/>
                </a:lnTo>
                <a:lnTo>
                  <a:pt x="0" y="17779"/>
                </a:lnTo>
                <a:lnTo>
                  <a:pt x="0" y="20446"/>
                </a:lnTo>
                <a:lnTo>
                  <a:pt x="1015" y="24002"/>
                </a:lnTo>
                <a:lnTo>
                  <a:pt x="5079" y="29844"/>
                </a:lnTo>
                <a:lnTo>
                  <a:pt x="10159" y="33019"/>
                </a:lnTo>
                <a:lnTo>
                  <a:pt x="13207" y="34543"/>
                </a:lnTo>
                <a:lnTo>
                  <a:pt x="16763" y="35051"/>
                </a:lnTo>
                <a:lnTo>
                  <a:pt x="19303" y="34543"/>
                </a:lnTo>
                <a:lnTo>
                  <a:pt x="22859" y="33019"/>
                </a:lnTo>
                <a:lnTo>
                  <a:pt x="28447" y="29844"/>
                </a:lnTo>
                <a:lnTo>
                  <a:pt x="32003" y="24002"/>
                </a:lnTo>
                <a:lnTo>
                  <a:pt x="33019" y="20446"/>
                </a:lnTo>
                <a:lnTo>
                  <a:pt x="33527"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88" name="Google Shape;5688;p115"/>
          <p:cNvSpPr/>
          <p:nvPr/>
        </p:nvSpPr>
        <p:spPr>
          <a:xfrm>
            <a:off x="1469588" y="3079824"/>
            <a:ext cx="38686" cy="38686"/>
          </a:xfrm>
          <a:custGeom>
            <a:rect b="b" l="l" r="r" t="t"/>
            <a:pathLst>
              <a:path extrusionOk="0" h="35051" w="35051">
                <a:moveTo>
                  <a:pt x="35051" y="17779"/>
                </a:moveTo>
                <a:lnTo>
                  <a:pt x="34518" y="14096"/>
                </a:lnTo>
                <a:lnTo>
                  <a:pt x="33464" y="10413"/>
                </a:lnTo>
                <a:lnTo>
                  <a:pt x="29743" y="5206"/>
                </a:lnTo>
                <a:lnTo>
                  <a:pt x="23901" y="1523"/>
                </a:lnTo>
                <a:lnTo>
                  <a:pt x="20713" y="0"/>
                </a:lnTo>
                <a:lnTo>
                  <a:pt x="17525" y="0"/>
                </a:lnTo>
                <a:lnTo>
                  <a:pt x="10617" y="1523"/>
                </a:lnTo>
                <a:lnTo>
                  <a:pt x="5308" y="5206"/>
                </a:lnTo>
                <a:lnTo>
                  <a:pt x="1066" y="10413"/>
                </a:lnTo>
                <a:lnTo>
                  <a:pt x="0" y="17779"/>
                </a:lnTo>
                <a:lnTo>
                  <a:pt x="0" y="20446"/>
                </a:lnTo>
                <a:lnTo>
                  <a:pt x="1066" y="24002"/>
                </a:lnTo>
                <a:lnTo>
                  <a:pt x="5308" y="29844"/>
                </a:lnTo>
                <a:lnTo>
                  <a:pt x="10617" y="33019"/>
                </a:lnTo>
                <a:lnTo>
                  <a:pt x="13804" y="34543"/>
                </a:lnTo>
                <a:lnTo>
                  <a:pt x="17525" y="35051"/>
                </a:lnTo>
                <a:lnTo>
                  <a:pt x="20713" y="34543"/>
                </a:lnTo>
                <a:lnTo>
                  <a:pt x="23901" y="33019"/>
                </a:lnTo>
                <a:lnTo>
                  <a:pt x="29743" y="29844"/>
                </a:lnTo>
                <a:lnTo>
                  <a:pt x="33464" y="24002"/>
                </a:lnTo>
                <a:lnTo>
                  <a:pt x="34518"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89" name="Google Shape;5689;p115"/>
          <p:cNvSpPr/>
          <p:nvPr/>
        </p:nvSpPr>
        <p:spPr>
          <a:xfrm>
            <a:off x="1520049" y="3079824"/>
            <a:ext cx="38687" cy="38686"/>
          </a:xfrm>
          <a:custGeom>
            <a:rect b="b" l="l" r="r" t="t"/>
            <a:pathLst>
              <a:path extrusionOk="0" h="35051" w="35052">
                <a:moveTo>
                  <a:pt x="1574" y="24002"/>
                </a:moveTo>
                <a:lnTo>
                  <a:pt x="5232" y="29844"/>
                </a:lnTo>
                <a:lnTo>
                  <a:pt x="10464" y="33019"/>
                </a:lnTo>
                <a:lnTo>
                  <a:pt x="14122" y="34543"/>
                </a:lnTo>
                <a:lnTo>
                  <a:pt x="17259" y="35051"/>
                </a:lnTo>
                <a:lnTo>
                  <a:pt x="20408" y="34543"/>
                </a:lnTo>
                <a:lnTo>
                  <a:pt x="24066" y="33019"/>
                </a:lnTo>
                <a:lnTo>
                  <a:pt x="29819" y="29844"/>
                </a:lnTo>
                <a:lnTo>
                  <a:pt x="32956" y="24002"/>
                </a:lnTo>
                <a:lnTo>
                  <a:pt x="34010" y="20446"/>
                </a:lnTo>
                <a:lnTo>
                  <a:pt x="35052" y="17779"/>
                </a:lnTo>
                <a:lnTo>
                  <a:pt x="34010" y="14096"/>
                </a:lnTo>
                <a:lnTo>
                  <a:pt x="32956" y="10413"/>
                </a:lnTo>
                <a:lnTo>
                  <a:pt x="29819" y="5206"/>
                </a:lnTo>
                <a:lnTo>
                  <a:pt x="24066" y="1523"/>
                </a:lnTo>
                <a:lnTo>
                  <a:pt x="20408" y="0"/>
                </a:lnTo>
                <a:lnTo>
                  <a:pt x="17259" y="0"/>
                </a:lnTo>
                <a:lnTo>
                  <a:pt x="10464" y="1523"/>
                </a:lnTo>
                <a:lnTo>
                  <a:pt x="5232" y="5206"/>
                </a:lnTo>
                <a:lnTo>
                  <a:pt x="1574" y="10413"/>
                </a:lnTo>
                <a:lnTo>
                  <a:pt x="0" y="17779"/>
                </a:lnTo>
                <a:lnTo>
                  <a:pt x="0" y="20446"/>
                </a:lnTo>
                <a:lnTo>
                  <a:pt x="1574" y="2400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90" name="Google Shape;5690;p115"/>
          <p:cNvSpPr/>
          <p:nvPr/>
        </p:nvSpPr>
        <p:spPr>
          <a:xfrm>
            <a:off x="1689936" y="3771144"/>
            <a:ext cx="25230" cy="25230"/>
          </a:xfrm>
          <a:custGeom>
            <a:rect b="b" l="l" r="r" t="t"/>
            <a:pathLst>
              <a:path extrusionOk="0" h="22859" w="22859">
                <a:moveTo>
                  <a:pt x="11937" y="22351"/>
                </a:moveTo>
                <a:lnTo>
                  <a:pt x="15112" y="21336"/>
                </a:lnTo>
                <a:lnTo>
                  <a:pt x="19176" y="19303"/>
                </a:lnTo>
                <a:lnTo>
                  <a:pt x="21843" y="15239"/>
                </a:lnTo>
                <a:lnTo>
                  <a:pt x="22859" y="11683"/>
                </a:lnTo>
                <a:lnTo>
                  <a:pt x="21843" y="7112"/>
                </a:lnTo>
                <a:lnTo>
                  <a:pt x="19176" y="3555"/>
                </a:lnTo>
                <a:lnTo>
                  <a:pt x="15112" y="1015"/>
                </a:lnTo>
                <a:lnTo>
                  <a:pt x="11429" y="0"/>
                </a:lnTo>
                <a:lnTo>
                  <a:pt x="6756" y="1015"/>
                </a:lnTo>
                <a:lnTo>
                  <a:pt x="3111" y="3555"/>
                </a:lnTo>
                <a:lnTo>
                  <a:pt x="520" y="7112"/>
                </a:lnTo>
                <a:lnTo>
                  <a:pt x="0" y="11683"/>
                </a:lnTo>
                <a:lnTo>
                  <a:pt x="520" y="15239"/>
                </a:lnTo>
                <a:lnTo>
                  <a:pt x="3111" y="19303"/>
                </a:lnTo>
                <a:lnTo>
                  <a:pt x="6756" y="21336"/>
                </a:lnTo>
                <a:lnTo>
                  <a:pt x="11429" y="22859"/>
                </a:lnTo>
                <a:lnTo>
                  <a:pt x="11937"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91" name="Google Shape;5691;p115"/>
          <p:cNvSpPr/>
          <p:nvPr/>
        </p:nvSpPr>
        <p:spPr>
          <a:xfrm>
            <a:off x="1703392" y="3735821"/>
            <a:ext cx="26913" cy="25231"/>
          </a:xfrm>
          <a:custGeom>
            <a:rect b="b" l="l" r="r" t="t"/>
            <a:pathLst>
              <a:path extrusionOk="0" h="22860" w="24384">
                <a:moveTo>
                  <a:pt x="18287" y="20828"/>
                </a:moveTo>
                <a:lnTo>
                  <a:pt x="21081" y="19176"/>
                </a:lnTo>
                <a:lnTo>
                  <a:pt x="23240" y="15621"/>
                </a:lnTo>
                <a:lnTo>
                  <a:pt x="23875" y="12954"/>
                </a:lnTo>
                <a:lnTo>
                  <a:pt x="24384" y="11430"/>
                </a:lnTo>
                <a:lnTo>
                  <a:pt x="23240" y="6731"/>
                </a:lnTo>
                <a:lnTo>
                  <a:pt x="21081" y="3175"/>
                </a:lnTo>
                <a:lnTo>
                  <a:pt x="16637" y="508"/>
                </a:lnTo>
                <a:lnTo>
                  <a:pt x="12192" y="0"/>
                </a:lnTo>
                <a:lnTo>
                  <a:pt x="7239" y="508"/>
                </a:lnTo>
                <a:lnTo>
                  <a:pt x="3937" y="3175"/>
                </a:lnTo>
                <a:lnTo>
                  <a:pt x="508" y="6731"/>
                </a:lnTo>
                <a:lnTo>
                  <a:pt x="0" y="11430"/>
                </a:lnTo>
                <a:lnTo>
                  <a:pt x="508" y="15621"/>
                </a:lnTo>
                <a:lnTo>
                  <a:pt x="3937" y="19176"/>
                </a:lnTo>
                <a:lnTo>
                  <a:pt x="7239" y="21844"/>
                </a:lnTo>
                <a:lnTo>
                  <a:pt x="12192" y="22860"/>
                </a:lnTo>
                <a:lnTo>
                  <a:pt x="14350" y="22351"/>
                </a:lnTo>
                <a:lnTo>
                  <a:pt x="18287" y="2082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92" name="Google Shape;5692;p115"/>
          <p:cNvSpPr/>
          <p:nvPr/>
        </p:nvSpPr>
        <p:spPr>
          <a:xfrm>
            <a:off x="1720213" y="3700498"/>
            <a:ext cx="25230" cy="25231"/>
          </a:xfrm>
          <a:custGeom>
            <a:rect b="b" l="l" r="r" t="t"/>
            <a:pathLst>
              <a:path extrusionOk="0" h="22860" w="22859">
                <a:moveTo>
                  <a:pt x="11937" y="22351"/>
                </a:moveTo>
                <a:lnTo>
                  <a:pt x="15112" y="21844"/>
                </a:lnTo>
                <a:lnTo>
                  <a:pt x="19177" y="19685"/>
                </a:lnTo>
                <a:lnTo>
                  <a:pt x="21843" y="15621"/>
                </a:lnTo>
                <a:lnTo>
                  <a:pt x="22859" y="11429"/>
                </a:lnTo>
                <a:lnTo>
                  <a:pt x="21843" y="6730"/>
                </a:lnTo>
                <a:lnTo>
                  <a:pt x="19177" y="3683"/>
                </a:lnTo>
                <a:lnTo>
                  <a:pt x="15112" y="508"/>
                </a:lnTo>
                <a:lnTo>
                  <a:pt x="11430" y="0"/>
                </a:lnTo>
                <a:lnTo>
                  <a:pt x="6731" y="508"/>
                </a:lnTo>
                <a:lnTo>
                  <a:pt x="3175" y="3683"/>
                </a:lnTo>
                <a:lnTo>
                  <a:pt x="507" y="6730"/>
                </a:lnTo>
                <a:lnTo>
                  <a:pt x="0" y="11429"/>
                </a:lnTo>
                <a:lnTo>
                  <a:pt x="507" y="15621"/>
                </a:lnTo>
                <a:lnTo>
                  <a:pt x="3175" y="19685"/>
                </a:lnTo>
                <a:lnTo>
                  <a:pt x="6731" y="21844"/>
                </a:lnTo>
                <a:lnTo>
                  <a:pt x="11430" y="22860"/>
                </a:lnTo>
                <a:lnTo>
                  <a:pt x="11937"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93" name="Google Shape;5693;p115"/>
          <p:cNvSpPr/>
          <p:nvPr/>
        </p:nvSpPr>
        <p:spPr>
          <a:xfrm>
            <a:off x="1735350" y="3665175"/>
            <a:ext cx="26913" cy="26912"/>
          </a:xfrm>
          <a:custGeom>
            <a:rect b="b" l="l" r="r" t="t"/>
            <a:pathLst>
              <a:path extrusionOk="0" h="24383" w="24384">
                <a:moveTo>
                  <a:pt x="24384" y="12445"/>
                </a:moveTo>
                <a:lnTo>
                  <a:pt x="23240" y="7619"/>
                </a:lnTo>
                <a:lnTo>
                  <a:pt x="21081" y="3809"/>
                </a:lnTo>
                <a:lnTo>
                  <a:pt x="16637" y="1142"/>
                </a:lnTo>
                <a:lnTo>
                  <a:pt x="12191" y="0"/>
                </a:lnTo>
                <a:lnTo>
                  <a:pt x="7239" y="1142"/>
                </a:lnTo>
                <a:lnTo>
                  <a:pt x="3937" y="3809"/>
                </a:lnTo>
                <a:lnTo>
                  <a:pt x="508" y="7619"/>
                </a:lnTo>
                <a:lnTo>
                  <a:pt x="0" y="12445"/>
                </a:lnTo>
                <a:lnTo>
                  <a:pt x="508" y="16255"/>
                </a:lnTo>
                <a:lnTo>
                  <a:pt x="3937" y="20574"/>
                </a:lnTo>
                <a:lnTo>
                  <a:pt x="7239" y="22732"/>
                </a:lnTo>
                <a:lnTo>
                  <a:pt x="12191" y="24383"/>
                </a:lnTo>
                <a:lnTo>
                  <a:pt x="14350" y="23875"/>
                </a:lnTo>
                <a:lnTo>
                  <a:pt x="18287" y="21716"/>
                </a:lnTo>
                <a:lnTo>
                  <a:pt x="21081" y="20574"/>
                </a:lnTo>
                <a:lnTo>
                  <a:pt x="23240" y="16255"/>
                </a:lnTo>
                <a:lnTo>
                  <a:pt x="24384" y="1244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94" name="Google Shape;5694;p115"/>
          <p:cNvSpPr/>
          <p:nvPr/>
        </p:nvSpPr>
        <p:spPr>
          <a:xfrm>
            <a:off x="1752171" y="3631534"/>
            <a:ext cx="25230" cy="25231"/>
          </a:xfrm>
          <a:custGeom>
            <a:rect b="b" l="l" r="r" t="t"/>
            <a:pathLst>
              <a:path extrusionOk="0" h="22860" w="22859">
                <a:moveTo>
                  <a:pt x="11937" y="22351"/>
                </a:moveTo>
                <a:lnTo>
                  <a:pt x="15112" y="21844"/>
                </a:lnTo>
                <a:lnTo>
                  <a:pt x="19176" y="19176"/>
                </a:lnTo>
                <a:lnTo>
                  <a:pt x="21843" y="15621"/>
                </a:lnTo>
                <a:lnTo>
                  <a:pt x="22351" y="12954"/>
                </a:lnTo>
                <a:lnTo>
                  <a:pt x="22859" y="11430"/>
                </a:lnTo>
                <a:lnTo>
                  <a:pt x="21843" y="6731"/>
                </a:lnTo>
                <a:lnTo>
                  <a:pt x="19176" y="3175"/>
                </a:lnTo>
                <a:lnTo>
                  <a:pt x="15112" y="508"/>
                </a:lnTo>
                <a:lnTo>
                  <a:pt x="11429" y="0"/>
                </a:lnTo>
                <a:lnTo>
                  <a:pt x="6731" y="508"/>
                </a:lnTo>
                <a:lnTo>
                  <a:pt x="3175" y="3175"/>
                </a:lnTo>
                <a:lnTo>
                  <a:pt x="507" y="6731"/>
                </a:lnTo>
                <a:lnTo>
                  <a:pt x="0" y="11430"/>
                </a:lnTo>
                <a:lnTo>
                  <a:pt x="507" y="15621"/>
                </a:lnTo>
                <a:lnTo>
                  <a:pt x="3175" y="19176"/>
                </a:lnTo>
                <a:lnTo>
                  <a:pt x="6731" y="21844"/>
                </a:lnTo>
                <a:lnTo>
                  <a:pt x="11429" y="22860"/>
                </a:lnTo>
                <a:lnTo>
                  <a:pt x="11937"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95" name="Google Shape;5695;p115"/>
          <p:cNvSpPr/>
          <p:nvPr/>
        </p:nvSpPr>
        <p:spPr>
          <a:xfrm>
            <a:off x="1767310" y="3596211"/>
            <a:ext cx="23548" cy="25231"/>
          </a:xfrm>
          <a:custGeom>
            <a:rect b="b" l="l" r="r" t="t"/>
            <a:pathLst>
              <a:path extrusionOk="0" h="22860" w="21335">
                <a:moveTo>
                  <a:pt x="21335" y="11429"/>
                </a:moveTo>
                <a:lnTo>
                  <a:pt x="20319" y="6730"/>
                </a:lnTo>
                <a:lnTo>
                  <a:pt x="18415" y="3683"/>
                </a:lnTo>
                <a:lnTo>
                  <a:pt x="14605" y="508"/>
                </a:lnTo>
                <a:lnTo>
                  <a:pt x="10668" y="0"/>
                </a:lnTo>
                <a:lnTo>
                  <a:pt x="6350" y="508"/>
                </a:lnTo>
                <a:lnTo>
                  <a:pt x="3428" y="3683"/>
                </a:lnTo>
                <a:lnTo>
                  <a:pt x="508" y="6730"/>
                </a:lnTo>
                <a:lnTo>
                  <a:pt x="0" y="11429"/>
                </a:lnTo>
                <a:lnTo>
                  <a:pt x="508" y="15621"/>
                </a:lnTo>
                <a:lnTo>
                  <a:pt x="3428" y="19685"/>
                </a:lnTo>
                <a:lnTo>
                  <a:pt x="6350" y="21843"/>
                </a:lnTo>
                <a:lnTo>
                  <a:pt x="10668" y="22860"/>
                </a:lnTo>
                <a:lnTo>
                  <a:pt x="11175" y="22351"/>
                </a:lnTo>
                <a:lnTo>
                  <a:pt x="14605" y="21843"/>
                </a:lnTo>
                <a:lnTo>
                  <a:pt x="18415" y="19685"/>
                </a:lnTo>
                <a:lnTo>
                  <a:pt x="20319" y="15621"/>
                </a:lnTo>
                <a:lnTo>
                  <a:pt x="21335"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96" name="Google Shape;5696;p115"/>
          <p:cNvSpPr/>
          <p:nvPr/>
        </p:nvSpPr>
        <p:spPr>
          <a:xfrm>
            <a:off x="1782448" y="3562570"/>
            <a:ext cx="25230" cy="25230"/>
          </a:xfrm>
          <a:custGeom>
            <a:rect b="b" l="l" r="r" t="t"/>
            <a:pathLst>
              <a:path extrusionOk="0" h="22859" w="22859">
                <a:moveTo>
                  <a:pt x="22859" y="11429"/>
                </a:moveTo>
                <a:lnTo>
                  <a:pt x="21843" y="6730"/>
                </a:lnTo>
                <a:lnTo>
                  <a:pt x="19177" y="3175"/>
                </a:lnTo>
                <a:lnTo>
                  <a:pt x="15112" y="507"/>
                </a:lnTo>
                <a:lnTo>
                  <a:pt x="11430" y="0"/>
                </a:lnTo>
                <a:lnTo>
                  <a:pt x="6731" y="507"/>
                </a:lnTo>
                <a:lnTo>
                  <a:pt x="3175" y="3175"/>
                </a:lnTo>
                <a:lnTo>
                  <a:pt x="508" y="6730"/>
                </a:lnTo>
                <a:lnTo>
                  <a:pt x="0" y="11429"/>
                </a:lnTo>
                <a:lnTo>
                  <a:pt x="508" y="15112"/>
                </a:lnTo>
                <a:lnTo>
                  <a:pt x="3175" y="19176"/>
                </a:lnTo>
                <a:lnTo>
                  <a:pt x="6731" y="21843"/>
                </a:lnTo>
                <a:lnTo>
                  <a:pt x="11430" y="22859"/>
                </a:lnTo>
                <a:lnTo>
                  <a:pt x="11937" y="22351"/>
                </a:lnTo>
                <a:lnTo>
                  <a:pt x="15112" y="21843"/>
                </a:lnTo>
                <a:lnTo>
                  <a:pt x="19177" y="19176"/>
                </a:lnTo>
                <a:lnTo>
                  <a:pt x="21843" y="15112"/>
                </a:lnTo>
                <a:lnTo>
                  <a:pt x="22859"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97" name="Google Shape;5697;p115"/>
          <p:cNvSpPr/>
          <p:nvPr/>
        </p:nvSpPr>
        <p:spPr>
          <a:xfrm>
            <a:off x="1797587" y="3527247"/>
            <a:ext cx="25230" cy="25231"/>
          </a:xfrm>
          <a:custGeom>
            <a:rect b="b" l="l" r="r" t="t"/>
            <a:pathLst>
              <a:path extrusionOk="0" h="22860" w="22859">
                <a:moveTo>
                  <a:pt x="11937" y="22351"/>
                </a:moveTo>
                <a:lnTo>
                  <a:pt x="15621" y="21844"/>
                </a:lnTo>
                <a:lnTo>
                  <a:pt x="19684" y="19176"/>
                </a:lnTo>
                <a:lnTo>
                  <a:pt x="21843" y="15621"/>
                </a:lnTo>
                <a:lnTo>
                  <a:pt x="22352" y="12954"/>
                </a:lnTo>
                <a:lnTo>
                  <a:pt x="22859" y="11430"/>
                </a:lnTo>
                <a:lnTo>
                  <a:pt x="21843" y="6731"/>
                </a:lnTo>
                <a:lnTo>
                  <a:pt x="19684" y="3683"/>
                </a:lnTo>
                <a:lnTo>
                  <a:pt x="15621" y="508"/>
                </a:lnTo>
                <a:lnTo>
                  <a:pt x="11430" y="0"/>
                </a:lnTo>
                <a:lnTo>
                  <a:pt x="6731" y="508"/>
                </a:lnTo>
                <a:lnTo>
                  <a:pt x="3683" y="3683"/>
                </a:lnTo>
                <a:lnTo>
                  <a:pt x="508" y="6731"/>
                </a:lnTo>
                <a:lnTo>
                  <a:pt x="0" y="11430"/>
                </a:lnTo>
                <a:lnTo>
                  <a:pt x="508" y="15621"/>
                </a:lnTo>
                <a:lnTo>
                  <a:pt x="3683" y="19176"/>
                </a:lnTo>
                <a:lnTo>
                  <a:pt x="6731" y="21844"/>
                </a:lnTo>
                <a:lnTo>
                  <a:pt x="11430" y="22860"/>
                </a:lnTo>
                <a:lnTo>
                  <a:pt x="11937"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98" name="Google Shape;5698;p115"/>
          <p:cNvSpPr/>
          <p:nvPr/>
        </p:nvSpPr>
        <p:spPr>
          <a:xfrm>
            <a:off x="1812724" y="3491924"/>
            <a:ext cx="26913" cy="26913"/>
          </a:xfrm>
          <a:custGeom>
            <a:rect b="b" l="l" r="r" t="t"/>
            <a:pathLst>
              <a:path extrusionOk="0" h="24384" w="24384">
                <a:moveTo>
                  <a:pt x="12700" y="23875"/>
                </a:moveTo>
                <a:lnTo>
                  <a:pt x="16129" y="23240"/>
                </a:lnTo>
                <a:lnTo>
                  <a:pt x="20446" y="21081"/>
                </a:lnTo>
                <a:lnTo>
                  <a:pt x="21590" y="18287"/>
                </a:lnTo>
                <a:lnTo>
                  <a:pt x="23240" y="16637"/>
                </a:lnTo>
                <a:lnTo>
                  <a:pt x="24384" y="12191"/>
                </a:lnTo>
                <a:lnTo>
                  <a:pt x="23240" y="7747"/>
                </a:lnTo>
                <a:lnTo>
                  <a:pt x="20446" y="3937"/>
                </a:lnTo>
                <a:lnTo>
                  <a:pt x="16129" y="508"/>
                </a:lnTo>
                <a:lnTo>
                  <a:pt x="12192" y="0"/>
                </a:lnTo>
                <a:lnTo>
                  <a:pt x="7239" y="508"/>
                </a:lnTo>
                <a:lnTo>
                  <a:pt x="3302" y="3937"/>
                </a:lnTo>
                <a:lnTo>
                  <a:pt x="508" y="7747"/>
                </a:lnTo>
                <a:lnTo>
                  <a:pt x="0" y="12191"/>
                </a:lnTo>
                <a:lnTo>
                  <a:pt x="508" y="16637"/>
                </a:lnTo>
                <a:lnTo>
                  <a:pt x="3302" y="21081"/>
                </a:lnTo>
                <a:lnTo>
                  <a:pt x="7239" y="23240"/>
                </a:lnTo>
                <a:lnTo>
                  <a:pt x="12192" y="24384"/>
                </a:lnTo>
                <a:lnTo>
                  <a:pt x="12700"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99" name="Google Shape;5699;p115"/>
          <p:cNvSpPr/>
          <p:nvPr/>
        </p:nvSpPr>
        <p:spPr>
          <a:xfrm>
            <a:off x="1827863" y="3456602"/>
            <a:ext cx="26913" cy="26912"/>
          </a:xfrm>
          <a:custGeom>
            <a:rect b="b" l="l" r="r" t="t"/>
            <a:pathLst>
              <a:path extrusionOk="0" h="24383" w="24384">
                <a:moveTo>
                  <a:pt x="24384" y="12191"/>
                </a:moveTo>
                <a:lnTo>
                  <a:pt x="23241" y="7238"/>
                </a:lnTo>
                <a:lnTo>
                  <a:pt x="21082" y="3301"/>
                </a:lnTo>
                <a:lnTo>
                  <a:pt x="16637" y="507"/>
                </a:lnTo>
                <a:lnTo>
                  <a:pt x="12192" y="0"/>
                </a:lnTo>
                <a:lnTo>
                  <a:pt x="7239" y="507"/>
                </a:lnTo>
                <a:lnTo>
                  <a:pt x="3937" y="3301"/>
                </a:lnTo>
                <a:lnTo>
                  <a:pt x="508" y="7238"/>
                </a:lnTo>
                <a:lnTo>
                  <a:pt x="0" y="12191"/>
                </a:lnTo>
                <a:lnTo>
                  <a:pt x="508" y="16128"/>
                </a:lnTo>
                <a:lnTo>
                  <a:pt x="3937" y="20446"/>
                </a:lnTo>
                <a:lnTo>
                  <a:pt x="7239" y="23240"/>
                </a:lnTo>
                <a:lnTo>
                  <a:pt x="12192" y="24383"/>
                </a:lnTo>
                <a:lnTo>
                  <a:pt x="14351" y="23875"/>
                </a:lnTo>
                <a:lnTo>
                  <a:pt x="18288" y="21589"/>
                </a:lnTo>
                <a:lnTo>
                  <a:pt x="21082" y="20446"/>
                </a:lnTo>
                <a:lnTo>
                  <a:pt x="23241" y="16128"/>
                </a:lnTo>
                <a:lnTo>
                  <a:pt x="24384"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00" name="Google Shape;5700;p115"/>
          <p:cNvSpPr/>
          <p:nvPr/>
        </p:nvSpPr>
        <p:spPr>
          <a:xfrm>
            <a:off x="1846366" y="3421278"/>
            <a:ext cx="23548" cy="26913"/>
          </a:xfrm>
          <a:custGeom>
            <a:rect b="b" l="l" r="r" t="t"/>
            <a:pathLst>
              <a:path extrusionOk="0" h="24384" w="21335">
                <a:moveTo>
                  <a:pt x="0" y="12192"/>
                </a:moveTo>
                <a:lnTo>
                  <a:pt x="507" y="16637"/>
                </a:lnTo>
                <a:lnTo>
                  <a:pt x="2921" y="21082"/>
                </a:lnTo>
                <a:lnTo>
                  <a:pt x="6350" y="23241"/>
                </a:lnTo>
                <a:lnTo>
                  <a:pt x="10668" y="24384"/>
                </a:lnTo>
                <a:lnTo>
                  <a:pt x="12065" y="23875"/>
                </a:lnTo>
                <a:lnTo>
                  <a:pt x="14605" y="23241"/>
                </a:lnTo>
                <a:lnTo>
                  <a:pt x="17906" y="21082"/>
                </a:lnTo>
                <a:lnTo>
                  <a:pt x="19431" y="18287"/>
                </a:lnTo>
                <a:lnTo>
                  <a:pt x="20319" y="16637"/>
                </a:lnTo>
                <a:lnTo>
                  <a:pt x="20828" y="13843"/>
                </a:lnTo>
                <a:lnTo>
                  <a:pt x="21335" y="12192"/>
                </a:lnTo>
                <a:lnTo>
                  <a:pt x="20319" y="7238"/>
                </a:lnTo>
                <a:lnTo>
                  <a:pt x="17906" y="3937"/>
                </a:lnTo>
                <a:lnTo>
                  <a:pt x="14605" y="508"/>
                </a:lnTo>
                <a:lnTo>
                  <a:pt x="10668" y="0"/>
                </a:lnTo>
                <a:lnTo>
                  <a:pt x="6350" y="508"/>
                </a:lnTo>
                <a:lnTo>
                  <a:pt x="2921" y="3937"/>
                </a:lnTo>
                <a:lnTo>
                  <a:pt x="507" y="7238"/>
                </a:lnTo>
                <a:lnTo>
                  <a:pt x="0"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01" name="Google Shape;5701;p115"/>
          <p:cNvSpPr/>
          <p:nvPr/>
        </p:nvSpPr>
        <p:spPr>
          <a:xfrm>
            <a:off x="1859822" y="3385955"/>
            <a:ext cx="26913" cy="26913"/>
          </a:xfrm>
          <a:custGeom>
            <a:rect b="b" l="l" r="r" t="t"/>
            <a:pathLst>
              <a:path extrusionOk="0" h="24384" w="24384">
                <a:moveTo>
                  <a:pt x="17907" y="22225"/>
                </a:moveTo>
                <a:lnTo>
                  <a:pt x="20574" y="21082"/>
                </a:lnTo>
                <a:lnTo>
                  <a:pt x="21717" y="18287"/>
                </a:lnTo>
                <a:lnTo>
                  <a:pt x="22733" y="16637"/>
                </a:lnTo>
                <a:lnTo>
                  <a:pt x="24384" y="12191"/>
                </a:lnTo>
                <a:lnTo>
                  <a:pt x="22733" y="7747"/>
                </a:lnTo>
                <a:lnTo>
                  <a:pt x="20574" y="3937"/>
                </a:lnTo>
                <a:lnTo>
                  <a:pt x="16256" y="508"/>
                </a:lnTo>
                <a:lnTo>
                  <a:pt x="11938" y="0"/>
                </a:lnTo>
                <a:lnTo>
                  <a:pt x="7620" y="508"/>
                </a:lnTo>
                <a:lnTo>
                  <a:pt x="3810" y="3937"/>
                </a:lnTo>
                <a:lnTo>
                  <a:pt x="508" y="7747"/>
                </a:lnTo>
                <a:lnTo>
                  <a:pt x="0" y="12191"/>
                </a:lnTo>
                <a:lnTo>
                  <a:pt x="508" y="16637"/>
                </a:lnTo>
                <a:lnTo>
                  <a:pt x="3810" y="21082"/>
                </a:lnTo>
                <a:lnTo>
                  <a:pt x="7620" y="23240"/>
                </a:lnTo>
                <a:lnTo>
                  <a:pt x="11938" y="24384"/>
                </a:lnTo>
                <a:lnTo>
                  <a:pt x="14096" y="23875"/>
                </a:lnTo>
                <a:lnTo>
                  <a:pt x="17907" y="2222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02" name="Google Shape;5702;p115"/>
          <p:cNvSpPr/>
          <p:nvPr/>
        </p:nvSpPr>
        <p:spPr>
          <a:xfrm>
            <a:off x="1874960" y="3353995"/>
            <a:ext cx="26913" cy="23549"/>
          </a:xfrm>
          <a:custGeom>
            <a:rect b="b" l="l" r="r" t="t"/>
            <a:pathLst>
              <a:path extrusionOk="0" h="21336" w="24384">
                <a:moveTo>
                  <a:pt x="24384" y="10668"/>
                </a:moveTo>
                <a:lnTo>
                  <a:pt x="23241" y="6350"/>
                </a:lnTo>
                <a:lnTo>
                  <a:pt x="20447" y="2921"/>
                </a:lnTo>
                <a:lnTo>
                  <a:pt x="16637" y="508"/>
                </a:lnTo>
                <a:lnTo>
                  <a:pt x="12192" y="0"/>
                </a:lnTo>
                <a:lnTo>
                  <a:pt x="7239" y="508"/>
                </a:lnTo>
                <a:lnTo>
                  <a:pt x="3302" y="2921"/>
                </a:lnTo>
                <a:lnTo>
                  <a:pt x="508" y="6350"/>
                </a:lnTo>
                <a:lnTo>
                  <a:pt x="0" y="10668"/>
                </a:lnTo>
                <a:lnTo>
                  <a:pt x="508" y="14097"/>
                </a:lnTo>
                <a:lnTo>
                  <a:pt x="3302" y="17907"/>
                </a:lnTo>
                <a:lnTo>
                  <a:pt x="7239" y="20320"/>
                </a:lnTo>
                <a:lnTo>
                  <a:pt x="12192" y="21336"/>
                </a:lnTo>
                <a:lnTo>
                  <a:pt x="13843" y="20828"/>
                </a:lnTo>
                <a:lnTo>
                  <a:pt x="16637" y="20320"/>
                </a:lnTo>
                <a:lnTo>
                  <a:pt x="20447" y="17907"/>
                </a:lnTo>
                <a:lnTo>
                  <a:pt x="23241" y="14097"/>
                </a:lnTo>
                <a:lnTo>
                  <a:pt x="24384" y="1066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03" name="Google Shape;5703;p115"/>
          <p:cNvSpPr/>
          <p:nvPr/>
        </p:nvSpPr>
        <p:spPr>
          <a:xfrm>
            <a:off x="1893463" y="3318674"/>
            <a:ext cx="26913" cy="23549"/>
          </a:xfrm>
          <a:custGeom>
            <a:rect b="b" l="l" r="r" t="t"/>
            <a:pathLst>
              <a:path extrusionOk="0" h="21336" w="24384">
                <a:moveTo>
                  <a:pt x="12700" y="20827"/>
                </a:moveTo>
                <a:lnTo>
                  <a:pt x="16128" y="20320"/>
                </a:lnTo>
                <a:lnTo>
                  <a:pt x="20446" y="18414"/>
                </a:lnTo>
                <a:lnTo>
                  <a:pt x="23240" y="14605"/>
                </a:lnTo>
                <a:lnTo>
                  <a:pt x="23875" y="12064"/>
                </a:lnTo>
                <a:lnTo>
                  <a:pt x="24384" y="10668"/>
                </a:lnTo>
                <a:lnTo>
                  <a:pt x="23240" y="6350"/>
                </a:lnTo>
                <a:lnTo>
                  <a:pt x="20446" y="3428"/>
                </a:lnTo>
                <a:lnTo>
                  <a:pt x="16128" y="508"/>
                </a:lnTo>
                <a:lnTo>
                  <a:pt x="12191" y="0"/>
                </a:lnTo>
                <a:lnTo>
                  <a:pt x="7238" y="508"/>
                </a:lnTo>
                <a:lnTo>
                  <a:pt x="3302" y="3428"/>
                </a:lnTo>
                <a:lnTo>
                  <a:pt x="508" y="6350"/>
                </a:lnTo>
                <a:lnTo>
                  <a:pt x="0" y="10668"/>
                </a:lnTo>
                <a:lnTo>
                  <a:pt x="508" y="14605"/>
                </a:lnTo>
                <a:lnTo>
                  <a:pt x="3302" y="18414"/>
                </a:lnTo>
                <a:lnTo>
                  <a:pt x="7238" y="20320"/>
                </a:lnTo>
                <a:lnTo>
                  <a:pt x="12191" y="21336"/>
                </a:lnTo>
                <a:lnTo>
                  <a:pt x="12700" y="2082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04" name="Google Shape;5704;p115"/>
          <p:cNvSpPr/>
          <p:nvPr/>
        </p:nvSpPr>
        <p:spPr>
          <a:xfrm>
            <a:off x="1908601" y="3283351"/>
            <a:ext cx="25230" cy="26913"/>
          </a:xfrm>
          <a:custGeom>
            <a:rect b="b" l="l" r="r" t="t"/>
            <a:pathLst>
              <a:path extrusionOk="0" h="24384" w="22859">
                <a:moveTo>
                  <a:pt x="22859" y="11937"/>
                </a:moveTo>
                <a:lnTo>
                  <a:pt x="21843" y="7619"/>
                </a:lnTo>
                <a:lnTo>
                  <a:pt x="19684" y="3810"/>
                </a:lnTo>
                <a:lnTo>
                  <a:pt x="15621" y="507"/>
                </a:lnTo>
                <a:lnTo>
                  <a:pt x="11430" y="0"/>
                </a:lnTo>
                <a:lnTo>
                  <a:pt x="6731" y="507"/>
                </a:lnTo>
                <a:lnTo>
                  <a:pt x="3683" y="3810"/>
                </a:lnTo>
                <a:lnTo>
                  <a:pt x="508" y="7619"/>
                </a:lnTo>
                <a:lnTo>
                  <a:pt x="0" y="11937"/>
                </a:lnTo>
                <a:lnTo>
                  <a:pt x="508" y="16255"/>
                </a:lnTo>
                <a:lnTo>
                  <a:pt x="3683" y="20574"/>
                </a:lnTo>
                <a:lnTo>
                  <a:pt x="6731" y="22732"/>
                </a:lnTo>
                <a:lnTo>
                  <a:pt x="11430" y="24384"/>
                </a:lnTo>
                <a:lnTo>
                  <a:pt x="12953" y="23240"/>
                </a:lnTo>
                <a:lnTo>
                  <a:pt x="15621" y="22732"/>
                </a:lnTo>
                <a:lnTo>
                  <a:pt x="17144" y="21716"/>
                </a:lnTo>
                <a:lnTo>
                  <a:pt x="19684" y="20574"/>
                </a:lnTo>
                <a:lnTo>
                  <a:pt x="21843" y="16255"/>
                </a:lnTo>
                <a:lnTo>
                  <a:pt x="22859" y="1193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05" name="Google Shape;5705;p115"/>
          <p:cNvSpPr/>
          <p:nvPr/>
        </p:nvSpPr>
        <p:spPr>
          <a:xfrm>
            <a:off x="1925422" y="3248028"/>
            <a:ext cx="25230" cy="26912"/>
          </a:xfrm>
          <a:custGeom>
            <a:rect b="b" l="l" r="r" t="t"/>
            <a:pathLst>
              <a:path extrusionOk="0" h="24383" w="22859">
                <a:moveTo>
                  <a:pt x="12953" y="23875"/>
                </a:moveTo>
                <a:lnTo>
                  <a:pt x="15621" y="23240"/>
                </a:lnTo>
                <a:lnTo>
                  <a:pt x="19177" y="20446"/>
                </a:lnTo>
                <a:lnTo>
                  <a:pt x="21843" y="16636"/>
                </a:lnTo>
                <a:lnTo>
                  <a:pt x="22352" y="13842"/>
                </a:lnTo>
                <a:lnTo>
                  <a:pt x="22859" y="12191"/>
                </a:lnTo>
                <a:lnTo>
                  <a:pt x="21843" y="7238"/>
                </a:lnTo>
                <a:lnTo>
                  <a:pt x="19177" y="3301"/>
                </a:lnTo>
                <a:lnTo>
                  <a:pt x="15621" y="507"/>
                </a:lnTo>
                <a:lnTo>
                  <a:pt x="11429" y="0"/>
                </a:lnTo>
                <a:lnTo>
                  <a:pt x="6731" y="507"/>
                </a:lnTo>
                <a:lnTo>
                  <a:pt x="3175" y="3301"/>
                </a:lnTo>
                <a:lnTo>
                  <a:pt x="507" y="7238"/>
                </a:lnTo>
                <a:lnTo>
                  <a:pt x="0" y="12191"/>
                </a:lnTo>
                <a:lnTo>
                  <a:pt x="507" y="16636"/>
                </a:lnTo>
                <a:lnTo>
                  <a:pt x="3175" y="20446"/>
                </a:lnTo>
                <a:lnTo>
                  <a:pt x="6731" y="23240"/>
                </a:lnTo>
                <a:lnTo>
                  <a:pt x="11429" y="24383"/>
                </a:lnTo>
                <a:lnTo>
                  <a:pt x="12953"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06" name="Google Shape;5706;p115"/>
          <p:cNvSpPr/>
          <p:nvPr/>
        </p:nvSpPr>
        <p:spPr>
          <a:xfrm>
            <a:off x="1940560" y="3212705"/>
            <a:ext cx="26913" cy="26913"/>
          </a:xfrm>
          <a:custGeom>
            <a:rect b="b" l="l" r="r" t="t"/>
            <a:pathLst>
              <a:path extrusionOk="0" h="24384" w="24384">
                <a:moveTo>
                  <a:pt x="23240" y="7238"/>
                </a:moveTo>
                <a:lnTo>
                  <a:pt x="21081" y="3937"/>
                </a:lnTo>
                <a:lnTo>
                  <a:pt x="16637" y="508"/>
                </a:lnTo>
                <a:lnTo>
                  <a:pt x="12191" y="0"/>
                </a:lnTo>
                <a:lnTo>
                  <a:pt x="7746" y="508"/>
                </a:lnTo>
                <a:lnTo>
                  <a:pt x="3937" y="3937"/>
                </a:lnTo>
                <a:lnTo>
                  <a:pt x="508" y="7238"/>
                </a:lnTo>
                <a:lnTo>
                  <a:pt x="0" y="12192"/>
                </a:lnTo>
                <a:lnTo>
                  <a:pt x="508" y="16637"/>
                </a:lnTo>
                <a:lnTo>
                  <a:pt x="3937" y="21082"/>
                </a:lnTo>
                <a:lnTo>
                  <a:pt x="7746" y="23240"/>
                </a:lnTo>
                <a:lnTo>
                  <a:pt x="12191" y="24384"/>
                </a:lnTo>
                <a:lnTo>
                  <a:pt x="14350" y="23875"/>
                </a:lnTo>
                <a:lnTo>
                  <a:pt x="18287" y="22225"/>
                </a:lnTo>
                <a:lnTo>
                  <a:pt x="21081" y="21082"/>
                </a:lnTo>
                <a:lnTo>
                  <a:pt x="22225" y="18287"/>
                </a:lnTo>
                <a:lnTo>
                  <a:pt x="23240" y="16637"/>
                </a:lnTo>
                <a:lnTo>
                  <a:pt x="23875" y="13843"/>
                </a:lnTo>
                <a:lnTo>
                  <a:pt x="24384" y="12192"/>
                </a:lnTo>
                <a:lnTo>
                  <a:pt x="23240" y="723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07" name="Google Shape;5707;p115"/>
          <p:cNvSpPr/>
          <p:nvPr/>
        </p:nvSpPr>
        <p:spPr>
          <a:xfrm>
            <a:off x="1955698" y="3177382"/>
            <a:ext cx="26913" cy="26913"/>
          </a:xfrm>
          <a:custGeom>
            <a:rect b="b" l="l" r="r" t="t"/>
            <a:pathLst>
              <a:path extrusionOk="0" h="24384" w="24384">
                <a:moveTo>
                  <a:pt x="24384" y="12446"/>
                </a:moveTo>
                <a:lnTo>
                  <a:pt x="23240" y="7619"/>
                </a:lnTo>
                <a:lnTo>
                  <a:pt x="20446" y="3810"/>
                </a:lnTo>
                <a:lnTo>
                  <a:pt x="16637" y="1142"/>
                </a:lnTo>
                <a:lnTo>
                  <a:pt x="12192" y="0"/>
                </a:lnTo>
                <a:lnTo>
                  <a:pt x="7239" y="1142"/>
                </a:lnTo>
                <a:lnTo>
                  <a:pt x="3302" y="3810"/>
                </a:lnTo>
                <a:lnTo>
                  <a:pt x="508" y="7619"/>
                </a:lnTo>
                <a:lnTo>
                  <a:pt x="0" y="12446"/>
                </a:lnTo>
                <a:lnTo>
                  <a:pt x="508" y="16255"/>
                </a:lnTo>
                <a:lnTo>
                  <a:pt x="3302" y="20574"/>
                </a:lnTo>
                <a:lnTo>
                  <a:pt x="7239" y="22733"/>
                </a:lnTo>
                <a:lnTo>
                  <a:pt x="12192" y="24384"/>
                </a:lnTo>
                <a:lnTo>
                  <a:pt x="13843" y="23875"/>
                </a:lnTo>
                <a:lnTo>
                  <a:pt x="16637" y="22733"/>
                </a:lnTo>
                <a:lnTo>
                  <a:pt x="20446" y="20574"/>
                </a:lnTo>
                <a:lnTo>
                  <a:pt x="23240" y="16255"/>
                </a:lnTo>
                <a:lnTo>
                  <a:pt x="24384" y="1244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08" name="Google Shape;5708;p115"/>
          <p:cNvSpPr/>
          <p:nvPr/>
        </p:nvSpPr>
        <p:spPr>
          <a:xfrm>
            <a:off x="1972519" y="3143740"/>
            <a:ext cx="25230" cy="25231"/>
          </a:xfrm>
          <a:custGeom>
            <a:rect b="b" l="l" r="r" t="t"/>
            <a:pathLst>
              <a:path extrusionOk="0" h="22860" w="22859">
                <a:moveTo>
                  <a:pt x="22859" y="11430"/>
                </a:moveTo>
                <a:lnTo>
                  <a:pt x="21335" y="6731"/>
                </a:lnTo>
                <a:lnTo>
                  <a:pt x="19303" y="3175"/>
                </a:lnTo>
                <a:lnTo>
                  <a:pt x="15240" y="508"/>
                </a:lnTo>
                <a:lnTo>
                  <a:pt x="11684" y="0"/>
                </a:lnTo>
                <a:lnTo>
                  <a:pt x="7112" y="508"/>
                </a:lnTo>
                <a:lnTo>
                  <a:pt x="3556" y="3175"/>
                </a:lnTo>
                <a:lnTo>
                  <a:pt x="1015" y="6731"/>
                </a:lnTo>
                <a:lnTo>
                  <a:pt x="0" y="11430"/>
                </a:lnTo>
                <a:lnTo>
                  <a:pt x="1015" y="15113"/>
                </a:lnTo>
                <a:lnTo>
                  <a:pt x="3556" y="19177"/>
                </a:lnTo>
                <a:lnTo>
                  <a:pt x="7112" y="21844"/>
                </a:lnTo>
                <a:lnTo>
                  <a:pt x="11684" y="22860"/>
                </a:lnTo>
                <a:lnTo>
                  <a:pt x="12191" y="22352"/>
                </a:lnTo>
                <a:lnTo>
                  <a:pt x="15240" y="21844"/>
                </a:lnTo>
                <a:lnTo>
                  <a:pt x="19303" y="19177"/>
                </a:lnTo>
                <a:lnTo>
                  <a:pt x="21335" y="15113"/>
                </a:lnTo>
                <a:lnTo>
                  <a:pt x="22859" y="11430"/>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09" name="Google Shape;5709;p115"/>
          <p:cNvSpPr/>
          <p:nvPr/>
        </p:nvSpPr>
        <p:spPr>
          <a:xfrm>
            <a:off x="1987657" y="3108418"/>
            <a:ext cx="26913" cy="25231"/>
          </a:xfrm>
          <a:custGeom>
            <a:rect b="b" l="l" r="r" t="t"/>
            <a:pathLst>
              <a:path extrusionOk="0" h="22860" w="24384">
                <a:moveTo>
                  <a:pt x="0" y="11430"/>
                </a:moveTo>
                <a:lnTo>
                  <a:pt x="508" y="15621"/>
                </a:lnTo>
                <a:lnTo>
                  <a:pt x="3937" y="19685"/>
                </a:lnTo>
                <a:lnTo>
                  <a:pt x="7239" y="21844"/>
                </a:lnTo>
                <a:lnTo>
                  <a:pt x="12191" y="22860"/>
                </a:lnTo>
                <a:lnTo>
                  <a:pt x="13843" y="22351"/>
                </a:lnTo>
                <a:lnTo>
                  <a:pt x="16637" y="21844"/>
                </a:lnTo>
                <a:lnTo>
                  <a:pt x="18287" y="20827"/>
                </a:lnTo>
                <a:lnTo>
                  <a:pt x="21081" y="19685"/>
                </a:lnTo>
                <a:lnTo>
                  <a:pt x="23240" y="15621"/>
                </a:lnTo>
                <a:lnTo>
                  <a:pt x="23875" y="12953"/>
                </a:lnTo>
                <a:lnTo>
                  <a:pt x="24384" y="11430"/>
                </a:lnTo>
                <a:lnTo>
                  <a:pt x="23240" y="6731"/>
                </a:lnTo>
                <a:lnTo>
                  <a:pt x="21081" y="3683"/>
                </a:lnTo>
                <a:lnTo>
                  <a:pt x="16637" y="508"/>
                </a:lnTo>
                <a:lnTo>
                  <a:pt x="12191" y="0"/>
                </a:lnTo>
                <a:lnTo>
                  <a:pt x="7239" y="508"/>
                </a:lnTo>
                <a:lnTo>
                  <a:pt x="3937" y="3683"/>
                </a:lnTo>
                <a:lnTo>
                  <a:pt x="508" y="6731"/>
                </a:lnTo>
                <a:lnTo>
                  <a:pt x="0" y="11430"/>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10" name="Google Shape;5710;p115"/>
          <p:cNvSpPr/>
          <p:nvPr/>
        </p:nvSpPr>
        <p:spPr>
          <a:xfrm>
            <a:off x="2006160" y="3073095"/>
            <a:ext cx="25230" cy="26913"/>
          </a:xfrm>
          <a:custGeom>
            <a:rect b="b" l="l" r="r" t="t"/>
            <a:pathLst>
              <a:path extrusionOk="0" h="24384" w="22859">
                <a:moveTo>
                  <a:pt x="22859" y="11937"/>
                </a:moveTo>
                <a:lnTo>
                  <a:pt x="21843" y="7619"/>
                </a:lnTo>
                <a:lnTo>
                  <a:pt x="19176" y="3810"/>
                </a:lnTo>
                <a:lnTo>
                  <a:pt x="15620" y="507"/>
                </a:lnTo>
                <a:lnTo>
                  <a:pt x="11429" y="0"/>
                </a:lnTo>
                <a:lnTo>
                  <a:pt x="6730" y="507"/>
                </a:lnTo>
                <a:lnTo>
                  <a:pt x="3175" y="3810"/>
                </a:lnTo>
                <a:lnTo>
                  <a:pt x="507" y="7619"/>
                </a:lnTo>
                <a:lnTo>
                  <a:pt x="0" y="11937"/>
                </a:lnTo>
                <a:lnTo>
                  <a:pt x="507" y="16255"/>
                </a:lnTo>
                <a:lnTo>
                  <a:pt x="3175" y="20574"/>
                </a:lnTo>
                <a:lnTo>
                  <a:pt x="6730" y="22732"/>
                </a:lnTo>
                <a:lnTo>
                  <a:pt x="11429" y="24384"/>
                </a:lnTo>
                <a:lnTo>
                  <a:pt x="12953" y="23240"/>
                </a:lnTo>
                <a:lnTo>
                  <a:pt x="15620" y="22732"/>
                </a:lnTo>
                <a:lnTo>
                  <a:pt x="19176" y="20574"/>
                </a:lnTo>
                <a:lnTo>
                  <a:pt x="21843" y="16255"/>
                </a:lnTo>
                <a:lnTo>
                  <a:pt x="22859" y="1193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11" name="Google Shape;5711;p115"/>
          <p:cNvSpPr/>
          <p:nvPr/>
        </p:nvSpPr>
        <p:spPr>
          <a:xfrm>
            <a:off x="2021298" y="3037773"/>
            <a:ext cx="25230" cy="26912"/>
          </a:xfrm>
          <a:custGeom>
            <a:rect b="b" l="l" r="r" t="t"/>
            <a:pathLst>
              <a:path extrusionOk="0" h="24383" w="22859">
                <a:moveTo>
                  <a:pt x="17144" y="21589"/>
                </a:moveTo>
                <a:lnTo>
                  <a:pt x="19684" y="20446"/>
                </a:lnTo>
                <a:lnTo>
                  <a:pt x="21843" y="16636"/>
                </a:lnTo>
                <a:lnTo>
                  <a:pt x="22351" y="13842"/>
                </a:lnTo>
                <a:lnTo>
                  <a:pt x="22859" y="12191"/>
                </a:lnTo>
                <a:lnTo>
                  <a:pt x="21843" y="7238"/>
                </a:lnTo>
                <a:lnTo>
                  <a:pt x="19684" y="3301"/>
                </a:lnTo>
                <a:lnTo>
                  <a:pt x="15620" y="507"/>
                </a:lnTo>
                <a:lnTo>
                  <a:pt x="11429" y="0"/>
                </a:lnTo>
                <a:lnTo>
                  <a:pt x="6731" y="507"/>
                </a:lnTo>
                <a:lnTo>
                  <a:pt x="3682" y="3301"/>
                </a:lnTo>
                <a:lnTo>
                  <a:pt x="507" y="7238"/>
                </a:lnTo>
                <a:lnTo>
                  <a:pt x="0" y="12191"/>
                </a:lnTo>
                <a:lnTo>
                  <a:pt x="507" y="16636"/>
                </a:lnTo>
                <a:lnTo>
                  <a:pt x="3682" y="20446"/>
                </a:lnTo>
                <a:lnTo>
                  <a:pt x="6731" y="23240"/>
                </a:lnTo>
                <a:lnTo>
                  <a:pt x="11429" y="24383"/>
                </a:lnTo>
                <a:lnTo>
                  <a:pt x="13461" y="23875"/>
                </a:lnTo>
                <a:lnTo>
                  <a:pt x="17144" y="2158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12" name="Google Shape;5712;p115"/>
          <p:cNvSpPr/>
          <p:nvPr/>
        </p:nvSpPr>
        <p:spPr>
          <a:xfrm>
            <a:off x="2036437" y="3002449"/>
            <a:ext cx="25230" cy="26913"/>
          </a:xfrm>
          <a:custGeom>
            <a:rect b="b" l="l" r="r" t="t"/>
            <a:pathLst>
              <a:path extrusionOk="0" h="24384" w="22859">
                <a:moveTo>
                  <a:pt x="0" y="12192"/>
                </a:moveTo>
                <a:lnTo>
                  <a:pt x="507" y="16637"/>
                </a:lnTo>
                <a:lnTo>
                  <a:pt x="3175" y="21082"/>
                </a:lnTo>
                <a:lnTo>
                  <a:pt x="6731" y="23240"/>
                </a:lnTo>
                <a:lnTo>
                  <a:pt x="11429" y="24384"/>
                </a:lnTo>
                <a:lnTo>
                  <a:pt x="12953" y="23875"/>
                </a:lnTo>
                <a:lnTo>
                  <a:pt x="15620" y="23240"/>
                </a:lnTo>
                <a:lnTo>
                  <a:pt x="19176" y="21082"/>
                </a:lnTo>
                <a:lnTo>
                  <a:pt x="20319" y="18287"/>
                </a:lnTo>
                <a:lnTo>
                  <a:pt x="21843" y="16637"/>
                </a:lnTo>
                <a:lnTo>
                  <a:pt x="22351" y="13843"/>
                </a:lnTo>
                <a:lnTo>
                  <a:pt x="22859" y="12192"/>
                </a:lnTo>
                <a:lnTo>
                  <a:pt x="21843" y="7238"/>
                </a:lnTo>
                <a:lnTo>
                  <a:pt x="19176" y="3937"/>
                </a:lnTo>
                <a:lnTo>
                  <a:pt x="15620" y="508"/>
                </a:lnTo>
                <a:lnTo>
                  <a:pt x="11429" y="0"/>
                </a:lnTo>
                <a:lnTo>
                  <a:pt x="6731" y="508"/>
                </a:lnTo>
                <a:lnTo>
                  <a:pt x="3175" y="3937"/>
                </a:lnTo>
                <a:lnTo>
                  <a:pt x="507" y="7238"/>
                </a:lnTo>
                <a:lnTo>
                  <a:pt x="0"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13" name="Google Shape;5713;p115"/>
          <p:cNvSpPr/>
          <p:nvPr/>
        </p:nvSpPr>
        <p:spPr>
          <a:xfrm>
            <a:off x="2051575" y="2967126"/>
            <a:ext cx="25230" cy="26913"/>
          </a:xfrm>
          <a:custGeom>
            <a:rect b="b" l="l" r="r" t="t"/>
            <a:pathLst>
              <a:path extrusionOk="0" h="24384" w="22859">
                <a:moveTo>
                  <a:pt x="22859" y="12446"/>
                </a:moveTo>
                <a:lnTo>
                  <a:pt x="21843" y="7619"/>
                </a:lnTo>
                <a:lnTo>
                  <a:pt x="19684" y="3810"/>
                </a:lnTo>
                <a:lnTo>
                  <a:pt x="15621" y="1142"/>
                </a:lnTo>
                <a:lnTo>
                  <a:pt x="11429" y="0"/>
                </a:lnTo>
                <a:lnTo>
                  <a:pt x="6731" y="1142"/>
                </a:lnTo>
                <a:lnTo>
                  <a:pt x="3682" y="3810"/>
                </a:lnTo>
                <a:lnTo>
                  <a:pt x="507" y="7619"/>
                </a:lnTo>
                <a:lnTo>
                  <a:pt x="0" y="12446"/>
                </a:lnTo>
                <a:lnTo>
                  <a:pt x="507" y="16255"/>
                </a:lnTo>
                <a:lnTo>
                  <a:pt x="3682" y="20574"/>
                </a:lnTo>
                <a:lnTo>
                  <a:pt x="6731" y="22733"/>
                </a:lnTo>
                <a:lnTo>
                  <a:pt x="11429" y="24384"/>
                </a:lnTo>
                <a:lnTo>
                  <a:pt x="13462" y="23875"/>
                </a:lnTo>
                <a:lnTo>
                  <a:pt x="17144" y="21716"/>
                </a:lnTo>
                <a:lnTo>
                  <a:pt x="19684" y="20574"/>
                </a:lnTo>
                <a:lnTo>
                  <a:pt x="21843" y="16255"/>
                </a:lnTo>
                <a:lnTo>
                  <a:pt x="22859" y="1244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14" name="Google Shape;5714;p115"/>
          <p:cNvSpPr/>
          <p:nvPr/>
        </p:nvSpPr>
        <p:spPr>
          <a:xfrm>
            <a:off x="2066713" y="2935166"/>
            <a:ext cx="26913" cy="23549"/>
          </a:xfrm>
          <a:custGeom>
            <a:rect b="b" l="l" r="r" t="t"/>
            <a:pathLst>
              <a:path extrusionOk="0" h="21336" w="24384">
                <a:moveTo>
                  <a:pt x="24384" y="10668"/>
                </a:moveTo>
                <a:lnTo>
                  <a:pt x="23240" y="6350"/>
                </a:lnTo>
                <a:lnTo>
                  <a:pt x="20446" y="2921"/>
                </a:lnTo>
                <a:lnTo>
                  <a:pt x="16637" y="508"/>
                </a:lnTo>
                <a:lnTo>
                  <a:pt x="12191" y="0"/>
                </a:lnTo>
                <a:lnTo>
                  <a:pt x="7238" y="508"/>
                </a:lnTo>
                <a:lnTo>
                  <a:pt x="3302" y="2921"/>
                </a:lnTo>
                <a:lnTo>
                  <a:pt x="508" y="6350"/>
                </a:lnTo>
                <a:lnTo>
                  <a:pt x="0" y="10668"/>
                </a:lnTo>
                <a:lnTo>
                  <a:pt x="508" y="14605"/>
                </a:lnTo>
                <a:lnTo>
                  <a:pt x="3302" y="17907"/>
                </a:lnTo>
                <a:lnTo>
                  <a:pt x="7238" y="20320"/>
                </a:lnTo>
                <a:lnTo>
                  <a:pt x="12191" y="21336"/>
                </a:lnTo>
                <a:lnTo>
                  <a:pt x="13843" y="20828"/>
                </a:lnTo>
                <a:lnTo>
                  <a:pt x="16637" y="20320"/>
                </a:lnTo>
                <a:lnTo>
                  <a:pt x="20446" y="17907"/>
                </a:lnTo>
                <a:lnTo>
                  <a:pt x="23240" y="14605"/>
                </a:lnTo>
                <a:lnTo>
                  <a:pt x="24384" y="1066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15" name="Google Shape;5715;p115"/>
          <p:cNvSpPr/>
          <p:nvPr/>
        </p:nvSpPr>
        <p:spPr>
          <a:xfrm>
            <a:off x="2081852" y="2899844"/>
            <a:ext cx="26913" cy="23549"/>
          </a:xfrm>
          <a:custGeom>
            <a:rect b="b" l="l" r="r" t="t"/>
            <a:pathLst>
              <a:path extrusionOk="0" h="21336" w="24384">
                <a:moveTo>
                  <a:pt x="24384" y="10668"/>
                </a:moveTo>
                <a:lnTo>
                  <a:pt x="23240" y="6350"/>
                </a:lnTo>
                <a:lnTo>
                  <a:pt x="21082" y="3428"/>
                </a:lnTo>
                <a:lnTo>
                  <a:pt x="16636" y="508"/>
                </a:lnTo>
                <a:lnTo>
                  <a:pt x="12191" y="0"/>
                </a:lnTo>
                <a:lnTo>
                  <a:pt x="7239" y="508"/>
                </a:lnTo>
                <a:lnTo>
                  <a:pt x="3937" y="3428"/>
                </a:lnTo>
                <a:lnTo>
                  <a:pt x="508" y="6350"/>
                </a:lnTo>
                <a:lnTo>
                  <a:pt x="0" y="10668"/>
                </a:lnTo>
                <a:lnTo>
                  <a:pt x="508" y="14604"/>
                </a:lnTo>
                <a:lnTo>
                  <a:pt x="3937" y="18414"/>
                </a:lnTo>
                <a:lnTo>
                  <a:pt x="7239" y="20320"/>
                </a:lnTo>
                <a:lnTo>
                  <a:pt x="12191" y="21336"/>
                </a:lnTo>
                <a:lnTo>
                  <a:pt x="14351" y="20827"/>
                </a:lnTo>
                <a:lnTo>
                  <a:pt x="18288" y="19431"/>
                </a:lnTo>
                <a:lnTo>
                  <a:pt x="21082" y="18414"/>
                </a:lnTo>
                <a:lnTo>
                  <a:pt x="23240" y="14604"/>
                </a:lnTo>
                <a:lnTo>
                  <a:pt x="24384" y="1066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16" name="Google Shape;5716;p115"/>
          <p:cNvSpPr/>
          <p:nvPr/>
        </p:nvSpPr>
        <p:spPr>
          <a:xfrm>
            <a:off x="2098672" y="2864522"/>
            <a:ext cx="25231" cy="26912"/>
          </a:xfrm>
          <a:custGeom>
            <a:rect b="b" l="l" r="r" t="t"/>
            <a:pathLst>
              <a:path extrusionOk="0" h="24383" w="22860">
                <a:moveTo>
                  <a:pt x="22860" y="12445"/>
                </a:moveTo>
                <a:lnTo>
                  <a:pt x="21843" y="7619"/>
                </a:lnTo>
                <a:lnTo>
                  <a:pt x="19176" y="3810"/>
                </a:lnTo>
                <a:lnTo>
                  <a:pt x="15620" y="1142"/>
                </a:lnTo>
                <a:lnTo>
                  <a:pt x="11430" y="0"/>
                </a:lnTo>
                <a:lnTo>
                  <a:pt x="6731" y="1142"/>
                </a:lnTo>
                <a:lnTo>
                  <a:pt x="3175" y="3810"/>
                </a:lnTo>
                <a:lnTo>
                  <a:pt x="507" y="7619"/>
                </a:lnTo>
                <a:lnTo>
                  <a:pt x="0" y="12445"/>
                </a:lnTo>
                <a:lnTo>
                  <a:pt x="507" y="16255"/>
                </a:lnTo>
                <a:lnTo>
                  <a:pt x="3175" y="20574"/>
                </a:lnTo>
                <a:lnTo>
                  <a:pt x="6731" y="22732"/>
                </a:lnTo>
                <a:lnTo>
                  <a:pt x="11430" y="24383"/>
                </a:lnTo>
                <a:lnTo>
                  <a:pt x="12954" y="23875"/>
                </a:lnTo>
                <a:lnTo>
                  <a:pt x="15620" y="22732"/>
                </a:lnTo>
                <a:lnTo>
                  <a:pt x="19176" y="20574"/>
                </a:lnTo>
                <a:lnTo>
                  <a:pt x="21843" y="16255"/>
                </a:lnTo>
                <a:lnTo>
                  <a:pt x="22860" y="1244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17" name="Google Shape;5717;p115"/>
          <p:cNvSpPr/>
          <p:nvPr/>
        </p:nvSpPr>
        <p:spPr>
          <a:xfrm>
            <a:off x="2113811" y="2829198"/>
            <a:ext cx="26912" cy="26913"/>
          </a:xfrm>
          <a:custGeom>
            <a:rect b="b" l="l" r="r" t="t"/>
            <a:pathLst>
              <a:path extrusionOk="0" h="24384" w="24383">
                <a:moveTo>
                  <a:pt x="12953" y="23876"/>
                </a:moveTo>
                <a:lnTo>
                  <a:pt x="16255" y="23241"/>
                </a:lnTo>
                <a:lnTo>
                  <a:pt x="20573" y="20447"/>
                </a:lnTo>
                <a:lnTo>
                  <a:pt x="22732" y="16637"/>
                </a:lnTo>
                <a:lnTo>
                  <a:pt x="23240" y="13843"/>
                </a:lnTo>
                <a:lnTo>
                  <a:pt x="24383" y="12192"/>
                </a:lnTo>
                <a:lnTo>
                  <a:pt x="22732" y="7239"/>
                </a:lnTo>
                <a:lnTo>
                  <a:pt x="20573" y="3302"/>
                </a:lnTo>
                <a:lnTo>
                  <a:pt x="16255" y="508"/>
                </a:lnTo>
                <a:lnTo>
                  <a:pt x="11937" y="0"/>
                </a:lnTo>
                <a:lnTo>
                  <a:pt x="7619" y="508"/>
                </a:lnTo>
                <a:lnTo>
                  <a:pt x="3809" y="3302"/>
                </a:lnTo>
                <a:lnTo>
                  <a:pt x="1142" y="7239"/>
                </a:lnTo>
                <a:lnTo>
                  <a:pt x="0" y="12192"/>
                </a:lnTo>
                <a:lnTo>
                  <a:pt x="1142" y="16637"/>
                </a:lnTo>
                <a:lnTo>
                  <a:pt x="3809" y="20447"/>
                </a:lnTo>
                <a:lnTo>
                  <a:pt x="7619" y="23241"/>
                </a:lnTo>
                <a:lnTo>
                  <a:pt x="11937" y="24384"/>
                </a:lnTo>
                <a:lnTo>
                  <a:pt x="12953" y="2387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18" name="Google Shape;5718;p115"/>
          <p:cNvSpPr/>
          <p:nvPr/>
        </p:nvSpPr>
        <p:spPr>
          <a:xfrm>
            <a:off x="2130631" y="2793876"/>
            <a:ext cx="25231" cy="25231"/>
          </a:xfrm>
          <a:custGeom>
            <a:rect b="b" l="l" r="r" t="t"/>
            <a:pathLst>
              <a:path extrusionOk="0" h="22860" w="22860">
                <a:moveTo>
                  <a:pt x="12954" y="22351"/>
                </a:moveTo>
                <a:lnTo>
                  <a:pt x="15620" y="21844"/>
                </a:lnTo>
                <a:lnTo>
                  <a:pt x="19176" y="19685"/>
                </a:lnTo>
                <a:lnTo>
                  <a:pt x="21843" y="15621"/>
                </a:lnTo>
                <a:lnTo>
                  <a:pt x="22351" y="12953"/>
                </a:lnTo>
                <a:lnTo>
                  <a:pt x="22860" y="11430"/>
                </a:lnTo>
                <a:lnTo>
                  <a:pt x="21843" y="6731"/>
                </a:lnTo>
                <a:lnTo>
                  <a:pt x="19176" y="3683"/>
                </a:lnTo>
                <a:lnTo>
                  <a:pt x="15620" y="508"/>
                </a:lnTo>
                <a:lnTo>
                  <a:pt x="11430" y="0"/>
                </a:lnTo>
                <a:lnTo>
                  <a:pt x="6731" y="508"/>
                </a:lnTo>
                <a:lnTo>
                  <a:pt x="3682" y="3683"/>
                </a:lnTo>
                <a:lnTo>
                  <a:pt x="507" y="6731"/>
                </a:lnTo>
                <a:lnTo>
                  <a:pt x="0" y="11430"/>
                </a:lnTo>
                <a:lnTo>
                  <a:pt x="507" y="15621"/>
                </a:lnTo>
                <a:lnTo>
                  <a:pt x="3682" y="19685"/>
                </a:lnTo>
                <a:lnTo>
                  <a:pt x="6731" y="21844"/>
                </a:lnTo>
                <a:lnTo>
                  <a:pt x="11430" y="22860"/>
                </a:lnTo>
                <a:lnTo>
                  <a:pt x="12954"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19" name="Google Shape;5719;p115"/>
          <p:cNvSpPr/>
          <p:nvPr/>
        </p:nvSpPr>
        <p:spPr>
          <a:xfrm>
            <a:off x="2147451" y="2758553"/>
            <a:ext cx="26913" cy="26913"/>
          </a:xfrm>
          <a:custGeom>
            <a:rect b="b" l="l" r="r" t="t"/>
            <a:pathLst>
              <a:path extrusionOk="0" h="24384" w="24384">
                <a:moveTo>
                  <a:pt x="12700" y="23875"/>
                </a:moveTo>
                <a:lnTo>
                  <a:pt x="16129" y="22732"/>
                </a:lnTo>
                <a:lnTo>
                  <a:pt x="20447" y="20574"/>
                </a:lnTo>
                <a:lnTo>
                  <a:pt x="23241" y="16255"/>
                </a:lnTo>
                <a:lnTo>
                  <a:pt x="24384" y="12445"/>
                </a:lnTo>
                <a:lnTo>
                  <a:pt x="23241" y="7619"/>
                </a:lnTo>
                <a:lnTo>
                  <a:pt x="20447" y="3810"/>
                </a:lnTo>
                <a:lnTo>
                  <a:pt x="16129" y="1142"/>
                </a:lnTo>
                <a:lnTo>
                  <a:pt x="12192" y="0"/>
                </a:lnTo>
                <a:lnTo>
                  <a:pt x="7239" y="1142"/>
                </a:lnTo>
                <a:lnTo>
                  <a:pt x="3302" y="3810"/>
                </a:lnTo>
                <a:lnTo>
                  <a:pt x="508" y="7619"/>
                </a:lnTo>
                <a:lnTo>
                  <a:pt x="0" y="12445"/>
                </a:lnTo>
                <a:lnTo>
                  <a:pt x="508" y="16255"/>
                </a:lnTo>
                <a:lnTo>
                  <a:pt x="3302" y="20574"/>
                </a:lnTo>
                <a:lnTo>
                  <a:pt x="7239" y="22732"/>
                </a:lnTo>
                <a:lnTo>
                  <a:pt x="12192" y="24384"/>
                </a:lnTo>
                <a:lnTo>
                  <a:pt x="12700"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20" name="Google Shape;5720;p115"/>
          <p:cNvSpPr/>
          <p:nvPr/>
        </p:nvSpPr>
        <p:spPr>
          <a:xfrm>
            <a:off x="1631064" y="3962897"/>
            <a:ext cx="25230" cy="26912"/>
          </a:xfrm>
          <a:custGeom>
            <a:rect b="b" l="l" r="r" t="t"/>
            <a:pathLst>
              <a:path extrusionOk="0" h="24383" w="22859">
                <a:moveTo>
                  <a:pt x="17144" y="21589"/>
                </a:moveTo>
                <a:lnTo>
                  <a:pt x="19748" y="20446"/>
                </a:lnTo>
                <a:lnTo>
                  <a:pt x="21818" y="16636"/>
                </a:lnTo>
                <a:lnTo>
                  <a:pt x="22339" y="13842"/>
                </a:lnTo>
                <a:lnTo>
                  <a:pt x="22859" y="12191"/>
                </a:lnTo>
                <a:lnTo>
                  <a:pt x="21818" y="7238"/>
                </a:lnTo>
                <a:lnTo>
                  <a:pt x="19748" y="3301"/>
                </a:lnTo>
                <a:lnTo>
                  <a:pt x="15582" y="507"/>
                </a:lnTo>
                <a:lnTo>
                  <a:pt x="11429" y="0"/>
                </a:lnTo>
                <a:lnTo>
                  <a:pt x="6756" y="507"/>
                </a:lnTo>
                <a:lnTo>
                  <a:pt x="3632" y="3301"/>
                </a:lnTo>
                <a:lnTo>
                  <a:pt x="520" y="7238"/>
                </a:lnTo>
                <a:lnTo>
                  <a:pt x="0" y="12191"/>
                </a:lnTo>
                <a:lnTo>
                  <a:pt x="520" y="16636"/>
                </a:lnTo>
                <a:lnTo>
                  <a:pt x="3632" y="20446"/>
                </a:lnTo>
                <a:lnTo>
                  <a:pt x="6756" y="23240"/>
                </a:lnTo>
                <a:lnTo>
                  <a:pt x="11429" y="24383"/>
                </a:lnTo>
                <a:lnTo>
                  <a:pt x="13512" y="23875"/>
                </a:lnTo>
                <a:lnTo>
                  <a:pt x="17144" y="2158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21" name="Google Shape;5721;p115"/>
          <p:cNvSpPr/>
          <p:nvPr/>
        </p:nvSpPr>
        <p:spPr>
          <a:xfrm>
            <a:off x="1631064" y="3924208"/>
            <a:ext cx="25230" cy="26913"/>
          </a:xfrm>
          <a:custGeom>
            <a:rect b="b" l="l" r="r" t="t"/>
            <a:pathLst>
              <a:path extrusionOk="0" h="24384" w="22859">
                <a:moveTo>
                  <a:pt x="22859" y="12446"/>
                </a:moveTo>
                <a:lnTo>
                  <a:pt x="21818" y="7620"/>
                </a:lnTo>
                <a:lnTo>
                  <a:pt x="19748" y="3810"/>
                </a:lnTo>
                <a:lnTo>
                  <a:pt x="15582" y="1143"/>
                </a:lnTo>
                <a:lnTo>
                  <a:pt x="11429" y="0"/>
                </a:lnTo>
                <a:lnTo>
                  <a:pt x="6756" y="1143"/>
                </a:lnTo>
                <a:lnTo>
                  <a:pt x="3632" y="3810"/>
                </a:lnTo>
                <a:lnTo>
                  <a:pt x="520" y="7620"/>
                </a:lnTo>
                <a:lnTo>
                  <a:pt x="0" y="12446"/>
                </a:lnTo>
                <a:lnTo>
                  <a:pt x="520" y="16256"/>
                </a:lnTo>
                <a:lnTo>
                  <a:pt x="3632" y="20574"/>
                </a:lnTo>
                <a:lnTo>
                  <a:pt x="6756" y="22733"/>
                </a:lnTo>
                <a:lnTo>
                  <a:pt x="11429" y="24384"/>
                </a:lnTo>
                <a:lnTo>
                  <a:pt x="13512" y="23875"/>
                </a:lnTo>
                <a:lnTo>
                  <a:pt x="17144" y="21717"/>
                </a:lnTo>
                <a:lnTo>
                  <a:pt x="19748" y="20574"/>
                </a:lnTo>
                <a:lnTo>
                  <a:pt x="21818" y="16256"/>
                </a:lnTo>
                <a:lnTo>
                  <a:pt x="22859" y="1244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22" name="Google Shape;5722;p115"/>
          <p:cNvSpPr/>
          <p:nvPr/>
        </p:nvSpPr>
        <p:spPr>
          <a:xfrm>
            <a:off x="1631064" y="3885523"/>
            <a:ext cx="25230" cy="26913"/>
          </a:xfrm>
          <a:custGeom>
            <a:rect b="b" l="l" r="r" t="t"/>
            <a:pathLst>
              <a:path extrusionOk="0" h="24384" w="22859">
                <a:moveTo>
                  <a:pt x="22859" y="12192"/>
                </a:moveTo>
                <a:lnTo>
                  <a:pt x="21818" y="7238"/>
                </a:lnTo>
                <a:lnTo>
                  <a:pt x="19748" y="3937"/>
                </a:lnTo>
                <a:lnTo>
                  <a:pt x="15582" y="508"/>
                </a:lnTo>
                <a:lnTo>
                  <a:pt x="11429" y="0"/>
                </a:lnTo>
                <a:lnTo>
                  <a:pt x="6756" y="508"/>
                </a:lnTo>
                <a:lnTo>
                  <a:pt x="3632" y="3937"/>
                </a:lnTo>
                <a:lnTo>
                  <a:pt x="520" y="7238"/>
                </a:lnTo>
                <a:lnTo>
                  <a:pt x="0" y="12192"/>
                </a:lnTo>
                <a:lnTo>
                  <a:pt x="520" y="16637"/>
                </a:lnTo>
                <a:lnTo>
                  <a:pt x="3632" y="21082"/>
                </a:lnTo>
                <a:lnTo>
                  <a:pt x="6756" y="23240"/>
                </a:lnTo>
                <a:lnTo>
                  <a:pt x="11429" y="24384"/>
                </a:lnTo>
                <a:lnTo>
                  <a:pt x="13512" y="23875"/>
                </a:lnTo>
                <a:lnTo>
                  <a:pt x="17144" y="22225"/>
                </a:lnTo>
                <a:lnTo>
                  <a:pt x="19748" y="21082"/>
                </a:lnTo>
                <a:lnTo>
                  <a:pt x="20777" y="18287"/>
                </a:lnTo>
                <a:lnTo>
                  <a:pt x="21818" y="16637"/>
                </a:lnTo>
                <a:lnTo>
                  <a:pt x="22859"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23" name="Google Shape;5723;p115"/>
          <p:cNvSpPr/>
          <p:nvPr/>
        </p:nvSpPr>
        <p:spPr>
          <a:xfrm>
            <a:off x="1631064" y="3846836"/>
            <a:ext cx="25230" cy="26913"/>
          </a:xfrm>
          <a:custGeom>
            <a:rect b="b" l="l" r="r" t="t"/>
            <a:pathLst>
              <a:path extrusionOk="0" h="24384" w="22859">
                <a:moveTo>
                  <a:pt x="17144" y="22225"/>
                </a:moveTo>
                <a:lnTo>
                  <a:pt x="19748" y="20447"/>
                </a:lnTo>
                <a:lnTo>
                  <a:pt x="21818" y="16637"/>
                </a:lnTo>
                <a:lnTo>
                  <a:pt x="22339" y="13842"/>
                </a:lnTo>
                <a:lnTo>
                  <a:pt x="22859" y="12191"/>
                </a:lnTo>
                <a:lnTo>
                  <a:pt x="21818" y="7238"/>
                </a:lnTo>
                <a:lnTo>
                  <a:pt x="19748" y="3937"/>
                </a:lnTo>
                <a:lnTo>
                  <a:pt x="15582" y="508"/>
                </a:lnTo>
                <a:lnTo>
                  <a:pt x="11429" y="0"/>
                </a:lnTo>
                <a:lnTo>
                  <a:pt x="6756" y="508"/>
                </a:lnTo>
                <a:lnTo>
                  <a:pt x="3632" y="3937"/>
                </a:lnTo>
                <a:lnTo>
                  <a:pt x="520" y="7238"/>
                </a:lnTo>
                <a:lnTo>
                  <a:pt x="0" y="12191"/>
                </a:lnTo>
                <a:lnTo>
                  <a:pt x="520" y="16637"/>
                </a:lnTo>
                <a:lnTo>
                  <a:pt x="3632" y="20447"/>
                </a:lnTo>
                <a:lnTo>
                  <a:pt x="6756" y="23240"/>
                </a:lnTo>
                <a:lnTo>
                  <a:pt x="11429" y="24384"/>
                </a:lnTo>
                <a:lnTo>
                  <a:pt x="13512" y="23875"/>
                </a:lnTo>
                <a:lnTo>
                  <a:pt x="17144" y="2222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24" name="Google Shape;5724;p115"/>
          <p:cNvSpPr/>
          <p:nvPr/>
        </p:nvSpPr>
        <p:spPr>
          <a:xfrm>
            <a:off x="1631064" y="3808148"/>
            <a:ext cx="25230" cy="26913"/>
          </a:xfrm>
          <a:custGeom>
            <a:rect b="b" l="l" r="r" t="t"/>
            <a:pathLst>
              <a:path extrusionOk="0" h="24384" w="22859">
                <a:moveTo>
                  <a:pt x="22859" y="12191"/>
                </a:moveTo>
                <a:lnTo>
                  <a:pt x="21818" y="7238"/>
                </a:lnTo>
                <a:lnTo>
                  <a:pt x="19748" y="3301"/>
                </a:lnTo>
                <a:lnTo>
                  <a:pt x="15582" y="508"/>
                </a:lnTo>
                <a:lnTo>
                  <a:pt x="11429" y="0"/>
                </a:lnTo>
                <a:lnTo>
                  <a:pt x="6756" y="508"/>
                </a:lnTo>
                <a:lnTo>
                  <a:pt x="3632" y="3301"/>
                </a:lnTo>
                <a:lnTo>
                  <a:pt x="520" y="7238"/>
                </a:lnTo>
                <a:lnTo>
                  <a:pt x="0" y="12191"/>
                </a:lnTo>
                <a:lnTo>
                  <a:pt x="520" y="16128"/>
                </a:lnTo>
                <a:lnTo>
                  <a:pt x="3632" y="20447"/>
                </a:lnTo>
                <a:lnTo>
                  <a:pt x="6756" y="23240"/>
                </a:lnTo>
                <a:lnTo>
                  <a:pt x="11429" y="24384"/>
                </a:lnTo>
                <a:lnTo>
                  <a:pt x="13512" y="23875"/>
                </a:lnTo>
                <a:lnTo>
                  <a:pt x="17144" y="21589"/>
                </a:lnTo>
                <a:lnTo>
                  <a:pt x="19748" y="20447"/>
                </a:lnTo>
                <a:lnTo>
                  <a:pt x="21818" y="16128"/>
                </a:lnTo>
                <a:lnTo>
                  <a:pt x="22859"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25" name="Google Shape;5725;p115"/>
          <p:cNvSpPr/>
          <p:nvPr/>
        </p:nvSpPr>
        <p:spPr>
          <a:xfrm>
            <a:off x="1631064" y="3771144"/>
            <a:ext cx="25230" cy="25230"/>
          </a:xfrm>
          <a:custGeom>
            <a:rect b="b" l="l" r="r" t="t"/>
            <a:pathLst>
              <a:path extrusionOk="0" h="22859" w="22859">
                <a:moveTo>
                  <a:pt x="22859" y="11175"/>
                </a:moveTo>
                <a:lnTo>
                  <a:pt x="21818" y="7112"/>
                </a:lnTo>
                <a:lnTo>
                  <a:pt x="19748" y="3555"/>
                </a:lnTo>
                <a:lnTo>
                  <a:pt x="15582" y="507"/>
                </a:lnTo>
                <a:lnTo>
                  <a:pt x="11429" y="0"/>
                </a:lnTo>
                <a:lnTo>
                  <a:pt x="6756" y="507"/>
                </a:lnTo>
                <a:lnTo>
                  <a:pt x="3632" y="3555"/>
                </a:lnTo>
                <a:lnTo>
                  <a:pt x="520" y="7112"/>
                </a:lnTo>
                <a:lnTo>
                  <a:pt x="0" y="11175"/>
                </a:lnTo>
                <a:lnTo>
                  <a:pt x="520" y="15239"/>
                </a:lnTo>
                <a:lnTo>
                  <a:pt x="3632" y="19303"/>
                </a:lnTo>
                <a:lnTo>
                  <a:pt x="6756" y="21336"/>
                </a:lnTo>
                <a:lnTo>
                  <a:pt x="11429" y="22859"/>
                </a:lnTo>
                <a:lnTo>
                  <a:pt x="13512" y="21843"/>
                </a:lnTo>
                <a:lnTo>
                  <a:pt x="17144" y="20319"/>
                </a:lnTo>
                <a:lnTo>
                  <a:pt x="19748" y="19303"/>
                </a:lnTo>
                <a:lnTo>
                  <a:pt x="21818" y="15239"/>
                </a:lnTo>
                <a:lnTo>
                  <a:pt x="22859" y="111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26" name="Google Shape;5726;p115"/>
          <p:cNvSpPr/>
          <p:nvPr/>
        </p:nvSpPr>
        <p:spPr>
          <a:xfrm>
            <a:off x="1631064" y="3732455"/>
            <a:ext cx="25230" cy="23549"/>
          </a:xfrm>
          <a:custGeom>
            <a:rect b="b" l="l" r="r" t="t"/>
            <a:pathLst>
              <a:path extrusionOk="0" h="21336" w="22859">
                <a:moveTo>
                  <a:pt x="22859" y="10668"/>
                </a:moveTo>
                <a:lnTo>
                  <a:pt x="21818" y="6350"/>
                </a:lnTo>
                <a:lnTo>
                  <a:pt x="19748" y="3429"/>
                </a:lnTo>
                <a:lnTo>
                  <a:pt x="15582" y="508"/>
                </a:lnTo>
                <a:lnTo>
                  <a:pt x="11429" y="0"/>
                </a:lnTo>
                <a:lnTo>
                  <a:pt x="6756" y="508"/>
                </a:lnTo>
                <a:lnTo>
                  <a:pt x="3632" y="3429"/>
                </a:lnTo>
                <a:lnTo>
                  <a:pt x="520" y="6350"/>
                </a:lnTo>
                <a:lnTo>
                  <a:pt x="0" y="10668"/>
                </a:lnTo>
                <a:lnTo>
                  <a:pt x="520" y="14605"/>
                </a:lnTo>
                <a:lnTo>
                  <a:pt x="3632" y="18415"/>
                </a:lnTo>
                <a:lnTo>
                  <a:pt x="6756" y="20320"/>
                </a:lnTo>
                <a:lnTo>
                  <a:pt x="11429" y="21336"/>
                </a:lnTo>
                <a:lnTo>
                  <a:pt x="13512" y="20828"/>
                </a:lnTo>
                <a:lnTo>
                  <a:pt x="17144" y="19431"/>
                </a:lnTo>
                <a:lnTo>
                  <a:pt x="19748" y="18415"/>
                </a:lnTo>
                <a:lnTo>
                  <a:pt x="21818" y="14605"/>
                </a:lnTo>
                <a:lnTo>
                  <a:pt x="22859" y="1066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27" name="Google Shape;5727;p115"/>
          <p:cNvSpPr/>
          <p:nvPr/>
        </p:nvSpPr>
        <p:spPr>
          <a:xfrm>
            <a:off x="1631064" y="3693769"/>
            <a:ext cx="25230" cy="23549"/>
          </a:xfrm>
          <a:custGeom>
            <a:rect b="b" l="l" r="r" t="t"/>
            <a:pathLst>
              <a:path extrusionOk="0" h="21336" w="22859">
                <a:moveTo>
                  <a:pt x="22859" y="10668"/>
                </a:moveTo>
                <a:lnTo>
                  <a:pt x="21818" y="6350"/>
                </a:lnTo>
                <a:lnTo>
                  <a:pt x="19748" y="2921"/>
                </a:lnTo>
                <a:lnTo>
                  <a:pt x="15582" y="508"/>
                </a:lnTo>
                <a:lnTo>
                  <a:pt x="11429" y="0"/>
                </a:lnTo>
                <a:lnTo>
                  <a:pt x="6756" y="508"/>
                </a:lnTo>
                <a:lnTo>
                  <a:pt x="3632" y="2921"/>
                </a:lnTo>
                <a:lnTo>
                  <a:pt x="520" y="6350"/>
                </a:lnTo>
                <a:lnTo>
                  <a:pt x="0" y="10668"/>
                </a:lnTo>
                <a:lnTo>
                  <a:pt x="520" y="14605"/>
                </a:lnTo>
                <a:lnTo>
                  <a:pt x="3632" y="17907"/>
                </a:lnTo>
                <a:lnTo>
                  <a:pt x="6756" y="20320"/>
                </a:lnTo>
                <a:lnTo>
                  <a:pt x="11429" y="21336"/>
                </a:lnTo>
                <a:lnTo>
                  <a:pt x="13512" y="20828"/>
                </a:lnTo>
                <a:lnTo>
                  <a:pt x="17144" y="19431"/>
                </a:lnTo>
                <a:lnTo>
                  <a:pt x="19748" y="17907"/>
                </a:lnTo>
                <a:lnTo>
                  <a:pt x="21818" y="14605"/>
                </a:lnTo>
                <a:lnTo>
                  <a:pt x="22859" y="1066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28" name="Google Shape;5728;p115"/>
          <p:cNvSpPr/>
          <p:nvPr/>
        </p:nvSpPr>
        <p:spPr>
          <a:xfrm>
            <a:off x="1631064" y="3655082"/>
            <a:ext cx="25230" cy="23549"/>
          </a:xfrm>
          <a:custGeom>
            <a:rect b="b" l="l" r="r" t="t"/>
            <a:pathLst>
              <a:path extrusionOk="0" h="21336" w="22859">
                <a:moveTo>
                  <a:pt x="22859" y="10668"/>
                </a:moveTo>
                <a:lnTo>
                  <a:pt x="21818" y="6350"/>
                </a:lnTo>
                <a:lnTo>
                  <a:pt x="19748" y="2921"/>
                </a:lnTo>
                <a:lnTo>
                  <a:pt x="15582" y="508"/>
                </a:lnTo>
                <a:lnTo>
                  <a:pt x="11429" y="0"/>
                </a:lnTo>
                <a:lnTo>
                  <a:pt x="6756" y="508"/>
                </a:lnTo>
                <a:lnTo>
                  <a:pt x="3632" y="2921"/>
                </a:lnTo>
                <a:lnTo>
                  <a:pt x="520" y="6350"/>
                </a:lnTo>
                <a:lnTo>
                  <a:pt x="0" y="10668"/>
                </a:lnTo>
                <a:lnTo>
                  <a:pt x="520" y="14097"/>
                </a:lnTo>
                <a:lnTo>
                  <a:pt x="3632" y="17907"/>
                </a:lnTo>
                <a:lnTo>
                  <a:pt x="6756" y="19938"/>
                </a:lnTo>
                <a:lnTo>
                  <a:pt x="11429" y="21336"/>
                </a:lnTo>
                <a:lnTo>
                  <a:pt x="13512" y="20827"/>
                </a:lnTo>
                <a:lnTo>
                  <a:pt x="17144" y="18923"/>
                </a:lnTo>
                <a:lnTo>
                  <a:pt x="19748" y="17907"/>
                </a:lnTo>
                <a:lnTo>
                  <a:pt x="21818" y="14097"/>
                </a:lnTo>
                <a:lnTo>
                  <a:pt x="22859" y="1066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29" name="Google Shape;5729;p115"/>
          <p:cNvSpPr/>
          <p:nvPr/>
        </p:nvSpPr>
        <p:spPr>
          <a:xfrm>
            <a:off x="1631064" y="3614713"/>
            <a:ext cx="25230" cy="25231"/>
          </a:xfrm>
          <a:custGeom>
            <a:rect b="b" l="l" r="r" t="t"/>
            <a:pathLst>
              <a:path extrusionOk="0" h="22860" w="22859">
                <a:moveTo>
                  <a:pt x="22859" y="11429"/>
                </a:moveTo>
                <a:lnTo>
                  <a:pt x="21818" y="6731"/>
                </a:lnTo>
                <a:lnTo>
                  <a:pt x="19748" y="3683"/>
                </a:lnTo>
                <a:lnTo>
                  <a:pt x="15582" y="508"/>
                </a:lnTo>
                <a:lnTo>
                  <a:pt x="11429" y="0"/>
                </a:lnTo>
                <a:lnTo>
                  <a:pt x="6756" y="508"/>
                </a:lnTo>
                <a:lnTo>
                  <a:pt x="3632" y="3683"/>
                </a:lnTo>
                <a:lnTo>
                  <a:pt x="520" y="6731"/>
                </a:lnTo>
                <a:lnTo>
                  <a:pt x="0" y="11429"/>
                </a:lnTo>
                <a:lnTo>
                  <a:pt x="520" y="15621"/>
                </a:lnTo>
                <a:lnTo>
                  <a:pt x="3632" y="19685"/>
                </a:lnTo>
                <a:lnTo>
                  <a:pt x="6756" y="21844"/>
                </a:lnTo>
                <a:lnTo>
                  <a:pt x="11429" y="22860"/>
                </a:lnTo>
                <a:lnTo>
                  <a:pt x="13512" y="22351"/>
                </a:lnTo>
                <a:lnTo>
                  <a:pt x="17144" y="20827"/>
                </a:lnTo>
                <a:lnTo>
                  <a:pt x="19748" y="19685"/>
                </a:lnTo>
                <a:lnTo>
                  <a:pt x="21818" y="15621"/>
                </a:lnTo>
                <a:lnTo>
                  <a:pt x="22859"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30" name="Google Shape;5730;p115"/>
          <p:cNvSpPr/>
          <p:nvPr/>
        </p:nvSpPr>
        <p:spPr>
          <a:xfrm>
            <a:off x="1631064" y="3576026"/>
            <a:ext cx="25230" cy="26913"/>
          </a:xfrm>
          <a:custGeom>
            <a:rect b="b" l="l" r="r" t="t"/>
            <a:pathLst>
              <a:path extrusionOk="0" h="24384" w="22859">
                <a:moveTo>
                  <a:pt x="21818" y="7238"/>
                </a:moveTo>
                <a:lnTo>
                  <a:pt x="19748" y="3937"/>
                </a:lnTo>
                <a:lnTo>
                  <a:pt x="15582" y="508"/>
                </a:lnTo>
                <a:lnTo>
                  <a:pt x="11429" y="0"/>
                </a:lnTo>
                <a:lnTo>
                  <a:pt x="6756" y="508"/>
                </a:lnTo>
                <a:lnTo>
                  <a:pt x="3632" y="3937"/>
                </a:lnTo>
                <a:lnTo>
                  <a:pt x="520" y="7238"/>
                </a:lnTo>
                <a:lnTo>
                  <a:pt x="0" y="12191"/>
                </a:lnTo>
                <a:lnTo>
                  <a:pt x="520" y="16637"/>
                </a:lnTo>
                <a:lnTo>
                  <a:pt x="3632" y="21081"/>
                </a:lnTo>
                <a:lnTo>
                  <a:pt x="6756" y="23240"/>
                </a:lnTo>
                <a:lnTo>
                  <a:pt x="11429" y="24384"/>
                </a:lnTo>
                <a:lnTo>
                  <a:pt x="13512" y="23875"/>
                </a:lnTo>
                <a:lnTo>
                  <a:pt x="17144" y="22225"/>
                </a:lnTo>
                <a:lnTo>
                  <a:pt x="19748" y="21081"/>
                </a:lnTo>
                <a:lnTo>
                  <a:pt x="20777" y="18287"/>
                </a:lnTo>
                <a:lnTo>
                  <a:pt x="21818" y="16637"/>
                </a:lnTo>
                <a:lnTo>
                  <a:pt x="22339" y="13842"/>
                </a:lnTo>
                <a:lnTo>
                  <a:pt x="22859" y="12191"/>
                </a:lnTo>
                <a:lnTo>
                  <a:pt x="21818" y="723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31" name="Google Shape;5731;p115"/>
          <p:cNvSpPr/>
          <p:nvPr/>
        </p:nvSpPr>
        <p:spPr>
          <a:xfrm>
            <a:off x="1631064" y="3537340"/>
            <a:ext cx="25230" cy="26912"/>
          </a:xfrm>
          <a:custGeom>
            <a:rect b="b" l="l" r="r" t="t"/>
            <a:pathLst>
              <a:path extrusionOk="0" h="24383" w="22859">
                <a:moveTo>
                  <a:pt x="17144" y="21589"/>
                </a:moveTo>
                <a:lnTo>
                  <a:pt x="19748" y="20447"/>
                </a:lnTo>
                <a:lnTo>
                  <a:pt x="21818" y="16637"/>
                </a:lnTo>
                <a:lnTo>
                  <a:pt x="22339" y="13842"/>
                </a:lnTo>
                <a:lnTo>
                  <a:pt x="22859" y="12191"/>
                </a:lnTo>
                <a:lnTo>
                  <a:pt x="21818" y="7238"/>
                </a:lnTo>
                <a:lnTo>
                  <a:pt x="19748" y="3301"/>
                </a:lnTo>
                <a:lnTo>
                  <a:pt x="15582" y="507"/>
                </a:lnTo>
                <a:lnTo>
                  <a:pt x="11429" y="0"/>
                </a:lnTo>
                <a:lnTo>
                  <a:pt x="6756" y="507"/>
                </a:lnTo>
                <a:lnTo>
                  <a:pt x="3632" y="3301"/>
                </a:lnTo>
                <a:lnTo>
                  <a:pt x="520" y="7238"/>
                </a:lnTo>
                <a:lnTo>
                  <a:pt x="0" y="12191"/>
                </a:lnTo>
                <a:lnTo>
                  <a:pt x="520" y="16637"/>
                </a:lnTo>
                <a:lnTo>
                  <a:pt x="3632" y="20447"/>
                </a:lnTo>
                <a:lnTo>
                  <a:pt x="6756" y="23240"/>
                </a:lnTo>
                <a:lnTo>
                  <a:pt x="11429" y="24383"/>
                </a:lnTo>
                <a:lnTo>
                  <a:pt x="13512" y="23875"/>
                </a:lnTo>
                <a:lnTo>
                  <a:pt x="17144" y="2158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32" name="Google Shape;5732;p115"/>
          <p:cNvSpPr/>
          <p:nvPr/>
        </p:nvSpPr>
        <p:spPr>
          <a:xfrm>
            <a:off x="1631064" y="3498653"/>
            <a:ext cx="25230" cy="26912"/>
          </a:xfrm>
          <a:custGeom>
            <a:rect b="b" l="l" r="r" t="t"/>
            <a:pathLst>
              <a:path extrusionOk="0" h="24383" w="22859">
                <a:moveTo>
                  <a:pt x="22859" y="11937"/>
                </a:moveTo>
                <a:lnTo>
                  <a:pt x="21818" y="7619"/>
                </a:lnTo>
                <a:lnTo>
                  <a:pt x="19748" y="3809"/>
                </a:lnTo>
                <a:lnTo>
                  <a:pt x="15582" y="1142"/>
                </a:lnTo>
                <a:lnTo>
                  <a:pt x="11429" y="0"/>
                </a:lnTo>
                <a:lnTo>
                  <a:pt x="6756" y="1142"/>
                </a:lnTo>
                <a:lnTo>
                  <a:pt x="3632" y="3809"/>
                </a:lnTo>
                <a:lnTo>
                  <a:pt x="520" y="7619"/>
                </a:lnTo>
                <a:lnTo>
                  <a:pt x="0" y="11937"/>
                </a:lnTo>
                <a:lnTo>
                  <a:pt x="520" y="16255"/>
                </a:lnTo>
                <a:lnTo>
                  <a:pt x="3632" y="20574"/>
                </a:lnTo>
                <a:lnTo>
                  <a:pt x="6756" y="22732"/>
                </a:lnTo>
                <a:lnTo>
                  <a:pt x="11429" y="24383"/>
                </a:lnTo>
                <a:lnTo>
                  <a:pt x="13512" y="23240"/>
                </a:lnTo>
                <a:lnTo>
                  <a:pt x="17144" y="21716"/>
                </a:lnTo>
                <a:lnTo>
                  <a:pt x="19748" y="20574"/>
                </a:lnTo>
                <a:lnTo>
                  <a:pt x="21818" y="16255"/>
                </a:lnTo>
                <a:lnTo>
                  <a:pt x="22859" y="1193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33" name="Google Shape;5733;p115"/>
          <p:cNvSpPr/>
          <p:nvPr/>
        </p:nvSpPr>
        <p:spPr>
          <a:xfrm>
            <a:off x="1631064" y="3459964"/>
            <a:ext cx="25230" cy="26913"/>
          </a:xfrm>
          <a:custGeom>
            <a:rect b="b" l="l" r="r" t="t"/>
            <a:pathLst>
              <a:path extrusionOk="0" h="24384" w="22859">
                <a:moveTo>
                  <a:pt x="22859" y="12192"/>
                </a:moveTo>
                <a:lnTo>
                  <a:pt x="21818" y="7239"/>
                </a:lnTo>
                <a:lnTo>
                  <a:pt x="19748" y="3937"/>
                </a:lnTo>
                <a:lnTo>
                  <a:pt x="15582" y="508"/>
                </a:lnTo>
                <a:lnTo>
                  <a:pt x="11429" y="0"/>
                </a:lnTo>
                <a:lnTo>
                  <a:pt x="6756" y="508"/>
                </a:lnTo>
                <a:lnTo>
                  <a:pt x="3632" y="3937"/>
                </a:lnTo>
                <a:lnTo>
                  <a:pt x="520" y="7239"/>
                </a:lnTo>
                <a:lnTo>
                  <a:pt x="0" y="12192"/>
                </a:lnTo>
                <a:lnTo>
                  <a:pt x="520" y="16637"/>
                </a:lnTo>
                <a:lnTo>
                  <a:pt x="3632" y="21082"/>
                </a:lnTo>
                <a:lnTo>
                  <a:pt x="6756" y="23241"/>
                </a:lnTo>
                <a:lnTo>
                  <a:pt x="11429" y="24384"/>
                </a:lnTo>
                <a:lnTo>
                  <a:pt x="13512" y="23876"/>
                </a:lnTo>
                <a:lnTo>
                  <a:pt x="17144" y="22225"/>
                </a:lnTo>
                <a:lnTo>
                  <a:pt x="19748" y="21082"/>
                </a:lnTo>
                <a:lnTo>
                  <a:pt x="20777" y="18287"/>
                </a:lnTo>
                <a:lnTo>
                  <a:pt x="21818" y="16637"/>
                </a:lnTo>
                <a:lnTo>
                  <a:pt x="22859"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34" name="Google Shape;5734;p115"/>
          <p:cNvSpPr/>
          <p:nvPr/>
        </p:nvSpPr>
        <p:spPr>
          <a:xfrm>
            <a:off x="1631064" y="3421278"/>
            <a:ext cx="25230" cy="26913"/>
          </a:xfrm>
          <a:custGeom>
            <a:rect b="b" l="l" r="r" t="t"/>
            <a:pathLst>
              <a:path extrusionOk="0" h="24384" w="22859">
                <a:moveTo>
                  <a:pt x="17144" y="22225"/>
                </a:moveTo>
                <a:lnTo>
                  <a:pt x="19748" y="20447"/>
                </a:lnTo>
                <a:lnTo>
                  <a:pt x="21818" y="16637"/>
                </a:lnTo>
                <a:lnTo>
                  <a:pt x="22339" y="13843"/>
                </a:lnTo>
                <a:lnTo>
                  <a:pt x="22859" y="12192"/>
                </a:lnTo>
                <a:lnTo>
                  <a:pt x="21818" y="7238"/>
                </a:lnTo>
                <a:lnTo>
                  <a:pt x="19748" y="3301"/>
                </a:lnTo>
                <a:lnTo>
                  <a:pt x="15582" y="508"/>
                </a:lnTo>
                <a:lnTo>
                  <a:pt x="11429" y="0"/>
                </a:lnTo>
                <a:lnTo>
                  <a:pt x="6756" y="508"/>
                </a:lnTo>
                <a:lnTo>
                  <a:pt x="3632" y="3301"/>
                </a:lnTo>
                <a:lnTo>
                  <a:pt x="520" y="7238"/>
                </a:lnTo>
                <a:lnTo>
                  <a:pt x="0" y="12192"/>
                </a:lnTo>
                <a:lnTo>
                  <a:pt x="520" y="16637"/>
                </a:lnTo>
                <a:lnTo>
                  <a:pt x="3632" y="20447"/>
                </a:lnTo>
                <a:lnTo>
                  <a:pt x="6756" y="23241"/>
                </a:lnTo>
                <a:lnTo>
                  <a:pt x="11429" y="24384"/>
                </a:lnTo>
                <a:lnTo>
                  <a:pt x="13512" y="23875"/>
                </a:lnTo>
                <a:lnTo>
                  <a:pt x="17144" y="2222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35" name="Google Shape;5735;p115"/>
          <p:cNvSpPr/>
          <p:nvPr/>
        </p:nvSpPr>
        <p:spPr>
          <a:xfrm>
            <a:off x="1631064" y="3382591"/>
            <a:ext cx="25230" cy="26913"/>
          </a:xfrm>
          <a:custGeom>
            <a:rect b="b" l="l" r="r" t="t"/>
            <a:pathLst>
              <a:path extrusionOk="0" h="24384" w="22859">
                <a:moveTo>
                  <a:pt x="22859" y="12191"/>
                </a:moveTo>
                <a:lnTo>
                  <a:pt x="21818" y="7238"/>
                </a:lnTo>
                <a:lnTo>
                  <a:pt x="19748" y="3301"/>
                </a:lnTo>
                <a:lnTo>
                  <a:pt x="15582" y="508"/>
                </a:lnTo>
                <a:lnTo>
                  <a:pt x="11429" y="0"/>
                </a:lnTo>
                <a:lnTo>
                  <a:pt x="6756" y="508"/>
                </a:lnTo>
                <a:lnTo>
                  <a:pt x="3632" y="3301"/>
                </a:lnTo>
                <a:lnTo>
                  <a:pt x="520" y="7238"/>
                </a:lnTo>
                <a:lnTo>
                  <a:pt x="0" y="12191"/>
                </a:lnTo>
                <a:lnTo>
                  <a:pt x="520" y="16128"/>
                </a:lnTo>
                <a:lnTo>
                  <a:pt x="3632" y="20447"/>
                </a:lnTo>
                <a:lnTo>
                  <a:pt x="6756" y="23240"/>
                </a:lnTo>
                <a:lnTo>
                  <a:pt x="11429" y="24384"/>
                </a:lnTo>
                <a:lnTo>
                  <a:pt x="13512" y="23875"/>
                </a:lnTo>
                <a:lnTo>
                  <a:pt x="17144" y="21589"/>
                </a:lnTo>
                <a:lnTo>
                  <a:pt x="19748" y="20447"/>
                </a:lnTo>
                <a:lnTo>
                  <a:pt x="21818" y="16128"/>
                </a:lnTo>
                <a:lnTo>
                  <a:pt x="22859"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36" name="Google Shape;5736;p115"/>
          <p:cNvSpPr/>
          <p:nvPr/>
        </p:nvSpPr>
        <p:spPr>
          <a:xfrm>
            <a:off x="1631064" y="3343904"/>
            <a:ext cx="25230" cy="25231"/>
          </a:xfrm>
          <a:custGeom>
            <a:rect b="b" l="l" r="r" t="t"/>
            <a:pathLst>
              <a:path extrusionOk="0" h="22860" w="22859">
                <a:moveTo>
                  <a:pt x="22859" y="11429"/>
                </a:moveTo>
                <a:lnTo>
                  <a:pt x="21818" y="7238"/>
                </a:lnTo>
                <a:lnTo>
                  <a:pt x="19748" y="3683"/>
                </a:lnTo>
                <a:lnTo>
                  <a:pt x="15582" y="508"/>
                </a:lnTo>
                <a:lnTo>
                  <a:pt x="11429" y="0"/>
                </a:lnTo>
                <a:lnTo>
                  <a:pt x="6756" y="508"/>
                </a:lnTo>
                <a:lnTo>
                  <a:pt x="3632" y="3683"/>
                </a:lnTo>
                <a:lnTo>
                  <a:pt x="520" y="7238"/>
                </a:lnTo>
                <a:lnTo>
                  <a:pt x="0" y="11429"/>
                </a:lnTo>
                <a:lnTo>
                  <a:pt x="520" y="15621"/>
                </a:lnTo>
                <a:lnTo>
                  <a:pt x="3632" y="19685"/>
                </a:lnTo>
                <a:lnTo>
                  <a:pt x="6756" y="21843"/>
                </a:lnTo>
                <a:lnTo>
                  <a:pt x="11429" y="22860"/>
                </a:lnTo>
                <a:lnTo>
                  <a:pt x="13512" y="22351"/>
                </a:lnTo>
                <a:lnTo>
                  <a:pt x="17144" y="20827"/>
                </a:lnTo>
                <a:lnTo>
                  <a:pt x="19748" y="19685"/>
                </a:lnTo>
                <a:lnTo>
                  <a:pt x="21818" y="15621"/>
                </a:lnTo>
                <a:lnTo>
                  <a:pt x="22859"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37" name="Google Shape;5737;p115"/>
          <p:cNvSpPr/>
          <p:nvPr/>
        </p:nvSpPr>
        <p:spPr>
          <a:xfrm>
            <a:off x="1631064" y="3305217"/>
            <a:ext cx="25230" cy="25231"/>
          </a:xfrm>
          <a:custGeom>
            <a:rect b="b" l="l" r="r" t="t"/>
            <a:pathLst>
              <a:path extrusionOk="0" h="22860" w="22859">
                <a:moveTo>
                  <a:pt x="21818" y="6730"/>
                </a:moveTo>
                <a:lnTo>
                  <a:pt x="19748" y="3682"/>
                </a:lnTo>
                <a:lnTo>
                  <a:pt x="15582" y="507"/>
                </a:lnTo>
                <a:lnTo>
                  <a:pt x="11429" y="0"/>
                </a:lnTo>
                <a:lnTo>
                  <a:pt x="6756" y="507"/>
                </a:lnTo>
                <a:lnTo>
                  <a:pt x="3632" y="3682"/>
                </a:lnTo>
                <a:lnTo>
                  <a:pt x="520" y="6730"/>
                </a:lnTo>
                <a:lnTo>
                  <a:pt x="0" y="11429"/>
                </a:lnTo>
                <a:lnTo>
                  <a:pt x="520" y="15620"/>
                </a:lnTo>
                <a:lnTo>
                  <a:pt x="3632" y="19685"/>
                </a:lnTo>
                <a:lnTo>
                  <a:pt x="6756" y="21843"/>
                </a:lnTo>
                <a:lnTo>
                  <a:pt x="11429" y="22860"/>
                </a:lnTo>
                <a:lnTo>
                  <a:pt x="13512" y="22351"/>
                </a:lnTo>
                <a:lnTo>
                  <a:pt x="17144" y="20827"/>
                </a:lnTo>
                <a:lnTo>
                  <a:pt x="19748" y="19685"/>
                </a:lnTo>
                <a:lnTo>
                  <a:pt x="20777" y="17144"/>
                </a:lnTo>
                <a:lnTo>
                  <a:pt x="21818" y="15620"/>
                </a:lnTo>
                <a:lnTo>
                  <a:pt x="22339" y="12953"/>
                </a:lnTo>
                <a:lnTo>
                  <a:pt x="22859" y="11429"/>
                </a:lnTo>
                <a:lnTo>
                  <a:pt x="21818" y="6730"/>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38" name="Google Shape;5738;p115"/>
          <p:cNvSpPr/>
          <p:nvPr/>
        </p:nvSpPr>
        <p:spPr>
          <a:xfrm>
            <a:off x="1631064" y="3268213"/>
            <a:ext cx="25230" cy="23548"/>
          </a:xfrm>
          <a:custGeom>
            <a:rect b="b" l="l" r="r" t="t"/>
            <a:pathLst>
              <a:path extrusionOk="0" h="21335" w="22859">
                <a:moveTo>
                  <a:pt x="22859" y="10667"/>
                </a:moveTo>
                <a:lnTo>
                  <a:pt x="21818" y="6350"/>
                </a:lnTo>
                <a:lnTo>
                  <a:pt x="19748" y="2920"/>
                </a:lnTo>
                <a:lnTo>
                  <a:pt x="15582" y="507"/>
                </a:lnTo>
                <a:lnTo>
                  <a:pt x="11429" y="0"/>
                </a:lnTo>
                <a:lnTo>
                  <a:pt x="6756" y="507"/>
                </a:lnTo>
                <a:lnTo>
                  <a:pt x="3632" y="2920"/>
                </a:lnTo>
                <a:lnTo>
                  <a:pt x="520" y="6350"/>
                </a:lnTo>
                <a:lnTo>
                  <a:pt x="0" y="10667"/>
                </a:lnTo>
                <a:lnTo>
                  <a:pt x="520" y="14604"/>
                </a:lnTo>
                <a:lnTo>
                  <a:pt x="3632" y="17906"/>
                </a:lnTo>
                <a:lnTo>
                  <a:pt x="6756" y="20319"/>
                </a:lnTo>
                <a:lnTo>
                  <a:pt x="11429" y="21335"/>
                </a:lnTo>
                <a:lnTo>
                  <a:pt x="13512" y="20827"/>
                </a:lnTo>
                <a:lnTo>
                  <a:pt x="17144" y="19430"/>
                </a:lnTo>
                <a:lnTo>
                  <a:pt x="19748" y="17906"/>
                </a:lnTo>
                <a:lnTo>
                  <a:pt x="21818" y="14604"/>
                </a:lnTo>
                <a:lnTo>
                  <a:pt x="22859" y="1066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39" name="Google Shape;5739;p115"/>
          <p:cNvSpPr/>
          <p:nvPr/>
        </p:nvSpPr>
        <p:spPr>
          <a:xfrm>
            <a:off x="1631064" y="3227842"/>
            <a:ext cx="25230" cy="25231"/>
          </a:xfrm>
          <a:custGeom>
            <a:rect b="b" l="l" r="r" t="t"/>
            <a:pathLst>
              <a:path extrusionOk="0" h="22860" w="22859">
                <a:moveTo>
                  <a:pt x="22859" y="11684"/>
                </a:moveTo>
                <a:lnTo>
                  <a:pt x="21818" y="7112"/>
                </a:lnTo>
                <a:lnTo>
                  <a:pt x="19748" y="3556"/>
                </a:lnTo>
                <a:lnTo>
                  <a:pt x="15582" y="1016"/>
                </a:lnTo>
                <a:lnTo>
                  <a:pt x="11429" y="0"/>
                </a:lnTo>
                <a:lnTo>
                  <a:pt x="6756" y="1016"/>
                </a:lnTo>
                <a:lnTo>
                  <a:pt x="3632" y="3556"/>
                </a:lnTo>
                <a:lnTo>
                  <a:pt x="520" y="7112"/>
                </a:lnTo>
                <a:lnTo>
                  <a:pt x="0" y="11684"/>
                </a:lnTo>
                <a:lnTo>
                  <a:pt x="520" y="15240"/>
                </a:lnTo>
                <a:lnTo>
                  <a:pt x="3632" y="19304"/>
                </a:lnTo>
                <a:lnTo>
                  <a:pt x="6756" y="21336"/>
                </a:lnTo>
                <a:lnTo>
                  <a:pt x="11429" y="22860"/>
                </a:lnTo>
                <a:lnTo>
                  <a:pt x="13512" y="22352"/>
                </a:lnTo>
                <a:lnTo>
                  <a:pt x="17144" y="20320"/>
                </a:lnTo>
                <a:lnTo>
                  <a:pt x="19748" y="19304"/>
                </a:lnTo>
                <a:lnTo>
                  <a:pt x="21818" y="15240"/>
                </a:lnTo>
                <a:lnTo>
                  <a:pt x="22859" y="11684"/>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40" name="Google Shape;5740;p115"/>
          <p:cNvSpPr/>
          <p:nvPr/>
        </p:nvSpPr>
        <p:spPr>
          <a:xfrm>
            <a:off x="1631064" y="3189156"/>
            <a:ext cx="25230" cy="25231"/>
          </a:xfrm>
          <a:custGeom>
            <a:rect b="b" l="l" r="r" t="t"/>
            <a:pathLst>
              <a:path extrusionOk="0" h="22860" w="22859">
                <a:moveTo>
                  <a:pt x="22859" y="11430"/>
                </a:moveTo>
                <a:lnTo>
                  <a:pt x="21818" y="6731"/>
                </a:lnTo>
                <a:lnTo>
                  <a:pt x="19748" y="3683"/>
                </a:lnTo>
                <a:lnTo>
                  <a:pt x="15582" y="508"/>
                </a:lnTo>
                <a:lnTo>
                  <a:pt x="11429" y="0"/>
                </a:lnTo>
                <a:lnTo>
                  <a:pt x="6756" y="508"/>
                </a:lnTo>
                <a:lnTo>
                  <a:pt x="3632" y="3683"/>
                </a:lnTo>
                <a:lnTo>
                  <a:pt x="520" y="6731"/>
                </a:lnTo>
                <a:lnTo>
                  <a:pt x="0" y="11430"/>
                </a:lnTo>
                <a:lnTo>
                  <a:pt x="520" y="15621"/>
                </a:lnTo>
                <a:lnTo>
                  <a:pt x="3632" y="19685"/>
                </a:lnTo>
                <a:lnTo>
                  <a:pt x="6756" y="21844"/>
                </a:lnTo>
                <a:lnTo>
                  <a:pt x="11429" y="22860"/>
                </a:lnTo>
                <a:lnTo>
                  <a:pt x="13512" y="22351"/>
                </a:lnTo>
                <a:lnTo>
                  <a:pt x="17144" y="20828"/>
                </a:lnTo>
                <a:lnTo>
                  <a:pt x="19748" y="19685"/>
                </a:lnTo>
                <a:lnTo>
                  <a:pt x="21818" y="15621"/>
                </a:lnTo>
                <a:lnTo>
                  <a:pt x="22859" y="11430"/>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41" name="Google Shape;5741;p115"/>
          <p:cNvSpPr/>
          <p:nvPr/>
        </p:nvSpPr>
        <p:spPr>
          <a:xfrm>
            <a:off x="1631064" y="3150469"/>
            <a:ext cx="25230" cy="25231"/>
          </a:xfrm>
          <a:custGeom>
            <a:rect b="b" l="l" r="r" t="t"/>
            <a:pathLst>
              <a:path extrusionOk="0" h="22860" w="22859">
                <a:moveTo>
                  <a:pt x="17144" y="20827"/>
                </a:moveTo>
                <a:lnTo>
                  <a:pt x="19748" y="19176"/>
                </a:lnTo>
                <a:lnTo>
                  <a:pt x="21818" y="15621"/>
                </a:lnTo>
                <a:lnTo>
                  <a:pt x="22339" y="12953"/>
                </a:lnTo>
                <a:lnTo>
                  <a:pt x="22859" y="11430"/>
                </a:lnTo>
                <a:lnTo>
                  <a:pt x="21818" y="6731"/>
                </a:lnTo>
                <a:lnTo>
                  <a:pt x="19748" y="3683"/>
                </a:lnTo>
                <a:lnTo>
                  <a:pt x="15582" y="508"/>
                </a:lnTo>
                <a:lnTo>
                  <a:pt x="11429" y="0"/>
                </a:lnTo>
                <a:lnTo>
                  <a:pt x="6756" y="508"/>
                </a:lnTo>
                <a:lnTo>
                  <a:pt x="3632" y="3683"/>
                </a:lnTo>
                <a:lnTo>
                  <a:pt x="520" y="6731"/>
                </a:lnTo>
                <a:lnTo>
                  <a:pt x="0" y="11430"/>
                </a:lnTo>
                <a:lnTo>
                  <a:pt x="520" y="15621"/>
                </a:lnTo>
                <a:lnTo>
                  <a:pt x="3632" y="19176"/>
                </a:lnTo>
                <a:lnTo>
                  <a:pt x="6756" y="21844"/>
                </a:lnTo>
                <a:lnTo>
                  <a:pt x="11429" y="22860"/>
                </a:lnTo>
                <a:lnTo>
                  <a:pt x="13512" y="22351"/>
                </a:lnTo>
                <a:lnTo>
                  <a:pt x="17144" y="2082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42" name="Google Shape;5742;p115"/>
          <p:cNvSpPr/>
          <p:nvPr/>
        </p:nvSpPr>
        <p:spPr>
          <a:xfrm>
            <a:off x="1631064" y="3111782"/>
            <a:ext cx="25230" cy="25231"/>
          </a:xfrm>
          <a:custGeom>
            <a:rect b="b" l="l" r="r" t="t"/>
            <a:pathLst>
              <a:path extrusionOk="0" h="22860" w="22859">
                <a:moveTo>
                  <a:pt x="22859" y="11429"/>
                </a:moveTo>
                <a:lnTo>
                  <a:pt x="21818" y="6730"/>
                </a:lnTo>
                <a:lnTo>
                  <a:pt x="19748" y="3175"/>
                </a:lnTo>
                <a:lnTo>
                  <a:pt x="15582" y="508"/>
                </a:lnTo>
                <a:lnTo>
                  <a:pt x="11429" y="0"/>
                </a:lnTo>
                <a:lnTo>
                  <a:pt x="6756" y="508"/>
                </a:lnTo>
                <a:lnTo>
                  <a:pt x="3632" y="3175"/>
                </a:lnTo>
                <a:lnTo>
                  <a:pt x="520" y="6730"/>
                </a:lnTo>
                <a:lnTo>
                  <a:pt x="0" y="11429"/>
                </a:lnTo>
                <a:lnTo>
                  <a:pt x="520" y="15112"/>
                </a:lnTo>
                <a:lnTo>
                  <a:pt x="3632" y="19176"/>
                </a:lnTo>
                <a:lnTo>
                  <a:pt x="6756" y="21844"/>
                </a:lnTo>
                <a:lnTo>
                  <a:pt x="11429" y="22860"/>
                </a:lnTo>
                <a:lnTo>
                  <a:pt x="13512" y="22351"/>
                </a:lnTo>
                <a:lnTo>
                  <a:pt x="17144" y="20320"/>
                </a:lnTo>
                <a:lnTo>
                  <a:pt x="19748" y="19176"/>
                </a:lnTo>
                <a:lnTo>
                  <a:pt x="21818" y="15112"/>
                </a:lnTo>
                <a:lnTo>
                  <a:pt x="22859"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43" name="Google Shape;5743;p115"/>
          <p:cNvSpPr/>
          <p:nvPr/>
        </p:nvSpPr>
        <p:spPr>
          <a:xfrm>
            <a:off x="1631064" y="3073095"/>
            <a:ext cx="25230" cy="26913"/>
          </a:xfrm>
          <a:custGeom>
            <a:rect b="b" l="l" r="r" t="t"/>
            <a:pathLst>
              <a:path extrusionOk="0" h="24384" w="22859">
                <a:moveTo>
                  <a:pt x="22859" y="11937"/>
                </a:moveTo>
                <a:lnTo>
                  <a:pt x="21818" y="7619"/>
                </a:lnTo>
                <a:lnTo>
                  <a:pt x="19748" y="3810"/>
                </a:lnTo>
                <a:lnTo>
                  <a:pt x="15582" y="507"/>
                </a:lnTo>
                <a:lnTo>
                  <a:pt x="11429" y="0"/>
                </a:lnTo>
                <a:lnTo>
                  <a:pt x="6756" y="507"/>
                </a:lnTo>
                <a:lnTo>
                  <a:pt x="3632" y="3810"/>
                </a:lnTo>
                <a:lnTo>
                  <a:pt x="520" y="7619"/>
                </a:lnTo>
                <a:lnTo>
                  <a:pt x="0" y="11937"/>
                </a:lnTo>
                <a:lnTo>
                  <a:pt x="520" y="16255"/>
                </a:lnTo>
                <a:lnTo>
                  <a:pt x="3632" y="20574"/>
                </a:lnTo>
                <a:lnTo>
                  <a:pt x="6756" y="22732"/>
                </a:lnTo>
                <a:lnTo>
                  <a:pt x="11429" y="24384"/>
                </a:lnTo>
                <a:lnTo>
                  <a:pt x="13512" y="23240"/>
                </a:lnTo>
                <a:lnTo>
                  <a:pt x="17144" y="21716"/>
                </a:lnTo>
                <a:lnTo>
                  <a:pt x="19748" y="20574"/>
                </a:lnTo>
                <a:lnTo>
                  <a:pt x="21818" y="16255"/>
                </a:lnTo>
                <a:lnTo>
                  <a:pt x="22859" y="1193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44" name="Google Shape;5744;p115"/>
          <p:cNvSpPr/>
          <p:nvPr/>
        </p:nvSpPr>
        <p:spPr>
          <a:xfrm>
            <a:off x="1631064" y="3034409"/>
            <a:ext cx="25230" cy="26912"/>
          </a:xfrm>
          <a:custGeom>
            <a:rect b="b" l="l" r="r" t="t"/>
            <a:pathLst>
              <a:path extrusionOk="0" h="24383" w="22859">
                <a:moveTo>
                  <a:pt x="22859" y="12191"/>
                </a:moveTo>
                <a:lnTo>
                  <a:pt x="21818" y="7238"/>
                </a:lnTo>
                <a:lnTo>
                  <a:pt x="19748" y="3937"/>
                </a:lnTo>
                <a:lnTo>
                  <a:pt x="15582" y="507"/>
                </a:lnTo>
                <a:lnTo>
                  <a:pt x="11429" y="0"/>
                </a:lnTo>
                <a:lnTo>
                  <a:pt x="6756" y="507"/>
                </a:lnTo>
                <a:lnTo>
                  <a:pt x="3632" y="3937"/>
                </a:lnTo>
                <a:lnTo>
                  <a:pt x="520" y="7238"/>
                </a:lnTo>
                <a:lnTo>
                  <a:pt x="0" y="12191"/>
                </a:lnTo>
                <a:lnTo>
                  <a:pt x="520" y="16637"/>
                </a:lnTo>
                <a:lnTo>
                  <a:pt x="3632" y="21081"/>
                </a:lnTo>
                <a:lnTo>
                  <a:pt x="6756" y="23240"/>
                </a:lnTo>
                <a:lnTo>
                  <a:pt x="11429" y="24383"/>
                </a:lnTo>
                <a:lnTo>
                  <a:pt x="13512" y="23875"/>
                </a:lnTo>
                <a:lnTo>
                  <a:pt x="17144" y="22225"/>
                </a:lnTo>
                <a:lnTo>
                  <a:pt x="19748" y="21081"/>
                </a:lnTo>
                <a:lnTo>
                  <a:pt x="20777" y="18287"/>
                </a:lnTo>
                <a:lnTo>
                  <a:pt x="21818" y="16637"/>
                </a:lnTo>
                <a:lnTo>
                  <a:pt x="22859"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45" name="Google Shape;5745;p115"/>
          <p:cNvSpPr/>
          <p:nvPr/>
        </p:nvSpPr>
        <p:spPr>
          <a:xfrm>
            <a:off x="1631064" y="2995722"/>
            <a:ext cx="25230" cy="26912"/>
          </a:xfrm>
          <a:custGeom>
            <a:rect b="b" l="l" r="r" t="t"/>
            <a:pathLst>
              <a:path extrusionOk="0" h="24383" w="22859">
                <a:moveTo>
                  <a:pt x="17144" y="22225"/>
                </a:moveTo>
                <a:lnTo>
                  <a:pt x="19748" y="20446"/>
                </a:lnTo>
                <a:lnTo>
                  <a:pt x="21818" y="16636"/>
                </a:lnTo>
                <a:lnTo>
                  <a:pt x="22339" y="13842"/>
                </a:lnTo>
                <a:lnTo>
                  <a:pt x="22859" y="12191"/>
                </a:lnTo>
                <a:lnTo>
                  <a:pt x="21818" y="7238"/>
                </a:lnTo>
                <a:lnTo>
                  <a:pt x="19748" y="3301"/>
                </a:lnTo>
                <a:lnTo>
                  <a:pt x="15582" y="507"/>
                </a:lnTo>
                <a:lnTo>
                  <a:pt x="11429" y="0"/>
                </a:lnTo>
                <a:lnTo>
                  <a:pt x="6756" y="507"/>
                </a:lnTo>
                <a:lnTo>
                  <a:pt x="3632" y="3301"/>
                </a:lnTo>
                <a:lnTo>
                  <a:pt x="520" y="7238"/>
                </a:lnTo>
                <a:lnTo>
                  <a:pt x="0" y="12191"/>
                </a:lnTo>
                <a:lnTo>
                  <a:pt x="520" y="16636"/>
                </a:lnTo>
                <a:lnTo>
                  <a:pt x="3632" y="20446"/>
                </a:lnTo>
                <a:lnTo>
                  <a:pt x="6756" y="23240"/>
                </a:lnTo>
                <a:lnTo>
                  <a:pt x="11429" y="24383"/>
                </a:lnTo>
                <a:lnTo>
                  <a:pt x="13512" y="23875"/>
                </a:lnTo>
                <a:lnTo>
                  <a:pt x="17144" y="2222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46" name="Google Shape;5746;p115"/>
          <p:cNvSpPr/>
          <p:nvPr/>
        </p:nvSpPr>
        <p:spPr>
          <a:xfrm>
            <a:off x="1631064" y="2957033"/>
            <a:ext cx="25230" cy="26913"/>
          </a:xfrm>
          <a:custGeom>
            <a:rect b="b" l="l" r="r" t="t"/>
            <a:pathLst>
              <a:path extrusionOk="0" h="24384" w="22859">
                <a:moveTo>
                  <a:pt x="22859" y="12192"/>
                </a:moveTo>
                <a:lnTo>
                  <a:pt x="21818" y="7238"/>
                </a:lnTo>
                <a:lnTo>
                  <a:pt x="19748" y="3302"/>
                </a:lnTo>
                <a:lnTo>
                  <a:pt x="15582" y="508"/>
                </a:lnTo>
                <a:lnTo>
                  <a:pt x="11429" y="0"/>
                </a:lnTo>
                <a:lnTo>
                  <a:pt x="6756" y="508"/>
                </a:lnTo>
                <a:lnTo>
                  <a:pt x="3632" y="3302"/>
                </a:lnTo>
                <a:lnTo>
                  <a:pt x="520" y="7238"/>
                </a:lnTo>
                <a:lnTo>
                  <a:pt x="0" y="12192"/>
                </a:lnTo>
                <a:lnTo>
                  <a:pt x="520" y="16129"/>
                </a:lnTo>
                <a:lnTo>
                  <a:pt x="3632" y="20447"/>
                </a:lnTo>
                <a:lnTo>
                  <a:pt x="6756" y="23241"/>
                </a:lnTo>
                <a:lnTo>
                  <a:pt x="11429" y="24384"/>
                </a:lnTo>
                <a:lnTo>
                  <a:pt x="13512" y="23875"/>
                </a:lnTo>
                <a:lnTo>
                  <a:pt x="17144" y="21590"/>
                </a:lnTo>
                <a:lnTo>
                  <a:pt x="19748" y="20447"/>
                </a:lnTo>
                <a:lnTo>
                  <a:pt x="21818" y="16129"/>
                </a:lnTo>
                <a:lnTo>
                  <a:pt x="22859"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47" name="Google Shape;5747;p115"/>
          <p:cNvSpPr/>
          <p:nvPr/>
        </p:nvSpPr>
        <p:spPr>
          <a:xfrm>
            <a:off x="1631064" y="2918347"/>
            <a:ext cx="25230" cy="25231"/>
          </a:xfrm>
          <a:custGeom>
            <a:rect b="b" l="l" r="r" t="t"/>
            <a:pathLst>
              <a:path extrusionOk="0" h="22860" w="22859">
                <a:moveTo>
                  <a:pt x="22859" y="11430"/>
                </a:moveTo>
                <a:lnTo>
                  <a:pt x="21818" y="7238"/>
                </a:lnTo>
                <a:lnTo>
                  <a:pt x="19748" y="3683"/>
                </a:lnTo>
                <a:lnTo>
                  <a:pt x="15582" y="508"/>
                </a:lnTo>
                <a:lnTo>
                  <a:pt x="11429" y="0"/>
                </a:lnTo>
                <a:lnTo>
                  <a:pt x="6756" y="508"/>
                </a:lnTo>
                <a:lnTo>
                  <a:pt x="3632" y="3683"/>
                </a:lnTo>
                <a:lnTo>
                  <a:pt x="520" y="7238"/>
                </a:lnTo>
                <a:lnTo>
                  <a:pt x="0" y="11430"/>
                </a:lnTo>
                <a:lnTo>
                  <a:pt x="520" y="15621"/>
                </a:lnTo>
                <a:lnTo>
                  <a:pt x="3632" y="19685"/>
                </a:lnTo>
                <a:lnTo>
                  <a:pt x="6756" y="21844"/>
                </a:lnTo>
                <a:lnTo>
                  <a:pt x="11429" y="22860"/>
                </a:lnTo>
                <a:lnTo>
                  <a:pt x="13512" y="22351"/>
                </a:lnTo>
                <a:lnTo>
                  <a:pt x="17144" y="20827"/>
                </a:lnTo>
                <a:lnTo>
                  <a:pt x="19748" y="19685"/>
                </a:lnTo>
                <a:lnTo>
                  <a:pt x="21818" y="15621"/>
                </a:lnTo>
                <a:lnTo>
                  <a:pt x="22859" y="11430"/>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48" name="Google Shape;5748;p115"/>
          <p:cNvSpPr/>
          <p:nvPr/>
        </p:nvSpPr>
        <p:spPr>
          <a:xfrm>
            <a:off x="1631064" y="2879660"/>
            <a:ext cx="25230" cy="25231"/>
          </a:xfrm>
          <a:custGeom>
            <a:rect b="b" l="l" r="r" t="t"/>
            <a:pathLst>
              <a:path extrusionOk="0" h="22860" w="22859">
                <a:moveTo>
                  <a:pt x="17144" y="20827"/>
                </a:moveTo>
                <a:lnTo>
                  <a:pt x="19748" y="19685"/>
                </a:lnTo>
                <a:lnTo>
                  <a:pt x="21818" y="15621"/>
                </a:lnTo>
                <a:lnTo>
                  <a:pt x="22339" y="12953"/>
                </a:lnTo>
                <a:lnTo>
                  <a:pt x="22859" y="11429"/>
                </a:lnTo>
                <a:lnTo>
                  <a:pt x="21818" y="6731"/>
                </a:lnTo>
                <a:lnTo>
                  <a:pt x="19748" y="3683"/>
                </a:lnTo>
                <a:lnTo>
                  <a:pt x="15582" y="508"/>
                </a:lnTo>
                <a:lnTo>
                  <a:pt x="11429" y="0"/>
                </a:lnTo>
                <a:lnTo>
                  <a:pt x="6756" y="508"/>
                </a:lnTo>
                <a:lnTo>
                  <a:pt x="3632" y="3683"/>
                </a:lnTo>
                <a:lnTo>
                  <a:pt x="520" y="6731"/>
                </a:lnTo>
                <a:lnTo>
                  <a:pt x="0" y="11429"/>
                </a:lnTo>
                <a:lnTo>
                  <a:pt x="520" y="15621"/>
                </a:lnTo>
                <a:lnTo>
                  <a:pt x="3632" y="19685"/>
                </a:lnTo>
                <a:lnTo>
                  <a:pt x="6756" y="21844"/>
                </a:lnTo>
                <a:lnTo>
                  <a:pt x="11429" y="22860"/>
                </a:lnTo>
                <a:lnTo>
                  <a:pt x="13512" y="22351"/>
                </a:lnTo>
                <a:lnTo>
                  <a:pt x="17144" y="2082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49" name="Google Shape;5749;p115"/>
          <p:cNvSpPr/>
          <p:nvPr/>
        </p:nvSpPr>
        <p:spPr>
          <a:xfrm>
            <a:off x="1631064" y="2840973"/>
            <a:ext cx="25230" cy="25231"/>
          </a:xfrm>
          <a:custGeom>
            <a:rect b="b" l="l" r="r" t="t"/>
            <a:pathLst>
              <a:path extrusionOk="0" h="22860" w="22859">
                <a:moveTo>
                  <a:pt x="17144" y="20319"/>
                </a:moveTo>
                <a:lnTo>
                  <a:pt x="19748" y="19176"/>
                </a:lnTo>
                <a:lnTo>
                  <a:pt x="21818" y="15621"/>
                </a:lnTo>
                <a:lnTo>
                  <a:pt x="22339" y="12953"/>
                </a:lnTo>
                <a:lnTo>
                  <a:pt x="22859" y="11429"/>
                </a:lnTo>
                <a:lnTo>
                  <a:pt x="21818" y="6730"/>
                </a:lnTo>
                <a:lnTo>
                  <a:pt x="19748" y="3175"/>
                </a:lnTo>
                <a:lnTo>
                  <a:pt x="15582" y="508"/>
                </a:lnTo>
                <a:lnTo>
                  <a:pt x="11429" y="0"/>
                </a:lnTo>
                <a:lnTo>
                  <a:pt x="6756" y="508"/>
                </a:lnTo>
                <a:lnTo>
                  <a:pt x="3632" y="3175"/>
                </a:lnTo>
                <a:lnTo>
                  <a:pt x="520" y="6730"/>
                </a:lnTo>
                <a:lnTo>
                  <a:pt x="0" y="11429"/>
                </a:lnTo>
                <a:lnTo>
                  <a:pt x="520" y="15621"/>
                </a:lnTo>
                <a:lnTo>
                  <a:pt x="3632" y="19176"/>
                </a:lnTo>
                <a:lnTo>
                  <a:pt x="6756" y="21843"/>
                </a:lnTo>
                <a:lnTo>
                  <a:pt x="11429" y="22860"/>
                </a:lnTo>
                <a:lnTo>
                  <a:pt x="13512" y="22351"/>
                </a:lnTo>
                <a:lnTo>
                  <a:pt x="17144" y="2031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50" name="Google Shape;5750;p115"/>
          <p:cNvSpPr/>
          <p:nvPr/>
        </p:nvSpPr>
        <p:spPr>
          <a:xfrm>
            <a:off x="1631064" y="2800604"/>
            <a:ext cx="25230" cy="26913"/>
          </a:xfrm>
          <a:custGeom>
            <a:rect b="b" l="l" r="r" t="t"/>
            <a:pathLst>
              <a:path extrusionOk="0" h="24384" w="22859">
                <a:moveTo>
                  <a:pt x="22859" y="12445"/>
                </a:moveTo>
                <a:lnTo>
                  <a:pt x="21818" y="7619"/>
                </a:lnTo>
                <a:lnTo>
                  <a:pt x="19748" y="3810"/>
                </a:lnTo>
                <a:lnTo>
                  <a:pt x="15582" y="1142"/>
                </a:lnTo>
                <a:lnTo>
                  <a:pt x="11429" y="0"/>
                </a:lnTo>
                <a:lnTo>
                  <a:pt x="6756" y="1142"/>
                </a:lnTo>
                <a:lnTo>
                  <a:pt x="3632" y="3810"/>
                </a:lnTo>
                <a:lnTo>
                  <a:pt x="520" y="7619"/>
                </a:lnTo>
                <a:lnTo>
                  <a:pt x="0" y="12445"/>
                </a:lnTo>
                <a:lnTo>
                  <a:pt x="520" y="16255"/>
                </a:lnTo>
                <a:lnTo>
                  <a:pt x="3632" y="20574"/>
                </a:lnTo>
                <a:lnTo>
                  <a:pt x="6756" y="22732"/>
                </a:lnTo>
                <a:lnTo>
                  <a:pt x="11429" y="24384"/>
                </a:lnTo>
                <a:lnTo>
                  <a:pt x="13512" y="23875"/>
                </a:lnTo>
                <a:lnTo>
                  <a:pt x="17144" y="21716"/>
                </a:lnTo>
                <a:lnTo>
                  <a:pt x="19748" y="20574"/>
                </a:lnTo>
                <a:lnTo>
                  <a:pt x="21818" y="16255"/>
                </a:lnTo>
                <a:lnTo>
                  <a:pt x="22859" y="1244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51" name="Google Shape;5751;p115"/>
          <p:cNvSpPr/>
          <p:nvPr/>
        </p:nvSpPr>
        <p:spPr>
          <a:xfrm>
            <a:off x="1631064" y="2763599"/>
            <a:ext cx="25230" cy="25230"/>
          </a:xfrm>
          <a:custGeom>
            <a:rect b="b" l="l" r="r" t="t"/>
            <a:pathLst>
              <a:path extrusionOk="0" h="22859" w="22859">
                <a:moveTo>
                  <a:pt x="22859" y="11429"/>
                </a:moveTo>
                <a:lnTo>
                  <a:pt x="21818" y="6730"/>
                </a:lnTo>
                <a:lnTo>
                  <a:pt x="19748" y="3682"/>
                </a:lnTo>
                <a:lnTo>
                  <a:pt x="15582" y="507"/>
                </a:lnTo>
                <a:lnTo>
                  <a:pt x="11429" y="0"/>
                </a:lnTo>
                <a:lnTo>
                  <a:pt x="6756" y="507"/>
                </a:lnTo>
                <a:lnTo>
                  <a:pt x="3632" y="3682"/>
                </a:lnTo>
                <a:lnTo>
                  <a:pt x="520" y="6730"/>
                </a:lnTo>
                <a:lnTo>
                  <a:pt x="0" y="11429"/>
                </a:lnTo>
                <a:lnTo>
                  <a:pt x="520" y="15620"/>
                </a:lnTo>
                <a:lnTo>
                  <a:pt x="3632" y="19684"/>
                </a:lnTo>
                <a:lnTo>
                  <a:pt x="6756" y="21843"/>
                </a:lnTo>
                <a:lnTo>
                  <a:pt x="11429" y="22859"/>
                </a:lnTo>
                <a:lnTo>
                  <a:pt x="13512" y="22351"/>
                </a:lnTo>
                <a:lnTo>
                  <a:pt x="17144" y="20827"/>
                </a:lnTo>
                <a:lnTo>
                  <a:pt x="19748" y="19684"/>
                </a:lnTo>
                <a:lnTo>
                  <a:pt x="21818" y="15620"/>
                </a:lnTo>
                <a:lnTo>
                  <a:pt x="22859"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52" name="Google Shape;5752;p115"/>
          <p:cNvSpPr/>
          <p:nvPr/>
        </p:nvSpPr>
        <p:spPr>
          <a:xfrm>
            <a:off x="1572192" y="3079824"/>
            <a:ext cx="38687" cy="38686"/>
          </a:xfrm>
          <a:custGeom>
            <a:rect b="b" l="l" r="r" t="t"/>
            <a:pathLst>
              <a:path extrusionOk="0" h="35051" w="35052">
                <a:moveTo>
                  <a:pt x="35052" y="17779"/>
                </a:moveTo>
                <a:lnTo>
                  <a:pt x="34518" y="14096"/>
                </a:lnTo>
                <a:lnTo>
                  <a:pt x="33464" y="10413"/>
                </a:lnTo>
                <a:lnTo>
                  <a:pt x="29743" y="5206"/>
                </a:lnTo>
                <a:lnTo>
                  <a:pt x="23901" y="1523"/>
                </a:lnTo>
                <a:lnTo>
                  <a:pt x="20180" y="0"/>
                </a:lnTo>
                <a:lnTo>
                  <a:pt x="17525" y="0"/>
                </a:lnTo>
                <a:lnTo>
                  <a:pt x="10617" y="1523"/>
                </a:lnTo>
                <a:lnTo>
                  <a:pt x="5308" y="5206"/>
                </a:lnTo>
                <a:lnTo>
                  <a:pt x="1066" y="10413"/>
                </a:lnTo>
                <a:lnTo>
                  <a:pt x="0" y="17779"/>
                </a:lnTo>
                <a:lnTo>
                  <a:pt x="0" y="20446"/>
                </a:lnTo>
                <a:lnTo>
                  <a:pt x="1066" y="24002"/>
                </a:lnTo>
                <a:lnTo>
                  <a:pt x="5308" y="29844"/>
                </a:lnTo>
                <a:lnTo>
                  <a:pt x="10617" y="33019"/>
                </a:lnTo>
                <a:lnTo>
                  <a:pt x="13804" y="34543"/>
                </a:lnTo>
                <a:lnTo>
                  <a:pt x="17525" y="35051"/>
                </a:lnTo>
                <a:lnTo>
                  <a:pt x="20180" y="34543"/>
                </a:lnTo>
                <a:lnTo>
                  <a:pt x="23901" y="33019"/>
                </a:lnTo>
                <a:lnTo>
                  <a:pt x="29743" y="29844"/>
                </a:lnTo>
                <a:lnTo>
                  <a:pt x="33464" y="24002"/>
                </a:lnTo>
                <a:lnTo>
                  <a:pt x="34518"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53" name="Google Shape;5753;p115"/>
          <p:cNvSpPr/>
          <p:nvPr/>
        </p:nvSpPr>
        <p:spPr>
          <a:xfrm>
            <a:off x="1622654" y="3079824"/>
            <a:ext cx="38687" cy="38686"/>
          </a:xfrm>
          <a:custGeom>
            <a:rect b="b" l="l" r="r" t="t"/>
            <a:pathLst>
              <a:path extrusionOk="0" h="35051" w="35052">
                <a:moveTo>
                  <a:pt x="35052" y="17779"/>
                </a:moveTo>
                <a:lnTo>
                  <a:pt x="34518" y="14096"/>
                </a:lnTo>
                <a:lnTo>
                  <a:pt x="33464" y="10413"/>
                </a:lnTo>
                <a:lnTo>
                  <a:pt x="29743" y="5206"/>
                </a:lnTo>
                <a:lnTo>
                  <a:pt x="23901" y="1523"/>
                </a:lnTo>
                <a:lnTo>
                  <a:pt x="20713" y="0"/>
                </a:lnTo>
                <a:lnTo>
                  <a:pt x="17526" y="0"/>
                </a:lnTo>
                <a:lnTo>
                  <a:pt x="10617" y="1523"/>
                </a:lnTo>
                <a:lnTo>
                  <a:pt x="5308" y="5206"/>
                </a:lnTo>
                <a:lnTo>
                  <a:pt x="1066" y="10413"/>
                </a:lnTo>
                <a:lnTo>
                  <a:pt x="0" y="17779"/>
                </a:lnTo>
                <a:lnTo>
                  <a:pt x="0" y="20446"/>
                </a:lnTo>
                <a:lnTo>
                  <a:pt x="1066" y="24002"/>
                </a:lnTo>
                <a:lnTo>
                  <a:pt x="5308" y="29844"/>
                </a:lnTo>
                <a:lnTo>
                  <a:pt x="10617" y="33019"/>
                </a:lnTo>
                <a:lnTo>
                  <a:pt x="13804" y="34543"/>
                </a:lnTo>
                <a:lnTo>
                  <a:pt x="17526" y="35051"/>
                </a:lnTo>
                <a:lnTo>
                  <a:pt x="20713" y="34543"/>
                </a:lnTo>
                <a:lnTo>
                  <a:pt x="23901" y="33019"/>
                </a:lnTo>
                <a:lnTo>
                  <a:pt x="29743" y="29844"/>
                </a:lnTo>
                <a:lnTo>
                  <a:pt x="33464" y="24002"/>
                </a:lnTo>
                <a:lnTo>
                  <a:pt x="34518"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54" name="Google Shape;5754;p115"/>
          <p:cNvSpPr/>
          <p:nvPr/>
        </p:nvSpPr>
        <p:spPr>
          <a:xfrm>
            <a:off x="1674798" y="3079824"/>
            <a:ext cx="40368" cy="38686"/>
          </a:xfrm>
          <a:custGeom>
            <a:rect b="b" l="l" r="r" t="t"/>
            <a:pathLst>
              <a:path extrusionOk="0" h="35051" w="36575">
                <a:moveTo>
                  <a:pt x="1638" y="24002"/>
                </a:moveTo>
                <a:lnTo>
                  <a:pt x="5460" y="29844"/>
                </a:lnTo>
                <a:lnTo>
                  <a:pt x="10921" y="33019"/>
                </a:lnTo>
                <a:lnTo>
                  <a:pt x="14744" y="34543"/>
                </a:lnTo>
                <a:lnTo>
                  <a:pt x="18021" y="35051"/>
                </a:lnTo>
                <a:lnTo>
                  <a:pt x="21285" y="34543"/>
                </a:lnTo>
                <a:lnTo>
                  <a:pt x="25145" y="33019"/>
                </a:lnTo>
                <a:lnTo>
                  <a:pt x="31114" y="29844"/>
                </a:lnTo>
                <a:lnTo>
                  <a:pt x="34416" y="24002"/>
                </a:lnTo>
                <a:lnTo>
                  <a:pt x="35432" y="20446"/>
                </a:lnTo>
                <a:lnTo>
                  <a:pt x="36575" y="17779"/>
                </a:lnTo>
                <a:lnTo>
                  <a:pt x="35432" y="14096"/>
                </a:lnTo>
                <a:lnTo>
                  <a:pt x="34416" y="10413"/>
                </a:lnTo>
                <a:lnTo>
                  <a:pt x="31114" y="5206"/>
                </a:lnTo>
                <a:lnTo>
                  <a:pt x="25145" y="1523"/>
                </a:lnTo>
                <a:lnTo>
                  <a:pt x="21285" y="0"/>
                </a:lnTo>
                <a:lnTo>
                  <a:pt x="18021" y="0"/>
                </a:lnTo>
                <a:lnTo>
                  <a:pt x="10921" y="1523"/>
                </a:lnTo>
                <a:lnTo>
                  <a:pt x="5460" y="5206"/>
                </a:lnTo>
                <a:lnTo>
                  <a:pt x="1638" y="10413"/>
                </a:lnTo>
                <a:lnTo>
                  <a:pt x="0" y="17779"/>
                </a:lnTo>
                <a:lnTo>
                  <a:pt x="0" y="20446"/>
                </a:lnTo>
                <a:lnTo>
                  <a:pt x="1638" y="2400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55" name="Google Shape;5755;p115"/>
          <p:cNvSpPr/>
          <p:nvPr/>
        </p:nvSpPr>
        <p:spPr>
          <a:xfrm>
            <a:off x="1726941" y="3079824"/>
            <a:ext cx="38686" cy="38686"/>
          </a:xfrm>
          <a:custGeom>
            <a:rect b="b" l="l" r="r" t="t"/>
            <a:pathLst>
              <a:path extrusionOk="0" h="35051" w="35051">
                <a:moveTo>
                  <a:pt x="35051" y="17779"/>
                </a:moveTo>
                <a:lnTo>
                  <a:pt x="34543" y="14096"/>
                </a:lnTo>
                <a:lnTo>
                  <a:pt x="33400" y="10413"/>
                </a:lnTo>
                <a:lnTo>
                  <a:pt x="29717" y="5206"/>
                </a:lnTo>
                <a:lnTo>
                  <a:pt x="23875" y="1523"/>
                </a:lnTo>
                <a:lnTo>
                  <a:pt x="20192" y="0"/>
                </a:lnTo>
                <a:lnTo>
                  <a:pt x="17525" y="0"/>
                </a:lnTo>
                <a:lnTo>
                  <a:pt x="10667" y="1523"/>
                </a:lnTo>
                <a:lnTo>
                  <a:pt x="5334" y="5206"/>
                </a:lnTo>
                <a:lnTo>
                  <a:pt x="1015" y="10413"/>
                </a:lnTo>
                <a:lnTo>
                  <a:pt x="0" y="17779"/>
                </a:lnTo>
                <a:lnTo>
                  <a:pt x="0" y="20446"/>
                </a:lnTo>
                <a:lnTo>
                  <a:pt x="1015" y="24002"/>
                </a:lnTo>
                <a:lnTo>
                  <a:pt x="5334" y="29844"/>
                </a:lnTo>
                <a:lnTo>
                  <a:pt x="10667" y="33019"/>
                </a:lnTo>
                <a:lnTo>
                  <a:pt x="13842" y="34543"/>
                </a:lnTo>
                <a:lnTo>
                  <a:pt x="17525" y="35051"/>
                </a:lnTo>
                <a:lnTo>
                  <a:pt x="20192" y="34543"/>
                </a:lnTo>
                <a:lnTo>
                  <a:pt x="23875" y="33019"/>
                </a:lnTo>
                <a:lnTo>
                  <a:pt x="29717"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56" name="Google Shape;5756;p115"/>
          <p:cNvSpPr/>
          <p:nvPr/>
        </p:nvSpPr>
        <p:spPr>
          <a:xfrm>
            <a:off x="1777402" y="3079824"/>
            <a:ext cx="38687" cy="38686"/>
          </a:xfrm>
          <a:custGeom>
            <a:rect b="b" l="l" r="r" t="t"/>
            <a:pathLst>
              <a:path extrusionOk="0" h="35051" w="35052">
                <a:moveTo>
                  <a:pt x="35052" y="17779"/>
                </a:moveTo>
                <a:lnTo>
                  <a:pt x="34543" y="14096"/>
                </a:lnTo>
                <a:lnTo>
                  <a:pt x="33400" y="10413"/>
                </a:lnTo>
                <a:lnTo>
                  <a:pt x="29718" y="5206"/>
                </a:lnTo>
                <a:lnTo>
                  <a:pt x="23875" y="1523"/>
                </a:lnTo>
                <a:lnTo>
                  <a:pt x="20700" y="0"/>
                </a:lnTo>
                <a:lnTo>
                  <a:pt x="17525" y="0"/>
                </a:lnTo>
                <a:lnTo>
                  <a:pt x="10668" y="1523"/>
                </a:lnTo>
                <a:lnTo>
                  <a:pt x="5334" y="5206"/>
                </a:lnTo>
                <a:lnTo>
                  <a:pt x="1015" y="10413"/>
                </a:lnTo>
                <a:lnTo>
                  <a:pt x="0" y="17779"/>
                </a:lnTo>
                <a:lnTo>
                  <a:pt x="0" y="20446"/>
                </a:lnTo>
                <a:lnTo>
                  <a:pt x="1015" y="24002"/>
                </a:lnTo>
                <a:lnTo>
                  <a:pt x="5334" y="29844"/>
                </a:lnTo>
                <a:lnTo>
                  <a:pt x="10668" y="33019"/>
                </a:lnTo>
                <a:lnTo>
                  <a:pt x="14350" y="34543"/>
                </a:lnTo>
                <a:lnTo>
                  <a:pt x="17525" y="35051"/>
                </a:lnTo>
                <a:lnTo>
                  <a:pt x="20700" y="34543"/>
                </a:lnTo>
                <a:lnTo>
                  <a:pt x="23875" y="33019"/>
                </a:lnTo>
                <a:lnTo>
                  <a:pt x="29718" y="29844"/>
                </a:lnTo>
                <a:lnTo>
                  <a:pt x="33400" y="24002"/>
                </a:lnTo>
                <a:lnTo>
                  <a:pt x="34543"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57" name="Google Shape;5757;p115"/>
          <p:cNvSpPr/>
          <p:nvPr/>
        </p:nvSpPr>
        <p:spPr>
          <a:xfrm>
            <a:off x="1829545" y="3079824"/>
            <a:ext cx="38687" cy="38686"/>
          </a:xfrm>
          <a:custGeom>
            <a:rect b="b" l="l" r="r" t="t"/>
            <a:pathLst>
              <a:path extrusionOk="0" h="35051" w="35052">
                <a:moveTo>
                  <a:pt x="1524" y="24002"/>
                </a:moveTo>
                <a:lnTo>
                  <a:pt x="5206" y="29844"/>
                </a:lnTo>
                <a:lnTo>
                  <a:pt x="10414" y="33019"/>
                </a:lnTo>
                <a:lnTo>
                  <a:pt x="14096" y="34543"/>
                </a:lnTo>
                <a:lnTo>
                  <a:pt x="17271" y="35051"/>
                </a:lnTo>
                <a:lnTo>
                  <a:pt x="20446" y="34543"/>
                </a:lnTo>
                <a:lnTo>
                  <a:pt x="24003" y="33019"/>
                </a:lnTo>
                <a:lnTo>
                  <a:pt x="29845" y="29844"/>
                </a:lnTo>
                <a:lnTo>
                  <a:pt x="33020" y="24002"/>
                </a:lnTo>
                <a:lnTo>
                  <a:pt x="34036" y="20446"/>
                </a:lnTo>
                <a:lnTo>
                  <a:pt x="35052" y="17779"/>
                </a:lnTo>
                <a:lnTo>
                  <a:pt x="34036" y="14096"/>
                </a:lnTo>
                <a:lnTo>
                  <a:pt x="33020" y="10413"/>
                </a:lnTo>
                <a:lnTo>
                  <a:pt x="29845" y="5206"/>
                </a:lnTo>
                <a:lnTo>
                  <a:pt x="24003" y="1523"/>
                </a:lnTo>
                <a:lnTo>
                  <a:pt x="20446" y="0"/>
                </a:lnTo>
                <a:lnTo>
                  <a:pt x="17271" y="0"/>
                </a:lnTo>
                <a:lnTo>
                  <a:pt x="10414" y="1523"/>
                </a:lnTo>
                <a:lnTo>
                  <a:pt x="5206" y="5206"/>
                </a:lnTo>
                <a:lnTo>
                  <a:pt x="1524" y="10413"/>
                </a:lnTo>
                <a:lnTo>
                  <a:pt x="0" y="17779"/>
                </a:lnTo>
                <a:lnTo>
                  <a:pt x="0" y="20446"/>
                </a:lnTo>
                <a:lnTo>
                  <a:pt x="1524" y="2400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58" name="Google Shape;5758;p115"/>
          <p:cNvSpPr/>
          <p:nvPr/>
        </p:nvSpPr>
        <p:spPr>
          <a:xfrm>
            <a:off x="1881688" y="3079824"/>
            <a:ext cx="38687" cy="38686"/>
          </a:xfrm>
          <a:custGeom>
            <a:rect b="b" l="l" r="r" t="t"/>
            <a:pathLst>
              <a:path extrusionOk="0" h="35051" w="35052">
                <a:moveTo>
                  <a:pt x="35052" y="17779"/>
                </a:moveTo>
                <a:lnTo>
                  <a:pt x="34543" y="14096"/>
                </a:lnTo>
                <a:lnTo>
                  <a:pt x="33401" y="10413"/>
                </a:lnTo>
                <a:lnTo>
                  <a:pt x="29718" y="5206"/>
                </a:lnTo>
                <a:lnTo>
                  <a:pt x="23876" y="1523"/>
                </a:lnTo>
                <a:lnTo>
                  <a:pt x="20193" y="0"/>
                </a:lnTo>
                <a:lnTo>
                  <a:pt x="17526" y="0"/>
                </a:lnTo>
                <a:lnTo>
                  <a:pt x="10668" y="1523"/>
                </a:lnTo>
                <a:lnTo>
                  <a:pt x="5334" y="5206"/>
                </a:lnTo>
                <a:lnTo>
                  <a:pt x="1015" y="10413"/>
                </a:lnTo>
                <a:lnTo>
                  <a:pt x="0" y="17779"/>
                </a:lnTo>
                <a:lnTo>
                  <a:pt x="0" y="20446"/>
                </a:lnTo>
                <a:lnTo>
                  <a:pt x="1015" y="24002"/>
                </a:lnTo>
                <a:lnTo>
                  <a:pt x="5334" y="29844"/>
                </a:lnTo>
                <a:lnTo>
                  <a:pt x="10668" y="33019"/>
                </a:lnTo>
                <a:lnTo>
                  <a:pt x="13843" y="34543"/>
                </a:lnTo>
                <a:lnTo>
                  <a:pt x="17526" y="35051"/>
                </a:lnTo>
                <a:lnTo>
                  <a:pt x="20193" y="34543"/>
                </a:lnTo>
                <a:lnTo>
                  <a:pt x="23876" y="33019"/>
                </a:lnTo>
                <a:lnTo>
                  <a:pt x="29718" y="29844"/>
                </a:lnTo>
                <a:lnTo>
                  <a:pt x="33401" y="24002"/>
                </a:lnTo>
                <a:lnTo>
                  <a:pt x="34543"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59" name="Google Shape;5759;p115"/>
          <p:cNvSpPr/>
          <p:nvPr/>
        </p:nvSpPr>
        <p:spPr>
          <a:xfrm>
            <a:off x="1933832" y="3079824"/>
            <a:ext cx="38687" cy="38686"/>
          </a:xfrm>
          <a:custGeom>
            <a:rect b="b" l="l" r="r" t="t"/>
            <a:pathLst>
              <a:path extrusionOk="0" h="35051" w="35052">
                <a:moveTo>
                  <a:pt x="35052" y="17779"/>
                </a:moveTo>
                <a:lnTo>
                  <a:pt x="34543" y="14096"/>
                </a:lnTo>
                <a:lnTo>
                  <a:pt x="33401" y="10413"/>
                </a:lnTo>
                <a:lnTo>
                  <a:pt x="29718" y="5206"/>
                </a:lnTo>
                <a:lnTo>
                  <a:pt x="23876" y="1523"/>
                </a:lnTo>
                <a:lnTo>
                  <a:pt x="20701" y="0"/>
                </a:lnTo>
                <a:lnTo>
                  <a:pt x="17526" y="0"/>
                </a:lnTo>
                <a:lnTo>
                  <a:pt x="10668" y="1523"/>
                </a:lnTo>
                <a:lnTo>
                  <a:pt x="5334" y="5206"/>
                </a:lnTo>
                <a:lnTo>
                  <a:pt x="1015" y="10413"/>
                </a:lnTo>
                <a:lnTo>
                  <a:pt x="0" y="17779"/>
                </a:lnTo>
                <a:lnTo>
                  <a:pt x="0" y="20446"/>
                </a:lnTo>
                <a:lnTo>
                  <a:pt x="1015" y="24002"/>
                </a:lnTo>
                <a:lnTo>
                  <a:pt x="5334" y="29844"/>
                </a:lnTo>
                <a:lnTo>
                  <a:pt x="10668" y="33019"/>
                </a:lnTo>
                <a:lnTo>
                  <a:pt x="14351" y="34543"/>
                </a:lnTo>
                <a:lnTo>
                  <a:pt x="17526" y="35051"/>
                </a:lnTo>
                <a:lnTo>
                  <a:pt x="20701" y="34543"/>
                </a:lnTo>
                <a:lnTo>
                  <a:pt x="23876" y="33019"/>
                </a:lnTo>
                <a:lnTo>
                  <a:pt x="29718" y="29844"/>
                </a:lnTo>
                <a:lnTo>
                  <a:pt x="33401" y="24002"/>
                </a:lnTo>
                <a:lnTo>
                  <a:pt x="34543"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60" name="Google Shape;5760;p115"/>
          <p:cNvSpPr/>
          <p:nvPr/>
        </p:nvSpPr>
        <p:spPr>
          <a:xfrm>
            <a:off x="1984294" y="3079824"/>
            <a:ext cx="38686" cy="38686"/>
          </a:xfrm>
          <a:custGeom>
            <a:rect b="b" l="l" r="r" t="t"/>
            <a:pathLst>
              <a:path extrusionOk="0" h="35051" w="35051">
                <a:moveTo>
                  <a:pt x="35051" y="17779"/>
                </a:moveTo>
                <a:lnTo>
                  <a:pt x="34543" y="14096"/>
                </a:lnTo>
                <a:lnTo>
                  <a:pt x="33019" y="10413"/>
                </a:lnTo>
                <a:lnTo>
                  <a:pt x="29844" y="5206"/>
                </a:lnTo>
                <a:lnTo>
                  <a:pt x="24003" y="1523"/>
                </a:lnTo>
                <a:lnTo>
                  <a:pt x="20446" y="0"/>
                </a:lnTo>
                <a:lnTo>
                  <a:pt x="17271" y="0"/>
                </a:lnTo>
                <a:lnTo>
                  <a:pt x="10413" y="1523"/>
                </a:lnTo>
                <a:lnTo>
                  <a:pt x="5206" y="5206"/>
                </a:lnTo>
                <a:lnTo>
                  <a:pt x="1523" y="10413"/>
                </a:lnTo>
                <a:lnTo>
                  <a:pt x="0" y="17779"/>
                </a:lnTo>
                <a:lnTo>
                  <a:pt x="0" y="20446"/>
                </a:lnTo>
                <a:lnTo>
                  <a:pt x="1523" y="24002"/>
                </a:lnTo>
                <a:lnTo>
                  <a:pt x="5206" y="29844"/>
                </a:lnTo>
                <a:lnTo>
                  <a:pt x="10413" y="33019"/>
                </a:lnTo>
                <a:lnTo>
                  <a:pt x="14096" y="34543"/>
                </a:lnTo>
                <a:lnTo>
                  <a:pt x="17271" y="35051"/>
                </a:lnTo>
                <a:lnTo>
                  <a:pt x="20446" y="34543"/>
                </a:lnTo>
                <a:lnTo>
                  <a:pt x="24003" y="33019"/>
                </a:lnTo>
                <a:lnTo>
                  <a:pt x="29844" y="29844"/>
                </a:lnTo>
                <a:lnTo>
                  <a:pt x="33019"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61" name="Google Shape;5761;p115"/>
          <p:cNvSpPr/>
          <p:nvPr/>
        </p:nvSpPr>
        <p:spPr>
          <a:xfrm>
            <a:off x="2036437" y="3079824"/>
            <a:ext cx="38686" cy="38686"/>
          </a:xfrm>
          <a:custGeom>
            <a:rect b="b" l="l" r="r" t="t"/>
            <a:pathLst>
              <a:path extrusionOk="0" h="35051" w="35051">
                <a:moveTo>
                  <a:pt x="35051" y="17779"/>
                </a:moveTo>
                <a:lnTo>
                  <a:pt x="34543" y="14096"/>
                </a:lnTo>
                <a:lnTo>
                  <a:pt x="33400" y="10413"/>
                </a:lnTo>
                <a:lnTo>
                  <a:pt x="29718" y="5206"/>
                </a:lnTo>
                <a:lnTo>
                  <a:pt x="23875" y="1523"/>
                </a:lnTo>
                <a:lnTo>
                  <a:pt x="20193" y="0"/>
                </a:lnTo>
                <a:lnTo>
                  <a:pt x="17525" y="0"/>
                </a:lnTo>
                <a:lnTo>
                  <a:pt x="10668" y="1523"/>
                </a:lnTo>
                <a:lnTo>
                  <a:pt x="5334" y="5206"/>
                </a:lnTo>
                <a:lnTo>
                  <a:pt x="1015" y="10413"/>
                </a:lnTo>
                <a:lnTo>
                  <a:pt x="0" y="17779"/>
                </a:lnTo>
                <a:lnTo>
                  <a:pt x="0" y="20446"/>
                </a:lnTo>
                <a:lnTo>
                  <a:pt x="1015" y="24002"/>
                </a:lnTo>
                <a:lnTo>
                  <a:pt x="5334" y="29844"/>
                </a:lnTo>
                <a:lnTo>
                  <a:pt x="10668" y="33019"/>
                </a:lnTo>
                <a:lnTo>
                  <a:pt x="13843" y="34543"/>
                </a:lnTo>
                <a:lnTo>
                  <a:pt x="17525" y="35051"/>
                </a:lnTo>
                <a:lnTo>
                  <a:pt x="20193" y="34543"/>
                </a:lnTo>
                <a:lnTo>
                  <a:pt x="23875" y="33019"/>
                </a:lnTo>
                <a:lnTo>
                  <a:pt x="29718"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62" name="Google Shape;5762;p115"/>
          <p:cNvSpPr/>
          <p:nvPr/>
        </p:nvSpPr>
        <p:spPr>
          <a:xfrm>
            <a:off x="2088580" y="3079824"/>
            <a:ext cx="37004" cy="38686"/>
          </a:xfrm>
          <a:custGeom>
            <a:rect b="b" l="l" r="r" t="t"/>
            <a:pathLst>
              <a:path extrusionOk="0" h="35051" w="33527">
                <a:moveTo>
                  <a:pt x="33527" y="17779"/>
                </a:moveTo>
                <a:lnTo>
                  <a:pt x="33019" y="14096"/>
                </a:lnTo>
                <a:lnTo>
                  <a:pt x="32004" y="10413"/>
                </a:lnTo>
                <a:lnTo>
                  <a:pt x="28448" y="5206"/>
                </a:lnTo>
                <a:lnTo>
                  <a:pt x="22860" y="1523"/>
                </a:lnTo>
                <a:lnTo>
                  <a:pt x="19812" y="0"/>
                </a:lnTo>
                <a:lnTo>
                  <a:pt x="16763" y="0"/>
                </a:lnTo>
                <a:lnTo>
                  <a:pt x="10160" y="1523"/>
                </a:lnTo>
                <a:lnTo>
                  <a:pt x="5079" y="5206"/>
                </a:lnTo>
                <a:lnTo>
                  <a:pt x="1015" y="10413"/>
                </a:lnTo>
                <a:lnTo>
                  <a:pt x="0" y="17779"/>
                </a:lnTo>
                <a:lnTo>
                  <a:pt x="0" y="20446"/>
                </a:lnTo>
                <a:lnTo>
                  <a:pt x="1015" y="24002"/>
                </a:lnTo>
                <a:lnTo>
                  <a:pt x="5079" y="29844"/>
                </a:lnTo>
                <a:lnTo>
                  <a:pt x="10160" y="33019"/>
                </a:lnTo>
                <a:lnTo>
                  <a:pt x="13715" y="34543"/>
                </a:lnTo>
                <a:lnTo>
                  <a:pt x="16763" y="35051"/>
                </a:lnTo>
                <a:lnTo>
                  <a:pt x="19812" y="34543"/>
                </a:lnTo>
                <a:lnTo>
                  <a:pt x="22860" y="33019"/>
                </a:lnTo>
                <a:lnTo>
                  <a:pt x="28448" y="29844"/>
                </a:lnTo>
                <a:lnTo>
                  <a:pt x="32004" y="24002"/>
                </a:lnTo>
                <a:lnTo>
                  <a:pt x="33019" y="20446"/>
                </a:lnTo>
                <a:lnTo>
                  <a:pt x="33527"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63" name="Google Shape;5763;p115"/>
          <p:cNvSpPr/>
          <p:nvPr/>
        </p:nvSpPr>
        <p:spPr>
          <a:xfrm>
            <a:off x="2139042" y="3079824"/>
            <a:ext cx="40368" cy="38686"/>
          </a:xfrm>
          <a:custGeom>
            <a:rect b="b" l="l" r="r" t="t"/>
            <a:pathLst>
              <a:path extrusionOk="0" h="35051" w="36575">
                <a:moveTo>
                  <a:pt x="36575" y="17779"/>
                </a:moveTo>
                <a:lnTo>
                  <a:pt x="36068" y="14096"/>
                </a:lnTo>
                <a:lnTo>
                  <a:pt x="34417" y="10413"/>
                </a:lnTo>
                <a:lnTo>
                  <a:pt x="31115" y="5206"/>
                </a:lnTo>
                <a:lnTo>
                  <a:pt x="25145" y="1523"/>
                </a:lnTo>
                <a:lnTo>
                  <a:pt x="21336" y="0"/>
                </a:lnTo>
                <a:lnTo>
                  <a:pt x="18034" y="0"/>
                </a:lnTo>
                <a:lnTo>
                  <a:pt x="10922" y="1523"/>
                </a:lnTo>
                <a:lnTo>
                  <a:pt x="5461" y="5206"/>
                </a:lnTo>
                <a:lnTo>
                  <a:pt x="1650" y="10413"/>
                </a:lnTo>
                <a:lnTo>
                  <a:pt x="0" y="17779"/>
                </a:lnTo>
                <a:lnTo>
                  <a:pt x="0" y="20446"/>
                </a:lnTo>
                <a:lnTo>
                  <a:pt x="1650" y="24002"/>
                </a:lnTo>
                <a:lnTo>
                  <a:pt x="5461" y="29844"/>
                </a:lnTo>
                <a:lnTo>
                  <a:pt x="10922" y="33019"/>
                </a:lnTo>
                <a:lnTo>
                  <a:pt x="14731" y="34543"/>
                </a:lnTo>
                <a:lnTo>
                  <a:pt x="18034" y="35051"/>
                </a:lnTo>
                <a:lnTo>
                  <a:pt x="21336" y="34543"/>
                </a:lnTo>
                <a:lnTo>
                  <a:pt x="25145" y="33019"/>
                </a:lnTo>
                <a:lnTo>
                  <a:pt x="31115" y="29844"/>
                </a:lnTo>
                <a:lnTo>
                  <a:pt x="34417" y="24002"/>
                </a:lnTo>
                <a:lnTo>
                  <a:pt x="36068" y="20446"/>
                </a:lnTo>
                <a:lnTo>
                  <a:pt x="36575"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64" name="Google Shape;5764;p115"/>
          <p:cNvSpPr/>
          <p:nvPr/>
        </p:nvSpPr>
        <p:spPr>
          <a:xfrm>
            <a:off x="2191185" y="3079824"/>
            <a:ext cx="38686" cy="38686"/>
          </a:xfrm>
          <a:custGeom>
            <a:rect b="b" l="l" r="r" t="t"/>
            <a:pathLst>
              <a:path extrusionOk="0" h="35051" w="35051">
                <a:moveTo>
                  <a:pt x="35051" y="17779"/>
                </a:moveTo>
                <a:lnTo>
                  <a:pt x="34543" y="14096"/>
                </a:lnTo>
                <a:lnTo>
                  <a:pt x="33400" y="10413"/>
                </a:lnTo>
                <a:lnTo>
                  <a:pt x="29718" y="5206"/>
                </a:lnTo>
                <a:lnTo>
                  <a:pt x="23875" y="1523"/>
                </a:lnTo>
                <a:lnTo>
                  <a:pt x="20193" y="0"/>
                </a:lnTo>
                <a:lnTo>
                  <a:pt x="17525" y="0"/>
                </a:lnTo>
                <a:lnTo>
                  <a:pt x="10668" y="1523"/>
                </a:lnTo>
                <a:lnTo>
                  <a:pt x="5334" y="5206"/>
                </a:lnTo>
                <a:lnTo>
                  <a:pt x="1016" y="10413"/>
                </a:lnTo>
                <a:lnTo>
                  <a:pt x="0" y="17779"/>
                </a:lnTo>
                <a:lnTo>
                  <a:pt x="0" y="20446"/>
                </a:lnTo>
                <a:lnTo>
                  <a:pt x="1016" y="24002"/>
                </a:lnTo>
                <a:lnTo>
                  <a:pt x="5334" y="29844"/>
                </a:lnTo>
                <a:lnTo>
                  <a:pt x="10668" y="33019"/>
                </a:lnTo>
                <a:lnTo>
                  <a:pt x="13843" y="34543"/>
                </a:lnTo>
                <a:lnTo>
                  <a:pt x="17525" y="35051"/>
                </a:lnTo>
                <a:lnTo>
                  <a:pt x="20193" y="34543"/>
                </a:lnTo>
                <a:lnTo>
                  <a:pt x="23875" y="33019"/>
                </a:lnTo>
                <a:lnTo>
                  <a:pt x="29718"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65" name="Google Shape;5765;p115"/>
          <p:cNvSpPr/>
          <p:nvPr/>
        </p:nvSpPr>
        <p:spPr>
          <a:xfrm>
            <a:off x="2241645" y="3079824"/>
            <a:ext cx="38687" cy="38686"/>
          </a:xfrm>
          <a:custGeom>
            <a:rect b="b" l="l" r="r" t="t"/>
            <a:pathLst>
              <a:path extrusionOk="0" h="35051" w="35052">
                <a:moveTo>
                  <a:pt x="35052" y="17779"/>
                </a:moveTo>
                <a:lnTo>
                  <a:pt x="34543" y="14096"/>
                </a:lnTo>
                <a:lnTo>
                  <a:pt x="33401" y="10413"/>
                </a:lnTo>
                <a:lnTo>
                  <a:pt x="29718" y="5206"/>
                </a:lnTo>
                <a:lnTo>
                  <a:pt x="23876" y="1523"/>
                </a:lnTo>
                <a:lnTo>
                  <a:pt x="20701" y="0"/>
                </a:lnTo>
                <a:lnTo>
                  <a:pt x="17526" y="0"/>
                </a:lnTo>
                <a:lnTo>
                  <a:pt x="10668" y="1523"/>
                </a:lnTo>
                <a:lnTo>
                  <a:pt x="5334" y="5206"/>
                </a:lnTo>
                <a:lnTo>
                  <a:pt x="1016" y="10413"/>
                </a:lnTo>
                <a:lnTo>
                  <a:pt x="0" y="17779"/>
                </a:lnTo>
                <a:lnTo>
                  <a:pt x="0" y="20446"/>
                </a:lnTo>
                <a:lnTo>
                  <a:pt x="1016" y="24002"/>
                </a:lnTo>
                <a:lnTo>
                  <a:pt x="5334" y="29844"/>
                </a:lnTo>
                <a:lnTo>
                  <a:pt x="10668" y="33019"/>
                </a:lnTo>
                <a:lnTo>
                  <a:pt x="14351" y="34543"/>
                </a:lnTo>
                <a:lnTo>
                  <a:pt x="17526" y="35051"/>
                </a:lnTo>
                <a:lnTo>
                  <a:pt x="20701" y="34543"/>
                </a:lnTo>
                <a:lnTo>
                  <a:pt x="23876" y="33019"/>
                </a:lnTo>
                <a:lnTo>
                  <a:pt x="29718" y="29844"/>
                </a:lnTo>
                <a:lnTo>
                  <a:pt x="33401" y="24002"/>
                </a:lnTo>
                <a:lnTo>
                  <a:pt x="34543"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66" name="Google Shape;5766;p115"/>
          <p:cNvSpPr/>
          <p:nvPr/>
        </p:nvSpPr>
        <p:spPr>
          <a:xfrm>
            <a:off x="2293788" y="3079824"/>
            <a:ext cx="38687" cy="38686"/>
          </a:xfrm>
          <a:custGeom>
            <a:rect b="b" l="l" r="r" t="t"/>
            <a:pathLst>
              <a:path extrusionOk="0" h="35051" w="35052">
                <a:moveTo>
                  <a:pt x="35052" y="17779"/>
                </a:moveTo>
                <a:lnTo>
                  <a:pt x="34543" y="14096"/>
                </a:lnTo>
                <a:lnTo>
                  <a:pt x="33020" y="10413"/>
                </a:lnTo>
                <a:lnTo>
                  <a:pt x="29845" y="5206"/>
                </a:lnTo>
                <a:lnTo>
                  <a:pt x="24003" y="1523"/>
                </a:lnTo>
                <a:lnTo>
                  <a:pt x="20447" y="0"/>
                </a:lnTo>
                <a:lnTo>
                  <a:pt x="17780" y="0"/>
                </a:lnTo>
                <a:lnTo>
                  <a:pt x="10414" y="1523"/>
                </a:lnTo>
                <a:lnTo>
                  <a:pt x="5207" y="5206"/>
                </a:lnTo>
                <a:lnTo>
                  <a:pt x="1524" y="10413"/>
                </a:lnTo>
                <a:lnTo>
                  <a:pt x="0" y="17779"/>
                </a:lnTo>
                <a:lnTo>
                  <a:pt x="0" y="20446"/>
                </a:lnTo>
                <a:lnTo>
                  <a:pt x="1524" y="24002"/>
                </a:lnTo>
                <a:lnTo>
                  <a:pt x="5207" y="29844"/>
                </a:lnTo>
                <a:lnTo>
                  <a:pt x="10414" y="33019"/>
                </a:lnTo>
                <a:lnTo>
                  <a:pt x="14097" y="34543"/>
                </a:lnTo>
                <a:lnTo>
                  <a:pt x="17780" y="35051"/>
                </a:lnTo>
                <a:lnTo>
                  <a:pt x="20447" y="34543"/>
                </a:lnTo>
                <a:lnTo>
                  <a:pt x="24003" y="33019"/>
                </a:lnTo>
                <a:lnTo>
                  <a:pt x="29845" y="29844"/>
                </a:lnTo>
                <a:lnTo>
                  <a:pt x="33020" y="24002"/>
                </a:lnTo>
                <a:lnTo>
                  <a:pt x="34543"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67" name="Google Shape;5767;p115"/>
          <p:cNvSpPr/>
          <p:nvPr/>
        </p:nvSpPr>
        <p:spPr>
          <a:xfrm>
            <a:off x="2345932" y="3079824"/>
            <a:ext cx="38687" cy="38686"/>
          </a:xfrm>
          <a:custGeom>
            <a:rect b="b" l="l" r="r" t="t"/>
            <a:pathLst>
              <a:path extrusionOk="0" h="35051" w="35052">
                <a:moveTo>
                  <a:pt x="35052" y="17779"/>
                </a:moveTo>
                <a:lnTo>
                  <a:pt x="34543" y="14096"/>
                </a:lnTo>
                <a:lnTo>
                  <a:pt x="33401" y="10413"/>
                </a:lnTo>
                <a:lnTo>
                  <a:pt x="29718" y="5206"/>
                </a:lnTo>
                <a:lnTo>
                  <a:pt x="23876" y="1523"/>
                </a:lnTo>
                <a:lnTo>
                  <a:pt x="20193" y="0"/>
                </a:lnTo>
                <a:lnTo>
                  <a:pt x="17526" y="0"/>
                </a:lnTo>
                <a:lnTo>
                  <a:pt x="10668" y="1523"/>
                </a:lnTo>
                <a:lnTo>
                  <a:pt x="5334" y="5206"/>
                </a:lnTo>
                <a:lnTo>
                  <a:pt x="1016" y="10413"/>
                </a:lnTo>
                <a:lnTo>
                  <a:pt x="0" y="17779"/>
                </a:lnTo>
                <a:lnTo>
                  <a:pt x="0" y="20446"/>
                </a:lnTo>
                <a:lnTo>
                  <a:pt x="1016" y="24002"/>
                </a:lnTo>
                <a:lnTo>
                  <a:pt x="5334" y="29844"/>
                </a:lnTo>
                <a:lnTo>
                  <a:pt x="10668" y="33019"/>
                </a:lnTo>
                <a:lnTo>
                  <a:pt x="13843" y="34543"/>
                </a:lnTo>
                <a:lnTo>
                  <a:pt x="17526" y="35051"/>
                </a:lnTo>
                <a:lnTo>
                  <a:pt x="20193" y="34543"/>
                </a:lnTo>
                <a:lnTo>
                  <a:pt x="23876" y="33019"/>
                </a:lnTo>
                <a:lnTo>
                  <a:pt x="29718" y="29844"/>
                </a:lnTo>
                <a:lnTo>
                  <a:pt x="33401" y="24002"/>
                </a:lnTo>
                <a:lnTo>
                  <a:pt x="34543"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68" name="Google Shape;5768;p115"/>
          <p:cNvSpPr/>
          <p:nvPr/>
        </p:nvSpPr>
        <p:spPr>
          <a:xfrm>
            <a:off x="2398075" y="3079824"/>
            <a:ext cx="38687" cy="38686"/>
          </a:xfrm>
          <a:custGeom>
            <a:rect b="b" l="l" r="r" t="t"/>
            <a:pathLst>
              <a:path extrusionOk="0" h="35051" w="35052">
                <a:moveTo>
                  <a:pt x="35052" y="17779"/>
                </a:moveTo>
                <a:lnTo>
                  <a:pt x="34544" y="14096"/>
                </a:lnTo>
                <a:lnTo>
                  <a:pt x="33401" y="10413"/>
                </a:lnTo>
                <a:lnTo>
                  <a:pt x="29718" y="5206"/>
                </a:lnTo>
                <a:lnTo>
                  <a:pt x="23876" y="1523"/>
                </a:lnTo>
                <a:lnTo>
                  <a:pt x="20701" y="0"/>
                </a:lnTo>
                <a:lnTo>
                  <a:pt x="17526" y="0"/>
                </a:lnTo>
                <a:lnTo>
                  <a:pt x="10668" y="1523"/>
                </a:lnTo>
                <a:lnTo>
                  <a:pt x="5334" y="5206"/>
                </a:lnTo>
                <a:lnTo>
                  <a:pt x="1016" y="10413"/>
                </a:lnTo>
                <a:lnTo>
                  <a:pt x="0" y="17779"/>
                </a:lnTo>
                <a:lnTo>
                  <a:pt x="0" y="20446"/>
                </a:lnTo>
                <a:lnTo>
                  <a:pt x="1016" y="24002"/>
                </a:lnTo>
                <a:lnTo>
                  <a:pt x="5334" y="29844"/>
                </a:lnTo>
                <a:lnTo>
                  <a:pt x="10668" y="33019"/>
                </a:lnTo>
                <a:lnTo>
                  <a:pt x="14351" y="34543"/>
                </a:lnTo>
                <a:lnTo>
                  <a:pt x="17526" y="35051"/>
                </a:lnTo>
                <a:lnTo>
                  <a:pt x="20701" y="34543"/>
                </a:lnTo>
                <a:lnTo>
                  <a:pt x="23876" y="33019"/>
                </a:lnTo>
                <a:lnTo>
                  <a:pt x="29718" y="29844"/>
                </a:lnTo>
                <a:lnTo>
                  <a:pt x="33401" y="24002"/>
                </a:lnTo>
                <a:lnTo>
                  <a:pt x="34544"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69" name="Google Shape;5769;p115"/>
          <p:cNvSpPr/>
          <p:nvPr/>
        </p:nvSpPr>
        <p:spPr>
          <a:xfrm>
            <a:off x="2448538" y="3079824"/>
            <a:ext cx="38686" cy="38686"/>
          </a:xfrm>
          <a:custGeom>
            <a:rect b="b" l="l" r="r" t="t"/>
            <a:pathLst>
              <a:path extrusionOk="0" h="35051" w="35051">
                <a:moveTo>
                  <a:pt x="35051" y="17779"/>
                </a:moveTo>
                <a:lnTo>
                  <a:pt x="34543" y="14096"/>
                </a:lnTo>
                <a:lnTo>
                  <a:pt x="33019" y="10413"/>
                </a:lnTo>
                <a:lnTo>
                  <a:pt x="29844" y="5206"/>
                </a:lnTo>
                <a:lnTo>
                  <a:pt x="24002" y="1523"/>
                </a:lnTo>
                <a:lnTo>
                  <a:pt x="20446" y="0"/>
                </a:lnTo>
                <a:lnTo>
                  <a:pt x="17779" y="0"/>
                </a:lnTo>
                <a:lnTo>
                  <a:pt x="10413" y="1523"/>
                </a:lnTo>
                <a:lnTo>
                  <a:pt x="5206" y="5206"/>
                </a:lnTo>
                <a:lnTo>
                  <a:pt x="1524" y="10413"/>
                </a:lnTo>
                <a:lnTo>
                  <a:pt x="0" y="17779"/>
                </a:lnTo>
                <a:lnTo>
                  <a:pt x="0" y="20446"/>
                </a:lnTo>
                <a:lnTo>
                  <a:pt x="1524" y="24002"/>
                </a:lnTo>
                <a:lnTo>
                  <a:pt x="5206" y="29844"/>
                </a:lnTo>
                <a:lnTo>
                  <a:pt x="10413" y="33019"/>
                </a:lnTo>
                <a:lnTo>
                  <a:pt x="14096" y="34543"/>
                </a:lnTo>
                <a:lnTo>
                  <a:pt x="17779" y="35051"/>
                </a:lnTo>
                <a:lnTo>
                  <a:pt x="20446" y="34543"/>
                </a:lnTo>
                <a:lnTo>
                  <a:pt x="24002" y="33019"/>
                </a:lnTo>
                <a:lnTo>
                  <a:pt x="29844" y="29844"/>
                </a:lnTo>
                <a:lnTo>
                  <a:pt x="33019"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70" name="Google Shape;5770;p115"/>
          <p:cNvSpPr/>
          <p:nvPr/>
        </p:nvSpPr>
        <p:spPr>
          <a:xfrm>
            <a:off x="2500681" y="3079824"/>
            <a:ext cx="38686" cy="38686"/>
          </a:xfrm>
          <a:custGeom>
            <a:rect b="b" l="l" r="r" t="t"/>
            <a:pathLst>
              <a:path extrusionOk="0" h="35051" w="35051">
                <a:moveTo>
                  <a:pt x="35051" y="17779"/>
                </a:moveTo>
                <a:lnTo>
                  <a:pt x="34543" y="14096"/>
                </a:lnTo>
                <a:lnTo>
                  <a:pt x="33400" y="10413"/>
                </a:lnTo>
                <a:lnTo>
                  <a:pt x="29718" y="5206"/>
                </a:lnTo>
                <a:lnTo>
                  <a:pt x="23875" y="1523"/>
                </a:lnTo>
                <a:lnTo>
                  <a:pt x="20193" y="0"/>
                </a:lnTo>
                <a:lnTo>
                  <a:pt x="17525" y="0"/>
                </a:lnTo>
                <a:lnTo>
                  <a:pt x="10668" y="1523"/>
                </a:lnTo>
                <a:lnTo>
                  <a:pt x="5333" y="5206"/>
                </a:lnTo>
                <a:lnTo>
                  <a:pt x="1015" y="10413"/>
                </a:lnTo>
                <a:lnTo>
                  <a:pt x="0" y="17779"/>
                </a:lnTo>
                <a:lnTo>
                  <a:pt x="0" y="20446"/>
                </a:lnTo>
                <a:lnTo>
                  <a:pt x="1015" y="24002"/>
                </a:lnTo>
                <a:lnTo>
                  <a:pt x="5333" y="29844"/>
                </a:lnTo>
                <a:lnTo>
                  <a:pt x="10668" y="33019"/>
                </a:lnTo>
                <a:lnTo>
                  <a:pt x="13843" y="34543"/>
                </a:lnTo>
                <a:lnTo>
                  <a:pt x="17525" y="35051"/>
                </a:lnTo>
                <a:lnTo>
                  <a:pt x="20193" y="34543"/>
                </a:lnTo>
                <a:lnTo>
                  <a:pt x="23875" y="33019"/>
                </a:lnTo>
                <a:lnTo>
                  <a:pt x="29718"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71" name="Google Shape;5771;p115"/>
          <p:cNvSpPr/>
          <p:nvPr/>
        </p:nvSpPr>
        <p:spPr>
          <a:xfrm>
            <a:off x="2552825" y="3079824"/>
            <a:ext cx="37004" cy="38686"/>
          </a:xfrm>
          <a:custGeom>
            <a:rect b="b" l="l" r="r" t="t"/>
            <a:pathLst>
              <a:path extrusionOk="0" h="35051" w="33527">
                <a:moveTo>
                  <a:pt x="33527" y="17779"/>
                </a:moveTo>
                <a:lnTo>
                  <a:pt x="33019" y="14096"/>
                </a:lnTo>
                <a:lnTo>
                  <a:pt x="32003" y="10413"/>
                </a:lnTo>
                <a:lnTo>
                  <a:pt x="28447" y="5206"/>
                </a:lnTo>
                <a:lnTo>
                  <a:pt x="22859" y="1523"/>
                </a:lnTo>
                <a:lnTo>
                  <a:pt x="19812" y="0"/>
                </a:lnTo>
                <a:lnTo>
                  <a:pt x="16763" y="0"/>
                </a:lnTo>
                <a:lnTo>
                  <a:pt x="10159" y="1523"/>
                </a:lnTo>
                <a:lnTo>
                  <a:pt x="5080" y="5206"/>
                </a:lnTo>
                <a:lnTo>
                  <a:pt x="1015" y="10413"/>
                </a:lnTo>
                <a:lnTo>
                  <a:pt x="0" y="17779"/>
                </a:lnTo>
                <a:lnTo>
                  <a:pt x="0" y="20446"/>
                </a:lnTo>
                <a:lnTo>
                  <a:pt x="1015" y="24002"/>
                </a:lnTo>
                <a:lnTo>
                  <a:pt x="5080" y="29844"/>
                </a:lnTo>
                <a:lnTo>
                  <a:pt x="10159" y="33019"/>
                </a:lnTo>
                <a:lnTo>
                  <a:pt x="13715" y="34543"/>
                </a:lnTo>
                <a:lnTo>
                  <a:pt x="16763" y="35051"/>
                </a:lnTo>
                <a:lnTo>
                  <a:pt x="19812" y="34543"/>
                </a:lnTo>
                <a:lnTo>
                  <a:pt x="22859" y="33019"/>
                </a:lnTo>
                <a:lnTo>
                  <a:pt x="28447" y="29844"/>
                </a:lnTo>
                <a:lnTo>
                  <a:pt x="32003" y="24002"/>
                </a:lnTo>
                <a:lnTo>
                  <a:pt x="33019" y="20446"/>
                </a:lnTo>
                <a:lnTo>
                  <a:pt x="33527"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72" name="Google Shape;5772;p115"/>
          <p:cNvSpPr/>
          <p:nvPr/>
        </p:nvSpPr>
        <p:spPr>
          <a:xfrm>
            <a:off x="2603286" y="3079824"/>
            <a:ext cx="40368" cy="38686"/>
          </a:xfrm>
          <a:custGeom>
            <a:rect b="b" l="l" r="r" t="t"/>
            <a:pathLst>
              <a:path extrusionOk="0" h="35051" w="36575">
                <a:moveTo>
                  <a:pt x="36575" y="17779"/>
                </a:moveTo>
                <a:lnTo>
                  <a:pt x="36068" y="14096"/>
                </a:lnTo>
                <a:lnTo>
                  <a:pt x="34417" y="10413"/>
                </a:lnTo>
                <a:lnTo>
                  <a:pt x="31114" y="5206"/>
                </a:lnTo>
                <a:lnTo>
                  <a:pt x="25145" y="1523"/>
                </a:lnTo>
                <a:lnTo>
                  <a:pt x="21336" y="0"/>
                </a:lnTo>
                <a:lnTo>
                  <a:pt x="18542" y="0"/>
                </a:lnTo>
                <a:lnTo>
                  <a:pt x="10921" y="1523"/>
                </a:lnTo>
                <a:lnTo>
                  <a:pt x="5461" y="5206"/>
                </a:lnTo>
                <a:lnTo>
                  <a:pt x="1650" y="10413"/>
                </a:lnTo>
                <a:lnTo>
                  <a:pt x="0" y="17779"/>
                </a:lnTo>
                <a:lnTo>
                  <a:pt x="0" y="20446"/>
                </a:lnTo>
                <a:lnTo>
                  <a:pt x="1650" y="24002"/>
                </a:lnTo>
                <a:lnTo>
                  <a:pt x="5461" y="29844"/>
                </a:lnTo>
                <a:lnTo>
                  <a:pt x="10921" y="33019"/>
                </a:lnTo>
                <a:lnTo>
                  <a:pt x="14731" y="34543"/>
                </a:lnTo>
                <a:lnTo>
                  <a:pt x="18542" y="35051"/>
                </a:lnTo>
                <a:lnTo>
                  <a:pt x="21336" y="34543"/>
                </a:lnTo>
                <a:lnTo>
                  <a:pt x="25145" y="33019"/>
                </a:lnTo>
                <a:lnTo>
                  <a:pt x="31114" y="29844"/>
                </a:lnTo>
                <a:lnTo>
                  <a:pt x="34417" y="24002"/>
                </a:lnTo>
                <a:lnTo>
                  <a:pt x="36068" y="20446"/>
                </a:lnTo>
                <a:lnTo>
                  <a:pt x="36575"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73" name="Google Shape;5773;p115"/>
          <p:cNvSpPr/>
          <p:nvPr/>
        </p:nvSpPr>
        <p:spPr>
          <a:xfrm>
            <a:off x="2655429" y="3079824"/>
            <a:ext cx="38686" cy="38686"/>
          </a:xfrm>
          <a:custGeom>
            <a:rect b="b" l="l" r="r" t="t"/>
            <a:pathLst>
              <a:path extrusionOk="0" h="35051" w="35051">
                <a:moveTo>
                  <a:pt x="35051" y="17779"/>
                </a:moveTo>
                <a:lnTo>
                  <a:pt x="34543" y="14096"/>
                </a:lnTo>
                <a:lnTo>
                  <a:pt x="33400" y="10413"/>
                </a:lnTo>
                <a:lnTo>
                  <a:pt x="29718" y="5206"/>
                </a:lnTo>
                <a:lnTo>
                  <a:pt x="23875" y="1523"/>
                </a:lnTo>
                <a:lnTo>
                  <a:pt x="20193" y="0"/>
                </a:lnTo>
                <a:lnTo>
                  <a:pt x="17525" y="0"/>
                </a:lnTo>
                <a:lnTo>
                  <a:pt x="10668" y="1523"/>
                </a:lnTo>
                <a:lnTo>
                  <a:pt x="5333" y="5206"/>
                </a:lnTo>
                <a:lnTo>
                  <a:pt x="1016" y="10413"/>
                </a:lnTo>
                <a:lnTo>
                  <a:pt x="0" y="17779"/>
                </a:lnTo>
                <a:lnTo>
                  <a:pt x="0" y="20446"/>
                </a:lnTo>
                <a:lnTo>
                  <a:pt x="1016" y="24002"/>
                </a:lnTo>
                <a:lnTo>
                  <a:pt x="5333" y="29844"/>
                </a:lnTo>
                <a:lnTo>
                  <a:pt x="10668" y="33019"/>
                </a:lnTo>
                <a:lnTo>
                  <a:pt x="13843" y="34543"/>
                </a:lnTo>
                <a:lnTo>
                  <a:pt x="17525" y="35051"/>
                </a:lnTo>
                <a:lnTo>
                  <a:pt x="20193" y="34543"/>
                </a:lnTo>
                <a:lnTo>
                  <a:pt x="23875" y="33019"/>
                </a:lnTo>
                <a:lnTo>
                  <a:pt x="29718"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74" name="Google Shape;5774;p115"/>
          <p:cNvSpPr/>
          <p:nvPr/>
        </p:nvSpPr>
        <p:spPr>
          <a:xfrm>
            <a:off x="2705890" y="3079824"/>
            <a:ext cx="38687" cy="38686"/>
          </a:xfrm>
          <a:custGeom>
            <a:rect b="b" l="l" r="r" t="t"/>
            <a:pathLst>
              <a:path extrusionOk="0" h="35051" w="35052">
                <a:moveTo>
                  <a:pt x="35052" y="17779"/>
                </a:moveTo>
                <a:lnTo>
                  <a:pt x="34543" y="14096"/>
                </a:lnTo>
                <a:lnTo>
                  <a:pt x="33400" y="10413"/>
                </a:lnTo>
                <a:lnTo>
                  <a:pt x="29718" y="5206"/>
                </a:lnTo>
                <a:lnTo>
                  <a:pt x="23875" y="1523"/>
                </a:lnTo>
                <a:lnTo>
                  <a:pt x="20700" y="0"/>
                </a:lnTo>
                <a:lnTo>
                  <a:pt x="17525" y="0"/>
                </a:lnTo>
                <a:lnTo>
                  <a:pt x="10668" y="1523"/>
                </a:lnTo>
                <a:lnTo>
                  <a:pt x="5334" y="5206"/>
                </a:lnTo>
                <a:lnTo>
                  <a:pt x="1016" y="10413"/>
                </a:lnTo>
                <a:lnTo>
                  <a:pt x="0" y="17779"/>
                </a:lnTo>
                <a:lnTo>
                  <a:pt x="0" y="20446"/>
                </a:lnTo>
                <a:lnTo>
                  <a:pt x="1016" y="24002"/>
                </a:lnTo>
                <a:lnTo>
                  <a:pt x="5334" y="29844"/>
                </a:lnTo>
                <a:lnTo>
                  <a:pt x="10668" y="33019"/>
                </a:lnTo>
                <a:lnTo>
                  <a:pt x="14350" y="34543"/>
                </a:lnTo>
                <a:lnTo>
                  <a:pt x="17525" y="35051"/>
                </a:lnTo>
                <a:lnTo>
                  <a:pt x="20700" y="34543"/>
                </a:lnTo>
                <a:lnTo>
                  <a:pt x="23875" y="33019"/>
                </a:lnTo>
                <a:lnTo>
                  <a:pt x="29718" y="29844"/>
                </a:lnTo>
                <a:lnTo>
                  <a:pt x="33400" y="24002"/>
                </a:lnTo>
                <a:lnTo>
                  <a:pt x="34543"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75" name="Google Shape;5775;p115"/>
          <p:cNvSpPr/>
          <p:nvPr/>
        </p:nvSpPr>
        <p:spPr>
          <a:xfrm>
            <a:off x="2758034" y="3079824"/>
            <a:ext cx="38687" cy="38686"/>
          </a:xfrm>
          <a:custGeom>
            <a:rect b="b" l="l" r="r" t="t"/>
            <a:pathLst>
              <a:path extrusionOk="0" h="35051" w="35052">
                <a:moveTo>
                  <a:pt x="35052" y="17779"/>
                </a:moveTo>
                <a:lnTo>
                  <a:pt x="34543" y="14096"/>
                </a:lnTo>
                <a:lnTo>
                  <a:pt x="33019" y="10413"/>
                </a:lnTo>
                <a:lnTo>
                  <a:pt x="29844" y="5206"/>
                </a:lnTo>
                <a:lnTo>
                  <a:pt x="24003" y="1523"/>
                </a:lnTo>
                <a:lnTo>
                  <a:pt x="20447" y="0"/>
                </a:lnTo>
                <a:lnTo>
                  <a:pt x="17780" y="0"/>
                </a:lnTo>
                <a:lnTo>
                  <a:pt x="10413" y="1523"/>
                </a:lnTo>
                <a:lnTo>
                  <a:pt x="5206" y="5206"/>
                </a:lnTo>
                <a:lnTo>
                  <a:pt x="1524" y="10413"/>
                </a:lnTo>
                <a:lnTo>
                  <a:pt x="0" y="17779"/>
                </a:lnTo>
                <a:lnTo>
                  <a:pt x="0" y="20446"/>
                </a:lnTo>
                <a:lnTo>
                  <a:pt x="1524" y="24002"/>
                </a:lnTo>
                <a:lnTo>
                  <a:pt x="5206" y="29844"/>
                </a:lnTo>
                <a:lnTo>
                  <a:pt x="10413" y="33019"/>
                </a:lnTo>
                <a:lnTo>
                  <a:pt x="14097" y="34543"/>
                </a:lnTo>
                <a:lnTo>
                  <a:pt x="17780" y="35051"/>
                </a:lnTo>
                <a:lnTo>
                  <a:pt x="20447" y="34543"/>
                </a:lnTo>
                <a:lnTo>
                  <a:pt x="24003" y="33019"/>
                </a:lnTo>
                <a:lnTo>
                  <a:pt x="29844" y="29844"/>
                </a:lnTo>
                <a:lnTo>
                  <a:pt x="33019" y="24002"/>
                </a:lnTo>
                <a:lnTo>
                  <a:pt x="34543"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76" name="Google Shape;5776;p115"/>
          <p:cNvSpPr/>
          <p:nvPr/>
        </p:nvSpPr>
        <p:spPr>
          <a:xfrm>
            <a:off x="2810177" y="3079824"/>
            <a:ext cx="38687" cy="38686"/>
          </a:xfrm>
          <a:custGeom>
            <a:rect b="b" l="l" r="r" t="t"/>
            <a:pathLst>
              <a:path extrusionOk="0" h="35051" w="35052">
                <a:moveTo>
                  <a:pt x="35052" y="17779"/>
                </a:moveTo>
                <a:lnTo>
                  <a:pt x="34543" y="14096"/>
                </a:lnTo>
                <a:lnTo>
                  <a:pt x="33400" y="10413"/>
                </a:lnTo>
                <a:lnTo>
                  <a:pt x="29718" y="5206"/>
                </a:lnTo>
                <a:lnTo>
                  <a:pt x="23875" y="1523"/>
                </a:lnTo>
                <a:lnTo>
                  <a:pt x="20193" y="0"/>
                </a:lnTo>
                <a:lnTo>
                  <a:pt x="17525" y="0"/>
                </a:lnTo>
                <a:lnTo>
                  <a:pt x="10668" y="1523"/>
                </a:lnTo>
                <a:lnTo>
                  <a:pt x="5334" y="5206"/>
                </a:lnTo>
                <a:lnTo>
                  <a:pt x="1016" y="10413"/>
                </a:lnTo>
                <a:lnTo>
                  <a:pt x="0" y="17779"/>
                </a:lnTo>
                <a:lnTo>
                  <a:pt x="0" y="20446"/>
                </a:lnTo>
                <a:lnTo>
                  <a:pt x="1016" y="24002"/>
                </a:lnTo>
                <a:lnTo>
                  <a:pt x="5334" y="29844"/>
                </a:lnTo>
                <a:lnTo>
                  <a:pt x="10668" y="33019"/>
                </a:lnTo>
                <a:lnTo>
                  <a:pt x="13843" y="34543"/>
                </a:lnTo>
                <a:lnTo>
                  <a:pt x="17525" y="35051"/>
                </a:lnTo>
                <a:lnTo>
                  <a:pt x="20193" y="34543"/>
                </a:lnTo>
                <a:lnTo>
                  <a:pt x="23875" y="33019"/>
                </a:lnTo>
                <a:lnTo>
                  <a:pt x="29718" y="29844"/>
                </a:lnTo>
                <a:lnTo>
                  <a:pt x="33400" y="24002"/>
                </a:lnTo>
                <a:lnTo>
                  <a:pt x="34543"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77" name="Google Shape;5777;p115"/>
          <p:cNvSpPr/>
          <p:nvPr/>
        </p:nvSpPr>
        <p:spPr>
          <a:xfrm>
            <a:off x="2862320" y="3079824"/>
            <a:ext cx="38687" cy="38686"/>
          </a:xfrm>
          <a:custGeom>
            <a:rect b="b" l="l" r="r" t="t"/>
            <a:pathLst>
              <a:path extrusionOk="0" h="35051" w="35052">
                <a:moveTo>
                  <a:pt x="35052" y="17779"/>
                </a:moveTo>
                <a:lnTo>
                  <a:pt x="34543" y="14096"/>
                </a:lnTo>
                <a:lnTo>
                  <a:pt x="33400" y="10413"/>
                </a:lnTo>
                <a:lnTo>
                  <a:pt x="29718" y="5206"/>
                </a:lnTo>
                <a:lnTo>
                  <a:pt x="23875" y="1523"/>
                </a:lnTo>
                <a:lnTo>
                  <a:pt x="20700" y="0"/>
                </a:lnTo>
                <a:lnTo>
                  <a:pt x="17525" y="0"/>
                </a:lnTo>
                <a:lnTo>
                  <a:pt x="10668" y="1523"/>
                </a:lnTo>
                <a:lnTo>
                  <a:pt x="5334" y="5206"/>
                </a:lnTo>
                <a:lnTo>
                  <a:pt x="1016" y="10413"/>
                </a:lnTo>
                <a:lnTo>
                  <a:pt x="0" y="17779"/>
                </a:lnTo>
                <a:lnTo>
                  <a:pt x="0" y="20446"/>
                </a:lnTo>
                <a:lnTo>
                  <a:pt x="1016" y="24002"/>
                </a:lnTo>
                <a:lnTo>
                  <a:pt x="5334" y="29844"/>
                </a:lnTo>
                <a:lnTo>
                  <a:pt x="10668" y="33019"/>
                </a:lnTo>
                <a:lnTo>
                  <a:pt x="14350" y="34543"/>
                </a:lnTo>
                <a:lnTo>
                  <a:pt x="17525" y="35051"/>
                </a:lnTo>
                <a:lnTo>
                  <a:pt x="20700" y="34543"/>
                </a:lnTo>
                <a:lnTo>
                  <a:pt x="23875" y="33019"/>
                </a:lnTo>
                <a:lnTo>
                  <a:pt x="29718" y="29844"/>
                </a:lnTo>
                <a:lnTo>
                  <a:pt x="33400" y="24002"/>
                </a:lnTo>
                <a:lnTo>
                  <a:pt x="34543"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78" name="Google Shape;5778;p115"/>
          <p:cNvSpPr/>
          <p:nvPr/>
        </p:nvSpPr>
        <p:spPr>
          <a:xfrm>
            <a:off x="2912782" y="3079824"/>
            <a:ext cx="38686" cy="38686"/>
          </a:xfrm>
          <a:custGeom>
            <a:rect b="b" l="l" r="r" t="t"/>
            <a:pathLst>
              <a:path extrusionOk="0" h="35051" w="35051">
                <a:moveTo>
                  <a:pt x="35051" y="17779"/>
                </a:moveTo>
                <a:lnTo>
                  <a:pt x="34543" y="14096"/>
                </a:lnTo>
                <a:lnTo>
                  <a:pt x="33019" y="10413"/>
                </a:lnTo>
                <a:lnTo>
                  <a:pt x="29844" y="5206"/>
                </a:lnTo>
                <a:lnTo>
                  <a:pt x="24002" y="1523"/>
                </a:lnTo>
                <a:lnTo>
                  <a:pt x="20446" y="0"/>
                </a:lnTo>
                <a:lnTo>
                  <a:pt x="17779" y="0"/>
                </a:lnTo>
                <a:lnTo>
                  <a:pt x="10413" y="1523"/>
                </a:lnTo>
                <a:lnTo>
                  <a:pt x="5206" y="5206"/>
                </a:lnTo>
                <a:lnTo>
                  <a:pt x="1523" y="10413"/>
                </a:lnTo>
                <a:lnTo>
                  <a:pt x="0" y="17779"/>
                </a:lnTo>
                <a:lnTo>
                  <a:pt x="0" y="20446"/>
                </a:lnTo>
                <a:lnTo>
                  <a:pt x="1523" y="24002"/>
                </a:lnTo>
                <a:lnTo>
                  <a:pt x="5206" y="29844"/>
                </a:lnTo>
                <a:lnTo>
                  <a:pt x="10413" y="33019"/>
                </a:lnTo>
                <a:lnTo>
                  <a:pt x="14096" y="34543"/>
                </a:lnTo>
                <a:lnTo>
                  <a:pt x="17779" y="35051"/>
                </a:lnTo>
                <a:lnTo>
                  <a:pt x="20446" y="34543"/>
                </a:lnTo>
                <a:lnTo>
                  <a:pt x="24002" y="33019"/>
                </a:lnTo>
                <a:lnTo>
                  <a:pt x="29844" y="29844"/>
                </a:lnTo>
                <a:lnTo>
                  <a:pt x="33019"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79" name="Google Shape;5779;p115"/>
          <p:cNvSpPr/>
          <p:nvPr/>
        </p:nvSpPr>
        <p:spPr>
          <a:xfrm>
            <a:off x="2964926" y="3079824"/>
            <a:ext cx="38686" cy="38686"/>
          </a:xfrm>
          <a:custGeom>
            <a:rect b="b" l="l" r="r" t="t"/>
            <a:pathLst>
              <a:path extrusionOk="0" h="35051" w="35051">
                <a:moveTo>
                  <a:pt x="35051" y="17779"/>
                </a:moveTo>
                <a:lnTo>
                  <a:pt x="34543" y="14096"/>
                </a:lnTo>
                <a:lnTo>
                  <a:pt x="33400" y="10413"/>
                </a:lnTo>
                <a:lnTo>
                  <a:pt x="29717" y="5206"/>
                </a:lnTo>
                <a:lnTo>
                  <a:pt x="23875" y="1523"/>
                </a:lnTo>
                <a:lnTo>
                  <a:pt x="20192" y="0"/>
                </a:lnTo>
                <a:lnTo>
                  <a:pt x="17525" y="0"/>
                </a:lnTo>
                <a:lnTo>
                  <a:pt x="10667" y="1523"/>
                </a:lnTo>
                <a:lnTo>
                  <a:pt x="5333" y="5206"/>
                </a:lnTo>
                <a:lnTo>
                  <a:pt x="1015" y="10413"/>
                </a:lnTo>
                <a:lnTo>
                  <a:pt x="0" y="17779"/>
                </a:lnTo>
                <a:lnTo>
                  <a:pt x="0" y="20446"/>
                </a:lnTo>
                <a:lnTo>
                  <a:pt x="1015" y="24002"/>
                </a:lnTo>
                <a:lnTo>
                  <a:pt x="5333" y="29844"/>
                </a:lnTo>
                <a:lnTo>
                  <a:pt x="10667" y="33019"/>
                </a:lnTo>
                <a:lnTo>
                  <a:pt x="13842" y="34543"/>
                </a:lnTo>
                <a:lnTo>
                  <a:pt x="17525" y="35051"/>
                </a:lnTo>
                <a:lnTo>
                  <a:pt x="20192" y="34543"/>
                </a:lnTo>
                <a:lnTo>
                  <a:pt x="23875" y="33019"/>
                </a:lnTo>
                <a:lnTo>
                  <a:pt x="29717"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80" name="Google Shape;5780;p115"/>
          <p:cNvSpPr/>
          <p:nvPr/>
        </p:nvSpPr>
        <p:spPr>
          <a:xfrm>
            <a:off x="3017069" y="3079824"/>
            <a:ext cx="38686" cy="38686"/>
          </a:xfrm>
          <a:custGeom>
            <a:rect b="b" l="l" r="r" t="t"/>
            <a:pathLst>
              <a:path extrusionOk="0" h="35051" w="35051">
                <a:moveTo>
                  <a:pt x="35051" y="17779"/>
                </a:moveTo>
                <a:lnTo>
                  <a:pt x="34543" y="14096"/>
                </a:lnTo>
                <a:lnTo>
                  <a:pt x="33400" y="10413"/>
                </a:lnTo>
                <a:lnTo>
                  <a:pt x="29717" y="5206"/>
                </a:lnTo>
                <a:lnTo>
                  <a:pt x="23875" y="1523"/>
                </a:lnTo>
                <a:lnTo>
                  <a:pt x="20700" y="0"/>
                </a:lnTo>
                <a:lnTo>
                  <a:pt x="17525" y="0"/>
                </a:lnTo>
                <a:lnTo>
                  <a:pt x="10667" y="1523"/>
                </a:lnTo>
                <a:lnTo>
                  <a:pt x="5333" y="5206"/>
                </a:lnTo>
                <a:lnTo>
                  <a:pt x="1015" y="10413"/>
                </a:lnTo>
                <a:lnTo>
                  <a:pt x="0" y="17779"/>
                </a:lnTo>
                <a:lnTo>
                  <a:pt x="0" y="20446"/>
                </a:lnTo>
                <a:lnTo>
                  <a:pt x="1015" y="24002"/>
                </a:lnTo>
                <a:lnTo>
                  <a:pt x="5333" y="29844"/>
                </a:lnTo>
                <a:lnTo>
                  <a:pt x="10667" y="33019"/>
                </a:lnTo>
                <a:lnTo>
                  <a:pt x="14350" y="34543"/>
                </a:lnTo>
                <a:lnTo>
                  <a:pt x="17525" y="35051"/>
                </a:lnTo>
                <a:lnTo>
                  <a:pt x="20700" y="34543"/>
                </a:lnTo>
                <a:lnTo>
                  <a:pt x="23875" y="33019"/>
                </a:lnTo>
                <a:lnTo>
                  <a:pt x="29717"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81" name="Google Shape;5781;p115"/>
          <p:cNvSpPr/>
          <p:nvPr/>
        </p:nvSpPr>
        <p:spPr>
          <a:xfrm>
            <a:off x="3067530" y="3079824"/>
            <a:ext cx="40368" cy="38686"/>
          </a:xfrm>
          <a:custGeom>
            <a:rect b="b" l="l" r="r" t="t"/>
            <a:pathLst>
              <a:path extrusionOk="0" h="35051" w="36575">
                <a:moveTo>
                  <a:pt x="36575" y="17779"/>
                </a:moveTo>
                <a:lnTo>
                  <a:pt x="36068" y="14096"/>
                </a:lnTo>
                <a:lnTo>
                  <a:pt x="34417" y="10413"/>
                </a:lnTo>
                <a:lnTo>
                  <a:pt x="31114" y="5206"/>
                </a:lnTo>
                <a:lnTo>
                  <a:pt x="25145" y="1523"/>
                </a:lnTo>
                <a:lnTo>
                  <a:pt x="21336" y="0"/>
                </a:lnTo>
                <a:lnTo>
                  <a:pt x="18542" y="0"/>
                </a:lnTo>
                <a:lnTo>
                  <a:pt x="10921" y="1523"/>
                </a:lnTo>
                <a:lnTo>
                  <a:pt x="5461" y="5206"/>
                </a:lnTo>
                <a:lnTo>
                  <a:pt x="1650" y="10413"/>
                </a:lnTo>
                <a:lnTo>
                  <a:pt x="0" y="17779"/>
                </a:lnTo>
                <a:lnTo>
                  <a:pt x="0" y="20446"/>
                </a:lnTo>
                <a:lnTo>
                  <a:pt x="1650" y="24002"/>
                </a:lnTo>
                <a:lnTo>
                  <a:pt x="5461" y="29844"/>
                </a:lnTo>
                <a:lnTo>
                  <a:pt x="10921" y="33019"/>
                </a:lnTo>
                <a:lnTo>
                  <a:pt x="14731" y="34543"/>
                </a:lnTo>
                <a:lnTo>
                  <a:pt x="18542" y="35051"/>
                </a:lnTo>
                <a:lnTo>
                  <a:pt x="21336" y="34543"/>
                </a:lnTo>
                <a:lnTo>
                  <a:pt x="25145" y="33019"/>
                </a:lnTo>
                <a:lnTo>
                  <a:pt x="31114" y="29844"/>
                </a:lnTo>
                <a:lnTo>
                  <a:pt x="34417" y="24002"/>
                </a:lnTo>
                <a:lnTo>
                  <a:pt x="36068" y="20446"/>
                </a:lnTo>
                <a:lnTo>
                  <a:pt x="36575"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82" name="Google Shape;5782;p115"/>
          <p:cNvSpPr/>
          <p:nvPr/>
        </p:nvSpPr>
        <p:spPr>
          <a:xfrm>
            <a:off x="3119674" y="3079824"/>
            <a:ext cx="38686" cy="38686"/>
          </a:xfrm>
          <a:custGeom>
            <a:rect b="b" l="l" r="r" t="t"/>
            <a:pathLst>
              <a:path extrusionOk="0" h="35051" w="35051">
                <a:moveTo>
                  <a:pt x="35051" y="17779"/>
                </a:moveTo>
                <a:lnTo>
                  <a:pt x="34543" y="14096"/>
                </a:lnTo>
                <a:lnTo>
                  <a:pt x="33400" y="10413"/>
                </a:lnTo>
                <a:lnTo>
                  <a:pt x="29718" y="5206"/>
                </a:lnTo>
                <a:lnTo>
                  <a:pt x="23875" y="1523"/>
                </a:lnTo>
                <a:lnTo>
                  <a:pt x="20193" y="0"/>
                </a:lnTo>
                <a:lnTo>
                  <a:pt x="17525" y="0"/>
                </a:lnTo>
                <a:lnTo>
                  <a:pt x="10668" y="1523"/>
                </a:lnTo>
                <a:lnTo>
                  <a:pt x="5333" y="5206"/>
                </a:lnTo>
                <a:lnTo>
                  <a:pt x="1015" y="10413"/>
                </a:lnTo>
                <a:lnTo>
                  <a:pt x="0" y="17779"/>
                </a:lnTo>
                <a:lnTo>
                  <a:pt x="0" y="20446"/>
                </a:lnTo>
                <a:lnTo>
                  <a:pt x="1015" y="24002"/>
                </a:lnTo>
                <a:lnTo>
                  <a:pt x="5333" y="29844"/>
                </a:lnTo>
                <a:lnTo>
                  <a:pt x="10668" y="33019"/>
                </a:lnTo>
                <a:lnTo>
                  <a:pt x="13843" y="34543"/>
                </a:lnTo>
                <a:lnTo>
                  <a:pt x="17525" y="35051"/>
                </a:lnTo>
                <a:lnTo>
                  <a:pt x="20193" y="34543"/>
                </a:lnTo>
                <a:lnTo>
                  <a:pt x="23875" y="33019"/>
                </a:lnTo>
                <a:lnTo>
                  <a:pt x="29718"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83" name="Google Shape;5783;p115"/>
          <p:cNvSpPr/>
          <p:nvPr/>
        </p:nvSpPr>
        <p:spPr>
          <a:xfrm>
            <a:off x="3170135" y="3079824"/>
            <a:ext cx="38686" cy="38686"/>
          </a:xfrm>
          <a:custGeom>
            <a:rect b="b" l="l" r="r" t="t"/>
            <a:pathLst>
              <a:path extrusionOk="0" h="35051" w="35051">
                <a:moveTo>
                  <a:pt x="35051" y="17779"/>
                </a:moveTo>
                <a:lnTo>
                  <a:pt x="34543" y="14096"/>
                </a:lnTo>
                <a:lnTo>
                  <a:pt x="33400" y="10413"/>
                </a:lnTo>
                <a:lnTo>
                  <a:pt x="29718" y="5206"/>
                </a:lnTo>
                <a:lnTo>
                  <a:pt x="23875" y="1523"/>
                </a:lnTo>
                <a:lnTo>
                  <a:pt x="20700" y="0"/>
                </a:lnTo>
                <a:lnTo>
                  <a:pt x="17525" y="0"/>
                </a:lnTo>
                <a:lnTo>
                  <a:pt x="10668" y="1523"/>
                </a:lnTo>
                <a:lnTo>
                  <a:pt x="5333" y="5206"/>
                </a:lnTo>
                <a:lnTo>
                  <a:pt x="1016" y="10413"/>
                </a:lnTo>
                <a:lnTo>
                  <a:pt x="0" y="17779"/>
                </a:lnTo>
                <a:lnTo>
                  <a:pt x="0" y="20446"/>
                </a:lnTo>
                <a:lnTo>
                  <a:pt x="1016" y="24002"/>
                </a:lnTo>
                <a:lnTo>
                  <a:pt x="5333" y="29844"/>
                </a:lnTo>
                <a:lnTo>
                  <a:pt x="10668" y="33019"/>
                </a:lnTo>
                <a:lnTo>
                  <a:pt x="14350" y="34543"/>
                </a:lnTo>
                <a:lnTo>
                  <a:pt x="17525" y="35051"/>
                </a:lnTo>
                <a:lnTo>
                  <a:pt x="20700" y="34543"/>
                </a:lnTo>
                <a:lnTo>
                  <a:pt x="23875" y="33019"/>
                </a:lnTo>
                <a:lnTo>
                  <a:pt x="29718"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84" name="Google Shape;5784;p115"/>
          <p:cNvSpPr/>
          <p:nvPr/>
        </p:nvSpPr>
        <p:spPr>
          <a:xfrm>
            <a:off x="3223960" y="3079824"/>
            <a:ext cx="37004" cy="38686"/>
          </a:xfrm>
          <a:custGeom>
            <a:rect b="b" l="l" r="r" t="t"/>
            <a:pathLst>
              <a:path extrusionOk="0" h="35051" w="33527">
                <a:moveTo>
                  <a:pt x="33527" y="17779"/>
                </a:moveTo>
                <a:lnTo>
                  <a:pt x="33019" y="14096"/>
                </a:lnTo>
                <a:lnTo>
                  <a:pt x="31495" y="10413"/>
                </a:lnTo>
                <a:lnTo>
                  <a:pt x="28575" y="5206"/>
                </a:lnTo>
                <a:lnTo>
                  <a:pt x="22987" y="1523"/>
                </a:lnTo>
                <a:lnTo>
                  <a:pt x="19557" y="0"/>
                </a:lnTo>
                <a:lnTo>
                  <a:pt x="17018" y="0"/>
                </a:lnTo>
                <a:lnTo>
                  <a:pt x="10032" y="1523"/>
                </a:lnTo>
                <a:lnTo>
                  <a:pt x="4952" y="5206"/>
                </a:lnTo>
                <a:lnTo>
                  <a:pt x="1524" y="10413"/>
                </a:lnTo>
                <a:lnTo>
                  <a:pt x="0" y="17779"/>
                </a:lnTo>
                <a:lnTo>
                  <a:pt x="0" y="20446"/>
                </a:lnTo>
                <a:lnTo>
                  <a:pt x="1524" y="24002"/>
                </a:lnTo>
                <a:lnTo>
                  <a:pt x="4952" y="29844"/>
                </a:lnTo>
                <a:lnTo>
                  <a:pt x="10032" y="33019"/>
                </a:lnTo>
                <a:lnTo>
                  <a:pt x="13462" y="34543"/>
                </a:lnTo>
                <a:lnTo>
                  <a:pt x="17018" y="35051"/>
                </a:lnTo>
                <a:lnTo>
                  <a:pt x="19557" y="34543"/>
                </a:lnTo>
                <a:lnTo>
                  <a:pt x="22987" y="33019"/>
                </a:lnTo>
                <a:lnTo>
                  <a:pt x="28575" y="29844"/>
                </a:lnTo>
                <a:lnTo>
                  <a:pt x="31495" y="24002"/>
                </a:lnTo>
                <a:lnTo>
                  <a:pt x="33019" y="20446"/>
                </a:lnTo>
                <a:lnTo>
                  <a:pt x="33527"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85" name="Google Shape;5785;p115"/>
          <p:cNvSpPr/>
          <p:nvPr/>
        </p:nvSpPr>
        <p:spPr>
          <a:xfrm>
            <a:off x="3274422" y="3079824"/>
            <a:ext cx="38686" cy="38686"/>
          </a:xfrm>
          <a:custGeom>
            <a:rect b="b" l="l" r="r" t="t"/>
            <a:pathLst>
              <a:path extrusionOk="0" h="35051" w="35051">
                <a:moveTo>
                  <a:pt x="35051" y="17779"/>
                </a:moveTo>
                <a:lnTo>
                  <a:pt x="34543" y="14096"/>
                </a:lnTo>
                <a:lnTo>
                  <a:pt x="33400" y="10413"/>
                </a:lnTo>
                <a:lnTo>
                  <a:pt x="29718" y="5206"/>
                </a:lnTo>
                <a:lnTo>
                  <a:pt x="23875" y="1523"/>
                </a:lnTo>
                <a:lnTo>
                  <a:pt x="20193" y="0"/>
                </a:lnTo>
                <a:lnTo>
                  <a:pt x="17525" y="0"/>
                </a:lnTo>
                <a:lnTo>
                  <a:pt x="10668" y="1523"/>
                </a:lnTo>
                <a:lnTo>
                  <a:pt x="5334" y="5206"/>
                </a:lnTo>
                <a:lnTo>
                  <a:pt x="1016" y="10413"/>
                </a:lnTo>
                <a:lnTo>
                  <a:pt x="0" y="17779"/>
                </a:lnTo>
                <a:lnTo>
                  <a:pt x="0" y="20446"/>
                </a:lnTo>
                <a:lnTo>
                  <a:pt x="1016" y="24002"/>
                </a:lnTo>
                <a:lnTo>
                  <a:pt x="5334" y="29844"/>
                </a:lnTo>
                <a:lnTo>
                  <a:pt x="10668" y="33019"/>
                </a:lnTo>
                <a:lnTo>
                  <a:pt x="13843" y="34543"/>
                </a:lnTo>
                <a:lnTo>
                  <a:pt x="17525" y="35051"/>
                </a:lnTo>
                <a:lnTo>
                  <a:pt x="20193" y="34543"/>
                </a:lnTo>
                <a:lnTo>
                  <a:pt x="23875" y="33019"/>
                </a:lnTo>
                <a:lnTo>
                  <a:pt x="29718"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86" name="Google Shape;5786;p115"/>
          <p:cNvSpPr/>
          <p:nvPr/>
        </p:nvSpPr>
        <p:spPr>
          <a:xfrm>
            <a:off x="3326565" y="3079824"/>
            <a:ext cx="38686" cy="38686"/>
          </a:xfrm>
          <a:custGeom>
            <a:rect b="b" l="l" r="r" t="t"/>
            <a:pathLst>
              <a:path extrusionOk="0" h="35051" w="35051">
                <a:moveTo>
                  <a:pt x="35051" y="17779"/>
                </a:moveTo>
                <a:lnTo>
                  <a:pt x="34543" y="14096"/>
                </a:lnTo>
                <a:lnTo>
                  <a:pt x="33400" y="10413"/>
                </a:lnTo>
                <a:lnTo>
                  <a:pt x="29718" y="5206"/>
                </a:lnTo>
                <a:lnTo>
                  <a:pt x="23875" y="1523"/>
                </a:lnTo>
                <a:lnTo>
                  <a:pt x="20700" y="0"/>
                </a:lnTo>
                <a:lnTo>
                  <a:pt x="17525" y="0"/>
                </a:lnTo>
                <a:lnTo>
                  <a:pt x="10668" y="1523"/>
                </a:lnTo>
                <a:lnTo>
                  <a:pt x="5334" y="5206"/>
                </a:lnTo>
                <a:lnTo>
                  <a:pt x="1016" y="10413"/>
                </a:lnTo>
                <a:lnTo>
                  <a:pt x="0" y="17779"/>
                </a:lnTo>
                <a:lnTo>
                  <a:pt x="0" y="20446"/>
                </a:lnTo>
                <a:lnTo>
                  <a:pt x="1016" y="24002"/>
                </a:lnTo>
                <a:lnTo>
                  <a:pt x="5334" y="29844"/>
                </a:lnTo>
                <a:lnTo>
                  <a:pt x="10668" y="33019"/>
                </a:lnTo>
                <a:lnTo>
                  <a:pt x="14350" y="34543"/>
                </a:lnTo>
                <a:lnTo>
                  <a:pt x="17525" y="35051"/>
                </a:lnTo>
                <a:lnTo>
                  <a:pt x="20700" y="34543"/>
                </a:lnTo>
                <a:lnTo>
                  <a:pt x="23875" y="33019"/>
                </a:lnTo>
                <a:lnTo>
                  <a:pt x="29718"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87" name="Google Shape;5787;p115"/>
          <p:cNvSpPr/>
          <p:nvPr/>
        </p:nvSpPr>
        <p:spPr>
          <a:xfrm>
            <a:off x="3377026" y="3079824"/>
            <a:ext cx="38687" cy="38686"/>
          </a:xfrm>
          <a:custGeom>
            <a:rect b="b" l="l" r="r" t="t"/>
            <a:pathLst>
              <a:path extrusionOk="0" h="35051" w="35052">
                <a:moveTo>
                  <a:pt x="35052" y="17779"/>
                </a:moveTo>
                <a:lnTo>
                  <a:pt x="34543" y="14096"/>
                </a:lnTo>
                <a:lnTo>
                  <a:pt x="33020" y="10413"/>
                </a:lnTo>
                <a:lnTo>
                  <a:pt x="29845" y="5206"/>
                </a:lnTo>
                <a:lnTo>
                  <a:pt x="24003" y="1523"/>
                </a:lnTo>
                <a:lnTo>
                  <a:pt x="20447" y="0"/>
                </a:lnTo>
                <a:lnTo>
                  <a:pt x="17780" y="0"/>
                </a:lnTo>
                <a:lnTo>
                  <a:pt x="10414" y="1523"/>
                </a:lnTo>
                <a:lnTo>
                  <a:pt x="5206" y="5206"/>
                </a:lnTo>
                <a:lnTo>
                  <a:pt x="1524" y="10413"/>
                </a:lnTo>
                <a:lnTo>
                  <a:pt x="0" y="17779"/>
                </a:lnTo>
                <a:lnTo>
                  <a:pt x="0" y="20446"/>
                </a:lnTo>
                <a:lnTo>
                  <a:pt x="1524" y="24002"/>
                </a:lnTo>
                <a:lnTo>
                  <a:pt x="5206" y="29844"/>
                </a:lnTo>
                <a:lnTo>
                  <a:pt x="10414" y="33019"/>
                </a:lnTo>
                <a:lnTo>
                  <a:pt x="14097" y="34543"/>
                </a:lnTo>
                <a:lnTo>
                  <a:pt x="17780" y="35051"/>
                </a:lnTo>
                <a:lnTo>
                  <a:pt x="20447" y="34543"/>
                </a:lnTo>
                <a:lnTo>
                  <a:pt x="24003" y="33019"/>
                </a:lnTo>
                <a:lnTo>
                  <a:pt x="29845" y="29844"/>
                </a:lnTo>
                <a:lnTo>
                  <a:pt x="33020" y="24002"/>
                </a:lnTo>
                <a:lnTo>
                  <a:pt x="34543"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88" name="Google Shape;5788;p115"/>
          <p:cNvSpPr/>
          <p:nvPr/>
        </p:nvSpPr>
        <p:spPr>
          <a:xfrm>
            <a:off x="3429169" y="3079824"/>
            <a:ext cx="38687" cy="38686"/>
          </a:xfrm>
          <a:custGeom>
            <a:rect b="b" l="l" r="r" t="t"/>
            <a:pathLst>
              <a:path extrusionOk="0" h="35051" w="35052">
                <a:moveTo>
                  <a:pt x="35052" y="17779"/>
                </a:moveTo>
                <a:lnTo>
                  <a:pt x="34543" y="14096"/>
                </a:lnTo>
                <a:lnTo>
                  <a:pt x="33401" y="10413"/>
                </a:lnTo>
                <a:lnTo>
                  <a:pt x="29718" y="5206"/>
                </a:lnTo>
                <a:lnTo>
                  <a:pt x="23876" y="1523"/>
                </a:lnTo>
                <a:lnTo>
                  <a:pt x="20193" y="0"/>
                </a:lnTo>
                <a:lnTo>
                  <a:pt x="17526" y="0"/>
                </a:lnTo>
                <a:lnTo>
                  <a:pt x="10668" y="1523"/>
                </a:lnTo>
                <a:lnTo>
                  <a:pt x="5334" y="5206"/>
                </a:lnTo>
                <a:lnTo>
                  <a:pt x="1016" y="10413"/>
                </a:lnTo>
                <a:lnTo>
                  <a:pt x="0" y="17779"/>
                </a:lnTo>
                <a:lnTo>
                  <a:pt x="0" y="20446"/>
                </a:lnTo>
                <a:lnTo>
                  <a:pt x="1016" y="24002"/>
                </a:lnTo>
                <a:lnTo>
                  <a:pt x="5334" y="29844"/>
                </a:lnTo>
                <a:lnTo>
                  <a:pt x="10668" y="33019"/>
                </a:lnTo>
                <a:lnTo>
                  <a:pt x="13843" y="34543"/>
                </a:lnTo>
                <a:lnTo>
                  <a:pt x="17526" y="35051"/>
                </a:lnTo>
                <a:lnTo>
                  <a:pt x="20193" y="34543"/>
                </a:lnTo>
                <a:lnTo>
                  <a:pt x="23876" y="33019"/>
                </a:lnTo>
                <a:lnTo>
                  <a:pt x="29718" y="29844"/>
                </a:lnTo>
                <a:lnTo>
                  <a:pt x="33401" y="24002"/>
                </a:lnTo>
                <a:lnTo>
                  <a:pt x="34543"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89" name="Google Shape;5789;p115"/>
          <p:cNvSpPr/>
          <p:nvPr/>
        </p:nvSpPr>
        <p:spPr>
          <a:xfrm>
            <a:off x="3481313" y="3079824"/>
            <a:ext cx="38687" cy="38686"/>
          </a:xfrm>
          <a:custGeom>
            <a:rect b="b" l="l" r="r" t="t"/>
            <a:pathLst>
              <a:path extrusionOk="0" h="35051" w="35052">
                <a:moveTo>
                  <a:pt x="35052" y="17779"/>
                </a:moveTo>
                <a:lnTo>
                  <a:pt x="34543" y="14096"/>
                </a:lnTo>
                <a:lnTo>
                  <a:pt x="33401" y="10413"/>
                </a:lnTo>
                <a:lnTo>
                  <a:pt x="29718" y="5206"/>
                </a:lnTo>
                <a:lnTo>
                  <a:pt x="23876" y="1523"/>
                </a:lnTo>
                <a:lnTo>
                  <a:pt x="20701" y="0"/>
                </a:lnTo>
                <a:lnTo>
                  <a:pt x="17526" y="0"/>
                </a:lnTo>
                <a:lnTo>
                  <a:pt x="10668" y="1523"/>
                </a:lnTo>
                <a:lnTo>
                  <a:pt x="5334" y="5206"/>
                </a:lnTo>
                <a:lnTo>
                  <a:pt x="1016" y="10413"/>
                </a:lnTo>
                <a:lnTo>
                  <a:pt x="0" y="17779"/>
                </a:lnTo>
                <a:lnTo>
                  <a:pt x="0" y="20446"/>
                </a:lnTo>
                <a:lnTo>
                  <a:pt x="1016" y="24002"/>
                </a:lnTo>
                <a:lnTo>
                  <a:pt x="5334" y="29844"/>
                </a:lnTo>
                <a:lnTo>
                  <a:pt x="10668" y="33019"/>
                </a:lnTo>
                <a:lnTo>
                  <a:pt x="14351" y="34543"/>
                </a:lnTo>
                <a:lnTo>
                  <a:pt x="17526" y="35051"/>
                </a:lnTo>
                <a:lnTo>
                  <a:pt x="20701" y="34543"/>
                </a:lnTo>
                <a:lnTo>
                  <a:pt x="23876" y="33019"/>
                </a:lnTo>
                <a:lnTo>
                  <a:pt x="29718" y="29844"/>
                </a:lnTo>
                <a:lnTo>
                  <a:pt x="33401" y="24002"/>
                </a:lnTo>
                <a:lnTo>
                  <a:pt x="34543"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90" name="Google Shape;5790;p115"/>
          <p:cNvSpPr/>
          <p:nvPr/>
        </p:nvSpPr>
        <p:spPr>
          <a:xfrm>
            <a:off x="3531775" y="3079824"/>
            <a:ext cx="40368" cy="38686"/>
          </a:xfrm>
          <a:custGeom>
            <a:rect b="b" l="l" r="r" t="t"/>
            <a:pathLst>
              <a:path extrusionOk="0" h="35051" w="36575">
                <a:moveTo>
                  <a:pt x="36575" y="17779"/>
                </a:moveTo>
                <a:lnTo>
                  <a:pt x="36068" y="14096"/>
                </a:lnTo>
                <a:lnTo>
                  <a:pt x="34416" y="10413"/>
                </a:lnTo>
                <a:lnTo>
                  <a:pt x="31114" y="5206"/>
                </a:lnTo>
                <a:lnTo>
                  <a:pt x="25145" y="1523"/>
                </a:lnTo>
                <a:lnTo>
                  <a:pt x="21335" y="0"/>
                </a:lnTo>
                <a:lnTo>
                  <a:pt x="18541" y="0"/>
                </a:lnTo>
                <a:lnTo>
                  <a:pt x="10921" y="1523"/>
                </a:lnTo>
                <a:lnTo>
                  <a:pt x="5460" y="5206"/>
                </a:lnTo>
                <a:lnTo>
                  <a:pt x="1650" y="10413"/>
                </a:lnTo>
                <a:lnTo>
                  <a:pt x="0" y="17779"/>
                </a:lnTo>
                <a:lnTo>
                  <a:pt x="0" y="20446"/>
                </a:lnTo>
                <a:lnTo>
                  <a:pt x="1650" y="24002"/>
                </a:lnTo>
                <a:lnTo>
                  <a:pt x="5460" y="29844"/>
                </a:lnTo>
                <a:lnTo>
                  <a:pt x="10921" y="33019"/>
                </a:lnTo>
                <a:lnTo>
                  <a:pt x="14731" y="34543"/>
                </a:lnTo>
                <a:lnTo>
                  <a:pt x="18541" y="35051"/>
                </a:lnTo>
                <a:lnTo>
                  <a:pt x="21335" y="34543"/>
                </a:lnTo>
                <a:lnTo>
                  <a:pt x="25145" y="33019"/>
                </a:lnTo>
                <a:lnTo>
                  <a:pt x="31114" y="29844"/>
                </a:lnTo>
                <a:lnTo>
                  <a:pt x="34416" y="24002"/>
                </a:lnTo>
                <a:lnTo>
                  <a:pt x="36068" y="20446"/>
                </a:lnTo>
                <a:lnTo>
                  <a:pt x="36575"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91" name="Google Shape;5791;p115"/>
          <p:cNvSpPr/>
          <p:nvPr/>
        </p:nvSpPr>
        <p:spPr>
          <a:xfrm>
            <a:off x="3932100" y="3771144"/>
            <a:ext cx="26913" cy="25230"/>
          </a:xfrm>
          <a:custGeom>
            <a:rect b="b" l="l" r="r" t="t"/>
            <a:pathLst>
              <a:path extrusionOk="0" h="22859" w="24384">
                <a:moveTo>
                  <a:pt x="24384" y="11683"/>
                </a:moveTo>
                <a:lnTo>
                  <a:pt x="23241" y="7112"/>
                </a:lnTo>
                <a:lnTo>
                  <a:pt x="21082" y="3555"/>
                </a:lnTo>
                <a:lnTo>
                  <a:pt x="16637" y="1015"/>
                </a:lnTo>
                <a:lnTo>
                  <a:pt x="12192" y="0"/>
                </a:lnTo>
                <a:lnTo>
                  <a:pt x="7747" y="1015"/>
                </a:lnTo>
                <a:lnTo>
                  <a:pt x="3937" y="3555"/>
                </a:lnTo>
                <a:lnTo>
                  <a:pt x="508" y="7112"/>
                </a:lnTo>
                <a:lnTo>
                  <a:pt x="0" y="11683"/>
                </a:lnTo>
                <a:lnTo>
                  <a:pt x="508" y="15239"/>
                </a:lnTo>
                <a:lnTo>
                  <a:pt x="3937" y="19303"/>
                </a:lnTo>
                <a:lnTo>
                  <a:pt x="7747" y="21336"/>
                </a:lnTo>
                <a:lnTo>
                  <a:pt x="12192" y="22859"/>
                </a:lnTo>
                <a:lnTo>
                  <a:pt x="14350" y="22351"/>
                </a:lnTo>
                <a:lnTo>
                  <a:pt x="18287" y="20319"/>
                </a:lnTo>
                <a:lnTo>
                  <a:pt x="21082" y="19303"/>
                </a:lnTo>
                <a:lnTo>
                  <a:pt x="23241" y="15239"/>
                </a:lnTo>
                <a:lnTo>
                  <a:pt x="24384" y="11683"/>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92" name="Google Shape;5792;p115"/>
          <p:cNvSpPr/>
          <p:nvPr/>
        </p:nvSpPr>
        <p:spPr>
          <a:xfrm>
            <a:off x="3918644" y="3735821"/>
            <a:ext cx="25231" cy="25231"/>
          </a:xfrm>
          <a:custGeom>
            <a:rect b="b" l="l" r="r" t="t"/>
            <a:pathLst>
              <a:path extrusionOk="0" h="22860" w="22860">
                <a:moveTo>
                  <a:pt x="12953" y="22351"/>
                </a:moveTo>
                <a:lnTo>
                  <a:pt x="15621" y="21844"/>
                </a:lnTo>
                <a:lnTo>
                  <a:pt x="19176" y="19176"/>
                </a:lnTo>
                <a:lnTo>
                  <a:pt x="21843" y="15621"/>
                </a:lnTo>
                <a:lnTo>
                  <a:pt x="22351" y="12954"/>
                </a:lnTo>
                <a:lnTo>
                  <a:pt x="22860" y="11430"/>
                </a:lnTo>
                <a:lnTo>
                  <a:pt x="21843" y="6731"/>
                </a:lnTo>
                <a:lnTo>
                  <a:pt x="19176" y="3175"/>
                </a:lnTo>
                <a:lnTo>
                  <a:pt x="15621" y="508"/>
                </a:lnTo>
                <a:lnTo>
                  <a:pt x="11429" y="0"/>
                </a:lnTo>
                <a:lnTo>
                  <a:pt x="6730" y="508"/>
                </a:lnTo>
                <a:lnTo>
                  <a:pt x="3175" y="3175"/>
                </a:lnTo>
                <a:lnTo>
                  <a:pt x="508" y="6731"/>
                </a:lnTo>
                <a:lnTo>
                  <a:pt x="0" y="11430"/>
                </a:lnTo>
                <a:lnTo>
                  <a:pt x="508" y="15621"/>
                </a:lnTo>
                <a:lnTo>
                  <a:pt x="3175" y="19176"/>
                </a:lnTo>
                <a:lnTo>
                  <a:pt x="6730" y="21844"/>
                </a:lnTo>
                <a:lnTo>
                  <a:pt x="11429" y="22860"/>
                </a:lnTo>
                <a:lnTo>
                  <a:pt x="12953"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93" name="Google Shape;5793;p115"/>
          <p:cNvSpPr/>
          <p:nvPr/>
        </p:nvSpPr>
        <p:spPr>
          <a:xfrm>
            <a:off x="3903506" y="3700498"/>
            <a:ext cx="23549" cy="25231"/>
          </a:xfrm>
          <a:custGeom>
            <a:rect b="b" l="l" r="r" t="t"/>
            <a:pathLst>
              <a:path extrusionOk="0" h="22860" w="21336">
                <a:moveTo>
                  <a:pt x="21336" y="11429"/>
                </a:moveTo>
                <a:lnTo>
                  <a:pt x="20319" y="6730"/>
                </a:lnTo>
                <a:lnTo>
                  <a:pt x="18414" y="3683"/>
                </a:lnTo>
                <a:lnTo>
                  <a:pt x="14604" y="508"/>
                </a:lnTo>
                <a:lnTo>
                  <a:pt x="10667" y="0"/>
                </a:lnTo>
                <a:lnTo>
                  <a:pt x="6730" y="508"/>
                </a:lnTo>
                <a:lnTo>
                  <a:pt x="3428" y="3683"/>
                </a:lnTo>
                <a:lnTo>
                  <a:pt x="507" y="6730"/>
                </a:lnTo>
                <a:lnTo>
                  <a:pt x="0" y="11429"/>
                </a:lnTo>
                <a:lnTo>
                  <a:pt x="507" y="15621"/>
                </a:lnTo>
                <a:lnTo>
                  <a:pt x="3428" y="19685"/>
                </a:lnTo>
                <a:lnTo>
                  <a:pt x="6730" y="21844"/>
                </a:lnTo>
                <a:lnTo>
                  <a:pt x="10667" y="22860"/>
                </a:lnTo>
                <a:lnTo>
                  <a:pt x="11683" y="22351"/>
                </a:lnTo>
                <a:lnTo>
                  <a:pt x="14604" y="21844"/>
                </a:lnTo>
                <a:lnTo>
                  <a:pt x="18414" y="19685"/>
                </a:lnTo>
                <a:lnTo>
                  <a:pt x="20319" y="15621"/>
                </a:lnTo>
                <a:lnTo>
                  <a:pt x="21336"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94" name="Google Shape;5794;p115"/>
          <p:cNvSpPr/>
          <p:nvPr/>
        </p:nvSpPr>
        <p:spPr>
          <a:xfrm>
            <a:off x="3886686" y="3665175"/>
            <a:ext cx="26912" cy="26912"/>
          </a:xfrm>
          <a:custGeom>
            <a:rect b="b" l="l" r="r" t="t"/>
            <a:pathLst>
              <a:path extrusionOk="0" h="24383" w="24383">
                <a:moveTo>
                  <a:pt x="24383" y="12445"/>
                </a:moveTo>
                <a:lnTo>
                  <a:pt x="23241" y="7619"/>
                </a:lnTo>
                <a:lnTo>
                  <a:pt x="20446" y="3809"/>
                </a:lnTo>
                <a:lnTo>
                  <a:pt x="16636" y="1142"/>
                </a:lnTo>
                <a:lnTo>
                  <a:pt x="12192" y="0"/>
                </a:lnTo>
                <a:lnTo>
                  <a:pt x="7239" y="1142"/>
                </a:lnTo>
                <a:lnTo>
                  <a:pt x="3302" y="3809"/>
                </a:lnTo>
                <a:lnTo>
                  <a:pt x="507" y="7619"/>
                </a:lnTo>
                <a:lnTo>
                  <a:pt x="0" y="12445"/>
                </a:lnTo>
                <a:lnTo>
                  <a:pt x="507" y="16255"/>
                </a:lnTo>
                <a:lnTo>
                  <a:pt x="3302" y="20574"/>
                </a:lnTo>
                <a:lnTo>
                  <a:pt x="7239" y="22732"/>
                </a:lnTo>
                <a:lnTo>
                  <a:pt x="12192" y="24383"/>
                </a:lnTo>
                <a:lnTo>
                  <a:pt x="13843" y="23875"/>
                </a:lnTo>
                <a:lnTo>
                  <a:pt x="16636" y="22732"/>
                </a:lnTo>
                <a:lnTo>
                  <a:pt x="20446" y="20574"/>
                </a:lnTo>
                <a:lnTo>
                  <a:pt x="23241" y="16255"/>
                </a:lnTo>
                <a:lnTo>
                  <a:pt x="24383" y="1244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95" name="Google Shape;5795;p115"/>
          <p:cNvSpPr/>
          <p:nvPr/>
        </p:nvSpPr>
        <p:spPr>
          <a:xfrm>
            <a:off x="3871547" y="3631534"/>
            <a:ext cx="26913" cy="25231"/>
          </a:xfrm>
          <a:custGeom>
            <a:rect b="b" l="l" r="r" t="t"/>
            <a:pathLst>
              <a:path extrusionOk="0" h="22860" w="24384">
                <a:moveTo>
                  <a:pt x="18287" y="20828"/>
                </a:moveTo>
                <a:lnTo>
                  <a:pt x="21082" y="19176"/>
                </a:lnTo>
                <a:lnTo>
                  <a:pt x="23240" y="15621"/>
                </a:lnTo>
                <a:lnTo>
                  <a:pt x="23875" y="12954"/>
                </a:lnTo>
                <a:lnTo>
                  <a:pt x="24384" y="11430"/>
                </a:lnTo>
                <a:lnTo>
                  <a:pt x="23240" y="6731"/>
                </a:lnTo>
                <a:lnTo>
                  <a:pt x="21082" y="3175"/>
                </a:lnTo>
                <a:lnTo>
                  <a:pt x="16637" y="508"/>
                </a:lnTo>
                <a:lnTo>
                  <a:pt x="12192" y="0"/>
                </a:lnTo>
                <a:lnTo>
                  <a:pt x="7747" y="508"/>
                </a:lnTo>
                <a:lnTo>
                  <a:pt x="3937" y="3175"/>
                </a:lnTo>
                <a:lnTo>
                  <a:pt x="508" y="6731"/>
                </a:lnTo>
                <a:lnTo>
                  <a:pt x="0" y="11430"/>
                </a:lnTo>
                <a:lnTo>
                  <a:pt x="508" y="15621"/>
                </a:lnTo>
                <a:lnTo>
                  <a:pt x="3937" y="19176"/>
                </a:lnTo>
                <a:lnTo>
                  <a:pt x="7747" y="21844"/>
                </a:lnTo>
                <a:lnTo>
                  <a:pt x="12192" y="22860"/>
                </a:lnTo>
                <a:lnTo>
                  <a:pt x="14350" y="22351"/>
                </a:lnTo>
                <a:lnTo>
                  <a:pt x="18287" y="2082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96" name="Google Shape;5796;p115"/>
          <p:cNvSpPr/>
          <p:nvPr/>
        </p:nvSpPr>
        <p:spPr>
          <a:xfrm>
            <a:off x="3856409" y="3594529"/>
            <a:ext cx="25230" cy="26913"/>
          </a:xfrm>
          <a:custGeom>
            <a:rect b="b" l="l" r="r" t="t"/>
            <a:pathLst>
              <a:path extrusionOk="0" h="24384" w="22859">
                <a:moveTo>
                  <a:pt x="0" y="12191"/>
                </a:moveTo>
                <a:lnTo>
                  <a:pt x="507" y="16637"/>
                </a:lnTo>
                <a:lnTo>
                  <a:pt x="3175" y="21082"/>
                </a:lnTo>
                <a:lnTo>
                  <a:pt x="6731" y="23240"/>
                </a:lnTo>
                <a:lnTo>
                  <a:pt x="11430" y="24384"/>
                </a:lnTo>
                <a:lnTo>
                  <a:pt x="12953" y="23875"/>
                </a:lnTo>
                <a:lnTo>
                  <a:pt x="15620" y="23240"/>
                </a:lnTo>
                <a:lnTo>
                  <a:pt x="19176" y="21082"/>
                </a:lnTo>
                <a:lnTo>
                  <a:pt x="20827" y="18287"/>
                </a:lnTo>
                <a:lnTo>
                  <a:pt x="21843" y="16637"/>
                </a:lnTo>
                <a:lnTo>
                  <a:pt x="22351" y="13842"/>
                </a:lnTo>
                <a:lnTo>
                  <a:pt x="22859" y="12191"/>
                </a:lnTo>
                <a:lnTo>
                  <a:pt x="21843" y="7238"/>
                </a:lnTo>
                <a:lnTo>
                  <a:pt x="19176" y="3937"/>
                </a:lnTo>
                <a:lnTo>
                  <a:pt x="15620" y="508"/>
                </a:lnTo>
                <a:lnTo>
                  <a:pt x="11430" y="0"/>
                </a:lnTo>
                <a:lnTo>
                  <a:pt x="6731" y="508"/>
                </a:lnTo>
                <a:lnTo>
                  <a:pt x="3175" y="3937"/>
                </a:lnTo>
                <a:lnTo>
                  <a:pt x="507" y="7238"/>
                </a:lnTo>
                <a:lnTo>
                  <a:pt x="0"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97" name="Google Shape;5797;p115"/>
          <p:cNvSpPr/>
          <p:nvPr/>
        </p:nvSpPr>
        <p:spPr>
          <a:xfrm>
            <a:off x="3839588" y="3560888"/>
            <a:ext cx="26913" cy="25230"/>
          </a:xfrm>
          <a:custGeom>
            <a:rect b="b" l="l" r="r" t="t"/>
            <a:pathLst>
              <a:path extrusionOk="0" h="22859" w="24384">
                <a:moveTo>
                  <a:pt x="24384" y="11683"/>
                </a:moveTo>
                <a:lnTo>
                  <a:pt x="23241" y="7112"/>
                </a:lnTo>
                <a:lnTo>
                  <a:pt x="21081" y="3555"/>
                </a:lnTo>
                <a:lnTo>
                  <a:pt x="16637" y="1015"/>
                </a:lnTo>
                <a:lnTo>
                  <a:pt x="12192" y="0"/>
                </a:lnTo>
                <a:lnTo>
                  <a:pt x="7747" y="1015"/>
                </a:lnTo>
                <a:lnTo>
                  <a:pt x="3937" y="3555"/>
                </a:lnTo>
                <a:lnTo>
                  <a:pt x="508" y="7112"/>
                </a:lnTo>
                <a:lnTo>
                  <a:pt x="0" y="11683"/>
                </a:lnTo>
                <a:lnTo>
                  <a:pt x="508" y="15239"/>
                </a:lnTo>
                <a:lnTo>
                  <a:pt x="3937" y="19303"/>
                </a:lnTo>
                <a:lnTo>
                  <a:pt x="7747" y="21336"/>
                </a:lnTo>
                <a:lnTo>
                  <a:pt x="12192" y="22859"/>
                </a:lnTo>
                <a:lnTo>
                  <a:pt x="14351" y="22351"/>
                </a:lnTo>
                <a:lnTo>
                  <a:pt x="18287" y="20319"/>
                </a:lnTo>
                <a:lnTo>
                  <a:pt x="21081" y="19303"/>
                </a:lnTo>
                <a:lnTo>
                  <a:pt x="23241" y="15239"/>
                </a:lnTo>
                <a:lnTo>
                  <a:pt x="24384" y="11683"/>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98" name="Google Shape;5798;p115"/>
          <p:cNvSpPr/>
          <p:nvPr/>
        </p:nvSpPr>
        <p:spPr>
          <a:xfrm>
            <a:off x="3826132" y="3527247"/>
            <a:ext cx="23548" cy="23549"/>
          </a:xfrm>
          <a:custGeom>
            <a:rect b="b" l="l" r="r" t="t"/>
            <a:pathLst>
              <a:path extrusionOk="0" h="21336" w="21335">
                <a:moveTo>
                  <a:pt x="11175" y="20827"/>
                </a:moveTo>
                <a:lnTo>
                  <a:pt x="14604" y="20320"/>
                </a:lnTo>
                <a:lnTo>
                  <a:pt x="17906" y="17907"/>
                </a:lnTo>
                <a:lnTo>
                  <a:pt x="20319" y="14605"/>
                </a:lnTo>
                <a:lnTo>
                  <a:pt x="20827" y="12064"/>
                </a:lnTo>
                <a:lnTo>
                  <a:pt x="21335" y="10668"/>
                </a:lnTo>
                <a:lnTo>
                  <a:pt x="20319" y="6350"/>
                </a:lnTo>
                <a:lnTo>
                  <a:pt x="17906" y="2921"/>
                </a:lnTo>
                <a:lnTo>
                  <a:pt x="14604" y="508"/>
                </a:lnTo>
                <a:lnTo>
                  <a:pt x="10668" y="0"/>
                </a:lnTo>
                <a:lnTo>
                  <a:pt x="6350" y="508"/>
                </a:lnTo>
                <a:lnTo>
                  <a:pt x="2920" y="2921"/>
                </a:lnTo>
                <a:lnTo>
                  <a:pt x="507" y="6350"/>
                </a:lnTo>
                <a:lnTo>
                  <a:pt x="0" y="10668"/>
                </a:lnTo>
                <a:lnTo>
                  <a:pt x="507" y="14605"/>
                </a:lnTo>
                <a:lnTo>
                  <a:pt x="2920" y="17907"/>
                </a:lnTo>
                <a:lnTo>
                  <a:pt x="6350" y="20320"/>
                </a:lnTo>
                <a:lnTo>
                  <a:pt x="10668" y="21336"/>
                </a:lnTo>
                <a:lnTo>
                  <a:pt x="11175" y="2082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799" name="Google Shape;5799;p115"/>
          <p:cNvSpPr/>
          <p:nvPr/>
        </p:nvSpPr>
        <p:spPr>
          <a:xfrm>
            <a:off x="3809311" y="3491924"/>
            <a:ext cx="25231" cy="23549"/>
          </a:xfrm>
          <a:custGeom>
            <a:rect b="b" l="l" r="r" t="t"/>
            <a:pathLst>
              <a:path extrusionOk="0" h="21336" w="22860">
                <a:moveTo>
                  <a:pt x="22860" y="10667"/>
                </a:moveTo>
                <a:lnTo>
                  <a:pt x="21843" y="6350"/>
                </a:lnTo>
                <a:lnTo>
                  <a:pt x="19685" y="3428"/>
                </a:lnTo>
                <a:lnTo>
                  <a:pt x="15621" y="508"/>
                </a:lnTo>
                <a:lnTo>
                  <a:pt x="11430" y="0"/>
                </a:lnTo>
                <a:lnTo>
                  <a:pt x="7238" y="508"/>
                </a:lnTo>
                <a:lnTo>
                  <a:pt x="3683" y="3428"/>
                </a:lnTo>
                <a:lnTo>
                  <a:pt x="508" y="6350"/>
                </a:lnTo>
                <a:lnTo>
                  <a:pt x="0" y="10667"/>
                </a:lnTo>
                <a:lnTo>
                  <a:pt x="508" y="14604"/>
                </a:lnTo>
                <a:lnTo>
                  <a:pt x="3683" y="18414"/>
                </a:lnTo>
                <a:lnTo>
                  <a:pt x="7238" y="20320"/>
                </a:lnTo>
                <a:lnTo>
                  <a:pt x="11430" y="21336"/>
                </a:lnTo>
                <a:lnTo>
                  <a:pt x="13462" y="20827"/>
                </a:lnTo>
                <a:lnTo>
                  <a:pt x="17144" y="19430"/>
                </a:lnTo>
                <a:lnTo>
                  <a:pt x="19685" y="18414"/>
                </a:lnTo>
                <a:lnTo>
                  <a:pt x="21843" y="14604"/>
                </a:lnTo>
                <a:lnTo>
                  <a:pt x="22860" y="1066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00" name="Google Shape;5800;p115"/>
          <p:cNvSpPr/>
          <p:nvPr/>
        </p:nvSpPr>
        <p:spPr>
          <a:xfrm>
            <a:off x="3794173" y="3454920"/>
            <a:ext cx="26912" cy="26912"/>
          </a:xfrm>
          <a:custGeom>
            <a:rect b="b" l="l" r="r" t="t"/>
            <a:pathLst>
              <a:path extrusionOk="0" h="24383" w="24383">
                <a:moveTo>
                  <a:pt x="24383" y="12191"/>
                </a:moveTo>
                <a:lnTo>
                  <a:pt x="23240" y="7746"/>
                </a:lnTo>
                <a:lnTo>
                  <a:pt x="20446" y="3937"/>
                </a:lnTo>
                <a:lnTo>
                  <a:pt x="16637" y="507"/>
                </a:lnTo>
                <a:lnTo>
                  <a:pt x="12191" y="0"/>
                </a:lnTo>
                <a:lnTo>
                  <a:pt x="7238" y="507"/>
                </a:lnTo>
                <a:lnTo>
                  <a:pt x="3301" y="3937"/>
                </a:lnTo>
                <a:lnTo>
                  <a:pt x="507" y="7746"/>
                </a:lnTo>
                <a:lnTo>
                  <a:pt x="0" y="12191"/>
                </a:lnTo>
                <a:lnTo>
                  <a:pt x="507" y="16637"/>
                </a:lnTo>
                <a:lnTo>
                  <a:pt x="3301" y="21081"/>
                </a:lnTo>
                <a:lnTo>
                  <a:pt x="7238" y="23240"/>
                </a:lnTo>
                <a:lnTo>
                  <a:pt x="12191" y="24383"/>
                </a:lnTo>
                <a:lnTo>
                  <a:pt x="13843" y="23875"/>
                </a:lnTo>
                <a:lnTo>
                  <a:pt x="16637" y="23240"/>
                </a:lnTo>
                <a:lnTo>
                  <a:pt x="20446" y="21081"/>
                </a:lnTo>
                <a:lnTo>
                  <a:pt x="22225" y="18287"/>
                </a:lnTo>
                <a:lnTo>
                  <a:pt x="23240" y="16637"/>
                </a:lnTo>
                <a:lnTo>
                  <a:pt x="24383"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01" name="Google Shape;5801;p115"/>
          <p:cNvSpPr/>
          <p:nvPr/>
        </p:nvSpPr>
        <p:spPr>
          <a:xfrm>
            <a:off x="3779034" y="3417913"/>
            <a:ext cx="25231" cy="26913"/>
          </a:xfrm>
          <a:custGeom>
            <a:rect b="b" l="l" r="r" t="t"/>
            <a:pathLst>
              <a:path extrusionOk="0" h="24384" w="22860">
                <a:moveTo>
                  <a:pt x="22860" y="12446"/>
                </a:moveTo>
                <a:lnTo>
                  <a:pt x="21843" y="7620"/>
                </a:lnTo>
                <a:lnTo>
                  <a:pt x="19685" y="3810"/>
                </a:lnTo>
                <a:lnTo>
                  <a:pt x="15620" y="1143"/>
                </a:lnTo>
                <a:lnTo>
                  <a:pt x="11430" y="0"/>
                </a:lnTo>
                <a:lnTo>
                  <a:pt x="7238" y="1143"/>
                </a:lnTo>
                <a:lnTo>
                  <a:pt x="3682" y="3810"/>
                </a:lnTo>
                <a:lnTo>
                  <a:pt x="507" y="7620"/>
                </a:lnTo>
                <a:lnTo>
                  <a:pt x="0" y="12446"/>
                </a:lnTo>
                <a:lnTo>
                  <a:pt x="507" y="16256"/>
                </a:lnTo>
                <a:lnTo>
                  <a:pt x="3682" y="20574"/>
                </a:lnTo>
                <a:lnTo>
                  <a:pt x="7238" y="22733"/>
                </a:lnTo>
                <a:lnTo>
                  <a:pt x="11430" y="24384"/>
                </a:lnTo>
                <a:lnTo>
                  <a:pt x="13462" y="23876"/>
                </a:lnTo>
                <a:lnTo>
                  <a:pt x="17144" y="21717"/>
                </a:lnTo>
                <a:lnTo>
                  <a:pt x="19685" y="20574"/>
                </a:lnTo>
                <a:lnTo>
                  <a:pt x="21843" y="16256"/>
                </a:lnTo>
                <a:lnTo>
                  <a:pt x="22860" y="1244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02" name="Google Shape;5802;p115"/>
          <p:cNvSpPr/>
          <p:nvPr/>
        </p:nvSpPr>
        <p:spPr>
          <a:xfrm>
            <a:off x="3762214" y="3384273"/>
            <a:ext cx="26912" cy="25231"/>
          </a:xfrm>
          <a:custGeom>
            <a:rect b="b" l="l" r="r" t="t"/>
            <a:pathLst>
              <a:path extrusionOk="0" h="22860" w="24383">
                <a:moveTo>
                  <a:pt x="13843" y="22351"/>
                </a:moveTo>
                <a:lnTo>
                  <a:pt x="16637" y="21844"/>
                </a:lnTo>
                <a:lnTo>
                  <a:pt x="20446" y="19176"/>
                </a:lnTo>
                <a:lnTo>
                  <a:pt x="23240" y="15621"/>
                </a:lnTo>
                <a:lnTo>
                  <a:pt x="23875" y="12953"/>
                </a:lnTo>
                <a:lnTo>
                  <a:pt x="24383" y="11429"/>
                </a:lnTo>
                <a:lnTo>
                  <a:pt x="23240" y="6731"/>
                </a:lnTo>
                <a:lnTo>
                  <a:pt x="20446" y="3175"/>
                </a:lnTo>
                <a:lnTo>
                  <a:pt x="16637" y="508"/>
                </a:lnTo>
                <a:lnTo>
                  <a:pt x="12191" y="0"/>
                </a:lnTo>
                <a:lnTo>
                  <a:pt x="7238" y="508"/>
                </a:lnTo>
                <a:lnTo>
                  <a:pt x="3301" y="3175"/>
                </a:lnTo>
                <a:lnTo>
                  <a:pt x="507" y="6731"/>
                </a:lnTo>
                <a:lnTo>
                  <a:pt x="0" y="11429"/>
                </a:lnTo>
                <a:lnTo>
                  <a:pt x="507" y="15621"/>
                </a:lnTo>
                <a:lnTo>
                  <a:pt x="3301" y="19176"/>
                </a:lnTo>
                <a:lnTo>
                  <a:pt x="7238" y="21844"/>
                </a:lnTo>
                <a:lnTo>
                  <a:pt x="12191" y="22860"/>
                </a:lnTo>
                <a:lnTo>
                  <a:pt x="13843"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03" name="Google Shape;5803;p115"/>
          <p:cNvSpPr/>
          <p:nvPr/>
        </p:nvSpPr>
        <p:spPr>
          <a:xfrm>
            <a:off x="3747076" y="3347268"/>
            <a:ext cx="26913" cy="26913"/>
          </a:xfrm>
          <a:custGeom>
            <a:rect b="b" l="l" r="r" t="t"/>
            <a:pathLst>
              <a:path extrusionOk="0" h="24384" w="24384">
                <a:moveTo>
                  <a:pt x="18287" y="22225"/>
                </a:moveTo>
                <a:lnTo>
                  <a:pt x="21081" y="20447"/>
                </a:lnTo>
                <a:lnTo>
                  <a:pt x="23241" y="16637"/>
                </a:lnTo>
                <a:lnTo>
                  <a:pt x="23875" y="13842"/>
                </a:lnTo>
                <a:lnTo>
                  <a:pt x="24384" y="12191"/>
                </a:lnTo>
                <a:lnTo>
                  <a:pt x="23241" y="7238"/>
                </a:lnTo>
                <a:lnTo>
                  <a:pt x="21081" y="3937"/>
                </a:lnTo>
                <a:lnTo>
                  <a:pt x="16637" y="507"/>
                </a:lnTo>
                <a:lnTo>
                  <a:pt x="12192" y="0"/>
                </a:lnTo>
                <a:lnTo>
                  <a:pt x="7747" y="507"/>
                </a:lnTo>
                <a:lnTo>
                  <a:pt x="3937" y="3937"/>
                </a:lnTo>
                <a:lnTo>
                  <a:pt x="507" y="7238"/>
                </a:lnTo>
                <a:lnTo>
                  <a:pt x="0" y="12191"/>
                </a:lnTo>
                <a:lnTo>
                  <a:pt x="507" y="16637"/>
                </a:lnTo>
                <a:lnTo>
                  <a:pt x="3937" y="20447"/>
                </a:lnTo>
                <a:lnTo>
                  <a:pt x="7747" y="23240"/>
                </a:lnTo>
                <a:lnTo>
                  <a:pt x="12192" y="24384"/>
                </a:lnTo>
                <a:lnTo>
                  <a:pt x="14350" y="23875"/>
                </a:lnTo>
                <a:lnTo>
                  <a:pt x="18287" y="2222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04" name="Google Shape;5804;p115"/>
          <p:cNvSpPr/>
          <p:nvPr/>
        </p:nvSpPr>
        <p:spPr>
          <a:xfrm>
            <a:off x="3733619" y="3313626"/>
            <a:ext cx="23549" cy="25231"/>
          </a:xfrm>
          <a:custGeom>
            <a:rect b="b" l="l" r="r" t="t"/>
            <a:pathLst>
              <a:path extrusionOk="0" h="22860" w="21336">
                <a:moveTo>
                  <a:pt x="21336" y="11430"/>
                </a:moveTo>
                <a:lnTo>
                  <a:pt x="20320" y="7239"/>
                </a:lnTo>
                <a:lnTo>
                  <a:pt x="17907" y="3683"/>
                </a:lnTo>
                <a:lnTo>
                  <a:pt x="14605" y="508"/>
                </a:lnTo>
                <a:lnTo>
                  <a:pt x="10668" y="0"/>
                </a:lnTo>
                <a:lnTo>
                  <a:pt x="6350" y="508"/>
                </a:lnTo>
                <a:lnTo>
                  <a:pt x="2921" y="3683"/>
                </a:lnTo>
                <a:lnTo>
                  <a:pt x="508" y="7239"/>
                </a:lnTo>
                <a:lnTo>
                  <a:pt x="0" y="11430"/>
                </a:lnTo>
                <a:lnTo>
                  <a:pt x="508" y="15621"/>
                </a:lnTo>
                <a:lnTo>
                  <a:pt x="2921" y="19685"/>
                </a:lnTo>
                <a:lnTo>
                  <a:pt x="6350" y="21844"/>
                </a:lnTo>
                <a:lnTo>
                  <a:pt x="10668" y="22860"/>
                </a:lnTo>
                <a:lnTo>
                  <a:pt x="11176" y="22352"/>
                </a:lnTo>
                <a:lnTo>
                  <a:pt x="14605" y="21844"/>
                </a:lnTo>
                <a:lnTo>
                  <a:pt x="17907" y="19685"/>
                </a:lnTo>
                <a:lnTo>
                  <a:pt x="20320" y="15621"/>
                </a:lnTo>
                <a:lnTo>
                  <a:pt x="21336" y="11430"/>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05" name="Google Shape;5805;p115"/>
          <p:cNvSpPr/>
          <p:nvPr/>
        </p:nvSpPr>
        <p:spPr>
          <a:xfrm>
            <a:off x="3716799" y="3278304"/>
            <a:ext cx="25231" cy="25231"/>
          </a:xfrm>
          <a:custGeom>
            <a:rect b="b" l="l" r="r" t="t"/>
            <a:pathLst>
              <a:path extrusionOk="0" h="22860" w="22860">
                <a:moveTo>
                  <a:pt x="22860" y="11429"/>
                </a:moveTo>
                <a:lnTo>
                  <a:pt x="21843" y="6731"/>
                </a:lnTo>
                <a:lnTo>
                  <a:pt x="19685" y="3175"/>
                </a:lnTo>
                <a:lnTo>
                  <a:pt x="15620" y="508"/>
                </a:lnTo>
                <a:lnTo>
                  <a:pt x="11430" y="0"/>
                </a:lnTo>
                <a:lnTo>
                  <a:pt x="7238" y="508"/>
                </a:lnTo>
                <a:lnTo>
                  <a:pt x="3682" y="3175"/>
                </a:lnTo>
                <a:lnTo>
                  <a:pt x="507" y="6731"/>
                </a:lnTo>
                <a:lnTo>
                  <a:pt x="0" y="11429"/>
                </a:lnTo>
                <a:lnTo>
                  <a:pt x="507" y="15112"/>
                </a:lnTo>
                <a:lnTo>
                  <a:pt x="3682" y="19176"/>
                </a:lnTo>
                <a:lnTo>
                  <a:pt x="7238" y="21844"/>
                </a:lnTo>
                <a:lnTo>
                  <a:pt x="11430" y="22860"/>
                </a:lnTo>
                <a:lnTo>
                  <a:pt x="13462" y="22351"/>
                </a:lnTo>
                <a:lnTo>
                  <a:pt x="17144" y="20320"/>
                </a:lnTo>
                <a:lnTo>
                  <a:pt x="19685" y="19176"/>
                </a:lnTo>
                <a:lnTo>
                  <a:pt x="21843" y="15112"/>
                </a:lnTo>
                <a:lnTo>
                  <a:pt x="22860"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06" name="Google Shape;5806;p115"/>
          <p:cNvSpPr/>
          <p:nvPr/>
        </p:nvSpPr>
        <p:spPr>
          <a:xfrm>
            <a:off x="3701660" y="3242982"/>
            <a:ext cx="26913" cy="25231"/>
          </a:xfrm>
          <a:custGeom>
            <a:rect b="b" l="l" r="r" t="t"/>
            <a:pathLst>
              <a:path extrusionOk="0" h="22860" w="24384">
                <a:moveTo>
                  <a:pt x="13843" y="22351"/>
                </a:moveTo>
                <a:lnTo>
                  <a:pt x="16637" y="21843"/>
                </a:lnTo>
                <a:lnTo>
                  <a:pt x="20447" y="19176"/>
                </a:lnTo>
                <a:lnTo>
                  <a:pt x="23241" y="15620"/>
                </a:lnTo>
                <a:lnTo>
                  <a:pt x="23876" y="12953"/>
                </a:lnTo>
                <a:lnTo>
                  <a:pt x="24384" y="11429"/>
                </a:lnTo>
                <a:lnTo>
                  <a:pt x="23241" y="6730"/>
                </a:lnTo>
                <a:lnTo>
                  <a:pt x="20447" y="3175"/>
                </a:lnTo>
                <a:lnTo>
                  <a:pt x="16637" y="507"/>
                </a:lnTo>
                <a:lnTo>
                  <a:pt x="12192" y="0"/>
                </a:lnTo>
                <a:lnTo>
                  <a:pt x="7239" y="507"/>
                </a:lnTo>
                <a:lnTo>
                  <a:pt x="3302" y="3175"/>
                </a:lnTo>
                <a:lnTo>
                  <a:pt x="508" y="6730"/>
                </a:lnTo>
                <a:lnTo>
                  <a:pt x="0" y="11429"/>
                </a:lnTo>
                <a:lnTo>
                  <a:pt x="508" y="15620"/>
                </a:lnTo>
                <a:lnTo>
                  <a:pt x="3302" y="19176"/>
                </a:lnTo>
                <a:lnTo>
                  <a:pt x="7239" y="21843"/>
                </a:lnTo>
                <a:lnTo>
                  <a:pt x="12192" y="22860"/>
                </a:lnTo>
                <a:lnTo>
                  <a:pt x="13843"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07" name="Google Shape;5807;p115"/>
          <p:cNvSpPr/>
          <p:nvPr/>
        </p:nvSpPr>
        <p:spPr>
          <a:xfrm>
            <a:off x="3686522" y="3205977"/>
            <a:ext cx="25231" cy="26912"/>
          </a:xfrm>
          <a:custGeom>
            <a:rect b="b" l="l" r="r" t="t"/>
            <a:pathLst>
              <a:path extrusionOk="0" h="24383" w="22860">
                <a:moveTo>
                  <a:pt x="17144" y="22225"/>
                </a:moveTo>
                <a:lnTo>
                  <a:pt x="19685" y="20446"/>
                </a:lnTo>
                <a:lnTo>
                  <a:pt x="21843" y="16636"/>
                </a:lnTo>
                <a:lnTo>
                  <a:pt x="22351" y="13842"/>
                </a:lnTo>
                <a:lnTo>
                  <a:pt x="22860" y="12191"/>
                </a:lnTo>
                <a:lnTo>
                  <a:pt x="21843" y="7238"/>
                </a:lnTo>
                <a:lnTo>
                  <a:pt x="19685" y="3936"/>
                </a:lnTo>
                <a:lnTo>
                  <a:pt x="15620" y="507"/>
                </a:lnTo>
                <a:lnTo>
                  <a:pt x="11430" y="0"/>
                </a:lnTo>
                <a:lnTo>
                  <a:pt x="7238" y="507"/>
                </a:lnTo>
                <a:lnTo>
                  <a:pt x="3682" y="3936"/>
                </a:lnTo>
                <a:lnTo>
                  <a:pt x="507" y="7238"/>
                </a:lnTo>
                <a:lnTo>
                  <a:pt x="0" y="12191"/>
                </a:lnTo>
                <a:lnTo>
                  <a:pt x="507" y="16636"/>
                </a:lnTo>
                <a:lnTo>
                  <a:pt x="3682" y="20446"/>
                </a:lnTo>
                <a:lnTo>
                  <a:pt x="7238" y="23240"/>
                </a:lnTo>
                <a:lnTo>
                  <a:pt x="11430" y="24383"/>
                </a:lnTo>
                <a:lnTo>
                  <a:pt x="13462" y="23875"/>
                </a:lnTo>
                <a:lnTo>
                  <a:pt x="17144" y="2222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08" name="Google Shape;5808;p115"/>
          <p:cNvSpPr/>
          <p:nvPr/>
        </p:nvSpPr>
        <p:spPr>
          <a:xfrm>
            <a:off x="3669702" y="3170654"/>
            <a:ext cx="26912" cy="26913"/>
          </a:xfrm>
          <a:custGeom>
            <a:rect b="b" l="l" r="r" t="t"/>
            <a:pathLst>
              <a:path extrusionOk="0" h="24384" w="24383">
                <a:moveTo>
                  <a:pt x="24383" y="12192"/>
                </a:moveTo>
                <a:lnTo>
                  <a:pt x="23240" y="7747"/>
                </a:lnTo>
                <a:lnTo>
                  <a:pt x="20446" y="3937"/>
                </a:lnTo>
                <a:lnTo>
                  <a:pt x="16636" y="508"/>
                </a:lnTo>
                <a:lnTo>
                  <a:pt x="12191" y="0"/>
                </a:lnTo>
                <a:lnTo>
                  <a:pt x="7238" y="508"/>
                </a:lnTo>
                <a:lnTo>
                  <a:pt x="3301" y="3937"/>
                </a:lnTo>
                <a:lnTo>
                  <a:pt x="507" y="7747"/>
                </a:lnTo>
                <a:lnTo>
                  <a:pt x="0" y="12192"/>
                </a:lnTo>
                <a:lnTo>
                  <a:pt x="507" y="16637"/>
                </a:lnTo>
                <a:lnTo>
                  <a:pt x="3301" y="21082"/>
                </a:lnTo>
                <a:lnTo>
                  <a:pt x="7238" y="23240"/>
                </a:lnTo>
                <a:lnTo>
                  <a:pt x="12191" y="24384"/>
                </a:lnTo>
                <a:lnTo>
                  <a:pt x="13842" y="23875"/>
                </a:lnTo>
                <a:lnTo>
                  <a:pt x="16636" y="23240"/>
                </a:lnTo>
                <a:lnTo>
                  <a:pt x="20446" y="21082"/>
                </a:lnTo>
                <a:lnTo>
                  <a:pt x="22225" y="18287"/>
                </a:lnTo>
                <a:lnTo>
                  <a:pt x="23240" y="16637"/>
                </a:lnTo>
                <a:lnTo>
                  <a:pt x="24383"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09" name="Google Shape;5809;p115"/>
          <p:cNvSpPr/>
          <p:nvPr/>
        </p:nvSpPr>
        <p:spPr>
          <a:xfrm>
            <a:off x="3654563" y="3133649"/>
            <a:ext cx="25231" cy="26913"/>
          </a:xfrm>
          <a:custGeom>
            <a:rect b="b" l="l" r="r" t="t"/>
            <a:pathLst>
              <a:path extrusionOk="0" h="24384" w="22860">
                <a:moveTo>
                  <a:pt x="22860" y="12446"/>
                </a:moveTo>
                <a:lnTo>
                  <a:pt x="21843" y="7620"/>
                </a:lnTo>
                <a:lnTo>
                  <a:pt x="19685" y="3810"/>
                </a:lnTo>
                <a:lnTo>
                  <a:pt x="15620" y="1142"/>
                </a:lnTo>
                <a:lnTo>
                  <a:pt x="11430" y="0"/>
                </a:lnTo>
                <a:lnTo>
                  <a:pt x="7238" y="1142"/>
                </a:lnTo>
                <a:lnTo>
                  <a:pt x="3682" y="3810"/>
                </a:lnTo>
                <a:lnTo>
                  <a:pt x="507" y="7620"/>
                </a:lnTo>
                <a:lnTo>
                  <a:pt x="0" y="12446"/>
                </a:lnTo>
                <a:lnTo>
                  <a:pt x="507" y="16255"/>
                </a:lnTo>
                <a:lnTo>
                  <a:pt x="3682" y="20574"/>
                </a:lnTo>
                <a:lnTo>
                  <a:pt x="7238" y="22733"/>
                </a:lnTo>
                <a:lnTo>
                  <a:pt x="11430" y="24384"/>
                </a:lnTo>
                <a:lnTo>
                  <a:pt x="13462" y="23240"/>
                </a:lnTo>
                <a:lnTo>
                  <a:pt x="17144" y="21716"/>
                </a:lnTo>
                <a:lnTo>
                  <a:pt x="19685" y="20574"/>
                </a:lnTo>
                <a:lnTo>
                  <a:pt x="21843" y="16255"/>
                </a:lnTo>
                <a:lnTo>
                  <a:pt x="22860" y="1244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10" name="Google Shape;5810;p115"/>
          <p:cNvSpPr/>
          <p:nvPr/>
        </p:nvSpPr>
        <p:spPr>
          <a:xfrm>
            <a:off x="3639425" y="3101689"/>
            <a:ext cx="25231" cy="23549"/>
          </a:xfrm>
          <a:custGeom>
            <a:rect b="b" l="l" r="r" t="t"/>
            <a:pathLst>
              <a:path extrusionOk="0" h="21336" w="22860">
                <a:moveTo>
                  <a:pt x="22860" y="10668"/>
                </a:moveTo>
                <a:lnTo>
                  <a:pt x="21843" y="6350"/>
                </a:lnTo>
                <a:lnTo>
                  <a:pt x="19177" y="2921"/>
                </a:lnTo>
                <a:lnTo>
                  <a:pt x="15621" y="508"/>
                </a:lnTo>
                <a:lnTo>
                  <a:pt x="11430" y="0"/>
                </a:lnTo>
                <a:lnTo>
                  <a:pt x="6731" y="508"/>
                </a:lnTo>
                <a:lnTo>
                  <a:pt x="3175" y="2921"/>
                </a:lnTo>
                <a:lnTo>
                  <a:pt x="508" y="6350"/>
                </a:lnTo>
                <a:lnTo>
                  <a:pt x="0" y="10668"/>
                </a:lnTo>
                <a:lnTo>
                  <a:pt x="508" y="14605"/>
                </a:lnTo>
                <a:lnTo>
                  <a:pt x="3175" y="17907"/>
                </a:lnTo>
                <a:lnTo>
                  <a:pt x="6731" y="20320"/>
                </a:lnTo>
                <a:lnTo>
                  <a:pt x="11430" y="21336"/>
                </a:lnTo>
                <a:lnTo>
                  <a:pt x="12954" y="20828"/>
                </a:lnTo>
                <a:lnTo>
                  <a:pt x="15621" y="20320"/>
                </a:lnTo>
                <a:lnTo>
                  <a:pt x="19177" y="17907"/>
                </a:lnTo>
                <a:lnTo>
                  <a:pt x="21843" y="14605"/>
                </a:lnTo>
                <a:lnTo>
                  <a:pt x="22860" y="1066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11" name="Google Shape;5811;p115"/>
          <p:cNvSpPr/>
          <p:nvPr/>
        </p:nvSpPr>
        <p:spPr>
          <a:xfrm>
            <a:off x="3624287" y="3064685"/>
            <a:ext cx="25230" cy="25231"/>
          </a:xfrm>
          <a:custGeom>
            <a:rect b="b" l="l" r="r" t="t"/>
            <a:pathLst>
              <a:path extrusionOk="0" h="22860" w="22859">
                <a:moveTo>
                  <a:pt x="11937" y="22351"/>
                </a:moveTo>
                <a:lnTo>
                  <a:pt x="15620" y="21844"/>
                </a:lnTo>
                <a:lnTo>
                  <a:pt x="19684" y="19685"/>
                </a:lnTo>
                <a:lnTo>
                  <a:pt x="21843" y="15621"/>
                </a:lnTo>
                <a:lnTo>
                  <a:pt x="22351" y="12954"/>
                </a:lnTo>
                <a:lnTo>
                  <a:pt x="22859" y="11430"/>
                </a:lnTo>
                <a:lnTo>
                  <a:pt x="21843" y="6731"/>
                </a:lnTo>
                <a:lnTo>
                  <a:pt x="19684" y="3683"/>
                </a:lnTo>
                <a:lnTo>
                  <a:pt x="15620" y="508"/>
                </a:lnTo>
                <a:lnTo>
                  <a:pt x="11430" y="0"/>
                </a:lnTo>
                <a:lnTo>
                  <a:pt x="7238" y="508"/>
                </a:lnTo>
                <a:lnTo>
                  <a:pt x="3682" y="3683"/>
                </a:lnTo>
                <a:lnTo>
                  <a:pt x="507" y="6731"/>
                </a:lnTo>
                <a:lnTo>
                  <a:pt x="0" y="11430"/>
                </a:lnTo>
                <a:lnTo>
                  <a:pt x="507" y="15621"/>
                </a:lnTo>
                <a:lnTo>
                  <a:pt x="3682" y="19685"/>
                </a:lnTo>
                <a:lnTo>
                  <a:pt x="7238" y="21844"/>
                </a:lnTo>
                <a:lnTo>
                  <a:pt x="11430" y="22860"/>
                </a:lnTo>
                <a:lnTo>
                  <a:pt x="11937"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12" name="Google Shape;5812;p115"/>
          <p:cNvSpPr/>
          <p:nvPr/>
        </p:nvSpPr>
        <p:spPr>
          <a:xfrm>
            <a:off x="3609148" y="3029362"/>
            <a:ext cx="25231" cy="26913"/>
          </a:xfrm>
          <a:custGeom>
            <a:rect b="b" l="l" r="r" t="t"/>
            <a:pathLst>
              <a:path extrusionOk="0" h="24384" w="22860">
                <a:moveTo>
                  <a:pt x="22860" y="11937"/>
                </a:moveTo>
                <a:lnTo>
                  <a:pt x="21843" y="7620"/>
                </a:lnTo>
                <a:lnTo>
                  <a:pt x="19177" y="3810"/>
                </a:lnTo>
                <a:lnTo>
                  <a:pt x="15621" y="508"/>
                </a:lnTo>
                <a:lnTo>
                  <a:pt x="11430" y="0"/>
                </a:lnTo>
                <a:lnTo>
                  <a:pt x="6731" y="508"/>
                </a:lnTo>
                <a:lnTo>
                  <a:pt x="3175" y="3810"/>
                </a:lnTo>
                <a:lnTo>
                  <a:pt x="508" y="7620"/>
                </a:lnTo>
                <a:lnTo>
                  <a:pt x="0" y="11937"/>
                </a:lnTo>
                <a:lnTo>
                  <a:pt x="508" y="16255"/>
                </a:lnTo>
                <a:lnTo>
                  <a:pt x="3175" y="20574"/>
                </a:lnTo>
                <a:lnTo>
                  <a:pt x="6731" y="22733"/>
                </a:lnTo>
                <a:lnTo>
                  <a:pt x="11430" y="24384"/>
                </a:lnTo>
                <a:lnTo>
                  <a:pt x="12954" y="23240"/>
                </a:lnTo>
                <a:lnTo>
                  <a:pt x="15621" y="22733"/>
                </a:lnTo>
                <a:lnTo>
                  <a:pt x="19177" y="20574"/>
                </a:lnTo>
                <a:lnTo>
                  <a:pt x="21843" y="16255"/>
                </a:lnTo>
                <a:lnTo>
                  <a:pt x="22860" y="1193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13" name="Google Shape;5813;p115"/>
          <p:cNvSpPr/>
          <p:nvPr/>
        </p:nvSpPr>
        <p:spPr>
          <a:xfrm>
            <a:off x="3592328" y="2995721"/>
            <a:ext cx="26912" cy="25230"/>
          </a:xfrm>
          <a:custGeom>
            <a:rect b="b" l="l" r="r" t="t"/>
            <a:pathLst>
              <a:path extrusionOk="0" h="22859" w="24383">
                <a:moveTo>
                  <a:pt x="18287" y="20319"/>
                </a:moveTo>
                <a:lnTo>
                  <a:pt x="21081" y="19176"/>
                </a:lnTo>
                <a:lnTo>
                  <a:pt x="23240" y="15620"/>
                </a:lnTo>
                <a:lnTo>
                  <a:pt x="23875" y="12953"/>
                </a:lnTo>
                <a:lnTo>
                  <a:pt x="24383" y="11429"/>
                </a:lnTo>
                <a:lnTo>
                  <a:pt x="23240" y="6730"/>
                </a:lnTo>
                <a:lnTo>
                  <a:pt x="21081" y="3175"/>
                </a:lnTo>
                <a:lnTo>
                  <a:pt x="16637" y="507"/>
                </a:lnTo>
                <a:lnTo>
                  <a:pt x="12192" y="0"/>
                </a:lnTo>
                <a:lnTo>
                  <a:pt x="7746" y="507"/>
                </a:lnTo>
                <a:lnTo>
                  <a:pt x="3937" y="3175"/>
                </a:lnTo>
                <a:lnTo>
                  <a:pt x="507" y="6730"/>
                </a:lnTo>
                <a:lnTo>
                  <a:pt x="0" y="11429"/>
                </a:lnTo>
                <a:lnTo>
                  <a:pt x="507" y="15620"/>
                </a:lnTo>
                <a:lnTo>
                  <a:pt x="3937" y="19176"/>
                </a:lnTo>
                <a:lnTo>
                  <a:pt x="7746" y="21843"/>
                </a:lnTo>
                <a:lnTo>
                  <a:pt x="12192" y="22859"/>
                </a:lnTo>
                <a:lnTo>
                  <a:pt x="14350" y="22351"/>
                </a:lnTo>
                <a:lnTo>
                  <a:pt x="18287" y="2031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14" name="Google Shape;5814;p115"/>
          <p:cNvSpPr/>
          <p:nvPr/>
        </p:nvSpPr>
        <p:spPr>
          <a:xfrm>
            <a:off x="3577189" y="2960398"/>
            <a:ext cx="26913" cy="25231"/>
          </a:xfrm>
          <a:custGeom>
            <a:rect b="b" l="l" r="r" t="t"/>
            <a:pathLst>
              <a:path extrusionOk="0" h="22860" w="24384">
                <a:moveTo>
                  <a:pt x="13843" y="22351"/>
                </a:moveTo>
                <a:lnTo>
                  <a:pt x="16637" y="21844"/>
                </a:lnTo>
                <a:lnTo>
                  <a:pt x="20447" y="19685"/>
                </a:lnTo>
                <a:lnTo>
                  <a:pt x="23241" y="15621"/>
                </a:lnTo>
                <a:lnTo>
                  <a:pt x="23875" y="12954"/>
                </a:lnTo>
                <a:lnTo>
                  <a:pt x="24384" y="11430"/>
                </a:lnTo>
                <a:lnTo>
                  <a:pt x="23241" y="6731"/>
                </a:lnTo>
                <a:lnTo>
                  <a:pt x="20447" y="3683"/>
                </a:lnTo>
                <a:lnTo>
                  <a:pt x="16637" y="508"/>
                </a:lnTo>
                <a:lnTo>
                  <a:pt x="12192" y="0"/>
                </a:lnTo>
                <a:lnTo>
                  <a:pt x="7239" y="508"/>
                </a:lnTo>
                <a:lnTo>
                  <a:pt x="3302" y="3683"/>
                </a:lnTo>
                <a:lnTo>
                  <a:pt x="508" y="6731"/>
                </a:lnTo>
                <a:lnTo>
                  <a:pt x="0" y="11430"/>
                </a:lnTo>
                <a:lnTo>
                  <a:pt x="508" y="15621"/>
                </a:lnTo>
                <a:lnTo>
                  <a:pt x="3302" y="19685"/>
                </a:lnTo>
                <a:lnTo>
                  <a:pt x="7239" y="21844"/>
                </a:lnTo>
                <a:lnTo>
                  <a:pt x="12192" y="22860"/>
                </a:lnTo>
                <a:lnTo>
                  <a:pt x="13843"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15" name="Google Shape;5815;p115"/>
          <p:cNvSpPr/>
          <p:nvPr/>
        </p:nvSpPr>
        <p:spPr>
          <a:xfrm>
            <a:off x="3562051" y="2925075"/>
            <a:ext cx="25230" cy="26913"/>
          </a:xfrm>
          <a:custGeom>
            <a:rect b="b" l="l" r="r" t="t"/>
            <a:pathLst>
              <a:path extrusionOk="0" h="24384" w="22859">
                <a:moveTo>
                  <a:pt x="22859" y="12446"/>
                </a:moveTo>
                <a:lnTo>
                  <a:pt x="21843" y="7619"/>
                </a:lnTo>
                <a:lnTo>
                  <a:pt x="19684" y="3810"/>
                </a:lnTo>
                <a:lnTo>
                  <a:pt x="15620" y="1142"/>
                </a:lnTo>
                <a:lnTo>
                  <a:pt x="11430" y="0"/>
                </a:lnTo>
                <a:lnTo>
                  <a:pt x="7238" y="1142"/>
                </a:lnTo>
                <a:lnTo>
                  <a:pt x="3682" y="3810"/>
                </a:lnTo>
                <a:lnTo>
                  <a:pt x="507" y="7619"/>
                </a:lnTo>
                <a:lnTo>
                  <a:pt x="0" y="12446"/>
                </a:lnTo>
                <a:lnTo>
                  <a:pt x="507" y="16255"/>
                </a:lnTo>
                <a:lnTo>
                  <a:pt x="3682" y="20574"/>
                </a:lnTo>
                <a:lnTo>
                  <a:pt x="7238" y="22733"/>
                </a:lnTo>
                <a:lnTo>
                  <a:pt x="11430" y="24384"/>
                </a:lnTo>
                <a:lnTo>
                  <a:pt x="11937" y="23875"/>
                </a:lnTo>
                <a:lnTo>
                  <a:pt x="15620" y="22733"/>
                </a:lnTo>
                <a:lnTo>
                  <a:pt x="19684" y="20574"/>
                </a:lnTo>
                <a:lnTo>
                  <a:pt x="21843" y="16255"/>
                </a:lnTo>
                <a:lnTo>
                  <a:pt x="22859" y="1244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16" name="Google Shape;5816;p115"/>
          <p:cNvSpPr/>
          <p:nvPr/>
        </p:nvSpPr>
        <p:spPr>
          <a:xfrm>
            <a:off x="3546912" y="2891433"/>
            <a:ext cx="25231" cy="25231"/>
          </a:xfrm>
          <a:custGeom>
            <a:rect b="b" l="l" r="r" t="t"/>
            <a:pathLst>
              <a:path extrusionOk="0" h="22860" w="22860">
                <a:moveTo>
                  <a:pt x="12954" y="22352"/>
                </a:moveTo>
                <a:lnTo>
                  <a:pt x="15621" y="21844"/>
                </a:lnTo>
                <a:lnTo>
                  <a:pt x="19177" y="19177"/>
                </a:lnTo>
                <a:lnTo>
                  <a:pt x="21843" y="15621"/>
                </a:lnTo>
                <a:lnTo>
                  <a:pt x="22352" y="12954"/>
                </a:lnTo>
                <a:lnTo>
                  <a:pt x="22860" y="11430"/>
                </a:lnTo>
                <a:lnTo>
                  <a:pt x="21843" y="6731"/>
                </a:lnTo>
                <a:lnTo>
                  <a:pt x="19177" y="3175"/>
                </a:lnTo>
                <a:lnTo>
                  <a:pt x="15621" y="508"/>
                </a:lnTo>
                <a:lnTo>
                  <a:pt x="11430" y="0"/>
                </a:lnTo>
                <a:lnTo>
                  <a:pt x="6731" y="508"/>
                </a:lnTo>
                <a:lnTo>
                  <a:pt x="3175" y="3175"/>
                </a:lnTo>
                <a:lnTo>
                  <a:pt x="507" y="6731"/>
                </a:lnTo>
                <a:lnTo>
                  <a:pt x="0" y="11430"/>
                </a:lnTo>
                <a:lnTo>
                  <a:pt x="507" y="15621"/>
                </a:lnTo>
                <a:lnTo>
                  <a:pt x="3175" y="19177"/>
                </a:lnTo>
                <a:lnTo>
                  <a:pt x="6731" y="21844"/>
                </a:lnTo>
                <a:lnTo>
                  <a:pt x="11430" y="22860"/>
                </a:lnTo>
                <a:lnTo>
                  <a:pt x="12954" y="2235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17" name="Google Shape;5817;p115"/>
          <p:cNvSpPr/>
          <p:nvPr/>
        </p:nvSpPr>
        <p:spPr>
          <a:xfrm>
            <a:off x="3531774" y="2856111"/>
            <a:ext cx="23548" cy="25231"/>
          </a:xfrm>
          <a:custGeom>
            <a:rect b="b" l="l" r="r" t="t"/>
            <a:pathLst>
              <a:path extrusionOk="0" h="22860" w="21335">
                <a:moveTo>
                  <a:pt x="21335" y="11430"/>
                </a:moveTo>
                <a:lnTo>
                  <a:pt x="20319" y="6731"/>
                </a:lnTo>
                <a:lnTo>
                  <a:pt x="18414" y="3683"/>
                </a:lnTo>
                <a:lnTo>
                  <a:pt x="14604" y="508"/>
                </a:lnTo>
                <a:lnTo>
                  <a:pt x="10668" y="0"/>
                </a:lnTo>
                <a:lnTo>
                  <a:pt x="6731" y="508"/>
                </a:lnTo>
                <a:lnTo>
                  <a:pt x="3428" y="3683"/>
                </a:lnTo>
                <a:lnTo>
                  <a:pt x="507" y="6731"/>
                </a:lnTo>
                <a:lnTo>
                  <a:pt x="0" y="11430"/>
                </a:lnTo>
                <a:lnTo>
                  <a:pt x="507" y="15621"/>
                </a:lnTo>
                <a:lnTo>
                  <a:pt x="3428" y="19685"/>
                </a:lnTo>
                <a:lnTo>
                  <a:pt x="6731" y="21844"/>
                </a:lnTo>
                <a:lnTo>
                  <a:pt x="10668" y="22860"/>
                </a:lnTo>
                <a:lnTo>
                  <a:pt x="11175" y="22351"/>
                </a:lnTo>
                <a:lnTo>
                  <a:pt x="14604" y="21844"/>
                </a:lnTo>
                <a:lnTo>
                  <a:pt x="18414" y="19685"/>
                </a:lnTo>
                <a:lnTo>
                  <a:pt x="20319" y="15621"/>
                </a:lnTo>
                <a:lnTo>
                  <a:pt x="21335" y="11430"/>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18" name="Google Shape;5818;p115"/>
          <p:cNvSpPr/>
          <p:nvPr/>
        </p:nvSpPr>
        <p:spPr>
          <a:xfrm>
            <a:off x="3514953" y="2820788"/>
            <a:ext cx="26913" cy="26913"/>
          </a:xfrm>
          <a:custGeom>
            <a:rect b="b" l="l" r="r" t="t"/>
            <a:pathLst>
              <a:path extrusionOk="0" h="24384" w="24384">
                <a:moveTo>
                  <a:pt x="24384" y="12446"/>
                </a:moveTo>
                <a:lnTo>
                  <a:pt x="23241" y="7619"/>
                </a:lnTo>
                <a:lnTo>
                  <a:pt x="20447" y="3810"/>
                </a:lnTo>
                <a:lnTo>
                  <a:pt x="16637" y="1142"/>
                </a:lnTo>
                <a:lnTo>
                  <a:pt x="12192" y="0"/>
                </a:lnTo>
                <a:lnTo>
                  <a:pt x="7238" y="1142"/>
                </a:lnTo>
                <a:lnTo>
                  <a:pt x="3302" y="3810"/>
                </a:lnTo>
                <a:lnTo>
                  <a:pt x="508" y="7619"/>
                </a:lnTo>
                <a:lnTo>
                  <a:pt x="0" y="12446"/>
                </a:lnTo>
                <a:lnTo>
                  <a:pt x="508" y="16255"/>
                </a:lnTo>
                <a:lnTo>
                  <a:pt x="3302" y="20574"/>
                </a:lnTo>
                <a:lnTo>
                  <a:pt x="7238" y="22732"/>
                </a:lnTo>
                <a:lnTo>
                  <a:pt x="12192" y="24384"/>
                </a:lnTo>
                <a:lnTo>
                  <a:pt x="13843" y="23875"/>
                </a:lnTo>
                <a:lnTo>
                  <a:pt x="16637" y="22732"/>
                </a:lnTo>
                <a:lnTo>
                  <a:pt x="20447" y="20574"/>
                </a:lnTo>
                <a:lnTo>
                  <a:pt x="23241" y="16255"/>
                </a:lnTo>
                <a:lnTo>
                  <a:pt x="24384" y="1244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19" name="Google Shape;5819;p115"/>
          <p:cNvSpPr/>
          <p:nvPr/>
        </p:nvSpPr>
        <p:spPr>
          <a:xfrm>
            <a:off x="3499816" y="2785466"/>
            <a:ext cx="26912" cy="26912"/>
          </a:xfrm>
          <a:custGeom>
            <a:rect b="b" l="l" r="r" t="t"/>
            <a:pathLst>
              <a:path extrusionOk="0" h="24383" w="24383">
                <a:moveTo>
                  <a:pt x="18287" y="22225"/>
                </a:moveTo>
                <a:lnTo>
                  <a:pt x="21081" y="20446"/>
                </a:lnTo>
                <a:lnTo>
                  <a:pt x="23240" y="16636"/>
                </a:lnTo>
                <a:lnTo>
                  <a:pt x="23875" y="13842"/>
                </a:lnTo>
                <a:lnTo>
                  <a:pt x="24383" y="12191"/>
                </a:lnTo>
                <a:lnTo>
                  <a:pt x="23240" y="7238"/>
                </a:lnTo>
                <a:lnTo>
                  <a:pt x="21081" y="3301"/>
                </a:lnTo>
                <a:lnTo>
                  <a:pt x="16637" y="507"/>
                </a:lnTo>
                <a:lnTo>
                  <a:pt x="12191" y="0"/>
                </a:lnTo>
                <a:lnTo>
                  <a:pt x="7746" y="507"/>
                </a:lnTo>
                <a:lnTo>
                  <a:pt x="3937" y="3301"/>
                </a:lnTo>
                <a:lnTo>
                  <a:pt x="507" y="7238"/>
                </a:lnTo>
                <a:lnTo>
                  <a:pt x="0" y="12191"/>
                </a:lnTo>
                <a:lnTo>
                  <a:pt x="507" y="16636"/>
                </a:lnTo>
                <a:lnTo>
                  <a:pt x="3937" y="20446"/>
                </a:lnTo>
                <a:lnTo>
                  <a:pt x="7746" y="23240"/>
                </a:lnTo>
                <a:lnTo>
                  <a:pt x="12191" y="24383"/>
                </a:lnTo>
                <a:lnTo>
                  <a:pt x="14350" y="23875"/>
                </a:lnTo>
                <a:lnTo>
                  <a:pt x="18287" y="2222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20" name="Google Shape;5820;p115"/>
          <p:cNvSpPr/>
          <p:nvPr/>
        </p:nvSpPr>
        <p:spPr>
          <a:xfrm>
            <a:off x="3484677" y="2750143"/>
            <a:ext cx="25231" cy="26913"/>
          </a:xfrm>
          <a:custGeom>
            <a:rect b="b" l="l" r="r" t="t"/>
            <a:pathLst>
              <a:path extrusionOk="0" h="24384" w="22860">
                <a:moveTo>
                  <a:pt x="22860" y="12192"/>
                </a:moveTo>
                <a:lnTo>
                  <a:pt x="21843" y="7238"/>
                </a:lnTo>
                <a:lnTo>
                  <a:pt x="19176" y="3937"/>
                </a:lnTo>
                <a:lnTo>
                  <a:pt x="15620" y="508"/>
                </a:lnTo>
                <a:lnTo>
                  <a:pt x="11430" y="0"/>
                </a:lnTo>
                <a:lnTo>
                  <a:pt x="6731" y="508"/>
                </a:lnTo>
                <a:lnTo>
                  <a:pt x="3175" y="3937"/>
                </a:lnTo>
                <a:lnTo>
                  <a:pt x="507" y="7238"/>
                </a:lnTo>
                <a:lnTo>
                  <a:pt x="0" y="12192"/>
                </a:lnTo>
                <a:lnTo>
                  <a:pt x="507" y="16637"/>
                </a:lnTo>
                <a:lnTo>
                  <a:pt x="3175" y="21082"/>
                </a:lnTo>
                <a:lnTo>
                  <a:pt x="6731" y="23240"/>
                </a:lnTo>
                <a:lnTo>
                  <a:pt x="11430" y="24384"/>
                </a:lnTo>
                <a:lnTo>
                  <a:pt x="12954" y="23875"/>
                </a:lnTo>
                <a:lnTo>
                  <a:pt x="15620" y="23240"/>
                </a:lnTo>
                <a:lnTo>
                  <a:pt x="19176" y="21082"/>
                </a:lnTo>
                <a:lnTo>
                  <a:pt x="20828" y="18287"/>
                </a:lnTo>
                <a:lnTo>
                  <a:pt x="21843" y="16637"/>
                </a:lnTo>
                <a:lnTo>
                  <a:pt x="22860"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21" name="Google Shape;5821;p115"/>
          <p:cNvSpPr/>
          <p:nvPr/>
        </p:nvSpPr>
        <p:spPr>
          <a:xfrm>
            <a:off x="3583918" y="3079824"/>
            <a:ext cx="38686" cy="38686"/>
          </a:xfrm>
          <a:custGeom>
            <a:rect b="b" l="l" r="r" t="t"/>
            <a:pathLst>
              <a:path extrusionOk="0" h="35051" w="35051">
                <a:moveTo>
                  <a:pt x="35051" y="17779"/>
                </a:moveTo>
                <a:lnTo>
                  <a:pt x="34543" y="14096"/>
                </a:lnTo>
                <a:lnTo>
                  <a:pt x="33400" y="10413"/>
                </a:lnTo>
                <a:lnTo>
                  <a:pt x="29718" y="5206"/>
                </a:lnTo>
                <a:lnTo>
                  <a:pt x="23875" y="1523"/>
                </a:lnTo>
                <a:lnTo>
                  <a:pt x="20193" y="0"/>
                </a:lnTo>
                <a:lnTo>
                  <a:pt x="17525" y="0"/>
                </a:lnTo>
                <a:lnTo>
                  <a:pt x="10668" y="1523"/>
                </a:lnTo>
                <a:lnTo>
                  <a:pt x="5333" y="5206"/>
                </a:lnTo>
                <a:lnTo>
                  <a:pt x="1015" y="10413"/>
                </a:lnTo>
                <a:lnTo>
                  <a:pt x="0" y="17779"/>
                </a:lnTo>
                <a:lnTo>
                  <a:pt x="0" y="20446"/>
                </a:lnTo>
                <a:lnTo>
                  <a:pt x="1015" y="24002"/>
                </a:lnTo>
                <a:lnTo>
                  <a:pt x="5333" y="29844"/>
                </a:lnTo>
                <a:lnTo>
                  <a:pt x="10668" y="33019"/>
                </a:lnTo>
                <a:lnTo>
                  <a:pt x="13843" y="34543"/>
                </a:lnTo>
                <a:lnTo>
                  <a:pt x="17525" y="35051"/>
                </a:lnTo>
                <a:lnTo>
                  <a:pt x="20193" y="34543"/>
                </a:lnTo>
                <a:lnTo>
                  <a:pt x="23875" y="33019"/>
                </a:lnTo>
                <a:lnTo>
                  <a:pt x="29718"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22" name="Google Shape;5822;p115"/>
          <p:cNvSpPr/>
          <p:nvPr/>
        </p:nvSpPr>
        <p:spPr>
          <a:xfrm>
            <a:off x="3634379" y="3079824"/>
            <a:ext cx="38686" cy="38686"/>
          </a:xfrm>
          <a:custGeom>
            <a:rect b="b" l="l" r="r" t="t"/>
            <a:pathLst>
              <a:path extrusionOk="0" h="35051" w="35051">
                <a:moveTo>
                  <a:pt x="35051" y="17779"/>
                </a:moveTo>
                <a:lnTo>
                  <a:pt x="34543" y="14096"/>
                </a:lnTo>
                <a:lnTo>
                  <a:pt x="33400" y="10413"/>
                </a:lnTo>
                <a:lnTo>
                  <a:pt x="29718" y="5206"/>
                </a:lnTo>
                <a:lnTo>
                  <a:pt x="23875" y="1523"/>
                </a:lnTo>
                <a:lnTo>
                  <a:pt x="20700" y="0"/>
                </a:lnTo>
                <a:lnTo>
                  <a:pt x="17525" y="0"/>
                </a:lnTo>
                <a:lnTo>
                  <a:pt x="10668" y="1523"/>
                </a:lnTo>
                <a:lnTo>
                  <a:pt x="5333" y="5206"/>
                </a:lnTo>
                <a:lnTo>
                  <a:pt x="1015" y="10413"/>
                </a:lnTo>
                <a:lnTo>
                  <a:pt x="0" y="17779"/>
                </a:lnTo>
                <a:lnTo>
                  <a:pt x="0" y="20446"/>
                </a:lnTo>
                <a:lnTo>
                  <a:pt x="1015" y="24002"/>
                </a:lnTo>
                <a:lnTo>
                  <a:pt x="5333" y="29844"/>
                </a:lnTo>
                <a:lnTo>
                  <a:pt x="10668" y="33019"/>
                </a:lnTo>
                <a:lnTo>
                  <a:pt x="14350" y="34543"/>
                </a:lnTo>
                <a:lnTo>
                  <a:pt x="17525" y="35051"/>
                </a:lnTo>
                <a:lnTo>
                  <a:pt x="20700" y="34543"/>
                </a:lnTo>
                <a:lnTo>
                  <a:pt x="23875" y="33019"/>
                </a:lnTo>
                <a:lnTo>
                  <a:pt x="29718"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23" name="Google Shape;5823;p115"/>
          <p:cNvSpPr/>
          <p:nvPr/>
        </p:nvSpPr>
        <p:spPr>
          <a:xfrm>
            <a:off x="3688205" y="3079824"/>
            <a:ext cx="37004" cy="38686"/>
          </a:xfrm>
          <a:custGeom>
            <a:rect b="b" l="l" r="r" t="t"/>
            <a:pathLst>
              <a:path extrusionOk="0" h="35051" w="33527">
                <a:moveTo>
                  <a:pt x="33527" y="17779"/>
                </a:moveTo>
                <a:lnTo>
                  <a:pt x="33019" y="14096"/>
                </a:lnTo>
                <a:lnTo>
                  <a:pt x="31495" y="10413"/>
                </a:lnTo>
                <a:lnTo>
                  <a:pt x="28447" y="5206"/>
                </a:lnTo>
                <a:lnTo>
                  <a:pt x="22859" y="1523"/>
                </a:lnTo>
                <a:lnTo>
                  <a:pt x="19303" y="0"/>
                </a:lnTo>
                <a:lnTo>
                  <a:pt x="16763" y="0"/>
                </a:lnTo>
                <a:lnTo>
                  <a:pt x="9651" y="1523"/>
                </a:lnTo>
                <a:lnTo>
                  <a:pt x="4571" y="5206"/>
                </a:lnTo>
                <a:lnTo>
                  <a:pt x="1015" y="10413"/>
                </a:lnTo>
                <a:lnTo>
                  <a:pt x="0" y="17779"/>
                </a:lnTo>
                <a:lnTo>
                  <a:pt x="0" y="20446"/>
                </a:lnTo>
                <a:lnTo>
                  <a:pt x="1015" y="24002"/>
                </a:lnTo>
                <a:lnTo>
                  <a:pt x="4571" y="29844"/>
                </a:lnTo>
                <a:lnTo>
                  <a:pt x="9651" y="33019"/>
                </a:lnTo>
                <a:lnTo>
                  <a:pt x="13207" y="34543"/>
                </a:lnTo>
                <a:lnTo>
                  <a:pt x="16763" y="35051"/>
                </a:lnTo>
                <a:lnTo>
                  <a:pt x="19303" y="34543"/>
                </a:lnTo>
                <a:lnTo>
                  <a:pt x="22859" y="33019"/>
                </a:lnTo>
                <a:lnTo>
                  <a:pt x="28447" y="29844"/>
                </a:lnTo>
                <a:lnTo>
                  <a:pt x="31495" y="24002"/>
                </a:lnTo>
                <a:lnTo>
                  <a:pt x="33019" y="20446"/>
                </a:lnTo>
                <a:lnTo>
                  <a:pt x="33527"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24" name="Google Shape;5824;p115"/>
          <p:cNvSpPr/>
          <p:nvPr/>
        </p:nvSpPr>
        <p:spPr>
          <a:xfrm>
            <a:off x="3738666" y="3079824"/>
            <a:ext cx="38686" cy="38686"/>
          </a:xfrm>
          <a:custGeom>
            <a:rect b="b" l="l" r="r" t="t"/>
            <a:pathLst>
              <a:path extrusionOk="0" h="35051" w="35051">
                <a:moveTo>
                  <a:pt x="35051" y="17779"/>
                </a:moveTo>
                <a:lnTo>
                  <a:pt x="34543" y="14096"/>
                </a:lnTo>
                <a:lnTo>
                  <a:pt x="33400" y="10413"/>
                </a:lnTo>
                <a:lnTo>
                  <a:pt x="29718" y="5206"/>
                </a:lnTo>
                <a:lnTo>
                  <a:pt x="23875" y="1523"/>
                </a:lnTo>
                <a:lnTo>
                  <a:pt x="20193" y="0"/>
                </a:lnTo>
                <a:lnTo>
                  <a:pt x="17525" y="0"/>
                </a:lnTo>
                <a:lnTo>
                  <a:pt x="10668" y="1523"/>
                </a:lnTo>
                <a:lnTo>
                  <a:pt x="5333" y="5206"/>
                </a:lnTo>
                <a:lnTo>
                  <a:pt x="1016" y="10413"/>
                </a:lnTo>
                <a:lnTo>
                  <a:pt x="0" y="17779"/>
                </a:lnTo>
                <a:lnTo>
                  <a:pt x="0" y="20446"/>
                </a:lnTo>
                <a:lnTo>
                  <a:pt x="1016" y="24002"/>
                </a:lnTo>
                <a:lnTo>
                  <a:pt x="5333" y="29844"/>
                </a:lnTo>
                <a:lnTo>
                  <a:pt x="10668" y="33019"/>
                </a:lnTo>
                <a:lnTo>
                  <a:pt x="13843" y="34543"/>
                </a:lnTo>
                <a:lnTo>
                  <a:pt x="17525" y="35051"/>
                </a:lnTo>
                <a:lnTo>
                  <a:pt x="20193" y="34543"/>
                </a:lnTo>
                <a:lnTo>
                  <a:pt x="23875" y="33019"/>
                </a:lnTo>
                <a:lnTo>
                  <a:pt x="29718"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25" name="Google Shape;5825;p115"/>
          <p:cNvSpPr/>
          <p:nvPr/>
        </p:nvSpPr>
        <p:spPr>
          <a:xfrm>
            <a:off x="3790809" y="3079824"/>
            <a:ext cx="38686" cy="38686"/>
          </a:xfrm>
          <a:custGeom>
            <a:rect b="b" l="l" r="r" t="t"/>
            <a:pathLst>
              <a:path extrusionOk="0" h="35051" w="35051">
                <a:moveTo>
                  <a:pt x="35051" y="17779"/>
                </a:moveTo>
                <a:lnTo>
                  <a:pt x="34543" y="14096"/>
                </a:lnTo>
                <a:lnTo>
                  <a:pt x="33400" y="10413"/>
                </a:lnTo>
                <a:lnTo>
                  <a:pt x="30225" y="5206"/>
                </a:lnTo>
                <a:lnTo>
                  <a:pt x="23875" y="1523"/>
                </a:lnTo>
                <a:lnTo>
                  <a:pt x="20700" y="0"/>
                </a:lnTo>
                <a:lnTo>
                  <a:pt x="17525" y="0"/>
                </a:lnTo>
                <a:lnTo>
                  <a:pt x="10668" y="1523"/>
                </a:lnTo>
                <a:lnTo>
                  <a:pt x="5333" y="5206"/>
                </a:lnTo>
                <a:lnTo>
                  <a:pt x="1016" y="10413"/>
                </a:lnTo>
                <a:lnTo>
                  <a:pt x="0" y="17779"/>
                </a:lnTo>
                <a:lnTo>
                  <a:pt x="0" y="20446"/>
                </a:lnTo>
                <a:lnTo>
                  <a:pt x="1016" y="24002"/>
                </a:lnTo>
                <a:lnTo>
                  <a:pt x="5333" y="29844"/>
                </a:lnTo>
                <a:lnTo>
                  <a:pt x="10668" y="33019"/>
                </a:lnTo>
                <a:lnTo>
                  <a:pt x="14350" y="34543"/>
                </a:lnTo>
                <a:lnTo>
                  <a:pt x="17525" y="35051"/>
                </a:lnTo>
                <a:lnTo>
                  <a:pt x="20700" y="34543"/>
                </a:lnTo>
                <a:lnTo>
                  <a:pt x="23875" y="33019"/>
                </a:lnTo>
                <a:lnTo>
                  <a:pt x="30225"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26" name="Google Shape;5826;p115"/>
          <p:cNvSpPr/>
          <p:nvPr/>
        </p:nvSpPr>
        <p:spPr>
          <a:xfrm>
            <a:off x="3841270" y="3079824"/>
            <a:ext cx="38687" cy="38686"/>
          </a:xfrm>
          <a:custGeom>
            <a:rect b="b" l="l" r="r" t="t"/>
            <a:pathLst>
              <a:path extrusionOk="0" h="35051" w="35052">
                <a:moveTo>
                  <a:pt x="35052" y="17779"/>
                </a:moveTo>
                <a:lnTo>
                  <a:pt x="34543" y="14096"/>
                </a:lnTo>
                <a:lnTo>
                  <a:pt x="32893" y="10413"/>
                </a:lnTo>
                <a:lnTo>
                  <a:pt x="29718" y="5206"/>
                </a:lnTo>
                <a:lnTo>
                  <a:pt x="23875" y="1523"/>
                </a:lnTo>
                <a:lnTo>
                  <a:pt x="20193" y="0"/>
                </a:lnTo>
                <a:lnTo>
                  <a:pt x="17525" y="0"/>
                </a:lnTo>
                <a:lnTo>
                  <a:pt x="10032" y="1523"/>
                </a:lnTo>
                <a:lnTo>
                  <a:pt x="4825" y="5206"/>
                </a:lnTo>
                <a:lnTo>
                  <a:pt x="1016" y="10413"/>
                </a:lnTo>
                <a:lnTo>
                  <a:pt x="0" y="17779"/>
                </a:lnTo>
                <a:lnTo>
                  <a:pt x="0" y="20446"/>
                </a:lnTo>
                <a:lnTo>
                  <a:pt x="1016" y="24002"/>
                </a:lnTo>
                <a:lnTo>
                  <a:pt x="4825" y="29844"/>
                </a:lnTo>
                <a:lnTo>
                  <a:pt x="10032" y="33019"/>
                </a:lnTo>
                <a:lnTo>
                  <a:pt x="13843" y="34543"/>
                </a:lnTo>
                <a:lnTo>
                  <a:pt x="17525" y="35051"/>
                </a:lnTo>
                <a:lnTo>
                  <a:pt x="20193" y="34543"/>
                </a:lnTo>
                <a:lnTo>
                  <a:pt x="23875" y="33019"/>
                </a:lnTo>
                <a:lnTo>
                  <a:pt x="29718" y="29844"/>
                </a:lnTo>
                <a:lnTo>
                  <a:pt x="32893" y="24002"/>
                </a:lnTo>
                <a:lnTo>
                  <a:pt x="34543"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27" name="Google Shape;5827;p115"/>
          <p:cNvSpPr/>
          <p:nvPr/>
        </p:nvSpPr>
        <p:spPr>
          <a:xfrm>
            <a:off x="3893414" y="3079824"/>
            <a:ext cx="38686" cy="38686"/>
          </a:xfrm>
          <a:custGeom>
            <a:rect b="b" l="l" r="r" t="t"/>
            <a:pathLst>
              <a:path extrusionOk="0" h="35051" w="35051">
                <a:moveTo>
                  <a:pt x="35051" y="17779"/>
                </a:moveTo>
                <a:lnTo>
                  <a:pt x="34544" y="14096"/>
                </a:lnTo>
                <a:lnTo>
                  <a:pt x="33400" y="10413"/>
                </a:lnTo>
                <a:lnTo>
                  <a:pt x="29718" y="5206"/>
                </a:lnTo>
                <a:lnTo>
                  <a:pt x="23875" y="1523"/>
                </a:lnTo>
                <a:lnTo>
                  <a:pt x="20700" y="0"/>
                </a:lnTo>
                <a:lnTo>
                  <a:pt x="17525" y="0"/>
                </a:lnTo>
                <a:lnTo>
                  <a:pt x="10668" y="1523"/>
                </a:lnTo>
                <a:lnTo>
                  <a:pt x="5334" y="5206"/>
                </a:lnTo>
                <a:lnTo>
                  <a:pt x="1015" y="10413"/>
                </a:lnTo>
                <a:lnTo>
                  <a:pt x="0" y="17779"/>
                </a:lnTo>
                <a:lnTo>
                  <a:pt x="0" y="20446"/>
                </a:lnTo>
                <a:lnTo>
                  <a:pt x="1015" y="24002"/>
                </a:lnTo>
                <a:lnTo>
                  <a:pt x="5334" y="29844"/>
                </a:lnTo>
                <a:lnTo>
                  <a:pt x="10668" y="33019"/>
                </a:lnTo>
                <a:lnTo>
                  <a:pt x="13843" y="34543"/>
                </a:lnTo>
                <a:lnTo>
                  <a:pt x="17525" y="35051"/>
                </a:lnTo>
                <a:lnTo>
                  <a:pt x="20700" y="34543"/>
                </a:lnTo>
                <a:lnTo>
                  <a:pt x="23875" y="33019"/>
                </a:lnTo>
                <a:lnTo>
                  <a:pt x="29718" y="29844"/>
                </a:lnTo>
                <a:lnTo>
                  <a:pt x="33400"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28" name="Google Shape;5828;p115"/>
          <p:cNvSpPr/>
          <p:nvPr/>
        </p:nvSpPr>
        <p:spPr>
          <a:xfrm>
            <a:off x="4004428" y="3962897"/>
            <a:ext cx="26913" cy="26912"/>
          </a:xfrm>
          <a:custGeom>
            <a:rect b="b" l="l" r="r" t="t"/>
            <a:pathLst>
              <a:path extrusionOk="0" h="24383" w="24384">
                <a:moveTo>
                  <a:pt x="13842" y="23875"/>
                </a:moveTo>
                <a:lnTo>
                  <a:pt x="16637" y="23240"/>
                </a:lnTo>
                <a:lnTo>
                  <a:pt x="20447" y="20446"/>
                </a:lnTo>
                <a:lnTo>
                  <a:pt x="23240" y="16636"/>
                </a:lnTo>
                <a:lnTo>
                  <a:pt x="23875" y="13842"/>
                </a:lnTo>
                <a:lnTo>
                  <a:pt x="24384" y="12191"/>
                </a:lnTo>
                <a:lnTo>
                  <a:pt x="23240" y="7238"/>
                </a:lnTo>
                <a:lnTo>
                  <a:pt x="20447" y="3301"/>
                </a:lnTo>
                <a:lnTo>
                  <a:pt x="16637" y="507"/>
                </a:lnTo>
                <a:lnTo>
                  <a:pt x="12191" y="0"/>
                </a:lnTo>
                <a:lnTo>
                  <a:pt x="7238" y="507"/>
                </a:lnTo>
                <a:lnTo>
                  <a:pt x="3301" y="3301"/>
                </a:lnTo>
                <a:lnTo>
                  <a:pt x="507" y="7238"/>
                </a:lnTo>
                <a:lnTo>
                  <a:pt x="0" y="12191"/>
                </a:lnTo>
                <a:lnTo>
                  <a:pt x="507" y="16636"/>
                </a:lnTo>
                <a:lnTo>
                  <a:pt x="3301" y="20446"/>
                </a:lnTo>
                <a:lnTo>
                  <a:pt x="7238" y="23240"/>
                </a:lnTo>
                <a:lnTo>
                  <a:pt x="12191" y="24383"/>
                </a:lnTo>
                <a:lnTo>
                  <a:pt x="13842"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29" name="Google Shape;5829;p115"/>
          <p:cNvSpPr/>
          <p:nvPr/>
        </p:nvSpPr>
        <p:spPr>
          <a:xfrm>
            <a:off x="4004428" y="3924208"/>
            <a:ext cx="26913" cy="26913"/>
          </a:xfrm>
          <a:custGeom>
            <a:rect b="b" l="l" r="r" t="t"/>
            <a:pathLst>
              <a:path extrusionOk="0" h="24384" w="24384">
                <a:moveTo>
                  <a:pt x="24384" y="12446"/>
                </a:moveTo>
                <a:lnTo>
                  <a:pt x="23240" y="7620"/>
                </a:lnTo>
                <a:lnTo>
                  <a:pt x="20447" y="3810"/>
                </a:lnTo>
                <a:lnTo>
                  <a:pt x="16637" y="1143"/>
                </a:lnTo>
                <a:lnTo>
                  <a:pt x="12191" y="0"/>
                </a:lnTo>
                <a:lnTo>
                  <a:pt x="7238" y="1143"/>
                </a:lnTo>
                <a:lnTo>
                  <a:pt x="3301" y="3810"/>
                </a:lnTo>
                <a:lnTo>
                  <a:pt x="507" y="7620"/>
                </a:lnTo>
                <a:lnTo>
                  <a:pt x="0" y="12446"/>
                </a:lnTo>
                <a:lnTo>
                  <a:pt x="507" y="16256"/>
                </a:lnTo>
                <a:lnTo>
                  <a:pt x="3301" y="20574"/>
                </a:lnTo>
                <a:lnTo>
                  <a:pt x="7238" y="22733"/>
                </a:lnTo>
                <a:lnTo>
                  <a:pt x="12191" y="24384"/>
                </a:lnTo>
                <a:lnTo>
                  <a:pt x="13842" y="23875"/>
                </a:lnTo>
                <a:lnTo>
                  <a:pt x="16637" y="22733"/>
                </a:lnTo>
                <a:lnTo>
                  <a:pt x="20447" y="20574"/>
                </a:lnTo>
                <a:lnTo>
                  <a:pt x="23240" y="16256"/>
                </a:lnTo>
                <a:lnTo>
                  <a:pt x="24384" y="1244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30" name="Google Shape;5830;p115"/>
          <p:cNvSpPr/>
          <p:nvPr/>
        </p:nvSpPr>
        <p:spPr>
          <a:xfrm>
            <a:off x="4004428" y="3885523"/>
            <a:ext cx="26913" cy="26913"/>
          </a:xfrm>
          <a:custGeom>
            <a:rect b="b" l="l" r="r" t="t"/>
            <a:pathLst>
              <a:path extrusionOk="0" h="24384" w="24384">
                <a:moveTo>
                  <a:pt x="24384" y="12192"/>
                </a:moveTo>
                <a:lnTo>
                  <a:pt x="23240" y="7238"/>
                </a:lnTo>
                <a:lnTo>
                  <a:pt x="20447" y="3937"/>
                </a:lnTo>
                <a:lnTo>
                  <a:pt x="16637" y="508"/>
                </a:lnTo>
                <a:lnTo>
                  <a:pt x="12191" y="0"/>
                </a:lnTo>
                <a:lnTo>
                  <a:pt x="7238" y="508"/>
                </a:lnTo>
                <a:lnTo>
                  <a:pt x="3301" y="3937"/>
                </a:lnTo>
                <a:lnTo>
                  <a:pt x="507" y="7238"/>
                </a:lnTo>
                <a:lnTo>
                  <a:pt x="0" y="12192"/>
                </a:lnTo>
                <a:lnTo>
                  <a:pt x="507" y="16637"/>
                </a:lnTo>
                <a:lnTo>
                  <a:pt x="3301" y="21082"/>
                </a:lnTo>
                <a:lnTo>
                  <a:pt x="7238" y="23240"/>
                </a:lnTo>
                <a:lnTo>
                  <a:pt x="12191" y="24384"/>
                </a:lnTo>
                <a:lnTo>
                  <a:pt x="13842" y="23875"/>
                </a:lnTo>
                <a:lnTo>
                  <a:pt x="16637" y="23240"/>
                </a:lnTo>
                <a:lnTo>
                  <a:pt x="20447" y="21082"/>
                </a:lnTo>
                <a:lnTo>
                  <a:pt x="22225" y="18287"/>
                </a:lnTo>
                <a:lnTo>
                  <a:pt x="23240" y="16637"/>
                </a:lnTo>
                <a:lnTo>
                  <a:pt x="24384"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31" name="Google Shape;5831;p115"/>
          <p:cNvSpPr/>
          <p:nvPr/>
        </p:nvSpPr>
        <p:spPr>
          <a:xfrm>
            <a:off x="4004428" y="3846836"/>
            <a:ext cx="26913" cy="26913"/>
          </a:xfrm>
          <a:custGeom>
            <a:rect b="b" l="l" r="r" t="t"/>
            <a:pathLst>
              <a:path extrusionOk="0" h="24384" w="24384">
                <a:moveTo>
                  <a:pt x="13842" y="23875"/>
                </a:moveTo>
                <a:lnTo>
                  <a:pt x="16637" y="23240"/>
                </a:lnTo>
                <a:lnTo>
                  <a:pt x="20447" y="20447"/>
                </a:lnTo>
                <a:lnTo>
                  <a:pt x="23240" y="16637"/>
                </a:lnTo>
                <a:lnTo>
                  <a:pt x="23875" y="13842"/>
                </a:lnTo>
                <a:lnTo>
                  <a:pt x="24384" y="12191"/>
                </a:lnTo>
                <a:lnTo>
                  <a:pt x="23240" y="7238"/>
                </a:lnTo>
                <a:lnTo>
                  <a:pt x="20447" y="3937"/>
                </a:lnTo>
                <a:lnTo>
                  <a:pt x="16637" y="508"/>
                </a:lnTo>
                <a:lnTo>
                  <a:pt x="12191" y="0"/>
                </a:lnTo>
                <a:lnTo>
                  <a:pt x="7238" y="508"/>
                </a:lnTo>
                <a:lnTo>
                  <a:pt x="3301" y="3937"/>
                </a:lnTo>
                <a:lnTo>
                  <a:pt x="507" y="7238"/>
                </a:lnTo>
                <a:lnTo>
                  <a:pt x="0" y="12191"/>
                </a:lnTo>
                <a:lnTo>
                  <a:pt x="507" y="16637"/>
                </a:lnTo>
                <a:lnTo>
                  <a:pt x="3301" y="20447"/>
                </a:lnTo>
                <a:lnTo>
                  <a:pt x="7238" y="23240"/>
                </a:lnTo>
                <a:lnTo>
                  <a:pt x="12191" y="24384"/>
                </a:lnTo>
                <a:lnTo>
                  <a:pt x="13842"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32" name="Google Shape;5832;p115"/>
          <p:cNvSpPr/>
          <p:nvPr/>
        </p:nvSpPr>
        <p:spPr>
          <a:xfrm>
            <a:off x="4004428" y="3808148"/>
            <a:ext cx="26913" cy="26913"/>
          </a:xfrm>
          <a:custGeom>
            <a:rect b="b" l="l" r="r" t="t"/>
            <a:pathLst>
              <a:path extrusionOk="0" h="24384" w="24384">
                <a:moveTo>
                  <a:pt x="24384" y="12191"/>
                </a:moveTo>
                <a:lnTo>
                  <a:pt x="23240" y="7238"/>
                </a:lnTo>
                <a:lnTo>
                  <a:pt x="20447" y="3301"/>
                </a:lnTo>
                <a:lnTo>
                  <a:pt x="16637" y="508"/>
                </a:lnTo>
                <a:lnTo>
                  <a:pt x="12191" y="0"/>
                </a:lnTo>
                <a:lnTo>
                  <a:pt x="7238" y="508"/>
                </a:lnTo>
                <a:lnTo>
                  <a:pt x="3301" y="3301"/>
                </a:lnTo>
                <a:lnTo>
                  <a:pt x="507" y="7238"/>
                </a:lnTo>
                <a:lnTo>
                  <a:pt x="0" y="12191"/>
                </a:lnTo>
                <a:lnTo>
                  <a:pt x="507" y="16128"/>
                </a:lnTo>
                <a:lnTo>
                  <a:pt x="3301" y="20447"/>
                </a:lnTo>
                <a:lnTo>
                  <a:pt x="7238" y="23240"/>
                </a:lnTo>
                <a:lnTo>
                  <a:pt x="12191" y="24384"/>
                </a:lnTo>
                <a:lnTo>
                  <a:pt x="13842" y="23875"/>
                </a:lnTo>
                <a:lnTo>
                  <a:pt x="16637" y="23240"/>
                </a:lnTo>
                <a:lnTo>
                  <a:pt x="20447" y="20447"/>
                </a:lnTo>
                <a:lnTo>
                  <a:pt x="23240" y="16128"/>
                </a:lnTo>
                <a:lnTo>
                  <a:pt x="24384"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33" name="Google Shape;5833;p115"/>
          <p:cNvSpPr/>
          <p:nvPr/>
        </p:nvSpPr>
        <p:spPr>
          <a:xfrm>
            <a:off x="4004428" y="3771144"/>
            <a:ext cx="26913" cy="25230"/>
          </a:xfrm>
          <a:custGeom>
            <a:rect b="b" l="l" r="r" t="t"/>
            <a:pathLst>
              <a:path extrusionOk="0" h="22859" w="24384">
                <a:moveTo>
                  <a:pt x="24384" y="11175"/>
                </a:moveTo>
                <a:lnTo>
                  <a:pt x="23240" y="7112"/>
                </a:lnTo>
                <a:lnTo>
                  <a:pt x="20447" y="3555"/>
                </a:lnTo>
                <a:lnTo>
                  <a:pt x="16637" y="507"/>
                </a:lnTo>
                <a:lnTo>
                  <a:pt x="12191" y="0"/>
                </a:lnTo>
                <a:lnTo>
                  <a:pt x="7238" y="507"/>
                </a:lnTo>
                <a:lnTo>
                  <a:pt x="3301" y="3555"/>
                </a:lnTo>
                <a:lnTo>
                  <a:pt x="507" y="7112"/>
                </a:lnTo>
                <a:lnTo>
                  <a:pt x="0" y="11175"/>
                </a:lnTo>
                <a:lnTo>
                  <a:pt x="507" y="15239"/>
                </a:lnTo>
                <a:lnTo>
                  <a:pt x="3301" y="19303"/>
                </a:lnTo>
                <a:lnTo>
                  <a:pt x="7238" y="21336"/>
                </a:lnTo>
                <a:lnTo>
                  <a:pt x="12191" y="22859"/>
                </a:lnTo>
                <a:lnTo>
                  <a:pt x="13842" y="21843"/>
                </a:lnTo>
                <a:lnTo>
                  <a:pt x="16637" y="21336"/>
                </a:lnTo>
                <a:lnTo>
                  <a:pt x="20447" y="19303"/>
                </a:lnTo>
                <a:lnTo>
                  <a:pt x="23240" y="15239"/>
                </a:lnTo>
                <a:lnTo>
                  <a:pt x="24384" y="111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34" name="Google Shape;5834;p115"/>
          <p:cNvSpPr/>
          <p:nvPr/>
        </p:nvSpPr>
        <p:spPr>
          <a:xfrm>
            <a:off x="4004428" y="3732455"/>
            <a:ext cx="26913" cy="23549"/>
          </a:xfrm>
          <a:custGeom>
            <a:rect b="b" l="l" r="r" t="t"/>
            <a:pathLst>
              <a:path extrusionOk="0" h="21336" w="24384">
                <a:moveTo>
                  <a:pt x="24384" y="10668"/>
                </a:moveTo>
                <a:lnTo>
                  <a:pt x="23240" y="6350"/>
                </a:lnTo>
                <a:lnTo>
                  <a:pt x="20447" y="3429"/>
                </a:lnTo>
                <a:lnTo>
                  <a:pt x="16637" y="508"/>
                </a:lnTo>
                <a:lnTo>
                  <a:pt x="12191" y="0"/>
                </a:lnTo>
                <a:lnTo>
                  <a:pt x="7238" y="508"/>
                </a:lnTo>
                <a:lnTo>
                  <a:pt x="3301" y="3429"/>
                </a:lnTo>
                <a:lnTo>
                  <a:pt x="507" y="6350"/>
                </a:lnTo>
                <a:lnTo>
                  <a:pt x="0" y="10668"/>
                </a:lnTo>
                <a:lnTo>
                  <a:pt x="507" y="14605"/>
                </a:lnTo>
                <a:lnTo>
                  <a:pt x="3301" y="18415"/>
                </a:lnTo>
                <a:lnTo>
                  <a:pt x="7238" y="20320"/>
                </a:lnTo>
                <a:lnTo>
                  <a:pt x="12191" y="21336"/>
                </a:lnTo>
                <a:lnTo>
                  <a:pt x="13842" y="20828"/>
                </a:lnTo>
                <a:lnTo>
                  <a:pt x="16637" y="20320"/>
                </a:lnTo>
                <a:lnTo>
                  <a:pt x="20447" y="18415"/>
                </a:lnTo>
                <a:lnTo>
                  <a:pt x="23240" y="14605"/>
                </a:lnTo>
                <a:lnTo>
                  <a:pt x="24384" y="1066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35" name="Google Shape;5835;p115"/>
          <p:cNvSpPr/>
          <p:nvPr/>
        </p:nvSpPr>
        <p:spPr>
          <a:xfrm>
            <a:off x="4004428" y="3693769"/>
            <a:ext cx="26913" cy="23549"/>
          </a:xfrm>
          <a:custGeom>
            <a:rect b="b" l="l" r="r" t="t"/>
            <a:pathLst>
              <a:path extrusionOk="0" h="21336" w="24384">
                <a:moveTo>
                  <a:pt x="24384" y="10668"/>
                </a:moveTo>
                <a:lnTo>
                  <a:pt x="23240" y="6350"/>
                </a:lnTo>
                <a:lnTo>
                  <a:pt x="20447" y="2921"/>
                </a:lnTo>
                <a:lnTo>
                  <a:pt x="16637" y="508"/>
                </a:lnTo>
                <a:lnTo>
                  <a:pt x="12191" y="0"/>
                </a:lnTo>
                <a:lnTo>
                  <a:pt x="7238" y="508"/>
                </a:lnTo>
                <a:lnTo>
                  <a:pt x="3301" y="2921"/>
                </a:lnTo>
                <a:lnTo>
                  <a:pt x="507" y="6350"/>
                </a:lnTo>
                <a:lnTo>
                  <a:pt x="0" y="10668"/>
                </a:lnTo>
                <a:lnTo>
                  <a:pt x="507" y="14605"/>
                </a:lnTo>
                <a:lnTo>
                  <a:pt x="3301" y="17907"/>
                </a:lnTo>
                <a:lnTo>
                  <a:pt x="7238" y="20320"/>
                </a:lnTo>
                <a:lnTo>
                  <a:pt x="12191" y="21336"/>
                </a:lnTo>
                <a:lnTo>
                  <a:pt x="13842" y="20828"/>
                </a:lnTo>
                <a:lnTo>
                  <a:pt x="16637" y="20320"/>
                </a:lnTo>
                <a:lnTo>
                  <a:pt x="20447" y="17907"/>
                </a:lnTo>
                <a:lnTo>
                  <a:pt x="23240" y="14605"/>
                </a:lnTo>
                <a:lnTo>
                  <a:pt x="24384" y="1066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36" name="Google Shape;5836;p115"/>
          <p:cNvSpPr/>
          <p:nvPr/>
        </p:nvSpPr>
        <p:spPr>
          <a:xfrm>
            <a:off x="4004428" y="3655082"/>
            <a:ext cx="26913" cy="23549"/>
          </a:xfrm>
          <a:custGeom>
            <a:rect b="b" l="l" r="r" t="t"/>
            <a:pathLst>
              <a:path extrusionOk="0" h="21336" w="24384">
                <a:moveTo>
                  <a:pt x="24384" y="10668"/>
                </a:moveTo>
                <a:lnTo>
                  <a:pt x="23240" y="6350"/>
                </a:lnTo>
                <a:lnTo>
                  <a:pt x="20447" y="2921"/>
                </a:lnTo>
                <a:lnTo>
                  <a:pt x="16637" y="508"/>
                </a:lnTo>
                <a:lnTo>
                  <a:pt x="12191" y="0"/>
                </a:lnTo>
                <a:lnTo>
                  <a:pt x="7238" y="508"/>
                </a:lnTo>
                <a:lnTo>
                  <a:pt x="3301" y="2921"/>
                </a:lnTo>
                <a:lnTo>
                  <a:pt x="507" y="6350"/>
                </a:lnTo>
                <a:lnTo>
                  <a:pt x="0" y="10668"/>
                </a:lnTo>
                <a:lnTo>
                  <a:pt x="507" y="14097"/>
                </a:lnTo>
                <a:lnTo>
                  <a:pt x="3301" y="17907"/>
                </a:lnTo>
                <a:lnTo>
                  <a:pt x="7238" y="19938"/>
                </a:lnTo>
                <a:lnTo>
                  <a:pt x="12191" y="21336"/>
                </a:lnTo>
                <a:lnTo>
                  <a:pt x="13842" y="20827"/>
                </a:lnTo>
                <a:lnTo>
                  <a:pt x="16637" y="19938"/>
                </a:lnTo>
                <a:lnTo>
                  <a:pt x="20447" y="17907"/>
                </a:lnTo>
                <a:lnTo>
                  <a:pt x="23240" y="14097"/>
                </a:lnTo>
                <a:lnTo>
                  <a:pt x="24384" y="1066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37" name="Google Shape;5837;p115"/>
          <p:cNvSpPr/>
          <p:nvPr/>
        </p:nvSpPr>
        <p:spPr>
          <a:xfrm>
            <a:off x="4004428" y="3614713"/>
            <a:ext cx="26913" cy="25231"/>
          </a:xfrm>
          <a:custGeom>
            <a:rect b="b" l="l" r="r" t="t"/>
            <a:pathLst>
              <a:path extrusionOk="0" h="22860" w="24384">
                <a:moveTo>
                  <a:pt x="24384" y="11429"/>
                </a:moveTo>
                <a:lnTo>
                  <a:pt x="23240" y="6731"/>
                </a:lnTo>
                <a:lnTo>
                  <a:pt x="20447" y="3683"/>
                </a:lnTo>
                <a:lnTo>
                  <a:pt x="16637" y="508"/>
                </a:lnTo>
                <a:lnTo>
                  <a:pt x="12191" y="0"/>
                </a:lnTo>
                <a:lnTo>
                  <a:pt x="7238" y="508"/>
                </a:lnTo>
                <a:lnTo>
                  <a:pt x="3301" y="3683"/>
                </a:lnTo>
                <a:lnTo>
                  <a:pt x="507" y="6731"/>
                </a:lnTo>
                <a:lnTo>
                  <a:pt x="0" y="11429"/>
                </a:lnTo>
                <a:lnTo>
                  <a:pt x="507" y="15621"/>
                </a:lnTo>
                <a:lnTo>
                  <a:pt x="3301" y="19685"/>
                </a:lnTo>
                <a:lnTo>
                  <a:pt x="7238" y="21844"/>
                </a:lnTo>
                <a:lnTo>
                  <a:pt x="12191" y="22860"/>
                </a:lnTo>
                <a:lnTo>
                  <a:pt x="13842" y="22351"/>
                </a:lnTo>
                <a:lnTo>
                  <a:pt x="16637" y="21844"/>
                </a:lnTo>
                <a:lnTo>
                  <a:pt x="20447" y="19685"/>
                </a:lnTo>
                <a:lnTo>
                  <a:pt x="23240" y="15621"/>
                </a:lnTo>
                <a:lnTo>
                  <a:pt x="24384"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38" name="Google Shape;5838;p115"/>
          <p:cNvSpPr/>
          <p:nvPr/>
        </p:nvSpPr>
        <p:spPr>
          <a:xfrm>
            <a:off x="4004428" y="3576026"/>
            <a:ext cx="26913" cy="26913"/>
          </a:xfrm>
          <a:custGeom>
            <a:rect b="b" l="l" r="r" t="t"/>
            <a:pathLst>
              <a:path extrusionOk="0" h="24384" w="24384">
                <a:moveTo>
                  <a:pt x="0" y="12191"/>
                </a:moveTo>
                <a:lnTo>
                  <a:pt x="507" y="16637"/>
                </a:lnTo>
                <a:lnTo>
                  <a:pt x="3301" y="21081"/>
                </a:lnTo>
                <a:lnTo>
                  <a:pt x="7238" y="23240"/>
                </a:lnTo>
                <a:lnTo>
                  <a:pt x="12191" y="24384"/>
                </a:lnTo>
                <a:lnTo>
                  <a:pt x="13842" y="23875"/>
                </a:lnTo>
                <a:lnTo>
                  <a:pt x="16637" y="23240"/>
                </a:lnTo>
                <a:lnTo>
                  <a:pt x="20447" y="21081"/>
                </a:lnTo>
                <a:lnTo>
                  <a:pt x="22225" y="18287"/>
                </a:lnTo>
                <a:lnTo>
                  <a:pt x="23240" y="16637"/>
                </a:lnTo>
                <a:lnTo>
                  <a:pt x="23875" y="13842"/>
                </a:lnTo>
                <a:lnTo>
                  <a:pt x="24384" y="12191"/>
                </a:lnTo>
                <a:lnTo>
                  <a:pt x="23240" y="7238"/>
                </a:lnTo>
                <a:lnTo>
                  <a:pt x="20447" y="3937"/>
                </a:lnTo>
                <a:lnTo>
                  <a:pt x="16637" y="508"/>
                </a:lnTo>
                <a:lnTo>
                  <a:pt x="12191" y="0"/>
                </a:lnTo>
                <a:lnTo>
                  <a:pt x="7238" y="508"/>
                </a:lnTo>
                <a:lnTo>
                  <a:pt x="3301" y="3937"/>
                </a:lnTo>
                <a:lnTo>
                  <a:pt x="507" y="7238"/>
                </a:lnTo>
                <a:lnTo>
                  <a:pt x="0"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39" name="Google Shape;5839;p115"/>
          <p:cNvSpPr/>
          <p:nvPr/>
        </p:nvSpPr>
        <p:spPr>
          <a:xfrm>
            <a:off x="4004428" y="3537340"/>
            <a:ext cx="26913" cy="26912"/>
          </a:xfrm>
          <a:custGeom>
            <a:rect b="b" l="l" r="r" t="t"/>
            <a:pathLst>
              <a:path extrusionOk="0" h="24383" w="24384">
                <a:moveTo>
                  <a:pt x="13842" y="23875"/>
                </a:moveTo>
                <a:lnTo>
                  <a:pt x="16637" y="23240"/>
                </a:lnTo>
                <a:lnTo>
                  <a:pt x="20447" y="20447"/>
                </a:lnTo>
                <a:lnTo>
                  <a:pt x="23240" y="16637"/>
                </a:lnTo>
                <a:lnTo>
                  <a:pt x="23875" y="13842"/>
                </a:lnTo>
                <a:lnTo>
                  <a:pt x="24384" y="12191"/>
                </a:lnTo>
                <a:lnTo>
                  <a:pt x="23240" y="7238"/>
                </a:lnTo>
                <a:lnTo>
                  <a:pt x="20447" y="3301"/>
                </a:lnTo>
                <a:lnTo>
                  <a:pt x="16637" y="507"/>
                </a:lnTo>
                <a:lnTo>
                  <a:pt x="12191" y="0"/>
                </a:lnTo>
                <a:lnTo>
                  <a:pt x="7238" y="507"/>
                </a:lnTo>
                <a:lnTo>
                  <a:pt x="3301" y="3301"/>
                </a:lnTo>
                <a:lnTo>
                  <a:pt x="507" y="7238"/>
                </a:lnTo>
                <a:lnTo>
                  <a:pt x="0" y="12191"/>
                </a:lnTo>
                <a:lnTo>
                  <a:pt x="507" y="16637"/>
                </a:lnTo>
                <a:lnTo>
                  <a:pt x="3301" y="20447"/>
                </a:lnTo>
                <a:lnTo>
                  <a:pt x="7238" y="23240"/>
                </a:lnTo>
                <a:lnTo>
                  <a:pt x="12191" y="24383"/>
                </a:lnTo>
                <a:lnTo>
                  <a:pt x="13842"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40" name="Google Shape;5840;p115"/>
          <p:cNvSpPr/>
          <p:nvPr/>
        </p:nvSpPr>
        <p:spPr>
          <a:xfrm>
            <a:off x="4004428" y="3498653"/>
            <a:ext cx="26913" cy="26912"/>
          </a:xfrm>
          <a:custGeom>
            <a:rect b="b" l="l" r="r" t="t"/>
            <a:pathLst>
              <a:path extrusionOk="0" h="24383" w="24384">
                <a:moveTo>
                  <a:pt x="24384" y="11937"/>
                </a:moveTo>
                <a:lnTo>
                  <a:pt x="23240" y="7619"/>
                </a:lnTo>
                <a:lnTo>
                  <a:pt x="20447" y="3809"/>
                </a:lnTo>
                <a:lnTo>
                  <a:pt x="16637" y="1142"/>
                </a:lnTo>
                <a:lnTo>
                  <a:pt x="12191" y="0"/>
                </a:lnTo>
                <a:lnTo>
                  <a:pt x="7238" y="1142"/>
                </a:lnTo>
                <a:lnTo>
                  <a:pt x="3301" y="3809"/>
                </a:lnTo>
                <a:lnTo>
                  <a:pt x="507" y="7619"/>
                </a:lnTo>
                <a:lnTo>
                  <a:pt x="0" y="11937"/>
                </a:lnTo>
                <a:lnTo>
                  <a:pt x="507" y="16255"/>
                </a:lnTo>
                <a:lnTo>
                  <a:pt x="3301" y="20574"/>
                </a:lnTo>
                <a:lnTo>
                  <a:pt x="7238" y="22732"/>
                </a:lnTo>
                <a:lnTo>
                  <a:pt x="12191" y="24383"/>
                </a:lnTo>
                <a:lnTo>
                  <a:pt x="13842" y="23240"/>
                </a:lnTo>
                <a:lnTo>
                  <a:pt x="16637" y="22732"/>
                </a:lnTo>
                <a:lnTo>
                  <a:pt x="20447" y="20574"/>
                </a:lnTo>
                <a:lnTo>
                  <a:pt x="23240" y="16255"/>
                </a:lnTo>
                <a:lnTo>
                  <a:pt x="24384" y="1193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41" name="Google Shape;5841;p115"/>
          <p:cNvSpPr/>
          <p:nvPr/>
        </p:nvSpPr>
        <p:spPr>
          <a:xfrm>
            <a:off x="4004428" y="3459964"/>
            <a:ext cx="26913" cy="26913"/>
          </a:xfrm>
          <a:custGeom>
            <a:rect b="b" l="l" r="r" t="t"/>
            <a:pathLst>
              <a:path extrusionOk="0" h="24384" w="24384">
                <a:moveTo>
                  <a:pt x="24384" y="12192"/>
                </a:moveTo>
                <a:lnTo>
                  <a:pt x="23240" y="7239"/>
                </a:lnTo>
                <a:lnTo>
                  <a:pt x="20447" y="3937"/>
                </a:lnTo>
                <a:lnTo>
                  <a:pt x="16637" y="508"/>
                </a:lnTo>
                <a:lnTo>
                  <a:pt x="12191" y="0"/>
                </a:lnTo>
                <a:lnTo>
                  <a:pt x="7238" y="508"/>
                </a:lnTo>
                <a:lnTo>
                  <a:pt x="3301" y="3937"/>
                </a:lnTo>
                <a:lnTo>
                  <a:pt x="507" y="7239"/>
                </a:lnTo>
                <a:lnTo>
                  <a:pt x="0" y="12192"/>
                </a:lnTo>
                <a:lnTo>
                  <a:pt x="507" y="16637"/>
                </a:lnTo>
                <a:lnTo>
                  <a:pt x="3301" y="21082"/>
                </a:lnTo>
                <a:lnTo>
                  <a:pt x="7238" y="23241"/>
                </a:lnTo>
                <a:lnTo>
                  <a:pt x="12191" y="24384"/>
                </a:lnTo>
                <a:lnTo>
                  <a:pt x="13842" y="23876"/>
                </a:lnTo>
                <a:lnTo>
                  <a:pt x="16637" y="23241"/>
                </a:lnTo>
                <a:lnTo>
                  <a:pt x="20447" y="21082"/>
                </a:lnTo>
                <a:lnTo>
                  <a:pt x="22225" y="18287"/>
                </a:lnTo>
                <a:lnTo>
                  <a:pt x="23240" y="16637"/>
                </a:lnTo>
                <a:lnTo>
                  <a:pt x="24384"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42" name="Google Shape;5842;p115"/>
          <p:cNvSpPr/>
          <p:nvPr/>
        </p:nvSpPr>
        <p:spPr>
          <a:xfrm>
            <a:off x="4004428" y="3421278"/>
            <a:ext cx="26913" cy="26913"/>
          </a:xfrm>
          <a:custGeom>
            <a:rect b="b" l="l" r="r" t="t"/>
            <a:pathLst>
              <a:path extrusionOk="0" h="24384" w="24384">
                <a:moveTo>
                  <a:pt x="13842" y="23875"/>
                </a:moveTo>
                <a:lnTo>
                  <a:pt x="16637" y="23241"/>
                </a:lnTo>
                <a:lnTo>
                  <a:pt x="20447" y="20447"/>
                </a:lnTo>
                <a:lnTo>
                  <a:pt x="23240" y="16637"/>
                </a:lnTo>
                <a:lnTo>
                  <a:pt x="23875" y="13843"/>
                </a:lnTo>
                <a:lnTo>
                  <a:pt x="24384" y="12192"/>
                </a:lnTo>
                <a:lnTo>
                  <a:pt x="23240" y="7238"/>
                </a:lnTo>
                <a:lnTo>
                  <a:pt x="20447" y="3301"/>
                </a:lnTo>
                <a:lnTo>
                  <a:pt x="16637" y="508"/>
                </a:lnTo>
                <a:lnTo>
                  <a:pt x="12191" y="0"/>
                </a:lnTo>
                <a:lnTo>
                  <a:pt x="7238" y="508"/>
                </a:lnTo>
                <a:lnTo>
                  <a:pt x="3301" y="3301"/>
                </a:lnTo>
                <a:lnTo>
                  <a:pt x="507" y="7238"/>
                </a:lnTo>
                <a:lnTo>
                  <a:pt x="0" y="12192"/>
                </a:lnTo>
                <a:lnTo>
                  <a:pt x="507" y="16637"/>
                </a:lnTo>
                <a:lnTo>
                  <a:pt x="3301" y="20447"/>
                </a:lnTo>
                <a:lnTo>
                  <a:pt x="7238" y="23241"/>
                </a:lnTo>
                <a:lnTo>
                  <a:pt x="12191" y="24384"/>
                </a:lnTo>
                <a:lnTo>
                  <a:pt x="13842"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43" name="Google Shape;5843;p115"/>
          <p:cNvSpPr/>
          <p:nvPr/>
        </p:nvSpPr>
        <p:spPr>
          <a:xfrm>
            <a:off x="4004428" y="3382591"/>
            <a:ext cx="26913" cy="26913"/>
          </a:xfrm>
          <a:custGeom>
            <a:rect b="b" l="l" r="r" t="t"/>
            <a:pathLst>
              <a:path extrusionOk="0" h="24384" w="24384">
                <a:moveTo>
                  <a:pt x="24384" y="12191"/>
                </a:moveTo>
                <a:lnTo>
                  <a:pt x="23240" y="7238"/>
                </a:lnTo>
                <a:lnTo>
                  <a:pt x="20447" y="3301"/>
                </a:lnTo>
                <a:lnTo>
                  <a:pt x="16637" y="508"/>
                </a:lnTo>
                <a:lnTo>
                  <a:pt x="12191" y="0"/>
                </a:lnTo>
                <a:lnTo>
                  <a:pt x="7238" y="508"/>
                </a:lnTo>
                <a:lnTo>
                  <a:pt x="3301" y="3301"/>
                </a:lnTo>
                <a:lnTo>
                  <a:pt x="507" y="7238"/>
                </a:lnTo>
                <a:lnTo>
                  <a:pt x="0" y="12191"/>
                </a:lnTo>
                <a:lnTo>
                  <a:pt x="507" y="16128"/>
                </a:lnTo>
                <a:lnTo>
                  <a:pt x="3301" y="20447"/>
                </a:lnTo>
                <a:lnTo>
                  <a:pt x="7238" y="23240"/>
                </a:lnTo>
                <a:lnTo>
                  <a:pt x="12191" y="24384"/>
                </a:lnTo>
                <a:lnTo>
                  <a:pt x="13842" y="23875"/>
                </a:lnTo>
                <a:lnTo>
                  <a:pt x="16637" y="23240"/>
                </a:lnTo>
                <a:lnTo>
                  <a:pt x="20447" y="20447"/>
                </a:lnTo>
                <a:lnTo>
                  <a:pt x="23240" y="16128"/>
                </a:lnTo>
                <a:lnTo>
                  <a:pt x="24384"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44" name="Google Shape;5844;p115"/>
          <p:cNvSpPr/>
          <p:nvPr/>
        </p:nvSpPr>
        <p:spPr>
          <a:xfrm>
            <a:off x="4004428" y="3343904"/>
            <a:ext cx="26913" cy="25231"/>
          </a:xfrm>
          <a:custGeom>
            <a:rect b="b" l="l" r="r" t="t"/>
            <a:pathLst>
              <a:path extrusionOk="0" h="22860" w="24384">
                <a:moveTo>
                  <a:pt x="24384" y="11429"/>
                </a:moveTo>
                <a:lnTo>
                  <a:pt x="23240" y="7238"/>
                </a:lnTo>
                <a:lnTo>
                  <a:pt x="20447" y="3683"/>
                </a:lnTo>
                <a:lnTo>
                  <a:pt x="16637" y="508"/>
                </a:lnTo>
                <a:lnTo>
                  <a:pt x="12191" y="0"/>
                </a:lnTo>
                <a:lnTo>
                  <a:pt x="7238" y="508"/>
                </a:lnTo>
                <a:lnTo>
                  <a:pt x="3301" y="3683"/>
                </a:lnTo>
                <a:lnTo>
                  <a:pt x="507" y="7238"/>
                </a:lnTo>
                <a:lnTo>
                  <a:pt x="0" y="11429"/>
                </a:lnTo>
                <a:lnTo>
                  <a:pt x="507" y="15621"/>
                </a:lnTo>
                <a:lnTo>
                  <a:pt x="3301" y="19685"/>
                </a:lnTo>
                <a:lnTo>
                  <a:pt x="7238" y="21843"/>
                </a:lnTo>
                <a:lnTo>
                  <a:pt x="12191" y="22860"/>
                </a:lnTo>
                <a:lnTo>
                  <a:pt x="13842" y="22351"/>
                </a:lnTo>
                <a:lnTo>
                  <a:pt x="16637" y="21843"/>
                </a:lnTo>
                <a:lnTo>
                  <a:pt x="20447" y="19685"/>
                </a:lnTo>
                <a:lnTo>
                  <a:pt x="23240" y="15621"/>
                </a:lnTo>
                <a:lnTo>
                  <a:pt x="24384"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45" name="Google Shape;5845;p115"/>
          <p:cNvSpPr/>
          <p:nvPr/>
        </p:nvSpPr>
        <p:spPr>
          <a:xfrm>
            <a:off x="4004428" y="3305217"/>
            <a:ext cx="26913" cy="25231"/>
          </a:xfrm>
          <a:custGeom>
            <a:rect b="b" l="l" r="r" t="t"/>
            <a:pathLst>
              <a:path extrusionOk="0" h="22860" w="24384">
                <a:moveTo>
                  <a:pt x="0" y="11429"/>
                </a:moveTo>
                <a:lnTo>
                  <a:pt x="507" y="15620"/>
                </a:lnTo>
                <a:lnTo>
                  <a:pt x="3301" y="19685"/>
                </a:lnTo>
                <a:lnTo>
                  <a:pt x="7238" y="21843"/>
                </a:lnTo>
                <a:lnTo>
                  <a:pt x="12191" y="22860"/>
                </a:lnTo>
                <a:lnTo>
                  <a:pt x="13842" y="22351"/>
                </a:lnTo>
                <a:lnTo>
                  <a:pt x="16637" y="21843"/>
                </a:lnTo>
                <a:lnTo>
                  <a:pt x="20447" y="19685"/>
                </a:lnTo>
                <a:lnTo>
                  <a:pt x="22225" y="17144"/>
                </a:lnTo>
                <a:lnTo>
                  <a:pt x="23240" y="15620"/>
                </a:lnTo>
                <a:lnTo>
                  <a:pt x="23875" y="12953"/>
                </a:lnTo>
                <a:lnTo>
                  <a:pt x="24384" y="11429"/>
                </a:lnTo>
                <a:lnTo>
                  <a:pt x="23240" y="6730"/>
                </a:lnTo>
                <a:lnTo>
                  <a:pt x="20447" y="3682"/>
                </a:lnTo>
                <a:lnTo>
                  <a:pt x="16637" y="507"/>
                </a:lnTo>
                <a:lnTo>
                  <a:pt x="12191" y="0"/>
                </a:lnTo>
                <a:lnTo>
                  <a:pt x="7238" y="507"/>
                </a:lnTo>
                <a:lnTo>
                  <a:pt x="3301" y="3682"/>
                </a:lnTo>
                <a:lnTo>
                  <a:pt x="507" y="6730"/>
                </a:lnTo>
                <a:lnTo>
                  <a:pt x="0"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46" name="Google Shape;5846;p115"/>
          <p:cNvSpPr/>
          <p:nvPr/>
        </p:nvSpPr>
        <p:spPr>
          <a:xfrm>
            <a:off x="4004428" y="3268213"/>
            <a:ext cx="26913" cy="23548"/>
          </a:xfrm>
          <a:custGeom>
            <a:rect b="b" l="l" r="r" t="t"/>
            <a:pathLst>
              <a:path extrusionOk="0" h="21335" w="24384">
                <a:moveTo>
                  <a:pt x="24384" y="10667"/>
                </a:moveTo>
                <a:lnTo>
                  <a:pt x="23240" y="6350"/>
                </a:lnTo>
                <a:lnTo>
                  <a:pt x="20447" y="2920"/>
                </a:lnTo>
                <a:lnTo>
                  <a:pt x="16637" y="507"/>
                </a:lnTo>
                <a:lnTo>
                  <a:pt x="12191" y="0"/>
                </a:lnTo>
                <a:lnTo>
                  <a:pt x="7238" y="507"/>
                </a:lnTo>
                <a:lnTo>
                  <a:pt x="3301" y="2920"/>
                </a:lnTo>
                <a:lnTo>
                  <a:pt x="507" y="6350"/>
                </a:lnTo>
                <a:lnTo>
                  <a:pt x="0" y="10667"/>
                </a:lnTo>
                <a:lnTo>
                  <a:pt x="507" y="14604"/>
                </a:lnTo>
                <a:lnTo>
                  <a:pt x="3301" y="17906"/>
                </a:lnTo>
                <a:lnTo>
                  <a:pt x="7238" y="20319"/>
                </a:lnTo>
                <a:lnTo>
                  <a:pt x="12191" y="21335"/>
                </a:lnTo>
                <a:lnTo>
                  <a:pt x="13842" y="20827"/>
                </a:lnTo>
                <a:lnTo>
                  <a:pt x="16637" y="20319"/>
                </a:lnTo>
                <a:lnTo>
                  <a:pt x="20447" y="17906"/>
                </a:lnTo>
                <a:lnTo>
                  <a:pt x="23240" y="14604"/>
                </a:lnTo>
                <a:lnTo>
                  <a:pt x="24384" y="1066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47" name="Google Shape;5847;p115"/>
          <p:cNvSpPr/>
          <p:nvPr/>
        </p:nvSpPr>
        <p:spPr>
          <a:xfrm>
            <a:off x="4004428" y="3227842"/>
            <a:ext cx="26913" cy="25231"/>
          </a:xfrm>
          <a:custGeom>
            <a:rect b="b" l="l" r="r" t="t"/>
            <a:pathLst>
              <a:path extrusionOk="0" h="22860" w="24384">
                <a:moveTo>
                  <a:pt x="24384" y="11684"/>
                </a:moveTo>
                <a:lnTo>
                  <a:pt x="23240" y="7112"/>
                </a:lnTo>
                <a:lnTo>
                  <a:pt x="20447" y="3556"/>
                </a:lnTo>
                <a:lnTo>
                  <a:pt x="16637" y="1016"/>
                </a:lnTo>
                <a:lnTo>
                  <a:pt x="12191" y="0"/>
                </a:lnTo>
                <a:lnTo>
                  <a:pt x="7238" y="1016"/>
                </a:lnTo>
                <a:lnTo>
                  <a:pt x="3301" y="3556"/>
                </a:lnTo>
                <a:lnTo>
                  <a:pt x="507" y="7112"/>
                </a:lnTo>
                <a:lnTo>
                  <a:pt x="0" y="11684"/>
                </a:lnTo>
                <a:lnTo>
                  <a:pt x="507" y="15240"/>
                </a:lnTo>
                <a:lnTo>
                  <a:pt x="3301" y="19304"/>
                </a:lnTo>
                <a:lnTo>
                  <a:pt x="7238" y="21336"/>
                </a:lnTo>
                <a:lnTo>
                  <a:pt x="12191" y="22860"/>
                </a:lnTo>
                <a:lnTo>
                  <a:pt x="13842" y="22352"/>
                </a:lnTo>
                <a:lnTo>
                  <a:pt x="16637" y="21336"/>
                </a:lnTo>
                <a:lnTo>
                  <a:pt x="20447" y="19304"/>
                </a:lnTo>
                <a:lnTo>
                  <a:pt x="23240" y="15240"/>
                </a:lnTo>
                <a:lnTo>
                  <a:pt x="24384" y="11684"/>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48" name="Google Shape;5848;p115"/>
          <p:cNvSpPr/>
          <p:nvPr/>
        </p:nvSpPr>
        <p:spPr>
          <a:xfrm>
            <a:off x="4004428" y="3189156"/>
            <a:ext cx="26913" cy="25231"/>
          </a:xfrm>
          <a:custGeom>
            <a:rect b="b" l="l" r="r" t="t"/>
            <a:pathLst>
              <a:path extrusionOk="0" h="22860" w="24384">
                <a:moveTo>
                  <a:pt x="24384" y="11430"/>
                </a:moveTo>
                <a:lnTo>
                  <a:pt x="23240" y="6731"/>
                </a:lnTo>
                <a:lnTo>
                  <a:pt x="20447" y="3683"/>
                </a:lnTo>
                <a:lnTo>
                  <a:pt x="16637" y="508"/>
                </a:lnTo>
                <a:lnTo>
                  <a:pt x="12191" y="0"/>
                </a:lnTo>
                <a:lnTo>
                  <a:pt x="7238" y="508"/>
                </a:lnTo>
                <a:lnTo>
                  <a:pt x="3301" y="3683"/>
                </a:lnTo>
                <a:lnTo>
                  <a:pt x="507" y="6731"/>
                </a:lnTo>
                <a:lnTo>
                  <a:pt x="0" y="11430"/>
                </a:lnTo>
                <a:lnTo>
                  <a:pt x="507" y="15621"/>
                </a:lnTo>
                <a:lnTo>
                  <a:pt x="3301" y="19685"/>
                </a:lnTo>
                <a:lnTo>
                  <a:pt x="7238" y="21844"/>
                </a:lnTo>
                <a:lnTo>
                  <a:pt x="12191" y="22860"/>
                </a:lnTo>
                <a:lnTo>
                  <a:pt x="13842" y="22351"/>
                </a:lnTo>
                <a:lnTo>
                  <a:pt x="16637" y="21844"/>
                </a:lnTo>
                <a:lnTo>
                  <a:pt x="20447" y="19685"/>
                </a:lnTo>
                <a:lnTo>
                  <a:pt x="23240" y="15621"/>
                </a:lnTo>
                <a:lnTo>
                  <a:pt x="24384" y="11430"/>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49" name="Google Shape;5849;p115"/>
          <p:cNvSpPr/>
          <p:nvPr/>
        </p:nvSpPr>
        <p:spPr>
          <a:xfrm>
            <a:off x="4004428" y="3150469"/>
            <a:ext cx="26913" cy="25231"/>
          </a:xfrm>
          <a:custGeom>
            <a:rect b="b" l="l" r="r" t="t"/>
            <a:pathLst>
              <a:path extrusionOk="0" h="22860" w="24384">
                <a:moveTo>
                  <a:pt x="13842" y="22351"/>
                </a:moveTo>
                <a:lnTo>
                  <a:pt x="16637" y="21844"/>
                </a:lnTo>
                <a:lnTo>
                  <a:pt x="20447" y="19176"/>
                </a:lnTo>
                <a:lnTo>
                  <a:pt x="23240" y="15621"/>
                </a:lnTo>
                <a:lnTo>
                  <a:pt x="23875" y="12953"/>
                </a:lnTo>
                <a:lnTo>
                  <a:pt x="24384" y="11430"/>
                </a:lnTo>
                <a:lnTo>
                  <a:pt x="23240" y="6731"/>
                </a:lnTo>
                <a:lnTo>
                  <a:pt x="20447" y="3683"/>
                </a:lnTo>
                <a:lnTo>
                  <a:pt x="16637" y="508"/>
                </a:lnTo>
                <a:lnTo>
                  <a:pt x="12191" y="0"/>
                </a:lnTo>
                <a:lnTo>
                  <a:pt x="7238" y="508"/>
                </a:lnTo>
                <a:lnTo>
                  <a:pt x="3301" y="3683"/>
                </a:lnTo>
                <a:lnTo>
                  <a:pt x="507" y="6731"/>
                </a:lnTo>
                <a:lnTo>
                  <a:pt x="0" y="11430"/>
                </a:lnTo>
                <a:lnTo>
                  <a:pt x="507" y="15621"/>
                </a:lnTo>
                <a:lnTo>
                  <a:pt x="3301" y="19176"/>
                </a:lnTo>
                <a:lnTo>
                  <a:pt x="7238" y="21844"/>
                </a:lnTo>
                <a:lnTo>
                  <a:pt x="12191" y="22860"/>
                </a:lnTo>
                <a:lnTo>
                  <a:pt x="13842"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50" name="Google Shape;5850;p115"/>
          <p:cNvSpPr/>
          <p:nvPr/>
        </p:nvSpPr>
        <p:spPr>
          <a:xfrm>
            <a:off x="4004428" y="3111782"/>
            <a:ext cx="26913" cy="25231"/>
          </a:xfrm>
          <a:custGeom>
            <a:rect b="b" l="l" r="r" t="t"/>
            <a:pathLst>
              <a:path extrusionOk="0" h="22860" w="24384">
                <a:moveTo>
                  <a:pt x="24384" y="11429"/>
                </a:moveTo>
                <a:lnTo>
                  <a:pt x="23240" y="6730"/>
                </a:lnTo>
                <a:lnTo>
                  <a:pt x="20447" y="3175"/>
                </a:lnTo>
                <a:lnTo>
                  <a:pt x="16637" y="508"/>
                </a:lnTo>
                <a:lnTo>
                  <a:pt x="12191" y="0"/>
                </a:lnTo>
                <a:lnTo>
                  <a:pt x="7238" y="508"/>
                </a:lnTo>
                <a:lnTo>
                  <a:pt x="3301" y="3175"/>
                </a:lnTo>
                <a:lnTo>
                  <a:pt x="507" y="6730"/>
                </a:lnTo>
                <a:lnTo>
                  <a:pt x="0" y="11429"/>
                </a:lnTo>
                <a:lnTo>
                  <a:pt x="507" y="15112"/>
                </a:lnTo>
                <a:lnTo>
                  <a:pt x="3301" y="19176"/>
                </a:lnTo>
                <a:lnTo>
                  <a:pt x="7238" y="21844"/>
                </a:lnTo>
                <a:lnTo>
                  <a:pt x="12191" y="22860"/>
                </a:lnTo>
                <a:lnTo>
                  <a:pt x="13842" y="22351"/>
                </a:lnTo>
                <a:lnTo>
                  <a:pt x="16637" y="21844"/>
                </a:lnTo>
                <a:lnTo>
                  <a:pt x="20447" y="19176"/>
                </a:lnTo>
                <a:lnTo>
                  <a:pt x="23240" y="15112"/>
                </a:lnTo>
                <a:lnTo>
                  <a:pt x="24384"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51" name="Google Shape;5851;p115"/>
          <p:cNvSpPr/>
          <p:nvPr/>
        </p:nvSpPr>
        <p:spPr>
          <a:xfrm>
            <a:off x="4004428" y="3073095"/>
            <a:ext cx="26913" cy="26913"/>
          </a:xfrm>
          <a:custGeom>
            <a:rect b="b" l="l" r="r" t="t"/>
            <a:pathLst>
              <a:path extrusionOk="0" h="24384" w="24384">
                <a:moveTo>
                  <a:pt x="24384" y="11937"/>
                </a:moveTo>
                <a:lnTo>
                  <a:pt x="23240" y="7619"/>
                </a:lnTo>
                <a:lnTo>
                  <a:pt x="20447" y="3810"/>
                </a:lnTo>
                <a:lnTo>
                  <a:pt x="16637" y="507"/>
                </a:lnTo>
                <a:lnTo>
                  <a:pt x="12191" y="0"/>
                </a:lnTo>
                <a:lnTo>
                  <a:pt x="7238" y="507"/>
                </a:lnTo>
                <a:lnTo>
                  <a:pt x="3301" y="3810"/>
                </a:lnTo>
                <a:lnTo>
                  <a:pt x="507" y="7619"/>
                </a:lnTo>
                <a:lnTo>
                  <a:pt x="0" y="11937"/>
                </a:lnTo>
                <a:lnTo>
                  <a:pt x="507" y="16255"/>
                </a:lnTo>
                <a:lnTo>
                  <a:pt x="3301" y="20574"/>
                </a:lnTo>
                <a:lnTo>
                  <a:pt x="7238" y="22732"/>
                </a:lnTo>
                <a:lnTo>
                  <a:pt x="12191" y="24384"/>
                </a:lnTo>
                <a:lnTo>
                  <a:pt x="13842" y="23240"/>
                </a:lnTo>
                <a:lnTo>
                  <a:pt x="16637" y="22732"/>
                </a:lnTo>
                <a:lnTo>
                  <a:pt x="20447" y="20574"/>
                </a:lnTo>
                <a:lnTo>
                  <a:pt x="23240" y="16255"/>
                </a:lnTo>
                <a:lnTo>
                  <a:pt x="24384" y="1193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52" name="Google Shape;5852;p115"/>
          <p:cNvSpPr/>
          <p:nvPr/>
        </p:nvSpPr>
        <p:spPr>
          <a:xfrm>
            <a:off x="4004428" y="3034409"/>
            <a:ext cx="26913" cy="26912"/>
          </a:xfrm>
          <a:custGeom>
            <a:rect b="b" l="l" r="r" t="t"/>
            <a:pathLst>
              <a:path extrusionOk="0" h="24383" w="24384">
                <a:moveTo>
                  <a:pt x="24384" y="12191"/>
                </a:moveTo>
                <a:lnTo>
                  <a:pt x="23240" y="7238"/>
                </a:lnTo>
                <a:lnTo>
                  <a:pt x="20447" y="3937"/>
                </a:lnTo>
                <a:lnTo>
                  <a:pt x="16637" y="507"/>
                </a:lnTo>
                <a:lnTo>
                  <a:pt x="12191" y="0"/>
                </a:lnTo>
                <a:lnTo>
                  <a:pt x="7238" y="507"/>
                </a:lnTo>
                <a:lnTo>
                  <a:pt x="3301" y="3937"/>
                </a:lnTo>
                <a:lnTo>
                  <a:pt x="507" y="7238"/>
                </a:lnTo>
                <a:lnTo>
                  <a:pt x="0" y="12191"/>
                </a:lnTo>
                <a:lnTo>
                  <a:pt x="507" y="16637"/>
                </a:lnTo>
                <a:lnTo>
                  <a:pt x="3301" y="21081"/>
                </a:lnTo>
                <a:lnTo>
                  <a:pt x="7238" y="23240"/>
                </a:lnTo>
                <a:lnTo>
                  <a:pt x="12191" y="24383"/>
                </a:lnTo>
                <a:lnTo>
                  <a:pt x="13842" y="23875"/>
                </a:lnTo>
                <a:lnTo>
                  <a:pt x="16637" y="23240"/>
                </a:lnTo>
                <a:lnTo>
                  <a:pt x="20447" y="21081"/>
                </a:lnTo>
                <a:lnTo>
                  <a:pt x="22225" y="18287"/>
                </a:lnTo>
                <a:lnTo>
                  <a:pt x="23240" y="16637"/>
                </a:lnTo>
                <a:lnTo>
                  <a:pt x="24384"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53" name="Google Shape;5853;p115"/>
          <p:cNvSpPr/>
          <p:nvPr/>
        </p:nvSpPr>
        <p:spPr>
          <a:xfrm>
            <a:off x="4004428" y="2995722"/>
            <a:ext cx="26913" cy="26912"/>
          </a:xfrm>
          <a:custGeom>
            <a:rect b="b" l="l" r="r" t="t"/>
            <a:pathLst>
              <a:path extrusionOk="0" h="24383" w="24384">
                <a:moveTo>
                  <a:pt x="13842" y="23875"/>
                </a:moveTo>
                <a:lnTo>
                  <a:pt x="16637" y="23240"/>
                </a:lnTo>
                <a:lnTo>
                  <a:pt x="20447" y="20446"/>
                </a:lnTo>
                <a:lnTo>
                  <a:pt x="23240" y="16636"/>
                </a:lnTo>
                <a:lnTo>
                  <a:pt x="23875" y="13842"/>
                </a:lnTo>
                <a:lnTo>
                  <a:pt x="24384" y="12191"/>
                </a:lnTo>
                <a:lnTo>
                  <a:pt x="23240" y="7238"/>
                </a:lnTo>
                <a:lnTo>
                  <a:pt x="20447" y="3301"/>
                </a:lnTo>
                <a:lnTo>
                  <a:pt x="16637" y="507"/>
                </a:lnTo>
                <a:lnTo>
                  <a:pt x="12191" y="0"/>
                </a:lnTo>
                <a:lnTo>
                  <a:pt x="7238" y="507"/>
                </a:lnTo>
                <a:lnTo>
                  <a:pt x="3301" y="3301"/>
                </a:lnTo>
                <a:lnTo>
                  <a:pt x="507" y="7238"/>
                </a:lnTo>
                <a:lnTo>
                  <a:pt x="0" y="12191"/>
                </a:lnTo>
                <a:lnTo>
                  <a:pt x="507" y="16636"/>
                </a:lnTo>
                <a:lnTo>
                  <a:pt x="3301" y="20446"/>
                </a:lnTo>
                <a:lnTo>
                  <a:pt x="7238" y="23240"/>
                </a:lnTo>
                <a:lnTo>
                  <a:pt x="12191" y="24383"/>
                </a:lnTo>
                <a:lnTo>
                  <a:pt x="13842"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54" name="Google Shape;5854;p115"/>
          <p:cNvSpPr/>
          <p:nvPr/>
        </p:nvSpPr>
        <p:spPr>
          <a:xfrm>
            <a:off x="4004428" y="2957033"/>
            <a:ext cx="26913" cy="26913"/>
          </a:xfrm>
          <a:custGeom>
            <a:rect b="b" l="l" r="r" t="t"/>
            <a:pathLst>
              <a:path extrusionOk="0" h="24384" w="24384">
                <a:moveTo>
                  <a:pt x="24384" y="12192"/>
                </a:moveTo>
                <a:lnTo>
                  <a:pt x="23240" y="7238"/>
                </a:lnTo>
                <a:lnTo>
                  <a:pt x="20447" y="3302"/>
                </a:lnTo>
                <a:lnTo>
                  <a:pt x="16637" y="508"/>
                </a:lnTo>
                <a:lnTo>
                  <a:pt x="12191" y="0"/>
                </a:lnTo>
                <a:lnTo>
                  <a:pt x="7238" y="508"/>
                </a:lnTo>
                <a:lnTo>
                  <a:pt x="3301" y="3302"/>
                </a:lnTo>
                <a:lnTo>
                  <a:pt x="507" y="7238"/>
                </a:lnTo>
                <a:lnTo>
                  <a:pt x="0" y="12192"/>
                </a:lnTo>
                <a:lnTo>
                  <a:pt x="507" y="16129"/>
                </a:lnTo>
                <a:lnTo>
                  <a:pt x="3301" y="20447"/>
                </a:lnTo>
                <a:lnTo>
                  <a:pt x="7238" y="23241"/>
                </a:lnTo>
                <a:lnTo>
                  <a:pt x="12191" y="24384"/>
                </a:lnTo>
                <a:lnTo>
                  <a:pt x="13842" y="23875"/>
                </a:lnTo>
                <a:lnTo>
                  <a:pt x="16637" y="23241"/>
                </a:lnTo>
                <a:lnTo>
                  <a:pt x="20447" y="20447"/>
                </a:lnTo>
                <a:lnTo>
                  <a:pt x="23240" y="16129"/>
                </a:lnTo>
                <a:lnTo>
                  <a:pt x="24384"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55" name="Google Shape;5855;p115"/>
          <p:cNvSpPr/>
          <p:nvPr/>
        </p:nvSpPr>
        <p:spPr>
          <a:xfrm>
            <a:off x="4004428" y="2918347"/>
            <a:ext cx="26913" cy="25231"/>
          </a:xfrm>
          <a:custGeom>
            <a:rect b="b" l="l" r="r" t="t"/>
            <a:pathLst>
              <a:path extrusionOk="0" h="22860" w="24384">
                <a:moveTo>
                  <a:pt x="24384" y="11430"/>
                </a:moveTo>
                <a:lnTo>
                  <a:pt x="23240" y="7238"/>
                </a:lnTo>
                <a:lnTo>
                  <a:pt x="20447" y="3683"/>
                </a:lnTo>
                <a:lnTo>
                  <a:pt x="16637" y="508"/>
                </a:lnTo>
                <a:lnTo>
                  <a:pt x="12191" y="0"/>
                </a:lnTo>
                <a:lnTo>
                  <a:pt x="7238" y="508"/>
                </a:lnTo>
                <a:lnTo>
                  <a:pt x="3301" y="3683"/>
                </a:lnTo>
                <a:lnTo>
                  <a:pt x="507" y="7238"/>
                </a:lnTo>
                <a:lnTo>
                  <a:pt x="0" y="11430"/>
                </a:lnTo>
                <a:lnTo>
                  <a:pt x="507" y="15621"/>
                </a:lnTo>
                <a:lnTo>
                  <a:pt x="3301" y="19685"/>
                </a:lnTo>
                <a:lnTo>
                  <a:pt x="7238" y="21844"/>
                </a:lnTo>
                <a:lnTo>
                  <a:pt x="12191" y="22860"/>
                </a:lnTo>
                <a:lnTo>
                  <a:pt x="13842" y="22351"/>
                </a:lnTo>
                <a:lnTo>
                  <a:pt x="16637" y="21844"/>
                </a:lnTo>
                <a:lnTo>
                  <a:pt x="20447" y="19685"/>
                </a:lnTo>
                <a:lnTo>
                  <a:pt x="23240" y="15621"/>
                </a:lnTo>
                <a:lnTo>
                  <a:pt x="24384" y="11430"/>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56" name="Google Shape;5856;p115"/>
          <p:cNvSpPr/>
          <p:nvPr/>
        </p:nvSpPr>
        <p:spPr>
          <a:xfrm>
            <a:off x="4004428" y="2879660"/>
            <a:ext cx="26913" cy="25231"/>
          </a:xfrm>
          <a:custGeom>
            <a:rect b="b" l="l" r="r" t="t"/>
            <a:pathLst>
              <a:path extrusionOk="0" h="22860" w="24384">
                <a:moveTo>
                  <a:pt x="13842" y="22351"/>
                </a:moveTo>
                <a:lnTo>
                  <a:pt x="16637" y="21844"/>
                </a:lnTo>
                <a:lnTo>
                  <a:pt x="20447" y="19685"/>
                </a:lnTo>
                <a:lnTo>
                  <a:pt x="23240" y="15621"/>
                </a:lnTo>
                <a:lnTo>
                  <a:pt x="23875" y="12953"/>
                </a:lnTo>
                <a:lnTo>
                  <a:pt x="24384" y="11429"/>
                </a:lnTo>
                <a:lnTo>
                  <a:pt x="23240" y="6731"/>
                </a:lnTo>
                <a:lnTo>
                  <a:pt x="20447" y="3683"/>
                </a:lnTo>
                <a:lnTo>
                  <a:pt x="16637" y="508"/>
                </a:lnTo>
                <a:lnTo>
                  <a:pt x="12191" y="0"/>
                </a:lnTo>
                <a:lnTo>
                  <a:pt x="7238" y="508"/>
                </a:lnTo>
                <a:lnTo>
                  <a:pt x="3301" y="3683"/>
                </a:lnTo>
                <a:lnTo>
                  <a:pt x="507" y="6731"/>
                </a:lnTo>
                <a:lnTo>
                  <a:pt x="0" y="11429"/>
                </a:lnTo>
                <a:lnTo>
                  <a:pt x="507" y="15621"/>
                </a:lnTo>
                <a:lnTo>
                  <a:pt x="3301" y="19685"/>
                </a:lnTo>
                <a:lnTo>
                  <a:pt x="7238" y="21844"/>
                </a:lnTo>
                <a:lnTo>
                  <a:pt x="12191" y="22860"/>
                </a:lnTo>
                <a:lnTo>
                  <a:pt x="13842"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57" name="Google Shape;5857;p115"/>
          <p:cNvSpPr/>
          <p:nvPr/>
        </p:nvSpPr>
        <p:spPr>
          <a:xfrm>
            <a:off x="4004428" y="2840973"/>
            <a:ext cx="26913" cy="25231"/>
          </a:xfrm>
          <a:custGeom>
            <a:rect b="b" l="l" r="r" t="t"/>
            <a:pathLst>
              <a:path extrusionOk="0" h="22860" w="24384">
                <a:moveTo>
                  <a:pt x="13842" y="22351"/>
                </a:moveTo>
                <a:lnTo>
                  <a:pt x="16637" y="21843"/>
                </a:lnTo>
                <a:lnTo>
                  <a:pt x="20447" y="19176"/>
                </a:lnTo>
                <a:lnTo>
                  <a:pt x="23240" y="15621"/>
                </a:lnTo>
                <a:lnTo>
                  <a:pt x="23875" y="12953"/>
                </a:lnTo>
                <a:lnTo>
                  <a:pt x="24384" y="11429"/>
                </a:lnTo>
                <a:lnTo>
                  <a:pt x="23240" y="6730"/>
                </a:lnTo>
                <a:lnTo>
                  <a:pt x="20447" y="3175"/>
                </a:lnTo>
                <a:lnTo>
                  <a:pt x="16637" y="508"/>
                </a:lnTo>
                <a:lnTo>
                  <a:pt x="12191" y="0"/>
                </a:lnTo>
                <a:lnTo>
                  <a:pt x="7238" y="508"/>
                </a:lnTo>
                <a:lnTo>
                  <a:pt x="3301" y="3175"/>
                </a:lnTo>
                <a:lnTo>
                  <a:pt x="507" y="6730"/>
                </a:lnTo>
                <a:lnTo>
                  <a:pt x="0" y="11429"/>
                </a:lnTo>
                <a:lnTo>
                  <a:pt x="507" y="15621"/>
                </a:lnTo>
                <a:lnTo>
                  <a:pt x="3301" y="19176"/>
                </a:lnTo>
                <a:lnTo>
                  <a:pt x="7238" y="21843"/>
                </a:lnTo>
                <a:lnTo>
                  <a:pt x="12191" y="22860"/>
                </a:lnTo>
                <a:lnTo>
                  <a:pt x="13842"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58" name="Google Shape;5858;p115"/>
          <p:cNvSpPr/>
          <p:nvPr/>
        </p:nvSpPr>
        <p:spPr>
          <a:xfrm>
            <a:off x="4004428" y="2800604"/>
            <a:ext cx="26913" cy="26913"/>
          </a:xfrm>
          <a:custGeom>
            <a:rect b="b" l="l" r="r" t="t"/>
            <a:pathLst>
              <a:path extrusionOk="0" h="24384" w="24384">
                <a:moveTo>
                  <a:pt x="24384" y="12445"/>
                </a:moveTo>
                <a:lnTo>
                  <a:pt x="23240" y="7619"/>
                </a:lnTo>
                <a:lnTo>
                  <a:pt x="20447" y="3810"/>
                </a:lnTo>
                <a:lnTo>
                  <a:pt x="16637" y="1142"/>
                </a:lnTo>
                <a:lnTo>
                  <a:pt x="12191" y="0"/>
                </a:lnTo>
                <a:lnTo>
                  <a:pt x="7238" y="1142"/>
                </a:lnTo>
                <a:lnTo>
                  <a:pt x="3301" y="3810"/>
                </a:lnTo>
                <a:lnTo>
                  <a:pt x="507" y="7619"/>
                </a:lnTo>
                <a:lnTo>
                  <a:pt x="0" y="12445"/>
                </a:lnTo>
                <a:lnTo>
                  <a:pt x="507" y="16255"/>
                </a:lnTo>
                <a:lnTo>
                  <a:pt x="3301" y="20574"/>
                </a:lnTo>
                <a:lnTo>
                  <a:pt x="7238" y="22732"/>
                </a:lnTo>
                <a:lnTo>
                  <a:pt x="12191" y="24384"/>
                </a:lnTo>
                <a:lnTo>
                  <a:pt x="13842" y="23875"/>
                </a:lnTo>
                <a:lnTo>
                  <a:pt x="16637" y="22732"/>
                </a:lnTo>
                <a:lnTo>
                  <a:pt x="20447" y="20574"/>
                </a:lnTo>
                <a:lnTo>
                  <a:pt x="23240" y="16255"/>
                </a:lnTo>
                <a:lnTo>
                  <a:pt x="24384" y="1244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59" name="Google Shape;5859;p115"/>
          <p:cNvSpPr/>
          <p:nvPr/>
        </p:nvSpPr>
        <p:spPr>
          <a:xfrm>
            <a:off x="4004428" y="2763599"/>
            <a:ext cx="26913" cy="25230"/>
          </a:xfrm>
          <a:custGeom>
            <a:rect b="b" l="l" r="r" t="t"/>
            <a:pathLst>
              <a:path extrusionOk="0" h="22859" w="24384">
                <a:moveTo>
                  <a:pt x="24384" y="11429"/>
                </a:moveTo>
                <a:lnTo>
                  <a:pt x="23240" y="6730"/>
                </a:lnTo>
                <a:lnTo>
                  <a:pt x="20447" y="3682"/>
                </a:lnTo>
                <a:lnTo>
                  <a:pt x="16637" y="507"/>
                </a:lnTo>
                <a:lnTo>
                  <a:pt x="12191" y="0"/>
                </a:lnTo>
                <a:lnTo>
                  <a:pt x="7238" y="507"/>
                </a:lnTo>
                <a:lnTo>
                  <a:pt x="3301" y="3682"/>
                </a:lnTo>
                <a:lnTo>
                  <a:pt x="507" y="6730"/>
                </a:lnTo>
                <a:lnTo>
                  <a:pt x="0" y="11429"/>
                </a:lnTo>
                <a:lnTo>
                  <a:pt x="507" y="15620"/>
                </a:lnTo>
                <a:lnTo>
                  <a:pt x="3301" y="19684"/>
                </a:lnTo>
                <a:lnTo>
                  <a:pt x="7238" y="21843"/>
                </a:lnTo>
                <a:lnTo>
                  <a:pt x="12191" y="22859"/>
                </a:lnTo>
                <a:lnTo>
                  <a:pt x="13842" y="22351"/>
                </a:lnTo>
                <a:lnTo>
                  <a:pt x="16637" y="21843"/>
                </a:lnTo>
                <a:lnTo>
                  <a:pt x="20447" y="19684"/>
                </a:lnTo>
                <a:lnTo>
                  <a:pt x="23240" y="15620"/>
                </a:lnTo>
                <a:lnTo>
                  <a:pt x="24384"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60" name="Google Shape;5860;p115"/>
          <p:cNvSpPr/>
          <p:nvPr/>
        </p:nvSpPr>
        <p:spPr>
          <a:xfrm>
            <a:off x="4061618" y="3771144"/>
            <a:ext cx="26913" cy="25230"/>
          </a:xfrm>
          <a:custGeom>
            <a:rect b="b" l="l" r="r" t="t"/>
            <a:pathLst>
              <a:path extrusionOk="0" h="22859" w="24384">
                <a:moveTo>
                  <a:pt x="24384" y="11683"/>
                </a:moveTo>
                <a:lnTo>
                  <a:pt x="23240" y="7112"/>
                </a:lnTo>
                <a:lnTo>
                  <a:pt x="21082" y="3555"/>
                </a:lnTo>
                <a:lnTo>
                  <a:pt x="16637" y="1015"/>
                </a:lnTo>
                <a:lnTo>
                  <a:pt x="12191" y="0"/>
                </a:lnTo>
                <a:lnTo>
                  <a:pt x="7238" y="1015"/>
                </a:lnTo>
                <a:lnTo>
                  <a:pt x="3937" y="3555"/>
                </a:lnTo>
                <a:lnTo>
                  <a:pt x="508" y="7112"/>
                </a:lnTo>
                <a:lnTo>
                  <a:pt x="0" y="11683"/>
                </a:lnTo>
                <a:lnTo>
                  <a:pt x="508" y="15239"/>
                </a:lnTo>
                <a:lnTo>
                  <a:pt x="3937" y="19303"/>
                </a:lnTo>
                <a:lnTo>
                  <a:pt x="7238" y="21336"/>
                </a:lnTo>
                <a:lnTo>
                  <a:pt x="12191" y="22859"/>
                </a:lnTo>
                <a:lnTo>
                  <a:pt x="14350" y="22351"/>
                </a:lnTo>
                <a:lnTo>
                  <a:pt x="18287" y="20319"/>
                </a:lnTo>
                <a:lnTo>
                  <a:pt x="21082" y="19303"/>
                </a:lnTo>
                <a:lnTo>
                  <a:pt x="23240" y="15239"/>
                </a:lnTo>
                <a:lnTo>
                  <a:pt x="24384" y="11683"/>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61" name="Google Shape;5861;p115"/>
          <p:cNvSpPr/>
          <p:nvPr/>
        </p:nvSpPr>
        <p:spPr>
          <a:xfrm>
            <a:off x="4078438" y="3735821"/>
            <a:ext cx="25231" cy="25231"/>
          </a:xfrm>
          <a:custGeom>
            <a:rect b="b" l="l" r="r" t="t"/>
            <a:pathLst>
              <a:path extrusionOk="0" h="22860" w="22860">
                <a:moveTo>
                  <a:pt x="11937" y="22351"/>
                </a:moveTo>
                <a:lnTo>
                  <a:pt x="15112" y="21844"/>
                </a:lnTo>
                <a:lnTo>
                  <a:pt x="19176" y="19176"/>
                </a:lnTo>
                <a:lnTo>
                  <a:pt x="21844" y="15621"/>
                </a:lnTo>
                <a:lnTo>
                  <a:pt x="22351" y="12954"/>
                </a:lnTo>
                <a:lnTo>
                  <a:pt x="22860" y="11430"/>
                </a:lnTo>
                <a:lnTo>
                  <a:pt x="21844" y="6731"/>
                </a:lnTo>
                <a:lnTo>
                  <a:pt x="19176" y="3175"/>
                </a:lnTo>
                <a:lnTo>
                  <a:pt x="15112" y="508"/>
                </a:lnTo>
                <a:lnTo>
                  <a:pt x="11430" y="0"/>
                </a:lnTo>
                <a:lnTo>
                  <a:pt x="6731" y="508"/>
                </a:lnTo>
                <a:lnTo>
                  <a:pt x="3175" y="3175"/>
                </a:lnTo>
                <a:lnTo>
                  <a:pt x="508" y="6731"/>
                </a:lnTo>
                <a:lnTo>
                  <a:pt x="0" y="11430"/>
                </a:lnTo>
                <a:lnTo>
                  <a:pt x="508" y="15621"/>
                </a:lnTo>
                <a:lnTo>
                  <a:pt x="3175" y="19176"/>
                </a:lnTo>
                <a:lnTo>
                  <a:pt x="6731" y="21844"/>
                </a:lnTo>
                <a:lnTo>
                  <a:pt x="11430" y="22860"/>
                </a:lnTo>
                <a:lnTo>
                  <a:pt x="11937"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62" name="Google Shape;5862;p115"/>
          <p:cNvSpPr/>
          <p:nvPr/>
        </p:nvSpPr>
        <p:spPr>
          <a:xfrm>
            <a:off x="4093577" y="3700498"/>
            <a:ext cx="25230" cy="25231"/>
          </a:xfrm>
          <a:custGeom>
            <a:rect b="b" l="l" r="r" t="t"/>
            <a:pathLst>
              <a:path extrusionOk="0" h="22860" w="22859">
                <a:moveTo>
                  <a:pt x="22859" y="11429"/>
                </a:moveTo>
                <a:lnTo>
                  <a:pt x="21843" y="6730"/>
                </a:lnTo>
                <a:lnTo>
                  <a:pt x="19684" y="3683"/>
                </a:lnTo>
                <a:lnTo>
                  <a:pt x="15620" y="508"/>
                </a:lnTo>
                <a:lnTo>
                  <a:pt x="11429" y="0"/>
                </a:lnTo>
                <a:lnTo>
                  <a:pt x="6730" y="508"/>
                </a:lnTo>
                <a:lnTo>
                  <a:pt x="3682" y="3683"/>
                </a:lnTo>
                <a:lnTo>
                  <a:pt x="507" y="6730"/>
                </a:lnTo>
                <a:lnTo>
                  <a:pt x="0" y="11429"/>
                </a:lnTo>
                <a:lnTo>
                  <a:pt x="507" y="15621"/>
                </a:lnTo>
                <a:lnTo>
                  <a:pt x="3682" y="19685"/>
                </a:lnTo>
                <a:lnTo>
                  <a:pt x="6730" y="21844"/>
                </a:lnTo>
                <a:lnTo>
                  <a:pt x="11429" y="22860"/>
                </a:lnTo>
                <a:lnTo>
                  <a:pt x="11937" y="22351"/>
                </a:lnTo>
                <a:lnTo>
                  <a:pt x="15620" y="21844"/>
                </a:lnTo>
                <a:lnTo>
                  <a:pt x="19684" y="19685"/>
                </a:lnTo>
                <a:lnTo>
                  <a:pt x="21843" y="15621"/>
                </a:lnTo>
                <a:lnTo>
                  <a:pt x="22859"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63" name="Google Shape;5863;p115"/>
          <p:cNvSpPr/>
          <p:nvPr/>
        </p:nvSpPr>
        <p:spPr>
          <a:xfrm>
            <a:off x="4110397" y="3665175"/>
            <a:ext cx="23549" cy="26912"/>
          </a:xfrm>
          <a:custGeom>
            <a:rect b="b" l="l" r="r" t="t"/>
            <a:pathLst>
              <a:path extrusionOk="0" h="24383" w="21336">
                <a:moveTo>
                  <a:pt x="21336" y="12445"/>
                </a:moveTo>
                <a:lnTo>
                  <a:pt x="20319" y="7619"/>
                </a:lnTo>
                <a:lnTo>
                  <a:pt x="17906" y="3809"/>
                </a:lnTo>
                <a:lnTo>
                  <a:pt x="14097" y="1142"/>
                </a:lnTo>
                <a:lnTo>
                  <a:pt x="10667" y="0"/>
                </a:lnTo>
                <a:lnTo>
                  <a:pt x="6350" y="1142"/>
                </a:lnTo>
                <a:lnTo>
                  <a:pt x="2920" y="3809"/>
                </a:lnTo>
                <a:lnTo>
                  <a:pt x="507" y="7619"/>
                </a:lnTo>
                <a:lnTo>
                  <a:pt x="0" y="12445"/>
                </a:lnTo>
                <a:lnTo>
                  <a:pt x="507" y="16255"/>
                </a:lnTo>
                <a:lnTo>
                  <a:pt x="2920" y="20574"/>
                </a:lnTo>
                <a:lnTo>
                  <a:pt x="6350" y="22732"/>
                </a:lnTo>
                <a:lnTo>
                  <a:pt x="10667" y="24383"/>
                </a:lnTo>
                <a:lnTo>
                  <a:pt x="11175" y="23875"/>
                </a:lnTo>
                <a:lnTo>
                  <a:pt x="14097" y="22732"/>
                </a:lnTo>
                <a:lnTo>
                  <a:pt x="17906" y="20574"/>
                </a:lnTo>
                <a:lnTo>
                  <a:pt x="20319" y="16255"/>
                </a:lnTo>
                <a:lnTo>
                  <a:pt x="21336" y="1244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64" name="Google Shape;5864;p115"/>
          <p:cNvSpPr/>
          <p:nvPr/>
        </p:nvSpPr>
        <p:spPr>
          <a:xfrm>
            <a:off x="4123854" y="3631534"/>
            <a:ext cx="26913" cy="25231"/>
          </a:xfrm>
          <a:custGeom>
            <a:rect b="b" l="l" r="r" t="t"/>
            <a:pathLst>
              <a:path extrusionOk="0" h="22860" w="24384">
                <a:moveTo>
                  <a:pt x="18287" y="20828"/>
                </a:moveTo>
                <a:lnTo>
                  <a:pt x="21082" y="19176"/>
                </a:lnTo>
                <a:lnTo>
                  <a:pt x="23240" y="15621"/>
                </a:lnTo>
                <a:lnTo>
                  <a:pt x="23875" y="12954"/>
                </a:lnTo>
                <a:lnTo>
                  <a:pt x="24384" y="11430"/>
                </a:lnTo>
                <a:lnTo>
                  <a:pt x="23240" y="6731"/>
                </a:lnTo>
                <a:lnTo>
                  <a:pt x="21082" y="3175"/>
                </a:lnTo>
                <a:lnTo>
                  <a:pt x="16637" y="508"/>
                </a:lnTo>
                <a:lnTo>
                  <a:pt x="12192" y="0"/>
                </a:lnTo>
                <a:lnTo>
                  <a:pt x="7238" y="508"/>
                </a:lnTo>
                <a:lnTo>
                  <a:pt x="3937" y="3175"/>
                </a:lnTo>
                <a:lnTo>
                  <a:pt x="508" y="6731"/>
                </a:lnTo>
                <a:lnTo>
                  <a:pt x="0" y="11430"/>
                </a:lnTo>
                <a:lnTo>
                  <a:pt x="508" y="15621"/>
                </a:lnTo>
                <a:lnTo>
                  <a:pt x="3937" y="19176"/>
                </a:lnTo>
                <a:lnTo>
                  <a:pt x="7238" y="21844"/>
                </a:lnTo>
                <a:lnTo>
                  <a:pt x="12192" y="22860"/>
                </a:lnTo>
                <a:lnTo>
                  <a:pt x="14350" y="22351"/>
                </a:lnTo>
                <a:lnTo>
                  <a:pt x="18287" y="2082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65" name="Google Shape;5865;p115"/>
          <p:cNvSpPr/>
          <p:nvPr/>
        </p:nvSpPr>
        <p:spPr>
          <a:xfrm>
            <a:off x="4138991" y="3596211"/>
            <a:ext cx="26913" cy="25231"/>
          </a:xfrm>
          <a:custGeom>
            <a:rect b="b" l="l" r="r" t="t"/>
            <a:pathLst>
              <a:path extrusionOk="0" h="22860" w="24384">
                <a:moveTo>
                  <a:pt x="12700" y="22351"/>
                </a:moveTo>
                <a:lnTo>
                  <a:pt x="16129" y="21843"/>
                </a:lnTo>
                <a:lnTo>
                  <a:pt x="20447" y="19685"/>
                </a:lnTo>
                <a:lnTo>
                  <a:pt x="23241" y="15621"/>
                </a:lnTo>
                <a:lnTo>
                  <a:pt x="24384" y="11429"/>
                </a:lnTo>
                <a:lnTo>
                  <a:pt x="23241" y="6730"/>
                </a:lnTo>
                <a:lnTo>
                  <a:pt x="20447" y="3683"/>
                </a:lnTo>
                <a:lnTo>
                  <a:pt x="16129" y="508"/>
                </a:lnTo>
                <a:lnTo>
                  <a:pt x="12192" y="0"/>
                </a:lnTo>
                <a:lnTo>
                  <a:pt x="7239" y="508"/>
                </a:lnTo>
                <a:lnTo>
                  <a:pt x="3302" y="3683"/>
                </a:lnTo>
                <a:lnTo>
                  <a:pt x="508" y="6730"/>
                </a:lnTo>
                <a:lnTo>
                  <a:pt x="0" y="11429"/>
                </a:lnTo>
                <a:lnTo>
                  <a:pt x="508" y="15621"/>
                </a:lnTo>
                <a:lnTo>
                  <a:pt x="3302" y="19685"/>
                </a:lnTo>
                <a:lnTo>
                  <a:pt x="7239" y="21843"/>
                </a:lnTo>
                <a:lnTo>
                  <a:pt x="12192" y="22860"/>
                </a:lnTo>
                <a:lnTo>
                  <a:pt x="12700"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66" name="Google Shape;5866;p115"/>
          <p:cNvSpPr/>
          <p:nvPr/>
        </p:nvSpPr>
        <p:spPr>
          <a:xfrm>
            <a:off x="4155813" y="3562570"/>
            <a:ext cx="25230" cy="25230"/>
          </a:xfrm>
          <a:custGeom>
            <a:rect b="b" l="l" r="r" t="t"/>
            <a:pathLst>
              <a:path extrusionOk="0" h="22859" w="22859">
                <a:moveTo>
                  <a:pt x="22859" y="11429"/>
                </a:moveTo>
                <a:lnTo>
                  <a:pt x="21843" y="6730"/>
                </a:lnTo>
                <a:lnTo>
                  <a:pt x="19684" y="3175"/>
                </a:lnTo>
                <a:lnTo>
                  <a:pt x="15620" y="507"/>
                </a:lnTo>
                <a:lnTo>
                  <a:pt x="11429" y="0"/>
                </a:lnTo>
                <a:lnTo>
                  <a:pt x="6730" y="507"/>
                </a:lnTo>
                <a:lnTo>
                  <a:pt x="3682" y="3175"/>
                </a:lnTo>
                <a:lnTo>
                  <a:pt x="507" y="6730"/>
                </a:lnTo>
                <a:lnTo>
                  <a:pt x="0" y="11429"/>
                </a:lnTo>
                <a:lnTo>
                  <a:pt x="507" y="15112"/>
                </a:lnTo>
                <a:lnTo>
                  <a:pt x="3682" y="19176"/>
                </a:lnTo>
                <a:lnTo>
                  <a:pt x="6730" y="21843"/>
                </a:lnTo>
                <a:lnTo>
                  <a:pt x="11429" y="22859"/>
                </a:lnTo>
                <a:lnTo>
                  <a:pt x="11937" y="22351"/>
                </a:lnTo>
                <a:lnTo>
                  <a:pt x="15620" y="21843"/>
                </a:lnTo>
                <a:lnTo>
                  <a:pt x="19684" y="19176"/>
                </a:lnTo>
                <a:lnTo>
                  <a:pt x="21843" y="15112"/>
                </a:lnTo>
                <a:lnTo>
                  <a:pt x="22859" y="1142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67" name="Google Shape;5867;p115"/>
          <p:cNvSpPr/>
          <p:nvPr/>
        </p:nvSpPr>
        <p:spPr>
          <a:xfrm>
            <a:off x="4170951" y="3527247"/>
            <a:ext cx="26913" cy="25231"/>
          </a:xfrm>
          <a:custGeom>
            <a:rect b="b" l="l" r="r" t="t"/>
            <a:pathLst>
              <a:path extrusionOk="0" h="22860" w="24384">
                <a:moveTo>
                  <a:pt x="12700" y="22351"/>
                </a:moveTo>
                <a:lnTo>
                  <a:pt x="16128" y="21844"/>
                </a:lnTo>
                <a:lnTo>
                  <a:pt x="20447" y="19176"/>
                </a:lnTo>
                <a:lnTo>
                  <a:pt x="23240" y="15621"/>
                </a:lnTo>
                <a:lnTo>
                  <a:pt x="23875" y="12954"/>
                </a:lnTo>
                <a:lnTo>
                  <a:pt x="24384" y="11430"/>
                </a:lnTo>
                <a:lnTo>
                  <a:pt x="23240" y="6731"/>
                </a:lnTo>
                <a:lnTo>
                  <a:pt x="20447" y="3683"/>
                </a:lnTo>
                <a:lnTo>
                  <a:pt x="16128" y="508"/>
                </a:lnTo>
                <a:lnTo>
                  <a:pt x="12191" y="0"/>
                </a:lnTo>
                <a:lnTo>
                  <a:pt x="7238" y="508"/>
                </a:lnTo>
                <a:lnTo>
                  <a:pt x="3301" y="3683"/>
                </a:lnTo>
                <a:lnTo>
                  <a:pt x="508" y="6731"/>
                </a:lnTo>
                <a:lnTo>
                  <a:pt x="0" y="11430"/>
                </a:lnTo>
                <a:lnTo>
                  <a:pt x="508" y="15621"/>
                </a:lnTo>
                <a:lnTo>
                  <a:pt x="3301" y="19176"/>
                </a:lnTo>
                <a:lnTo>
                  <a:pt x="7238" y="21844"/>
                </a:lnTo>
                <a:lnTo>
                  <a:pt x="12191" y="22860"/>
                </a:lnTo>
                <a:lnTo>
                  <a:pt x="12700"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68" name="Google Shape;5868;p115"/>
          <p:cNvSpPr/>
          <p:nvPr/>
        </p:nvSpPr>
        <p:spPr>
          <a:xfrm>
            <a:off x="4186089" y="3491924"/>
            <a:ext cx="25231" cy="26913"/>
          </a:xfrm>
          <a:custGeom>
            <a:rect b="b" l="l" r="r" t="t"/>
            <a:pathLst>
              <a:path extrusionOk="0" h="24384" w="22860">
                <a:moveTo>
                  <a:pt x="22860" y="12191"/>
                </a:moveTo>
                <a:lnTo>
                  <a:pt x="21844" y="7747"/>
                </a:lnTo>
                <a:lnTo>
                  <a:pt x="19685" y="3937"/>
                </a:lnTo>
                <a:lnTo>
                  <a:pt x="15621" y="508"/>
                </a:lnTo>
                <a:lnTo>
                  <a:pt x="11430" y="0"/>
                </a:lnTo>
                <a:lnTo>
                  <a:pt x="6731" y="508"/>
                </a:lnTo>
                <a:lnTo>
                  <a:pt x="3683" y="3937"/>
                </a:lnTo>
                <a:lnTo>
                  <a:pt x="508" y="7747"/>
                </a:lnTo>
                <a:lnTo>
                  <a:pt x="0" y="12191"/>
                </a:lnTo>
                <a:lnTo>
                  <a:pt x="508" y="16637"/>
                </a:lnTo>
                <a:lnTo>
                  <a:pt x="3683" y="21081"/>
                </a:lnTo>
                <a:lnTo>
                  <a:pt x="6731" y="23240"/>
                </a:lnTo>
                <a:lnTo>
                  <a:pt x="11430" y="24384"/>
                </a:lnTo>
                <a:lnTo>
                  <a:pt x="11937" y="23875"/>
                </a:lnTo>
                <a:lnTo>
                  <a:pt x="15621" y="23240"/>
                </a:lnTo>
                <a:lnTo>
                  <a:pt x="19685" y="21081"/>
                </a:lnTo>
                <a:lnTo>
                  <a:pt x="20827" y="18287"/>
                </a:lnTo>
                <a:lnTo>
                  <a:pt x="21844" y="16637"/>
                </a:lnTo>
                <a:lnTo>
                  <a:pt x="22860"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69" name="Google Shape;5869;p115"/>
          <p:cNvSpPr/>
          <p:nvPr/>
        </p:nvSpPr>
        <p:spPr>
          <a:xfrm>
            <a:off x="4202908" y="3456602"/>
            <a:ext cx="23549" cy="26912"/>
          </a:xfrm>
          <a:custGeom>
            <a:rect b="b" l="l" r="r" t="t"/>
            <a:pathLst>
              <a:path extrusionOk="0" h="24383" w="21336">
                <a:moveTo>
                  <a:pt x="21336" y="12191"/>
                </a:moveTo>
                <a:lnTo>
                  <a:pt x="20320" y="7238"/>
                </a:lnTo>
                <a:lnTo>
                  <a:pt x="17907" y="3301"/>
                </a:lnTo>
                <a:lnTo>
                  <a:pt x="14097" y="507"/>
                </a:lnTo>
                <a:lnTo>
                  <a:pt x="10668" y="0"/>
                </a:lnTo>
                <a:lnTo>
                  <a:pt x="6350" y="507"/>
                </a:lnTo>
                <a:lnTo>
                  <a:pt x="2921" y="3301"/>
                </a:lnTo>
                <a:lnTo>
                  <a:pt x="508" y="7238"/>
                </a:lnTo>
                <a:lnTo>
                  <a:pt x="0" y="12191"/>
                </a:lnTo>
                <a:lnTo>
                  <a:pt x="508" y="16128"/>
                </a:lnTo>
                <a:lnTo>
                  <a:pt x="2921" y="20446"/>
                </a:lnTo>
                <a:lnTo>
                  <a:pt x="6350" y="23240"/>
                </a:lnTo>
                <a:lnTo>
                  <a:pt x="10668" y="24383"/>
                </a:lnTo>
                <a:lnTo>
                  <a:pt x="11175" y="23875"/>
                </a:lnTo>
                <a:lnTo>
                  <a:pt x="14097" y="23240"/>
                </a:lnTo>
                <a:lnTo>
                  <a:pt x="17907" y="20446"/>
                </a:lnTo>
                <a:lnTo>
                  <a:pt x="20320" y="16128"/>
                </a:lnTo>
                <a:lnTo>
                  <a:pt x="21336"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70" name="Google Shape;5870;p115"/>
          <p:cNvSpPr/>
          <p:nvPr/>
        </p:nvSpPr>
        <p:spPr>
          <a:xfrm>
            <a:off x="4218049" y="3421278"/>
            <a:ext cx="26912" cy="26913"/>
          </a:xfrm>
          <a:custGeom>
            <a:rect b="b" l="l" r="r" t="t"/>
            <a:pathLst>
              <a:path extrusionOk="0" h="24384" w="24383">
                <a:moveTo>
                  <a:pt x="0" y="12192"/>
                </a:moveTo>
                <a:lnTo>
                  <a:pt x="507" y="16637"/>
                </a:lnTo>
                <a:lnTo>
                  <a:pt x="3809" y="21082"/>
                </a:lnTo>
                <a:lnTo>
                  <a:pt x="7619" y="23241"/>
                </a:lnTo>
                <a:lnTo>
                  <a:pt x="11937" y="24384"/>
                </a:lnTo>
                <a:lnTo>
                  <a:pt x="12953" y="23875"/>
                </a:lnTo>
                <a:lnTo>
                  <a:pt x="16255" y="23241"/>
                </a:lnTo>
                <a:lnTo>
                  <a:pt x="20574" y="21082"/>
                </a:lnTo>
                <a:lnTo>
                  <a:pt x="21716" y="18287"/>
                </a:lnTo>
                <a:lnTo>
                  <a:pt x="22732" y="16637"/>
                </a:lnTo>
                <a:lnTo>
                  <a:pt x="23240" y="13843"/>
                </a:lnTo>
                <a:lnTo>
                  <a:pt x="24383" y="12192"/>
                </a:lnTo>
                <a:lnTo>
                  <a:pt x="22732" y="7238"/>
                </a:lnTo>
                <a:lnTo>
                  <a:pt x="20574" y="3937"/>
                </a:lnTo>
                <a:lnTo>
                  <a:pt x="16255" y="508"/>
                </a:lnTo>
                <a:lnTo>
                  <a:pt x="11937" y="0"/>
                </a:lnTo>
                <a:lnTo>
                  <a:pt x="7619" y="508"/>
                </a:lnTo>
                <a:lnTo>
                  <a:pt x="3809" y="3937"/>
                </a:lnTo>
                <a:lnTo>
                  <a:pt x="507" y="7238"/>
                </a:lnTo>
                <a:lnTo>
                  <a:pt x="0"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71" name="Google Shape;5871;p115"/>
          <p:cNvSpPr/>
          <p:nvPr/>
        </p:nvSpPr>
        <p:spPr>
          <a:xfrm>
            <a:off x="4234868" y="3385955"/>
            <a:ext cx="25231" cy="26913"/>
          </a:xfrm>
          <a:custGeom>
            <a:rect b="b" l="l" r="r" t="t"/>
            <a:pathLst>
              <a:path extrusionOk="0" h="24384" w="22860">
                <a:moveTo>
                  <a:pt x="22860" y="12191"/>
                </a:moveTo>
                <a:lnTo>
                  <a:pt x="21843" y="7747"/>
                </a:lnTo>
                <a:lnTo>
                  <a:pt x="19176" y="3937"/>
                </a:lnTo>
                <a:lnTo>
                  <a:pt x="15621" y="508"/>
                </a:lnTo>
                <a:lnTo>
                  <a:pt x="11429" y="0"/>
                </a:lnTo>
                <a:lnTo>
                  <a:pt x="6730" y="508"/>
                </a:lnTo>
                <a:lnTo>
                  <a:pt x="3683" y="3937"/>
                </a:lnTo>
                <a:lnTo>
                  <a:pt x="508" y="7747"/>
                </a:lnTo>
                <a:lnTo>
                  <a:pt x="0" y="12191"/>
                </a:lnTo>
                <a:lnTo>
                  <a:pt x="508" y="16637"/>
                </a:lnTo>
                <a:lnTo>
                  <a:pt x="3683" y="21082"/>
                </a:lnTo>
                <a:lnTo>
                  <a:pt x="6730" y="23240"/>
                </a:lnTo>
                <a:lnTo>
                  <a:pt x="11429" y="24384"/>
                </a:lnTo>
                <a:lnTo>
                  <a:pt x="12953" y="23875"/>
                </a:lnTo>
                <a:lnTo>
                  <a:pt x="15621" y="23240"/>
                </a:lnTo>
                <a:lnTo>
                  <a:pt x="19176" y="21082"/>
                </a:lnTo>
                <a:lnTo>
                  <a:pt x="20827" y="18287"/>
                </a:lnTo>
                <a:lnTo>
                  <a:pt x="21843" y="16637"/>
                </a:lnTo>
                <a:lnTo>
                  <a:pt x="22860"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72" name="Google Shape;5872;p115"/>
          <p:cNvSpPr/>
          <p:nvPr/>
        </p:nvSpPr>
        <p:spPr>
          <a:xfrm>
            <a:off x="4250007" y="3353995"/>
            <a:ext cx="26913" cy="23549"/>
          </a:xfrm>
          <a:custGeom>
            <a:rect b="b" l="l" r="r" t="t"/>
            <a:pathLst>
              <a:path extrusionOk="0" h="21336" w="24384">
                <a:moveTo>
                  <a:pt x="24384" y="10668"/>
                </a:moveTo>
                <a:lnTo>
                  <a:pt x="22733" y="6350"/>
                </a:lnTo>
                <a:lnTo>
                  <a:pt x="20574" y="2921"/>
                </a:lnTo>
                <a:lnTo>
                  <a:pt x="16256" y="508"/>
                </a:lnTo>
                <a:lnTo>
                  <a:pt x="11937" y="0"/>
                </a:lnTo>
                <a:lnTo>
                  <a:pt x="7620" y="508"/>
                </a:lnTo>
                <a:lnTo>
                  <a:pt x="3810" y="2921"/>
                </a:lnTo>
                <a:lnTo>
                  <a:pt x="508" y="6350"/>
                </a:lnTo>
                <a:lnTo>
                  <a:pt x="0" y="10668"/>
                </a:lnTo>
                <a:lnTo>
                  <a:pt x="508" y="14097"/>
                </a:lnTo>
                <a:lnTo>
                  <a:pt x="3810" y="17907"/>
                </a:lnTo>
                <a:lnTo>
                  <a:pt x="7620" y="20320"/>
                </a:lnTo>
                <a:lnTo>
                  <a:pt x="11937" y="21336"/>
                </a:lnTo>
                <a:lnTo>
                  <a:pt x="12953" y="20828"/>
                </a:lnTo>
                <a:lnTo>
                  <a:pt x="16256" y="20320"/>
                </a:lnTo>
                <a:lnTo>
                  <a:pt x="20574" y="17907"/>
                </a:lnTo>
                <a:lnTo>
                  <a:pt x="22733" y="14097"/>
                </a:lnTo>
                <a:lnTo>
                  <a:pt x="24384" y="1066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73" name="Google Shape;5873;p115"/>
          <p:cNvSpPr/>
          <p:nvPr/>
        </p:nvSpPr>
        <p:spPr>
          <a:xfrm>
            <a:off x="4265144" y="3318674"/>
            <a:ext cx="26913" cy="23549"/>
          </a:xfrm>
          <a:custGeom>
            <a:rect b="b" l="l" r="r" t="t"/>
            <a:pathLst>
              <a:path extrusionOk="0" h="21336" w="24384">
                <a:moveTo>
                  <a:pt x="18287" y="19431"/>
                </a:moveTo>
                <a:lnTo>
                  <a:pt x="21082" y="18414"/>
                </a:lnTo>
                <a:lnTo>
                  <a:pt x="23241" y="14605"/>
                </a:lnTo>
                <a:lnTo>
                  <a:pt x="23876" y="12064"/>
                </a:lnTo>
                <a:lnTo>
                  <a:pt x="24384" y="10668"/>
                </a:lnTo>
                <a:lnTo>
                  <a:pt x="23241" y="6350"/>
                </a:lnTo>
                <a:lnTo>
                  <a:pt x="21082" y="3428"/>
                </a:lnTo>
                <a:lnTo>
                  <a:pt x="16637" y="508"/>
                </a:lnTo>
                <a:lnTo>
                  <a:pt x="12192" y="0"/>
                </a:lnTo>
                <a:lnTo>
                  <a:pt x="7239" y="508"/>
                </a:lnTo>
                <a:lnTo>
                  <a:pt x="3937" y="3428"/>
                </a:lnTo>
                <a:lnTo>
                  <a:pt x="508" y="6350"/>
                </a:lnTo>
                <a:lnTo>
                  <a:pt x="0" y="10668"/>
                </a:lnTo>
                <a:lnTo>
                  <a:pt x="508" y="14605"/>
                </a:lnTo>
                <a:lnTo>
                  <a:pt x="3937" y="18414"/>
                </a:lnTo>
                <a:lnTo>
                  <a:pt x="7239" y="20320"/>
                </a:lnTo>
                <a:lnTo>
                  <a:pt x="12192" y="21336"/>
                </a:lnTo>
                <a:lnTo>
                  <a:pt x="14351" y="20827"/>
                </a:lnTo>
                <a:lnTo>
                  <a:pt x="18287" y="1943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74" name="Google Shape;5874;p115"/>
          <p:cNvSpPr/>
          <p:nvPr/>
        </p:nvSpPr>
        <p:spPr>
          <a:xfrm>
            <a:off x="4281966" y="3283351"/>
            <a:ext cx="25230" cy="26913"/>
          </a:xfrm>
          <a:custGeom>
            <a:rect b="b" l="l" r="r" t="t"/>
            <a:pathLst>
              <a:path extrusionOk="0" h="24384" w="22859">
                <a:moveTo>
                  <a:pt x="11937" y="23240"/>
                </a:moveTo>
                <a:lnTo>
                  <a:pt x="15112" y="22732"/>
                </a:lnTo>
                <a:lnTo>
                  <a:pt x="19176" y="20574"/>
                </a:lnTo>
                <a:lnTo>
                  <a:pt x="21843" y="16255"/>
                </a:lnTo>
                <a:lnTo>
                  <a:pt x="22859" y="11937"/>
                </a:lnTo>
                <a:lnTo>
                  <a:pt x="21843" y="7619"/>
                </a:lnTo>
                <a:lnTo>
                  <a:pt x="19176" y="3810"/>
                </a:lnTo>
                <a:lnTo>
                  <a:pt x="15112" y="507"/>
                </a:lnTo>
                <a:lnTo>
                  <a:pt x="11429" y="0"/>
                </a:lnTo>
                <a:lnTo>
                  <a:pt x="6730" y="507"/>
                </a:lnTo>
                <a:lnTo>
                  <a:pt x="3175" y="3810"/>
                </a:lnTo>
                <a:lnTo>
                  <a:pt x="507" y="7619"/>
                </a:lnTo>
                <a:lnTo>
                  <a:pt x="0" y="11937"/>
                </a:lnTo>
                <a:lnTo>
                  <a:pt x="507" y="16255"/>
                </a:lnTo>
                <a:lnTo>
                  <a:pt x="3175" y="20574"/>
                </a:lnTo>
                <a:lnTo>
                  <a:pt x="6730" y="22732"/>
                </a:lnTo>
                <a:lnTo>
                  <a:pt x="11429" y="24384"/>
                </a:lnTo>
                <a:lnTo>
                  <a:pt x="11937" y="23240"/>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75" name="Google Shape;5875;p115"/>
          <p:cNvSpPr/>
          <p:nvPr/>
        </p:nvSpPr>
        <p:spPr>
          <a:xfrm>
            <a:off x="4298786" y="3248028"/>
            <a:ext cx="25231" cy="26912"/>
          </a:xfrm>
          <a:custGeom>
            <a:rect b="b" l="l" r="r" t="t"/>
            <a:pathLst>
              <a:path extrusionOk="0" h="24383" w="22860">
                <a:moveTo>
                  <a:pt x="17144" y="21589"/>
                </a:moveTo>
                <a:lnTo>
                  <a:pt x="19685" y="20446"/>
                </a:lnTo>
                <a:lnTo>
                  <a:pt x="21843" y="16636"/>
                </a:lnTo>
                <a:lnTo>
                  <a:pt x="22351" y="13842"/>
                </a:lnTo>
                <a:lnTo>
                  <a:pt x="22860" y="12191"/>
                </a:lnTo>
                <a:lnTo>
                  <a:pt x="21843" y="7238"/>
                </a:lnTo>
                <a:lnTo>
                  <a:pt x="19685" y="3301"/>
                </a:lnTo>
                <a:lnTo>
                  <a:pt x="15621" y="507"/>
                </a:lnTo>
                <a:lnTo>
                  <a:pt x="11429" y="0"/>
                </a:lnTo>
                <a:lnTo>
                  <a:pt x="7238" y="507"/>
                </a:lnTo>
                <a:lnTo>
                  <a:pt x="3682" y="3301"/>
                </a:lnTo>
                <a:lnTo>
                  <a:pt x="507" y="7238"/>
                </a:lnTo>
                <a:lnTo>
                  <a:pt x="0" y="12191"/>
                </a:lnTo>
                <a:lnTo>
                  <a:pt x="507" y="16636"/>
                </a:lnTo>
                <a:lnTo>
                  <a:pt x="3682" y="20446"/>
                </a:lnTo>
                <a:lnTo>
                  <a:pt x="7238" y="23240"/>
                </a:lnTo>
                <a:lnTo>
                  <a:pt x="11429" y="24383"/>
                </a:lnTo>
                <a:lnTo>
                  <a:pt x="13462" y="23875"/>
                </a:lnTo>
                <a:lnTo>
                  <a:pt x="17144" y="21589"/>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76" name="Google Shape;5876;p115"/>
          <p:cNvSpPr/>
          <p:nvPr/>
        </p:nvSpPr>
        <p:spPr>
          <a:xfrm>
            <a:off x="4313925" y="3212705"/>
            <a:ext cx="25231" cy="26913"/>
          </a:xfrm>
          <a:custGeom>
            <a:rect b="b" l="l" r="r" t="t"/>
            <a:pathLst>
              <a:path extrusionOk="0" h="24384" w="22860">
                <a:moveTo>
                  <a:pt x="0" y="12192"/>
                </a:moveTo>
                <a:lnTo>
                  <a:pt x="508" y="16637"/>
                </a:lnTo>
                <a:lnTo>
                  <a:pt x="3175" y="21082"/>
                </a:lnTo>
                <a:lnTo>
                  <a:pt x="6731" y="23240"/>
                </a:lnTo>
                <a:lnTo>
                  <a:pt x="11430" y="24384"/>
                </a:lnTo>
                <a:lnTo>
                  <a:pt x="12953" y="23875"/>
                </a:lnTo>
                <a:lnTo>
                  <a:pt x="15621" y="23240"/>
                </a:lnTo>
                <a:lnTo>
                  <a:pt x="19176" y="21082"/>
                </a:lnTo>
                <a:lnTo>
                  <a:pt x="20827" y="18287"/>
                </a:lnTo>
                <a:lnTo>
                  <a:pt x="21844" y="16637"/>
                </a:lnTo>
                <a:lnTo>
                  <a:pt x="22351" y="13843"/>
                </a:lnTo>
                <a:lnTo>
                  <a:pt x="22860" y="12192"/>
                </a:lnTo>
                <a:lnTo>
                  <a:pt x="21844" y="7238"/>
                </a:lnTo>
                <a:lnTo>
                  <a:pt x="19176" y="3937"/>
                </a:lnTo>
                <a:lnTo>
                  <a:pt x="15621" y="508"/>
                </a:lnTo>
                <a:lnTo>
                  <a:pt x="11430" y="0"/>
                </a:lnTo>
                <a:lnTo>
                  <a:pt x="6731" y="508"/>
                </a:lnTo>
                <a:lnTo>
                  <a:pt x="3175" y="3937"/>
                </a:lnTo>
                <a:lnTo>
                  <a:pt x="508" y="7238"/>
                </a:lnTo>
                <a:lnTo>
                  <a:pt x="0"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77" name="Google Shape;5877;p115"/>
          <p:cNvSpPr/>
          <p:nvPr/>
        </p:nvSpPr>
        <p:spPr>
          <a:xfrm>
            <a:off x="4329062" y="3177382"/>
            <a:ext cx="25231" cy="26913"/>
          </a:xfrm>
          <a:custGeom>
            <a:rect b="b" l="l" r="r" t="t"/>
            <a:pathLst>
              <a:path extrusionOk="0" h="24384" w="22860">
                <a:moveTo>
                  <a:pt x="22860" y="12446"/>
                </a:moveTo>
                <a:lnTo>
                  <a:pt x="21844" y="7619"/>
                </a:lnTo>
                <a:lnTo>
                  <a:pt x="19685" y="3810"/>
                </a:lnTo>
                <a:lnTo>
                  <a:pt x="15621" y="1142"/>
                </a:lnTo>
                <a:lnTo>
                  <a:pt x="11430" y="0"/>
                </a:lnTo>
                <a:lnTo>
                  <a:pt x="7239" y="1142"/>
                </a:lnTo>
                <a:lnTo>
                  <a:pt x="3683" y="3810"/>
                </a:lnTo>
                <a:lnTo>
                  <a:pt x="508" y="7619"/>
                </a:lnTo>
                <a:lnTo>
                  <a:pt x="0" y="12446"/>
                </a:lnTo>
                <a:lnTo>
                  <a:pt x="508" y="16255"/>
                </a:lnTo>
                <a:lnTo>
                  <a:pt x="3683" y="20574"/>
                </a:lnTo>
                <a:lnTo>
                  <a:pt x="7239" y="22733"/>
                </a:lnTo>
                <a:lnTo>
                  <a:pt x="11430" y="24384"/>
                </a:lnTo>
                <a:lnTo>
                  <a:pt x="12446" y="23875"/>
                </a:lnTo>
                <a:lnTo>
                  <a:pt x="15621" y="22733"/>
                </a:lnTo>
                <a:lnTo>
                  <a:pt x="19685" y="20574"/>
                </a:lnTo>
                <a:lnTo>
                  <a:pt x="21844" y="16255"/>
                </a:lnTo>
                <a:lnTo>
                  <a:pt x="22860" y="1244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78" name="Google Shape;5878;p115"/>
          <p:cNvSpPr/>
          <p:nvPr/>
        </p:nvSpPr>
        <p:spPr>
          <a:xfrm>
            <a:off x="4345884" y="3143740"/>
            <a:ext cx="26912" cy="25231"/>
          </a:xfrm>
          <a:custGeom>
            <a:rect b="b" l="l" r="r" t="t"/>
            <a:pathLst>
              <a:path extrusionOk="0" h="22860" w="24383">
                <a:moveTo>
                  <a:pt x="24383" y="11430"/>
                </a:moveTo>
                <a:lnTo>
                  <a:pt x="23240" y="6731"/>
                </a:lnTo>
                <a:lnTo>
                  <a:pt x="21081" y="3175"/>
                </a:lnTo>
                <a:lnTo>
                  <a:pt x="16637" y="508"/>
                </a:lnTo>
                <a:lnTo>
                  <a:pt x="12191" y="0"/>
                </a:lnTo>
                <a:lnTo>
                  <a:pt x="7238" y="508"/>
                </a:lnTo>
                <a:lnTo>
                  <a:pt x="3937" y="3175"/>
                </a:lnTo>
                <a:lnTo>
                  <a:pt x="507" y="6731"/>
                </a:lnTo>
                <a:lnTo>
                  <a:pt x="0" y="11430"/>
                </a:lnTo>
                <a:lnTo>
                  <a:pt x="507" y="15113"/>
                </a:lnTo>
                <a:lnTo>
                  <a:pt x="3937" y="19177"/>
                </a:lnTo>
                <a:lnTo>
                  <a:pt x="7238" y="21844"/>
                </a:lnTo>
                <a:lnTo>
                  <a:pt x="12191" y="22860"/>
                </a:lnTo>
                <a:lnTo>
                  <a:pt x="13842" y="22352"/>
                </a:lnTo>
                <a:lnTo>
                  <a:pt x="16637" y="21844"/>
                </a:lnTo>
                <a:lnTo>
                  <a:pt x="18287" y="20320"/>
                </a:lnTo>
                <a:lnTo>
                  <a:pt x="21081" y="19177"/>
                </a:lnTo>
                <a:lnTo>
                  <a:pt x="23240" y="15113"/>
                </a:lnTo>
                <a:lnTo>
                  <a:pt x="24383" y="11430"/>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79" name="Google Shape;5879;p115"/>
          <p:cNvSpPr/>
          <p:nvPr/>
        </p:nvSpPr>
        <p:spPr>
          <a:xfrm>
            <a:off x="4362704" y="3108418"/>
            <a:ext cx="25231" cy="25231"/>
          </a:xfrm>
          <a:custGeom>
            <a:rect b="b" l="l" r="r" t="t"/>
            <a:pathLst>
              <a:path extrusionOk="0" h="22860" w="22860">
                <a:moveTo>
                  <a:pt x="11937" y="22351"/>
                </a:moveTo>
                <a:lnTo>
                  <a:pt x="15112" y="21844"/>
                </a:lnTo>
                <a:lnTo>
                  <a:pt x="19176" y="19685"/>
                </a:lnTo>
                <a:lnTo>
                  <a:pt x="21336" y="15621"/>
                </a:lnTo>
                <a:lnTo>
                  <a:pt x="22351" y="12953"/>
                </a:lnTo>
                <a:lnTo>
                  <a:pt x="22860" y="11430"/>
                </a:lnTo>
                <a:lnTo>
                  <a:pt x="21336" y="6731"/>
                </a:lnTo>
                <a:lnTo>
                  <a:pt x="19176" y="3683"/>
                </a:lnTo>
                <a:lnTo>
                  <a:pt x="15112" y="508"/>
                </a:lnTo>
                <a:lnTo>
                  <a:pt x="11429" y="0"/>
                </a:lnTo>
                <a:lnTo>
                  <a:pt x="6730" y="508"/>
                </a:lnTo>
                <a:lnTo>
                  <a:pt x="3175" y="3683"/>
                </a:lnTo>
                <a:lnTo>
                  <a:pt x="507" y="6731"/>
                </a:lnTo>
                <a:lnTo>
                  <a:pt x="0" y="11430"/>
                </a:lnTo>
                <a:lnTo>
                  <a:pt x="507" y="15621"/>
                </a:lnTo>
                <a:lnTo>
                  <a:pt x="3175" y="19685"/>
                </a:lnTo>
                <a:lnTo>
                  <a:pt x="6730" y="21844"/>
                </a:lnTo>
                <a:lnTo>
                  <a:pt x="11429" y="22860"/>
                </a:lnTo>
                <a:lnTo>
                  <a:pt x="11937"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80" name="Google Shape;5880;p115"/>
          <p:cNvSpPr/>
          <p:nvPr/>
        </p:nvSpPr>
        <p:spPr>
          <a:xfrm>
            <a:off x="4377842" y="3073095"/>
            <a:ext cx="26913" cy="26913"/>
          </a:xfrm>
          <a:custGeom>
            <a:rect b="b" l="l" r="r" t="t"/>
            <a:pathLst>
              <a:path extrusionOk="0" h="24384" w="24384">
                <a:moveTo>
                  <a:pt x="24384" y="11937"/>
                </a:moveTo>
                <a:lnTo>
                  <a:pt x="23240" y="7619"/>
                </a:lnTo>
                <a:lnTo>
                  <a:pt x="21082" y="3810"/>
                </a:lnTo>
                <a:lnTo>
                  <a:pt x="16637" y="507"/>
                </a:lnTo>
                <a:lnTo>
                  <a:pt x="12191" y="0"/>
                </a:lnTo>
                <a:lnTo>
                  <a:pt x="7238" y="507"/>
                </a:lnTo>
                <a:lnTo>
                  <a:pt x="3937" y="3810"/>
                </a:lnTo>
                <a:lnTo>
                  <a:pt x="508" y="7619"/>
                </a:lnTo>
                <a:lnTo>
                  <a:pt x="0" y="11937"/>
                </a:lnTo>
                <a:lnTo>
                  <a:pt x="508" y="16255"/>
                </a:lnTo>
                <a:lnTo>
                  <a:pt x="3937" y="20574"/>
                </a:lnTo>
                <a:lnTo>
                  <a:pt x="7238" y="22732"/>
                </a:lnTo>
                <a:lnTo>
                  <a:pt x="12191" y="24384"/>
                </a:lnTo>
                <a:lnTo>
                  <a:pt x="14350" y="23240"/>
                </a:lnTo>
                <a:lnTo>
                  <a:pt x="18287" y="21716"/>
                </a:lnTo>
                <a:lnTo>
                  <a:pt x="21082" y="20574"/>
                </a:lnTo>
                <a:lnTo>
                  <a:pt x="23240" y="16255"/>
                </a:lnTo>
                <a:lnTo>
                  <a:pt x="24384" y="1193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81" name="Google Shape;5881;p115"/>
          <p:cNvSpPr/>
          <p:nvPr/>
        </p:nvSpPr>
        <p:spPr>
          <a:xfrm>
            <a:off x="4392980" y="3037773"/>
            <a:ext cx="26913" cy="26912"/>
          </a:xfrm>
          <a:custGeom>
            <a:rect b="b" l="l" r="r" t="t"/>
            <a:pathLst>
              <a:path extrusionOk="0" h="24383" w="24384">
                <a:moveTo>
                  <a:pt x="13843" y="23875"/>
                </a:moveTo>
                <a:lnTo>
                  <a:pt x="16637" y="23240"/>
                </a:lnTo>
                <a:lnTo>
                  <a:pt x="20447" y="20446"/>
                </a:lnTo>
                <a:lnTo>
                  <a:pt x="23241" y="16636"/>
                </a:lnTo>
                <a:lnTo>
                  <a:pt x="23875" y="13842"/>
                </a:lnTo>
                <a:lnTo>
                  <a:pt x="24384" y="12191"/>
                </a:lnTo>
                <a:lnTo>
                  <a:pt x="23241" y="7238"/>
                </a:lnTo>
                <a:lnTo>
                  <a:pt x="20447" y="3301"/>
                </a:lnTo>
                <a:lnTo>
                  <a:pt x="16637" y="507"/>
                </a:lnTo>
                <a:lnTo>
                  <a:pt x="12192" y="0"/>
                </a:lnTo>
                <a:lnTo>
                  <a:pt x="7238" y="507"/>
                </a:lnTo>
                <a:lnTo>
                  <a:pt x="3302" y="3301"/>
                </a:lnTo>
                <a:lnTo>
                  <a:pt x="508" y="7238"/>
                </a:lnTo>
                <a:lnTo>
                  <a:pt x="0" y="12191"/>
                </a:lnTo>
                <a:lnTo>
                  <a:pt x="508" y="16636"/>
                </a:lnTo>
                <a:lnTo>
                  <a:pt x="3302" y="20446"/>
                </a:lnTo>
                <a:lnTo>
                  <a:pt x="7238" y="23240"/>
                </a:lnTo>
                <a:lnTo>
                  <a:pt x="12192" y="24383"/>
                </a:lnTo>
                <a:lnTo>
                  <a:pt x="13843"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82" name="Google Shape;5882;p115"/>
          <p:cNvSpPr/>
          <p:nvPr/>
        </p:nvSpPr>
        <p:spPr>
          <a:xfrm>
            <a:off x="4409802" y="3002449"/>
            <a:ext cx="25230" cy="26913"/>
          </a:xfrm>
          <a:custGeom>
            <a:rect b="b" l="l" r="r" t="t"/>
            <a:pathLst>
              <a:path extrusionOk="0" h="24384" w="22859">
                <a:moveTo>
                  <a:pt x="0" y="12192"/>
                </a:moveTo>
                <a:lnTo>
                  <a:pt x="507" y="16637"/>
                </a:lnTo>
                <a:lnTo>
                  <a:pt x="3682" y="21082"/>
                </a:lnTo>
                <a:lnTo>
                  <a:pt x="6730" y="23240"/>
                </a:lnTo>
                <a:lnTo>
                  <a:pt x="11429" y="24384"/>
                </a:lnTo>
                <a:lnTo>
                  <a:pt x="11937" y="23875"/>
                </a:lnTo>
                <a:lnTo>
                  <a:pt x="15620" y="23240"/>
                </a:lnTo>
                <a:lnTo>
                  <a:pt x="19684" y="21082"/>
                </a:lnTo>
                <a:lnTo>
                  <a:pt x="20827" y="18287"/>
                </a:lnTo>
                <a:lnTo>
                  <a:pt x="21843" y="16637"/>
                </a:lnTo>
                <a:lnTo>
                  <a:pt x="22351" y="13843"/>
                </a:lnTo>
                <a:lnTo>
                  <a:pt x="22859" y="12192"/>
                </a:lnTo>
                <a:lnTo>
                  <a:pt x="21843" y="7238"/>
                </a:lnTo>
                <a:lnTo>
                  <a:pt x="19684" y="3937"/>
                </a:lnTo>
                <a:lnTo>
                  <a:pt x="15620" y="508"/>
                </a:lnTo>
                <a:lnTo>
                  <a:pt x="11429" y="0"/>
                </a:lnTo>
                <a:lnTo>
                  <a:pt x="6730" y="508"/>
                </a:lnTo>
                <a:lnTo>
                  <a:pt x="3682" y="3937"/>
                </a:lnTo>
                <a:lnTo>
                  <a:pt x="507" y="7238"/>
                </a:lnTo>
                <a:lnTo>
                  <a:pt x="0"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83" name="Google Shape;5883;p115"/>
          <p:cNvSpPr/>
          <p:nvPr/>
        </p:nvSpPr>
        <p:spPr>
          <a:xfrm>
            <a:off x="4424940" y="2967126"/>
            <a:ext cx="26913" cy="26913"/>
          </a:xfrm>
          <a:custGeom>
            <a:rect b="b" l="l" r="r" t="t"/>
            <a:pathLst>
              <a:path extrusionOk="0" h="24384" w="24384">
                <a:moveTo>
                  <a:pt x="24384" y="12446"/>
                </a:moveTo>
                <a:lnTo>
                  <a:pt x="23240" y="7619"/>
                </a:lnTo>
                <a:lnTo>
                  <a:pt x="20447" y="3810"/>
                </a:lnTo>
                <a:lnTo>
                  <a:pt x="16637" y="1142"/>
                </a:lnTo>
                <a:lnTo>
                  <a:pt x="12191" y="0"/>
                </a:lnTo>
                <a:lnTo>
                  <a:pt x="7238" y="1142"/>
                </a:lnTo>
                <a:lnTo>
                  <a:pt x="3301" y="3810"/>
                </a:lnTo>
                <a:lnTo>
                  <a:pt x="507" y="7619"/>
                </a:lnTo>
                <a:lnTo>
                  <a:pt x="0" y="12446"/>
                </a:lnTo>
                <a:lnTo>
                  <a:pt x="507" y="16255"/>
                </a:lnTo>
                <a:lnTo>
                  <a:pt x="3301" y="20574"/>
                </a:lnTo>
                <a:lnTo>
                  <a:pt x="7238" y="22733"/>
                </a:lnTo>
                <a:lnTo>
                  <a:pt x="12191" y="24384"/>
                </a:lnTo>
                <a:lnTo>
                  <a:pt x="13842" y="23875"/>
                </a:lnTo>
                <a:lnTo>
                  <a:pt x="16637" y="22733"/>
                </a:lnTo>
                <a:lnTo>
                  <a:pt x="20447" y="20574"/>
                </a:lnTo>
                <a:lnTo>
                  <a:pt x="23240" y="16255"/>
                </a:lnTo>
                <a:lnTo>
                  <a:pt x="24384" y="12446"/>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84" name="Google Shape;5884;p115"/>
          <p:cNvSpPr/>
          <p:nvPr/>
        </p:nvSpPr>
        <p:spPr>
          <a:xfrm>
            <a:off x="4440078" y="2935166"/>
            <a:ext cx="25231" cy="23549"/>
          </a:xfrm>
          <a:custGeom>
            <a:rect b="b" l="l" r="r" t="t"/>
            <a:pathLst>
              <a:path extrusionOk="0" h="21336" w="22860">
                <a:moveTo>
                  <a:pt x="11937" y="20828"/>
                </a:moveTo>
                <a:lnTo>
                  <a:pt x="15621" y="20320"/>
                </a:lnTo>
                <a:lnTo>
                  <a:pt x="19685" y="17907"/>
                </a:lnTo>
                <a:lnTo>
                  <a:pt x="21844" y="14605"/>
                </a:lnTo>
                <a:lnTo>
                  <a:pt x="22860" y="10668"/>
                </a:lnTo>
                <a:lnTo>
                  <a:pt x="21844" y="6350"/>
                </a:lnTo>
                <a:lnTo>
                  <a:pt x="19685" y="2921"/>
                </a:lnTo>
                <a:lnTo>
                  <a:pt x="15621" y="508"/>
                </a:lnTo>
                <a:lnTo>
                  <a:pt x="11430" y="0"/>
                </a:lnTo>
                <a:lnTo>
                  <a:pt x="6731" y="508"/>
                </a:lnTo>
                <a:lnTo>
                  <a:pt x="3683" y="2921"/>
                </a:lnTo>
                <a:lnTo>
                  <a:pt x="508" y="6350"/>
                </a:lnTo>
                <a:lnTo>
                  <a:pt x="0" y="10668"/>
                </a:lnTo>
                <a:lnTo>
                  <a:pt x="508" y="14605"/>
                </a:lnTo>
                <a:lnTo>
                  <a:pt x="3683" y="17907"/>
                </a:lnTo>
                <a:lnTo>
                  <a:pt x="6731" y="20320"/>
                </a:lnTo>
                <a:lnTo>
                  <a:pt x="11430" y="21336"/>
                </a:lnTo>
                <a:lnTo>
                  <a:pt x="11937" y="20828"/>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85" name="Google Shape;5885;p115"/>
          <p:cNvSpPr/>
          <p:nvPr/>
        </p:nvSpPr>
        <p:spPr>
          <a:xfrm>
            <a:off x="4456898" y="2899844"/>
            <a:ext cx="23549" cy="23549"/>
          </a:xfrm>
          <a:custGeom>
            <a:rect b="b" l="l" r="r" t="t"/>
            <a:pathLst>
              <a:path extrusionOk="0" h="21336" w="21336">
                <a:moveTo>
                  <a:pt x="11175" y="20827"/>
                </a:moveTo>
                <a:lnTo>
                  <a:pt x="14605" y="20320"/>
                </a:lnTo>
                <a:lnTo>
                  <a:pt x="17907" y="18414"/>
                </a:lnTo>
                <a:lnTo>
                  <a:pt x="20320" y="14604"/>
                </a:lnTo>
                <a:lnTo>
                  <a:pt x="21336" y="10668"/>
                </a:lnTo>
                <a:lnTo>
                  <a:pt x="20320" y="6350"/>
                </a:lnTo>
                <a:lnTo>
                  <a:pt x="17907" y="3428"/>
                </a:lnTo>
                <a:lnTo>
                  <a:pt x="14605" y="508"/>
                </a:lnTo>
                <a:lnTo>
                  <a:pt x="10668" y="0"/>
                </a:lnTo>
                <a:lnTo>
                  <a:pt x="6350" y="508"/>
                </a:lnTo>
                <a:lnTo>
                  <a:pt x="2921" y="3428"/>
                </a:lnTo>
                <a:lnTo>
                  <a:pt x="508" y="6350"/>
                </a:lnTo>
                <a:lnTo>
                  <a:pt x="0" y="10668"/>
                </a:lnTo>
                <a:lnTo>
                  <a:pt x="508" y="14604"/>
                </a:lnTo>
                <a:lnTo>
                  <a:pt x="2921" y="18414"/>
                </a:lnTo>
                <a:lnTo>
                  <a:pt x="6350" y="20320"/>
                </a:lnTo>
                <a:lnTo>
                  <a:pt x="10668" y="21336"/>
                </a:lnTo>
                <a:lnTo>
                  <a:pt x="11175" y="20827"/>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86" name="Google Shape;5886;p115"/>
          <p:cNvSpPr/>
          <p:nvPr/>
        </p:nvSpPr>
        <p:spPr>
          <a:xfrm>
            <a:off x="4470355" y="2864522"/>
            <a:ext cx="26912" cy="26912"/>
          </a:xfrm>
          <a:custGeom>
            <a:rect b="b" l="l" r="r" t="t"/>
            <a:pathLst>
              <a:path extrusionOk="0" h="24383" w="24383">
                <a:moveTo>
                  <a:pt x="24383" y="12445"/>
                </a:moveTo>
                <a:lnTo>
                  <a:pt x="23240" y="7619"/>
                </a:lnTo>
                <a:lnTo>
                  <a:pt x="21081" y="3810"/>
                </a:lnTo>
                <a:lnTo>
                  <a:pt x="16637" y="1142"/>
                </a:lnTo>
                <a:lnTo>
                  <a:pt x="12191" y="0"/>
                </a:lnTo>
                <a:lnTo>
                  <a:pt x="7238" y="1142"/>
                </a:lnTo>
                <a:lnTo>
                  <a:pt x="3937" y="3810"/>
                </a:lnTo>
                <a:lnTo>
                  <a:pt x="507" y="7619"/>
                </a:lnTo>
                <a:lnTo>
                  <a:pt x="0" y="12445"/>
                </a:lnTo>
                <a:lnTo>
                  <a:pt x="507" y="16255"/>
                </a:lnTo>
                <a:lnTo>
                  <a:pt x="3937" y="20574"/>
                </a:lnTo>
                <a:lnTo>
                  <a:pt x="7238" y="22732"/>
                </a:lnTo>
                <a:lnTo>
                  <a:pt x="12191" y="24383"/>
                </a:lnTo>
                <a:lnTo>
                  <a:pt x="14350" y="23875"/>
                </a:lnTo>
                <a:lnTo>
                  <a:pt x="18287" y="21716"/>
                </a:lnTo>
                <a:lnTo>
                  <a:pt x="21081" y="20574"/>
                </a:lnTo>
                <a:lnTo>
                  <a:pt x="23240" y="16255"/>
                </a:lnTo>
                <a:lnTo>
                  <a:pt x="24383" y="1244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87" name="Google Shape;5887;p115"/>
          <p:cNvSpPr/>
          <p:nvPr/>
        </p:nvSpPr>
        <p:spPr>
          <a:xfrm>
            <a:off x="4488857" y="2829198"/>
            <a:ext cx="25231" cy="26913"/>
          </a:xfrm>
          <a:custGeom>
            <a:rect b="b" l="l" r="r" t="t"/>
            <a:pathLst>
              <a:path extrusionOk="0" h="24384" w="22860">
                <a:moveTo>
                  <a:pt x="0" y="12192"/>
                </a:moveTo>
                <a:lnTo>
                  <a:pt x="507" y="16637"/>
                </a:lnTo>
                <a:lnTo>
                  <a:pt x="3682" y="20447"/>
                </a:lnTo>
                <a:lnTo>
                  <a:pt x="6730" y="23241"/>
                </a:lnTo>
                <a:lnTo>
                  <a:pt x="11429" y="24384"/>
                </a:lnTo>
                <a:lnTo>
                  <a:pt x="12953" y="23876"/>
                </a:lnTo>
                <a:lnTo>
                  <a:pt x="15620" y="23241"/>
                </a:lnTo>
                <a:lnTo>
                  <a:pt x="17144" y="22225"/>
                </a:lnTo>
                <a:lnTo>
                  <a:pt x="19685" y="20447"/>
                </a:lnTo>
                <a:lnTo>
                  <a:pt x="21843" y="16637"/>
                </a:lnTo>
                <a:lnTo>
                  <a:pt x="22351" y="13843"/>
                </a:lnTo>
                <a:lnTo>
                  <a:pt x="22860" y="12192"/>
                </a:lnTo>
                <a:lnTo>
                  <a:pt x="21843" y="7239"/>
                </a:lnTo>
                <a:lnTo>
                  <a:pt x="19685" y="3302"/>
                </a:lnTo>
                <a:lnTo>
                  <a:pt x="15620" y="508"/>
                </a:lnTo>
                <a:lnTo>
                  <a:pt x="11429" y="0"/>
                </a:lnTo>
                <a:lnTo>
                  <a:pt x="6730" y="508"/>
                </a:lnTo>
                <a:lnTo>
                  <a:pt x="3682" y="3302"/>
                </a:lnTo>
                <a:lnTo>
                  <a:pt x="507" y="7239"/>
                </a:lnTo>
                <a:lnTo>
                  <a:pt x="0" y="12192"/>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88" name="Google Shape;5888;p115"/>
          <p:cNvSpPr/>
          <p:nvPr/>
        </p:nvSpPr>
        <p:spPr>
          <a:xfrm>
            <a:off x="4503996" y="2793876"/>
            <a:ext cx="26913" cy="25231"/>
          </a:xfrm>
          <a:custGeom>
            <a:rect b="b" l="l" r="r" t="t"/>
            <a:pathLst>
              <a:path extrusionOk="0" h="22860" w="24384">
                <a:moveTo>
                  <a:pt x="12953" y="22351"/>
                </a:moveTo>
                <a:lnTo>
                  <a:pt x="16256" y="21844"/>
                </a:lnTo>
                <a:lnTo>
                  <a:pt x="20574" y="19685"/>
                </a:lnTo>
                <a:lnTo>
                  <a:pt x="22733" y="15621"/>
                </a:lnTo>
                <a:lnTo>
                  <a:pt x="23875" y="12953"/>
                </a:lnTo>
                <a:lnTo>
                  <a:pt x="24384" y="11430"/>
                </a:lnTo>
                <a:lnTo>
                  <a:pt x="22733" y="6731"/>
                </a:lnTo>
                <a:lnTo>
                  <a:pt x="20574" y="3683"/>
                </a:lnTo>
                <a:lnTo>
                  <a:pt x="16256" y="508"/>
                </a:lnTo>
                <a:lnTo>
                  <a:pt x="12446" y="0"/>
                </a:lnTo>
                <a:lnTo>
                  <a:pt x="7620" y="508"/>
                </a:lnTo>
                <a:lnTo>
                  <a:pt x="3810" y="3683"/>
                </a:lnTo>
                <a:lnTo>
                  <a:pt x="1143" y="6731"/>
                </a:lnTo>
                <a:lnTo>
                  <a:pt x="0" y="11430"/>
                </a:lnTo>
                <a:lnTo>
                  <a:pt x="1143" y="15621"/>
                </a:lnTo>
                <a:lnTo>
                  <a:pt x="3810" y="19685"/>
                </a:lnTo>
                <a:lnTo>
                  <a:pt x="7620" y="21844"/>
                </a:lnTo>
                <a:lnTo>
                  <a:pt x="12446" y="22860"/>
                </a:lnTo>
                <a:lnTo>
                  <a:pt x="12953" y="2235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89" name="Google Shape;5889;p115"/>
          <p:cNvSpPr/>
          <p:nvPr/>
        </p:nvSpPr>
        <p:spPr>
          <a:xfrm>
            <a:off x="4519133" y="2758553"/>
            <a:ext cx="26913" cy="26913"/>
          </a:xfrm>
          <a:custGeom>
            <a:rect b="b" l="l" r="r" t="t"/>
            <a:pathLst>
              <a:path extrusionOk="0" h="24384" w="24384">
                <a:moveTo>
                  <a:pt x="24384" y="12445"/>
                </a:moveTo>
                <a:lnTo>
                  <a:pt x="23241" y="7619"/>
                </a:lnTo>
                <a:lnTo>
                  <a:pt x="21082" y="3810"/>
                </a:lnTo>
                <a:lnTo>
                  <a:pt x="16637" y="1142"/>
                </a:lnTo>
                <a:lnTo>
                  <a:pt x="12192" y="0"/>
                </a:lnTo>
                <a:lnTo>
                  <a:pt x="7238" y="1142"/>
                </a:lnTo>
                <a:lnTo>
                  <a:pt x="3937" y="3810"/>
                </a:lnTo>
                <a:lnTo>
                  <a:pt x="508" y="7619"/>
                </a:lnTo>
                <a:lnTo>
                  <a:pt x="0" y="12445"/>
                </a:lnTo>
                <a:lnTo>
                  <a:pt x="508" y="16255"/>
                </a:lnTo>
                <a:lnTo>
                  <a:pt x="3937" y="20574"/>
                </a:lnTo>
                <a:lnTo>
                  <a:pt x="7238" y="22732"/>
                </a:lnTo>
                <a:lnTo>
                  <a:pt x="12192" y="24384"/>
                </a:lnTo>
                <a:lnTo>
                  <a:pt x="14350" y="23875"/>
                </a:lnTo>
                <a:lnTo>
                  <a:pt x="18287" y="21716"/>
                </a:lnTo>
                <a:lnTo>
                  <a:pt x="21082" y="20574"/>
                </a:lnTo>
                <a:lnTo>
                  <a:pt x="23241" y="16255"/>
                </a:lnTo>
                <a:lnTo>
                  <a:pt x="24384" y="1244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90" name="Google Shape;5890;p115"/>
          <p:cNvSpPr/>
          <p:nvPr/>
        </p:nvSpPr>
        <p:spPr>
          <a:xfrm>
            <a:off x="3945557" y="3079824"/>
            <a:ext cx="38686" cy="38686"/>
          </a:xfrm>
          <a:custGeom>
            <a:rect b="b" l="l" r="r" t="t"/>
            <a:pathLst>
              <a:path extrusionOk="0" h="35051" w="35051">
                <a:moveTo>
                  <a:pt x="35051" y="17779"/>
                </a:moveTo>
                <a:lnTo>
                  <a:pt x="34543" y="14096"/>
                </a:lnTo>
                <a:lnTo>
                  <a:pt x="33400" y="10413"/>
                </a:lnTo>
                <a:lnTo>
                  <a:pt x="30225" y="5206"/>
                </a:lnTo>
                <a:lnTo>
                  <a:pt x="23875" y="1523"/>
                </a:lnTo>
                <a:lnTo>
                  <a:pt x="20700" y="0"/>
                </a:lnTo>
                <a:lnTo>
                  <a:pt x="17525" y="0"/>
                </a:lnTo>
                <a:lnTo>
                  <a:pt x="10667" y="1523"/>
                </a:lnTo>
                <a:lnTo>
                  <a:pt x="5333" y="5206"/>
                </a:lnTo>
                <a:lnTo>
                  <a:pt x="1015" y="10413"/>
                </a:lnTo>
                <a:lnTo>
                  <a:pt x="0" y="17779"/>
                </a:lnTo>
                <a:lnTo>
                  <a:pt x="0" y="20446"/>
                </a:lnTo>
                <a:lnTo>
                  <a:pt x="1015" y="24002"/>
                </a:lnTo>
                <a:lnTo>
                  <a:pt x="5333" y="29844"/>
                </a:lnTo>
                <a:lnTo>
                  <a:pt x="10667" y="33019"/>
                </a:lnTo>
                <a:lnTo>
                  <a:pt x="14350" y="34543"/>
                </a:lnTo>
                <a:lnTo>
                  <a:pt x="17525" y="35051"/>
                </a:lnTo>
                <a:lnTo>
                  <a:pt x="20700" y="34543"/>
                </a:lnTo>
                <a:lnTo>
                  <a:pt x="23875" y="33019"/>
                </a:lnTo>
                <a:lnTo>
                  <a:pt x="30225"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91" name="Google Shape;5891;p115"/>
          <p:cNvSpPr/>
          <p:nvPr/>
        </p:nvSpPr>
        <p:spPr>
          <a:xfrm>
            <a:off x="3997701" y="3079824"/>
            <a:ext cx="38686" cy="38686"/>
          </a:xfrm>
          <a:custGeom>
            <a:rect b="b" l="l" r="r" t="t"/>
            <a:pathLst>
              <a:path extrusionOk="0" h="35051" w="35051">
                <a:moveTo>
                  <a:pt x="35051" y="17779"/>
                </a:moveTo>
                <a:lnTo>
                  <a:pt x="34544" y="14096"/>
                </a:lnTo>
                <a:lnTo>
                  <a:pt x="32893" y="10413"/>
                </a:lnTo>
                <a:lnTo>
                  <a:pt x="29718" y="5206"/>
                </a:lnTo>
                <a:lnTo>
                  <a:pt x="23875" y="1523"/>
                </a:lnTo>
                <a:lnTo>
                  <a:pt x="20193" y="0"/>
                </a:lnTo>
                <a:lnTo>
                  <a:pt x="17525" y="0"/>
                </a:lnTo>
                <a:lnTo>
                  <a:pt x="10033" y="1523"/>
                </a:lnTo>
                <a:lnTo>
                  <a:pt x="4825" y="5206"/>
                </a:lnTo>
                <a:lnTo>
                  <a:pt x="1015" y="10413"/>
                </a:lnTo>
                <a:lnTo>
                  <a:pt x="0" y="17779"/>
                </a:lnTo>
                <a:lnTo>
                  <a:pt x="0" y="20446"/>
                </a:lnTo>
                <a:lnTo>
                  <a:pt x="1015" y="24002"/>
                </a:lnTo>
                <a:lnTo>
                  <a:pt x="4825" y="29844"/>
                </a:lnTo>
                <a:lnTo>
                  <a:pt x="10033" y="33019"/>
                </a:lnTo>
                <a:lnTo>
                  <a:pt x="13843" y="34543"/>
                </a:lnTo>
                <a:lnTo>
                  <a:pt x="17525" y="35051"/>
                </a:lnTo>
                <a:lnTo>
                  <a:pt x="20193" y="34543"/>
                </a:lnTo>
                <a:lnTo>
                  <a:pt x="23875" y="33019"/>
                </a:lnTo>
                <a:lnTo>
                  <a:pt x="29718" y="29844"/>
                </a:lnTo>
                <a:lnTo>
                  <a:pt x="32893"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92" name="Google Shape;5892;p115"/>
          <p:cNvSpPr/>
          <p:nvPr/>
        </p:nvSpPr>
        <p:spPr>
          <a:xfrm>
            <a:off x="4048162" y="3079824"/>
            <a:ext cx="38686" cy="38686"/>
          </a:xfrm>
          <a:custGeom>
            <a:rect b="b" l="l" r="r" t="t"/>
            <a:pathLst>
              <a:path extrusionOk="0" h="35051" w="35051">
                <a:moveTo>
                  <a:pt x="35051" y="17779"/>
                </a:moveTo>
                <a:lnTo>
                  <a:pt x="34543" y="14096"/>
                </a:lnTo>
                <a:lnTo>
                  <a:pt x="33400" y="10413"/>
                </a:lnTo>
                <a:lnTo>
                  <a:pt x="29717" y="5206"/>
                </a:lnTo>
                <a:lnTo>
                  <a:pt x="23875" y="1523"/>
                </a:lnTo>
                <a:lnTo>
                  <a:pt x="20700" y="0"/>
                </a:lnTo>
                <a:lnTo>
                  <a:pt x="17525" y="0"/>
                </a:lnTo>
                <a:lnTo>
                  <a:pt x="10667" y="1523"/>
                </a:lnTo>
                <a:lnTo>
                  <a:pt x="5333" y="5206"/>
                </a:lnTo>
                <a:lnTo>
                  <a:pt x="1015" y="10413"/>
                </a:lnTo>
                <a:lnTo>
                  <a:pt x="0" y="17779"/>
                </a:lnTo>
                <a:lnTo>
                  <a:pt x="0" y="20446"/>
                </a:lnTo>
                <a:lnTo>
                  <a:pt x="1015" y="24002"/>
                </a:lnTo>
                <a:lnTo>
                  <a:pt x="5333" y="29844"/>
                </a:lnTo>
                <a:lnTo>
                  <a:pt x="10667" y="33019"/>
                </a:lnTo>
                <a:lnTo>
                  <a:pt x="13842" y="34543"/>
                </a:lnTo>
                <a:lnTo>
                  <a:pt x="17525" y="35051"/>
                </a:lnTo>
                <a:lnTo>
                  <a:pt x="20700" y="34543"/>
                </a:lnTo>
                <a:lnTo>
                  <a:pt x="23875" y="33019"/>
                </a:lnTo>
                <a:lnTo>
                  <a:pt x="29717"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93" name="Google Shape;5893;p115"/>
          <p:cNvSpPr/>
          <p:nvPr/>
        </p:nvSpPr>
        <p:spPr>
          <a:xfrm>
            <a:off x="4098622" y="3079824"/>
            <a:ext cx="38687" cy="38686"/>
          </a:xfrm>
          <a:custGeom>
            <a:rect b="b" l="l" r="r" t="t"/>
            <a:pathLst>
              <a:path extrusionOk="0" h="35051" w="35052">
                <a:moveTo>
                  <a:pt x="35052" y="17779"/>
                </a:moveTo>
                <a:lnTo>
                  <a:pt x="34544" y="14096"/>
                </a:lnTo>
                <a:lnTo>
                  <a:pt x="33400" y="10413"/>
                </a:lnTo>
                <a:lnTo>
                  <a:pt x="30225" y="5206"/>
                </a:lnTo>
                <a:lnTo>
                  <a:pt x="23875" y="1523"/>
                </a:lnTo>
                <a:lnTo>
                  <a:pt x="20700" y="0"/>
                </a:lnTo>
                <a:lnTo>
                  <a:pt x="17525" y="0"/>
                </a:lnTo>
                <a:lnTo>
                  <a:pt x="10668" y="1523"/>
                </a:lnTo>
                <a:lnTo>
                  <a:pt x="5334" y="5206"/>
                </a:lnTo>
                <a:lnTo>
                  <a:pt x="1016" y="10413"/>
                </a:lnTo>
                <a:lnTo>
                  <a:pt x="0" y="17779"/>
                </a:lnTo>
                <a:lnTo>
                  <a:pt x="0" y="20446"/>
                </a:lnTo>
                <a:lnTo>
                  <a:pt x="1016" y="24002"/>
                </a:lnTo>
                <a:lnTo>
                  <a:pt x="5334" y="29844"/>
                </a:lnTo>
                <a:lnTo>
                  <a:pt x="10668" y="33019"/>
                </a:lnTo>
                <a:lnTo>
                  <a:pt x="14350" y="34543"/>
                </a:lnTo>
                <a:lnTo>
                  <a:pt x="17525" y="35051"/>
                </a:lnTo>
                <a:lnTo>
                  <a:pt x="20700" y="34543"/>
                </a:lnTo>
                <a:lnTo>
                  <a:pt x="23875" y="33019"/>
                </a:lnTo>
                <a:lnTo>
                  <a:pt x="30225" y="29844"/>
                </a:lnTo>
                <a:lnTo>
                  <a:pt x="33400" y="24002"/>
                </a:lnTo>
                <a:lnTo>
                  <a:pt x="34544"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94" name="Google Shape;5894;p115"/>
          <p:cNvSpPr/>
          <p:nvPr/>
        </p:nvSpPr>
        <p:spPr>
          <a:xfrm>
            <a:off x="4152449" y="3079824"/>
            <a:ext cx="38686" cy="38686"/>
          </a:xfrm>
          <a:custGeom>
            <a:rect b="b" l="l" r="r" t="t"/>
            <a:pathLst>
              <a:path extrusionOk="0" h="35051" w="35051">
                <a:moveTo>
                  <a:pt x="35051" y="17779"/>
                </a:moveTo>
                <a:lnTo>
                  <a:pt x="34543" y="14096"/>
                </a:lnTo>
                <a:lnTo>
                  <a:pt x="32892" y="10413"/>
                </a:lnTo>
                <a:lnTo>
                  <a:pt x="29717" y="5206"/>
                </a:lnTo>
                <a:lnTo>
                  <a:pt x="23875" y="1523"/>
                </a:lnTo>
                <a:lnTo>
                  <a:pt x="20192" y="0"/>
                </a:lnTo>
                <a:lnTo>
                  <a:pt x="17525" y="0"/>
                </a:lnTo>
                <a:lnTo>
                  <a:pt x="10032" y="1523"/>
                </a:lnTo>
                <a:lnTo>
                  <a:pt x="4825" y="5206"/>
                </a:lnTo>
                <a:lnTo>
                  <a:pt x="1015" y="10413"/>
                </a:lnTo>
                <a:lnTo>
                  <a:pt x="0" y="17779"/>
                </a:lnTo>
                <a:lnTo>
                  <a:pt x="0" y="20446"/>
                </a:lnTo>
                <a:lnTo>
                  <a:pt x="1015" y="24002"/>
                </a:lnTo>
                <a:lnTo>
                  <a:pt x="4825" y="29844"/>
                </a:lnTo>
                <a:lnTo>
                  <a:pt x="10032" y="33019"/>
                </a:lnTo>
                <a:lnTo>
                  <a:pt x="13842" y="34543"/>
                </a:lnTo>
                <a:lnTo>
                  <a:pt x="17525" y="35051"/>
                </a:lnTo>
                <a:lnTo>
                  <a:pt x="20192" y="34543"/>
                </a:lnTo>
                <a:lnTo>
                  <a:pt x="23875" y="33019"/>
                </a:lnTo>
                <a:lnTo>
                  <a:pt x="29717" y="29844"/>
                </a:lnTo>
                <a:lnTo>
                  <a:pt x="32892"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95" name="Google Shape;5895;p115"/>
          <p:cNvSpPr/>
          <p:nvPr/>
        </p:nvSpPr>
        <p:spPr>
          <a:xfrm>
            <a:off x="4202909" y="3079824"/>
            <a:ext cx="38687" cy="38686"/>
          </a:xfrm>
          <a:custGeom>
            <a:rect b="b" l="l" r="r" t="t"/>
            <a:pathLst>
              <a:path extrusionOk="0" h="35051" w="35052">
                <a:moveTo>
                  <a:pt x="35052" y="17779"/>
                </a:moveTo>
                <a:lnTo>
                  <a:pt x="34544" y="14096"/>
                </a:lnTo>
                <a:lnTo>
                  <a:pt x="33400" y="10413"/>
                </a:lnTo>
                <a:lnTo>
                  <a:pt x="29718" y="5206"/>
                </a:lnTo>
                <a:lnTo>
                  <a:pt x="23875" y="1523"/>
                </a:lnTo>
                <a:lnTo>
                  <a:pt x="20700" y="0"/>
                </a:lnTo>
                <a:lnTo>
                  <a:pt x="17525" y="0"/>
                </a:lnTo>
                <a:lnTo>
                  <a:pt x="10668" y="1523"/>
                </a:lnTo>
                <a:lnTo>
                  <a:pt x="5334" y="5206"/>
                </a:lnTo>
                <a:lnTo>
                  <a:pt x="1016" y="10413"/>
                </a:lnTo>
                <a:lnTo>
                  <a:pt x="0" y="17779"/>
                </a:lnTo>
                <a:lnTo>
                  <a:pt x="0" y="20446"/>
                </a:lnTo>
                <a:lnTo>
                  <a:pt x="1016" y="24002"/>
                </a:lnTo>
                <a:lnTo>
                  <a:pt x="5334" y="29844"/>
                </a:lnTo>
                <a:lnTo>
                  <a:pt x="10668" y="33019"/>
                </a:lnTo>
                <a:lnTo>
                  <a:pt x="13843" y="34543"/>
                </a:lnTo>
                <a:lnTo>
                  <a:pt x="17525" y="35051"/>
                </a:lnTo>
                <a:lnTo>
                  <a:pt x="20700" y="34543"/>
                </a:lnTo>
                <a:lnTo>
                  <a:pt x="23875" y="33019"/>
                </a:lnTo>
                <a:lnTo>
                  <a:pt x="29718" y="29844"/>
                </a:lnTo>
                <a:lnTo>
                  <a:pt x="33400" y="24002"/>
                </a:lnTo>
                <a:lnTo>
                  <a:pt x="34544" y="20446"/>
                </a:lnTo>
                <a:lnTo>
                  <a:pt x="35052"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96" name="Google Shape;5896;p115"/>
          <p:cNvSpPr/>
          <p:nvPr/>
        </p:nvSpPr>
        <p:spPr>
          <a:xfrm>
            <a:off x="4255054" y="3079824"/>
            <a:ext cx="38686" cy="38686"/>
          </a:xfrm>
          <a:custGeom>
            <a:rect b="b" l="l" r="r" t="t"/>
            <a:pathLst>
              <a:path extrusionOk="0" h="35051" w="35051">
                <a:moveTo>
                  <a:pt x="35051" y="17779"/>
                </a:moveTo>
                <a:lnTo>
                  <a:pt x="34543" y="14096"/>
                </a:lnTo>
                <a:lnTo>
                  <a:pt x="33400" y="10413"/>
                </a:lnTo>
                <a:lnTo>
                  <a:pt x="30225" y="5206"/>
                </a:lnTo>
                <a:lnTo>
                  <a:pt x="24384" y="1523"/>
                </a:lnTo>
                <a:lnTo>
                  <a:pt x="20700" y="0"/>
                </a:lnTo>
                <a:lnTo>
                  <a:pt x="17525" y="0"/>
                </a:lnTo>
                <a:lnTo>
                  <a:pt x="10667" y="1523"/>
                </a:lnTo>
                <a:lnTo>
                  <a:pt x="5334" y="5206"/>
                </a:lnTo>
                <a:lnTo>
                  <a:pt x="1015" y="10413"/>
                </a:lnTo>
                <a:lnTo>
                  <a:pt x="0" y="17779"/>
                </a:lnTo>
                <a:lnTo>
                  <a:pt x="0" y="20446"/>
                </a:lnTo>
                <a:lnTo>
                  <a:pt x="1015" y="24002"/>
                </a:lnTo>
                <a:lnTo>
                  <a:pt x="5334" y="29844"/>
                </a:lnTo>
                <a:lnTo>
                  <a:pt x="10667" y="33019"/>
                </a:lnTo>
                <a:lnTo>
                  <a:pt x="14350" y="34543"/>
                </a:lnTo>
                <a:lnTo>
                  <a:pt x="17525" y="35051"/>
                </a:lnTo>
                <a:lnTo>
                  <a:pt x="20700" y="34543"/>
                </a:lnTo>
                <a:lnTo>
                  <a:pt x="24384" y="33019"/>
                </a:lnTo>
                <a:lnTo>
                  <a:pt x="30225"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97" name="Google Shape;5897;p115"/>
          <p:cNvSpPr/>
          <p:nvPr/>
        </p:nvSpPr>
        <p:spPr>
          <a:xfrm>
            <a:off x="4305515" y="3079824"/>
            <a:ext cx="38686" cy="38686"/>
          </a:xfrm>
          <a:custGeom>
            <a:rect b="b" l="l" r="r" t="t"/>
            <a:pathLst>
              <a:path extrusionOk="0" h="35051" w="35051">
                <a:moveTo>
                  <a:pt x="35051" y="17779"/>
                </a:moveTo>
                <a:lnTo>
                  <a:pt x="34543" y="14096"/>
                </a:lnTo>
                <a:lnTo>
                  <a:pt x="33400" y="10413"/>
                </a:lnTo>
                <a:lnTo>
                  <a:pt x="29717" y="5206"/>
                </a:lnTo>
                <a:lnTo>
                  <a:pt x="23875" y="1523"/>
                </a:lnTo>
                <a:lnTo>
                  <a:pt x="20192" y="0"/>
                </a:lnTo>
                <a:lnTo>
                  <a:pt x="17525" y="0"/>
                </a:lnTo>
                <a:lnTo>
                  <a:pt x="10032" y="1523"/>
                </a:lnTo>
                <a:lnTo>
                  <a:pt x="5333" y="5206"/>
                </a:lnTo>
                <a:lnTo>
                  <a:pt x="1015" y="10413"/>
                </a:lnTo>
                <a:lnTo>
                  <a:pt x="0" y="17779"/>
                </a:lnTo>
                <a:lnTo>
                  <a:pt x="0" y="20446"/>
                </a:lnTo>
                <a:lnTo>
                  <a:pt x="1015" y="24002"/>
                </a:lnTo>
                <a:lnTo>
                  <a:pt x="5333" y="29844"/>
                </a:lnTo>
                <a:lnTo>
                  <a:pt x="10032" y="33019"/>
                </a:lnTo>
                <a:lnTo>
                  <a:pt x="13842" y="34543"/>
                </a:lnTo>
                <a:lnTo>
                  <a:pt x="17525" y="35051"/>
                </a:lnTo>
                <a:lnTo>
                  <a:pt x="20192" y="34543"/>
                </a:lnTo>
                <a:lnTo>
                  <a:pt x="23875" y="33019"/>
                </a:lnTo>
                <a:lnTo>
                  <a:pt x="29717"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98" name="Google Shape;5898;p115"/>
          <p:cNvSpPr/>
          <p:nvPr/>
        </p:nvSpPr>
        <p:spPr>
          <a:xfrm>
            <a:off x="4359340" y="3079824"/>
            <a:ext cx="37004" cy="38686"/>
          </a:xfrm>
          <a:custGeom>
            <a:rect b="b" l="l" r="r" t="t"/>
            <a:pathLst>
              <a:path extrusionOk="0" h="35051" w="33527">
                <a:moveTo>
                  <a:pt x="33527" y="17779"/>
                </a:moveTo>
                <a:lnTo>
                  <a:pt x="33020" y="14096"/>
                </a:lnTo>
                <a:lnTo>
                  <a:pt x="32003" y="10413"/>
                </a:lnTo>
                <a:lnTo>
                  <a:pt x="28448" y="5206"/>
                </a:lnTo>
                <a:lnTo>
                  <a:pt x="22860" y="1523"/>
                </a:lnTo>
                <a:lnTo>
                  <a:pt x="19812" y="0"/>
                </a:lnTo>
                <a:lnTo>
                  <a:pt x="16763" y="0"/>
                </a:lnTo>
                <a:lnTo>
                  <a:pt x="10160" y="1523"/>
                </a:lnTo>
                <a:lnTo>
                  <a:pt x="5079" y="5206"/>
                </a:lnTo>
                <a:lnTo>
                  <a:pt x="1015" y="10413"/>
                </a:lnTo>
                <a:lnTo>
                  <a:pt x="0" y="17779"/>
                </a:lnTo>
                <a:lnTo>
                  <a:pt x="0" y="20446"/>
                </a:lnTo>
                <a:lnTo>
                  <a:pt x="1015" y="24002"/>
                </a:lnTo>
                <a:lnTo>
                  <a:pt x="5079" y="29844"/>
                </a:lnTo>
                <a:lnTo>
                  <a:pt x="10160" y="33019"/>
                </a:lnTo>
                <a:lnTo>
                  <a:pt x="13208" y="34543"/>
                </a:lnTo>
                <a:lnTo>
                  <a:pt x="16763" y="35051"/>
                </a:lnTo>
                <a:lnTo>
                  <a:pt x="19812" y="34543"/>
                </a:lnTo>
                <a:lnTo>
                  <a:pt x="22860" y="33019"/>
                </a:lnTo>
                <a:lnTo>
                  <a:pt x="28448" y="29844"/>
                </a:lnTo>
                <a:lnTo>
                  <a:pt x="32003" y="24002"/>
                </a:lnTo>
                <a:lnTo>
                  <a:pt x="33020" y="20446"/>
                </a:lnTo>
                <a:lnTo>
                  <a:pt x="33527"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99" name="Google Shape;5899;p115"/>
          <p:cNvSpPr/>
          <p:nvPr/>
        </p:nvSpPr>
        <p:spPr>
          <a:xfrm>
            <a:off x="4409802" y="3079824"/>
            <a:ext cx="38686" cy="38686"/>
          </a:xfrm>
          <a:custGeom>
            <a:rect b="b" l="l" r="r" t="t"/>
            <a:pathLst>
              <a:path extrusionOk="0" h="35051" w="35051">
                <a:moveTo>
                  <a:pt x="35051" y="17779"/>
                </a:moveTo>
                <a:lnTo>
                  <a:pt x="34543" y="14096"/>
                </a:lnTo>
                <a:lnTo>
                  <a:pt x="33400" y="10413"/>
                </a:lnTo>
                <a:lnTo>
                  <a:pt x="30225" y="5206"/>
                </a:lnTo>
                <a:lnTo>
                  <a:pt x="24383" y="1523"/>
                </a:lnTo>
                <a:lnTo>
                  <a:pt x="20700" y="0"/>
                </a:lnTo>
                <a:lnTo>
                  <a:pt x="17525" y="0"/>
                </a:lnTo>
                <a:lnTo>
                  <a:pt x="10667" y="1523"/>
                </a:lnTo>
                <a:lnTo>
                  <a:pt x="5333" y="5206"/>
                </a:lnTo>
                <a:lnTo>
                  <a:pt x="1015" y="10413"/>
                </a:lnTo>
                <a:lnTo>
                  <a:pt x="0" y="17779"/>
                </a:lnTo>
                <a:lnTo>
                  <a:pt x="0" y="20446"/>
                </a:lnTo>
                <a:lnTo>
                  <a:pt x="1015" y="24002"/>
                </a:lnTo>
                <a:lnTo>
                  <a:pt x="5333" y="29844"/>
                </a:lnTo>
                <a:lnTo>
                  <a:pt x="10667" y="33019"/>
                </a:lnTo>
                <a:lnTo>
                  <a:pt x="14350" y="34543"/>
                </a:lnTo>
                <a:lnTo>
                  <a:pt x="17525" y="35051"/>
                </a:lnTo>
                <a:lnTo>
                  <a:pt x="20700" y="34543"/>
                </a:lnTo>
                <a:lnTo>
                  <a:pt x="24383" y="33019"/>
                </a:lnTo>
                <a:lnTo>
                  <a:pt x="30225"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00" name="Google Shape;5900;p115"/>
          <p:cNvSpPr/>
          <p:nvPr/>
        </p:nvSpPr>
        <p:spPr>
          <a:xfrm>
            <a:off x="4461945" y="3079824"/>
            <a:ext cx="38686" cy="38686"/>
          </a:xfrm>
          <a:custGeom>
            <a:rect b="b" l="l" r="r" t="t"/>
            <a:pathLst>
              <a:path extrusionOk="0" h="35051" w="35051">
                <a:moveTo>
                  <a:pt x="35051" y="17779"/>
                </a:moveTo>
                <a:lnTo>
                  <a:pt x="34544" y="14096"/>
                </a:lnTo>
                <a:lnTo>
                  <a:pt x="33400" y="10413"/>
                </a:lnTo>
                <a:lnTo>
                  <a:pt x="29718" y="5206"/>
                </a:lnTo>
                <a:lnTo>
                  <a:pt x="23875" y="1523"/>
                </a:lnTo>
                <a:lnTo>
                  <a:pt x="20193" y="0"/>
                </a:lnTo>
                <a:lnTo>
                  <a:pt x="17525" y="0"/>
                </a:lnTo>
                <a:lnTo>
                  <a:pt x="10033" y="1523"/>
                </a:lnTo>
                <a:lnTo>
                  <a:pt x="5334" y="5206"/>
                </a:lnTo>
                <a:lnTo>
                  <a:pt x="1015" y="10413"/>
                </a:lnTo>
                <a:lnTo>
                  <a:pt x="0" y="17779"/>
                </a:lnTo>
                <a:lnTo>
                  <a:pt x="0" y="20446"/>
                </a:lnTo>
                <a:lnTo>
                  <a:pt x="1015" y="24002"/>
                </a:lnTo>
                <a:lnTo>
                  <a:pt x="5334" y="29844"/>
                </a:lnTo>
                <a:lnTo>
                  <a:pt x="10033" y="33019"/>
                </a:lnTo>
                <a:lnTo>
                  <a:pt x="13843" y="34543"/>
                </a:lnTo>
                <a:lnTo>
                  <a:pt x="17525" y="35051"/>
                </a:lnTo>
                <a:lnTo>
                  <a:pt x="20193" y="34543"/>
                </a:lnTo>
                <a:lnTo>
                  <a:pt x="23875" y="33019"/>
                </a:lnTo>
                <a:lnTo>
                  <a:pt x="29718" y="29844"/>
                </a:lnTo>
                <a:lnTo>
                  <a:pt x="33400" y="24002"/>
                </a:lnTo>
                <a:lnTo>
                  <a:pt x="34544"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01" name="Google Shape;5901;p115"/>
          <p:cNvSpPr/>
          <p:nvPr/>
        </p:nvSpPr>
        <p:spPr>
          <a:xfrm>
            <a:off x="4512406" y="3079824"/>
            <a:ext cx="38686" cy="38686"/>
          </a:xfrm>
          <a:custGeom>
            <a:rect b="b" l="l" r="r" t="t"/>
            <a:pathLst>
              <a:path extrusionOk="0" h="35051" w="35051">
                <a:moveTo>
                  <a:pt x="35051" y="17779"/>
                </a:moveTo>
                <a:lnTo>
                  <a:pt x="34543" y="14096"/>
                </a:lnTo>
                <a:lnTo>
                  <a:pt x="33400" y="10413"/>
                </a:lnTo>
                <a:lnTo>
                  <a:pt x="29717" y="5206"/>
                </a:lnTo>
                <a:lnTo>
                  <a:pt x="23875" y="1523"/>
                </a:lnTo>
                <a:lnTo>
                  <a:pt x="20700" y="0"/>
                </a:lnTo>
                <a:lnTo>
                  <a:pt x="17525" y="0"/>
                </a:lnTo>
                <a:lnTo>
                  <a:pt x="10667" y="1523"/>
                </a:lnTo>
                <a:lnTo>
                  <a:pt x="5333" y="5206"/>
                </a:lnTo>
                <a:lnTo>
                  <a:pt x="1015" y="10413"/>
                </a:lnTo>
                <a:lnTo>
                  <a:pt x="0" y="17779"/>
                </a:lnTo>
                <a:lnTo>
                  <a:pt x="0" y="20446"/>
                </a:lnTo>
                <a:lnTo>
                  <a:pt x="1015" y="24002"/>
                </a:lnTo>
                <a:lnTo>
                  <a:pt x="5333" y="29844"/>
                </a:lnTo>
                <a:lnTo>
                  <a:pt x="10667" y="33019"/>
                </a:lnTo>
                <a:lnTo>
                  <a:pt x="13842" y="34543"/>
                </a:lnTo>
                <a:lnTo>
                  <a:pt x="17525" y="35051"/>
                </a:lnTo>
                <a:lnTo>
                  <a:pt x="20700" y="34543"/>
                </a:lnTo>
                <a:lnTo>
                  <a:pt x="23875" y="33019"/>
                </a:lnTo>
                <a:lnTo>
                  <a:pt x="29717" y="29844"/>
                </a:lnTo>
                <a:lnTo>
                  <a:pt x="33400" y="24002"/>
                </a:lnTo>
                <a:lnTo>
                  <a:pt x="34543" y="20446"/>
                </a:lnTo>
                <a:lnTo>
                  <a:pt x="35051"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02" name="Google Shape;5902;p115"/>
          <p:cNvSpPr/>
          <p:nvPr/>
        </p:nvSpPr>
        <p:spPr>
          <a:xfrm>
            <a:off x="4562868" y="3079824"/>
            <a:ext cx="40368" cy="38686"/>
          </a:xfrm>
          <a:custGeom>
            <a:rect b="b" l="l" r="r" t="t"/>
            <a:pathLst>
              <a:path extrusionOk="0" h="35051" w="36575">
                <a:moveTo>
                  <a:pt x="1143" y="24002"/>
                </a:moveTo>
                <a:lnTo>
                  <a:pt x="5461" y="29844"/>
                </a:lnTo>
                <a:lnTo>
                  <a:pt x="10922" y="33019"/>
                </a:lnTo>
                <a:lnTo>
                  <a:pt x="14732" y="34543"/>
                </a:lnTo>
                <a:lnTo>
                  <a:pt x="18034" y="35051"/>
                </a:lnTo>
                <a:lnTo>
                  <a:pt x="21336" y="34543"/>
                </a:lnTo>
                <a:lnTo>
                  <a:pt x="25146" y="33019"/>
                </a:lnTo>
                <a:lnTo>
                  <a:pt x="31114" y="29844"/>
                </a:lnTo>
                <a:lnTo>
                  <a:pt x="34417" y="24002"/>
                </a:lnTo>
                <a:lnTo>
                  <a:pt x="35433" y="20446"/>
                </a:lnTo>
                <a:lnTo>
                  <a:pt x="36575" y="17779"/>
                </a:lnTo>
                <a:lnTo>
                  <a:pt x="35433" y="14096"/>
                </a:lnTo>
                <a:lnTo>
                  <a:pt x="34417" y="10413"/>
                </a:lnTo>
                <a:lnTo>
                  <a:pt x="31114" y="5206"/>
                </a:lnTo>
                <a:lnTo>
                  <a:pt x="25146" y="1523"/>
                </a:lnTo>
                <a:lnTo>
                  <a:pt x="21336" y="0"/>
                </a:lnTo>
                <a:lnTo>
                  <a:pt x="18034" y="0"/>
                </a:lnTo>
                <a:lnTo>
                  <a:pt x="10922" y="1523"/>
                </a:lnTo>
                <a:lnTo>
                  <a:pt x="5461" y="5206"/>
                </a:lnTo>
                <a:lnTo>
                  <a:pt x="1143" y="10413"/>
                </a:lnTo>
                <a:lnTo>
                  <a:pt x="0" y="17779"/>
                </a:lnTo>
                <a:lnTo>
                  <a:pt x="0" y="20446"/>
                </a:lnTo>
                <a:lnTo>
                  <a:pt x="1143" y="2400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03" name="Google Shape;5903;p115"/>
          <p:cNvSpPr/>
          <p:nvPr/>
        </p:nvSpPr>
        <p:spPr>
          <a:xfrm>
            <a:off x="4615011" y="3079824"/>
            <a:ext cx="40368" cy="38686"/>
          </a:xfrm>
          <a:custGeom>
            <a:rect b="b" l="l" r="r" t="t"/>
            <a:pathLst>
              <a:path extrusionOk="0" h="35051" w="36575">
                <a:moveTo>
                  <a:pt x="36575" y="17525"/>
                </a:moveTo>
                <a:lnTo>
                  <a:pt x="36067" y="13842"/>
                </a:lnTo>
                <a:lnTo>
                  <a:pt x="34416" y="10032"/>
                </a:lnTo>
                <a:lnTo>
                  <a:pt x="31114" y="4825"/>
                </a:lnTo>
                <a:lnTo>
                  <a:pt x="25145" y="1015"/>
                </a:lnTo>
                <a:lnTo>
                  <a:pt x="21336" y="0"/>
                </a:lnTo>
                <a:lnTo>
                  <a:pt x="18541" y="0"/>
                </a:lnTo>
                <a:lnTo>
                  <a:pt x="10922" y="1015"/>
                </a:lnTo>
                <a:lnTo>
                  <a:pt x="5461" y="4825"/>
                </a:lnTo>
                <a:lnTo>
                  <a:pt x="1650" y="10032"/>
                </a:lnTo>
                <a:lnTo>
                  <a:pt x="0" y="17525"/>
                </a:lnTo>
                <a:lnTo>
                  <a:pt x="0" y="20192"/>
                </a:lnTo>
                <a:lnTo>
                  <a:pt x="1650" y="23875"/>
                </a:lnTo>
                <a:lnTo>
                  <a:pt x="5461" y="29717"/>
                </a:lnTo>
                <a:lnTo>
                  <a:pt x="10922" y="32892"/>
                </a:lnTo>
                <a:lnTo>
                  <a:pt x="14731" y="34543"/>
                </a:lnTo>
                <a:lnTo>
                  <a:pt x="18541" y="35051"/>
                </a:lnTo>
                <a:lnTo>
                  <a:pt x="21336" y="34543"/>
                </a:lnTo>
                <a:lnTo>
                  <a:pt x="25145" y="32892"/>
                </a:lnTo>
                <a:lnTo>
                  <a:pt x="31114" y="29717"/>
                </a:lnTo>
                <a:lnTo>
                  <a:pt x="34416" y="23875"/>
                </a:lnTo>
                <a:lnTo>
                  <a:pt x="36067" y="20192"/>
                </a:lnTo>
                <a:lnTo>
                  <a:pt x="36575"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04" name="Google Shape;5904;p115"/>
          <p:cNvSpPr/>
          <p:nvPr/>
        </p:nvSpPr>
        <p:spPr>
          <a:xfrm>
            <a:off x="4663789" y="3091598"/>
            <a:ext cx="40369" cy="38686"/>
          </a:xfrm>
          <a:custGeom>
            <a:rect b="b" l="l" r="r" t="t"/>
            <a:pathLst>
              <a:path extrusionOk="0" h="35051" w="36576">
                <a:moveTo>
                  <a:pt x="36576" y="17525"/>
                </a:moveTo>
                <a:lnTo>
                  <a:pt x="36068" y="13842"/>
                </a:lnTo>
                <a:lnTo>
                  <a:pt x="34417" y="10033"/>
                </a:lnTo>
                <a:lnTo>
                  <a:pt x="31115" y="4825"/>
                </a:lnTo>
                <a:lnTo>
                  <a:pt x="25146" y="1015"/>
                </a:lnTo>
                <a:lnTo>
                  <a:pt x="21336" y="0"/>
                </a:lnTo>
                <a:lnTo>
                  <a:pt x="18542" y="0"/>
                </a:lnTo>
                <a:lnTo>
                  <a:pt x="10922" y="1015"/>
                </a:lnTo>
                <a:lnTo>
                  <a:pt x="5461" y="4825"/>
                </a:lnTo>
                <a:lnTo>
                  <a:pt x="1651" y="10033"/>
                </a:lnTo>
                <a:lnTo>
                  <a:pt x="0" y="17525"/>
                </a:lnTo>
                <a:lnTo>
                  <a:pt x="0" y="20192"/>
                </a:lnTo>
                <a:lnTo>
                  <a:pt x="1651" y="23875"/>
                </a:lnTo>
                <a:lnTo>
                  <a:pt x="5461" y="29717"/>
                </a:lnTo>
                <a:lnTo>
                  <a:pt x="10922" y="32892"/>
                </a:lnTo>
                <a:lnTo>
                  <a:pt x="14732" y="34543"/>
                </a:lnTo>
                <a:lnTo>
                  <a:pt x="18542" y="35051"/>
                </a:lnTo>
                <a:lnTo>
                  <a:pt x="21336" y="34543"/>
                </a:lnTo>
                <a:lnTo>
                  <a:pt x="25146" y="32892"/>
                </a:lnTo>
                <a:lnTo>
                  <a:pt x="31115" y="29717"/>
                </a:lnTo>
                <a:lnTo>
                  <a:pt x="34417" y="23875"/>
                </a:lnTo>
                <a:lnTo>
                  <a:pt x="36068" y="20192"/>
                </a:lnTo>
                <a:lnTo>
                  <a:pt x="36576"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05" name="Google Shape;5905;p115"/>
          <p:cNvSpPr/>
          <p:nvPr/>
        </p:nvSpPr>
        <p:spPr>
          <a:xfrm>
            <a:off x="4699113" y="3130285"/>
            <a:ext cx="38686" cy="38686"/>
          </a:xfrm>
          <a:custGeom>
            <a:rect b="b" l="l" r="r" t="t"/>
            <a:pathLst>
              <a:path extrusionOk="0" h="35051" w="35051">
                <a:moveTo>
                  <a:pt x="35051" y="17525"/>
                </a:moveTo>
                <a:lnTo>
                  <a:pt x="34543" y="13843"/>
                </a:lnTo>
                <a:lnTo>
                  <a:pt x="33400" y="10668"/>
                </a:lnTo>
                <a:lnTo>
                  <a:pt x="29717" y="5334"/>
                </a:lnTo>
                <a:lnTo>
                  <a:pt x="23875" y="1015"/>
                </a:lnTo>
                <a:lnTo>
                  <a:pt x="20700" y="0"/>
                </a:lnTo>
                <a:lnTo>
                  <a:pt x="17525" y="0"/>
                </a:lnTo>
                <a:lnTo>
                  <a:pt x="10667" y="1015"/>
                </a:lnTo>
                <a:lnTo>
                  <a:pt x="5334" y="5334"/>
                </a:lnTo>
                <a:lnTo>
                  <a:pt x="1015" y="10668"/>
                </a:lnTo>
                <a:lnTo>
                  <a:pt x="0" y="17525"/>
                </a:lnTo>
                <a:lnTo>
                  <a:pt x="0" y="20193"/>
                </a:lnTo>
                <a:lnTo>
                  <a:pt x="1015" y="23875"/>
                </a:lnTo>
                <a:lnTo>
                  <a:pt x="5334" y="29718"/>
                </a:lnTo>
                <a:lnTo>
                  <a:pt x="10667" y="33400"/>
                </a:lnTo>
                <a:lnTo>
                  <a:pt x="13842" y="34544"/>
                </a:lnTo>
                <a:lnTo>
                  <a:pt x="17525" y="35051"/>
                </a:lnTo>
                <a:lnTo>
                  <a:pt x="20700" y="34544"/>
                </a:lnTo>
                <a:lnTo>
                  <a:pt x="23875" y="33400"/>
                </a:lnTo>
                <a:lnTo>
                  <a:pt x="29717" y="29718"/>
                </a:lnTo>
                <a:lnTo>
                  <a:pt x="33400" y="23875"/>
                </a:lnTo>
                <a:lnTo>
                  <a:pt x="34543" y="20193"/>
                </a:lnTo>
                <a:lnTo>
                  <a:pt x="35051"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06" name="Google Shape;5906;p115"/>
          <p:cNvSpPr/>
          <p:nvPr/>
        </p:nvSpPr>
        <p:spPr>
          <a:xfrm>
            <a:off x="4707522" y="3184111"/>
            <a:ext cx="38687" cy="37004"/>
          </a:xfrm>
          <a:custGeom>
            <a:rect b="b" l="l" r="r" t="t"/>
            <a:pathLst>
              <a:path extrusionOk="0" h="33527" w="35052">
                <a:moveTo>
                  <a:pt x="35052" y="16763"/>
                </a:moveTo>
                <a:lnTo>
                  <a:pt x="34544" y="13715"/>
                </a:lnTo>
                <a:lnTo>
                  <a:pt x="33020" y="10159"/>
                </a:lnTo>
                <a:lnTo>
                  <a:pt x="29845" y="5079"/>
                </a:lnTo>
                <a:lnTo>
                  <a:pt x="24003" y="1015"/>
                </a:lnTo>
                <a:lnTo>
                  <a:pt x="20447" y="0"/>
                </a:lnTo>
                <a:lnTo>
                  <a:pt x="17780" y="0"/>
                </a:lnTo>
                <a:lnTo>
                  <a:pt x="10414" y="1015"/>
                </a:lnTo>
                <a:lnTo>
                  <a:pt x="5207" y="5079"/>
                </a:lnTo>
                <a:lnTo>
                  <a:pt x="1524" y="10159"/>
                </a:lnTo>
                <a:lnTo>
                  <a:pt x="0" y="16763"/>
                </a:lnTo>
                <a:lnTo>
                  <a:pt x="0" y="19812"/>
                </a:lnTo>
                <a:lnTo>
                  <a:pt x="1524" y="22859"/>
                </a:lnTo>
                <a:lnTo>
                  <a:pt x="5207" y="28447"/>
                </a:lnTo>
                <a:lnTo>
                  <a:pt x="10414" y="32003"/>
                </a:lnTo>
                <a:lnTo>
                  <a:pt x="14097" y="33019"/>
                </a:lnTo>
                <a:lnTo>
                  <a:pt x="17780" y="33527"/>
                </a:lnTo>
                <a:lnTo>
                  <a:pt x="20447" y="33019"/>
                </a:lnTo>
                <a:lnTo>
                  <a:pt x="24003" y="32003"/>
                </a:lnTo>
                <a:lnTo>
                  <a:pt x="29845" y="28447"/>
                </a:lnTo>
                <a:lnTo>
                  <a:pt x="33020" y="22859"/>
                </a:lnTo>
                <a:lnTo>
                  <a:pt x="34544" y="19812"/>
                </a:lnTo>
                <a:lnTo>
                  <a:pt x="35052" y="1676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07" name="Google Shape;5907;p115"/>
          <p:cNvSpPr/>
          <p:nvPr/>
        </p:nvSpPr>
        <p:spPr>
          <a:xfrm>
            <a:off x="3908551" y="3959533"/>
            <a:ext cx="23549" cy="26912"/>
          </a:xfrm>
          <a:custGeom>
            <a:rect b="b" l="l" r="r" t="t"/>
            <a:pathLst>
              <a:path extrusionOk="0" h="24383" w="21336">
                <a:moveTo>
                  <a:pt x="21336" y="12191"/>
                </a:moveTo>
                <a:lnTo>
                  <a:pt x="20320" y="7238"/>
                </a:lnTo>
                <a:lnTo>
                  <a:pt x="18415" y="3937"/>
                </a:lnTo>
                <a:lnTo>
                  <a:pt x="14605" y="507"/>
                </a:lnTo>
                <a:lnTo>
                  <a:pt x="10668" y="0"/>
                </a:lnTo>
                <a:lnTo>
                  <a:pt x="6350" y="507"/>
                </a:lnTo>
                <a:lnTo>
                  <a:pt x="3429" y="3937"/>
                </a:lnTo>
                <a:lnTo>
                  <a:pt x="508" y="7238"/>
                </a:lnTo>
                <a:lnTo>
                  <a:pt x="0" y="12191"/>
                </a:lnTo>
                <a:lnTo>
                  <a:pt x="508" y="16637"/>
                </a:lnTo>
                <a:lnTo>
                  <a:pt x="3429" y="21081"/>
                </a:lnTo>
                <a:lnTo>
                  <a:pt x="6350" y="23240"/>
                </a:lnTo>
                <a:lnTo>
                  <a:pt x="10668" y="24383"/>
                </a:lnTo>
                <a:lnTo>
                  <a:pt x="11175" y="23875"/>
                </a:lnTo>
                <a:lnTo>
                  <a:pt x="14605" y="23240"/>
                </a:lnTo>
                <a:lnTo>
                  <a:pt x="18415" y="21081"/>
                </a:lnTo>
                <a:lnTo>
                  <a:pt x="19431" y="18287"/>
                </a:lnTo>
                <a:lnTo>
                  <a:pt x="20320" y="16637"/>
                </a:lnTo>
                <a:lnTo>
                  <a:pt x="21336"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08" name="Google Shape;5908;p115"/>
          <p:cNvSpPr/>
          <p:nvPr/>
        </p:nvSpPr>
        <p:spPr>
          <a:xfrm>
            <a:off x="3869865" y="3959533"/>
            <a:ext cx="23549" cy="26912"/>
          </a:xfrm>
          <a:custGeom>
            <a:rect b="b" l="l" r="r" t="t"/>
            <a:pathLst>
              <a:path extrusionOk="0" h="24383" w="21336">
                <a:moveTo>
                  <a:pt x="21336" y="12191"/>
                </a:moveTo>
                <a:lnTo>
                  <a:pt x="20320" y="7238"/>
                </a:lnTo>
                <a:lnTo>
                  <a:pt x="17907" y="3937"/>
                </a:lnTo>
                <a:lnTo>
                  <a:pt x="14605" y="507"/>
                </a:lnTo>
                <a:lnTo>
                  <a:pt x="10668" y="0"/>
                </a:lnTo>
                <a:lnTo>
                  <a:pt x="6350" y="507"/>
                </a:lnTo>
                <a:lnTo>
                  <a:pt x="3429" y="3937"/>
                </a:lnTo>
                <a:lnTo>
                  <a:pt x="508" y="7238"/>
                </a:lnTo>
                <a:lnTo>
                  <a:pt x="0" y="12191"/>
                </a:lnTo>
                <a:lnTo>
                  <a:pt x="508" y="16637"/>
                </a:lnTo>
                <a:lnTo>
                  <a:pt x="3429" y="21081"/>
                </a:lnTo>
                <a:lnTo>
                  <a:pt x="6350" y="23240"/>
                </a:lnTo>
                <a:lnTo>
                  <a:pt x="10668" y="24383"/>
                </a:lnTo>
                <a:lnTo>
                  <a:pt x="11176" y="23875"/>
                </a:lnTo>
                <a:lnTo>
                  <a:pt x="14605" y="23240"/>
                </a:lnTo>
                <a:lnTo>
                  <a:pt x="17907" y="21081"/>
                </a:lnTo>
                <a:lnTo>
                  <a:pt x="19431" y="18287"/>
                </a:lnTo>
                <a:lnTo>
                  <a:pt x="20320" y="16637"/>
                </a:lnTo>
                <a:lnTo>
                  <a:pt x="21336"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09" name="Google Shape;5909;p115"/>
          <p:cNvSpPr/>
          <p:nvPr/>
        </p:nvSpPr>
        <p:spPr>
          <a:xfrm>
            <a:off x="3831178" y="3959533"/>
            <a:ext cx="25231" cy="26912"/>
          </a:xfrm>
          <a:custGeom>
            <a:rect b="b" l="l" r="r" t="t"/>
            <a:pathLst>
              <a:path extrusionOk="0" h="24383" w="22860">
                <a:moveTo>
                  <a:pt x="11937" y="23875"/>
                </a:moveTo>
                <a:lnTo>
                  <a:pt x="15112" y="23240"/>
                </a:lnTo>
                <a:lnTo>
                  <a:pt x="19176" y="21081"/>
                </a:lnTo>
                <a:lnTo>
                  <a:pt x="20319" y="18287"/>
                </a:lnTo>
                <a:lnTo>
                  <a:pt x="21843" y="16637"/>
                </a:lnTo>
                <a:lnTo>
                  <a:pt x="22860" y="12191"/>
                </a:lnTo>
                <a:lnTo>
                  <a:pt x="21843" y="7238"/>
                </a:lnTo>
                <a:lnTo>
                  <a:pt x="19176" y="3937"/>
                </a:lnTo>
                <a:lnTo>
                  <a:pt x="15112" y="507"/>
                </a:lnTo>
                <a:lnTo>
                  <a:pt x="11430" y="0"/>
                </a:lnTo>
                <a:lnTo>
                  <a:pt x="6731" y="507"/>
                </a:lnTo>
                <a:lnTo>
                  <a:pt x="3175" y="3937"/>
                </a:lnTo>
                <a:lnTo>
                  <a:pt x="507" y="7238"/>
                </a:lnTo>
                <a:lnTo>
                  <a:pt x="0" y="12191"/>
                </a:lnTo>
                <a:lnTo>
                  <a:pt x="507" y="16637"/>
                </a:lnTo>
                <a:lnTo>
                  <a:pt x="3175" y="21081"/>
                </a:lnTo>
                <a:lnTo>
                  <a:pt x="6731" y="23240"/>
                </a:lnTo>
                <a:lnTo>
                  <a:pt x="11430" y="24383"/>
                </a:lnTo>
                <a:lnTo>
                  <a:pt x="11937"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10" name="Google Shape;5910;p115"/>
          <p:cNvSpPr/>
          <p:nvPr/>
        </p:nvSpPr>
        <p:spPr>
          <a:xfrm>
            <a:off x="3790809" y="3959533"/>
            <a:ext cx="26912" cy="26912"/>
          </a:xfrm>
          <a:custGeom>
            <a:rect b="b" l="l" r="r" t="t"/>
            <a:pathLst>
              <a:path extrusionOk="0" h="24383" w="24383">
                <a:moveTo>
                  <a:pt x="12954" y="23875"/>
                </a:moveTo>
                <a:lnTo>
                  <a:pt x="16256" y="23240"/>
                </a:lnTo>
                <a:lnTo>
                  <a:pt x="20574" y="21081"/>
                </a:lnTo>
                <a:lnTo>
                  <a:pt x="21717" y="18287"/>
                </a:lnTo>
                <a:lnTo>
                  <a:pt x="22732" y="16637"/>
                </a:lnTo>
                <a:lnTo>
                  <a:pt x="24383" y="12191"/>
                </a:lnTo>
                <a:lnTo>
                  <a:pt x="22732" y="7238"/>
                </a:lnTo>
                <a:lnTo>
                  <a:pt x="20574" y="3937"/>
                </a:lnTo>
                <a:lnTo>
                  <a:pt x="16256" y="507"/>
                </a:lnTo>
                <a:lnTo>
                  <a:pt x="11937" y="0"/>
                </a:lnTo>
                <a:lnTo>
                  <a:pt x="7619" y="507"/>
                </a:lnTo>
                <a:lnTo>
                  <a:pt x="3810" y="3937"/>
                </a:lnTo>
                <a:lnTo>
                  <a:pt x="507" y="7238"/>
                </a:lnTo>
                <a:lnTo>
                  <a:pt x="0" y="12191"/>
                </a:lnTo>
                <a:lnTo>
                  <a:pt x="507" y="16637"/>
                </a:lnTo>
                <a:lnTo>
                  <a:pt x="3810" y="21081"/>
                </a:lnTo>
                <a:lnTo>
                  <a:pt x="7619" y="23240"/>
                </a:lnTo>
                <a:lnTo>
                  <a:pt x="11937" y="24383"/>
                </a:lnTo>
                <a:lnTo>
                  <a:pt x="12954"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11" name="Google Shape;5911;p115"/>
          <p:cNvSpPr/>
          <p:nvPr/>
        </p:nvSpPr>
        <p:spPr>
          <a:xfrm>
            <a:off x="3752122" y="3959533"/>
            <a:ext cx="26912" cy="26912"/>
          </a:xfrm>
          <a:custGeom>
            <a:rect b="b" l="l" r="r" t="t"/>
            <a:pathLst>
              <a:path extrusionOk="0" h="24383" w="24383">
                <a:moveTo>
                  <a:pt x="24383" y="12191"/>
                </a:moveTo>
                <a:lnTo>
                  <a:pt x="23240" y="7238"/>
                </a:lnTo>
                <a:lnTo>
                  <a:pt x="21081" y="3937"/>
                </a:lnTo>
                <a:lnTo>
                  <a:pt x="16637" y="507"/>
                </a:lnTo>
                <a:lnTo>
                  <a:pt x="12191" y="0"/>
                </a:lnTo>
                <a:lnTo>
                  <a:pt x="7238" y="507"/>
                </a:lnTo>
                <a:lnTo>
                  <a:pt x="3937" y="3937"/>
                </a:lnTo>
                <a:lnTo>
                  <a:pt x="507" y="7238"/>
                </a:lnTo>
                <a:lnTo>
                  <a:pt x="0" y="12191"/>
                </a:lnTo>
                <a:lnTo>
                  <a:pt x="507" y="16637"/>
                </a:lnTo>
                <a:lnTo>
                  <a:pt x="3937" y="21081"/>
                </a:lnTo>
                <a:lnTo>
                  <a:pt x="7238" y="23240"/>
                </a:lnTo>
                <a:lnTo>
                  <a:pt x="12191" y="24383"/>
                </a:lnTo>
                <a:lnTo>
                  <a:pt x="14350" y="23875"/>
                </a:lnTo>
                <a:lnTo>
                  <a:pt x="18287" y="22224"/>
                </a:lnTo>
                <a:lnTo>
                  <a:pt x="21081" y="21081"/>
                </a:lnTo>
                <a:lnTo>
                  <a:pt x="22225" y="18287"/>
                </a:lnTo>
                <a:lnTo>
                  <a:pt x="23240" y="16637"/>
                </a:lnTo>
                <a:lnTo>
                  <a:pt x="24383"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12" name="Google Shape;5912;p115"/>
          <p:cNvSpPr/>
          <p:nvPr/>
        </p:nvSpPr>
        <p:spPr>
          <a:xfrm>
            <a:off x="3713435" y="3959533"/>
            <a:ext cx="26913" cy="26912"/>
          </a:xfrm>
          <a:custGeom>
            <a:rect b="b" l="l" r="r" t="t"/>
            <a:pathLst>
              <a:path extrusionOk="0" h="24383" w="24384">
                <a:moveTo>
                  <a:pt x="24384" y="12191"/>
                </a:moveTo>
                <a:lnTo>
                  <a:pt x="23241" y="7238"/>
                </a:lnTo>
                <a:lnTo>
                  <a:pt x="20447" y="3937"/>
                </a:lnTo>
                <a:lnTo>
                  <a:pt x="16637" y="507"/>
                </a:lnTo>
                <a:lnTo>
                  <a:pt x="12192" y="0"/>
                </a:lnTo>
                <a:lnTo>
                  <a:pt x="7239" y="507"/>
                </a:lnTo>
                <a:lnTo>
                  <a:pt x="3937" y="3937"/>
                </a:lnTo>
                <a:lnTo>
                  <a:pt x="508" y="7238"/>
                </a:lnTo>
                <a:lnTo>
                  <a:pt x="0" y="12191"/>
                </a:lnTo>
                <a:lnTo>
                  <a:pt x="508" y="16637"/>
                </a:lnTo>
                <a:lnTo>
                  <a:pt x="3937" y="21081"/>
                </a:lnTo>
                <a:lnTo>
                  <a:pt x="7239" y="23240"/>
                </a:lnTo>
                <a:lnTo>
                  <a:pt x="12192" y="24383"/>
                </a:lnTo>
                <a:lnTo>
                  <a:pt x="13843" y="23875"/>
                </a:lnTo>
                <a:lnTo>
                  <a:pt x="16637" y="23240"/>
                </a:lnTo>
                <a:lnTo>
                  <a:pt x="20447" y="21081"/>
                </a:lnTo>
                <a:lnTo>
                  <a:pt x="22225" y="18287"/>
                </a:lnTo>
                <a:lnTo>
                  <a:pt x="23241" y="16637"/>
                </a:lnTo>
                <a:lnTo>
                  <a:pt x="24384"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13" name="Google Shape;5913;p115"/>
          <p:cNvSpPr/>
          <p:nvPr/>
        </p:nvSpPr>
        <p:spPr>
          <a:xfrm>
            <a:off x="3674748" y="3959533"/>
            <a:ext cx="26912" cy="26912"/>
          </a:xfrm>
          <a:custGeom>
            <a:rect b="b" l="l" r="r" t="t"/>
            <a:pathLst>
              <a:path extrusionOk="0" h="24383" w="24383">
                <a:moveTo>
                  <a:pt x="12700" y="23875"/>
                </a:moveTo>
                <a:lnTo>
                  <a:pt x="16129" y="23240"/>
                </a:lnTo>
                <a:lnTo>
                  <a:pt x="20447" y="21081"/>
                </a:lnTo>
                <a:lnTo>
                  <a:pt x="21589" y="18287"/>
                </a:lnTo>
                <a:lnTo>
                  <a:pt x="23241" y="16637"/>
                </a:lnTo>
                <a:lnTo>
                  <a:pt x="24383" y="12191"/>
                </a:lnTo>
                <a:lnTo>
                  <a:pt x="23241" y="7238"/>
                </a:lnTo>
                <a:lnTo>
                  <a:pt x="20447" y="3937"/>
                </a:lnTo>
                <a:lnTo>
                  <a:pt x="16129" y="507"/>
                </a:lnTo>
                <a:lnTo>
                  <a:pt x="12192" y="0"/>
                </a:lnTo>
                <a:lnTo>
                  <a:pt x="7238" y="507"/>
                </a:lnTo>
                <a:lnTo>
                  <a:pt x="3301" y="3937"/>
                </a:lnTo>
                <a:lnTo>
                  <a:pt x="507" y="7238"/>
                </a:lnTo>
                <a:lnTo>
                  <a:pt x="0" y="12191"/>
                </a:lnTo>
                <a:lnTo>
                  <a:pt x="507" y="16637"/>
                </a:lnTo>
                <a:lnTo>
                  <a:pt x="3301" y="21081"/>
                </a:lnTo>
                <a:lnTo>
                  <a:pt x="7238" y="23240"/>
                </a:lnTo>
                <a:lnTo>
                  <a:pt x="12192" y="24383"/>
                </a:lnTo>
                <a:lnTo>
                  <a:pt x="12700"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14" name="Google Shape;5914;p115"/>
          <p:cNvSpPr/>
          <p:nvPr/>
        </p:nvSpPr>
        <p:spPr>
          <a:xfrm>
            <a:off x="3636061" y="3959533"/>
            <a:ext cx="26912" cy="26912"/>
          </a:xfrm>
          <a:custGeom>
            <a:rect b="b" l="l" r="r" t="t"/>
            <a:pathLst>
              <a:path extrusionOk="0" h="24383" w="24383">
                <a:moveTo>
                  <a:pt x="12953" y="23875"/>
                </a:moveTo>
                <a:lnTo>
                  <a:pt x="16256" y="23240"/>
                </a:lnTo>
                <a:lnTo>
                  <a:pt x="20574" y="21081"/>
                </a:lnTo>
                <a:lnTo>
                  <a:pt x="21716" y="18287"/>
                </a:lnTo>
                <a:lnTo>
                  <a:pt x="22732" y="16637"/>
                </a:lnTo>
                <a:lnTo>
                  <a:pt x="24383" y="12191"/>
                </a:lnTo>
                <a:lnTo>
                  <a:pt x="22732" y="7238"/>
                </a:lnTo>
                <a:lnTo>
                  <a:pt x="20574" y="3937"/>
                </a:lnTo>
                <a:lnTo>
                  <a:pt x="16256" y="507"/>
                </a:lnTo>
                <a:lnTo>
                  <a:pt x="11937" y="0"/>
                </a:lnTo>
                <a:lnTo>
                  <a:pt x="7619" y="507"/>
                </a:lnTo>
                <a:lnTo>
                  <a:pt x="3809" y="3937"/>
                </a:lnTo>
                <a:lnTo>
                  <a:pt x="507" y="7238"/>
                </a:lnTo>
                <a:lnTo>
                  <a:pt x="0" y="12191"/>
                </a:lnTo>
                <a:lnTo>
                  <a:pt x="507" y="16637"/>
                </a:lnTo>
                <a:lnTo>
                  <a:pt x="3809" y="21081"/>
                </a:lnTo>
                <a:lnTo>
                  <a:pt x="7619" y="23240"/>
                </a:lnTo>
                <a:lnTo>
                  <a:pt x="11937" y="24383"/>
                </a:lnTo>
                <a:lnTo>
                  <a:pt x="12953"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15" name="Google Shape;5915;p115"/>
          <p:cNvSpPr/>
          <p:nvPr/>
        </p:nvSpPr>
        <p:spPr>
          <a:xfrm>
            <a:off x="3597374" y="3959533"/>
            <a:ext cx="26913" cy="26912"/>
          </a:xfrm>
          <a:custGeom>
            <a:rect b="b" l="l" r="r" t="t"/>
            <a:pathLst>
              <a:path extrusionOk="0" h="24383" w="24384">
                <a:moveTo>
                  <a:pt x="24384" y="12191"/>
                </a:moveTo>
                <a:lnTo>
                  <a:pt x="23241" y="7238"/>
                </a:lnTo>
                <a:lnTo>
                  <a:pt x="21082" y="3937"/>
                </a:lnTo>
                <a:lnTo>
                  <a:pt x="16637" y="507"/>
                </a:lnTo>
                <a:lnTo>
                  <a:pt x="12192" y="0"/>
                </a:lnTo>
                <a:lnTo>
                  <a:pt x="7239" y="507"/>
                </a:lnTo>
                <a:lnTo>
                  <a:pt x="3937" y="3937"/>
                </a:lnTo>
                <a:lnTo>
                  <a:pt x="508" y="7238"/>
                </a:lnTo>
                <a:lnTo>
                  <a:pt x="0" y="12191"/>
                </a:lnTo>
                <a:lnTo>
                  <a:pt x="508" y="16637"/>
                </a:lnTo>
                <a:lnTo>
                  <a:pt x="3937" y="21081"/>
                </a:lnTo>
                <a:lnTo>
                  <a:pt x="7239" y="23240"/>
                </a:lnTo>
                <a:lnTo>
                  <a:pt x="12192" y="24383"/>
                </a:lnTo>
                <a:lnTo>
                  <a:pt x="14351" y="23875"/>
                </a:lnTo>
                <a:lnTo>
                  <a:pt x="18287" y="22224"/>
                </a:lnTo>
                <a:lnTo>
                  <a:pt x="21082" y="21081"/>
                </a:lnTo>
                <a:lnTo>
                  <a:pt x="22225" y="18287"/>
                </a:lnTo>
                <a:lnTo>
                  <a:pt x="23241" y="16637"/>
                </a:lnTo>
                <a:lnTo>
                  <a:pt x="24384"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16" name="Google Shape;5916;p115"/>
          <p:cNvSpPr/>
          <p:nvPr/>
        </p:nvSpPr>
        <p:spPr>
          <a:xfrm>
            <a:off x="3560369" y="3959533"/>
            <a:ext cx="25231" cy="26912"/>
          </a:xfrm>
          <a:custGeom>
            <a:rect b="b" l="l" r="r" t="t"/>
            <a:pathLst>
              <a:path extrusionOk="0" h="24383" w="22860">
                <a:moveTo>
                  <a:pt x="22860" y="12191"/>
                </a:moveTo>
                <a:lnTo>
                  <a:pt x="21843" y="7238"/>
                </a:lnTo>
                <a:lnTo>
                  <a:pt x="19176" y="3937"/>
                </a:lnTo>
                <a:lnTo>
                  <a:pt x="15620" y="507"/>
                </a:lnTo>
                <a:lnTo>
                  <a:pt x="11430" y="0"/>
                </a:lnTo>
                <a:lnTo>
                  <a:pt x="6731" y="507"/>
                </a:lnTo>
                <a:lnTo>
                  <a:pt x="3175" y="3937"/>
                </a:lnTo>
                <a:lnTo>
                  <a:pt x="507" y="7238"/>
                </a:lnTo>
                <a:lnTo>
                  <a:pt x="0" y="12191"/>
                </a:lnTo>
                <a:lnTo>
                  <a:pt x="507" y="16637"/>
                </a:lnTo>
                <a:lnTo>
                  <a:pt x="3175" y="21081"/>
                </a:lnTo>
                <a:lnTo>
                  <a:pt x="6731" y="23240"/>
                </a:lnTo>
                <a:lnTo>
                  <a:pt x="11430" y="24383"/>
                </a:lnTo>
                <a:lnTo>
                  <a:pt x="12954" y="23875"/>
                </a:lnTo>
                <a:lnTo>
                  <a:pt x="15620" y="23240"/>
                </a:lnTo>
                <a:lnTo>
                  <a:pt x="19176" y="21081"/>
                </a:lnTo>
                <a:lnTo>
                  <a:pt x="20827" y="18287"/>
                </a:lnTo>
                <a:lnTo>
                  <a:pt x="21843" y="16637"/>
                </a:lnTo>
                <a:lnTo>
                  <a:pt x="22860"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17" name="Google Shape;5917;p115"/>
          <p:cNvSpPr/>
          <p:nvPr/>
        </p:nvSpPr>
        <p:spPr>
          <a:xfrm>
            <a:off x="3521682" y="3959533"/>
            <a:ext cx="25230" cy="26912"/>
          </a:xfrm>
          <a:custGeom>
            <a:rect b="b" l="l" r="r" t="t"/>
            <a:pathLst>
              <a:path extrusionOk="0" h="24383" w="22859">
                <a:moveTo>
                  <a:pt x="11937" y="23875"/>
                </a:moveTo>
                <a:lnTo>
                  <a:pt x="15112" y="23240"/>
                </a:lnTo>
                <a:lnTo>
                  <a:pt x="19176" y="21081"/>
                </a:lnTo>
                <a:lnTo>
                  <a:pt x="20319" y="18287"/>
                </a:lnTo>
                <a:lnTo>
                  <a:pt x="21843" y="16637"/>
                </a:lnTo>
                <a:lnTo>
                  <a:pt x="22859" y="12191"/>
                </a:lnTo>
                <a:lnTo>
                  <a:pt x="21843" y="7238"/>
                </a:lnTo>
                <a:lnTo>
                  <a:pt x="19176" y="3937"/>
                </a:lnTo>
                <a:lnTo>
                  <a:pt x="15112" y="507"/>
                </a:lnTo>
                <a:lnTo>
                  <a:pt x="11429" y="0"/>
                </a:lnTo>
                <a:lnTo>
                  <a:pt x="6731" y="507"/>
                </a:lnTo>
                <a:lnTo>
                  <a:pt x="3175" y="3937"/>
                </a:lnTo>
                <a:lnTo>
                  <a:pt x="507" y="7238"/>
                </a:lnTo>
                <a:lnTo>
                  <a:pt x="0" y="12191"/>
                </a:lnTo>
                <a:lnTo>
                  <a:pt x="507" y="16637"/>
                </a:lnTo>
                <a:lnTo>
                  <a:pt x="3175" y="21081"/>
                </a:lnTo>
                <a:lnTo>
                  <a:pt x="6731" y="23240"/>
                </a:lnTo>
                <a:lnTo>
                  <a:pt x="11429" y="24383"/>
                </a:lnTo>
                <a:lnTo>
                  <a:pt x="11937"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18" name="Google Shape;5918;p115"/>
          <p:cNvSpPr/>
          <p:nvPr/>
        </p:nvSpPr>
        <p:spPr>
          <a:xfrm>
            <a:off x="3482995" y="3959533"/>
            <a:ext cx="25231" cy="26912"/>
          </a:xfrm>
          <a:custGeom>
            <a:rect b="b" l="l" r="r" t="t"/>
            <a:pathLst>
              <a:path extrusionOk="0" h="24383" w="22860">
                <a:moveTo>
                  <a:pt x="12192" y="23875"/>
                </a:moveTo>
                <a:lnTo>
                  <a:pt x="15240" y="23240"/>
                </a:lnTo>
                <a:lnTo>
                  <a:pt x="19304" y="21081"/>
                </a:lnTo>
                <a:lnTo>
                  <a:pt x="20319" y="18287"/>
                </a:lnTo>
                <a:lnTo>
                  <a:pt x="21336" y="16637"/>
                </a:lnTo>
                <a:lnTo>
                  <a:pt x="22860" y="12191"/>
                </a:lnTo>
                <a:lnTo>
                  <a:pt x="21336" y="7238"/>
                </a:lnTo>
                <a:lnTo>
                  <a:pt x="19304" y="3937"/>
                </a:lnTo>
                <a:lnTo>
                  <a:pt x="15240" y="507"/>
                </a:lnTo>
                <a:lnTo>
                  <a:pt x="11175" y="0"/>
                </a:lnTo>
                <a:lnTo>
                  <a:pt x="7112" y="507"/>
                </a:lnTo>
                <a:lnTo>
                  <a:pt x="3556" y="3937"/>
                </a:lnTo>
                <a:lnTo>
                  <a:pt x="508" y="7238"/>
                </a:lnTo>
                <a:lnTo>
                  <a:pt x="0" y="12191"/>
                </a:lnTo>
                <a:lnTo>
                  <a:pt x="508" y="16637"/>
                </a:lnTo>
                <a:lnTo>
                  <a:pt x="3556" y="21081"/>
                </a:lnTo>
                <a:lnTo>
                  <a:pt x="7112" y="23240"/>
                </a:lnTo>
                <a:lnTo>
                  <a:pt x="11175" y="24383"/>
                </a:lnTo>
                <a:lnTo>
                  <a:pt x="12192"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19" name="Google Shape;5919;p115"/>
          <p:cNvSpPr/>
          <p:nvPr/>
        </p:nvSpPr>
        <p:spPr>
          <a:xfrm>
            <a:off x="3444308" y="3959533"/>
            <a:ext cx="23549" cy="26912"/>
          </a:xfrm>
          <a:custGeom>
            <a:rect b="b" l="l" r="r" t="t"/>
            <a:pathLst>
              <a:path extrusionOk="0" h="24383" w="21336">
                <a:moveTo>
                  <a:pt x="21336" y="12191"/>
                </a:moveTo>
                <a:lnTo>
                  <a:pt x="20319" y="7238"/>
                </a:lnTo>
                <a:lnTo>
                  <a:pt x="18414" y="3937"/>
                </a:lnTo>
                <a:lnTo>
                  <a:pt x="14605" y="507"/>
                </a:lnTo>
                <a:lnTo>
                  <a:pt x="10668" y="0"/>
                </a:lnTo>
                <a:lnTo>
                  <a:pt x="6350" y="507"/>
                </a:lnTo>
                <a:lnTo>
                  <a:pt x="3429" y="3937"/>
                </a:lnTo>
                <a:lnTo>
                  <a:pt x="507" y="7238"/>
                </a:lnTo>
                <a:lnTo>
                  <a:pt x="0" y="12191"/>
                </a:lnTo>
                <a:lnTo>
                  <a:pt x="507" y="16637"/>
                </a:lnTo>
                <a:lnTo>
                  <a:pt x="3429" y="21081"/>
                </a:lnTo>
                <a:lnTo>
                  <a:pt x="6350" y="23240"/>
                </a:lnTo>
                <a:lnTo>
                  <a:pt x="10668" y="24383"/>
                </a:lnTo>
                <a:lnTo>
                  <a:pt x="11175" y="23875"/>
                </a:lnTo>
                <a:lnTo>
                  <a:pt x="14605" y="23240"/>
                </a:lnTo>
                <a:lnTo>
                  <a:pt x="18414" y="21081"/>
                </a:lnTo>
                <a:lnTo>
                  <a:pt x="19431" y="18287"/>
                </a:lnTo>
                <a:lnTo>
                  <a:pt x="20319" y="16637"/>
                </a:lnTo>
                <a:lnTo>
                  <a:pt x="21336"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20" name="Google Shape;5920;p115"/>
          <p:cNvSpPr/>
          <p:nvPr/>
        </p:nvSpPr>
        <p:spPr>
          <a:xfrm>
            <a:off x="3405621" y="3959533"/>
            <a:ext cx="23548" cy="26912"/>
          </a:xfrm>
          <a:custGeom>
            <a:rect b="b" l="l" r="r" t="t"/>
            <a:pathLst>
              <a:path extrusionOk="0" h="24383" w="21335">
                <a:moveTo>
                  <a:pt x="21335" y="12191"/>
                </a:moveTo>
                <a:lnTo>
                  <a:pt x="20319" y="7238"/>
                </a:lnTo>
                <a:lnTo>
                  <a:pt x="17906" y="3937"/>
                </a:lnTo>
                <a:lnTo>
                  <a:pt x="14604" y="507"/>
                </a:lnTo>
                <a:lnTo>
                  <a:pt x="10668" y="0"/>
                </a:lnTo>
                <a:lnTo>
                  <a:pt x="6350" y="507"/>
                </a:lnTo>
                <a:lnTo>
                  <a:pt x="2920" y="3937"/>
                </a:lnTo>
                <a:lnTo>
                  <a:pt x="507" y="7238"/>
                </a:lnTo>
                <a:lnTo>
                  <a:pt x="0" y="12191"/>
                </a:lnTo>
                <a:lnTo>
                  <a:pt x="507" y="16637"/>
                </a:lnTo>
                <a:lnTo>
                  <a:pt x="2920" y="21081"/>
                </a:lnTo>
                <a:lnTo>
                  <a:pt x="6350" y="23240"/>
                </a:lnTo>
                <a:lnTo>
                  <a:pt x="10668" y="24383"/>
                </a:lnTo>
                <a:lnTo>
                  <a:pt x="11175" y="23875"/>
                </a:lnTo>
                <a:lnTo>
                  <a:pt x="14604" y="23240"/>
                </a:lnTo>
                <a:lnTo>
                  <a:pt x="17906" y="21081"/>
                </a:lnTo>
                <a:lnTo>
                  <a:pt x="19431" y="18287"/>
                </a:lnTo>
                <a:lnTo>
                  <a:pt x="20319" y="16637"/>
                </a:lnTo>
                <a:lnTo>
                  <a:pt x="21335"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21" name="Google Shape;5921;p115"/>
          <p:cNvSpPr/>
          <p:nvPr/>
        </p:nvSpPr>
        <p:spPr>
          <a:xfrm>
            <a:off x="3366934" y="3959533"/>
            <a:ext cx="25231" cy="26912"/>
          </a:xfrm>
          <a:custGeom>
            <a:rect b="b" l="l" r="r" t="t"/>
            <a:pathLst>
              <a:path extrusionOk="0" h="24383" w="22860">
                <a:moveTo>
                  <a:pt x="11937" y="23875"/>
                </a:moveTo>
                <a:lnTo>
                  <a:pt x="15112" y="23240"/>
                </a:lnTo>
                <a:lnTo>
                  <a:pt x="19177" y="21081"/>
                </a:lnTo>
                <a:lnTo>
                  <a:pt x="20320" y="18287"/>
                </a:lnTo>
                <a:lnTo>
                  <a:pt x="21843" y="16637"/>
                </a:lnTo>
                <a:lnTo>
                  <a:pt x="22860" y="12191"/>
                </a:lnTo>
                <a:lnTo>
                  <a:pt x="21843" y="7238"/>
                </a:lnTo>
                <a:lnTo>
                  <a:pt x="19177" y="3937"/>
                </a:lnTo>
                <a:lnTo>
                  <a:pt x="15112" y="507"/>
                </a:lnTo>
                <a:lnTo>
                  <a:pt x="11430" y="0"/>
                </a:lnTo>
                <a:lnTo>
                  <a:pt x="6731" y="507"/>
                </a:lnTo>
                <a:lnTo>
                  <a:pt x="3175" y="3937"/>
                </a:lnTo>
                <a:lnTo>
                  <a:pt x="508" y="7238"/>
                </a:lnTo>
                <a:lnTo>
                  <a:pt x="0" y="12191"/>
                </a:lnTo>
                <a:lnTo>
                  <a:pt x="508" y="16637"/>
                </a:lnTo>
                <a:lnTo>
                  <a:pt x="3175" y="21081"/>
                </a:lnTo>
                <a:lnTo>
                  <a:pt x="6731" y="23240"/>
                </a:lnTo>
                <a:lnTo>
                  <a:pt x="11430" y="24383"/>
                </a:lnTo>
                <a:lnTo>
                  <a:pt x="11937"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22" name="Google Shape;5922;p115"/>
          <p:cNvSpPr/>
          <p:nvPr/>
        </p:nvSpPr>
        <p:spPr>
          <a:xfrm>
            <a:off x="3326564" y="3959533"/>
            <a:ext cx="26913" cy="26912"/>
          </a:xfrm>
          <a:custGeom>
            <a:rect b="b" l="l" r="r" t="t"/>
            <a:pathLst>
              <a:path extrusionOk="0" h="24383" w="24384">
                <a:moveTo>
                  <a:pt x="17906" y="22224"/>
                </a:moveTo>
                <a:lnTo>
                  <a:pt x="20574" y="21081"/>
                </a:lnTo>
                <a:lnTo>
                  <a:pt x="21717" y="18287"/>
                </a:lnTo>
                <a:lnTo>
                  <a:pt x="22732" y="16637"/>
                </a:lnTo>
                <a:lnTo>
                  <a:pt x="24384" y="12191"/>
                </a:lnTo>
                <a:lnTo>
                  <a:pt x="22732" y="7238"/>
                </a:lnTo>
                <a:lnTo>
                  <a:pt x="20574" y="3937"/>
                </a:lnTo>
                <a:lnTo>
                  <a:pt x="16256" y="507"/>
                </a:lnTo>
                <a:lnTo>
                  <a:pt x="11937" y="0"/>
                </a:lnTo>
                <a:lnTo>
                  <a:pt x="7619" y="507"/>
                </a:lnTo>
                <a:lnTo>
                  <a:pt x="3810" y="3937"/>
                </a:lnTo>
                <a:lnTo>
                  <a:pt x="507" y="7238"/>
                </a:lnTo>
                <a:lnTo>
                  <a:pt x="0" y="12191"/>
                </a:lnTo>
                <a:lnTo>
                  <a:pt x="507" y="16637"/>
                </a:lnTo>
                <a:lnTo>
                  <a:pt x="3810" y="21081"/>
                </a:lnTo>
                <a:lnTo>
                  <a:pt x="7619" y="23240"/>
                </a:lnTo>
                <a:lnTo>
                  <a:pt x="11937" y="24383"/>
                </a:lnTo>
                <a:lnTo>
                  <a:pt x="14097" y="23875"/>
                </a:lnTo>
                <a:lnTo>
                  <a:pt x="17906" y="22224"/>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23" name="Google Shape;5923;p115"/>
          <p:cNvSpPr/>
          <p:nvPr/>
        </p:nvSpPr>
        <p:spPr>
          <a:xfrm>
            <a:off x="3287878" y="3959533"/>
            <a:ext cx="26912" cy="26912"/>
          </a:xfrm>
          <a:custGeom>
            <a:rect b="b" l="l" r="r" t="t"/>
            <a:pathLst>
              <a:path extrusionOk="0" h="24383" w="24383">
                <a:moveTo>
                  <a:pt x="24383" y="12191"/>
                </a:moveTo>
                <a:lnTo>
                  <a:pt x="23240" y="7238"/>
                </a:lnTo>
                <a:lnTo>
                  <a:pt x="21081" y="3937"/>
                </a:lnTo>
                <a:lnTo>
                  <a:pt x="16637" y="507"/>
                </a:lnTo>
                <a:lnTo>
                  <a:pt x="12192" y="0"/>
                </a:lnTo>
                <a:lnTo>
                  <a:pt x="7238" y="507"/>
                </a:lnTo>
                <a:lnTo>
                  <a:pt x="3937" y="3937"/>
                </a:lnTo>
                <a:lnTo>
                  <a:pt x="507" y="7238"/>
                </a:lnTo>
                <a:lnTo>
                  <a:pt x="0" y="12191"/>
                </a:lnTo>
                <a:lnTo>
                  <a:pt x="507" y="16637"/>
                </a:lnTo>
                <a:lnTo>
                  <a:pt x="3937" y="21081"/>
                </a:lnTo>
                <a:lnTo>
                  <a:pt x="7238" y="23240"/>
                </a:lnTo>
                <a:lnTo>
                  <a:pt x="12192" y="24383"/>
                </a:lnTo>
                <a:lnTo>
                  <a:pt x="13843" y="23875"/>
                </a:lnTo>
                <a:lnTo>
                  <a:pt x="16637" y="23240"/>
                </a:lnTo>
                <a:lnTo>
                  <a:pt x="18287" y="22224"/>
                </a:lnTo>
                <a:lnTo>
                  <a:pt x="21081" y="21081"/>
                </a:lnTo>
                <a:lnTo>
                  <a:pt x="22225" y="18287"/>
                </a:lnTo>
                <a:lnTo>
                  <a:pt x="23240" y="16637"/>
                </a:lnTo>
                <a:lnTo>
                  <a:pt x="24383"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24" name="Google Shape;5924;p115"/>
          <p:cNvSpPr/>
          <p:nvPr/>
        </p:nvSpPr>
        <p:spPr>
          <a:xfrm>
            <a:off x="3249191" y="3959533"/>
            <a:ext cx="26912" cy="26912"/>
          </a:xfrm>
          <a:custGeom>
            <a:rect b="b" l="l" r="r" t="t"/>
            <a:pathLst>
              <a:path extrusionOk="0" h="24383" w="24383">
                <a:moveTo>
                  <a:pt x="24383" y="12191"/>
                </a:moveTo>
                <a:lnTo>
                  <a:pt x="23240" y="7238"/>
                </a:lnTo>
                <a:lnTo>
                  <a:pt x="20446" y="3937"/>
                </a:lnTo>
                <a:lnTo>
                  <a:pt x="16636" y="507"/>
                </a:lnTo>
                <a:lnTo>
                  <a:pt x="12191" y="0"/>
                </a:lnTo>
                <a:lnTo>
                  <a:pt x="7238" y="507"/>
                </a:lnTo>
                <a:lnTo>
                  <a:pt x="3301" y="3937"/>
                </a:lnTo>
                <a:lnTo>
                  <a:pt x="507" y="7238"/>
                </a:lnTo>
                <a:lnTo>
                  <a:pt x="0" y="12191"/>
                </a:lnTo>
                <a:lnTo>
                  <a:pt x="507" y="16637"/>
                </a:lnTo>
                <a:lnTo>
                  <a:pt x="3301" y="21081"/>
                </a:lnTo>
                <a:lnTo>
                  <a:pt x="7238" y="23240"/>
                </a:lnTo>
                <a:lnTo>
                  <a:pt x="12191" y="24383"/>
                </a:lnTo>
                <a:lnTo>
                  <a:pt x="13842" y="23875"/>
                </a:lnTo>
                <a:lnTo>
                  <a:pt x="16636" y="23240"/>
                </a:lnTo>
                <a:lnTo>
                  <a:pt x="20446" y="21081"/>
                </a:lnTo>
                <a:lnTo>
                  <a:pt x="22225" y="18287"/>
                </a:lnTo>
                <a:lnTo>
                  <a:pt x="23240" y="16637"/>
                </a:lnTo>
                <a:lnTo>
                  <a:pt x="24383"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25" name="Google Shape;5925;p115"/>
          <p:cNvSpPr/>
          <p:nvPr/>
        </p:nvSpPr>
        <p:spPr>
          <a:xfrm>
            <a:off x="3210503" y="3959533"/>
            <a:ext cx="26913" cy="26912"/>
          </a:xfrm>
          <a:custGeom>
            <a:rect b="b" l="l" r="r" t="t"/>
            <a:pathLst>
              <a:path extrusionOk="0" h="24383" w="24384">
                <a:moveTo>
                  <a:pt x="12700" y="23875"/>
                </a:moveTo>
                <a:lnTo>
                  <a:pt x="16129" y="23240"/>
                </a:lnTo>
                <a:lnTo>
                  <a:pt x="20447" y="21081"/>
                </a:lnTo>
                <a:lnTo>
                  <a:pt x="21590" y="18287"/>
                </a:lnTo>
                <a:lnTo>
                  <a:pt x="23241" y="16637"/>
                </a:lnTo>
                <a:lnTo>
                  <a:pt x="24384" y="12191"/>
                </a:lnTo>
                <a:lnTo>
                  <a:pt x="23241" y="7238"/>
                </a:lnTo>
                <a:lnTo>
                  <a:pt x="20447" y="3937"/>
                </a:lnTo>
                <a:lnTo>
                  <a:pt x="16129" y="507"/>
                </a:lnTo>
                <a:lnTo>
                  <a:pt x="12192" y="0"/>
                </a:lnTo>
                <a:lnTo>
                  <a:pt x="7238" y="507"/>
                </a:lnTo>
                <a:lnTo>
                  <a:pt x="3302" y="3937"/>
                </a:lnTo>
                <a:lnTo>
                  <a:pt x="507" y="7238"/>
                </a:lnTo>
                <a:lnTo>
                  <a:pt x="0" y="12191"/>
                </a:lnTo>
                <a:lnTo>
                  <a:pt x="507" y="16637"/>
                </a:lnTo>
                <a:lnTo>
                  <a:pt x="3302" y="21081"/>
                </a:lnTo>
                <a:lnTo>
                  <a:pt x="7238" y="23240"/>
                </a:lnTo>
                <a:lnTo>
                  <a:pt x="12192" y="24383"/>
                </a:lnTo>
                <a:lnTo>
                  <a:pt x="12700"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26" name="Google Shape;5926;p115"/>
          <p:cNvSpPr/>
          <p:nvPr/>
        </p:nvSpPr>
        <p:spPr>
          <a:xfrm>
            <a:off x="3171817" y="3959533"/>
            <a:ext cx="26912" cy="26912"/>
          </a:xfrm>
          <a:custGeom>
            <a:rect b="b" l="l" r="r" t="t"/>
            <a:pathLst>
              <a:path extrusionOk="0" h="24383" w="24383">
                <a:moveTo>
                  <a:pt x="17906" y="22224"/>
                </a:moveTo>
                <a:lnTo>
                  <a:pt x="20574" y="21081"/>
                </a:lnTo>
                <a:lnTo>
                  <a:pt x="21717" y="18287"/>
                </a:lnTo>
                <a:lnTo>
                  <a:pt x="22732" y="16637"/>
                </a:lnTo>
                <a:lnTo>
                  <a:pt x="24383" y="12191"/>
                </a:lnTo>
                <a:lnTo>
                  <a:pt x="22732" y="7238"/>
                </a:lnTo>
                <a:lnTo>
                  <a:pt x="20574" y="3937"/>
                </a:lnTo>
                <a:lnTo>
                  <a:pt x="16256" y="507"/>
                </a:lnTo>
                <a:lnTo>
                  <a:pt x="11937" y="0"/>
                </a:lnTo>
                <a:lnTo>
                  <a:pt x="7619" y="507"/>
                </a:lnTo>
                <a:lnTo>
                  <a:pt x="3809" y="3937"/>
                </a:lnTo>
                <a:lnTo>
                  <a:pt x="507" y="7238"/>
                </a:lnTo>
                <a:lnTo>
                  <a:pt x="0" y="12191"/>
                </a:lnTo>
                <a:lnTo>
                  <a:pt x="507" y="16637"/>
                </a:lnTo>
                <a:lnTo>
                  <a:pt x="3809" y="21081"/>
                </a:lnTo>
                <a:lnTo>
                  <a:pt x="7619" y="23240"/>
                </a:lnTo>
                <a:lnTo>
                  <a:pt x="11937" y="24383"/>
                </a:lnTo>
                <a:lnTo>
                  <a:pt x="14096" y="23875"/>
                </a:lnTo>
                <a:lnTo>
                  <a:pt x="17906" y="22224"/>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27" name="Google Shape;5927;p115"/>
          <p:cNvSpPr/>
          <p:nvPr/>
        </p:nvSpPr>
        <p:spPr>
          <a:xfrm>
            <a:off x="3133130" y="3959533"/>
            <a:ext cx="26912" cy="26912"/>
          </a:xfrm>
          <a:custGeom>
            <a:rect b="b" l="l" r="r" t="t"/>
            <a:pathLst>
              <a:path extrusionOk="0" h="24383" w="24383">
                <a:moveTo>
                  <a:pt x="24383" y="12191"/>
                </a:moveTo>
                <a:lnTo>
                  <a:pt x="23240" y="7238"/>
                </a:lnTo>
                <a:lnTo>
                  <a:pt x="21081" y="3937"/>
                </a:lnTo>
                <a:lnTo>
                  <a:pt x="16636" y="507"/>
                </a:lnTo>
                <a:lnTo>
                  <a:pt x="12191" y="0"/>
                </a:lnTo>
                <a:lnTo>
                  <a:pt x="7238" y="507"/>
                </a:lnTo>
                <a:lnTo>
                  <a:pt x="3936" y="3937"/>
                </a:lnTo>
                <a:lnTo>
                  <a:pt x="507" y="7238"/>
                </a:lnTo>
                <a:lnTo>
                  <a:pt x="0" y="12191"/>
                </a:lnTo>
                <a:lnTo>
                  <a:pt x="507" y="16637"/>
                </a:lnTo>
                <a:lnTo>
                  <a:pt x="3936" y="21081"/>
                </a:lnTo>
                <a:lnTo>
                  <a:pt x="7238" y="23240"/>
                </a:lnTo>
                <a:lnTo>
                  <a:pt x="12191" y="24383"/>
                </a:lnTo>
                <a:lnTo>
                  <a:pt x="13842" y="23875"/>
                </a:lnTo>
                <a:lnTo>
                  <a:pt x="16636" y="23240"/>
                </a:lnTo>
                <a:lnTo>
                  <a:pt x="18287" y="22224"/>
                </a:lnTo>
                <a:lnTo>
                  <a:pt x="21081" y="21081"/>
                </a:lnTo>
                <a:lnTo>
                  <a:pt x="22225" y="18287"/>
                </a:lnTo>
                <a:lnTo>
                  <a:pt x="23240" y="16637"/>
                </a:lnTo>
                <a:lnTo>
                  <a:pt x="24383"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28" name="Google Shape;5928;p115"/>
          <p:cNvSpPr/>
          <p:nvPr/>
        </p:nvSpPr>
        <p:spPr>
          <a:xfrm>
            <a:off x="3094442" y="3959533"/>
            <a:ext cx="26913" cy="26912"/>
          </a:xfrm>
          <a:custGeom>
            <a:rect b="b" l="l" r="r" t="t"/>
            <a:pathLst>
              <a:path extrusionOk="0" h="24383" w="24384">
                <a:moveTo>
                  <a:pt x="24384" y="12191"/>
                </a:moveTo>
                <a:lnTo>
                  <a:pt x="23241" y="7238"/>
                </a:lnTo>
                <a:lnTo>
                  <a:pt x="20447" y="3937"/>
                </a:lnTo>
                <a:lnTo>
                  <a:pt x="16637" y="507"/>
                </a:lnTo>
                <a:lnTo>
                  <a:pt x="12192" y="0"/>
                </a:lnTo>
                <a:lnTo>
                  <a:pt x="7238" y="507"/>
                </a:lnTo>
                <a:lnTo>
                  <a:pt x="3302" y="3937"/>
                </a:lnTo>
                <a:lnTo>
                  <a:pt x="508" y="7238"/>
                </a:lnTo>
                <a:lnTo>
                  <a:pt x="0" y="12191"/>
                </a:lnTo>
                <a:lnTo>
                  <a:pt x="508" y="16637"/>
                </a:lnTo>
                <a:lnTo>
                  <a:pt x="3302" y="21081"/>
                </a:lnTo>
                <a:lnTo>
                  <a:pt x="7238" y="23240"/>
                </a:lnTo>
                <a:lnTo>
                  <a:pt x="12192" y="24383"/>
                </a:lnTo>
                <a:lnTo>
                  <a:pt x="13843" y="23875"/>
                </a:lnTo>
                <a:lnTo>
                  <a:pt x="16637" y="23240"/>
                </a:lnTo>
                <a:lnTo>
                  <a:pt x="20447" y="21081"/>
                </a:lnTo>
                <a:lnTo>
                  <a:pt x="22225" y="18287"/>
                </a:lnTo>
                <a:lnTo>
                  <a:pt x="23241" y="16637"/>
                </a:lnTo>
                <a:lnTo>
                  <a:pt x="24384"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29" name="Google Shape;5929;p115"/>
          <p:cNvSpPr/>
          <p:nvPr/>
        </p:nvSpPr>
        <p:spPr>
          <a:xfrm>
            <a:off x="3057438" y="3959533"/>
            <a:ext cx="25230" cy="26912"/>
          </a:xfrm>
          <a:custGeom>
            <a:rect b="b" l="l" r="r" t="t"/>
            <a:pathLst>
              <a:path extrusionOk="0" h="24383" w="22859">
                <a:moveTo>
                  <a:pt x="11937" y="23875"/>
                </a:moveTo>
                <a:lnTo>
                  <a:pt x="15112" y="23240"/>
                </a:lnTo>
                <a:lnTo>
                  <a:pt x="19176" y="21081"/>
                </a:lnTo>
                <a:lnTo>
                  <a:pt x="20319" y="18287"/>
                </a:lnTo>
                <a:lnTo>
                  <a:pt x="21843" y="16637"/>
                </a:lnTo>
                <a:lnTo>
                  <a:pt x="22859" y="12191"/>
                </a:lnTo>
                <a:lnTo>
                  <a:pt x="21843" y="7238"/>
                </a:lnTo>
                <a:lnTo>
                  <a:pt x="19176" y="3937"/>
                </a:lnTo>
                <a:lnTo>
                  <a:pt x="15112" y="507"/>
                </a:lnTo>
                <a:lnTo>
                  <a:pt x="11430" y="0"/>
                </a:lnTo>
                <a:lnTo>
                  <a:pt x="6731" y="507"/>
                </a:lnTo>
                <a:lnTo>
                  <a:pt x="3175" y="3937"/>
                </a:lnTo>
                <a:lnTo>
                  <a:pt x="507" y="7238"/>
                </a:lnTo>
                <a:lnTo>
                  <a:pt x="0" y="12191"/>
                </a:lnTo>
                <a:lnTo>
                  <a:pt x="507" y="16637"/>
                </a:lnTo>
                <a:lnTo>
                  <a:pt x="3175" y="21081"/>
                </a:lnTo>
                <a:lnTo>
                  <a:pt x="6731" y="23240"/>
                </a:lnTo>
                <a:lnTo>
                  <a:pt x="11430" y="24383"/>
                </a:lnTo>
                <a:lnTo>
                  <a:pt x="11937"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30" name="Google Shape;5930;p115"/>
          <p:cNvSpPr/>
          <p:nvPr/>
        </p:nvSpPr>
        <p:spPr>
          <a:xfrm>
            <a:off x="3018750" y="3959533"/>
            <a:ext cx="23549" cy="26912"/>
          </a:xfrm>
          <a:custGeom>
            <a:rect b="b" l="l" r="r" t="t"/>
            <a:pathLst>
              <a:path extrusionOk="0" h="24383" w="21336">
                <a:moveTo>
                  <a:pt x="21336" y="12191"/>
                </a:moveTo>
                <a:lnTo>
                  <a:pt x="20320" y="7238"/>
                </a:lnTo>
                <a:lnTo>
                  <a:pt x="18415" y="3937"/>
                </a:lnTo>
                <a:lnTo>
                  <a:pt x="14605" y="507"/>
                </a:lnTo>
                <a:lnTo>
                  <a:pt x="10668" y="0"/>
                </a:lnTo>
                <a:lnTo>
                  <a:pt x="6731" y="507"/>
                </a:lnTo>
                <a:lnTo>
                  <a:pt x="3429" y="3937"/>
                </a:lnTo>
                <a:lnTo>
                  <a:pt x="508" y="7238"/>
                </a:lnTo>
                <a:lnTo>
                  <a:pt x="0" y="12191"/>
                </a:lnTo>
                <a:lnTo>
                  <a:pt x="508" y="16637"/>
                </a:lnTo>
                <a:lnTo>
                  <a:pt x="3429" y="21081"/>
                </a:lnTo>
                <a:lnTo>
                  <a:pt x="6731" y="23240"/>
                </a:lnTo>
                <a:lnTo>
                  <a:pt x="10668" y="24383"/>
                </a:lnTo>
                <a:lnTo>
                  <a:pt x="11684" y="23875"/>
                </a:lnTo>
                <a:lnTo>
                  <a:pt x="14605" y="23240"/>
                </a:lnTo>
                <a:lnTo>
                  <a:pt x="18415" y="21081"/>
                </a:lnTo>
                <a:lnTo>
                  <a:pt x="19431" y="18287"/>
                </a:lnTo>
                <a:lnTo>
                  <a:pt x="20320" y="16637"/>
                </a:lnTo>
                <a:lnTo>
                  <a:pt x="21336"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31" name="Google Shape;5931;p115"/>
          <p:cNvSpPr/>
          <p:nvPr/>
        </p:nvSpPr>
        <p:spPr>
          <a:xfrm>
            <a:off x="2980063" y="3959533"/>
            <a:ext cx="23549" cy="26912"/>
          </a:xfrm>
          <a:custGeom>
            <a:rect b="b" l="l" r="r" t="t"/>
            <a:pathLst>
              <a:path extrusionOk="0" h="24383" w="21336">
                <a:moveTo>
                  <a:pt x="21336" y="12191"/>
                </a:moveTo>
                <a:lnTo>
                  <a:pt x="20319" y="7238"/>
                </a:lnTo>
                <a:lnTo>
                  <a:pt x="18415" y="3937"/>
                </a:lnTo>
                <a:lnTo>
                  <a:pt x="14605" y="507"/>
                </a:lnTo>
                <a:lnTo>
                  <a:pt x="10668" y="0"/>
                </a:lnTo>
                <a:lnTo>
                  <a:pt x="6350" y="507"/>
                </a:lnTo>
                <a:lnTo>
                  <a:pt x="3429" y="3937"/>
                </a:lnTo>
                <a:lnTo>
                  <a:pt x="507" y="7238"/>
                </a:lnTo>
                <a:lnTo>
                  <a:pt x="0" y="12191"/>
                </a:lnTo>
                <a:lnTo>
                  <a:pt x="507" y="16637"/>
                </a:lnTo>
                <a:lnTo>
                  <a:pt x="3429" y="21081"/>
                </a:lnTo>
                <a:lnTo>
                  <a:pt x="6350" y="23240"/>
                </a:lnTo>
                <a:lnTo>
                  <a:pt x="10668" y="24383"/>
                </a:lnTo>
                <a:lnTo>
                  <a:pt x="11175" y="23875"/>
                </a:lnTo>
                <a:lnTo>
                  <a:pt x="14605" y="23240"/>
                </a:lnTo>
                <a:lnTo>
                  <a:pt x="18415" y="21081"/>
                </a:lnTo>
                <a:lnTo>
                  <a:pt x="19431" y="18287"/>
                </a:lnTo>
                <a:lnTo>
                  <a:pt x="20319" y="16637"/>
                </a:lnTo>
                <a:lnTo>
                  <a:pt x="21336"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32" name="Google Shape;5932;p115"/>
          <p:cNvSpPr/>
          <p:nvPr/>
        </p:nvSpPr>
        <p:spPr>
          <a:xfrm>
            <a:off x="2941376" y="3959533"/>
            <a:ext cx="23549" cy="26912"/>
          </a:xfrm>
          <a:custGeom>
            <a:rect b="b" l="l" r="r" t="t"/>
            <a:pathLst>
              <a:path extrusionOk="0" h="24383" w="21336">
                <a:moveTo>
                  <a:pt x="21336" y="12191"/>
                </a:moveTo>
                <a:lnTo>
                  <a:pt x="20319" y="7238"/>
                </a:lnTo>
                <a:lnTo>
                  <a:pt x="17906" y="3937"/>
                </a:lnTo>
                <a:lnTo>
                  <a:pt x="14605" y="507"/>
                </a:lnTo>
                <a:lnTo>
                  <a:pt x="10668" y="0"/>
                </a:lnTo>
                <a:lnTo>
                  <a:pt x="6350" y="507"/>
                </a:lnTo>
                <a:lnTo>
                  <a:pt x="2920" y="3937"/>
                </a:lnTo>
                <a:lnTo>
                  <a:pt x="507" y="7238"/>
                </a:lnTo>
                <a:lnTo>
                  <a:pt x="0" y="12191"/>
                </a:lnTo>
                <a:lnTo>
                  <a:pt x="507" y="16637"/>
                </a:lnTo>
                <a:lnTo>
                  <a:pt x="2920" y="21081"/>
                </a:lnTo>
                <a:lnTo>
                  <a:pt x="6350" y="23240"/>
                </a:lnTo>
                <a:lnTo>
                  <a:pt x="10668" y="24383"/>
                </a:lnTo>
                <a:lnTo>
                  <a:pt x="12064" y="23875"/>
                </a:lnTo>
                <a:lnTo>
                  <a:pt x="14605" y="23240"/>
                </a:lnTo>
                <a:lnTo>
                  <a:pt x="17906" y="21081"/>
                </a:lnTo>
                <a:lnTo>
                  <a:pt x="19431" y="18287"/>
                </a:lnTo>
                <a:lnTo>
                  <a:pt x="20319" y="16637"/>
                </a:lnTo>
                <a:lnTo>
                  <a:pt x="21336"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33" name="Google Shape;5933;p115"/>
          <p:cNvSpPr/>
          <p:nvPr/>
        </p:nvSpPr>
        <p:spPr>
          <a:xfrm>
            <a:off x="2902689" y="3959533"/>
            <a:ext cx="23549" cy="26912"/>
          </a:xfrm>
          <a:custGeom>
            <a:rect b="b" l="l" r="r" t="t"/>
            <a:pathLst>
              <a:path extrusionOk="0" h="24383" w="21336">
                <a:moveTo>
                  <a:pt x="11176" y="23875"/>
                </a:moveTo>
                <a:lnTo>
                  <a:pt x="14097" y="23240"/>
                </a:lnTo>
                <a:lnTo>
                  <a:pt x="17907" y="21081"/>
                </a:lnTo>
                <a:lnTo>
                  <a:pt x="18923" y="18287"/>
                </a:lnTo>
                <a:lnTo>
                  <a:pt x="20320" y="16637"/>
                </a:lnTo>
                <a:lnTo>
                  <a:pt x="21336" y="12191"/>
                </a:lnTo>
                <a:lnTo>
                  <a:pt x="20320" y="7238"/>
                </a:lnTo>
                <a:lnTo>
                  <a:pt x="17907" y="3937"/>
                </a:lnTo>
                <a:lnTo>
                  <a:pt x="14097" y="507"/>
                </a:lnTo>
                <a:lnTo>
                  <a:pt x="10668" y="0"/>
                </a:lnTo>
                <a:lnTo>
                  <a:pt x="6350" y="507"/>
                </a:lnTo>
                <a:lnTo>
                  <a:pt x="2921" y="3937"/>
                </a:lnTo>
                <a:lnTo>
                  <a:pt x="508" y="7238"/>
                </a:lnTo>
                <a:lnTo>
                  <a:pt x="0" y="12191"/>
                </a:lnTo>
                <a:lnTo>
                  <a:pt x="508" y="16637"/>
                </a:lnTo>
                <a:lnTo>
                  <a:pt x="2921" y="21081"/>
                </a:lnTo>
                <a:lnTo>
                  <a:pt x="6350" y="23240"/>
                </a:lnTo>
                <a:lnTo>
                  <a:pt x="10668" y="24383"/>
                </a:lnTo>
                <a:lnTo>
                  <a:pt x="11176"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34" name="Google Shape;5934;p115"/>
          <p:cNvSpPr/>
          <p:nvPr/>
        </p:nvSpPr>
        <p:spPr>
          <a:xfrm>
            <a:off x="2862320" y="3959533"/>
            <a:ext cx="26913" cy="26912"/>
          </a:xfrm>
          <a:custGeom>
            <a:rect b="b" l="l" r="r" t="t"/>
            <a:pathLst>
              <a:path extrusionOk="0" h="24383" w="24384">
                <a:moveTo>
                  <a:pt x="24384" y="12191"/>
                </a:moveTo>
                <a:lnTo>
                  <a:pt x="23241" y="7238"/>
                </a:lnTo>
                <a:lnTo>
                  <a:pt x="21081" y="3937"/>
                </a:lnTo>
                <a:lnTo>
                  <a:pt x="16637" y="507"/>
                </a:lnTo>
                <a:lnTo>
                  <a:pt x="12192" y="0"/>
                </a:lnTo>
                <a:lnTo>
                  <a:pt x="7747" y="507"/>
                </a:lnTo>
                <a:lnTo>
                  <a:pt x="3937" y="3937"/>
                </a:lnTo>
                <a:lnTo>
                  <a:pt x="508" y="7238"/>
                </a:lnTo>
                <a:lnTo>
                  <a:pt x="0" y="12191"/>
                </a:lnTo>
                <a:lnTo>
                  <a:pt x="508" y="16637"/>
                </a:lnTo>
                <a:lnTo>
                  <a:pt x="3937" y="21081"/>
                </a:lnTo>
                <a:lnTo>
                  <a:pt x="7747" y="23240"/>
                </a:lnTo>
                <a:lnTo>
                  <a:pt x="12192" y="24383"/>
                </a:lnTo>
                <a:lnTo>
                  <a:pt x="14350" y="23875"/>
                </a:lnTo>
                <a:lnTo>
                  <a:pt x="18287" y="22224"/>
                </a:lnTo>
                <a:lnTo>
                  <a:pt x="21081" y="21081"/>
                </a:lnTo>
                <a:lnTo>
                  <a:pt x="22225" y="18287"/>
                </a:lnTo>
                <a:lnTo>
                  <a:pt x="23241" y="16637"/>
                </a:lnTo>
                <a:lnTo>
                  <a:pt x="24384"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35" name="Google Shape;5935;p115"/>
          <p:cNvSpPr/>
          <p:nvPr/>
        </p:nvSpPr>
        <p:spPr>
          <a:xfrm>
            <a:off x="2823634" y="3959533"/>
            <a:ext cx="26912" cy="26912"/>
          </a:xfrm>
          <a:custGeom>
            <a:rect b="b" l="l" r="r" t="t"/>
            <a:pathLst>
              <a:path extrusionOk="0" h="24383" w="24383">
                <a:moveTo>
                  <a:pt x="24383" y="12191"/>
                </a:moveTo>
                <a:lnTo>
                  <a:pt x="23241" y="7238"/>
                </a:lnTo>
                <a:lnTo>
                  <a:pt x="21081" y="3937"/>
                </a:lnTo>
                <a:lnTo>
                  <a:pt x="16637" y="507"/>
                </a:lnTo>
                <a:lnTo>
                  <a:pt x="12192" y="0"/>
                </a:lnTo>
                <a:lnTo>
                  <a:pt x="7238" y="507"/>
                </a:lnTo>
                <a:lnTo>
                  <a:pt x="3937" y="3937"/>
                </a:lnTo>
                <a:lnTo>
                  <a:pt x="507" y="7238"/>
                </a:lnTo>
                <a:lnTo>
                  <a:pt x="0" y="12191"/>
                </a:lnTo>
                <a:lnTo>
                  <a:pt x="507" y="16637"/>
                </a:lnTo>
                <a:lnTo>
                  <a:pt x="3937" y="21081"/>
                </a:lnTo>
                <a:lnTo>
                  <a:pt x="7238" y="23240"/>
                </a:lnTo>
                <a:lnTo>
                  <a:pt x="12192" y="24383"/>
                </a:lnTo>
                <a:lnTo>
                  <a:pt x="13843" y="23875"/>
                </a:lnTo>
                <a:lnTo>
                  <a:pt x="16637" y="23240"/>
                </a:lnTo>
                <a:lnTo>
                  <a:pt x="18287" y="22224"/>
                </a:lnTo>
                <a:lnTo>
                  <a:pt x="21081" y="21081"/>
                </a:lnTo>
                <a:lnTo>
                  <a:pt x="22225" y="18287"/>
                </a:lnTo>
                <a:lnTo>
                  <a:pt x="23241" y="16637"/>
                </a:lnTo>
                <a:lnTo>
                  <a:pt x="24383"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36" name="Google Shape;5936;p115"/>
          <p:cNvSpPr/>
          <p:nvPr/>
        </p:nvSpPr>
        <p:spPr>
          <a:xfrm>
            <a:off x="2784947" y="3959533"/>
            <a:ext cx="26912" cy="26912"/>
          </a:xfrm>
          <a:custGeom>
            <a:rect b="b" l="l" r="r" t="t"/>
            <a:pathLst>
              <a:path extrusionOk="0" h="24383" w="24383">
                <a:moveTo>
                  <a:pt x="24383" y="12191"/>
                </a:moveTo>
                <a:lnTo>
                  <a:pt x="23240" y="7238"/>
                </a:lnTo>
                <a:lnTo>
                  <a:pt x="20446" y="3937"/>
                </a:lnTo>
                <a:lnTo>
                  <a:pt x="16637" y="507"/>
                </a:lnTo>
                <a:lnTo>
                  <a:pt x="12191" y="0"/>
                </a:lnTo>
                <a:lnTo>
                  <a:pt x="7238" y="507"/>
                </a:lnTo>
                <a:lnTo>
                  <a:pt x="3301" y="3937"/>
                </a:lnTo>
                <a:lnTo>
                  <a:pt x="507" y="7238"/>
                </a:lnTo>
                <a:lnTo>
                  <a:pt x="0" y="12191"/>
                </a:lnTo>
                <a:lnTo>
                  <a:pt x="507" y="16637"/>
                </a:lnTo>
                <a:lnTo>
                  <a:pt x="3301" y="21081"/>
                </a:lnTo>
                <a:lnTo>
                  <a:pt x="7238" y="23240"/>
                </a:lnTo>
                <a:lnTo>
                  <a:pt x="12191" y="24383"/>
                </a:lnTo>
                <a:lnTo>
                  <a:pt x="13843" y="23875"/>
                </a:lnTo>
                <a:lnTo>
                  <a:pt x="16637" y="23240"/>
                </a:lnTo>
                <a:lnTo>
                  <a:pt x="20446" y="21081"/>
                </a:lnTo>
                <a:lnTo>
                  <a:pt x="22225" y="18287"/>
                </a:lnTo>
                <a:lnTo>
                  <a:pt x="23240" y="16637"/>
                </a:lnTo>
                <a:lnTo>
                  <a:pt x="24383"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37" name="Google Shape;5937;p115"/>
          <p:cNvSpPr/>
          <p:nvPr/>
        </p:nvSpPr>
        <p:spPr>
          <a:xfrm>
            <a:off x="2746259" y="3959533"/>
            <a:ext cx="26913" cy="26912"/>
          </a:xfrm>
          <a:custGeom>
            <a:rect b="b" l="l" r="r" t="t"/>
            <a:pathLst>
              <a:path extrusionOk="0" h="24383" w="24384">
                <a:moveTo>
                  <a:pt x="12700" y="23875"/>
                </a:moveTo>
                <a:lnTo>
                  <a:pt x="16129" y="23240"/>
                </a:lnTo>
                <a:lnTo>
                  <a:pt x="20447" y="21081"/>
                </a:lnTo>
                <a:lnTo>
                  <a:pt x="21590" y="18287"/>
                </a:lnTo>
                <a:lnTo>
                  <a:pt x="23241" y="16637"/>
                </a:lnTo>
                <a:lnTo>
                  <a:pt x="24384" y="12191"/>
                </a:lnTo>
                <a:lnTo>
                  <a:pt x="23241" y="7238"/>
                </a:lnTo>
                <a:lnTo>
                  <a:pt x="20447" y="3937"/>
                </a:lnTo>
                <a:lnTo>
                  <a:pt x="16129" y="507"/>
                </a:lnTo>
                <a:lnTo>
                  <a:pt x="12192" y="0"/>
                </a:lnTo>
                <a:lnTo>
                  <a:pt x="7239" y="507"/>
                </a:lnTo>
                <a:lnTo>
                  <a:pt x="3302" y="3937"/>
                </a:lnTo>
                <a:lnTo>
                  <a:pt x="508" y="7238"/>
                </a:lnTo>
                <a:lnTo>
                  <a:pt x="0" y="12191"/>
                </a:lnTo>
                <a:lnTo>
                  <a:pt x="508" y="16637"/>
                </a:lnTo>
                <a:lnTo>
                  <a:pt x="3302" y="21081"/>
                </a:lnTo>
                <a:lnTo>
                  <a:pt x="7239" y="23240"/>
                </a:lnTo>
                <a:lnTo>
                  <a:pt x="12192" y="24383"/>
                </a:lnTo>
                <a:lnTo>
                  <a:pt x="12700"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38" name="Google Shape;5938;p115"/>
          <p:cNvSpPr/>
          <p:nvPr/>
        </p:nvSpPr>
        <p:spPr>
          <a:xfrm>
            <a:off x="2707573" y="3959533"/>
            <a:ext cx="26912" cy="26912"/>
          </a:xfrm>
          <a:custGeom>
            <a:rect b="b" l="l" r="r" t="t"/>
            <a:pathLst>
              <a:path extrusionOk="0" h="24383" w="24383">
                <a:moveTo>
                  <a:pt x="24383" y="12191"/>
                </a:moveTo>
                <a:lnTo>
                  <a:pt x="23241" y="7238"/>
                </a:lnTo>
                <a:lnTo>
                  <a:pt x="21081" y="3937"/>
                </a:lnTo>
                <a:lnTo>
                  <a:pt x="16637" y="507"/>
                </a:lnTo>
                <a:lnTo>
                  <a:pt x="12192" y="0"/>
                </a:lnTo>
                <a:lnTo>
                  <a:pt x="7747" y="507"/>
                </a:lnTo>
                <a:lnTo>
                  <a:pt x="3937" y="3937"/>
                </a:lnTo>
                <a:lnTo>
                  <a:pt x="507" y="7238"/>
                </a:lnTo>
                <a:lnTo>
                  <a:pt x="0" y="12191"/>
                </a:lnTo>
                <a:lnTo>
                  <a:pt x="507" y="16637"/>
                </a:lnTo>
                <a:lnTo>
                  <a:pt x="3937" y="21081"/>
                </a:lnTo>
                <a:lnTo>
                  <a:pt x="7747" y="23240"/>
                </a:lnTo>
                <a:lnTo>
                  <a:pt x="12192" y="24383"/>
                </a:lnTo>
                <a:lnTo>
                  <a:pt x="14350" y="23875"/>
                </a:lnTo>
                <a:lnTo>
                  <a:pt x="18287" y="22224"/>
                </a:lnTo>
                <a:lnTo>
                  <a:pt x="21081" y="21081"/>
                </a:lnTo>
                <a:lnTo>
                  <a:pt x="22225" y="18287"/>
                </a:lnTo>
                <a:lnTo>
                  <a:pt x="23241" y="16637"/>
                </a:lnTo>
                <a:lnTo>
                  <a:pt x="24383"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39" name="Google Shape;5939;p115"/>
          <p:cNvSpPr/>
          <p:nvPr/>
        </p:nvSpPr>
        <p:spPr>
          <a:xfrm>
            <a:off x="2668886" y="3959533"/>
            <a:ext cx="26912" cy="26912"/>
          </a:xfrm>
          <a:custGeom>
            <a:rect b="b" l="l" r="r" t="t"/>
            <a:pathLst>
              <a:path extrusionOk="0" h="24383" w="24383">
                <a:moveTo>
                  <a:pt x="24383" y="12191"/>
                </a:moveTo>
                <a:lnTo>
                  <a:pt x="23240" y="7238"/>
                </a:lnTo>
                <a:lnTo>
                  <a:pt x="21081" y="3937"/>
                </a:lnTo>
                <a:lnTo>
                  <a:pt x="16637" y="507"/>
                </a:lnTo>
                <a:lnTo>
                  <a:pt x="12191" y="0"/>
                </a:lnTo>
                <a:lnTo>
                  <a:pt x="7238" y="507"/>
                </a:lnTo>
                <a:lnTo>
                  <a:pt x="3937" y="3937"/>
                </a:lnTo>
                <a:lnTo>
                  <a:pt x="507" y="7238"/>
                </a:lnTo>
                <a:lnTo>
                  <a:pt x="0" y="12191"/>
                </a:lnTo>
                <a:lnTo>
                  <a:pt x="507" y="16637"/>
                </a:lnTo>
                <a:lnTo>
                  <a:pt x="3937" y="21081"/>
                </a:lnTo>
                <a:lnTo>
                  <a:pt x="7238" y="23240"/>
                </a:lnTo>
                <a:lnTo>
                  <a:pt x="12191" y="24383"/>
                </a:lnTo>
                <a:lnTo>
                  <a:pt x="13843" y="23875"/>
                </a:lnTo>
                <a:lnTo>
                  <a:pt x="16637" y="23240"/>
                </a:lnTo>
                <a:lnTo>
                  <a:pt x="18287" y="22224"/>
                </a:lnTo>
                <a:lnTo>
                  <a:pt x="21081" y="21081"/>
                </a:lnTo>
                <a:lnTo>
                  <a:pt x="22225" y="18287"/>
                </a:lnTo>
                <a:lnTo>
                  <a:pt x="23240" y="16637"/>
                </a:lnTo>
                <a:lnTo>
                  <a:pt x="24383"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40" name="Google Shape;5940;p115"/>
          <p:cNvSpPr/>
          <p:nvPr/>
        </p:nvSpPr>
        <p:spPr>
          <a:xfrm>
            <a:off x="2630198" y="3959533"/>
            <a:ext cx="26913" cy="26912"/>
          </a:xfrm>
          <a:custGeom>
            <a:rect b="b" l="l" r="r" t="t"/>
            <a:pathLst>
              <a:path extrusionOk="0" h="24383" w="24384">
                <a:moveTo>
                  <a:pt x="24384" y="12191"/>
                </a:moveTo>
                <a:lnTo>
                  <a:pt x="23241" y="7238"/>
                </a:lnTo>
                <a:lnTo>
                  <a:pt x="20447" y="3937"/>
                </a:lnTo>
                <a:lnTo>
                  <a:pt x="16637" y="507"/>
                </a:lnTo>
                <a:lnTo>
                  <a:pt x="12192" y="0"/>
                </a:lnTo>
                <a:lnTo>
                  <a:pt x="7239" y="507"/>
                </a:lnTo>
                <a:lnTo>
                  <a:pt x="3302" y="3937"/>
                </a:lnTo>
                <a:lnTo>
                  <a:pt x="508" y="7238"/>
                </a:lnTo>
                <a:lnTo>
                  <a:pt x="0" y="12191"/>
                </a:lnTo>
                <a:lnTo>
                  <a:pt x="508" y="16637"/>
                </a:lnTo>
                <a:lnTo>
                  <a:pt x="3302" y="21081"/>
                </a:lnTo>
                <a:lnTo>
                  <a:pt x="7239" y="23240"/>
                </a:lnTo>
                <a:lnTo>
                  <a:pt x="12192" y="24383"/>
                </a:lnTo>
                <a:lnTo>
                  <a:pt x="13843" y="23875"/>
                </a:lnTo>
                <a:lnTo>
                  <a:pt x="16637" y="23240"/>
                </a:lnTo>
                <a:lnTo>
                  <a:pt x="20447" y="21081"/>
                </a:lnTo>
                <a:lnTo>
                  <a:pt x="22225" y="18287"/>
                </a:lnTo>
                <a:lnTo>
                  <a:pt x="23241" y="16637"/>
                </a:lnTo>
                <a:lnTo>
                  <a:pt x="24384"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41" name="Google Shape;5941;p115"/>
          <p:cNvSpPr/>
          <p:nvPr/>
        </p:nvSpPr>
        <p:spPr>
          <a:xfrm>
            <a:off x="2593193" y="3959533"/>
            <a:ext cx="25231" cy="26912"/>
          </a:xfrm>
          <a:custGeom>
            <a:rect b="b" l="l" r="r" t="t"/>
            <a:pathLst>
              <a:path extrusionOk="0" h="24383" w="22860">
                <a:moveTo>
                  <a:pt x="11937" y="23875"/>
                </a:moveTo>
                <a:lnTo>
                  <a:pt x="15112" y="23240"/>
                </a:lnTo>
                <a:lnTo>
                  <a:pt x="19176" y="21081"/>
                </a:lnTo>
                <a:lnTo>
                  <a:pt x="20319" y="18287"/>
                </a:lnTo>
                <a:lnTo>
                  <a:pt x="21336" y="16637"/>
                </a:lnTo>
                <a:lnTo>
                  <a:pt x="22860" y="12191"/>
                </a:lnTo>
                <a:lnTo>
                  <a:pt x="21336" y="7238"/>
                </a:lnTo>
                <a:lnTo>
                  <a:pt x="19176" y="3937"/>
                </a:lnTo>
                <a:lnTo>
                  <a:pt x="15112" y="507"/>
                </a:lnTo>
                <a:lnTo>
                  <a:pt x="11430" y="0"/>
                </a:lnTo>
                <a:lnTo>
                  <a:pt x="6731" y="507"/>
                </a:lnTo>
                <a:lnTo>
                  <a:pt x="3175" y="3937"/>
                </a:lnTo>
                <a:lnTo>
                  <a:pt x="507" y="7238"/>
                </a:lnTo>
                <a:lnTo>
                  <a:pt x="0" y="12191"/>
                </a:lnTo>
                <a:lnTo>
                  <a:pt x="507" y="16637"/>
                </a:lnTo>
                <a:lnTo>
                  <a:pt x="3175" y="21081"/>
                </a:lnTo>
                <a:lnTo>
                  <a:pt x="6731" y="23240"/>
                </a:lnTo>
                <a:lnTo>
                  <a:pt x="11430" y="24383"/>
                </a:lnTo>
                <a:lnTo>
                  <a:pt x="11937"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42" name="Google Shape;5942;p115"/>
          <p:cNvSpPr/>
          <p:nvPr/>
        </p:nvSpPr>
        <p:spPr>
          <a:xfrm>
            <a:off x="2554507" y="3959533"/>
            <a:ext cx="23548" cy="26912"/>
          </a:xfrm>
          <a:custGeom>
            <a:rect b="b" l="l" r="r" t="t"/>
            <a:pathLst>
              <a:path extrusionOk="0" h="24383" w="21335">
                <a:moveTo>
                  <a:pt x="21335" y="12191"/>
                </a:moveTo>
                <a:lnTo>
                  <a:pt x="20319" y="7238"/>
                </a:lnTo>
                <a:lnTo>
                  <a:pt x="18414" y="3937"/>
                </a:lnTo>
                <a:lnTo>
                  <a:pt x="14604" y="507"/>
                </a:lnTo>
                <a:lnTo>
                  <a:pt x="10667" y="0"/>
                </a:lnTo>
                <a:lnTo>
                  <a:pt x="6731" y="507"/>
                </a:lnTo>
                <a:lnTo>
                  <a:pt x="3428" y="3937"/>
                </a:lnTo>
                <a:lnTo>
                  <a:pt x="507" y="7238"/>
                </a:lnTo>
                <a:lnTo>
                  <a:pt x="0" y="12191"/>
                </a:lnTo>
                <a:lnTo>
                  <a:pt x="507" y="16637"/>
                </a:lnTo>
                <a:lnTo>
                  <a:pt x="3428" y="21081"/>
                </a:lnTo>
                <a:lnTo>
                  <a:pt x="6731" y="23240"/>
                </a:lnTo>
                <a:lnTo>
                  <a:pt x="10667" y="24383"/>
                </a:lnTo>
                <a:lnTo>
                  <a:pt x="11175" y="23875"/>
                </a:lnTo>
                <a:lnTo>
                  <a:pt x="14604" y="23240"/>
                </a:lnTo>
                <a:lnTo>
                  <a:pt x="18414" y="21081"/>
                </a:lnTo>
                <a:lnTo>
                  <a:pt x="19431" y="18287"/>
                </a:lnTo>
                <a:lnTo>
                  <a:pt x="20319" y="16637"/>
                </a:lnTo>
                <a:lnTo>
                  <a:pt x="21335"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43" name="Google Shape;5943;p115"/>
          <p:cNvSpPr/>
          <p:nvPr/>
        </p:nvSpPr>
        <p:spPr>
          <a:xfrm>
            <a:off x="2515819" y="3959533"/>
            <a:ext cx="23549" cy="26912"/>
          </a:xfrm>
          <a:custGeom>
            <a:rect b="b" l="l" r="r" t="t"/>
            <a:pathLst>
              <a:path extrusionOk="0" h="24383" w="21336">
                <a:moveTo>
                  <a:pt x="21336" y="12191"/>
                </a:moveTo>
                <a:lnTo>
                  <a:pt x="20319" y="7238"/>
                </a:lnTo>
                <a:lnTo>
                  <a:pt x="18415" y="3937"/>
                </a:lnTo>
                <a:lnTo>
                  <a:pt x="14605" y="507"/>
                </a:lnTo>
                <a:lnTo>
                  <a:pt x="10668" y="0"/>
                </a:lnTo>
                <a:lnTo>
                  <a:pt x="6350" y="507"/>
                </a:lnTo>
                <a:lnTo>
                  <a:pt x="3429" y="3937"/>
                </a:lnTo>
                <a:lnTo>
                  <a:pt x="508" y="7238"/>
                </a:lnTo>
                <a:lnTo>
                  <a:pt x="0" y="12191"/>
                </a:lnTo>
                <a:lnTo>
                  <a:pt x="508" y="16637"/>
                </a:lnTo>
                <a:lnTo>
                  <a:pt x="3429" y="21081"/>
                </a:lnTo>
                <a:lnTo>
                  <a:pt x="6350" y="23240"/>
                </a:lnTo>
                <a:lnTo>
                  <a:pt x="10668" y="24383"/>
                </a:lnTo>
                <a:lnTo>
                  <a:pt x="11175" y="23875"/>
                </a:lnTo>
                <a:lnTo>
                  <a:pt x="14605" y="23240"/>
                </a:lnTo>
                <a:lnTo>
                  <a:pt x="18415" y="21081"/>
                </a:lnTo>
                <a:lnTo>
                  <a:pt x="19431" y="18287"/>
                </a:lnTo>
                <a:lnTo>
                  <a:pt x="20319" y="16637"/>
                </a:lnTo>
                <a:lnTo>
                  <a:pt x="21336"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44" name="Google Shape;5944;p115"/>
          <p:cNvSpPr/>
          <p:nvPr/>
        </p:nvSpPr>
        <p:spPr>
          <a:xfrm>
            <a:off x="2477132" y="3959533"/>
            <a:ext cx="23549" cy="26912"/>
          </a:xfrm>
          <a:custGeom>
            <a:rect b="b" l="l" r="r" t="t"/>
            <a:pathLst>
              <a:path extrusionOk="0" h="24383" w="21336">
                <a:moveTo>
                  <a:pt x="21336" y="12191"/>
                </a:moveTo>
                <a:lnTo>
                  <a:pt x="20319" y="7238"/>
                </a:lnTo>
                <a:lnTo>
                  <a:pt x="17906" y="3937"/>
                </a:lnTo>
                <a:lnTo>
                  <a:pt x="14605" y="507"/>
                </a:lnTo>
                <a:lnTo>
                  <a:pt x="10668" y="0"/>
                </a:lnTo>
                <a:lnTo>
                  <a:pt x="6350" y="507"/>
                </a:lnTo>
                <a:lnTo>
                  <a:pt x="2920" y="3937"/>
                </a:lnTo>
                <a:lnTo>
                  <a:pt x="507" y="7238"/>
                </a:lnTo>
                <a:lnTo>
                  <a:pt x="0" y="12191"/>
                </a:lnTo>
                <a:lnTo>
                  <a:pt x="507" y="16637"/>
                </a:lnTo>
                <a:lnTo>
                  <a:pt x="2920" y="21081"/>
                </a:lnTo>
                <a:lnTo>
                  <a:pt x="6350" y="23240"/>
                </a:lnTo>
                <a:lnTo>
                  <a:pt x="10668" y="24383"/>
                </a:lnTo>
                <a:lnTo>
                  <a:pt x="12064" y="23875"/>
                </a:lnTo>
                <a:lnTo>
                  <a:pt x="14605" y="23240"/>
                </a:lnTo>
                <a:lnTo>
                  <a:pt x="17906" y="21081"/>
                </a:lnTo>
                <a:lnTo>
                  <a:pt x="19431" y="18287"/>
                </a:lnTo>
                <a:lnTo>
                  <a:pt x="20319" y="16637"/>
                </a:lnTo>
                <a:lnTo>
                  <a:pt x="21336"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45" name="Google Shape;5945;p115"/>
          <p:cNvSpPr/>
          <p:nvPr/>
        </p:nvSpPr>
        <p:spPr>
          <a:xfrm>
            <a:off x="2438445" y="3959533"/>
            <a:ext cx="23548" cy="26912"/>
          </a:xfrm>
          <a:custGeom>
            <a:rect b="b" l="l" r="r" t="t"/>
            <a:pathLst>
              <a:path extrusionOk="0" h="24383" w="21335">
                <a:moveTo>
                  <a:pt x="11175" y="23875"/>
                </a:moveTo>
                <a:lnTo>
                  <a:pt x="14096" y="23240"/>
                </a:lnTo>
                <a:lnTo>
                  <a:pt x="17906" y="21081"/>
                </a:lnTo>
                <a:lnTo>
                  <a:pt x="18922" y="18287"/>
                </a:lnTo>
                <a:lnTo>
                  <a:pt x="19938" y="16637"/>
                </a:lnTo>
                <a:lnTo>
                  <a:pt x="21335" y="12191"/>
                </a:lnTo>
                <a:lnTo>
                  <a:pt x="19938" y="7238"/>
                </a:lnTo>
                <a:lnTo>
                  <a:pt x="17906" y="3937"/>
                </a:lnTo>
                <a:lnTo>
                  <a:pt x="14096" y="507"/>
                </a:lnTo>
                <a:lnTo>
                  <a:pt x="10668" y="0"/>
                </a:lnTo>
                <a:lnTo>
                  <a:pt x="6350" y="507"/>
                </a:lnTo>
                <a:lnTo>
                  <a:pt x="2920" y="3937"/>
                </a:lnTo>
                <a:lnTo>
                  <a:pt x="507" y="7238"/>
                </a:lnTo>
                <a:lnTo>
                  <a:pt x="0" y="12191"/>
                </a:lnTo>
                <a:lnTo>
                  <a:pt x="507" y="16637"/>
                </a:lnTo>
                <a:lnTo>
                  <a:pt x="2920" y="21081"/>
                </a:lnTo>
                <a:lnTo>
                  <a:pt x="6350" y="23240"/>
                </a:lnTo>
                <a:lnTo>
                  <a:pt x="10668" y="24383"/>
                </a:lnTo>
                <a:lnTo>
                  <a:pt x="11175"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46" name="Google Shape;5946;p115"/>
          <p:cNvSpPr/>
          <p:nvPr/>
        </p:nvSpPr>
        <p:spPr>
          <a:xfrm>
            <a:off x="2398075" y="3959533"/>
            <a:ext cx="26913" cy="26912"/>
          </a:xfrm>
          <a:custGeom>
            <a:rect b="b" l="l" r="r" t="t"/>
            <a:pathLst>
              <a:path extrusionOk="0" h="24383" w="24384">
                <a:moveTo>
                  <a:pt x="24384" y="12191"/>
                </a:moveTo>
                <a:lnTo>
                  <a:pt x="23241" y="7238"/>
                </a:lnTo>
                <a:lnTo>
                  <a:pt x="21082" y="3937"/>
                </a:lnTo>
                <a:lnTo>
                  <a:pt x="16637" y="507"/>
                </a:lnTo>
                <a:lnTo>
                  <a:pt x="12192" y="0"/>
                </a:lnTo>
                <a:lnTo>
                  <a:pt x="7747" y="507"/>
                </a:lnTo>
                <a:lnTo>
                  <a:pt x="3937" y="3937"/>
                </a:lnTo>
                <a:lnTo>
                  <a:pt x="508" y="7238"/>
                </a:lnTo>
                <a:lnTo>
                  <a:pt x="0" y="12191"/>
                </a:lnTo>
                <a:lnTo>
                  <a:pt x="508" y="16637"/>
                </a:lnTo>
                <a:lnTo>
                  <a:pt x="3937" y="21081"/>
                </a:lnTo>
                <a:lnTo>
                  <a:pt x="7747" y="23240"/>
                </a:lnTo>
                <a:lnTo>
                  <a:pt x="12192" y="24383"/>
                </a:lnTo>
                <a:lnTo>
                  <a:pt x="14351" y="23875"/>
                </a:lnTo>
                <a:lnTo>
                  <a:pt x="18288" y="22224"/>
                </a:lnTo>
                <a:lnTo>
                  <a:pt x="21082" y="21081"/>
                </a:lnTo>
                <a:lnTo>
                  <a:pt x="22225" y="18287"/>
                </a:lnTo>
                <a:lnTo>
                  <a:pt x="23241" y="16637"/>
                </a:lnTo>
                <a:lnTo>
                  <a:pt x="24384"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47" name="Google Shape;5947;p115"/>
          <p:cNvSpPr/>
          <p:nvPr/>
        </p:nvSpPr>
        <p:spPr>
          <a:xfrm>
            <a:off x="2359389" y="3959533"/>
            <a:ext cx="26913" cy="26912"/>
          </a:xfrm>
          <a:custGeom>
            <a:rect b="b" l="l" r="r" t="t"/>
            <a:pathLst>
              <a:path extrusionOk="0" h="24383" w="24384">
                <a:moveTo>
                  <a:pt x="24384" y="12191"/>
                </a:moveTo>
                <a:lnTo>
                  <a:pt x="23241" y="7238"/>
                </a:lnTo>
                <a:lnTo>
                  <a:pt x="21081" y="3937"/>
                </a:lnTo>
                <a:lnTo>
                  <a:pt x="16637" y="507"/>
                </a:lnTo>
                <a:lnTo>
                  <a:pt x="12192" y="0"/>
                </a:lnTo>
                <a:lnTo>
                  <a:pt x="7238" y="507"/>
                </a:lnTo>
                <a:lnTo>
                  <a:pt x="3937" y="3937"/>
                </a:lnTo>
                <a:lnTo>
                  <a:pt x="507" y="7238"/>
                </a:lnTo>
                <a:lnTo>
                  <a:pt x="0" y="12191"/>
                </a:lnTo>
                <a:lnTo>
                  <a:pt x="507" y="16637"/>
                </a:lnTo>
                <a:lnTo>
                  <a:pt x="3937" y="21081"/>
                </a:lnTo>
                <a:lnTo>
                  <a:pt x="7238" y="23240"/>
                </a:lnTo>
                <a:lnTo>
                  <a:pt x="12192" y="24383"/>
                </a:lnTo>
                <a:lnTo>
                  <a:pt x="13843" y="23875"/>
                </a:lnTo>
                <a:lnTo>
                  <a:pt x="16637" y="23240"/>
                </a:lnTo>
                <a:lnTo>
                  <a:pt x="18287" y="22224"/>
                </a:lnTo>
                <a:lnTo>
                  <a:pt x="21081" y="21081"/>
                </a:lnTo>
                <a:lnTo>
                  <a:pt x="22225" y="18287"/>
                </a:lnTo>
                <a:lnTo>
                  <a:pt x="23241" y="16637"/>
                </a:lnTo>
                <a:lnTo>
                  <a:pt x="24384"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48" name="Google Shape;5948;p115"/>
          <p:cNvSpPr/>
          <p:nvPr/>
        </p:nvSpPr>
        <p:spPr>
          <a:xfrm>
            <a:off x="2320702" y="3959533"/>
            <a:ext cx="26912" cy="26912"/>
          </a:xfrm>
          <a:custGeom>
            <a:rect b="b" l="l" r="r" t="t"/>
            <a:pathLst>
              <a:path extrusionOk="0" h="24383" w="24383">
                <a:moveTo>
                  <a:pt x="24383" y="12191"/>
                </a:moveTo>
                <a:lnTo>
                  <a:pt x="23240" y="7238"/>
                </a:lnTo>
                <a:lnTo>
                  <a:pt x="20446" y="3937"/>
                </a:lnTo>
                <a:lnTo>
                  <a:pt x="16637" y="507"/>
                </a:lnTo>
                <a:lnTo>
                  <a:pt x="12192" y="0"/>
                </a:lnTo>
                <a:lnTo>
                  <a:pt x="7238" y="507"/>
                </a:lnTo>
                <a:lnTo>
                  <a:pt x="3301" y="3937"/>
                </a:lnTo>
                <a:lnTo>
                  <a:pt x="507" y="7238"/>
                </a:lnTo>
                <a:lnTo>
                  <a:pt x="0" y="12191"/>
                </a:lnTo>
                <a:lnTo>
                  <a:pt x="507" y="16637"/>
                </a:lnTo>
                <a:lnTo>
                  <a:pt x="3301" y="21081"/>
                </a:lnTo>
                <a:lnTo>
                  <a:pt x="7238" y="23240"/>
                </a:lnTo>
                <a:lnTo>
                  <a:pt x="12192" y="24383"/>
                </a:lnTo>
                <a:lnTo>
                  <a:pt x="13843" y="23875"/>
                </a:lnTo>
                <a:lnTo>
                  <a:pt x="16637" y="23240"/>
                </a:lnTo>
                <a:lnTo>
                  <a:pt x="20446" y="21081"/>
                </a:lnTo>
                <a:lnTo>
                  <a:pt x="22225" y="18287"/>
                </a:lnTo>
                <a:lnTo>
                  <a:pt x="23240" y="16637"/>
                </a:lnTo>
                <a:lnTo>
                  <a:pt x="24383"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49" name="Google Shape;5949;p115"/>
          <p:cNvSpPr/>
          <p:nvPr/>
        </p:nvSpPr>
        <p:spPr>
          <a:xfrm>
            <a:off x="2282015" y="3959533"/>
            <a:ext cx="26912" cy="26912"/>
          </a:xfrm>
          <a:custGeom>
            <a:rect b="b" l="l" r="r" t="t"/>
            <a:pathLst>
              <a:path extrusionOk="0" h="24383" w="24383">
                <a:moveTo>
                  <a:pt x="12700" y="23875"/>
                </a:moveTo>
                <a:lnTo>
                  <a:pt x="16128" y="23240"/>
                </a:lnTo>
                <a:lnTo>
                  <a:pt x="20446" y="21081"/>
                </a:lnTo>
                <a:lnTo>
                  <a:pt x="21589" y="18287"/>
                </a:lnTo>
                <a:lnTo>
                  <a:pt x="22732" y="16637"/>
                </a:lnTo>
                <a:lnTo>
                  <a:pt x="24383" y="12191"/>
                </a:lnTo>
                <a:lnTo>
                  <a:pt x="22732" y="7238"/>
                </a:lnTo>
                <a:lnTo>
                  <a:pt x="20446" y="3937"/>
                </a:lnTo>
                <a:lnTo>
                  <a:pt x="16128" y="507"/>
                </a:lnTo>
                <a:lnTo>
                  <a:pt x="12191" y="0"/>
                </a:lnTo>
                <a:lnTo>
                  <a:pt x="7238" y="507"/>
                </a:lnTo>
                <a:lnTo>
                  <a:pt x="3301" y="3937"/>
                </a:lnTo>
                <a:lnTo>
                  <a:pt x="507" y="7238"/>
                </a:lnTo>
                <a:lnTo>
                  <a:pt x="0" y="12191"/>
                </a:lnTo>
                <a:lnTo>
                  <a:pt x="507" y="16637"/>
                </a:lnTo>
                <a:lnTo>
                  <a:pt x="3301" y="21081"/>
                </a:lnTo>
                <a:lnTo>
                  <a:pt x="7238" y="23240"/>
                </a:lnTo>
                <a:lnTo>
                  <a:pt x="12191" y="24383"/>
                </a:lnTo>
                <a:lnTo>
                  <a:pt x="12700"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50" name="Google Shape;5950;p115"/>
          <p:cNvSpPr/>
          <p:nvPr/>
        </p:nvSpPr>
        <p:spPr>
          <a:xfrm>
            <a:off x="2243328" y="3959533"/>
            <a:ext cx="26913" cy="26912"/>
          </a:xfrm>
          <a:custGeom>
            <a:rect b="b" l="l" r="r" t="t"/>
            <a:pathLst>
              <a:path extrusionOk="0" h="24383" w="24384">
                <a:moveTo>
                  <a:pt x="24384" y="12191"/>
                </a:moveTo>
                <a:lnTo>
                  <a:pt x="23241" y="7238"/>
                </a:lnTo>
                <a:lnTo>
                  <a:pt x="21081" y="3937"/>
                </a:lnTo>
                <a:lnTo>
                  <a:pt x="16637" y="507"/>
                </a:lnTo>
                <a:lnTo>
                  <a:pt x="12192" y="0"/>
                </a:lnTo>
                <a:lnTo>
                  <a:pt x="7747" y="507"/>
                </a:lnTo>
                <a:lnTo>
                  <a:pt x="3937" y="3937"/>
                </a:lnTo>
                <a:lnTo>
                  <a:pt x="507" y="7238"/>
                </a:lnTo>
                <a:lnTo>
                  <a:pt x="0" y="12191"/>
                </a:lnTo>
                <a:lnTo>
                  <a:pt x="507" y="16637"/>
                </a:lnTo>
                <a:lnTo>
                  <a:pt x="3937" y="21081"/>
                </a:lnTo>
                <a:lnTo>
                  <a:pt x="7747" y="23240"/>
                </a:lnTo>
                <a:lnTo>
                  <a:pt x="12192" y="24383"/>
                </a:lnTo>
                <a:lnTo>
                  <a:pt x="14350" y="23875"/>
                </a:lnTo>
                <a:lnTo>
                  <a:pt x="18287" y="22224"/>
                </a:lnTo>
                <a:lnTo>
                  <a:pt x="21081" y="21081"/>
                </a:lnTo>
                <a:lnTo>
                  <a:pt x="22225" y="18287"/>
                </a:lnTo>
                <a:lnTo>
                  <a:pt x="23241" y="16637"/>
                </a:lnTo>
                <a:lnTo>
                  <a:pt x="24384"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51" name="Google Shape;5951;p115"/>
          <p:cNvSpPr/>
          <p:nvPr/>
        </p:nvSpPr>
        <p:spPr>
          <a:xfrm>
            <a:off x="2204641" y="3959533"/>
            <a:ext cx="26912" cy="26912"/>
          </a:xfrm>
          <a:custGeom>
            <a:rect b="b" l="l" r="r" t="t"/>
            <a:pathLst>
              <a:path extrusionOk="0" h="24383" w="24383">
                <a:moveTo>
                  <a:pt x="24383" y="12191"/>
                </a:moveTo>
                <a:lnTo>
                  <a:pt x="23240" y="7238"/>
                </a:lnTo>
                <a:lnTo>
                  <a:pt x="21081" y="3937"/>
                </a:lnTo>
                <a:lnTo>
                  <a:pt x="16637" y="507"/>
                </a:lnTo>
                <a:lnTo>
                  <a:pt x="12192" y="0"/>
                </a:lnTo>
                <a:lnTo>
                  <a:pt x="7238" y="507"/>
                </a:lnTo>
                <a:lnTo>
                  <a:pt x="3937" y="3937"/>
                </a:lnTo>
                <a:lnTo>
                  <a:pt x="507" y="7238"/>
                </a:lnTo>
                <a:lnTo>
                  <a:pt x="0" y="12191"/>
                </a:lnTo>
                <a:lnTo>
                  <a:pt x="507" y="16637"/>
                </a:lnTo>
                <a:lnTo>
                  <a:pt x="3937" y="21081"/>
                </a:lnTo>
                <a:lnTo>
                  <a:pt x="7238" y="23240"/>
                </a:lnTo>
                <a:lnTo>
                  <a:pt x="12192" y="24383"/>
                </a:lnTo>
                <a:lnTo>
                  <a:pt x="13843" y="23875"/>
                </a:lnTo>
                <a:lnTo>
                  <a:pt x="16637" y="23240"/>
                </a:lnTo>
                <a:lnTo>
                  <a:pt x="18287" y="22224"/>
                </a:lnTo>
                <a:lnTo>
                  <a:pt x="21081" y="21081"/>
                </a:lnTo>
                <a:lnTo>
                  <a:pt x="22225" y="18287"/>
                </a:lnTo>
                <a:lnTo>
                  <a:pt x="23240" y="16637"/>
                </a:lnTo>
                <a:lnTo>
                  <a:pt x="24383"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52" name="Google Shape;5952;p115"/>
          <p:cNvSpPr/>
          <p:nvPr/>
        </p:nvSpPr>
        <p:spPr>
          <a:xfrm>
            <a:off x="2165954" y="3959533"/>
            <a:ext cx="26912" cy="26912"/>
          </a:xfrm>
          <a:custGeom>
            <a:rect b="b" l="l" r="r" t="t"/>
            <a:pathLst>
              <a:path extrusionOk="0" h="24383" w="24383">
                <a:moveTo>
                  <a:pt x="13842" y="23875"/>
                </a:moveTo>
                <a:lnTo>
                  <a:pt x="16636" y="23240"/>
                </a:lnTo>
                <a:lnTo>
                  <a:pt x="20446" y="21081"/>
                </a:lnTo>
                <a:lnTo>
                  <a:pt x="21589" y="18287"/>
                </a:lnTo>
                <a:lnTo>
                  <a:pt x="23240" y="16637"/>
                </a:lnTo>
                <a:lnTo>
                  <a:pt x="24383" y="12191"/>
                </a:lnTo>
                <a:lnTo>
                  <a:pt x="23240" y="7238"/>
                </a:lnTo>
                <a:lnTo>
                  <a:pt x="20446" y="3937"/>
                </a:lnTo>
                <a:lnTo>
                  <a:pt x="16636" y="507"/>
                </a:lnTo>
                <a:lnTo>
                  <a:pt x="12191" y="0"/>
                </a:lnTo>
                <a:lnTo>
                  <a:pt x="7238" y="507"/>
                </a:lnTo>
                <a:lnTo>
                  <a:pt x="3301" y="3937"/>
                </a:lnTo>
                <a:lnTo>
                  <a:pt x="507" y="7238"/>
                </a:lnTo>
                <a:lnTo>
                  <a:pt x="0" y="12191"/>
                </a:lnTo>
                <a:lnTo>
                  <a:pt x="507" y="16637"/>
                </a:lnTo>
                <a:lnTo>
                  <a:pt x="3301" y="21081"/>
                </a:lnTo>
                <a:lnTo>
                  <a:pt x="7238" y="23240"/>
                </a:lnTo>
                <a:lnTo>
                  <a:pt x="12191" y="24383"/>
                </a:lnTo>
                <a:lnTo>
                  <a:pt x="13842"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53" name="Google Shape;5953;p115"/>
          <p:cNvSpPr/>
          <p:nvPr/>
        </p:nvSpPr>
        <p:spPr>
          <a:xfrm>
            <a:off x="2127267" y="3959533"/>
            <a:ext cx="26913" cy="26912"/>
          </a:xfrm>
          <a:custGeom>
            <a:rect b="b" l="l" r="r" t="t"/>
            <a:pathLst>
              <a:path extrusionOk="0" h="24383" w="24384">
                <a:moveTo>
                  <a:pt x="12954" y="23875"/>
                </a:moveTo>
                <a:lnTo>
                  <a:pt x="16256" y="23240"/>
                </a:lnTo>
                <a:lnTo>
                  <a:pt x="20574" y="21081"/>
                </a:lnTo>
                <a:lnTo>
                  <a:pt x="21717" y="18287"/>
                </a:lnTo>
                <a:lnTo>
                  <a:pt x="22733" y="16637"/>
                </a:lnTo>
                <a:lnTo>
                  <a:pt x="24384" y="12191"/>
                </a:lnTo>
                <a:lnTo>
                  <a:pt x="22733" y="7238"/>
                </a:lnTo>
                <a:lnTo>
                  <a:pt x="20574" y="3937"/>
                </a:lnTo>
                <a:lnTo>
                  <a:pt x="16256" y="507"/>
                </a:lnTo>
                <a:lnTo>
                  <a:pt x="12446" y="0"/>
                </a:lnTo>
                <a:lnTo>
                  <a:pt x="7619" y="507"/>
                </a:lnTo>
                <a:lnTo>
                  <a:pt x="3810" y="3937"/>
                </a:lnTo>
                <a:lnTo>
                  <a:pt x="1143" y="7238"/>
                </a:lnTo>
                <a:lnTo>
                  <a:pt x="0" y="12191"/>
                </a:lnTo>
                <a:lnTo>
                  <a:pt x="1143" y="16637"/>
                </a:lnTo>
                <a:lnTo>
                  <a:pt x="3810" y="21081"/>
                </a:lnTo>
                <a:lnTo>
                  <a:pt x="7619" y="23240"/>
                </a:lnTo>
                <a:lnTo>
                  <a:pt x="12446" y="24383"/>
                </a:lnTo>
                <a:lnTo>
                  <a:pt x="12954"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54" name="Google Shape;5954;p115"/>
          <p:cNvSpPr/>
          <p:nvPr/>
        </p:nvSpPr>
        <p:spPr>
          <a:xfrm>
            <a:off x="2090262" y="3959533"/>
            <a:ext cx="23549" cy="26912"/>
          </a:xfrm>
          <a:custGeom>
            <a:rect b="b" l="l" r="r" t="t"/>
            <a:pathLst>
              <a:path extrusionOk="0" h="24383" w="21336">
                <a:moveTo>
                  <a:pt x="21336" y="12191"/>
                </a:moveTo>
                <a:lnTo>
                  <a:pt x="20319" y="7238"/>
                </a:lnTo>
                <a:lnTo>
                  <a:pt x="18414" y="3937"/>
                </a:lnTo>
                <a:lnTo>
                  <a:pt x="14605" y="507"/>
                </a:lnTo>
                <a:lnTo>
                  <a:pt x="10668" y="0"/>
                </a:lnTo>
                <a:lnTo>
                  <a:pt x="6350" y="507"/>
                </a:lnTo>
                <a:lnTo>
                  <a:pt x="3428" y="3937"/>
                </a:lnTo>
                <a:lnTo>
                  <a:pt x="507" y="7238"/>
                </a:lnTo>
                <a:lnTo>
                  <a:pt x="0" y="12191"/>
                </a:lnTo>
                <a:lnTo>
                  <a:pt x="507" y="16637"/>
                </a:lnTo>
                <a:lnTo>
                  <a:pt x="3428" y="21081"/>
                </a:lnTo>
                <a:lnTo>
                  <a:pt x="6350" y="23240"/>
                </a:lnTo>
                <a:lnTo>
                  <a:pt x="10668" y="24383"/>
                </a:lnTo>
                <a:lnTo>
                  <a:pt x="11175" y="23875"/>
                </a:lnTo>
                <a:lnTo>
                  <a:pt x="14605" y="23240"/>
                </a:lnTo>
                <a:lnTo>
                  <a:pt x="18414" y="21081"/>
                </a:lnTo>
                <a:lnTo>
                  <a:pt x="19431" y="18287"/>
                </a:lnTo>
                <a:lnTo>
                  <a:pt x="20319" y="16637"/>
                </a:lnTo>
                <a:lnTo>
                  <a:pt x="21336"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55" name="Google Shape;5955;p115"/>
          <p:cNvSpPr/>
          <p:nvPr/>
        </p:nvSpPr>
        <p:spPr>
          <a:xfrm>
            <a:off x="2051575" y="3959533"/>
            <a:ext cx="23548" cy="26912"/>
          </a:xfrm>
          <a:custGeom>
            <a:rect b="b" l="l" r="r" t="t"/>
            <a:pathLst>
              <a:path extrusionOk="0" h="24383" w="21335">
                <a:moveTo>
                  <a:pt x="21335" y="12191"/>
                </a:moveTo>
                <a:lnTo>
                  <a:pt x="20319" y="7238"/>
                </a:lnTo>
                <a:lnTo>
                  <a:pt x="18415" y="3937"/>
                </a:lnTo>
                <a:lnTo>
                  <a:pt x="14604" y="507"/>
                </a:lnTo>
                <a:lnTo>
                  <a:pt x="10668" y="0"/>
                </a:lnTo>
                <a:lnTo>
                  <a:pt x="6350" y="507"/>
                </a:lnTo>
                <a:lnTo>
                  <a:pt x="3428" y="3937"/>
                </a:lnTo>
                <a:lnTo>
                  <a:pt x="507" y="7238"/>
                </a:lnTo>
                <a:lnTo>
                  <a:pt x="0" y="12191"/>
                </a:lnTo>
                <a:lnTo>
                  <a:pt x="507" y="16637"/>
                </a:lnTo>
                <a:lnTo>
                  <a:pt x="3428" y="21081"/>
                </a:lnTo>
                <a:lnTo>
                  <a:pt x="6350" y="23240"/>
                </a:lnTo>
                <a:lnTo>
                  <a:pt x="10668" y="24383"/>
                </a:lnTo>
                <a:lnTo>
                  <a:pt x="11175" y="23875"/>
                </a:lnTo>
                <a:lnTo>
                  <a:pt x="14604" y="23240"/>
                </a:lnTo>
                <a:lnTo>
                  <a:pt x="18415" y="21081"/>
                </a:lnTo>
                <a:lnTo>
                  <a:pt x="19431" y="18287"/>
                </a:lnTo>
                <a:lnTo>
                  <a:pt x="20319" y="16637"/>
                </a:lnTo>
                <a:lnTo>
                  <a:pt x="21335"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56" name="Google Shape;5956;p115"/>
          <p:cNvSpPr/>
          <p:nvPr/>
        </p:nvSpPr>
        <p:spPr>
          <a:xfrm>
            <a:off x="2012888" y="3959533"/>
            <a:ext cx="23549" cy="26912"/>
          </a:xfrm>
          <a:custGeom>
            <a:rect b="b" l="l" r="r" t="t"/>
            <a:pathLst>
              <a:path extrusionOk="0" h="24383" w="21336">
                <a:moveTo>
                  <a:pt x="12065" y="23875"/>
                </a:moveTo>
                <a:lnTo>
                  <a:pt x="14605" y="23240"/>
                </a:lnTo>
                <a:lnTo>
                  <a:pt x="17906" y="21081"/>
                </a:lnTo>
                <a:lnTo>
                  <a:pt x="18923" y="18287"/>
                </a:lnTo>
                <a:lnTo>
                  <a:pt x="20320" y="16637"/>
                </a:lnTo>
                <a:lnTo>
                  <a:pt x="21336" y="12191"/>
                </a:lnTo>
                <a:lnTo>
                  <a:pt x="20320" y="7238"/>
                </a:lnTo>
                <a:lnTo>
                  <a:pt x="17906" y="3937"/>
                </a:lnTo>
                <a:lnTo>
                  <a:pt x="14605" y="507"/>
                </a:lnTo>
                <a:lnTo>
                  <a:pt x="10668" y="0"/>
                </a:lnTo>
                <a:lnTo>
                  <a:pt x="6350" y="507"/>
                </a:lnTo>
                <a:lnTo>
                  <a:pt x="2921" y="3937"/>
                </a:lnTo>
                <a:lnTo>
                  <a:pt x="508" y="7238"/>
                </a:lnTo>
                <a:lnTo>
                  <a:pt x="0" y="12191"/>
                </a:lnTo>
                <a:lnTo>
                  <a:pt x="508" y="16637"/>
                </a:lnTo>
                <a:lnTo>
                  <a:pt x="2921" y="21081"/>
                </a:lnTo>
                <a:lnTo>
                  <a:pt x="6350" y="23240"/>
                </a:lnTo>
                <a:lnTo>
                  <a:pt x="10668" y="24383"/>
                </a:lnTo>
                <a:lnTo>
                  <a:pt x="12065"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57" name="Google Shape;5957;p115"/>
          <p:cNvSpPr/>
          <p:nvPr/>
        </p:nvSpPr>
        <p:spPr>
          <a:xfrm>
            <a:off x="1972519" y="3959533"/>
            <a:ext cx="25230" cy="26912"/>
          </a:xfrm>
          <a:custGeom>
            <a:rect b="b" l="l" r="r" t="t"/>
            <a:pathLst>
              <a:path extrusionOk="0" h="24383" w="22859">
                <a:moveTo>
                  <a:pt x="12191" y="23875"/>
                </a:moveTo>
                <a:lnTo>
                  <a:pt x="15240" y="23240"/>
                </a:lnTo>
                <a:lnTo>
                  <a:pt x="19303" y="21081"/>
                </a:lnTo>
                <a:lnTo>
                  <a:pt x="20319" y="18287"/>
                </a:lnTo>
                <a:lnTo>
                  <a:pt x="21335" y="16637"/>
                </a:lnTo>
                <a:lnTo>
                  <a:pt x="22859" y="12191"/>
                </a:lnTo>
                <a:lnTo>
                  <a:pt x="21335" y="7238"/>
                </a:lnTo>
                <a:lnTo>
                  <a:pt x="19303" y="3937"/>
                </a:lnTo>
                <a:lnTo>
                  <a:pt x="15240" y="507"/>
                </a:lnTo>
                <a:lnTo>
                  <a:pt x="11684" y="0"/>
                </a:lnTo>
                <a:lnTo>
                  <a:pt x="7112" y="507"/>
                </a:lnTo>
                <a:lnTo>
                  <a:pt x="3556" y="3937"/>
                </a:lnTo>
                <a:lnTo>
                  <a:pt x="1015" y="7238"/>
                </a:lnTo>
                <a:lnTo>
                  <a:pt x="0" y="12191"/>
                </a:lnTo>
                <a:lnTo>
                  <a:pt x="1015" y="16637"/>
                </a:lnTo>
                <a:lnTo>
                  <a:pt x="3556" y="21081"/>
                </a:lnTo>
                <a:lnTo>
                  <a:pt x="7112" y="23240"/>
                </a:lnTo>
                <a:lnTo>
                  <a:pt x="11684" y="24383"/>
                </a:lnTo>
                <a:lnTo>
                  <a:pt x="12191"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58" name="Google Shape;5958;p115"/>
          <p:cNvSpPr/>
          <p:nvPr/>
        </p:nvSpPr>
        <p:spPr>
          <a:xfrm>
            <a:off x="1933832" y="3959533"/>
            <a:ext cx="25230" cy="26912"/>
          </a:xfrm>
          <a:custGeom>
            <a:rect b="b" l="l" r="r" t="t"/>
            <a:pathLst>
              <a:path extrusionOk="0" h="24383" w="22859">
                <a:moveTo>
                  <a:pt x="22859" y="12191"/>
                </a:moveTo>
                <a:lnTo>
                  <a:pt x="21843" y="7238"/>
                </a:lnTo>
                <a:lnTo>
                  <a:pt x="19684" y="3937"/>
                </a:lnTo>
                <a:lnTo>
                  <a:pt x="15621" y="507"/>
                </a:lnTo>
                <a:lnTo>
                  <a:pt x="11430" y="0"/>
                </a:lnTo>
                <a:lnTo>
                  <a:pt x="6731" y="507"/>
                </a:lnTo>
                <a:lnTo>
                  <a:pt x="3683" y="3937"/>
                </a:lnTo>
                <a:lnTo>
                  <a:pt x="508" y="7238"/>
                </a:lnTo>
                <a:lnTo>
                  <a:pt x="0" y="12191"/>
                </a:lnTo>
                <a:lnTo>
                  <a:pt x="508" y="16637"/>
                </a:lnTo>
                <a:lnTo>
                  <a:pt x="3683" y="21081"/>
                </a:lnTo>
                <a:lnTo>
                  <a:pt x="6731" y="23240"/>
                </a:lnTo>
                <a:lnTo>
                  <a:pt x="11430" y="24383"/>
                </a:lnTo>
                <a:lnTo>
                  <a:pt x="11937" y="23875"/>
                </a:lnTo>
                <a:lnTo>
                  <a:pt x="15621" y="23240"/>
                </a:lnTo>
                <a:lnTo>
                  <a:pt x="19684" y="21081"/>
                </a:lnTo>
                <a:lnTo>
                  <a:pt x="20828" y="18287"/>
                </a:lnTo>
                <a:lnTo>
                  <a:pt x="21843" y="16637"/>
                </a:lnTo>
                <a:lnTo>
                  <a:pt x="22859"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59" name="Google Shape;5959;p115"/>
          <p:cNvSpPr/>
          <p:nvPr/>
        </p:nvSpPr>
        <p:spPr>
          <a:xfrm>
            <a:off x="1895145" y="3959533"/>
            <a:ext cx="26913" cy="26912"/>
          </a:xfrm>
          <a:custGeom>
            <a:rect b="b" l="l" r="r" t="t"/>
            <a:pathLst>
              <a:path extrusionOk="0" h="24383" w="24384">
                <a:moveTo>
                  <a:pt x="24384" y="12191"/>
                </a:moveTo>
                <a:lnTo>
                  <a:pt x="23240" y="7238"/>
                </a:lnTo>
                <a:lnTo>
                  <a:pt x="21081" y="3937"/>
                </a:lnTo>
                <a:lnTo>
                  <a:pt x="16636" y="507"/>
                </a:lnTo>
                <a:lnTo>
                  <a:pt x="12191" y="0"/>
                </a:lnTo>
                <a:lnTo>
                  <a:pt x="7238" y="507"/>
                </a:lnTo>
                <a:lnTo>
                  <a:pt x="3936" y="3937"/>
                </a:lnTo>
                <a:lnTo>
                  <a:pt x="507" y="7238"/>
                </a:lnTo>
                <a:lnTo>
                  <a:pt x="0" y="12191"/>
                </a:lnTo>
                <a:lnTo>
                  <a:pt x="507" y="16637"/>
                </a:lnTo>
                <a:lnTo>
                  <a:pt x="3936" y="21081"/>
                </a:lnTo>
                <a:lnTo>
                  <a:pt x="7238" y="23240"/>
                </a:lnTo>
                <a:lnTo>
                  <a:pt x="12191" y="24383"/>
                </a:lnTo>
                <a:lnTo>
                  <a:pt x="13842" y="23875"/>
                </a:lnTo>
                <a:lnTo>
                  <a:pt x="16636" y="23240"/>
                </a:lnTo>
                <a:lnTo>
                  <a:pt x="18287" y="22224"/>
                </a:lnTo>
                <a:lnTo>
                  <a:pt x="21081" y="21081"/>
                </a:lnTo>
                <a:lnTo>
                  <a:pt x="22225" y="18287"/>
                </a:lnTo>
                <a:lnTo>
                  <a:pt x="23240" y="16637"/>
                </a:lnTo>
                <a:lnTo>
                  <a:pt x="24384" y="12191"/>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60" name="Google Shape;5960;p115"/>
          <p:cNvSpPr/>
          <p:nvPr/>
        </p:nvSpPr>
        <p:spPr>
          <a:xfrm>
            <a:off x="1856458" y="3959533"/>
            <a:ext cx="26913" cy="26912"/>
          </a:xfrm>
          <a:custGeom>
            <a:rect b="b" l="l" r="r" t="t"/>
            <a:pathLst>
              <a:path extrusionOk="0" h="24383" w="24384">
                <a:moveTo>
                  <a:pt x="13843" y="23875"/>
                </a:moveTo>
                <a:lnTo>
                  <a:pt x="16637" y="23240"/>
                </a:lnTo>
                <a:lnTo>
                  <a:pt x="20446" y="21081"/>
                </a:lnTo>
                <a:lnTo>
                  <a:pt x="21590" y="18287"/>
                </a:lnTo>
                <a:lnTo>
                  <a:pt x="23240" y="16637"/>
                </a:lnTo>
                <a:lnTo>
                  <a:pt x="24384" y="12191"/>
                </a:lnTo>
                <a:lnTo>
                  <a:pt x="23240" y="7238"/>
                </a:lnTo>
                <a:lnTo>
                  <a:pt x="20446" y="3937"/>
                </a:lnTo>
                <a:lnTo>
                  <a:pt x="16637" y="507"/>
                </a:lnTo>
                <a:lnTo>
                  <a:pt x="12191" y="0"/>
                </a:lnTo>
                <a:lnTo>
                  <a:pt x="7238" y="507"/>
                </a:lnTo>
                <a:lnTo>
                  <a:pt x="3302" y="3937"/>
                </a:lnTo>
                <a:lnTo>
                  <a:pt x="508" y="7238"/>
                </a:lnTo>
                <a:lnTo>
                  <a:pt x="0" y="12191"/>
                </a:lnTo>
                <a:lnTo>
                  <a:pt x="508" y="16637"/>
                </a:lnTo>
                <a:lnTo>
                  <a:pt x="3302" y="21081"/>
                </a:lnTo>
                <a:lnTo>
                  <a:pt x="7238" y="23240"/>
                </a:lnTo>
                <a:lnTo>
                  <a:pt x="12191" y="24383"/>
                </a:lnTo>
                <a:lnTo>
                  <a:pt x="13843"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61" name="Google Shape;5961;p115"/>
          <p:cNvSpPr/>
          <p:nvPr/>
        </p:nvSpPr>
        <p:spPr>
          <a:xfrm>
            <a:off x="1817771" y="3959533"/>
            <a:ext cx="26913" cy="26912"/>
          </a:xfrm>
          <a:custGeom>
            <a:rect b="b" l="l" r="r" t="t"/>
            <a:pathLst>
              <a:path extrusionOk="0" h="24383" w="24384">
                <a:moveTo>
                  <a:pt x="12954" y="23875"/>
                </a:moveTo>
                <a:lnTo>
                  <a:pt x="16256" y="23240"/>
                </a:lnTo>
                <a:lnTo>
                  <a:pt x="20574" y="21081"/>
                </a:lnTo>
                <a:lnTo>
                  <a:pt x="21717" y="18287"/>
                </a:lnTo>
                <a:lnTo>
                  <a:pt x="22733" y="16637"/>
                </a:lnTo>
                <a:lnTo>
                  <a:pt x="24384" y="12191"/>
                </a:lnTo>
                <a:lnTo>
                  <a:pt x="22733" y="7238"/>
                </a:lnTo>
                <a:lnTo>
                  <a:pt x="20574" y="3937"/>
                </a:lnTo>
                <a:lnTo>
                  <a:pt x="16256" y="507"/>
                </a:lnTo>
                <a:lnTo>
                  <a:pt x="12446" y="0"/>
                </a:lnTo>
                <a:lnTo>
                  <a:pt x="7620" y="507"/>
                </a:lnTo>
                <a:lnTo>
                  <a:pt x="3810" y="3937"/>
                </a:lnTo>
                <a:lnTo>
                  <a:pt x="1143" y="7238"/>
                </a:lnTo>
                <a:lnTo>
                  <a:pt x="0" y="12191"/>
                </a:lnTo>
                <a:lnTo>
                  <a:pt x="1143" y="16637"/>
                </a:lnTo>
                <a:lnTo>
                  <a:pt x="3810" y="21081"/>
                </a:lnTo>
                <a:lnTo>
                  <a:pt x="7620" y="23240"/>
                </a:lnTo>
                <a:lnTo>
                  <a:pt x="12446" y="24383"/>
                </a:lnTo>
                <a:lnTo>
                  <a:pt x="12954" y="23875"/>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62" name="Google Shape;5962;p115"/>
          <p:cNvSpPr/>
          <p:nvPr/>
        </p:nvSpPr>
        <p:spPr>
          <a:xfrm>
            <a:off x="1197097" y="3772826"/>
            <a:ext cx="899893" cy="39359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63" name="Google Shape;5963;p115"/>
          <p:cNvSpPr/>
          <p:nvPr/>
        </p:nvSpPr>
        <p:spPr>
          <a:xfrm>
            <a:off x="4719297" y="2748461"/>
            <a:ext cx="3364" cy="1682"/>
          </a:xfrm>
          <a:custGeom>
            <a:rect b="b" l="l" r="r" t="t"/>
            <a:pathLst>
              <a:path extrusionOk="0" h="1524" w="3048">
                <a:moveTo>
                  <a:pt x="0" y="508"/>
                </a:moveTo>
                <a:lnTo>
                  <a:pt x="3048" y="1524"/>
                </a:lnTo>
                <a:lnTo>
                  <a:pt x="1777" y="0"/>
                </a:lnTo>
                <a:lnTo>
                  <a:pt x="0" y="508"/>
                </a:lnTo>
                <a:close/>
              </a:path>
            </a:pathLst>
          </a:custGeom>
          <a:solidFill>
            <a:srgbClr val="7373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64" name="Google Shape;5964;p115"/>
          <p:cNvSpPr/>
          <p:nvPr/>
        </p:nvSpPr>
        <p:spPr>
          <a:xfrm>
            <a:off x="4255054" y="2329632"/>
            <a:ext cx="437330" cy="43564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65" name="Google Shape;5965;p115"/>
          <p:cNvSpPr/>
          <p:nvPr/>
        </p:nvSpPr>
        <p:spPr>
          <a:xfrm>
            <a:off x="3328247" y="2329632"/>
            <a:ext cx="435648" cy="43564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66" name="Google Shape;5966;p115"/>
          <p:cNvSpPr/>
          <p:nvPr/>
        </p:nvSpPr>
        <p:spPr>
          <a:xfrm>
            <a:off x="3792492" y="2329632"/>
            <a:ext cx="435648" cy="43564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67" name="Google Shape;5967;p115"/>
          <p:cNvSpPr/>
          <p:nvPr/>
        </p:nvSpPr>
        <p:spPr>
          <a:xfrm>
            <a:off x="1896828" y="2329632"/>
            <a:ext cx="435648" cy="43564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68" name="Google Shape;5968;p115"/>
          <p:cNvSpPr/>
          <p:nvPr/>
        </p:nvSpPr>
        <p:spPr>
          <a:xfrm>
            <a:off x="968338" y="2329632"/>
            <a:ext cx="437332" cy="43564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69" name="Google Shape;5969;p115"/>
          <p:cNvSpPr/>
          <p:nvPr/>
        </p:nvSpPr>
        <p:spPr>
          <a:xfrm>
            <a:off x="1432582" y="2329632"/>
            <a:ext cx="435650" cy="43564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70" name="Google Shape;5970;p115"/>
          <p:cNvSpPr/>
          <p:nvPr/>
        </p:nvSpPr>
        <p:spPr>
          <a:xfrm>
            <a:off x="3580554" y="3787965"/>
            <a:ext cx="898211" cy="39191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71" name="Google Shape;5971;p115"/>
          <p:cNvSpPr/>
          <p:nvPr/>
        </p:nvSpPr>
        <p:spPr>
          <a:xfrm>
            <a:off x="2403122" y="3380910"/>
            <a:ext cx="871299" cy="148019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72" name="Google Shape;5972;p115"/>
          <p:cNvSpPr txBox="1"/>
          <p:nvPr/>
        </p:nvSpPr>
        <p:spPr>
          <a:xfrm>
            <a:off x="1550101" y="1723956"/>
            <a:ext cx="2516459"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Before File-level Virtualization</a:t>
            </a:r>
            <a:endParaRPr sz="1545">
              <a:solidFill>
                <a:schemeClr val="dk1"/>
              </a:solidFill>
              <a:latin typeface="Calibri"/>
              <a:ea typeface="Calibri"/>
              <a:cs typeface="Calibri"/>
              <a:sym typeface="Calibri"/>
            </a:endParaRPr>
          </a:p>
        </p:txBody>
      </p:sp>
      <p:sp>
        <p:nvSpPr>
          <p:cNvPr id="5973" name="Google Shape;5973;p115"/>
          <p:cNvSpPr txBox="1"/>
          <p:nvPr/>
        </p:nvSpPr>
        <p:spPr>
          <a:xfrm>
            <a:off x="6586507" y="1723956"/>
            <a:ext cx="2399304"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After File-level Virtualization</a:t>
            </a:r>
            <a:endParaRPr sz="1545">
              <a:solidFill>
                <a:schemeClr val="dk1"/>
              </a:solidFill>
              <a:latin typeface="Calibri"/>
              <a:ea typeface="Calibri"/>
              <a:cs typeface="Calibri"/>
              <a:sym typeface="Calibri"/>
            </a:endParaRPr>
          </a:p>
        </p:txBody>
      </p:sp>
      <p:sp>
        <p:nvSpPr>
          <p:cNvPr id="5974" name="Google Shape;5974;p115"/>
          <p:cNvSpPr txBox="1"/>
          <p:nvPr/>
        </p:nvSpPr>
        <p:spPr>
          <a:xfrm>
            <a:off x="1316970" y="2056720"/>
            <a:ext cx="609954"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Clients</a:t>
            </a:r>
            <a:endParaRPr sz="1545">
              <a:solidFill>
                <a:schemeClr val="dk1"/>
              </a:solidFill>
              <a:latin typeface="Calibri"/>
              <a:ea typeface="Calibri"/>
              <a:cs typeface="Calibri"/>
              <a:sym typeface="Calibri"/>
            </a:endParaRPr>
          </a:p>
        </p:txBody>
      </p:sp>
      <p:sp>
        <p:nvSpPr>
          <p:cNvPr id="5975" name="Google Shape;5975;p115"/>
          <p:cNvSpPr txBox="1"/>
          <p:nvPr/>
        </p:nvSpPr>
        <p:spPr>
          <a:xfrm>
            <a:off x="3663395" y="2056720"/>
            <a:ext cx="609954"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Clients</a:t>
            </a:r>
            <a:endParaRPr sz="1545">
              <a:solidFill>
                <a:schemeClr val="dk1"/>
              </a:solidFill>
              <a:latin typeface="Calibri"/>
              <a:ea typeface="Calibri"/>
              <a:cs typeface="Calibri"/>
              <a:sym typeface="Calibri"/>
            </a:endParaRPr>
          </a:p>
        </p:txBody>
      </p:sp>
      <p:sp>
        <p:nvSpPr>
          <p:cNvPr id="5976" name="Google Shape;5976;p115"/>
          <p:cNvSpPr txBox="1"/>
          <p:nvPr/>
        </p:nvSpPr>
        <p:spPr>
          <a:xfrm>
            <a:off x="6309671" y="2056720"/>
            <a:ext cx="609954"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Clients</a:t>
            </a:r>
            <a:endParaRPr sz="1545">
              <a:solidFill>
                <a:schemeClr val="dk1"/>
              </a:solidFill>
              <a:latin typeface="Calibri"/>
              <a:ea typeface="Calibri"/>
              <a:cs typeface="Calibri"/>
              <a:sym typeface="Calibri"/>
            </a:endParaRPr>
          </a:p>
        </p:txBody>
      </p:sp>
      <p:sp>
        <p:nvSpPr>
          <p:cNvPr id="5977" name="Google Shape;5977;p115"/>
          <p:cNvSpPr txBox="1"/>
          <p:nvPr/>
        </p:nvSpPr>
        <p:spPr>
          <a:xfrm>
            <a:off x="8657805" y="2056720"/>
            <a:ext cx="609954"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Clients</a:t>
            </a:r>
            <a:endParaRPr sz="1545">
              <a:solidFill>
                <a:schemeClr val="dk1"/>
              </a:solidFill>
              <a:latin typeface="Calibri"/>
              <a:ea typeface="Calibri"/>
              <a:cs typeface="Calibri"/>
              <a:sym typeface="Calibri"/>
            </a:endParaRPr>
          </a:p>
        </p:txBody>
      </p:sp>
      <p:sp>
        <p:nvSpPr>
          <p:cNvPr id="5978" name="Google Shape;5978;p115"/>
          <p:cNvSpPr txBox="1"/>
          <p:nvPr/>
        </p:nvSpPr>
        <p:spPr>
          <a:xfrm>
            <a:off x="8588420" y="3182849"/>
            <a:ext cx="985658" cy="398084"/>
          </a:xfrm>
          <a:prstGeom prst="rect">
            <a:avLst/>
          </a:prstGeom>
          <a:noFill/>
          <a:ln>
            <a:noFill/>
          </a:ln>
        </p:spPr>
        <p:txBody>
          <a:bodyPr anchorCtr="0" anchor="t" bIns="0" lIns="0" spcFirstLastPara="1" rIns="0" wrap="square" tIns="0">
            <a:noAutofit/>
          </a:bodyPr>
          <a:lstStyle/>
          <a:p>
            <a:pPr indent="0" lvl="0" marL="0" marR="0" rtl="0" algn="ctr">
              <a:lnSpc>
                <a:spcPct val="73326"/>
              </a:lnSpc>
              <a:spcBef>
                <a:spcPts val="0"/>
              </a:spcBef>
              <a:spcAft>
                <a:spcPts val="0"/>
              </a:spcAft>
              <a:buNone/>
            </a:pPr>
            <a:r>
              <a:rPr b="1" baseline="30000" lang="en-US" sz="1987">
                <a:solidFill>
                  <a:schemeClr val="dk1"/>
                </a:solidFill>
                <a:latin typeface="Calibri"/>
                <a:ea typeface="Calibri"/>
                <a:cs typeface="Calibri"/>
                <a:sym typeface="Calibri"/>
              </a:rPr>
              <a:t>Virtualization</a:t>
            </a:r>
            <a:endParaRPr sz="1324">
              <a:solidFill>
                <a:schemeClr val="dk1"/>
              </a:solidFill>
              <a:latin typeface="Calibri"/>
              <a:ea typeface="Calibri"/>
              <a:cs typeface="Calibri"/>
              <a:sym typeface="Calibri"/>
            </a:endParaRPr>
          </a:p>
          <a:p>
            <a:pPr indent="0" lvl="0" marL="130357" marR="106362" rtl="0" algn="ctr">
              <a:lnSpc>
                <a:spcPct val="79969"/>
              </a:lnSpc>
              <a:spcBef>
                <a:spcPts val="7"/>
              </a:spcBef>
              <a:spcAft>
                <a:spcPts val="0"/>
              </a:spcAft>
              <a:buNone/>
            </a:pPr>
            <a:r>
              <a:rPr b="1" baseline="30000" lang="en-US" sz="1987">
                <a:solidFill>
                  <a:schemeClr val="dk1"/>
                </a:solidFill>
                <a:latin typeface="Calibri"/>
                <a:ea typeface="Calibri"/>
                <a:cs typeface="Calibri"/>
                <a:sym typeface="Calibri"/>
              </a:rPr>
              <a:t>Appliance</a:t>
            </a:r>
            <a:endParaRPr sz="1324">
              <a:solidFill>
                <a:schemeClr val="dk1"/>
              </a:solidFill>
              <a:latin typeface="Calibri"/>
              <a:ea typeface="Calibri"/>
              <a:cs typeface="Calibri"/>
              <a:sym typeface="Calibri"/>
            </a:endParaRPr>
          </a:p>
        </p:txBody>
      </p:sp>
      <p:sp>
        <p:nvSpPr>
          <p:cNvPr id="5979" name="Google Shape;5979;p115"/>
          <p:cNvSpPr txBox="1"/>
          <p:nvPr/>
        </p:nvSpPr>
        <p:spPr>
          <a:xfrm>
            <a:off x="1258435" y="4214784"/>
            <a:ext cx="869276"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NAS Head</a:t>
            </a:r>
            <a:endParaRPr sz="1545">
              <a:solidFill>
                <a:schemeClr val="dk1"/>
              </a:solidFill>
              <a:latin typeface="Calibri"/>
              <a:ea typeface="Calibri"/>
              <a:cs typeface="Calibri"/>
              <a:sym typeface="Calibri"/>
            </a:endParaRPr>
          </a:p>
        </p:txBody>
      </p:sp>
      <p:sp>
        <p:nvSpPr>
          <p:cNvPr id="5980" name="Google Shape;5980;p115"/>
          <p:cNvSpPr txBox="1"/>
          <p:nvPr/>
        </p:nvSpPr>
        <p:spPr>
          <a:xfrm>
            <a:off x="3638865" y="4219129"/>
            <a:ext cx="869276"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NAS Head</a:t>
            </a:r>
            <a:endParaRPr sz="1545">
              <a:solidFill>
                <a:schemeClr val="dk1"/>
              </a:solidFill>
              <a:latin typeface="Calibri"/>
              <a:ea typeface="Calibri"/>
              <a:cs typeface="Calibri"/>
              <a:sym typeface="Calibri"/>
            </a:endParaRPr>
          </a:p>
        </p:txBody>
      </p:sp>
      <p:sp>
        <p:nvSpPr>
          <p:cNvPr id="5981" name="Google Shape;5981;p115"/>
          <p:cNvSpPr txBox="1"/>
          <p:nvPr/>
        </p:nvSpPr>
        <p:spPr>
          <a:xfrm>
            <a:off x="6225569" y="4222773"/>
            <a:ext cx="869276"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NAS Head</a:t>
            </a:r>
            <a:endParaRPr sz="1545">
              <a:solidFill>
                <a:schemeClr val="dk1"/>
              </a:solidFill>
              <a:latin typeface="Calibri"/>
              <a:ea typeface="Calibri"/>
              <a:cs typeface="Calibri"/>
              <a:sym typeface="Calibri"/>
            </a:endParaRPr>
          </a:p>
        </p:txBody>
      </p:sp>
      <p:sp>
        <p:nvSpPr>
          <p:cNvPr id="5982" name="Google Shape;5982;p115"/>
          <p:cNvSpPr txBox="1"/>
          <p:nvPr/>
        </p:nvSpPr>
        <p:spPr>
          <a:xfrm>
            <a:off x="8637620" y="4227118"/>
            <a:ext cx="869276"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NAS Head</a:t>
            </a:r>
            <a:endParaRPr sz="1545">
              <a:solidFill>
                <a:schemeClr val="dk1"/>
              </a:solidFill>
              <a:latin typeface="Calibri"/>
              <a:ea typeface="Calibri"/>
              <a:cs typeface="Calibri"/>
              <a:sym typeface="Calibri"/>
            </a:endParaRPr>
          </a:p>
        </p:txBody>
      </p:sp>
      <p:sp>
        <p:nvSpPr>
          <p:cNvPr id="5983" name="Google Shape;5983;p115"/>
          <p:cNvSpPr txBox="1"/>
          <p:nvPr/>
        </p:nvSpPr>
        <p:spPr>
          <a:xfrm>
            <a:off x="2331636" y="4931895"/>
            <a:ext cx="1159753"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Storage Array</a:t>
            </a:r>
            <a:endParaRPr sz="1545">
              <a:solidFill>
                <a:schemeClr val="dk1"/>
              </a:solidFill>
              <a:latin typeface="Calibri"/>
              <a:ea typeface="Calibri"/>
              <a:cs typeface="Calibri"/>
              <a:sym typeface="Calibri"/>
            </a:endParaRPr>
          </a:p>
        </p:txBody>
      </p:sp>
      <p:sp>
        <p:nvSpPr>
          <p:cNvPr id="5984" name="Google Shape;5984;p115"/>
          <p:cNvSpPr txBox="1"/>
          <p:nvPr/>
        </p:nvSpPr>
        <p:spPr>
          <a:xfrm>
            <a:off x="7348754" y="4931895"/>
            <a:ext cx="1159753"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Storage Array</a:t>
            </a:r>
            <a:endParaRPr sz="1545">
              <a:solidFill>
                <a:schemeClr val="dk1"/>
              </a:solidFill>
              <a:latin typeface="Calibri"/>
              <a:ea typeface="Calibri"/>
              <a:cs typeface="Calibri"/>
              <a:sym typeface="Calibri"/>
            </a:endParaRPr>
          </a:p>
        </p:txBody>
      </p:sp>
      <p:sp>
        <p:nvSpPr>
          <p:cNvPr id="5985" name="Google Shape;5985;p115"/>
          <p:cNvSpPr txBox="1"/>
          <p:nvPr/>
        </p:nvSpPr>
        <p:spPr>
          <a:xfrm>
            <a:off x="1792960" y="5352406"/>
            <a:ext cx="2092788"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File Sharing Environment</a:t>
            </a:r>
            <a:endParaRPr sz="1545">
              <a:solidFill>
                <a:schemeClr val="dk1"/>
              </a:solidFill>
              <a:latin typeface="Calibri"/>
              <a:ea typeface="Calibri"/>
              <a:cs typeface="Calibri"/>
              <a:sym typeface="Calibri"/>
            </a:endParaRPr>
          </a:p>
        </p:txBody>
      </p:sp>
      <p:sp>
        <p:nvSpPr>
          <p:cNvPr id="5986" name="Google Shape;5986;p115"/>
          <p:cNvSpPr txBox="1"/>
          <p:nvPr/>
        </p:nvSpPr>
        <p:spPr>
          <a:xfrm>
            <a:off x="6638230" y="5352406"/>
            <a:ext cx="2092788"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File Sharing Environment</a:t>
            </a:r>
            <a:endParaRPr sz="1545">
              <a:solidFill>
                <a:schemeClr val="dk1"/>
              </a:solidFill>
              <a:latin typeface="Calibri"/>
              <a:ea typeface="Calibri"/>
              <a:cs typeface="Calibri"/>
              <a:sym typeface="Calibri"/>
            </a:endParaRPr>
          </a:p>
        </p:txBody>
      </p:sp>
      <p:sp>
        <p:nvSpPr>
          <p:cNvPr id="5987" name="Google Shape;5987;p115"/>
          <p:cNvSpPr txBox="1"/>
          <p:nvPr/>
        </p:nvSpPr>
        <p:spPr>
          <a:xfrm>
            <a:off x="791163" y="5753336"/>
            <a:ext cx="196406" cy="1357457"/>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rgbClr val="92D050"/>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168" rtl="0" algn="l">
              <a:lnSpc>
                <a:spcPct val="95825"/>
              </a:lnSpc>
              <a:spcBef>
                <a:spcPts val="1848"/>
              </a:spcBef>
              <a:spcAft>
                <a:spcPts val="0"/>
              </a:spcAft>
              <a:buNone/>
            </a:pPr>
            <a:r>
              <a:rPr lang="en-US" sz="2649">
                <a:solidFill>
                  <a:srgbClr val="92D050"/>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168" rtl="0" algn="l">
              <a:lnSpc>
                <a:spcPct val="104983"/>
              </a:lnSpc>
              <a:spcBef>
                <a:spcPts val="139"/>
              </a:spcBef>
              <a:spcAft>
                <a:spcPts val="0"/>
              </a:spcAft>
              <a:buNone/>
            </a:pPr>
            <a:r>
              <a:rPr lang="en-US" sz="2649">
                <a:solidFill>
                  <a:srgbClr val="92D050"/>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5988" name="Google Shape;5988;p115"/>
          <p:cNvSpPr txBox="1"/>
          <p:nvPr/>
        </p:nvSpPr>
        <p:spPr>
          <a:xfrm>
            <a:off x="5838278" y="5753336"/>
            <a:ext cx="196406" cy="1357457"/>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rgbClr val="92D050"/>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168" rtl="0" algn="l">
              <a:lnSpc>
                <a:spcPct val="95825"/>
              </a:lnSpc>
              <a:spcBef>
                <a:spcPts val="1848"/>
              </a:spcBef>
              <a:spcAft>
                <a:spcPts val="0"/>
              </a:spcAft>
              <a:buNone/>
            </a:pPr>
            <a:r>
              <a:rPr lang="en-US" sz="2649">
                <a:solidFill>
                  <a:srgbClr val="92D050"/>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168" rtl="0" algn="l">
              <a:lnSpc>
                <a:spcPct val="104983"/>
              </a:lnSpc>
              <a:spcBef>
                <a:spcPts val="139"/>
              </a:spcBef>
              <a:spcAft>
                <a:spcPts val="0"/>
              </a:spcAft>
              <a:buNone/>
            </a:pPr>
            <a:r>
              <a:rPr lang="en-US" sz="2649">
                <a:solidFill>
                  <a:srgbClr val="92D050"/>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5989" name="Google Shape;5989;p115"/>
          <p:cNvSpPr txBox="1"/>
          <p:nvPr/>
        </p:nvSpPr>
        <p:spPr>
          <a:xfrm>
            <a:off x="1046834" y="5815276"/>
            <a:ext cx="4061269" cy="1587878"/>
          </a:xfrm>
          <a:prstGeom prst="rect">
            <a:avLst/>
          </a:prstGeom>
          <a:noFill/>
          <a:ln>
            <a:noFill/>
          </a:ln>
        </p:spPr>
        <p:txBody>
          <a:bodyPr anchorCtr="0" anchor="t" bIns="0" lIns="0" spcFirstLastPara="1" rIns="0" wrap="square" tIns="0">
            <a:noAutofit/>
          </a:bodyPr>
          <a:lstStyle/>
          <a:p>
            <a:pPr indent="0" lvl="0" marL="14017" marR="0" rtl="0" algn="l">
              <a:lnSpc>
                <a:spcPct val="71337"/>
              </a:lnSpc>
              <a:spcBef>
                <a:spcPts val="0"/>
              </a:spcBef>
              <a:spcAft>
                <a:spcPts val="0"/>
              </a:spcAft>
              <a:buNone/>
            </a:pPr>
            <a:r>
              <a:rPr baseline="30000" lang="en-US" sz="3311">
                <a:solidFill>
                  <a:schemeClr val="dk1"/>
                </a:solidFill>
                <a:latin typeface="Calibri"/>
                <a:ea typeface="Calibri"/>
                <a:cs typeface="Calibri"/>
                <a:sym typeface="Calibri"/>
              </a:rPr>
              <a:t>Dependency between client access</a:t>
            </a:r>
            <a:endParaRPr sz="2207">
              <a:solidFill>
                <a:schemeClr val="dk1"/>
              </a:solidFill>
              <a:latin typeface="Calibri"/>
              <a:ea typeface="Calibri"/>
              <a:cs typeface="Calibri"/>
              <a:sym typeface="Calibri"/>
            </a:endParaRPr>
          </a:p>
          <a:p>
            <a:pPr indent="0" lvl="0" marL="14017" marR="51331" rtl="0" algn="l">
              <a:lnSpc>
                <a:spcPct val="67955"/>
              </a:lnSpc>
              <a:spcBef>
                <a:spcPts val="0"/>
              </a:spcBef>
              <a:spcAft>
                <a:spcPts val="0"/>
              </a:spcAft>
              <a:buNone/>
            </a:pPr>
            <a:r>
              <a:rPr baseline="30000" lang="en-US" sz="3311">
                <a:solidFill>
                  <a:schemeClr val="dk1"/>
                </a:solidFill>
                <a:latin typeface="Calibri"/>
                <a:ea typeface="Calibri"/>
                <a:cs typeface="Calibri"/>
                <a:sym typeface="Calibri"/>
              </a:rPr>
              <a:t>and file location</a:t>
            </a:r>
            <a:endParaRPr sz="2207">
              <a:solidFill>
                <a:schemeClr val="dk1"/>
              </a:solidFill>
              <a:latin typeface="Calibri"/>
              <a:ea typeface="Calibri"/>
              <a:cs typeface="Calibri"/>
              <a:sym typeface="Calibri"/>
            </a:endParaRPr>
          </a:p>
          <a:p>
            <a:pPr indent="0" lvl="0" marL="14017" marR="385346" rtl="0" algn="l">
              <a:lnSpc>
                <a:spcPct val="122066"/>
              </a:lnSpc>
              <a:spcBef>
                <a:spcPts val="113"/>
              </a:spcBef>
              <a:spcAft>
                <a:spcPts val="0"/>
              </a:spcAft>
              <a:buNone/>
            </a:pPr>
            <a:r>
              <a:rPr lang="en-US" sz="2207">
                <a:solidFill>
                  <a:schemeClr val="dk1"/>
                </a:solidFill>
                <a:latin typeface="Calibri"/>
                <a:ea typeface="Calibri"/>
                <a:cs typeface="Calibri"/>
                <a:sym typeface="Calibri"/>
              </a:rPr>
              <a:t>Underutilized storage resources </a:t>
            </a:r>
            <a:endParaRPr sz="2207">
              <a:solidFill>
                <a:schemeClr val="dk1"/>
              </a:solidFill>
              <a:latin typeface="Calibri"/>
              <a:ea typeface="Calibri"/>
              <a:cs typeface="Calibri"/>
              <a:sym typeface="Calibri"/>
            </a:endParaRPr>
          </a:p>
          <a:p>
            <a:pPr indent="0" lvl="0" marL="14017" marR="385346" rtl="0" algn="l">
              <a:lnSpc>
                <a:spcPct val="122066"/>
              </a:lnSpc>
              <a:spcBef>
                <a:spcPts val="0"/>
              </a:spcBef>
              <a:spcAft>
                <a:spcPts val="0"/>
              </a:spcAft>
              <a:buNone/>
            </a:pPr>
            <a:r>
              <a:rPr lang="en-US" sz="2207">
                <a:solidFill>
                  <a:schemeClr val="dk1"/>
                </a:solidFill>
                <a:latin typeface="Calibri"/>
                <a:ea typeface="Calibri"/>
                <a:cs typeface="Calibri"/>
                <a:sym typeface="Calibri"/>
              </a:rPr>
              <a:t>Downtime is caused by data </a:t>
            </a:r>
            <a:endParaRPr sz="2207">
              <a:solidFill>
                <a:schemeClr val="dk1"/>
              </a:solidFill>
              <a:latin typeface="Calibri"/>
              <a:ea typeface="Calibri"/>
              <a:cs typeface="Calibri"/>
              <a:sym typeface="Calibri"/>
            </a:endParaRPr>
          </a:p>
          <a:p>
            <a:pPr indent="0" lvl="0" marL="14017" marR="385346" rtl="0" algn="l">
              <a:lnSpc>
                <a:spcPct val="122066"/>
              </a:lnSpc>
              <a:spcBef>
                <a:spcPts val="0"/>
              </a:spcBef>
              <a:spcAft>
                <a:spcPts val="0"/>
              </a:spcAft>
              <a:buNone/>
            </a:pPr>
            <a:r>
              <a:rPr lang="en-US" sz="2207">
                <a:solidFill>
                  <a:schemeClr val="dk1"/>
                </a:solidFill>
                <a:latin typeface="Calibri"/>
                <a:ea typeface="Calibri"/>
                <a:cs typeface="Calibri"/>
                <a:sym typeface="Calibri"/>
              </a:rPr>
              <a:t>migrations</a:t>
            </a:r>
            <a:endParaRPr sz="2207">
              <a:solidFill>
                <a:schemeClr val="dk1"/>
              </a:solidFill>
              <a:latin typeface="Calibri"/>
              <a:ea typeface="Calibri"/>
              <a:cs typeface="Calibri"/>
              <a:sym typeface="Calibri"/>
            </a:endParaRPr>
          </a:p>
        </p:txBody>
      </p:sp>
      <p:sp>
        <p:nvSpPr>
          <p:cNvPr id="5990" name="Google Shape;5990;p115"/>
          <p:cNvSpPr txBox="1"/>
          <p:nvPr/>
        </p:nvSpPr>
        <p:spPr>
          <a:xfrm>
            <a:off x="6093948" y="5815276"/>
            <a:ext cx="3568709" cy="1301930"/>
          </a:xfrm>
          <a:prstGeom prst="rect">
            <a:avLst/>
          </a:prstGeom>
          <a:noFill/>
          <a:ln>
            <a:noFill/>
          </a:ln>
        </p:spPr>
        <p:txBody>
          <a:bodyPr anchorCtr="0" anchor="t" bIns="0" lIns="0" spcFirstLastPara="1" rIns="0" wrap="square" tIns="0">
            <a:noAutofit/>
          </a:bodyPr>
          <a:lstStyle/>
          <a:p>
            <a:pPr indent="0" lvl="0" marL="14017" marR="51331" rtl="0" algn="l">
              <a:lnSpc>
                <a:spcPct val="71337"/>
              </a:lnSpc>
              <a:spcBef>
                <a:spcPts val="0"/>
              </a:spcBef>
              <a:spcAft>
                <a:spcPts val="0"/>
              </a:spcAft>
              <a:buNone/>
            </a:pPr>
            <a:r>
              <a:rPr baseline="30000" lang="en-US" sz="3311">
                <a:solidFill>
                  <a:schemeClr val="dk1"/>
                </a:solidFill>
                <a:latin typeface="Calibri"/>
                <a:ea typeface="Calibri"/>
                <a:cs typeface="Calibri"/>
                <a:sym typeface="Calibri"/>
              </a:rPr>
              <a:t>Break dependencies between</a:t>
            </a:r>
            <a:endParaRPr sz="2207">
              <a:solidFill>
                <a:schemeClr val="dk1"/>
              </a:solidFill>
              <a:latin typeface="Calibri"/>
              <a:ea typeface="Calibri"/>
              <a:cs typeface="Calibri"/>
              <a:sym typeface="Calibri"/>
            </a:endParaRPr>
          </a:p>
          <a:p>
            <a:pPr indent="0" lvl="0" marL="14017" marR="51331" rtl="0" algn="l">
              <a:lnSpc>
                <a:spcPct val="67955"/>
              </a:lnSpc>
              <a:spcBef>
                <a:spcPts val="0"/>
              </a:spcBef>
              <a:spcAft>
                <a:spcPts val="0"/>
              </a:spcAft>
              <a:buNone/>
            </a:pPr>
            <a:r>
              <a:rPr baseline="30000" lang="en-US" sz="3311">
                <a:solidFill>
                  <a:schemeClr val="dk1"/>
                </a:solidFill>
                <a:latin typeface="Calibri"/>
                <a:ea typeface="Calibri"/>
                <a:cs typeface="Calibri"/>
                <a:sym typeface="Calibri"/>
              </a:rPr>
              <a:t>client access and file location</a:t>
            </a:r>
            <a:endParaRPr sz="2207">
              <a:solidFill>
                <a:schemeClr val="dk1"/>
              </a:solidFill>
              <a:latin typeface="Calibri"/>
              <a:ea typeface="Calibri"/>
              <a:cs typeface="Calibri"/>
              <a:sym typeface="Calibri"/>
            </a:endParaRPr>
          </a:p>
          <a:p>
            <a:pPr indent="0" lvl="0" marL="14017" marR="0" rtl="0" algn="l">
              <a:lnSpc>
                <a:spcPct val="101725"/>
              </a:lnSpc>
              <a:spcBef>
                <a:spcPts val="0"/>
              </a:spcBef>
              <a:spcAft>
                <a:spcPts val="0"/>
              </a:spcAft>
              <a:buNone/>
            </a:pPr>
            <a:r>
              <a:rPr lang="en-US" sz="2207">
                <a:solidFill>
                  <a:schemeClr val="dk1"/>
                </a:solidFill>
                <a:latin typeface="Calibri"/>
                <a:ea typeface="Calibri"/>
                <a:cs typeface="Calibri"/>
                <a:sym typeface="Calibri"/>
              </a:rPr>
              <a:t>Storage utilization is optimized</a:t>
            </a:r>
            <a:endParaRPr/>
          </a:p>
          <a:p>
            <a:pPr indent="0" lvl="0" marL="14017" marR="51331" rtl="0" algn="l">
              <a:lnSpc>
                <a:spcPct val="101725"/>
              </a:lnSpc>
              <a:spcBef>
                <a:spcPts val="83"/>
              </a:spcBef>
              <a:spcAft>
                <a:spcPts val="0"/>
              </a:spcAft>
              <a:buNone/>
            </a:pPr>
            <a:r>
              <a:rPr lang="en-US" sz="2207">
                <a:solidFill>
                  <a:schemeClr val="dk1"/>
                </a:solidFill>
                <a:latin typeface="Calibri"/>
                <a:ea typeface="Calibri"/>
                <a:cs typeface="Calibri"/>
                <a:sym typeface="Calibri"/>
              </a:rPr>
              <a:t>Non-disruptive migrations</a:t>
            </a:r>
            <a:endParaRPr/>
          </a:p>
        </p:txBody>
      </p:sp>
      <p:sp>
        <p:nvSpPr>
          <p:cNvPr id="5991" name="Google Shape;5991;p115"/>
          <p:cNvSpPr txBox="1"/>
          <p:nvPr/>
        </p:nvSpPr>
        <p:spPr>
          <a:xfrm>
            <a:off x="916195" y="252307"/>
            <a:ext cx="7079725" cy="3981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92" name="Google Shape;5992;p115"/>
          <p:cNvSpPr txBox="1"/>
          <p:nvPr/>
        </p:nvSpPr>
        <p:spPr>
          <a:xfrm>
            <a:off x="361121" y="209388"/>
            <a:ext cx="9752494" cy="5678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090">
                <a:solidFill>
                  <a:schemeClr val="dk1"/>
                </a:solidFill>
                <a:latin typeface="Verdana"/>
                <a:ea typeface="Verdana"/>
                <a:cs typeface="Verdana"/>
                <a:sym typeface="Verdana"/>
              </a:rPr>
              <a:t>File-Level Virtualization</a:t>
            </a:r>
            <a:endParaRPr sz="3090">
              <a:solidFill>
                <a:schemeClr val="dk1"/>
              </a:solidFill>
              <a:latin typeface="Verdana"/>
              <a:ea typeface="Verdana"/>
              <a:cs typeface="Verdana"/>
              <a:sym typeface="Verdana"/>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6" name="Shape 5996"/>
        <p:cNvGrpSpPr/>
        <p:nvPr/>
      </p:nvGrpSpPr>
      <p:grpSpPr>
        <a:xfrm>
          <a:off x="0" y="0"/>
          <a:ext cx="0" cy="0"/>
          <a:chOff x="0" y="0"/>
          <a:chExt cx="0" cy="0"/>
        </a:xfrm>
      </p:grpSpPr>
      <p:sp>
        <p:nvSpPr>
          <p:cNvPr id="5997" name="Google Shape;5997;p116"/>
          <p:cNvSpPr txBox="1"/>
          <p:nvPr>
            <p:ph type="title"/>
          </p:nvPr>
        </p:nvSpPr>
        <p:spPr>
          <a:xfrm>
            <a:off x="735171" y="402990"/>
            <a:ext cx="9223058" cy="14630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59"/>
              <a:buFont typeface="Calibri"/>
              <a:buNone/>
            </a:pPr>
            <a:r>
              <a:t/>
            </a:r>
            <a:endParaRPr/>
          </a:p>
        </p:txBody>
      </p:sp>
      <p:grpSp>
        <p:nvGrpSpPr>
          <p:cNvPr id="5998" name="Google Shape;5998;p116"/>
          <p:cNvGrpSpPr/>
          <p:nvPr/>
        </p:nvGrpSpPr>
        <p:grpSpPr>
          <a:xfrm>
            <a:off x="7831220" y="3504993"/>
            <a:ext cx="338162" cy="894309"/>
            <a:chOff x="2544" y="2673"/>
            <a:chExt cx="336" cy="891"/>
          </a:xfrm>
        </p:grpSpPr>
        <p:sp>
          <p:nvSpPr>
            <p:cNvPr id="5999" name="Google Shape;5999;p116"/>
            <p:cNvSpPr/>
            <p:nvPr/>
          </p:nvSpPr>
          <p:spPr>
            <a:xfrm>
              <a:off x="2639" y="3006"/>
              <a:ext cx="192" cy="558"/>
            </a:xfrm>
            <a:prstGeom prst="ellipse">
              <a:avLst/>
            </a:prstGeom>
            <a:solidFill>
              <a:srgbClr val="FFFFFF"/>
            </a:solidFill>
            <a:ln cap="flat" cmpd="sng" w="15875">
              <a:solidFill>
                <a:srgbClr val="993366"/>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000" name="Google Shape;6000;p116"/>
            <p:cNvSpPr/>
            <p:nvPr/>
          </p:nvSpPr>
          <p:spPr>
            <a:xfrm>
              <a:off x="2544" y="2673"/>
              <a:ext cx="336" cy="558"/>
            </a:xfrm>
            <a:prstGeom prst="ellipse">
              <a:avLst/>
            </a:prstGeom>
            <a:solidFill>
              <a:srgbClr val="CC99FF"/>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cxnSp>
          <p:nvCxnSpPr>
            <p:cNvPr id="6001" name="Google Shape;6001;p116"/>
            <p:cNvCxnSpPr>
              <a:stCxn id="6000" idx="3"/>
              <a:endCxn id="5999" idx="0"/>
            </p:cNvCxnSpPr>
            <p:nvPr/>
          </p:nvCxnSpPr>
          <p:spPr>
            <a:xfrm>
              <a:off x="2593" y="3149"/>
              <a:ext cx="0" cy="0"/>
            </a:xfrm>
            <a:prstGeom prst="curvedConnector5">
              <a:avLst>
                <a:gd fmla="val 2772839" name="adj1"/>
                <a:gd fmla="val -5511665" name="adj2"/>
                <a:gd fmla="val 2773256" name="adj3"/>
              </a:avLst>
            </a:prstGeom>
            <a:noFill/>
            <a:ln cap="flat" cmpd="sng" w="9525">
              <a:solidFill>
                <a:srgbClr val="003366"/>
              </a:solidFill>
              <a:prstDash val="solid"/>
              <a:round/>
              <a:headEnd len="sm" w="sm" type="none"/>
              <a:tailEnd len="sm" w="sm" type="triangle"/>
            </a:ln>
          </p:spPr>
        </p:cxnSp>
        <p:cxnSp>
          <p:nvCxnSpPr>
            <p:cNvPr id="6002" name="Google Shape;6002;p116"/>
            <p:cNvCxnSpPr>
              <a:stCxn id="5999" idx="0"/>
              <a:endCxn id="6000" idx="5"/>
            </p:cNvCxnSpPr>
            <p:nvPr/>
          </p:nvCxnSpPr>
          <p:spPr>
            <a:xfrm>
              <a:off x="2735" y="3006"/>
              <a:ext cx="0" cy="0"/>
            </a:xfrm>
            <a:prstGeom prst="curvedConnector5">
              <a:avLst>
                <a:gd fmla="val -2673256" name="adj1"/>
                <a:gd fmla="val -8300588" name="adj2"/>
                <a:gd fmla="val -2672839" name="adj3"/>
              </a:avLst>
            </a:prstGeom>
            <a:noFill/>
            <a:ln cap="flat" cmpd="sng" w="9525">
              <a:solidFill>
                <a:srgbClr val="003366"/>
              </a:solidFill>
              <a:prstDash val="solid"/>
              <a:round/>
              <a:headEnd len="sm" w="sm" type="none"/>
              <a:tailEnd len="sm" w="sm" type="triangle"/>
            </a:ln>
          </p:spPr>
        </p:cxnSp>
      </p:grpSp>
      <p:grpSp>
        <p:nvGrpSpPr>
          <p:cNvPr id="6003" name="Google Shape;6003;p116"/>
          <p:cNvGrpSpPr/>
          <p:nvPr/>
        </p:nvGrpSpPr>
        <p:grpSpPr>
          <a:xfrm>
            <a:off x="8411176" y="3504993"/>
            <a:ext cx="338160" cy="894309"/>
            <a:chOff x="2016" y="2508"/>
            <a:chExt cx="336" cy="891"/>
          </a:xfrm>
        </p:grpSpPr>
        <p:sp>
          <p:nvSpPr>
            <p:cNvPr id="6004" name="Google Shape;6004;p116"/>
            <p:cNvSpPr/>
            <p:nvPr/>
          </p:nvSpPr>
          <p:spPr>
            <a:xfrm>
              <a:off x="2111" y="2841"/>
              <a:ext cx="192" cy="558"/>
            </a:xfrm>
            <a:prstGeom prst="ellipse">
              <a:avLst/>
            </a:prstGeom>
            <a:solidFill>
              <a:srgbClr val="FFFFFF"/>
            </a:solidFill>
            <a:ln cap="flat" cmpd="sng" w="15875">
              <a:solidFill>
                <a:srgbClr val="993366"/>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005" name="Google Shape;6005;p116"/>
            <p:cNvSpPr/>
            <p:nvPr/>
          </p:nvSpPr>
          <p:spPr>
            <a:xfrm>
              <a:off x="2016" y="2508"/>
              <a:ext cx="336" cy="558"/>
            </a:xfrm>
            <a:prstGeom prst="ellipse">
              <a:avLst/>
            </a:prstGeom>
            <a:solidFill>
              <a:srgbClr val="CC99FF"/>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cxnSp>
          <p:nvCxnSpPr>
            <p:cNvPr id="6006" name="Google Shape;6006;p116"/>
            <p:cNvCxnSpPr>
              <a:stCxn id="6005" idx="3"/>
              <a:endCxn id="6004" idx="0"/>
            </p:cNvCxnSpPr>
            <p:nvPr/>
          </p:nvCxnSpPr>
          <p:spPr>
            <a:xfrm>
              <a:off x="2065" y="2984"/>
              <a:ext cx="0" cy="0"/>
            </a:xfrm>
            <a:prstGeom prst="curvedConnector5">
              <a:avLst>
                <a:gd fmla="val 2772954" name="adj1"/>
                <a:gd fmla="val -5917878" name="adj2"/>
                <a:gd fmla="val 2773370" name="adj3"/>
              </a:avLst>
            </a:prstGeom>
            <a:noFill/>
            <a:ln cap="flat" cmpd="sng" w="9525">
              <a:solidFill>
                <a:srgbClr val="003366"/>
              </a:solidFill>
              <a:prstDash val="solid"/>
              <a:round/>
              <a:headEnd len="sm" w="sm" type="none"/>
              <a:tailEnd len="sm" w="sm" type="triangle"/>
            </a:ln>
          </p:spPr>
        </p:cxnSp>
        <p:cxnSp>
          <p:nvCxnSpPr>
            <p:cNvPr id="6007" name="Google Shape;6007;p116"/>
            <p:cNvCxnSpPr>
              <a:stCxn id="6004" idx="0"/>
              <a:endCxn id="6005" idx="5"/>
            </p:cNvCxnSpPr>
            <p:nvPr/>
          </p:nvCxnSpPr>
          <p:spPr>
            <a:xfrm>
              <a:off x="2207" y="2841"/>
              <a:ext cx="0" cy="0"/>
            </a:xfrm>
            <a:prstGeom prst="curvedConnector5">
              <a:avLst>
                <a:gd fmla="val -2673370" name="adj1"/>
                <a:gd fmla="val -8901444" name="adj2"/>
                <a:gd fmla="val -2672954" name="adj3"/>
              </a:avLst>
            </a:prstGeom>
            <a:noFill/>
            <a:ln cap="flat" cmpd="sng" w="9525">
              <a:solidFill>
                <a:srgbClr val="003366"/>
              </a:solidFill>
              <a:prstDash val="solid"/>
              <a:round/>
              <a:headEnd len="sm" w="sm" type="none"/>
              <a:tailEnd len="sm" w="sm" type="triangle"/>
            </a:ln>
          </p:spPr>
        </p:cxnSp>
      </p:grpSp>
      <p:sp>
        <p:nvSpPr>
          <p:cNvPr id="6008" name="Google Shape;6008;p116"/>
          <p:cNvSpPr/>
          <p:nvPr/>
        </p:nvSpPr>
        <p:spPr>
          <a:xfrm>
            <a:off x="6271824" y="2283210"/>
            <a:ext cx="2607169" cy="364074"/>
          </a:xfrm>
          <a:prstGeom prst="rect">
            <a:avLst/>
          </a:prstGeom>
          <a:solidFill>
            <a:srgbClr val="FFFFFF"/>
          </a:solidFill>
          <a:ln cap="flat" cmpd="sng" w="15875">
            <a:solidFill>
              <a:srgbClr val="003366"/>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766">
                <a:solidFill>
                  <a:schemeClr val="dk1"/>
                </a:solidFill>
                <a:latin typeface="Calibri"/>
                <a:ea typeface="Calibri"/>
                <a:cs typeface="Calibri"/>
                <a:sym typeface="Calibri"/>
              </a:rPr>
              <a:t>syscall layer</a:t>
            </a:r>
            <a:endParaRPr sz="1987">
              <a:solidFill>
                <a:schemeClr val="dk1"/>
              </a:solidFill>
              <a:latin typeface="Calibri"/>
              <a:ea typeface="Calibri"/>
              <a:cs typeface="Calibri"/>
              <a:sym typeface="Calibri"/>
            </a:endParaRPr>
          </a:p>
        </p:txBody>
      </p:sp>
      <p:sp>
        <p:nvSpPr>
          <p:cNvPr id="6009" name="Google Shape;6009;p116"/>
          <p:cNvSpPr/>
          <p:nvPr/>
        </p:nvSpPr>
        <p:spPr>
          <a:xfrm>
            <a:off x="8042181" y="4740191"/>
            <a:ext cx="541751" cy="398122"/>
          </a:xfrm>
          <a:prstGeom prst="rect">
            <a:avLst/>
          </a:prstGeom>
          <a:solidFill>
            <a:srgbClr val="FFFFFF"/>
          </a:solidFill>
          <a:ln cap="flat" cmpd="sng" w="15875">
            <a:solidFill>
              <a:srgbClr val="993366"/>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987">
                <a:solidFill>
                  <a:schemeClr val="dk1"/>
                </a:solidFill>
                <a:latin typeface="Calibri"/>
                <a:ea typeface="Calibri"/>
                <a:cs typeface="Calibri"/>
                <a:sym typeface="Calibri"/>
              </a:rPr>
              <a:t>*FS</a:t>
            </a:r>
            <a:endParaRPr/>
          </a:p>
        </p:txBody>
      </p:sp>
      <p:cxnSp>
        <p:nvCxnSpPr>
          <p:cNvPr id="6010" name="Google Shape;6010;p116"/>
          <p:cNvCxnSpPr>
            <a:stCxn id="6011" idx="0"/>
            <a:endCxn id="6000" idx="0"/>
          </p:cNvCxnSpPr>
          <p:nvPr/>
        </p:nvCxnSpPr>
        <p:spPr>
          <a:xfrm>
            <a:off x="7529854" y="3155586"/>
            <a:ext cx="470400" cy="349500"/>
          </a:xfrm>
          <a:prstGeom prst="straightConnector1">
            <a:avLst/>
          </a:prstGeom>
          <a:noFill/>
          <a:ln cap="flat" cmpd="sng" w="15875">
            <a:solidFill>
              <a:srgbClr val="003366"/>
            </a:solidFill>
            <a:prstDash val="solid"/>
            <a:round/>
            <a:headEnd len="sm" w="sm" type="none"/>
            <a:tailEnd len="sm" w="sm" type="triangle"/>
          </a:ln>
        </p:spPr>
      </p:cxnSp>
      <p:cxnSp>
        <p:nvCxnSpPr>
          <p:cNvPr id="6012" name="Google Shape;6012;p116"/>
          <p:cNvCxnSpPr>
            <a:stCxn id="6011" idx="7"/>
            <a:endCxn id="6005" idx="0"/>
          </p:cNvCxnSpPr>
          <p:nvPr/>
        </p:nvCxnSpPr>
        <p:spPr>
          <a:xfrm>
            <a:off x="7589323" y="3130953"/>
            <a:ext cx="990900" cy="374100"/>
          </a:xfrm>
          <a:prstGeom prst="straightConnector1">
            <a:avLst/>
          </a:prstGeom>
          <a:noFill/>
          <a:ln cap="flat" cmpd="sng" w="15875">
            <a:solidFill>
              <a:srgbClr val="003366"/>
            </a:solidFill>
            <a:prstDash val="solid"/>
            <a:round/>
            <a:headEnd len="sm" w="sm" type="none"/>
            <a:tailEnd len="sm" w="sm" type="triangle"/>
          </a:ln>
        </p:spPr>
      </p:cxnSp>
      <p:cxnSp>
        <p:nvCxnSpPr>
          <p:cNvPr id="6013" name="Google Shape;6013;p116"/>
          <p:cNvCxnSpPr>
            <a:stCxn id="5999" idx="4"/>
            <a:endCxn id="6009" idx="0"/>
          </p:cNvCxnSpPr>
          <p:nvPr/>
        </p:nvCxnSpPr>
        <p:spPr>
          <a:xfrm>
            <a:off x="8023449" y="4399302"/>
            <a:ext cx="289500" cy="340800"/>
          </a:xfrm>
          <a:prstGeom prst="straightConnector1">
            <a:avLst/>
          </a:prstGeom>
          <a:noFill/>
          <a:ln cap="flat" cmpd="sng" w="15875">
            <a:solidFill>
              <a:srgbClr val="003366"/>
            </a:solidFill>
            <a:prstDash val="solid"/>
            <a:round/>
            <a:headEnd len="sm" w="sm" type="none"/>
            <a:tailEnd len="sm" w="sm" type="triangle"/>
          </a:ln>
        </p:spPr>
      </p:cxnSp>
      <p:cxnSp>
        <p:nvCxnSpPr>
          <p:cNvPr id="6014" name="Google Shape;6014;p116"/>
          <p:cNvCxnSpPr/>
          <p:nvPr/>
        </p:nvCxnSpPr>
        <p:spPr>
          <a:xfrm flipH="1">
            <a:off x="8313056" y="4220882"/>
            <a:ext cx="290854" cy="443288"/>
          </a:xfrm>
          <a:prstGeom prst="straightConnector1">
            <a:avLst/>
          </a:prstGeom>
          <a:noFill/>
          <a:ln cap="flat" cmpd="sng" w="15875">
            <a:solidFill>
              <a:srgbClr val="003366"/>
            </a:solidFill>
            <a:prstDash val="solid"/>
            <a:round/>
            <a:headEnd len="sm" w="sm" type="none"/>
            <a:tailEnd len="sm" w="sm" type="triangle"/>
          </a:ln>
        </p:spPr>
      </p:cxnSp>
      <p:sp>
        <p:nvSpPr>
          <p:cNvPr id="6015" name="Google Shape;6015;p116"/>
          <p:cNvSpPr/>
          <p:nvPr/>
        </p:nvSpPr>
        <p:spPr>
          <a:xfrm>
            <a:off x="6271824" y="3159312"/>
            <a:ext cx="1263286" cy="703911"/>
          </a:xfrm>
          <a:prstGeom prst="rect">
            <a:avLst/>
          </a:prstGeom>
          <a:solidFill>
            <a:srgbClr val="FFFFFF"/>
          </a:solidFill>
          <a:ln cap="flat" cmpd="sng" w="15875">
            <a:solidFill>
              <a:srgbClr val="003366"/>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987">
                <a:solidFill>
                  <a:schemeClr val="dk1"/>
                </a:solidFill>
                <a:latin typeface="Calibri"/>
                <a:ea typeface="Calibri"/>
                <a:cs typeface="Calibri"/>
                <a:sym typeface="Calibri"/>
              </a:rPr>
              <a:t>NFS</a:t>
            </a:r>
            <a:endParaRPr/>
          </a:p>
          <a:p>
            <a:pPr indent="0" lvl="0" marL="0" marR="0" rtl="0" algn="ctr">
              <a:spcBef>
                <a:spcPts val="0"/>
              </a:spcBef>
              <a:spcAft>
                <a:spcPts val="0"/>
              </a:spcAft>
              <a:buNone/>
            </a:pPr>
            <a:r>
              <a:rPr lang="en-US" sz="1987">
                <a:solidFill>
                  <a:schemeClr val="dk1"/>
                </a:solidFill>
                <a:latin typeface="Calibri"/>
                <a:ea typeface="Calibri"/>
                <a:cs typeface="Calibri"/>
                <a:sym typeface="Calibri"/>
              </a:rPr>
              <a:t>server</a:t>
            </a:r>
            <a:endParaRPr/>
          </a:p>
        </p:txBody>
      </p:sp>
      <p:sp>
        <p:nvSpPr>
          <p:cNvPr id="6016" name="Google Shape;6016;p116"/>
          <p:cNvSpPr/>
          <p:nvPr/>
        </p:nvSpPr>
        <p:spPr>
          <a:xfrm>
            <a:off x="6271824" y="2672183"/>
            <a:ext cx="2607169" cy="364074"/>
          </a:xfrm>
          <a:prstGeom prst="rect">
            <a:avLst/>
          </a:prstGeom>
          <a:solidFill>
            <a:srgbClr val="FFFFFF"/>
          </a:solidFill>
          <a:ln cap="flat" cmpd="sng" w="15875">
            <a:solidFill>
              <a:srgbClr val="003366"/>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766">
                <a:solidFill>
                  <a:schemeClr val="dk1"/>
                </a:solidFill>
                <a:latin typeface="Calibri"/>
                <a:ea typeface="Calibri"/>
                <a:cs typeface="Calibri"/>
                <a:sym typeface="Calibri"/>
              </a:rPr>
              <a:t>VFS</a:t>
            </a:r>
            <a:endParaRPr sz="1987">
              <a:solidFill>
                <a:schemeClr val="dk1"/>
              </a:solidFill>
              <a:latin typeface="Calibri"/>
              <a:ea typeface="Calibri"/>
              <a:cs typeface="Calibri"/>
              <a:sym typeface="Calibri"/>
            </a:endParaRPr>
          </a:p>
        </p:txBody>
      </p:sp>
      <p:grpSp>
        <p:nvGrpSpPr>
          <p:cNvPr id="6017" name="Google Shape;6017;p116"/>
          <p:cNvGrpSpPr/>
          <p:nvPr/>
        </p:nvGrpSpPr>
        <p:grpSpPr>
          <a:xfrm flipH="1">
            <a:off x="4234099" y="3886958"/>
            <a:ext cx="338160" cy="894309"/>
            <a:chOff x="3552" y="2268"/>
            <a:chExt cx="336" cy="891"/>
          </a:xfrm>
        </p:grpSpPr>
        <p:sp>
          <p:nvSpPr>
            <p:cNvPr id="6018" name="Google Shape;6018;p116"/>
            <p:cNvSpPr/>
            <p:nvPr/>
          </p:nvSpPr>
          <p:spPr>
            <a:xfrm>
              <a:off x="3647" y="2601"/>
              <a:ext cx="192" cy="558"/>
            </a:xfrm>
            <a:prstGeom prst="ellipse">
              <a:avLst/>
            </a:prstGeom>
            <a:solidFill>
              <a:srgbClr val="FFFFFF"/>
            </a:solidFill>
            <a:ln cap="flat" cmpd="sng" w="15875">
              <a:solidFill>
                <a:srgbClr val="003366"/>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019" name="Google Shape;6019;p116"/>
            <p:cNvSpPr/>
            <p:nvPr/>
          </p:nvSpPr>
          <p:spPr>
            <a:xfrm>
              <a:off x="3552" y="2268"/>
              <a:ext cx="336" cy="558"/>
            </a:xfrm>
            <a:prstGeom prst="ellipse">
              <a:avLst/>
            </a:prstGeom>
            <a:solidFill>
              <a:srgbClr val="CC99FF"/>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cxnSp>
          <p:nvCxnSpPr>
            <p:cNvPr id="6020" name="Google Shape;6020;p116"/>
            <p:cNvCxnSpPr>
              <a:stCxn id="6019" idx="3"/>
              <a:endCxn id="6018" idx="0"/>
            </p:cNvCxnSpPr>
            <p:nvPr/>
          </p:nvCxnSpPr>
          <p:spPr>
            <a:xfrm>
              <a:off x="3601" y="2744"/>
              <a:ext cx="0" cy="0"/>
            </a:xfrm>
            <a:prstGeom prst="curvedConnector5">
              <a:avLst>
                <a:gd fmla="val 3039241" name="adj1"/>
                <a:gd fmla="val 3162299" name="adj2"/>
                <a:gd fmla="val 3039658" name="adj3"/>
              </a:avLst>
            </a:prstGeom>
            <a:noFill/>
            <a:ln cap="flat" cmpd="sng" w="9525">
              <a:solidFill>
                <a:srgbClr val="003366"/>
              </a:solidFill>
              <a:prstDash val="solid"/>
              <a:round/>
              <a:headEnd len="sm" w="sm" type="none"/>
              <a:tailEnd len="sm" w="sm" type="triangle"/>
            </a:ln>
          </p:spPr>
        </p:cxnSp>
        <p:cxnSp>
          <p:nvCxnSpPr>
            <p:cNvPr id="6021" name="Google Shape;6021;p116"/>
            <p:cNvCxnSpPr>
              <a:stCxn id="6018" idx="0"/>
              <a:endCxn id="6019" idx="5"/>
            </p:cNvCxnSpPr>
            <p:nvPr/>
          </p:nvCxnSpPr>
          <p:spPr>
            <a:xfrm>
              <a:off x="3743" y="2601"/>
              <a:ext cx="0" cy="0"/>
            </a:xfrm>
            <a:prstGeom prst="curvedConnector5">
              <a:avLst>
                <a:gd fmla="val -2939658" name="adj1"/>
                <a:gd fmla="val 4529651" name="adj2"/>
                <a:gd fmla="val -2939241" name="adj3"/>
              </a:avLst>
            </a:prstGeom>
            <a:noFill/>
            <a:ln cap="flat" cmpd="sng" w="9525">
              <a:solidFill>
                <a:srgbClr val="003366"/>
              </a:solidFill>
              <a:prstDash val="solid"/>
              <a:round/>
              <a:headEnd len="sm" w="sm" type="none"/>
              <a:tailEnd len="sm" w="sm" type="triangle"/>
            </a:ln>
          </p:spPr>
        </p:cxnSp>
      </p:grpSp>
      <p:grpSp>
        <p:nvGrpSpPr>
          <p:cNvPr id="6022" name="Google Shape;6022;p116"/>
          <p:cNvGrpSpPr/>
          <p:nvPr/>
        </p:nvGrpSpPr>
        <p:grpSpPr>
          <a:xfrm flipH="1">
            <a:off x="2737780" y="3886958"/>
            <a:ext cx="338160" cy="894309"/>
            <a:chOff x="2544" y="2673"/>
            <a:chExt cx="336" cy="891"/>
          </a:xfrm>
        </p:grpSpPr>
        <p:sp>
          <p:nvSpPr>
            <p:cNvPr id="6023" name="Google Shape;6023;p116"/>
            <p:cNvSpPr/>
            <p:nvPr/>
          </p:nvSpPr>
          <p:spPr>
            <a:xfrm>
              <a:off x="2639" y="3006"/>
              <a:ext cx="192" cy="558"/>
            </a:xfrm>
            <a:prstGeom prst="ellipse">
              <a:avLst/>
            </a:prstGeom>
            <a:solidFill>
              <a:srgbClr val="FFFFFF"/>
            </a:solidFill>
            <a:ln cap="flat" cmpd="sng" w="15875">
              <a:solidFill>
                <a:srgbClr val="993366"/>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024" name="Google Shape;6024;p116"/>
            <p:cNvSpPr/>
            <p:nvPr/>
          </p:nvSpPr>
          <p:spPr>
            <a:xfrm>
              <a:off x="2544" y="2673"/>
              <a:ext cx="336" cy="558"/>
            </a:xfrm>
            <a:prstGeom prst="ellipse">
              <a:avLst/>
            </a:prstGeom>
            <a:solidFill>
              <a:srgbClr val="CC99FF"/>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cxnSp>
          <p:nvCxnSpPr>
            <p:cNvPr id="6025" name="Google Shape;6025;p116"/>
            <p:cNvCxnSpPr>
              <a:stCxn id="6024" idx="3"/>
              <a:endCxn id="6023" idx="0"/>
            </p:cNvCxnSpPr>
            <p:nvPr/>
          </p:nvCxnSpPr>
          <p:spPr>
            <a:xfrm>
              <a:off x="2593" y="3149"/>
              <a:ext cx="0" cy="0"/>
            </a:xfrm>
            <a:prstGeom prst="curvedConnector5">
              <a:avLst>
                <a:gd fmla="val 3038959" name="adj1"/>
                <a:gd fmla="val 2115989" name="adj2"/>
                <a:gd fmla="val 3039376" name="adj3"/>
              </a:avLst>
            </a:prstGeom>
            <a:noFill/>
            <a:ln cap="flat" cmpd="sng" w="9525">
              <a:solidFill>
                <a:srgbClr val="003366"/>
              </a:solidFill>
              <a:prstDash val="solid"/>
              <a:round/>
              <a:headEnd len="sm" w="sm" type="none"/>
              <a:tailEnd len="sm" w="sm" type="triangle"/>
            </a:ln>
          </p:spPr>
        </p:cxnSp>
        <p:cxnSp>
          <p:nvCxnSpPr>
            <p:cNvPr id="6026" name="Google Shape;6026;p116"/>
            <p:cNvCxnSpPr>
              <a:stCxn id="6023" idx="0"/>
              <a:endCxn id="6024" idx="5"/>
            </p:cNvCxnSpPr>
            <p:nvPr/>
          </p:nvCxnSpPr>
          <p:spPr>
            <a:xfrm>
              <a:off x="2735" y="3006"/>
              <a:ext cx="0" cy="0"/>
            </a:xfrm>
            <a:prstGeom prst="curvedConnector5">
              <a:avLst>
                <a:gd fmla="val -2939376" name="adj1"/>
                <a:gd fmla="val 2981984" name="adj2"/>
                <a:gd fmla="val -2938959" name="adj3"/>
              </a:avLst>
            </a:prstGeom>
            <a:noFill/>
            <a:ln cap="flat" cmpd="sng" w="9525">
              <a:solidFill>
                <a:srgbClr val="003366"/>
              </a:solidFill>
              <a:prstDash val="solid"/>
              <a:round/>
              <a:headEnd len="sm" w="sm" type="none"/>
              <a:tailEnd len="sm" w="sm" type="triangle"/>
            </a:ln>
          </p:spPr>
        </p:cxnSp>
      </p:grpSp>
      <p:grpSp>
        <p:nvGrpSpPr>
          <p:cNvPr id="6027" name="Google Shape;6027;p116"/>
          <p:cNvGrpSpPr/>
          <p:nvPr/>
        </p:nvGrpSpPr>
        <p:grpSpPr>
          <a:xfrm flipH="1">
            <a:off x="3606837" y="3886958"/>
            <a:ext cx="338160" cy="894309"/>
            <a:chOff x="3552" y="2268"/>
            <a:chExt cx="336" cy="891"/>
          </a:xfrm>
        </p:grpSpPr>
        <p:sp>
          <p:nvSpPr>
            <p:cNvPr id="6028" name="Google Shape;6028;p116"/>
            <p:cNvSpPr/>
            <p:nvPr/>
          </p:nvSpPr>
          <p:spPr>
            <a:xfrm>
              <a:off x="3647" y="2601"/>
              <a:ext cx="192" cy="558"/>
            </a:xfrm>
            <a:prstGeom prst="ellipse">
              <a:avLst/>
            </a:prstGeom>
            <a:solidFill>
              <a:srgbClr val="FFFFFF"/>
            </a:solidFill>
            <a:ln cap="flat" cmpd="sng" w="15875">
              <a:solidFill>
                <a:srgbClr val="003366"/>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029" name="Google Shape;6029;p116"/>
            <p:cNvSpPr/>
            <p:nvPr/>
          </p:nvSpPr>
          <p:spPr>
            <a:xfrm>
              <a:off x="3552" y="2268"/>
              <a:ext cx="336" cy="558"/>
            </a:xfrm>
            <a:prstGeom prst="ellipse">
              <a:avLst/>
            </a:prstGeom>
            <a:solidFill>
              <a:srgbClr val="CC99FF"/>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cxnSp>
          <p:nvCxnSpPr>
            <p:cNvPr id="6030" name="Google Shape;6030;p116"/>
            <p:cNvCxnSpPr>
              <a:stCxn id="6029" idx="3"/>
              <a:endCxn id="6028" idx="0"/>
            </p:cNvCxnSpPr>
            <p:nvPr/>
          </p:nvCxnSpPr>
          <p:spPr>
            <a:xfrm>
              <a:off x="3601" y="2744"/>
              <a:ext cx="0" cy="0"/>
            </a:xfrm>
            <a:prstGeom prst="curvedConnector5">
              <a:avLst>
                <a:gd fmla="val 3039241" name="adj1"/>
                <a:gd fmla="val 2723387" name="adj2"/>
                <a:gd fmla="val 3039658" name="adj3"/>
              </a:avLst>
            </a:prstGeom>
            <a:noFill/>
            <a:ln cap="flat" cmpd="sng" w="9525">
              <a:solidFill>
                <a:srgbClr val="003366"/>
              </a:solidFill>
              <a:prstDash val="solid"/>
              <a:round/>
              <a:headEnd len="sm" w="sm" type="none"/>
              <a:tailEnd len="sm" w="sm" type="triangle"/>
            </a:ln>
          </p:spPr>
        </p:cxnSp>
        <p:cxnSp>
          <p:nvCxnSpPr>
            <p:cNvPr id="6031" name="Google Shape;6031;p116"/>
            <p:cNvCxnSpPr>
              <a:stCxn id="6028" idx="0"/>
              <a:endCxn id="6029" idx="5"/>
            </p:cNvCxnSpPr>
            <p:nvPr/>
          </p:nvCxnSpPr>
          <p:spPr>
            <a:xfrm>
              <a:off x="3743" y="2601"/>
              <a:ext cx="0" cy="0"/>
            </a:xfrm>
            <a:prstGeom prst="curvedConnector5">
              <a:avLst>
                <a:gd fmla="val -2939658" name="adj1"/>
                <a:gd fmla="val 3880426" name="adj2"/>
                <a:gd fmla="val -2939241" name="adj3"/>
              </a:avLst>
            </a:prstGeom>
            <a:noFill/>
            <a:ln cap="flat" cmpd="sng" w="9525">
              <a:solidFill>
                <a:srgbClr val="003366"/>
              </a:solidFill>
              <a:prstDash val="solid"/>
              <a:round/>
              <a:headEnd len="sm" w="sm" type="none"/>
              <a:tailEnd len="sm" w="sm" type="triangle"/>
            </a:ln>
          </p:spPr>
        </p:cxnSp>
      </p:grpSp>
      <p:grpSp>
        <p:nvGrpSpPr>
          <p:cNvPr id="6032" name="Google Shape;6032;p116"/>
          <p:cNvGrpSpPr/>
          <p:nvPr/>
        </p:nvGrpSpPr>
        <p:grpSpPr>
          <a:xfrm flipH="1">
            <a:off x="2157824" y="3886958"/>
            <a:ext cx="338162" cy="894309"/>
            <a:chOff x="2016" y="2508"/>
            <a:chExt cx="336" cy="891"/>
          </a:xfrm>
        </p:grpSpPr>
        <p:sp>
          <p:nvSpPr>
            <p:cNvPr id="6033" name="Google Shape;6033;p116"/>
            <p:cNvSpPr/>
            <p:nvPr/>
          </p:nvSpPr>
          <p:spPr>
            <a:xfrm>
              <a:off x="2111" y="2841"/>
              <a:ext cx="192" cy="558"/>
            </a:xfrm>
            <a:prstGeom prst="ellipse">
              <a:avLst/>
            </a:prstGeom>
            <a:solidFill>
              <a:srgbClr val="FFFFFF"/>
            </a:solidFill>
            <a:ln cap="flat" cmpd="sng" w="15875">
              <a:solidFill>
                <a:srgbClr val="993366"/>
              </a:solidFill>
              <a:prstDash val="solid"/>
              <a:round/>
              <a:headEnd len="sm" w="sm" type="none"/>
              <a:tailEnd len="sm" w="sm" type="none"/>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034" name="Google Shape;6034;p116"/>
            <p:cNvSpPr/>
            <p:nvPr/>
          </p:nvSpPr>
          <p:spPr>
            <a:xfrm>
              <a:off x="2016" y="2508"/>
              <a:ext cx="336" cy="558"/>
            </a:xfrm>
            <a:prstGeom prst="ellipse">
              <a:avLst/>
            </a:prstGeom>
            <a:solidFill>
              <a:srgbClr val="CC99FF"/>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cxnSp>
          <p:nvCxnSpPr>
            <p:cNvPr id="6035" name="Google Shape;6035;p116"/>
            <p:cNvCxnSpPr>
              <a:stCxn id="6034" idx="3"/>
              <a:endCxn id="6033" idx="0"/>
            </p:cNvCxnSpPr>
            <p:nvPr/>
          </p:nvCxnSpPr>
          <p:spPr>
            <a:xfrm>
              <a:off x="2065" y="2984"/>
              <a:ext cx="0" cy="0"/>
            </a:xfrm>
            <a:prstGeom prst="curvedConnector5">
              <a:avLst>
                <a:gd fmla="val 3039074" name="adj1"/>
                <a:gd fmla="val 1710539" name="adj2"/>
                <a:gd fmla="val 3039491" name="adj3"/>
              </a:avLst>
            </a:prstGeom>
            <a:noFill/>
            <a:ln cap="flat" cmpd="sng" w="9525">
              <a:solidFill>
                <a:srgbClr val="003366"/>
              </a:solidFill>
              <a:prstDash val="solid"/>
              <a:round/>
              <a:headEnd len="sm" w="sm" type="none"/>
              <a:tailEnd len="sm" w="sm" type="triangle"/>
            </a:ln>
          </p:spPr>
        </p:cxnSp>
        <p:cxnSp>
          <p:nvCxnSpPr>
            <p:cNvPr id="6036" name="Google Shape;6036;p116"/>
            <p:cNvCxnSpPr>
              <a:stCxn id="6033" idx="0"/>
              <a:endCxn id="6034" idx="5"/>
            </p:cNvCxnSpPr>
            <p:nvPr/>
          </p:nvCxnSpPr>
          <p:spPr>
            <a:xfrm>
              <a:off x="2207" y="2841"/>
              <a:ext cx="0" cy="0"/>
            </a:xfrm>
            <a:prstGeom prst="curvedConnector5">
              <a:avLst>
                <a:gd fmla="val -2939491" name="adj1"/>
                <a:gd fmla="val 2382255" name="adj2"/>
                <a:gd fmla="val -2939074" name="adj3"/>
              </a:avLst>
            </a:prstGeom>
            <a:noFill/>
            <a:ln cap="flat" cmpd="sng" w="9525">
              <a:solidFill>
                <a:srgbClr val="003366"/>
              </a:solidFill>
              <a:prstDash val="solid"/>
              <a:round/>
              <a:headEnd len="sm" w="sm" type="none"/>
              <a:tailEnd len="sm" w="sm" type="triangle"/>
            </a:ln>
          </p:spPr>
        </p:cxnSp>
      </p:grpSp>
      <p:sp>
        <p:nvSpPr>
          <p:cNvPr id="6037" name="Google Shape;6037;p116"/>
          <p:cNvSpPr/>
          <p:nvPr/>
        </p:nvSpPr>
        <p:spPr>
          <a:xfrm flipH="1">
            <a:off x="2061457" y="3301198"/>
            <a:ext cx="2607169" cy="364074"/>
          </a:xfrm>
          <a:prstGeom prst="rect">
            <a:avLst/>
          </a:prstGeom>
          <a:solidFill>
            <a:srgbClr val="FFFFFF"/>
          </a:solidFill>
          <a:ln cap="flat" cmpd="sng" w="15875">
            <a:solidFill>
              <a:srgbClr val="003366"/>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766">
                <a:solidFill>
                  <a:schemeClr val="dk1"/>
                </a:solidFill>
                <a:latin typeface="Calibri"/>
                <a:ea typeface="Calibri"/>
                <a:cs typeface="Calibri"/>
                <a:sym typeface="Calibri"/>
              </a:rPr>
              <a:t>VFS</a:t>
            </a:r>
            <a:endParaRPr sz="1987">
              <a:solidFill>
                <a:schemeClr val="dk1"/>
              </a:solidFill>
              <a:latin typeface="Calibri"/>
              <a:ea typeface="Calibri"/>
              <a:cs typeface="Calibri"/>
              <a:sym typeface="Calibri"/>
            </a:endParaRPr>
          </a:p>
        </p:txBody>
      </p:sp>
      <p:sp>
        <p:nvSpPr>
          <p:cNvPr id="6038" name="Google Shape;6038;p116"/>
          <p:cNvSpPr/>
          <p:nvPr/>
        </p:nvSpPr>
        <p:spPr>
          <a:xfrm flipH="1">
            <a:off x="3687584" y="5156740"/>
            <a:ext cx="751360" cy="703911"/>
          </a:xfrm>
          <a:prstGeom prst="rect">
            <a:avLst/>
          </a:prstGeom>
          <a:solidFill>
            <a:srgbClr val="FFFFFF"/>
          </a:solidFill>
          <a:ln cap="flat" cmpd="sng" w="15875">
            <a:solidFill>
              <a:srgbClr val="003366"/>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987">
                <a:solidFill>
                  <a:schemeClr val="dk1"/>
                </a:solidFill>
                <a:latin typeface="Calibri"/>
                <a:ea typeface="Calibri"/>
                <a:cs typeface="Calibri"/>
                <a:sym typeface="Calibri"/>
              </a:rPr>
              <a:t>NFS</a:t>
            </a:r>
            <a:endParaRPr/>
          </a:p>
          <a:p>
            <a:pPr indent="0" lvl="0" marL="0" marR="0" rtl="0" algn="ctr">
              <a:spcBef>
                <a:spcPts val="0"/>
              </a:spcBef>
              <a:spcAft>
                <a:spcPts val="0"/>
              </a:spcAft>
              <a:buNone/>
            </a:pPr>
            <a:r>
              <a:rPr lang="en-US" sz="1987">
                <a:solidFill>
                  <a:schemeClr val="dk1"/>
                </a:solidFill>
                <a:latin typeface="Calibri"/>
                <a:ea typeface="Calibri"/>
                <a:cs typeface="Calibri"/>
                <a:sym typeface="Calibri"/>
              </a:rPr>
              <a:t>client</a:t>
            </a:r>
            <a:endParaRPr/>
          </a:p>
        </p:txBody>
      </p:sp>
      <p:sp>
        <p:nvSpPr>
          <p:cNvPr id="6039" name="Google Shape;6039;p116"/>
          <p:cNvSpPr/>
          <p:nvPr/>
        </p:nvSpPr>
        <p:spPr>
          <a:xfrm flipH="1">
            <a:off x="2323229" y="5122156"/>
            <a:ext cx="541751" cy="398122"/>
          </a:xfrm>
          <a:prstGeom prst="rect">
            <a:avLst/>
          </a:prstGeom>
          <a:solidFill>
            <a:srgbClr val="FFFFFF"/>
          </a:solidFill>
          <a:ln cap="flat" cmpd="sng" w="15875">
            <a:solidFill>
              <a:srgbClr val="993366"/>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987">
                <a:solidFill>
                  <a:schemeClr val="dk1"/>
                </a:solidFill>
                <a:latin typeface="Calibri"/>
                <a:ea typeface="Calibri"/>
                <a:cs typeface="Calibri"/>
                <a:sym typeface="Calibri"/>
              </a:rPr>
              <a:t>*FS</a:t>
            </a:r>
            <a:endParaRPr/>
          </a:p>
        </p:txBody>
      </p:sp>
      <p:cxnSp>
        <p:nvCxnSpPr>
          <p:cNvPr id="6040" name="Google Shape;6040;p116"/>
          <p:cNvCxnSpPr>
            <a:stCxn id="6037" idx="2"/>
            <a:endCxn id="6019" idx="0"/>
          </p:cNvCxnSpPr>
          <p:nvPr/>
        </p:nvCxnSpPr>
        <p:spPr>
          <a:xfrm>
            <a:off x="3365042" y="3665272"/>
            <a:ext cx="1038000" cy="221700"/>
          </a:xfrm>
          <a:prstGeom prst="straightConnector1">
            <a:avLst/>
          </a:prstGeom>
          <a:noFill/>
          <a:ln cap="flat" cmpd="sng" w="15875">
            <a:solidFill>
              <a:srgbClr val="003366"/>
            </a:solidFill>
            <a:prstDash val="solid"/>
            <a:round/>
            <a:headEnd len="sm" w="sm" type="none"/>
            <a:tailEnd len="sm" w="sm" type="triangle"/>
          </a:ln>
        </p:spPr>
      </p:cxnSp>
      <p:cxnSp>
        <p:nvCxnSpPr>
          <p:cNvPr id="6041" name="Google Shape;6041;p116"/>
          <p:cNvCxnSpPr>
            <a:stCxn id="6037" idx="2"/>
            <a:endCxn id="6029" idx="0"/>
          </p:cNvCxnSpPr>
          <p:nvPr/>
        </p:nvCxnSpPr>
        <p:spPr>
          <a:xfrm>
            <a:off x="3365042" y="3665272"/>
            <a:ext cx="411000" cy="221700"/>
          </a:xfrm>
          <a:prstGeom prst="straightConnector1">
            <a:avLst/>
          </a:prstGeom>
          <a:noFill/>
          <a:ln cap="flat" cmpd="sng" w="15875">
            <a:solidFill>
              <a:srgbClr val="003366"/>
            </a:solidFill>
            <a:prstDash val="solid"/>
            <a:round/>
            <a:headEnd len="sm" w="sm" type="none"/>
            <a:tailEnd len="sm" w="sm" type="triangle"/>
          </a:ln>
        </p:spPr>
      </p:cxnSp>
      <p:cxnSp>
        <p:nvCxnSpPr>
          <p:cNvPr id="6042" name="Google Shape;6042;p116"/>
          <p:cNvCxnSpPr>
            <a:stCxn id="6037" idx="2"/>
            <a:endCxn id="6024" idx="0"/>
          </p:cNvCxnSpPr>
          <p:nvPr/>
        </p:nvCxnSpPr>
        <p:spPr>
          <a:xfrm flipH="1">
            <a:off x="2906942" y="3665272"/>
            <a:ext cx="458100" cy="221700"/>
          </a:xfrm>
          <a:prstGeom prst="straightConnector1">
            <a:avLst/>
          </a:prstGeom>
          <a:noFill/>
          <a:ln cap="flat" cmpd="sng" w="15875">
            <a:solidFill>
              <a:srgbClr val="003366"/>
            </a:solidFill>
            <a:prstDash val="solid"/>
            <a:round/>
            <a:headEnd len="sm" w="sm" type="none"/>
            <a:tailEnd len="sm" w="sm" type="triangle"/>
          </a:ln>
        </p:spPr>
      </p:cxnSp>
      <p:cxnSp>
        <p:nvCxnSpPr>
          <p:cNvPr id="6043" name="Google Shape;6043;p116"/>
          <p:cNvCxnSpPr>
            <a:stCxn id="6037" idx="2"/>
            <a:endCxn id="6034" idx="0"/>
          </p:cNvCxnSpPr>
          <p:nvPr/>
        </p:nvCxnSpPr>
        <p:spPr>
          <a:xfrm flipH="1">
            <a:off x="2327042" y="3665272"/>
            <a:ext cx="1038000" cy="221700"/>
          </a:xfrm>
          <a:prstGeom prst="straightConnector1">
            <a:avLst/>
          </a:prstGeom>
          <a:noFill/>
          <a:ln cap="flat" cmpd="sng" w="15875">
            <a:solidFill>
              <a:srgbClr val="003366"/>
            </a:solidFill>
            <a:prstDash val="solid"/>
            <a:round/>
            <a:headEnd len="sm" w="sm" type="none"/>
            <a:tailEnd len="sm" w="sm" type="triangle"/>
          </a:ln>
        </p:spPr>
      </p:cxnSp>
      <p:cxnSp>
        <p:nvCxnSpPr>
          <p:cNvPr id="6044" name="Google Shape;6044;p116"/>
          <p:cNvCxnSpPr>
            <a:stCxn id="6018" idx="4"/>
            <a:endCxn id="6038" idx="0"/>
          </p:cNvCxnSpPr>
          <p:nvPr/>
        </p:nvCxnSpPr>
        <p:spPr>
          <a:xfrm flipH="1">
            <a:off x="4063231" y="4781267"/>
            <a:ext cx="316800" cy="375600"/>
          </a:xfrm>
          <a:prstGeom prst="straightConnector1">
            <a:avLst/>
          </a:prstGeom>
          <a:noFill/>
          <a:ln cap="flat" cmpd="sng" w="15875">
            <a:solidFill>
              <a:srgbClr val="003366"/>
            </a:solidFill>
            <a:prstDash val="solid"/>
            <a:round/>
            <a:headEnd len="sm" w="sm" type="none"/>
            <a:tailEnd len="sm" w="sm" type="triangle"/>
          </a:ln>
        </p:spPr>
      </p:cxnSp>
      <p:cxnSp>
        <p:nvCxnSpPr>
          <p:cNvPr id="6045" name="Google Shape;6045;p116"/>
          <p:cNvCxnSpPr>
            <a:stCxn id="6028" idx="4"/>
            <a:endCxn id="6038" idx="0"/>
          </p:cNvCxnSpPr>
          <p:nvPr/>
        </p:nvCxnSpPr>
        <p:spPr>
          <a:xfrm>
            <a:off x="3752769" y="4781267"/>
            <a:ext cx="310500" cy="375600"/>
          </a:xfrm>
          <a:prstGeom prst="straightConnector1">
            <a:avLst/>
          </a:prstGeom>
          <a:noFill/>
          <a:ln cap="flat" cmpd="sng" w="15875">
            <a:solidFill>
              <a:srgbClr val="003366"/>
            </a:solidFill>
            <a:prstDash val="solid"/>
            <a:round/>
            <a:headEnd len="sm" w="sm" type="none"/>
            <a:tailEnd len="sm" w="sm" type="triangle"/>
          </a:ln>
        </p:spPr>
      </p:cxnSp>
      <p:cxnSp>
        <p:nvCxnSpPr>
          <p:cNvPr id="6046" name="Google Shape;6046;p116"/>
          <p:cNvCxnSpPr>
            <a:stCxn id="6023" idx="4"/>
            <a:endCxn id="6039" idx="0"/>
          </p:cNvCxnSpPr>
          <p:nvPr/>
        </p:nvCxnSpPr>
        <p:spPr>
          <a:xfrm flipH="1">
            <a:off x="2594212" y="4781267"/>
            <a:ext cx="289500" cy="340800"/>
          </a:xfrm>
          <a:prstGeom prst="straightConnector1">
            <a:avLst/>
          </a:prstGeom>
          <a:noFill/>
          <a:ln cap="flat" cmpd="sng" w="15875">
            <a:solidFill>
              <a:srgbClr val="003366"/>
            </a:solidFill>
            <a:prstDash val="solid"/>
            <a:round/>
            <a:headEnd len="sm" w="sm" type="none"/>
            <a:tailEnd len="sm" w="sm" type="triangle"/>
          </a:ln>
        </p:spPr>
      </p:cxnSp>
      <p:cxnSp>
        <p:nvCxnSpPr>
          <p:cNvPr id="6047" name="Google Shape;6047;p116"/>
          <p:cNvCxnSpPr/>
          <p:nvPr/>
        </p:nvCxnSpPr>
        <p:spPr>
          <a:xfrm>
            <a:off x="2303252" y="4602846"/>
            <a:ext cx="290854" cy="443288"/>
          </a:xfrm>
          <a:prstGeom prst="straightConnector1">
            <a:avLst/>
          </a:prstGeom>
          <a:noFill/>
          <a:ln cap="flat" cmpd="sng" w="15875">
            <a:solidFill>
              <a:srgbClr val="003366"/>
            </a:solidFill>
            <a:prstDash val="solid"/>
            <a:round/>
            <a:headEnd len="sm" w="sm" type="none"/>
            <a:tailEnd len="sm" w="sm" type="triangle"/>
          </a:ln>
        </p:spPr>
      </p:cxnSp>
      <p:sp>
        <p:nvSpPr>
          <p:cNvPr id="6048" name="Google Shape;6048;p116"/>
          <p:cNvSpPr/>
          <p:nvPr/>
        </p:nvSpPr>
        <p:spPr>
          <a:xfrm flipH="1">
            <a:off x="2061457" y="2844982"/>
            <a:ext cx="2607169" cy="431978"/>
          </a:xfrm>
          <a:prstGeom prst="rect">
            <a:avLst/>
          </a:prstGeom>
          <a:solidFill>
            <a:srgbClr val="FFFFFF"/>
          </a:solidFill>
          <a:ln cap="flat" cmpd="sng" w="15875">
            <a:solidFill>
              <a:srgbClr val="003366"/>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207">
                <a:solidFill>
                  <a:schemeClr val="dk1"/>
                </a:solidFill>
                <a:latin typeface="Calibri"/>
                <a:ea typeface="Calibri"/>
                <a:cs typeface="Calibri"/>
                <a:sym typeface="Calibri"/>
              </a:rPr>
              <a:t>syscall layer</a:t>
            </a:r>
            <a:endParaRPr sz="1987">
              <a:solidFill>
                <a:schemeClr val="dk1"/>
              </a:solidFill>
              <a:latin typeface="Calibri"/>
              <a:ea typeface="Calibri"/>
              <a:cs typeface="Calibri"/>
              <a:sym typeface="Calibri"/>
            </a:endParaRPr>
          </a:p>
        </p:txBody>
      </p:sp>
      <p:sp>
        <p:nvSpPr>
          <p:cNvPr id="6011" name="Google Shape;6011;p116"/>
          <p:cNvSpPr/>
          <p:nvPr/>
        </p:nvSpPr>
        <p:spPr>
          <a:xfrm flipH="1" rot="10800000">
            <a:off x="7445752" y="2987382"/>
            <a:ext cx="168204" cy="168204"/>
          </a:xfrm>
          <a:prstGeom prst="ellipse">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cxnSp>
        <p:nvCxnSpPr>
          <p:cNvPr id="6049" name="Google Shape;6049;p116"/>
          <p:cNvCxnSpPr>
            <a:stCxn id="6038" idx="2"/>
            <a:endCxn id="6015" idx="2"/>
          </p:cNvCxnSpPr>
          <p:nvPr/>
        </p:nvCxnSpPr>
        <p:spPr>
          <a:xfrm rot="-5400000">
            <a:off x="4484614" y="3441901"/>
            <a:ext cx="1997400" cy="2840100"/>
          </a:xfrm>
          <a:prstGeom prst="bentConnector3">
            <a:avLst>
              <a:gd fmla="val -11445" name="adj1"/>
            </a:avLst>
          </a:prstGeom>
          <a:noFill/>
          <a:ln cap="flat" cmpd="sng" w="28575">
            <a:solidFill>
              <a:schemeClr val="dk1"/>
            </a:solidFill>
            <a:prstDash val="solid"/>
            <a:miter lim="800000"/>
            <a:headEnd len="sm" w="sm" type="none"/>
            <a:tailEnd len="sm" w="sm" type="none"/>
          </a:ln>
        </p:spPr>
      </p:cxnSp>
      <p:sp>
        <p:nvSpPr>
          <p:cNvPr id="6050" name="Google Shape;6050;p116"/>
          <p:cNvSpPr txBox="1"/>
          <p:nvPr/>
        </p:nvSpPr>
        <p:spPr>
          <a:xfrm>
            <a:off x="3082718" y="1903494"/>
            <a:ext cx="741613" cy="39812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i="1" lang="en-US" sz="1987">
                <a:solidFill>
                  <a:schemeClr val="dk1"/>
                </a:solidFill>
                <a:latin typeface="Calibri"/>
                <a:ea typeface="Calibri"/>
                <a:cs typeface="Calibri"/>
                <a:sym typeface="Calibri"/>
              </a:rPr>
              <a:t>client</a:t>
            </a:r>
            <a:endParaRPr/>
          </a:p>
        </p:txBody>
      </p:sp>
      <p:sp>
        <p:nvSpPr>
          <p:cNvPr id="6051" name="Google Shape;6051;p116"/>
          <p:cNvSpPr/>
          <p:nvPr/>
        </p:nvSpPr>
        <p:spPr>
          <a:xfrm flipH="1">
            <a:off x="2061457" y="2389428"/>
            <a:ext cx="2607169" cy="431978"/>
          </a:xfrm>
          <a:prstGeom prst="rect">
            <a:avLst/>
          </a:prstGeom>
          <a:solidFill>
            <a:srgbClr val="FFFFFF"/>
          </a:solidFill>
          <a:ln cap="flat" cmpd="sng" w="15875">
            <a:solidFill>
              <a:srgbClr val="003366"/>
            </a:solidFill>
            <a:prstDash val="solid"/>
            <a:miter lim="800000"/>
            <a:headEnd len="sm" w="sm" type="none"/>
            <a:tailEnd len="sm" w="sm" type="none"/>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207">
                <a:solidFill>
                  <a:schemeClr val="dk1"/>
                </a:solidFill>
                <a:latin typeface="Calibri"/>
                <a:ea typeface="Calibri"/>
                <a:cs typeface="Calibri"/>
                <a:sym typeface="Calibri"/>
              </a:rPr>
              <a:t>user programs</a:t>
            </a:r>
            <a:endParaRPr sz="1987">
              <a:solidFill>
                <a:schemeClr val="dk1"/>
              </a:solidFill>
              <a:latin typeface="Calibri"/>
              <a:ea typeface="Calibri"/>
              <a:cs typeface="Calibri"/>
              <a:sym typeface="Calibri"/>
            </a:endParaRPr>
          </a:p>
        </p:txBody>
      </p:sp>
      <p:cxnSp>
        <p:nvCxnSpPr>
          <p:cNvPr id="6052" name="Google Shape;6052;p116"/>
          <p:cNvCxnSpPr/>
          <p:nvPr/>
        </p:nvCxnSpPr>
        <p:spPr>
          <a:xfrm>
            <a:off x="1477998" y="2833194"/>
            <a:ext cx="3700498" cy="0"/>
          </a:xfrm>
          <a:prstGeom prst="straightConnector1">
            <a:avLst/>
          </a:prstGeom>
          <a:noFill/>
          <a:ln cap="flat" cmpd="sng" w="38100">
            <a:solidFill>
              <a:schemeClr val="dk1"/>
            </a:solidFill>
            <a:prstDash val="solid"/>
            <a:round/>
            <a:headEnd len="sm" w="sm" type="none"/>
            <a:tailEnd len="sm" w="sm" type="none"/>
          </a:ln>
        </p:spPr>
      </p:cxnSp>
      <p:sp>
        <p:nvSpPr>
          <p:cNvPr id="6053" name="Google Shape;6053;p116"/>
          <p:cNvSpPr txBox="1"/>
          <p:nvPr/>
        </p:nvSpPr>
        <p:spPr>
          <a:xfrm>
            <a:off x="4345131" y="6276810"/>
            <a:ext cx="2323777" cy="39812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i="1" lang="en-US" sz="1987">
                <a:solidFill>
                  <a:schemeClr val="dk1"/>
                </a:solidFill>
                <a:latin typeface="Calibri"/>
                <a:ea typeface="Calibri"/>
                <a:cs typeface="Calibri"/>
                <a:sym typeface="Calibri"/>
              </a:rPr>
              <a:t>RPC over UDP or TCP</a:t>
            </a:r>
            <a:endParaRPr/>
          </a:p>
        </p:txBody>
      </p:sp>
      <p:sp>
        <p:nvSpPr>
          <p:cNvPr id="6054" name="Google Shape;6054;p116"/>
          <p:cNvSpPr txBox="1"/>
          <p:nvPr/>
        </p:nvSpPr>
        <p:spPr>
          <a:xfrm>
            <a:off x="7291301" y="1819392"/>
            <a:ext cx="817019" cy="39812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i="1" lang="en-US" sz="1987">
                <a:solidFill>
                  <a:schemeClr val="dk1"/>
                </a:solidFill>
                <a:latin typeface="Calibri"/>
                <a:ea typeface="Calibri"/>
                <a:cs typeface="Calibri"/>
                <a:sym typeface="Calibri"/>
              </a:rPr>
              <a:t>server</a:t>
            </a:r>
            <a:endParaRPr/>
          </a:p>
        </p:txBody>
      </p:sp>
      <p:sp>
        <p:nvSpPr>
          <p:cNvPr id="6055" name="Google Shape;6055;p116"/>
          <p:cNvSpPr txBox="1"/>
          <p:nvPr/>
        </p:nvSpPr>
        <p:spPr>
          <a:xfrm>
            <a:off x="2037684" y="532022"/>
            <a:ext cx="6711652" cy="5678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90">
                <a:solidFill>
                  <a:schemeClr val="dk1"/>
                </a:solidFill>
                <a:latin typeface="Verdana"/>
                <a:ea typeface="Verdana"/>
                <a:cs typeface="Verdana"/>
                <a:sym typeface="Verdana"/>
              </a:rPr>
              <a:t>Network File System (NFS)</a:t>
            </a:r>
            <a:endParaRPr b="1" sz="3090">
              <a:solidFill>
                <a:schemeClr val="dk1"/>
              </a:solidFill>
              <a:latin typeface="Verdana"/>
              <a:ea typeface="Verdana"/>
              <a:cs typeface="Verdana"/>
              <a:sym typeface="Verdana"/>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9" name="Shape 6059"/>
        <p:cNvGrpSpPr/>
        <p:nvPr/>
      </p:nvGrpSpPr>
      <p:grpSpPr>
        <a:xfrm>
          <a:off x="0" y="0"/>
          <a:ext cx="0" cy="0"/>
          <a:chOff x="0" y="0"/>
          <a:chExt cx="0" cy="0"/>
        </a:xfrm>
      </p:grpSpPr>
      <p:sp>
        <p:nvSpPr>
          <p:cNvPr id="6060" name="Google Shape;6060;p117"/>
          <p:cNvSpPr txBox="1"/>
          <p:nvPr/>
        </p:nvSpPr>
        <p:spPr>
          <a:xfrm>
            <a:off x="2066713" y="5046133"/>
            <a:ext cx="6307667" cy="5678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90">
                <a:solidFill>
                  <a:schemeClr val="dk1"/>
                </a:solidFill>
                <a:latin typeface="Verdana"/>
                <a:ea typeface="Verdana"/>
                <a:cs typeface="Verdana"/>
                <a:sym typeface="Verdana"/>
              </a:rPr>
              <a:t>SAN-vs-NAS</a:t>
            </a:r>
            <a:endParaRPr b="1" sz="3090">
              <a:solidFill>
                <a:schemeClr val="dk1"/>
              </a:solidFill>
              <a:latin typeface="Verdana"/>
              <a:ea typeface="Verdana"/>
              <a:cs typeface="Verdana"/>
              <a:sym typeface="Verdana"/>
            </a:endParaRPr>
          </a:p>
        </p:txBody>
      </p:sp>
      <p:pic>
        <p:nvPicPr>
          <p:cNvPr descr="NAS vs SAN - Network Attached Storage vs Storage Area Network - YouTube" id="6061" name="Google Shape;6061;p117"/>
          <p:cNvPicPr preferRelativeResize="0"/>
          <p:nvPr/>
        </p:nvPicPr>
        <p:blipFill rotWithShape="1">
          <a:blip r:embed="rId3">
            <a:alphaModFix/>
          </a:blip>
          <a:srcRect b="0" l="0" r="0" t="0"/>
          <a:stretch/>
        </p:blipFill>
        <p:spPr>
          <a:xfrm>
            <a:off x="2150816" y="1093329"/>
            <a:ext cx="6391769" cy="359537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5" name="Shape 6065"/>
        <p:cNvGrpSpPr/>
        <p:nvPr/>
      </p:nvGrpSpPr>
      <p:grpSpPr>
        <a:xfrm>
          <a:off x="0" y="0"/>
          <a:ext cx="0" cy="0"/>
          <a:chOff x="0" y="0"/>
          <a:chExt cx="0" cy="0"/>
        </a:xfrm>
      </p:grpSpPr>
      <p:pic>
        <p:nvPicPr>
          <p:cNvPr id="6066" name="Google Shape;6066;p118"/>
          <p:cNvPicPr preferRelativeResize="0"/>
          <p:nvPr/>
        </p:nvPicPr>
        <p:blipFill rotWithShape="1">
          <a:blip r:embed="rId3">
            <a:alphaModFix/>
          </a:blip>
          <a:srcRect b="0" l="0" r="0" t="0"/>
          <a:stretch/>
        </p:blipFill>
        <p:spPr>
          <a:xfrm>
            <a:off x="946489" y="861640"/>
            <a:ext cx="8800423" cy="584592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0" name="Shape 6070"/>
        <p:cNvGrpSpPr/>
        <p:nvPr/>
      </p:nvGrpSpPr>
      <p:grpSpPr>
        <a:xfrm>
          <a:off x="0" y="0"/>
          <a:ext cx="0" cy="0"/>
          <a:chOff x="0" y="0"/>
          <a:chExt cx="0" cy="0"/>
        </a:xfrm>
      </p:grpSpPr>
      <p:pic>
        <p:nvPicPr>
          <p:cNvPr id="6071" name="Google Shape;6071;p119"/>
          <p:cNvPicPr preferRelativeResize="0"/>
          <p:nvPr/>
        </p:nvPicPr>
        <p:blipFill rotWithShape="1">
          <a:blip r:embed="rId3">
            <a:alphaModFix/>
          </a:blip>
          <a:srcRect b="0" l="0" r="0" t="0"/>
          <a:stretch/>
        </p:blipFill>
        <p:spPr>
          <a:xfrm>
            <a:off x="805181" y="1513841"/>
            <a:ext cx="8794533" cy="5294112"/>
          </a:xfrm>
          <a:prstGeom prst="rect">
            <a:avLst/>
          </a:prstGeom>
          <a:noFill/>
          <a:ln>
            <a:noFill/>
          </a:ln>
        </p:spPr>
      </p:pic>
      <p:sp>
        <p:nvSpPr>
          <p:cNvPr id="6072" name="Google Shape;6072;p119"/>
          <p:cNvSpPr txBox="1"/>
          <p:nvPr/>
        </p:nvSpPr>
        <p:spPr>
          <a:xfrm>
            <a:off x="2150816" y="472508"/>
            <a:ext cx="6559973" cy="5678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90">
                <a:solidFill>
                  <a:schemeClr val="dk1"/>
                </a:solidFill>
                <a:latin typeface="Verdana"/>
                <a:ea typeface="Verdana"/>
                <a:cs typeface="Verdana"/>
                <a:sym typeface="Verdana"/>
              </a:rPr>
              <a:t>Application Protocol Support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descr="Hard Disk Drive HDD types - IDE, SATA, SCSI - Computer Upgrades and Repairs." id="171" name="Google Shape;171;p12"/>
          <p:cNvPicPr preferRelativeResize="0"/>
          <p:nvPr/>
        </p:nvPicPr>
        <p:blipFill rotWithShape="1">
          <a:blip r:embed="rId3">
            <a:alphaModFix/>
          </a:blip>
          <a:srcRect b="0" l="0" r="0" t="0"/>
          <a:stretch/>
        </p:blipFill>
        <p:spPr>
          <a:xfrm>
            <a:off x="158750" y="508000"/>
            <a:ext cx="10375900" cy="3161207"/>
          </a:xfrm>
          <a:prstGeom prst="rect">
            <a:avLst/>
          </a:prstGeom>
          <a:noFill/>
          <a:ln>
            <a:noFill/>
          </a:ln>
        </p:spPr>
      </p:pic>
      <p:pic>
        <p:nvPicPr>
          <p:cNvPr descr="SCSI4ME: Best place for your data storage needs!" id="172" name="Google Shape;172;p12"/>
          <p:cNvPicPr preferRelativeResize="0"/>
          <p:nvPr/>
        </p:nvPicPr>
        <p:blipFill rotWithShape="1">
          <a:blip r:embed="rId4">
            <a:alphaModFix/>
          </a:blip>
          <a:srcRect b="0" l="0" r="0" t="0"/>
          <a:stretch/>
        </p:blipFill>
        <p:spPr>
          <a:xfrm>
            <a:off x="388227" y="3874594"/>
            <a:ext cx="9916945" cy="292238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6" name="Shape 6076"/>
        <p:cNvGrpSpPr/>
        <p:nvPr/>
      </p:nvGrpSpPr>
      <p:grpSpPr>
        <a:xfrm>
          <a:off x="0" y="0"/>
          <a:ext cx="0" cy="0"/>
          <a:chOff x="0" y="0"/>
          <a:chExt cx="0" cy="0"/>
        </a:xfrm>
      </p:grpSpPr>
      <p:pic>
        <p:nvPicPr>
          <p:cNvPr id="6077" name="Google Shape;6077;p120"/>
          <p:cNvPicPr preferRelativeResize="0"/>
          <p:nvPr/>
        </p:nvPicPr>
        <p:blipFill rotWithShape="1">
          <a:blip r:embed="rId3">
            <a:alphaModFix/>
          </a:blip>
          <a:srcRect b="0" l="0" r="0" t="0"/>
          <a:stretch/>
        </p:blipFill>
        <p:spPr>
          <a:xfrm>
            <a:off x="983289" y="1766147"/>
            <a:ext cx="8726823" cy="5362265"/>
          </a:xfrm>
          <a:prstGeom prst="rect">
            <a:avLst/>
          </a:prstGeom>
          <a:noFill/>
          <a:ln>
            <a:noFill/>
          </a:ln>
        </p:spPr>
      </p:pic>
      <p:sp>
        <p:nvSpPr>
          <p:cNvPr id="6078" name="Google Shape;6078;p120"/>
          <p:cNvSpPr txBox="1"/>
          <p:nvPr/>
        </p:nvSpPr>
        <p:spPr>
          <a:xfrm>
            <a:off x="1898509" y="588716"/>
            <a:ext cx="7232791" cy="5678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90">
                <a:solidFill>
                  <a:schemeClr val="dk1"/>
                </a:solidFill>
                <a:latin typeface="Verdana"/>
                <a:ea typeface="Verdana"/>
                <a:cs typeface="Verdana"/>
                <a:sym typeface="Verdana"/>
              </a:rPr>
              <a:t>Transporting Application Data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2" name="Shape 6082"/>
        <p:cNvGrpSpPr/>
        <p:nvPr/>
      </p:nvGrpSpPr>
      <p:grpSpPr>
        <a:xfrm>
          <a:off x="0" y="0"/>
          <a:ext cx="0" cy="0"/>
          <a:chOff x="0" y="0"/>
          <a:chExt cx="0" cy="0"/>
        </a:xfrm>
      </p:grpSpPr>
      <p:sp>
        <p:nvSpPr>
          <p:cNvPr id="6083" name="Google Shape;6083;p121"/>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084" name="Google Shape;6084;p121"/>
          <p:cNvSpPr txBox="1"/>
          <p:nvPr/>
        </p:nvSpPr>
        <p:spPr>
          <a:xfrm>
            <a:off x="2655430" y="344635"/>
            <a:ext cx="4882786" cy="588154"/>
          </a:xfrm>
          <a:prstGeom prst="rect">
            <a:avLst/>
          </a:prstGeom>
          <a:noFill/>
          <a:ln>
            <a:noFill/>
          </a:ln>
        </p:spPr>
        <p:txBody>
          <a:bodyPr anchorCtr="0" anchor="t" bIns="0" lIns="0" spcFirstLastPara="1" rIns="0" wrap="square" tIns="0">
            <a:noAutofit/>
          </a:bodyPr>
          <a:lstStyle/>
          <a:p>
            <a:pPr indent="0" lvl="0" marL="14017" marR="0" rtl="0" algn="ctr">
              <a:lnSpc>
                <a:spcPct val="148932"/>
              </a:lnSpc>
              <a:spcBef>
                <a:spcPts val="0"/>
              </a:spcBef>
              <a:spcAft>
                <a:spcPts val="0"/>
              </a:spcAft>
              <a:buNone/>
            </a:pPr>
            <a:r>
              <a:rPr b="1" baseline="30000" lang="en-US" sz="3090">
                <a:solidFill>
                  <a:schemeClr val="dk1"/>
                </a:solidFill>
                <a:latin typeface="Verdana"/>
                <a:ea typeface="Verdana"/>
                <a:cs typeface="Verdana"/>
                <a:sym typeface="Verdana"/>
              </a:rPr>
              <a:t>Cloud Storage Clients</a:t>
            </a:r>
            <a:endParaRPr b="1" sz="3090">
              <a:solidFill>
                <a:schemeClr val="dk1"/>
              </a:solidFill>
              <a:latin typeface="Verdana"/>
              <a:ea typeface="Verdana"/>
              <a:cs typeface="Verdana"/>
              <a:sym typeface="Verdana"/>
            </a:endParaRPr>
          </a:p>
        </p:txBody>
      </p:sp>
      <p:sp>
        <p:nvSpPr>
          <p:cNvPr id="6085" name="Google Shape;6085;p121"/>
          <p:cNvSpPr txBox="1"/>
          <p:nvPr/>
        </p:nvSpPr>
        <p:spPr>
          <a:xfrm>
            <a:off x="688894" y="1634444"/>
            <a:ext cx="224160" cy="420286"/>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6F2F9F"/>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6086" name="Google Shape;6086;p121"/>
          <p:cNvSpPr txBox="1"/>
          <p:nvPr/>
        </p:nvSpPr>
        <p:spPr>
          <a:xfrm>
            <a:off x="941201" y="1658103"/>
            <a:ext cx="2407817" cy="420286"/>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6F2F9F"/>
                </a:solidFill>
                <a:latin typeface="Calibri"/>
                <a:ea typeface="Calibri"/>
                <a:cs typeface="Calibri"/>
                <a:sym typeface="Calibri"/>
              </a:rPr>
              <a:t>Characteristics</a:t>
            </a:r>
            <a:endParaRPr sz="3090">
              <a:solidFill>
                <a:schemeClr val="dk1"/>
              </a:solidFill>
              <a:latin typeface="Calibri"/>
              <a:ea typeface="Calibri"/>
              <a:cs typeface="Calibri"/>
              <a:sym typeface="Calibri"/>
            </a:endParaRPr>
          </a:p>
        </p:txBody>
      </p:sp>
      <p:sp>
        <p:nvSpPr>
          <p:cNvPr id="6087" name="Google Shape;6087;p121"/>
          <p:cNvSpPr txBox="1"/>
          <p:nvPr/>
        </p:nvSpPr>
        <p:spPr>
          <a:xfrm>
            <a:off x="1193507" y="2128704"/>
            <a:ext cx="182109" cy="2353040"/>
          </a:xfrm>
          <a:prstGeom prst="rect">
            <a:avLst/>
          </a:prstGeom>
          <a:noFill/>
          <a:ln>
            <a:noFill/>
          </a:ln>
        </p:spPr>
        <p:txBody>
          <a:bodyPr anchorCtr="0" anchor="t" bIns="0" lIns="0" spcFirstLastPara="1" rIns="0" wrap="square" tIns="0">
            <a:noAutofit/>
          </a:bodyPr>
          <a:lstStyle/>
          <a:p>
            <a:pPr indent="0" lvl="0" marL="14017" marR="168" rtl="0" algn="l">
              <a:lnSpc>
                <a:spcPct val="106589"/>
              </a:lnSpc>
              <a:spcBef>
                <a:spcPts val="0"/>
              </a:spcBef>
              <a:spcAft>
                <a:spcPts val="0"/>
              </a:spcAft>
              <a:buNone/>
            </a:pPr>
            <a:r>
              <a:rPr lang="en-US" sz="2428">
                <a:solidFill>
                  <a:schemeClr val="dk1"/>
                </a:solidFill>
                <a:latin typeface="Arial"/>
                <a:ea typeface="Arial"/>
                <a:cs typeface="Arial"/>
                <a:sym typeface="Arial"/>
              </a:rPr>
              <a:t>•</a:t>
            </a:r>
            <a:endParaRPr sz="2428">
              <a:solidFill>
                <a:schemeClr val="dk1"/>
              </a:solidFill>
              <a:latin typeface="Arial"/>
              <a:ea typeface="Arial"/>
              <a:cs typeface="Arial"/>
              <a:sym typeface="Arial"/>
            </a:endParaRPr>
          </a:p>
          <a:p>
            <a:pPr indent="0" lvl="0" marL="14017" marR="168" rtl="0" algn="l">
              <a:lnSpc>
                <a:spcPct val="95825"/>
              </a:lnSpc>
              <a:spcBef>
                <a:spcPts val="256"/>
              </a:spcBef>
              <a:spcAft>
                <a:spcPts val="0"/>
              </a:spcAft>
              <a:buNone/>
            </a:pPr>
            <a:r>
              <a:rPr lang="en-US" sz="2428">
                <a:solidFill>
                  <a:srgbClr val="00AF50"/>
                </a:solidFill>
                <a:latin typeface="Arial"/>
                <a:ea typeface="Arial"/>
                <a:cs typeface="Arial"/>
                <a:sym typeface="Arial"/>
              </a:rPr>
              <a:t>•</a:t>
            </a:r>
            <a:endParaRPr sz="2428">
              <a:solidFill>
                <a:schemeClr val="dk1"/>
              </a:solidFill>
              <a:latin typeface="Arial"/>
              <a:ea typeface="Arial"/>
              <a:cs typeface="Arial"/>
              <a:sym typeface="Arial"/>
            </a:endParaRPr>
          </a:p>
          <a:p>
            <a:pPr indent="0" lvl="0" marL="14017" marR="168" rtl="0" algn="l">
              <a:lnSpc>
                <a:spcPct val="95825"/>
              </a:lnSpc>
              <a:spcBef>
                <a:spcPts val="386"/>
              </a:spcBef>
              <a:spcAft>
                <a:spcPts val="0"/>
              </a:spcAft>
              <a:buNone/>
            </a:pPr>
            <a:r>
              <a:rPr lang="en-US" sz="2428">
                <a:solidFill>
                  <a:schemeClr val="dk1"/>
                </a:solidFill>
                <a:latin typeface="Arial"/>
                <a:ea typeface="Arial"/>
                <a:cs typeface="Arial"/>
                <a:sym typeface="Arial"/>
              </a:rPr>
              <a:t>•</a:t>
            </a:r>
            <a:endParaRPr sz="2428">
              <a:solidFill>
                <a:schemeClr val="dk1"/>
              </a:solidFill>
              <a:latin typeface="Arial"/>
              <a:ea typeface="Arial"/>
              <a:cs typeface="Arial"/>
              <a:sym typeface="Arial"/>
            </a:endParaRPr>
          </a:p>
          <a:p>
            <a:pPr indent="0" lvl="0" marL="14017" marR="0" rtl="0" algn="l">
              <a:lnSpc>
                <a:spcPct val="95825"/>
              </a:lnSpc>
              <a:spcBef>
                <a:spcPts val="370"/>
              </a:spcBef>
              <a:spcAft>
                <a:spcPts val="0"/>
              </a:spcAft>
              <a:buNone/>
            </a:pPr>
            <a:r>
              <a:rPr lang="en-US" sz="2428">
                <a:solidFill>
                  <a:schemeClr val="dk1"/>
                </a:solidFill>
                <a:latin typeface="Arial"/>
                <a:ea typeface="Arial"/>
                <a:cs typeface="Arial"/>
                <a:sym typeface="Arial"/>
              </a:rPr>
              <a:t>•</a:t>
            </a:r>
            <a:endParaRPr sz="2428">
              <a:solidFill>
                <a:schemeClr val="dk1"/>
              </a:solidFill>
              <a:latin typeface="Arial"/>
              <a:ea typeface="Arial"/>
              <a:cs typeface="Arial"/>
              <a:sym typeface="Arial"/>
            </a:endParaRPr>
          </a:p>
          <a:p>
            <a:pPr indent="0" lvl="0" marL="14017" marR="168" rtl="0" algn="l">
              <a:lnSpc>
                <a:spcPct val="95825"/>
              </a:lnSpc>
              <a:spcBef>
                <a:spcPts val="386"/>
              </a:spcBef>
              <a:spcAft>
                <a:spcPts val="0"/>
              </a:spcAft>
              <a:buNone/>
            </a:pPr>
            <a:r>
              <a:rPr lang="en-US" sz="2428">
                <a:solidFill>
                  <a:schemeClr val="dk1"/>
                </a:solidFill>
                <a:latin typeface="Arial"/>
                <a:ea typeface="Arial"/>
                <a:cs typeface="Arial"/>
                <a:sym typeface="Arial"/>
              </a:rPr>
              <a:t>•</a:t>
            </a:r>
            <a:endParaRPr sz="2428">
              <a:solidFill>
                <a:schemeClr val="dk1"/>
              </a:solidFill>
              <a:latin typeface="Arial"/>
              <a:ea typeface="Arial"/>
              <a:cs typeface="Arial"/>
              <a:sym typeface="Arial"/>
            </a:endParaRPr>
          </a:p>
          <a:p>
            <a:pPr indent="0" lvl="0" marL="14017" marR="168" rtl="0" algn="l">
              <a:lnSpc>
                <a:spcPct val="95825"/>
              </a:lnSpc>
              <a:spcBef>
                <a:spcPts val="386"/>
              </a:spcBef>
              <a:spcAft>
                <a:spcPts val="0"/>
              </a:spcAft>
              <a:buNone/>
            </a:pPr>
            <a:r>
              <a:rPr lang="en-US" sz="2428">
                <a:solidFill>
                  <a:schemeClr val="dk1"/>
                </a:solidFill>
                <a:latin typeface="Arial"/>
                <a:ea typeface="Arial"/>
                <a:cs typeface="Arial"/>
                <a:sym typeface="Arial"/>
              </a:rPr>
              <a:t>•</a:t>
            </a:r>
            <a:endParaRPr sz="2428">
              <a:solidFill>
                <a:schemeClr val="dk1"/>
              </a:solidFill>
              <a:latin typeface="Arial"/>
              <a:ea typeface="Arial"/>
              <a:cs typeface="Arial"/>
              <a:sym typeface="Arial"/>
            </a:endParaRPr>
          </a:p>
        </p:txBody>
      </p:sp>
      <p:sp>
        <p:nvSpPr>
          <p:cNvPr id="6088" name="Google Shape;6088;p121"/>
          <p:cNvSpPr txBox="1"/>
          <p:nvPr/>
        </p:nvSpPr>
        <p:spPr>
          <a:xfrm>
            <a:off x="1445814" y="2147270"/>
            <a:ext cx="3919113" cy="2353039"/>
          </a:xfrm>
          <a:prstGeom prst="rect">
            <a:avLst/>
          </a:prstGeom>
          <a:noFill/>
          <a:ln>
            <a:noFill/>
          </a:ln>
        </p:spPr>
        <p:txBody>
          <a:bodyPr anchorCtr="0" anchor="t" bIns="0" lIns="0" spcFirstLastPara="1" rIns="0" wrap="square" tIns="0">
            <a:noAutofit/>
          </a:bodyPr>
          <a:lstStyle/>
          <a:p>
            <a:pPr indent="0" lvl="0" marL="14017" marR="46171" rtl="0" algn="l">
              <a:lnSpc>
                <a:spcPct val="70942"/>
              </a:lnSpc>
              <a:spcBef>
                <a:spcPts val="0"/>
              </a:spcBef>
              <a:spcAft>
                <a:spcPts val="0"/>
              </a:spcAft>
              <a:buNone/>
            </a:pPr>
            <a:r>
              <a:rPr baseline="30000" lang="en-US" sz="3641">
                <a:solidFill>
                  <a:schemeClr val="dk1"/>
                </a:solidFill>
                <a:latin typeface="Calibri"/>
                <a:ea typeface="Calibri"/>
                <a:cs typeface="Calibri"/>
                <a:sym typeface="Calibri"/>
              </a:rPr>
              <a:t>Hybrid: Web+Local (App)</a:t>
            </a:r>
            <a:endParaRPr sz="2428">
              <a:solidFill>
                <a:schemeClr val="dk1"/>
              </a:solidFill>
              <a:latin typeface="Calibri"/>
              <a:ea typeface="Calibri"/>
              <a:cs typeface="Calibri"/>
              <a:sym typeface="Calibri"/>
            </a:endParaRPr>
          </a:p>
          <a:p>
            <a:pPr indent="0" lvl="0" marL="14017" marR="705138" rtl="0" algn="l">
              <a:lnSpc>
                <a:spcPct val="122034"/>
              </a:lnSpc>
              <a:spcBef>
                <a:spcPts val="86"/>
              </a:spcBef>
              <a:spcAft>
                <a:spcPts val="0"/>
              </a:spcAft>
              <a:buNone/>
            </a:pPr>
            <a:r>
              <a:rPr lang="en-US" sz="2428">
                <a:solidFill>
                  <a:srgbClr val="00AF50"/>
                </a:solidFill>
                <a:latin typeface="Calibri"/>
                <a:ea typeface="Calibri"/>
                <a:cs typeface="Calibri"/>
                <a:sym typeface="Calibri"/>
              </a:rPr>
              <a:t>RESTful HTTP </a:t>
            </a:r>
            <a:endParaRPr sz="2428">
              <a:solidFill>
                <a:schemeClr val="dk1"/>
              </a:solidFill>
              <a:latin typeface="Calibri"/>
              <a:ea typeface="Calibri"/>
              <a:cs typeface="Calibri"/>
              <a:sym typeface="Calibri"/>
            </a:endParaRPr>
          </a:p>
          <a:p>
            <a:pPr indent="0" lvl="0" marL="14017" marR="705138" rtl="0" algn="l">
              <a:lnSpc>
                <a:spcPct val="122034"/>
              </a:lnSpc>
              <a:spcBef>
                <a:spcPts val="206"/>
              </a:spcBef>
              <a:spcAft>
                <a:spcPts val="0"/>
              </a:spcAft>
              <a:buNone/>
            </a:pPr>
            <a:r>
              <a:rPr lang="en-US" sz="2428">
                <a:solidFill>
                  <a:schemeClr val="dk1"/>
                </a:solidFill>
                <a:latin typeface="Calibri"/>
                <a:ea typeface="Calibri"/>
                <a:cs typeface="Calibri"/>
                <a:sym typeface="Calibri"/>
              </a:rPr>
              <a:t>Disconnected Operations </a:t>
            </a:r>
            <a:endParaRPr sz="2428">
              <a:solidFill>
                <a:schemeClr val="dk1"/>
              </a:solidFill>
              <a:latin typeface="Calibri"/>
              <a:ea typeface="Calibri"/>
              <a:cs typeface="Calibri"/>
              <a:sym typeface="Calibri"/>
            </a:endParaRPr>
          </a:p>
          <a:p>
            <a:pPr indent="0" lvl="0" marL="14017" marR="705138" rtl="0" algn="l">
              <a:lnSpc>
                <a:spcPct val="122034"/>
              </a:lnSpc>
              <a:spcBef>
                <a:spcPts val="206"/>
              </a:spcBef>
              <a:spcAft>
                <a:spcPts val="0"/>
              </a:spcAft>
              <a:buNone/>
            </a:pPr>
            <a:r>
              <a:rPr lang="en-US" sz="2428">
                <a:solidFill>
                  <a:schemeClr val="dk1"/>
                </a:solidFill>
                <a:latin typeface="Calibri"/>
                <a:ea typeface="Calibri"/>
                <a:cs typeface="Calibri"/>
                <a:sym typeface="Calibri"/>
              </a:rPr>
              <a:t>Local Caching</a:t>
            </a:r>
            <a:endParaRPr sz="2428">
              <a:solidFill>
                <a:schemeClr val="dk1"/>
              </a:solidFill>
              <a:latin typeface="Calibri"/>
              <a:ea typeface="Calibri"/>
              <a:cs typeface="Calibri"/>
              <a:sym typeface="Calibri"/>
            </a:endParaRPr>
          </a:p>
          <a:p>
            <a:pPr indent="0" lvl="0" marL="14017" marR="46171" rtl="0" algn="l">
              <a:lnSpc>
                <a:spcPct val="101725"/>
              </a:lnSpc>
              <a:spcBef>
                <a:spcPts val="217"/>
              </a:spcBef>
              <a:spcAft>
                <a:spcPts val="0"/>
              </a:spcAft>
              <a:buNone/>
            </a:pPr>
            <a:r>
              <a:rPr lang="en-US" sz="2428">
                <a:solidFill>
                  <a:schemeClr val="dk1"/>
                </a:solidFill>
                <a:latin typeface="Calibri"/>
                <a:ea typeface="Calibri"/>
                <a:cs typeface="Calibri"/>
                <a:sym typeface="Calibri"/>
              </a:rPr>
              <a:t>Data Synchronization</a:t>
            </a:r>
            <a:endParaRPr sz="2428">
              <a:solidFill>
                <a:schemeClr val="dk1"/>
              </a:solidFill>
              <a:latin typeface="Calibri"/>
              <a:ea typeface="Calibri"/>
              <a:cs typeface="Calibri"/>
              <a:sym typeface="Calibri"/>
            </a:endParaRPr>
          </a:p>
          <a:p>
            <a:pPr indent="0" lvl="0" marL="14017" marR="0" rtl="0" algn="l">
              <a:lnSpc>
                <a:spcPct val="101725"/>
              </a:lnSpc>
              <a:spcBef>
                <a:spcPts val="215"/>
              </a:spcBef>
              <a:spcAft>
                <a:spcPts val="0"/>
              </a:spcAft>
              <a:buNone/>
            </a:pPr>
            <a:r>
              <a:rPr lang="en-US" sz="2428">
                <a:solidFill>
                  <a:schemeClr val="dk1"/>
                </a:solidFill>
                <a:latin typeface="Calibri"/>
                <a:ea typeface="Calibri"/>
                <a:cs typeface="Calibri"/>
                <a:sym typeface="Calibri"/>
              </a:rPr>
              <a:t>Data as Objects with Metadata</a:t>
            </a:r>
            <a:endParaRPr sz="2428">
              <a:solidFill>
                <a:schemeClr val="dk1"/>
              </a:solidFill>
              <a:latin typeface="Calibri"/>
              <a:ea typeface="Calibri"/>
              <a:cs typeface="Calibri"/>
              <a:sym typeface="Calibri"/>
            </a:endParaRPr>
          </a:p>
        </p:txBody>
      </p:sp>
      <p:sp>
        <p:nvSpPr>
          <p:cNvPr id="6089" name="Google Shape;6089;p121"/>
          <p:cNvSpPr txBox="1"/>
          <p:nvPr/>
        </p:nvSpPr>
        <p:spPr>
          <a:xfrm>
            <a:off x="688894" y="4619365"/>
            <a:ext cx="223991" cy="419949"/>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C0000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6090" name="Google Shape;6090;p121"/>
          <p:cNvSpPr txBox="1"/>
          <p:nvPr/>
        </p:nvSpPr>
        <p:spPr>
          <a:xfrm>
            <a:off x="941200" y="4643004"/>
            <a:ext cx="1585945" cy="419950"/>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C00000"/>
                </a:solidFill>
                <a:latin typeface="Calibri"/>
                <a:ea typeface="Calibri"/>
                <a:cs typeface="Calibri"/>
                <a:sym typeface="Calibri"/>
              </a:rPr>
              <a:t>Examples</a:t>
            </a:r>
            <a:endParaRPr sz="3090">
              <a:solidFill>
                <a:schemeClr val="dk1"/>
              </a:solidFill>
              <a:latin typeface="Calibri"/>
              <a:ea typeface="Calibri"/>
              <a:cs typeface="Calibri"/>
              <a:sym typeface="Calibri"/>
            </a:endParaRPr>
          </a:p>
        </p:txBody>
      </p:sp>
      <p:sp>
        <p:nvSpPr>
          <p:cNvPr id="6091" name="Google Shape;6091;p121"/>
          <p:cNvSpPr txBox="1"/>
          <p:nvPr/>
        </p:nvSpPr>
        <p:spPr>
          <a:xfrm>
            <a:off x="1193507" y="5182315"/>
            <a:ext cx="182109" cy="2230194"/>
          </a:xfrm>
          <a:prstGeom prst="rect">
            <a:avLst/>
          </a:prstGeom>
          <a:noFill/>
          <a:ln>
            <a:noFill/>
          </a:ln>
        </p:spPr>
        <p:txBody>
          <a:bodyPr anchorCtr="0" anchor="t" bIns="0" lIns="0" spcFirstLastPara="1" rIns="0" wrap="square" tIns="0">
            <a:noAutofit/>
          </a:bodyPr>
          <a:lstStyle/>
          <a:p>
            <a:pPr indent="0" lvl="0" marL="14017" marR="168" rtl="0" algn="l">
              <a:lnSpc>
                <a:spcPct val="106589"/>
              </a:lnSpc>
              <a:spcBef>
                <a:spcPts val="0"/>
              </a:spcBef>
              <a:spcAft>
                <a:spcPts val="0"/>
              </a:spcAft>
              <a:buNone/>
            </a:pPr>
            <a:r>
              <a:rPr lang="en-US" sz="2428">
                <a:solidFill>
                  <a:schemeClr val="dk1"/>
                </a:solidFill>
                <a:latin typeface="Arial"/>
                <a:ea typeface="Arial"/>
                <a:cs typeface="Arial"/>
                <a:sym typeface="Arial"/>
              </a:rPr>
              <a:t>•</a:t>
            </a:r>
            <a:endParaRPr sz="2428">
              <a:solidFill>
                <a:schemeClr val="dk1"/>
              </a:solidFill>
              <a:latin typeface="Arial"/>
              <a:ea typeface="Arial"/>
              <a:cs typeface="Arial"/>
              <a:sym typeface="Arial"/>
            </a:endParaRPr>
          </a:p>
          <a:p>
            <a:pPr indent="0" lvl="0" marL="14017" marR="168" rtl="0" algn="l">
              <a:lnSpc>
                <a:spcPct val="95825"/>
              </a:lnSpc>
              <a:spcBef>
                <a:spcPts val="812"/>
              </a:spcBef>
              <a:spcAft>
                <a:spcPts val="0"/>
              </a:spcAft>
              <a:buNone/>
            </a:pPr>
            <a:r>
              <a:rPr lang="en-US" sz="2428">
                <a:solidFill>
                  <a:schemeClr val="dk1"/>
                </a:solidFill>
                <a:latin typeface="Arial"/>
                <a:ea typeface="Arial"/>
                <a:cs typeface="Arial"/>
                <a:sym typeface="Arial"/>
              </a:rPr>
              <a:t>•</a:t>
            </a:r>
            <a:endParaRPr sz="2428">
              <a:solidFill>
                <a:schemeClr val="dk1"/>
              </a:solidFill>
              <a:latin typeface="Arial"/>
              <a:ea typeface="Arial"/>
              <a:cs typeface="Arial"/>
              <a:sym typeface="Arial"/>
            </a:endParaRPr>
          </a:p>
          <a:p>
            <a:pPr indent="0" lvl="0" marL="14017" marR="168" rtl="0" algn="l">
              <a:lnSpc>
                <a:spcPct val="95825"/>
              </a:lnSpc>
              <a:spcBef>
                <a:spcPts val="929"/>
              </a:spcBef>
              <a:spcAft>
                <a:spcPts val="0"/>
              </a:spcAft>
              <a:buNone/>
            </a:pPr>
            <a:r>
              <a:rPr lang="en-US" sz="2428">
                <a:solidFill>
                  <a:schemeClr val="dk1"/>
                </a:solidFill>
                <a:latin typeface="Arial"/>
                <a:ea typeface="Arial"/>
                <a:cs typeface="Arial"/>
                <a:sym typeface="Arial"/>
              </a:rPr>
              <a:t>•</a:t>
            </a:r>
            <a:endParaRPr sz="2428">
              <a:solidFill>
                <a:schemeClr val="dk1"/>
              </a:solidFill>
              <a:latin typeface="Arial"/>
              <a:ea typeface="Arial"/>
              <a:cs typeface="Arial"/>
              <a:sym typeface="Arial"/>
            </a:endParaRPr>
          </a:p>
          <a:p>
            <a:pPr indent="0" lvl="0" marL="14017" marR="0" rtl="0" algn="l">
              <a:lnSpc>
                <a:spcPct val="95825"/>
              </a:lnSpc>
              <a:spcBef>
                <a:spcPts val="929"/>
              </a:spcBef>
              <a:spcAft>
                <a:spcPts val="0"/>
              </a:spcAft>
              <a:buNone/>
            </a:pPr>
            <a:r>
              <a:rPr lang="en-US" sz="2428">
                <a:solidFill>
                  <a:schemeClr val="dk1"/>
                </a:solidFill>
                <a:latin typeface="Arial"/>
                <a:ea typeface="Arial"/>
                <a:cs typeface="Arial"/>
                <a:sym typeface="Arial"/>
              </a:rPr>
              <a:t>•</a:t>
            </a:r>
            <a:endParaRPr sz="2428">
              <a:solidFill>
                <a:schemeClr val="dk1"/>
              </a:solidFill>
              <a:latin typeface="Arial"/>
              <a:ea typeface="Arial"/>
              <a:cs typeface="Arial"/>
              <a:sym typeface="Arial"/>
            </a:endParaRPr>
          </a:p>
          <a:p>
            <a:pPr indent="0" lvl="0" marL="14017" marR="168" rtl="0" algn="l">
              <a:lnSpc>
                <a:spcPct val="95825"/>
              </a:lnSpc>
              <a:spcBef>
                <a:spcPts val="945"/>
              </a:spcBef>
              <a:spcAft>
                <a:spcPts val="0"/>
              </a:spcAft>
              <a:buNone/>
            </a:pPr>
            <a:r>
              <a:rPr lang="en-US" sz="2428">
                <a:solidFill>
                  <a:schemeClr val="dk1"/>
                </a:solidFill>
                <a:latin typeface="Arial"/>
                <a:ea typeface="Arial"/>
                <a:cs typeface="Arial"/>
                <a:sym typeface="Arial"/>
              </a:rPr>
              <a:t>•</a:t>
            </a:r>
            <a:endParaRPr sz="2428">
              <a:solidFill>
                <a:schemeClr val="dk1"/>
              </a:solidFill>
              <a:latin typeface="Arial"/>
              <a:ea typeface="Arial"/>
              <a:cs typeface="Arial"/>
              <a:sym typeface="Arial"/>
            </a:endParaRPr>
          </a:p>
        </p:txBody>
      </p:sp>
      <p:sp>
        <p:nvSpPr>
          <p:cNvPr id="6092" name="Google Shape;6092;p121"/>
          <p:cNvSpPr txBox="1"/>
          <p:nvPr/>
        </p:nvSpPr>
        <p:spPr>
          <a:xfrm>
            <a:off x="1445814" y="5200882"/>
            <a:ext cx="4284352" cy="2230194"/>
          </a:xfrm>
          <a:prstGeom prst="rect">
            <a:avLst/>
          </a:prstGeom>
          <a:noFill/>
          <a:ln>
            <a:noFill/>
          </a:ln>
        </p:spPr>
        <p:txBody>
          <a:bodyPr anchorCtr="0" anchor="t" bIns="0" lIns="0" spcFirstLastPara="1" rIns="0" wrap="square" tIns="0">
            <a:noAutofit/>
          </a:bodyPr>
          <a:lstStyle/>
          <a:p>
            <a:pPr indent="0" lvl="0" marL="14017" marR="0" rtl="0" algn="l">
              <a:lnSpc>
                <a:spcPct val="70942"/>
              </a:lnSpc>
              <a:spcBef>
                <a:spcPts val="0"/>
              </a:spcBef>
              <a:spcAft>
                <a:spcPts val="0"/>
              </a:spcAft>
              <a:buNone/>
            </a:pPr>
            <a:r>
              <a:rPr baseline="30000" lang="en-US" sz="3641">
                <a:solidFill>
                  <a:schemeClr val="dk1"/>
                </a:solidFill>
                <a:latin typeface="Calibri"/>
                <a:ea typeface="Calibri"/>
                <a:cs typeface="Calibri"/>
                <a:sym typeface="Calibri"/>
              </a:rPr>
              <a:t>Mac &amp; iPhone: Apple iDisk/iCloud</a:t>
            </a:r>
            <a:endParaRPr sz="2428">
              <a:solidFill>
                <a:schemeClr val="dk1"/>
              </a:solidFill>
              <a:latin typeface="Calibri"/>
              <a:ea typeface="Calibri"/>
              <a:cs typeface="Calibri"/>
              <a:sym typeface="Calibri"/>
            </a:endParaRPr>
          </a:p>
          <a:p>
            <a:pPr indent="0" lvl="0" marL="14017" marR="46171" rtl="0" algn="l">
              <a:lnSpc>
                <a:spcPct val="101725"/>
              </a:lnSpc>
              <a:spcBef>
                <a:spcPts val="641"/>
              </a:spcBef>
              <a:spcAft>
                <a:spcPts val="0"/>
              </a:spcAft>
              <a:buNone/>
            </a:pPr>
            <a:r>
              <a:rPr lang="en-US" sz="2428">
                <a:solidFill>
                  <a:schemeClr val="dk1"/>
                </a:solidFill>
                <a:latin typeface="Calibri"/>
                <a:ea typeface="Calibri"/>
                <a:cs typeface="Calibri"/>
                <a:sym typeface="Calibri"/>
              </a:rPr>
              <a:t>Windows: Microsoft Live Sync</a:t>
            </a:r>
            <a:endParaRPr sz="2428">
              <a:solidFill>
                <a:schemeClr val="dk1"/>
              </a:solidFill>
              <a:latin typeface="Calibri"/>
              <a:ea typeface="Calibri"/>
              <a:cs typeface="Calibri"/>
              <a:sym typeface="Calibri"/>
            </a:endParaRPr>
          </a:p>
          <a:p>
            <a:pPr indent="0" lvl="0" marL="14017" marR="46171" rtl="0" algn="l">
              <a:lnSpc>
                <a:spcPct val="101725"/>
              </a:lnSpc>
              <a:spcBef>
                <a:spcPts val="757"/>
              </a:spcBef>
              <a:spcAft>
                <a:spcPts val="0"/>
              </a:spcAft>
              <a:buNone/>
            </a:pPr>
            <a:r>
              <a:rPr lang="en-US" sz="2428">
                <a:solidFill>
                  <a:schemeClr val="dk1"/>
                </a:solidFill>
                <a:latin typeface="Calibri"/>
                <a:ea typeface="Calibri"/>
                <a:cs typeface="Calibri"/>
                <a:sym typeface="Calibri"/>
              </a:rPr>
              <a:t>Linux: Ubuntu One</a:t>
            </a:r>
            <a:endParaRPr sz="2428">
              <a:solidFill>
                <a:schemeClr val="dk1"/>
              </a:solidFill>
              <a:latin typeface="Calibri"/>
              <a:ea typeface="Calibri"/>
              <a:cs typeface="Calibri"/>
              <a:sym typeface="Calibri"/>
            </a:endParaRPr>
          </a:p>
          <a:p>
            <a:pPr indent="0" lvl="0" marL="14017" marR="46171" rtl="0" algn="l">
              <a:lnSpc>
                <a:spcPct val="101725"/>
              </a:lnSpc>
              <a:spcBef>
                <a:spcPts val="757"/>
              </a:spcBef>
              <a:spcAft>
                <a:spcPts val="0"/>
              </a:spcAft>
              <a:buNone/>
            </a:pPr>
            <a:r>
              <a:rPr lang="en-US" sz="2428">
                <a:solidFill>
                  <a:schemeClr val="dk1"/>
                </a:solidFill>
                <a:latin typeface="Calibri"/>
                <a:ea typeface="Calibri"/>
                <a:cs typeface="Calibri"/>
                <a:sym typeface="Calibri"/>
              </a:rPr>
              <a:t>Google Docs</a:t>
            </a:r>
            <a:endParaRPr sz="2428">
              <a:solidFill>
                <a:schemeClr val="dk1"/>
              </a:solidFill>
              <a:latin typeface="Calibri"/>
              <a:ea typeface="Calibri"/>
              <a:cs typeface="Calibri"/>
              <a:sym typeface="Calibri"/>
            </a:endParaRPr>
          </a:p>
          <a:p>
            <a:pPr indent="0" lvl="0" marL="14017" marR="46171" rtl="0" algn="l">
              <a:lnSpc>
                <a:spcPct val="101725"/>
              </a:lnSpc>
              <a:spcBef>
                <a:spcPts val="773"/>
              </a:spcBef>
              <a:spcAft>
                <a:spcPts val="0"/>
              </a:spcAft>
              <a:buNone/>
            </a:pPr>
            <a:r>
              <a:rPr lang="en-US" sz="2428">
                <a:solidFill>
                  <a:schemeClr val="dk1"/>
                </a:solidFill>
                <a:latin typeface="Calibri"/>
                <a:ea typeface="Calibri"/>
                <a:cs typeface="Calibri"/>
                <a:sym typeface="Calibri"/>
              </a:rPr>
              <a:t>Social apps</a:t>
            </a:r>
            <a:endParaRPr sz="2428">
              <a:solidFill>
                <a:schemeClr val="dk1"/>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6" name="Shape 6096"/>
        <p:cNvGrpSpPr/>
        <p:nvPr/>
      </p:nvGrpSpPr>
      <p:grpSpPr>
        <a:xfrm>
          <a:off x="0" y="0"/>
          <a:ext cx="0" cy="0"/>
          <a:chOff x="0" y="0"/>
          <a:chExt cx="0" cy="0"/>
        </a:xfrm>
      </p:grpSpPr>
      <p:sp>
        <p:nvSpPr>
          <p:cNvPr id="6097" name="Google Shape;6097;p122"/>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098" name="Google Shape;6098;p122"/>
          <p:cNvSpPr/>
          <p:nvPr/>
        </p:nvSpPr>
        <p:spPr>
          <a:xfrm>
            <a:off x="921241" y="1813243"/>
            <a:ext cx="4307716" cy="526648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099" name="Google Shape;6099;p122"/>
          <p:cNvSpPr txBox="1"/>
          <p:nvPr/>
        </p:nvSpPr>
        <p:spPr>
          <a:xfrm>
            <a:off x="387473" y="824763"/>
            <a:ext cx="1409519" cy="588154"/>
          </a:xfrm>
          <a:prstGeom prst="rect">
            <a:avLst/>
          </a:prstGeom>
          <a:noFill/>
          <a:ln>
            <a:noFill/>
          </a:ln>
        </p:spPr>
        <p:txBody>
          <a:bodyPr anchorCtr="0" anchor="t" bIns="0" lIns="0" spcFirstLastPara="1" rIns="0" wrap="square" tIns="0">
            <a:noAutofit/>
          </a:bodyPr>
          <a:lstStyle/>
          <a:p>
            <a:pPr indent="0" lvl="0" marL="14017" marR="0" rtl="0" algn="l">
              <a:lnSpc>
                <a:spcPct val="69495"/>
              </a:lnSpc>
              <a:spcBef>
                <a:spcPts val="0"/>
              </a:spcBef>
              <a:spcAft>
                <a:spcPts val="0"/>
              </a:spcAft>
              <a:buNone/>
            </a:pPr>
            <a:r>
              <a:rPr baseline="30000" lang="en-US" sz="6622">
                <a:solidFill>
                  <a:schemeClr val="dk1"/>
                </a:solidFill>
                <a:latin typeface="Calibri"/>
                <a:ea typeface="Calibri"/>
                <a:cs typeface="Calibri"/>
                <a:sym typeface="Calibri"/>
              </a:rPr>
              <a:t>Cloud</a:t>
            </a:r>
            <a:endParaRPr sz="4415">
              <a:solidFill>
                <a:schemeClr val="dk1"/>
              </a:solidFill>
              <a:latin typeface="Calibri"/>
              <a:ea typeface="Calibri"/>
              <a:cs typeface="Calibri"/>
              <a:sym typeface="Calibri"/>
            </a:endParaRPr>
          </a:p>
        </p:txBody>
      </p:sp>
      <p:sp>
        <p:nvSpPr>
          <p:cNvPr id="6100" name="Google Shape;6100;p122"/>
          <p:cNvSpPr txBox="1"/>
          <p:nvPr/>
        </p:nvSpPr>
        <p:spPr>
          <a:xfrm>
            <a:off x="1811860" y="824763"/>
            <a:ext cx="1039968" cy="588154"/>
          </a:xfrm>
          <a:prstGeom prst="rect">
            <a:avLst/>
          </a:prstGeom>
          <a:noFill/>
          <a:ln>
            <a:noFill/>
          </a:ln>
        </p:spPr>
        <p:txBody>
          <a:bodyPr anchorCtr="0" anchor="t" bIns="0" lIns="0" spcFirstLastPara="1" rIns="0" wrap="square" tIns="0">
            <a:noAutofit/>
          </a:bodyPr>
          <a:lstStyle/>
          <a:p>
            <a:pPr indent="0" lvl="0" marL="14017" marR="0" rtl="0" algn="l">
              <a:lnSpc>
                <a:spcPct val="69495"/>
              </a:lnSpc>
              <a:spcBef>
                <a:spcPts val="0"/>
              </a:spcBef>
              <a:spcAft>
                <a:spcPts val="0"/>
              </a:spcAft>
              <a:buNone/>
            </a:pPr>
            <a:r>
              <a:rPr baseline="30000" lang="en-US" sz="6622">
                <a:solidFill>
                  <a:schemeClr val="dk1"/>
                </a:solidFill>
                <a:latin typeface="Calibri"/>
                <a:ea typeface="Calibri"/>
                <a:cs typeface="Calibri"/>
                <a:sym typeface="Calibri"/>
              </a:rPr>
              <a:t>NAS</a:t>
            </a:r>
            <a:endParaRPr sz="4415">
              <a:solidFill>
                <a:schemeClr val="dk1"/>
              </a:solidFill>
              <a:latin typeface="Calibri"/>
              <a:ea typeface="Calibri"/>
              <a:cs typeface="Calibri"/>
              <a:sym typeface="Calibri"/>
            </a:endParaRPr>
          </a:p>
        </p:txBody>
      </p:sp>
      <p:sp>
        <p:nvSpPr>
          <p:cNvPr id="6101" name="Google Shape;6101;p122"/>
          <p:cNvSpPr txBox="1"/>
          <p:nvPr/>
        </p:nvSpPr>
        <p:spPr>
          <a:xfrm>
            <a:off x="2864887" y="824763"/>
            <a:ext cx="2898171" cy="588154"/>
          </a:xfrm>
          <a:prstGeom prst="rect">
            <a:avLst/>
          </a:prstGeom>
          <a:noFill/>
          <a:ln>
            <a:noFill/>
          </a:ln>
        </p:spPr>
        <p:txBody>
          <a:bodyPr anchorCtr="0" anchor="t" bIns="0" lIns="0" spcFirstLastPara="1" rIns="0" wrap="square" tIns="0">
            <a:noAutofit/>
          </a:bodyPr>
          <a:lstStyle/>
          <a:p>
            <a:pPr indent="0" lvl="0" marL="14017" marR="0" rtl="0" algn="l">
              <a:lnSpc>
                <a:spcPct val="69495"/>
              </a:lnSpc>
              <a:spcBef>
                <a:spcPts val="0"/>
              </a:spcBef>
              <a:spcAft>
                <a:spcPts val="0"/>
              </a:spcAft>
              <a:buNone/>
            </a:pPr>
            <a:r>
              <a:rPr baseline="30000" lang="en-US" sz="6622">
                <a:solidFill>
                  <a:schemeClr val="dk1"/>
                </a:solidFill>
                <a:latin typeface="Calibri"/>
                <a:ea typeface="Calibri"/>
                <a:cs typeface="Calibri"/>
                <a:sym typeface="Calibri"/>
              </a:rPr>
              <a:t>Architecture</a:t>
            </a:r>
            <a:endParaRPr sz="4415">
              <a:solidFill>
                <a:schemeClr val="dk1"/>
              </a:solidFill>
              <a:latin typeface="Calibri"/>
              <a:ea typeface="Calibri"/>
              <a:cs typeface="Calibri"/>
              <a:sym typeface="Calibri"/>
            </a:endParaRPr>
          </a:p>
        </p:txBody>
      </p:sp>
      <p:sp>
        <p:nvSpPr>
          <p:cNvPr id="6102" name="Google Shape;6102;p122"/>
          <p:cNvSpPr txBox="1"/>
          <p:nvPr/>
        </p:nvSpPr>
        <p:spPr>
          <a:xfrm>
            <a:off x="5820756" y="2373399"/>
            <a:ext cx="196239" cy="1230696"/>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rgbClr val="00AF50"/>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0" rtl="0" algn="l">
              <a:lnSpc>
                <a:spcPct val="95825"/>
              </a:lnSpc>
              <a:spcBef>
                <a:spcPts val="228"/>
              </a:spcBef>
              <a:spcAft>
                <a:spcPts val="0"/>
              </a:spcAft>
              <a:buNone/>
            </a:pPr>
            <a:r>
              <a:rPr lang="en-US" sz="2649">
                <a:solidFill>
                  <a:srgbClr val="6F2F9F"/>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0" rtl="0" algn="l">
              <a:lnSpc>
                <a:spcPct val="95825"/>
              </a:lnSpc>
              <a:spcBef>
                <a:spcPts val="359"/>
              </a:spcBef>
              <a:spcAft>
                <a:spcPts val="0"/>
              </a:spcAft>
              <a:buNone/>
            </a:pPr>
            <a:r>
              <a:rPr lang="en-US" sz="2649">
                <a:solidFill>
                  <a:srgbClr val="C00000"/>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6103" name="Google Shape;6103;p122"/>
          <p:cNvSpPr txBox="1"/>
          <p:nvPr/>
        </p:nvSpPr>
        <p:spPr>
          <a:xfrm>
            <a:off x="6073063" y="2393689"/>
            <a:ext cx="2419047" cy="1230696"/>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rgbClr val="00AF50"/>
                </a:solidFill>
                <a:latin typeface="Calibri"/>
                <a:ea typeface="Calibri"/>
                <a:cs typeface="Calibri"/>
                <a:sym typeface="Calibri"/>
              </a:rPr>
              <a:t>Azure StorSimple</a:t>
            </a:r>
            <a:endParaRPr sz="2649">
              <a:solidFill>
                <a:schemeClr val="dk1"/>
              </a:solidFill>
              <a:latin typeface="Calibri"/>
              <a:ea typeface="Calibri"/>
              <a:cs typeface="Calibri"/>
              <a:sym typeface="Calibri"/>
            </a:endParaRPr>
          </a:p>
        </p:txBody>
      </p:sp>
      <p:sp>
        <p:nvSpPr>
          <p:cNvPr id="6104" name="Google Shape;6104;p122"/>
          <p:cNvSpPr txBox="1"/>
          <p:nvPr/>
        </p:nvSpPr>
        <p:spPr>
          <a:xfrm>
            <a:off x="5820756" y="4107867"/>
            <a:ext cx="196239" cy="364443"/>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rgbClr val="006FC0"/>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6105" name="Google Shape;6105;p122"/>
          <p:cNvSpPr txBox="1"/>
          <p:nvPr/>
        </p:nvSpPr>
        <p:spPr>
          <a:xfrm>
            <a:off x="6073063" y="4128158"/>
            <a:ext cx="2850155" cy="1160050"/>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rgbClr val="006FC0"/>
                </a:solidFill>
                <a:latin typeface="Calibri"/>
                <a:ea typeface="Calibri"/>
                <a:cs typeface="Calibri"/>
                <a:sym typeface="Calibri"/>
              </a:rPr>
              <a:t>Global management</a:t>
            </a:r>
            <a:endParaRPr sz="2649">
              <a:solidFill>
                <a:schemeClr val="dk1"/>
              </a:solidFill>
              <a:latin typeface="Calibri"/>
              <a:ea typeface="Calibri"/>
              <a:cs typeface="Calibri"/>
              <a:sym typeface="Calibri"/>
            </a:endParaRPr>
          </a:p>
          <a:p>
            <a:pPr indent="0" lvl="0" marL="14017" marR="50461" rtl="0" algn="l">
              <a:lnSpc>
                <a:spcPct val="71960"/>
              </a:lnSpc>
              <a:spcBef>
                <a:spcPts val="2"/>
              </a:spcBef>
              <a:spcAft>
                <a:spcPts val="0"/>
              </a:spcAft>
              <a:buNone/>
            </a:pPr>
            <a:r>
              <a:rPr baseline="30000" lang="en-US" sz="3973">
                <a:solidFill>
                  <a:srgbClr val="006FC0"/>
                </a:solidFill>
                <a:latin typeface="Calibri"/>
                <a:ea typeface="Calibri"/>
                <a:cs typeface="Calibri"/>
                <a:sym typeface="Calibri"/>
              </a:rPr>
              <a:t>namespace</a:t>
            </a:r>
            <a:endParaRPr sz="2649">
              <a:solidFill>
                <a:schemeClr val="dk1"/>
              </a:solidFill>
              <a:latin typeface="Calibri"/>
              <a:ea typeface="Calibri"/>
              <a:cs typeface="Calibri"/>
              <a:sym typeface="Calibri"/>
            </a:endParaRPr>
          </a:p>
          <a:p>
            <a:pPr indent="0" lvl="0" marL="14017" marR="50461" rtl="0" algn="l">
              <a:lnSpc>
                <a:spcPct val="101725"/>
              </a:lnSpc>
              <a:spcBef>
                <a:spcPts val="28"/>
              </a:spcBef>
              <a:spcAft>
                <a:spcPts val="0"/>
              </a:spcAft>
              <a:buNone/>
            </a:pPr>
            <a:r>
              <a:rPr lang="en-US" sz="2649">
                <a:solidFill>
                  <a:srgbClr val="006FC0"/>
                </a:solidFill>
                <a:latin typeface="Calibri"/>
                <a:ea typeface="Calibri"/>
                <a:cs typeface="Calibri"/>
                <a:sym typeface="Calibri"/>
              </a:rPr>
              <a:t>Lock management</a:t>
            </a:r>
            <a:endParaRPr sz="2649">
              <a:solidFill>
                <a:schemeClr val="dk1"/>
              </a:solidFill>
              <a:latin typeface="Calibri"/>
              <a:ea typeface="Calibri"/>
              <a:cs typeface="Calibri"/>
              <a:sym typeface="Calibri"/>
            </a:endParaRPr>
          </a:p>
        </p:txBody>
      </p:sp>
      <p:sp>
        <p:nvSpPr>
          <p:cNvPr id="6106" name="Google Shape;6106;p122"/>
          <p:cNvSpPr txBox="1"/>
          <p:nvPr/>
        </p:nvSpPr>
        <p:spPr>
          <a:xfrm>
            <a:off x="8917064" y="4128158"/>
            <a:ext cx="432644"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rgbClr val="006FC0"/>
                </a:solidFill>
                <a:latin typeface="Calibri"/>
                <a:ea typeface="Calibri"/>
                <a:cs typeface="Calibri"/>
                <a:sym typeface="Calibri"/>
              </a:rPr>
              <a:t>on</a:t>
            </a:r>
            <a:endParaRPr sz="2649">
              <a:solidFill>
                <a:schemeClr val="dk1"/>
              </a:solidFill>
              <a:latin typeface="Calibri"/>
              <a:ea typeface="Calibri"/>
              <a:cs typeface="Calibri"/>
              <a:sym typeface="Calibri"/>
            </a:endParaRPr>
          </a:p>
        </p:txBody>
      </p:sp>
      <p:sp>
        <p:nvSpPr>
          <p:cNvPr id="6107" name="Google Shape;6107;p122"/>
          <p:cNvSpPr txBox="1"/>
          <p:nvPr/>
        </p:nvSpPr>
        <p:spPr>
          <a:xfrm>
            <a:off x="5820756" y="4903474"/>
            <a:ext cx="196239" cy="1665028"/>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rgbClr val="006FC0"/>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0" rtl="0" algn="l">
              <a:lnSpc>
                <a:spcPct val="95825"/>
              </a:lnSpc>
              <a:spcBef>
                <a:spcPts val="234"/>
              </a:spcBef>
              <a:spcAft>
                <a:spcPts val="0"/>
              </a:spcAft>
              <a:buNone/>
            </a:pPr>
            <a:r>
              <a:rPr lang="en-US" sz="2649">
                <a:solidFill>
                  <a:srgbClr val="006FC0"/>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0" rtl="0" algn="l">
              <a:lnSpc>
                <a:spcPct val="95825"/>
              </a:lnSpc>
              <a:spcBef>
                <a:spcPts val="370"/>
              </a:spcBef>
              <a:spcAft>
                <a:spcPts val="0"/>
              </a:spcAft>
              <a:buNone/>
            </a:pPr>
            <a:r>
              <a:rPr lang="en-US" sz="2649">
                <a:solidFill>
                  <a:srgbClr val="006FC0"/>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0" rtl="0" algn="l">
              <a:lnSpc>
                <a:spcPct val="95825"/>
              </a:lnSpc>
              <a:spcBef>
                <a:spcPts val="353"/>
              </a:spcBef>
              <a:spcAft>
                <a:spcPts val="0"/>
              </a:spcAft>
              <a:buNone/>
            </a:pPr>
            <a:r>
              <a:rPr lang="en-US" sz="2649">
                <a:solidFill>
                  <a:srgbClr val="006FC0"/>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6108" name="Google Shape;6108;p122"/>
          <p:cNvSpPr txBox="1"/>
          <p:nvPr/>
        </p:nvSpPr>
        <p:spPr>
          <a:xfrm>
            <a:off x="6073063" y="5358153"/>
            <a:ext cx="3134084" cy="1230640"/>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rgbClr val="006FC0"/>
                </a:solidFill>
                <a:latin typeface="Calibri"/>
                <a:ea typeface="Calibri"/>
                <a:cs typeface="Calibri"/>
                <a:sym typeface="Calibri"/>
              </a:rPr>
              <a:t>Privilege management</a:t>
            </a:r>
            <a:endParaRPr sz="2649">
              <a:solidFill>
                <a:schemeClr val="dk1"/>
              </a:solidFill>
              <a:latin typeface="Calibri"/>
              <a:ea typeface="Calibri"/>
              <a:cs typeface="Calibri"/>
              <a:sym typeface="Calibri"/>
            </a:endParaRPr>
          </a:p>
          <a:p>
            <a:pPr indent="0" lvl="0" marL="14017" marR="50461" rtl="0" algn="l">
              <a:lnSpc>
                <a:spcPct val="101725"/>
              </a:lnSpc>
              <a:spcBef>
                <a:spcPts val="41"/>
              </a:spcBef>
              <a:spcAft>
                <a:spcPts val="0"/>
              </a:spcAft>
              <a:buNone/>
            </a:pPr>
            <a:r>
              <a:rPr lang="en-US" sz="2649">
                <a:solidFill>
                  <a:srgbClr val="006FC0"/>
                </a:solidFill>
                <a:latin typeface="Calibri"/>
                <a:ea typeface="Calibri"/>
                <a:cs typeface="Calibri"/>
                <a:sym typeface="Calibri"/>
              </a:rPr>
              <a:t>Cache Optimization</a:t>
            </a:r>
            <a:endParaRPr sz="2649">
              <a:solidFill>
                <a:schemeClr val="dk1"/>
              </a:solidFill>
              <a:latin typeface="Calibri"/>
              <a:ea typeface="Calibri"/>
              <a:cs typeface="Calibri"/>
              <a:sym typeface="Calibri"/>
            </a:endParaRPr>
          </a:p>
          <a:p>
            <a:pPr indent="0" lvl="0" marL="14017" marR="50461" rtl="0" algn="l">
              <a:lnSpc>
                <a:spcPct val="101725"/>
              </a:lnSpc>
              <a:spcBef>
                <a:spcPts val="166"/>
              </a:spcBef>
              <a:spcAft>
                <a:spcPts val="0"/>
              </a:spcAft>
              <a:buNone/>
            </a:pPr>
            <a:r>
              <a:rPr lang="en-US" sz="2649">
                <a:solidFill>
                  <a:srgbClr val="006FC0"/>
                </a:solidFill>
                <a:latin typeface="Calibri"/>
                <a:ea typeface="Calibri"/>
                <a:cs typeface="Calibri"/>
                <a:sym typeface="Calibri"/>
              </a:rPr>
              <a:t>Deduplication</a:t>
            </a:r>
            <a:endParaRPr sz="2649">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2" name="Shape 6112"/>
        <p:cNvGrpSpPr/>
        <p:nvPr/>
      </p:nvGrpSpPr>
      <p:grpSpPr>
        <a:xfrm>
          <a:off x="0" y="0"/>
          <a:ext cx="0" cy="0"/>
          <a:chOff x="0" y="0"/>
          <a:chExt cx="0" cy="0"/>
        </a:xfrm>
      </p:grpSpPr>
      <p:sp>
        <p:nvSpPr>
          <p:cNvPr id="6113" name="Google Shape;6113;p123"/>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14" name="Google Shape;6114;p123"/>
          <p:cNvSpPr/>
          <p:nvPr/>
        </p:nvSpPr>
        <p:spPr>
          <a:xfrm>
            <a:off x="847231" y="3414551"/>
            <a:ext cx="8383310" cy="354574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15" name="Google Shape;6115;p123"/>
          <p:cNvSpPr txBox="1"/>
          <p:nvPr/>
        </p:nvSpPr>
        <p:spPr>
          <a:xfrm>
            <a:off x="674092" y="824763"/>
            <a:ext cx="7183292" cy="588154"/>
          </a:xfrm>
          <a:prstGeom prst="rect">
            <a:avLst/>
          </a:prstGeom>
          <a:noFill/>
          <a:ln>
            <a:noFill/>
          </a:ln>
        </p:spPr>
        <p:txBody>
          <a:bodyPr anchorCtr="0" anchor="t" bIns="0" lIns="0" spcFirstLastPara="1" rIns="0" wrap="square" tIns="0">
            <a:noAutofit/>
          </a:bodyPr>
          <a:lstStyle/>
          <a:p>
            <a:pPr indent="0" lvl="0" marL="14017" marR="0" rtl="0" algn="l">
              <a:lnSpc>
                <a:spcPct val="69495"/>
              </a:lnSpc>
              <a:spcBef>
                <a:spcPts val="0"/>
              </a:spcBef>
              <a:spcAft>
                <a:spcPts val="0"/>
              </a:spcAft>
              <a:buNone/>
            </a:pPr>
            <a:r>
              <a:rPr baseline="30000" lang="en-US" sz="6622">
                <a:solidFill>
                  <a:schemeClr val="dk1"/>
                </a:solidFill>
                <a:latin typeface="Calibri"/>
                <a:ea typeface="Calibri"/>
                <a:cs typeface="Calibri"/>
                <a:sym typeface="Calibri"/>
              </a:rPr>
              <a:t>Microsoft Azure File Storage (1)</a:t>
            </a:r>
            <a:endParaRPr sz="4415">
              <a:solidFill>
                <a:schemeClr val="dk1"/>
              </a:solidFill>
              <a:latin typeface="Calibri"/>
              <a:ea typeface="Calibri"/>
              <a:cs typeface="Calibri"/>
              <a:sym typeface="Calibri"/>
            </a:endParaRPr>
          </a:p>
        </p:txBody>
      </p:sp>
      <p:sp>
        <p:nvSpPr>
          <p:cNvPr id="6116" name="Google Shape;6116;p123"/>
          <p:cNvSpPr txBox="1"/>
          <p:nvPr/>
        </p:nvSpPr>
        <p:spPr>
          <a:xfrm>
            <a:off x="1107388" y="1996201"/>
            <a:ext cx="4620686" cy="818700"/>
          </a:xfrm>
          <a:prstGeom prst="rect">
            <a:avLst/>
          </a:prstGeom>
          <a:noFill/>
          <a:ln>
            <a:noFill/>
          </a:ln>
        </p:spPr>
        <p:txBody>
          <a:bodyPr anchorCtr="0" anchor="t" bIns="0" lIns="0" spcFirstLastPara="1" rIns="0" wrap="square" tIns="0">
            <a:noAutofit/>
          </a:bodyPr>
          <a:lstStyle/>
          <a:p>
            <a:pPr indent="0" lvl="0" marL="14017" marR="0" rtl="0" algn="l">
              <a:lnSpc>
                <a:spcPct val="74729"/>
              </a:lnSpc>
              <a:spcBef>
                <a:spcPts val="0"/>
              </a:spcBef>
              <a:spcAft>
                <a:spcPts val="0"/>
              </a:spcAft>
              <a:buNone/>
            </a:pPr>
            <a:r>
              <a:rPr baseline="30000" lang="en-US" sz="3973">
                <a:solidFill>
                  <a:srgbClr val="00AF50"/>
                </a:solidFill>
                <a:latin typeface="Arial"/>
                <a:ea typeface="Arial"/>
                <a:cs typeface="Arial"/>
                <a:sym typeface="Arial"/>
              </a:rPr>
              <a:t>• </a:t>
            </a:r>
            <a:r>
              <a:rPr baseline="30000" lang="en-US" sz="3973">
                <a:solidFill>
                  <a:srgbClr val="00AF50"/>
                </a:solidFill>
                <a:latin typeface="Calibri"/>
                <a:ea typeface="Calibri"/>
                <a:cs typeface="Calibri"/>
                <a:sym typeface="Calibri"/>
              </a:rPr>
              <a:t>Support SMB/RESTful Protocols</a:t>
            </a:r>
            <a:endParaRPr sz="2649">
              <a:solidFill>
                <a:schemeClr val="dk1"/>
              </a:solidFill>
              <a:latin typeface="Calibri"/>
              <a:ea typeface="Calibri"/>
              <a:cs typeface="Calibri"/>
              <a:sym typeface="Calibri"/>
            </a:endParaRPr>
          </a:p>
          <a:p>
            <a:pPr indent="0" lvl="0" marL="14017" marR="53504" rtl="0" algn="l">
              <a:lnSpc>
                <a:spcPct val="101725"/>
              </a:lnSpc>
              <a:spcBef>
                <a:spcPts val="33"/>
              </a:spcBef>
              <a:spcAft>
                <a:spcPts val="0"/>
              </a:spcAft>
              <a:buNone/>
            </a:pPr>
            <a:r>
              <a:rPr lang="en-US" sz="2649">
                <a:solidFill>
                  <a:srgbClr val="006FC0"/>
                </a:solidFill>
                <a:latin typeface="Arial"/>
                <a:ea typeface="Arial"/>
                <a:cs typeface="Arial"/>
                <a:sym typeface="Arial"/>
              </a:rPr>
              <a:t>• </a:t>
            </a:r>
            <a:r>
              <a:rPr lang="en-US" sz="2649">
                <a:solidFill>
                  <a:srgbClr val="006FC0"/>
                </a:solidFill>
                <a:latin typeface="Calibri"/>
                <a:ea typeface="Calibri"/>
                <a:cs typeface="Calibri"/>
                <a:sym typeface="Calibri"/>
              </a:rPr>
              <a:t>File share for a VM region</a:t>
            </a:r>
            <a:endParaRPr sz="2649">
              <a:solidFill>
                <a:schemeClr val="dk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0" name="Shape 6120"/>
        <p:cNvGrpSpPr/>
        <p:nvPr/>
      </p:nvGrpSpPr>
      <p:grpSpPr>
        <a:xfrm>
          <a:off x="0" y="0"/>
          <a:ext cx="0" cy="0"/>
          <a:chOff x="0" y="0"/>
          <a:chExt cx="0" cy="0"/>
        </a:xfrm>
      </p:grpSpPr>
      <p:sp>
        <p:nvSpPr>
          <p:cNvPr id="6121" name="Google Shape;6121;p124"/>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22" name="Google Shape;6122;p124"/>
          <p:cNvSpPr/>
          <p:nvPr/>
        </p:nvSpPr>
        <p:spPr>
          <a:xfrm>
            <a:off x="3763896" y="5735772"/>
            <a:ext cx="2975537" cy="832612"/>
          </a:xfrm>
          <a:custGeom>
            <a:rect b="b" l="l" r="r" t="t"/>
            <a:pathLst>
              <a:path extrusionOk="0" h="754380" w="2695956">
                <a:moveTo>
                  <a:pt x="0" y="754380"/>
                </a:moveTo>
                <a:lnTo>
                  <a:pt x="2695956" y="754380"/>
                </a:lnTo>
                <a:lnTo>
                  <a:pt x="2695956" y="0"/>
                </a:lnTo>
                <a:lnTo>
                  <a:pt x="0" y="0"/>
                </a:lnTo>
                <a:lnTo>
                  <a:pt x="0" y="75438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23" name="Google Shape;6123;p124"/>
          <p:cNvSpPr/>
          <p:nvPr/>
        </p:nvSpPr>
        <p:spPr>
          <a:xfrm>
            <a:off x="3763896" y="5735772"/>
            <a:ext cx="2975537" cy="832612"/>
          </a:xfrm>
          <a:custGeom>
            <a:rect b="b" l="l" r="r" t="t"/>
            <a:pathLst>
              <a:path extrusionOk="0" h="754380" w="2695956">
                <a:moveTo>
                  <a:pt x="0" y="754380"/>
                </a:moveTo>
                <a:lnTo>
                  <a:pt x="2695956" y="754380"/>
                </a:lnTo>
                <a:lnTo>
                  <a:pt x="2695956" y="0"/>
                </a:lnTo>
                <a:lnTo>
                  <a:pt x="0" y="0"/>
                </a:lnTo>
                <a:lnTo>
                  <a:pt x="0" y="75438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24" name="Google Shape;6124;p124"/>
          <p:cNvSpPr/>
          <p:nvPr/>
        </p:nvSpPr>
        <p:spPr>
          <a:xfrm>
            <a:off x="1812725" y="4105030"/>
            <a:ext cx="1951312" cy="2110727"/>
          </a:xfrm>
          <a:custGeom>
            <a:rect b="b" l="l" r="r" t="t"/>
            <a:pathLst>
              <a:path extrusionOk="0" h="1912404" w="1767967">
                <a:moveTo>
                  <a:pt x="1672717" y="1874304"/>
                </a:moveTo>
                <a:lnTo>
                  <a:pt x="1767967" y="1855215"/>
                </a:lnTo>
                <a:lnTo>
                  <a:pt x="1653667" y="1798065"/>
                </a:lnTo>
                <a:lnTo>
                  <a:pt x="1672717" y="1836165"/>
                </a:lnTo>
                <a:lnTo>
                  <a:pt x="19050" y="1836165"/>
                </a:lnTo>
                <a:lnTo>
                  <a:pt x="0" y="0"/>
                </a:lnTo>
                <a:lnTo>
                  <a:pt x="0" y="1874304"/>
                </a:lnTo>
                <a:lnTo>
                  <a:pt x="38100" y="1855215"/>
                </a:lnTo>
                <a:lnTo>
                  <a:pt x="1653666" y="1874304"/>
                </a:lnTo>
                <a:lnTo>
                  <a:pt x="1672717" y="1874304"/>
                </a:lnTo>
                <a:close/>
              </a:path>
              <a:path extrusionOk="0" h="1912404" w="1767967">
                <a:moveTo>
                  <a:pt x="38100" y="1836165"/>
                </a:moveTo>
                <a:lnTo>
                  <a:pt x="38100" y="0"/>
                </a:lnTo>
                <a:lnTo>
                  <a:pt x="0" y="0"/>
                </a:lnTo>
                <a:lnTo>
                  <a:pt x="19050" y="1836165"/>
                </a:lnTo>
                <a:lnTo>
                  <a:pt x="38100" y="1836165"/>
                </a:lnTo>
                <a:close/>
              </a:path>
              <a:path extrusionOk="0" h="1912404" w="1767967">
                <a:moveTo>
                  <a:pt x="1767967" y="1855215"/>
                </a:moveTo>
                <a:lnTo>
                  <a:pt x="1672717" y="1874304"/>
                </a:lnTo>
                <a:lnTo>
                  <a:pt x="1653666" y="1874304"/>
                </a:lnTo>
                <a:lnTo>
                  <a:pt x="1653667" y="1912404"/>
                </a:lnTo>
                <a:lnTo>
                  <a:pt x="1767967" y="1855215"/>
                </a:lnTo>
                <a:close/>
              </a:path>
              <a:path extrusionOk="0" h="1912404" w="1767967">
                <a:moveTo>
                  <a:pt x="1653667" y="1798065"/>
                </a:moveTo>
                <a:lnTo>
                  <a:pt x="1653667" y="1836165"/>
                </a:lnTo>
                <a:lnTo>
                  <a:pt x="1672717" y="1836165"/>
                </a:lnTo>
                <a:lnTo>
                  <a:pt x="1653667" y="1798065"/>
                </a:lnTo>
                <a:close/>
              </a:path>
              <a:path extrusionOk="0" h="1912404" w="1767967">
                <a:moveTo>
                  <a:pt x="38100" y="1855215"/>
                </a:moveTo>
                <a:lnTo>
                  <a:pt x="0" y="1874304"/>
                </a:lnTo>
                <a:lnTo>
                  <a:pt x="1653666" y="1874304"/>
                </a:lnTo>
                <a:lnTo>
                  <a:pt x="38100" y="1855215"/>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25" name="Google Shape;6125;p124"/>
          <p:cNvSpPr/>
          <p:nvPr/>
        </p:nvSpPr>
        <p:spPr>
          <a:xfrm>
            <a:off x="4524180" y="2405323"/>
            <a:ext cx="1454968" cy="1470107"/>
          </a:xfrm>
          <a:custGeom>
            <a:rect b="b" l="l" r="r" t="t"/>
            <a:pathLst>
              <a:path extrusionOk="0" h="1331976" w="1318260">
                <a:moveTo>
                  <a:pt x="0" y="1331976"/>
                </a:moveTo>
                <a:lnTo>
                  <a:pt x="1318260" y="1331976"/>
                </a:lnTo>
                <a:lnTo>
                  <a:pt x="1318260" y="0"/>
                </a:lnTo>
                <a:lnTo>
                  <a:pt x="0" y="0"/>
                </a:lnTo>
                <a:lnTo>
                  <a:pt x="0" y="1331976"/>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26" name="Google Shape;6126;p124"/>
          <p:cNvSpPr/>
          <p:nvPr/>
        </p:nvSpPr>
        <p:spPr>
          <a:xfrm>
            <a:off x="4524180" y="2405323"/>
            <a:ext cx="1454968" cy="1470107"/>
          </a:xfrm>
          <a:custGeom>
            <a:rect b="b" l="l" r="r" t="t"/>
            <a:pathLst>
              <a:path extrusionOk="0" h="1331976" w="1318260">
                <a:moveTo>
                  <a:pt x="0" y="1331976"/>
                </a:moveTo>
                <a:lnTo>
                  <a:pt x="1318260" y="1331976"/>
                </a:lnTo>
                <a:lnTo>
                  <a:pt x="1318260" y="0"/>
                </a:lnTo>
                <a:lnTo>
                  <a:pt x="0" y="0"/>
                </a:lnTo>
                <a:lnTo>
                  <a:pt x="0" y="1331976"/>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27" name="Google Shape;6127;p124"/>
          <p:cNvSpPr/>
          <p:nvPr/>
        </p:nvSpPr>
        <p:spPr>
          <a:xfrm>
            <a:off x="4941327" y="3140377"/>
            <a:ext cx="620674" cy="57021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28" name="Google Shape;6128;p124"/>
          <p:cNvSpPr/>
          <p:nvPr/>
        </p:nvSpPr>
        <p:spPr>
          <a:xfrm>
            <a:off x="5190270" y="3876272"/>
            <a:ext cx="126153" cy="1859499"/>
          </a:xfrm>
          <a:custGeom>
            <a:rect b="b" l="l" r="r" t="t"/>
            <a:pathLst>
              <a:path extrusionOk="0" h="1684781" w="114300">
                <a:moveTo>
                  <a:pt x="38100" y="1570481"/>
                </a:moveTo>
                <a:lnTo>
                  <a:pt x="0" y="1570481"/>
                </a:lnTo>
                <a:lnTo>
                  <a:pt x="57150" y="1684781"/>
                </a:lnTo>
                <a:lnTo>
                  <a:pt x="114300" y="1570481"/>
                </a:lnTo>
                <a:lnTo>
                  <a:pt x="76200" y="1570481"/>
                </a:lnTo>
                <a:lnTo>
                  <a:pt x="76200" y="1589531"/>
                </a:lnTo>
                <a:lnTo>
                  <a:pt x="38100" y="1589531"/>
                </a:lnTo>
                <a:lnTo>
                  <a:pt x="38100" y="1570481"/>
                </a:lnTo>
                <a:close/>
              </a:path>
              <a:path extrusionOk="0" h="1684781" w="114300">
                <a:moveTo>
                  <a:pt x="38100" y="0"/>
                </a:moveTo>
                <a:lnTo>
                  <a:pt x="38100" y="1589531"/>
                </a:lnTo>
                <a:lnTo>
                  <a:pt x="76200" y="1589531"/>
                </a:lnTo>
                <a:lnTo>
                  <a:pt x="76200" y="1570481"/>
                </a:lnTo>
                <a:lnTo>
                  <a:pt x="57150" y="861440"/>
                </a:lnTo>
                <a:lnTo>
                  <a:pt x="38100" y="0"/>
                </a:lnTo>
                <a:close/>
              </a:path>
              <a:path extrusionOk="0" h="1684781" w="114300">
                <a:moveTo>
                  <a:pt x="57150" y="823340"/>
                </a:moveTo>
                <a:lnTo>
                  <a:pt x="76200" y="842390"/>
                </a:lnTo>
                <a:lnTo>
                  <a:pt x="76200" y="0"/>
                </a:lnTo>
                <a:lnTo>
                  <a:pt x="38100" y="0"/>
                </a:lnTo>
                <a:lnTo>
                  <a:pt x="57150" y="861440"/>
                </a:lnTo>
                <a:lnTo>
                  <a:pt x="76200" y="1570481"/>
                </a:lnTo>
                <a:lnTo>
                  <a:pt x="76200" y="842390"/>
                </a:lnTo>
                <a:lnTo>
                  <a:pt x="57150" y="82334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29" name="Google Shape;6129;p124"/>
          <p:cNvSpPr/>
          <p:nvPr/>
        </p:nvSpPr>
        <p:spPr>
          <a:xfrm>
            <a:off x="7997603" y="2973853"/>
            <a:ext cx="1454967" cy="1471789"/>
          </a:xfrm>
          <a:custGeom>
            <a:rect b="b" l="l" r="r" t="t"/>
            <a:pathLst>
              <a:path extrusionOk="0" h="1333500" w="1318259">
                <a:moveTo>
                  <a:pt x="0" y="1333500"/>
                </a:moveTo>
                <a:lnTo>
                  <a:pt x="1318259" y="1333500"/>
                </a:lnTo>
                <a:lnTo>
                  <a:pt x="1318259" y="0"/>
                </a:lnTo>
                <a:lnTo>
                  <a:pt x="0" y="0"/>
                </a:lnTo>
                <a:lnTo>
                  <a:pt x="0" y="133350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30" name="Google Shape;6130;p124"/>
          <p:cNvSpPr/>
          <p:nvPr/>
        </p:nvSpPr>
        <p:spPr>
          <a:xfrm>
            <a:off x="7997603" y="2973853"/>
            <a:ext cx="1454967" cy="1471789"/>
          </a:xfrm>
          <a:custGeom>
            <a:rect b="b" l="l" r="r" t="t"/>
            <a:pathLst>
              <a:path extrusionOk="0" h="1333500" w="1318259">
                <a:moveTo>
                  <a:pt x="0" y="1333500"/>
                </a:moveTo>
                <a:lnTo>
                  <a:pt x="1318259" y="1333500"/>
                </a:lnTo>
                <a:lnTo>
                  <a:pt x="1318259" y="0"/>
                </a:lnTo>
                <a:lnTo>
                  <a:pt x="0" y="0"/>
                </a:lnTo>
                <a:lnTo>
                  <a:pt x="0" y="133350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31" name="Google Shape;6131;p124"/>
          <p:cNvSpPr/>
          <p:nvPr/>
        </p:nvSpPr>
        <p:spPr>
          <a:xfrm>
            <a:off x="8414750" y="3695452"/>
            <a:ext cx="620673" cy="61562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32" name="Google Shape;6132;p124"/>
          <p:cNvSpPr/>
          <p:nvPr/>
        </p:nvSpPr>
        <p:spPr>
          <a:xfrm>
            <a:off x="6740275" y="4446485"/>
            <a:ext cx="2005417" cy="1769538"/>
          </a:xfrm>
          <a:custGeom>
            <a:rect b="b" l="l" r="r" t="t"/>
            <a:pathLst>
              <a:path extrusionOk="0" h="1603273" w="1816989">
                <a:moveTo>
                  <a:pt x="114299" y="1527048"/>
                </a:moveTo>
                <a:lnTo>
                  <a:pt x="114300" y="1488947"/>
                </a:lnTo>
                <a:lnTo>
                  <a:pt x="0" y="1546097"/>
                </a:lnTo>
                <a:lnTo>
                  <a:pt x="114300" y="1603273"/>
                </a:lnTo>
                <a:lnTo>
                  <a:pt x="114299" y="1565173"/>
                </a:lnTo>
                <a:lnTo>
                  <a:pt x="95250" y="1565173"/>
                </a:lnTo>
                <a:lnTo>
                  <a:pt x="95250" y="1527047"/>
                </a:lnTo>
                <a:lnTo>
                  <a:pt x="114299" y="1527048"/>
                </a:lnTo>
                <a:close/>
              </a:path>
              <a:path extrusionOk="0" h="1603273" w="1816989">
                <a:moveTo>
                  <a:pt x="1778889" y="0"/>
                </a:moveTo>
                <a:lnTo>
                  <a:pt x="1778889" y="1546097"/>
                </a:lnTo>
                <a:lnTo>
                  <a:pt x="114299" y="1527048"/>
                </a:lnTo>
                <a:lnTo>
                  <a:pt x="95250" y="1527047"/>
                </a:lnTo>
                <a:lnTo>
                  <a:pt x="95250" y="1565173"/>
                </a:lnTo>
                <a:lnTo>
                  <a:pt x="1816989" y="1565173"/>
                </a:lnTo>
                <a:lnTo>
                  <a:pt x="1797939" y="1527047"/>
                </a:lnTo>
                <a:lnTo>
                  <a:pt x="1778889" y="0"/>
                </a:lnTo>
                <a:close/>
              </a:path>
              <a:path extrusionOk="0" h="1603273" w="1816989">
                <a:moveTo>
                  <a:pt x="1816989" y="0"/>
                </a:moveTo>
                <a:lnTo>
                  <a:pt x="1778889" y="0"/>
                </a:lnTo>
                <a:lnTo>
                  <a:pt x="1797939" y="1527047"/>
                </a:lnTo>
                <a:lnTo>
                  <a:pt x="1816989" y="1565173"/>
                </a:lnTo>
                <a:lnTo>
                  <a:pt x="1816989" y="0"/>
                </a:lnTo>
                <a:close/>
              </a:path>
              <a:path extrusionOk="0" h="1603273" w="1816989">
                <a:moveTo>
                  <a:pt x="1778889" y="1527047"/>
                </a:moveTo>
                <a:lnTo>
                  <a:pt x="114299" y="1527048"/>
                </a:lnTo>
                <a:lnTo>
                  <a:pt x="1778889" y="1546097"/>
                </a:lnTo>
                <a:lnTo>
                  <a:pt x="1778889" y="1527047"/>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33" name="Google Shape;6133;p124"/>
          <p:cNvSpPr/>
          <p:nvPr/>
        </p:nvSpPr>
        <p:spPr>
          <a:xfrm>
            <a:off x="1106266" y="2632400"/>
            <a:ext cx="1453286" cy="1471789"/>
          </a:xfrm>
          <a:custGeom>
            <a:rect b="b" l="l" r="r" t="t"/>
            <a:pathLst>
              <a:path extrusionOk="0" h="1333500" w="1316736">
                <a:moveTo>
                  <a:pt x="0" y="1333500"/>
                </a:moveTo>
                <a:lnTo>
                  <a:pt x="1316736" y="1333500"/>
                </a:lnTo>
                <a:lnTo>
                  <a:pt x="1316736" y="0"/>
                </a:lnTo>
                <a:lnTo>
                  <a:pt x="0" y="0"/>
                </a:lnTo>
                <a:lnTo>
                  <a:pt x="0" y="133350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34" name="Google Shape;6134;p124"/>
          <p:cNvSpPr/>
          <p:nvPr/>
        </p:nvSpPr>
        <p:spPr>
          <a:xfrm>
            <a:off x="1106266" y="2632400"/>
            <a:ext cx="1453286" cy="1471789"/>
          </a:xfrm>
          <a:custGeom>
            <a:rect b="b" l="l" r="r" t="t"/>
            <a:pathLst>
              <a:path extrusionOk="0" h="1333500" w="1316736">
                <a:moveTo>
                  <a:pt x="0" y="1333500"/>
                </a:moveTo>
                <a:lnTo>
                  <a:pt x="1316736" y="1333500"/>
                </a:lnTo>
                <a:lnTo>
                  <a:pt x="1316736" y="0"/>
                </a:lnTo>
                <a:lnTo>
                  <a:pt x="0" y="0"/>
                </a:lnTo>
                <a:lnTo>
                  <a:pt x="0" y="1333500"/>
                </a:lnTo>
                <a:close/>
              </a:path>
            </a:pathLst>
          </a:custGeom>
          <a:noFill/>
          <a:ln cap="flat" cmpd="sng" w="12175">
            <a:solidFill>
              <a:srgbClr val="41709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35" name="Google Shape;6135;p124"/>
          <p:cNvSpPr/>
          <p:nvPr/>
        </p:nvSpPr>
        <p:spPr>
          <a:xfrm>
            <a:off x="1484727" y="3369135"/>
            <a:ext cx="696365" cy="58703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36" name="Google Shape;6136;p124"/>
          <p:cNvSpPr txBox="1"/>
          <p:nvPr/>
        </p:nvSpPr>
        <p:spPr>
          <a:xfrm>
            <a:off x="674093" y="824763"/>
            <a:ext cx="2284447" cy="588154"/>
          </a:xfrm>
          <a:prstGeom prst="rect">
            <a:avLst/>
          </a:prstGeom>
          <a:noFill/>
          <a:ln>
            <a:noFill/>
          </a:ln>
        </p:spPr>
        <p:txBody>
          <a:bodyPr anchorCtr="0" anchor="t" bIns="0" lIns="0" spcFirstLastPara="1" rIns="0" wrap="square" tIns="0">
            <a:noAutofit/>
          </a:bodyPr>
          <a:lstStyle/>
          <a:p>
            <a:pPr indent="0" lvl="0" marL="14017" marR="0" rtl="0" algn="l">
              <a:lnSpc>
                <a:spcPct val="69495"/>
              </a:lnSpc>
              <a:spcBef>
                <a:spcPts val="0"/>
              </a:spcBef>
              <a:spcAft>
                <a:spcPts val="0"/>
              </a:spcAft>
              <a:buNone/>
            </a:pPr>
            <a:r>
              <a:rPr baseline="30000" lang="en-US" sz="6622">
                <a:solidFill>
                  <a:schemeClr val="dk1"/>
                </a:solidFill>
                <a:latin typeface="Calibri"/>
                <a:ea typeface="Calibri"/>
                <a:cs typeface="Calibri"/>
                <a:sym typeface="Calibri"/>
              </a:rPr>
              <a:t>Microsoft</a:t>
            </a:r>
            <a:endParaRPr sz="4415">
              <a:solidFill>
                <a:schemeClr val="dk1"/>
              </a:solidFill>
              <a:latin typeface="Calibri"/>
              <a:ea typeface="Calibri"/>
              <a:cs typeface="Calibri"/>
              <a:sym typeface="Calibri"/>
            </a:endParaRPr>
          </a:p>
        </p:txBody>
      </p:sp>
      <p:sp>
        <p:nvSpPr>
          <p:cNvPr id="6137" name="Google Shape;6137;p124"/>
          <p:cNvSpPr txBox="1"/>
          <p:nvPr/>
        </p:nvSpPr>
        <p:spPr>
          <a:xfrm>
            <a:off x="2971148" y="824763"/>
            <a:ext cx="1398167" cy="588154"/>
          </a:xfrm>
          <a:prstGeom prst="rect">
            <a:avLst/>
          </a:prstGeom>
          <a:noFill/>
          <a:ln>
            <a:noFill/>
          </a:ln>
        </p:spPr>
        <p:txBody>
          <a:bodyPr anchorCtr="0" anchor="t" bIns="0" lIns="0" spcFirstLastPara="1" rIns="0" wrap="square" tIns="0">
            <a:noAutofit/>
          </a:bodyPr>
          <a:lstStyle/>
          <a:p>
            <a:pPr indent="0" lvl="0" marL="14017" marR="0" rtl="0" algn="l">
              <a:lnSpc>
                <a:spcPct val="69495"/>
              </a:lnSpc>
              <a:spcBef>
                <a:spcPts val="0"/>
              </a:spcBef>
              <a:spcAft>
                <a:spcPts val="0"/>
              </a:spcAft>
              <a:buNone/>
            </a:pPr>
            <a:r>
              <a:rPr baseline="30000" lang="en-US" sz="6622">
                <a:solidFill>
                  <a:schemeClr val="dk1"/>
                </a:solidFill>
                <a:latin typeface="Calibri"/>
                <a:ea typeface="Calibri"/>
                <a:cs typeface="Calibri"/>
                <a:sym typeface="Calibri"/>
              </a:rPr>
              <a:t>Azure</a:t>
            </a:r>
            <a:endParaRPr sz="4415">
              <a:solidFill>
                <a:schemeClr val="dk1"/>
              </a:solidFill>
              <a:latin typeface="Calibri"/>
              <a:ea typeface="Calibri"/>
              <a:cs typeface="Calibri"/>
              <a:sym typeface="Calibri"/>
            </a:endParaRPr>
          </a:p>
        </p:txBody>
      </p:sp>
      <p:sp>
        <p:nvSpPr>
          <p:cNvPr id="6138" name="Google Shape;6138;p124"/>
          <p:cNvSpPr txBox="1"/>
          <p:nvPr/>
        </p:nvSpPr>
        <p:spPr>
          <a:xfrm>
            <a:off x="4383773" y="824763"/>
            <a:ext cx="893704" cy="588154"/>
          </a:xfrm>
          <a:prstGeom prst="rect">
            <a:avLst/>
          </a:prstGeom>
          <a:noFill/>
          <a:ln>
            <a:noFill/>
          </a:ln>
        </p:spPr>
        <p:txBody>
          <a:bodyPr anchorCtr="0" anchor="t" bIns="0" lIns="0" spcFirstLastPara="1" rIns="0" wrap="square" tIns="0">
            <a:noAutofit/>
          </a:bodyPr>
          <a:lstStyle/>
          <a:p>
            <a:pPr indent="0" lvl="0" marL="14017" marR="0" rtl="0" algn="l">
              <a:lnSpc>
                <a:spcPct val="69495"/>
              </a:lnSpc>
              <a:spcBef>
                <a:spcPts val="0"/>
              </a:spcBef>
              <a:spcAft>
                <a:spcPts val="0"/>
              </a:spcAft>
              <a:buNone/>
            </a:pPr>
            <a:r>
              <a:rPr baseline="30000" lang="en-US" sz="6622">
                <a:solidFill>
                  <a:schemeClr val="dk1"/>
                </a:solidFill>
                <a:latin typeface="Calibri"/>
                <a:ea typeface="Calibri"/>
                <a:cs typeface="Calibri"/>
                <a:sym typeface="Calibri"/>
              </a:rPr>
              <a:t>File</a:t>
            </a:r>
            <a:endParaRPr sz="4415">
              <a:solidFill>
                <a:schemeClr val="dk1"/>
              </a:solidFill>
              <a:latin typeface="Calibri"/>
              <a:ea typeface="Calibri"/>
              <a:cs typeface="Calibri"/>
              <a:sym typeface="Calibri"/>
            </a:endParaRPr>
          </a:p>
        </p:txBody>
      </p:sp>
      <p:sp>
        <p:nvSpPr>
          <p:cNvPr id="6139" name="Google Shape;6139;p124"/>
          <p:cNvSpPr txBox="1"/>
          <p:nvPr/>
        </p:nvSpPr>
        <p:spPr>
          <a:xfrm>
            <a:off x="5291728" y="824763"/>
            <a:ext cx="1820499" cy="588154"/>
          </a:xfrm>
          <a:prstGeom prst="rect">
            <a:avLst/>
          </a:prstGeom>
          <a:noFill/>
          <a:ln>
            <a:noFill/>
          </a:ln>
        </p:spPr>
        <p:txBody>
          <a:bodyPr anchorCtr="0" anchor="t" bIns="0" lIns="0" spcFirstLastPara="1" rIns="0" wrap="square" tIns="0">
            <a:noAutofit/>
          </a:bodyPr>
          <a:lstStyle/>
          <a:p>
            <a:pPr indent="0" lvl="0" marL="14017" marR="0" rtl="0" algn="l">
              <a:lnSpc>
                <a:spcPct val="69495"/>
              </a:lnSpc>
              <a:spcBef>
                <a:spcPts val="0"/>
              </a:spcBef>
              <a:spcAft>
                <a:spcPts val="0"/>
              </a:spcAft>
              <a:buNone/>
            </a:pPr>
            <a:r>
              <a:rPr baseline="30000" lang="en-US" sz="6622">
                <a:solidFill>
                  <a:schemeClr val="dk1"/>
                </a:solidFill>
                <a:latin typeface="Calibri"/>
                <a:ea typeface="Calibri"/>
                <a:cs typeface="Calibri"/>
                <a:sym typeface="Calibri"/>
              </a:rPr>
              <a:t>Storage</a:t>
            </a:r>
            <a:endParaRPr sz="4415">
              <a:solidFill>
                <a:schemeClr val="dk1"/>
              </a:solidFill>
              <a:latin typeface="Calibri"/>
              <a:ea typeface="Calibri"/>
              <a:cs typeface="Calibri"/>
              <a:sym typeface="Calibri"/>
            </a:endParaRPr>
          </a:p>
        </p:txBody>
      </p:sp>
      <p:sp>
        <p:nvSpPr>
          <p:cNvPr id="6140" name="Google Shape;6140;p124"/>
          <p:cNvSpPr txBox="1"/>
          <p:nvPr/>
        </p:nvSpPr>
        <p:spPr>
          <a:xfrm>
            <a:off x="7126684" y="824763"/>
            <a:ext cx="730700" cy="588154"/>
          </a:xfrm>
          <a:prstGeom prst="rect">
            <a:avLst/>
          </a:prstGeom>
          <a:noFill/>
          <a:ln>
            <a:noFill/>
          </a:ln>
        </p:spPr>
        <p:txBody>
          <a:bodyPr anchorCtr="0" anchor="t" bIns="0" lIns="0" spcFirstLastPara="1" rIns="0" wrap="square" tIns="0">
            <a:noAutofit/>
          </a:bodyPr>
          <a:lstStyle/>
          <a:p>
            <a:pPr indent="0" lvl="0" marL="14017" marR="0" rtl="0" algn="l">
              <a:lnSpc>
                <a:spcPct val="69495"/>
              </a:lnSpc>
              <a:spcBef>
                <a:spcPts val="0"/>
              </a:spcBef>
              <a:spcAft>
                <a:spcPts val="0"/>
              </a:spcAft>
              <a:buNone/>
            </a:pPr>
            <a:r>
              <a:rPr baseline="30000" lang="en-US" sz="6622">
                <a:solidFill>
                  <a:schemeClr val="dk1"/>
                </a:solidFill>
                <a:latin typeface="Calibri"/>
                <a:ea typeface="Calibri"/>
                <a:cs typeface="Calibri"/>
                <a:sym typeface="Calibri"/>
              </a:rPr>
              <a:t>(2)</a:t>
            </a:r>
            <a:endParaRPr sz="4415">
              <a:solidFill>
                <a:schemeClr val="dk1"/>
              </a:solidFill>
              <a:latin typeface="Calibri"/>
              <a:ea typeface="Calibri"/>
              <a:cs typeface="Calibri"/>
              <a:sym typeface="Calibri"/>
            </a:endParaRPr>
          </a:p>
        </p:txBody>
      </p:sp>
      <p:sp>
        <p:nvSpPr>
          <p:cNvPr id="6141" name="Google Shape;6141;p124"/>
          <p:cNvSpPr txBox="1"/>
          <p:nvPr/>
        </p:nvSpPr>
        <p:spPr>
          <a:xfrm>
            <a:off x="5504532" y="4126363"/>
            <a:ext cx="911050" cy="583781"/>
          </a:xfrm>
          <a:prstGeom prst="rect">
            <a:avLst/>
          </a:prstGeom>
          <a:noFill/>
          <a:ln>
            <a:noFill/>
          </a:ln>
        </p:spPr>
        <p:txBody>
          <a:bodyPr anchorCtr="0" anchor="t" bIns="0" lIns="0" spcFirstLastPara="1" rIns="0" wrap="square" tIns="0">
            <a:noAutofit/>
          </a:bodyPr>
          <a:lstStyle/>
          <a:p>
            <a:pPr indent="0" lvl="0" marL="14017" marR="0" rtl="0" algn="l">
              <a:lnSpc>
                <a:spcPct val="71677"/>
              </a:lnSpc>
              <a:spcBef>
                <a:spcPts val="0"/>
              </a:spcBef>
              <a:spcAft>
                <a:spcPts val="0"/>
              </a:spcAft>
              <a:buNone/>
            </a:pPr>
            <a:r>
              <a:rPr baseline="30000" lang="en-US" sz="2980">
                <a:solidFill>
                  <a:schemeClr val="dk1"/>
                </a:solidFill>
                <a:latin typeface="Calibri"/>
                <a:ea typeface="Calibri"/>
                <a:cs typeface="Calibri"/>
                <a:sym typeface="Calibri"/>
              </a:rPr>
              <a:t>SMB 2.1</a:t>
            </a:r>
            <a:endParaRPr sz="1987">
              <a:solidFill>
                <a:schemeClr val="dk1"/>
              </a:solidFill>
              <a:latin typeface="Calibri"/>
              <a:ea typeface="Calibri"/>
              <a:cs typeface="Calibri"/>
              <a:sym typeface="Calibri"/>
            </a:endParaRPr>
          </a:p>
          <a:p>
            <a:pPr indent="0" lvl="0" marL="14017" marR="37896" rtl="0" algn="l">
              <a:lnSpc>
                <a:spcPct val="80201"/>
              </a:lnSpc>
              <a:spcBef>
                <a:spcPts val="12"/>
              </a:spcBef>
              <a:spcAft>
                <a:spcPts val="0"/>
              </a:spcAft>
              <a:buNone/>
            </a:pPr>
            <a:r>
              <a:rPr baseline="30000" lang="en-US" sz="2980">
                <a:solidFill>
                  <a:schemeClr val="dk1"/>
                </a:solidFill>
                <a:latin typeface="Calibri"/>
                <a:ea typeface="Calibri"/>
                <a:cs typeface="Calibri"/>
                <a:sym typeface="Calibri"/>
              </a:rPr>
              <a:t>REST</a:t>
            </a:r>
            <a:endParaRPr sz="1987">
              <a:solidFill>
                <a:schemeClr val="dk1"/>
              </a:solidFill>
              <a:latin typeface="Calibri"/>
              <a:ea typeface="Calibri"/>
              <a:cs typeface="Calibri"/>
              <a:sym typeface="Calibri"/>
            </a:endParaRPr>
          </a:p>
        </p:txBody>
      </p:sp>
      <p:sp>
        <p:nvSpPr>
          <p:cNvPr id="6142" name="Google Shape;6142;p124"/>
          <p:cNvSpPr txBox="1"/>
          <p:nvPr/>
        </p:nvSpPr>
        <p:spPr>
          <a:xfrm>
            <a:off x="2089982" y="4454054"/>
            <a:ext cx="910126" cy="583389"/>
          </a:xfrm>
          <a:prstGeom prst="rect">
            <a:avLst/>
          </a:prstGeom>
          <a:noFill/>
          <a:ln>
            <a:noFill/>
          </a:ln>
        </p:spPr>
        <p:txBody>
          <a:bodyPr anchorCtr="0" anchor="t" bIns="0" lIns="0" spcFirstLastPara="1" rIns="0" wrap="square" tIns="0">
            <a:noAutofit/>
          </a:bodyPr>
          <a:lstStyle/>
          <a:p>
            <a:pPr indent="0" lvl="0" marL="14017" marR="0" rtl="0" algn="l">
              <a:lnSpc>
                <a:spcPct val="71677"/>
              </a:lnSpc>
              <a:spcBef>
                <a:spcPts val="0"/>
              </a:spcBef>
              <a:spcAft>
                <a:spcPts val="0"/>
              </a:spcAft>
              <a:buNone/>
            </a:pPr>
            <a:r>
              <a:rPr baseline="30000" lang="en-US" sz="2980">
                <a:solidFill>
                  <a:schemeClr val="dk1"/>
                </a:solidFill>
                <a:latin typeface="Calibri"/>
                <a:ea typeface="Calibri"/>
                <a:cs typeface="Calibri"/>
                <a:sym typeface="Calibri"/>
              </a:rPr>
              <a:t>SMB 2.1</a:t>
            </a:r>
            <a:endParaRPr sz="1987">
              <a:solidFill>
                <a:schemeClr val="dk1"/>
              </a:solidFill>
              <a:latin typeface="Calibri"/>
              <a:ea typeface="Calibri"/>
              <a:cs typeface="Calibri"/>
              <a:sym typeface="Calibri"/>
            </a:endParaRPr>
          </a:p>
          <a:p>
            <a:pPr indent="0" lvl="0" marL="14017" marR="37845" rtl="0" algn="l">
              <a:lnSpc>
                <a:spcPct val="80000"/>
              </a:lnSpc>
              <a:spcBef>
                <a:spcPts val="12"/>
              </a:spcBef>
              <a:spcAft>
                <a:spcPts val="0"/>
              </a:spcAft>
              <a:buNone/>
            </a:pPr>
            <a:r>
              <a:rPr baseline="30000" lang="en-US" sz="2980">
                <a:solidFill>
                  <a:schemeClr val="dk1"/>
                </a:solidFill>
                <a:latin typeface="Calibri"/>
                <a:ea typeface="Calibri"/>
                <a:cs typeface="Calibri"/>
                <a:sym typeface="Calibri"/>
              </a:rPr>
              <a:t>REST</a:t>
            </a:r>
            <a:endParaRPr sz="1987">
              <a:solidFill>
                <a:schemeClr val="dk1"/>
              </a:solidFill>
              <a:latin typeface="Calibri"/>
              <a:ea typeface="Calibri"/>
              <a:cs typeface="Calibri"/>
              <a:sym typeface="Calibri"/>
            </a:endParaRPr>
          </a:p>
        </p:txBody>
      </p:sp>
      <p:sp>
        <p:nvSpPr>
          <p:cNvPr id="6143" name="Google Shape;6143;p124"/>
          <p:cNvSpPr txBox="1"/>
          <p:nvPr/>
        </p:nvSpPr>
        <p:spPr>
          <a:xfrm>
            <a:off x="9021407" y="4707790"/>
            <a:ext cx="560683" cy="280676"/>
          </a:xfrm>
          <a:prstGeom prst="rect">
            <a:avLst/>
          </a:prstGeom>
          <a:noFill/>
          <a:ln>
            <a:noFill/>
          </a:ln>
        </p:spPr>
        <p:txBody>
          <a:bodyPr anchorCtr="0" anchor="t" bIns="0" lIns="0" spcFirstLastPara="1" rIns="0" wrap="square" tIns="0">
            <a:noAutofit/>
          </a:bodyPr>
          <a:lstStyle/>
          <a:p>
            <a:pPr indent="0" lvl="0" marL="14017" marR="0" rtl="0" algn="l">
              <a:lnSpc>
                <a:spcPct val="71677"/>
              </a:lnSpc>
              <a:spcBef>
                <a:spcPts val="0"/>
              </a:spcBef>
              <a:spcAft>
                <a:spcPts val="0"/>
              </a:spcAft>
              <a:buNone/>
            </a:pPr>
            <a:r>
              <a:rPr baseline="30000" lang="en-US" sz="2980">
                <a:solidFill>
                  <a:schemeClr val="dk1"/>
                </a:solidFill>
                <a:latin typeface="Calibri"/>
                <a:ea typeface="Calibri"/>
                <a:cs typeface="Calibri"/>
                <a:sym typeface="Calibri"/>
              </a:rPr>
              <a:t>REST</a:t>
            </a:r>
            <a:endParaRPr sz="1987">
              <a:solidFill>
                <a:schemeClr val="dk1"/>
              </a:solidFill>
              <a:latin typeface="Calibri"/>
              <a:ea typeface="Calibri"/>
              <a:cs typeface="Calibri"/>
              <a:sym typeface="Calibri"/>
            </a:endParaRPr>
          </a:p>
        </p:txBody>
      </p:sp>
      <p:sp>
        <p:nvSpPr>
          <p:cNvPr id="6144" name="Google Shape;6144;p124"/>
          <p:cNvSpPr txBox="1"/>
          <p:nvPr/>
        </p:nvSpPr>
        <p:spPr>
          <a:xfrm>
            <a:off x="3763896" y="5735772"/>
            <a:ext cx="2975537" cy="83261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938">
              <a:solidFill>
                <a:schemeClr val="dk1"/>
              </a:solidFill>
              <a:latin typeface="Calibri"/>
              <a:ea typeface="Calibri"/>
              <a:cs typeface="Calibri"/>
              <a:sym typeface="Calibri"/>
            </a:endParaRPr>
          </a:p>
          <a:p>
            <a:pPr indent="0" lvl="0" marL="937876" marR="0" rtl="0" algn="l">
              <a:lnSpc>
                <a:spcPct val="101725"/>
              </a:lnSpc>
              <a:spcBef>
                <a:spcPts val="1104"/>
              </a:spcBef>
              <a:spcAft>
                <a:spcPts val="0"/>
              </a:spcAft>
              <a:buNone/>
            </a:pPr>
            <a:r>
              <a:rPr lang="en-US" sz="1987">
                <a:solidFill>
                  <a:srgbClr val="FFFFFF"/>
                </a:solidFill>
                <a:latin typeface="Calibri"/>
                <a:ea typeface="Calibri"/>
                <a:cs typeface="Calibri"/>
                <a:sym typeface="Calibri"/>
              </a:rPr>
              <a:t>Azure Files</a:t>
            </a:r>
            <a:endParaRPr sz="1987">
              <a:solidFill>
                <a:schemeClr val="dk1"/>
              </a:solidFill>
              <a:latin typeface="Calibri"/>
              <a:ea typeface="Calibri"/>
              <a:cs typeface="Calibri"/>
              <a:sym typeface="Calibri"/>
            </a:endParaRPr>
          </a:p>
        </p:txBody>
      </p:sp>
      <p:sp>
        <p:nvSpPr>
          <p:cNvPr id="6145" name="Google Shape;6145;p124"/>
          <p:cNvSpPr txBox="1"/>
          <p:nvPr/>
        </p:nvSpPr>
        <p:spPr>
          <a:xfrm>
            <a:off x="7997603" y="2973853"/>
            <a:ext cx="1454967" cy="147178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49">
              <a:solidFill>
                <a:schemeClr val="dk1"/>
              </a:solidFill>
              <a:latin typeface="Calibri"/>
              <a:ea typeface="Calibri"/>
              <a:cs typeface="Calibri"/>
              <a:sym typeface="Calibri"/>
            </a:endParaRPr>
          </a:p>
          <a:p>
            <a:pPr indent="0" lvl="0" marL="272771" marR="0" rtl="0" algn="l">
              <a:lnSpc>
                <a:spcPct val="101725"/>
              </a:lnSpc>
              <a:spcBef>
                <a:spcPts val="1104"/>
              </a:spcBef>
              <a:spcAft>
                <a:spcPts val="0"/>
              </a:spcAft>
              <a:buNone/>
            </a:pPr>
            <a:r>
              <a:rPr lang="en-US" sz="1987">
                <a:solidFill>
                  <a:srgbClr val="FFFFFF"/>
                </a:solidFill>
                <a:latin typeface="Calibri"/>
                <a:ea typeface="Calibri"/>
                <a:cs typeface="Calibri"/>
                <a:sym typeface="Calibri"/>
              </a:rPr>
              <a:t>Web Site</a:t>
            </a:r>
            <a:endParaRPr sz="1987">
              <a:solidFill>
                <a:schemeClr val="dk1"/>
              </a:solidFill>
              <a:latin typeface="Calibri"/>
              <a:ea typeface="Calibri"/>
              <a:cs typeface="Calibri"/>
              <a:sym typeface="Calibri"/>
            </a:endParaRPr>
          </a:p>
        </p:txBody>
      </p:sp>
      <p:sp>
        <p:nvSpPr>
          <p:cNvPr id="6146" name="Google Shape;6146;p124"/>
          <p:cNvSpPr txBox="1"/>
          <p:nvPr/>
        </p:nvSpPr>
        <p:spPr>
          <a:xfrm>
            <a:off x="1106266" y="2632400"/>
            <a:ext cx="1453286" cy="147178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773">
              <a:solidFill>
                <a:schemeClr val="dk1"/>
              </a:solidFill>
              <a:latin typeface="Calibri"/>
              <a:ea typeface="Calibri"/>
              <a:cs typeface="Calibri"/>
              <a:sym typeface="Calibri"/>
            </a:endParaRPr>
          </a:p>
          <a:p>
            <a:pPr indent="0" lvl="0" marL="187378" marR="0" rtl="0" algn="l">
              <a:lnSpc>
                <a:spcPct val="101725"/>
              </a:lnSpc>
              <a:spcBef>
                <a:spcPts val="2207"/>
              </a:spcBef>
              <a:spcAft>
                <a:spcPts val="0"/>
              </a:spcAft>
              <a:buNone/>
            </a:pPr>
            <a:r>
              <a:rPr lang="en-US" sz="1545">
                <a:solidFill>
                  <a:srgbClr val="FFFFFF"/>
                </a:solidFill>
                <a:latin typeface="Calibri"/>
                <a:ea typeface="Calibri"/>
                <a:cs typeface="Calibri"/>
                <a:sym typeface="Calibri"/>
              </a:rPr>
              <a:t>Cloud Service</a:t>
            </a:r>
            <a:endParaRPr sz="1545">
              <a:solidFill>
                <a:schemeClr val="dk1"/>
              </a:solidFill>
              <a:latin typeface="Calibri"/>
              <a:ea typeface="Calibri"/>
              <a:cs typeface="Calibri"/>
              <a:sym typeface="Calibri"/>
            </a:endParaRPr>
          </a:p>
        </p:txBody>
      </p:sp>
      <p:sp>
        <p:nvSpPr>
          <p:cNvPr id="6147" name="Google Shape;6147;p124"/>
          <p:cNvSpPr txBox="1"/>
          <p:nvPr/>
        </p:nvSpPr>
        <p:spPr>
          <a:xfrm>
            <a:off x="4524180" y="2405323"/>
            <a:ext cx="1454968" cy="147010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49">
              <a:solidFill>
                <a:schemeClr val="dk1"/>
              </a:solidFill>
              <a:latin typeface="Calibri"/>
              <a:ea typeface="Calibri"/>
              <a:cs typeface="Calibri"/>
              <a:sym typeface="Calibri"/>
            </a:endParaRPr>
          </a:p>
          <a:p>
            <a:pPr indent="0" lvl="0" marL="515683" marR="514696" rtl="0" algn="ctr">
              <a:lnSpc>
                <a:spcPct val="101725"/>
              </a:lnSpc>
              <a:spcBef>
                <a:spcPts val="1104"/>
              </a:spcBef>
              <a:spcAft>
                <a:spcPts val="0"/>
              </a:spcAft>
              <a:buNone/>
            </a:pPr>
            <a:r>
              <a:rPr lang="en-US" sz="1987">
                <a:solidFill>
                  <a:srgbClr val="FFFFFF"/>
                </a:solidFill>
                <a:latin typeface="Calibri"/>
                <a:ea typeface="Calibri"/>
                <a:cs typeface="Calibri"/>
                <a:sym typeface="Calibri"/>
              </a:rPr>
              <a:t>VM</a:t>
            </a:r>
            <a:endParaRPr sz="1987">
              <a:solidFill>
                <a:schemeClr val="dk1"/>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1" name="Shape 6151"/>
        <p:cNvGrpSpPr/>
        <p:nvPr/>
      </p:nvGrpSpPr>
      <p:grpSpPr>
        <a:xfrm>
          <a:off x="0" y="0"/>
          <a:ext cx="0" cy="0"/>
          <a:chOff x="0" y="0"/>
          <a:chExt cx="0" cy="0"/>
        </a:xfrm>
      </p:grpSpPr>
      <p:sp>
        <p:nvSpPr>
          <p:cNvPr id="6152" name="Google Shape;6152;p125"/>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53" name="Google Shape;6153;p125"/>
          <p:cNvSpPr/>
          <p:nvPr/>
        </p:nvSpPr>
        <p:spPr>
          <a:xfrm>
            <a:off x="702575" y="2652585"/>
            <a:ext cx="9173870" cy="39847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54" name="Google Shape;6154;p125"/>
          <p:cNvSpPr txBox="1"/>
          <p:nvPr/>
        </p:nvSpPr>
        <p:spPr>
          <a:xfrm>
            <a:off x="674093" y="824763"/>
            <a:ext cx="2469977" cy="588154"/>
          </a:xfrm>
          <a:prstGeom prst="rect">
            <a:avLst/>
          </a:prstGeom>
          <a:noFill/>
          <a:ln>
            <a:noFill/>
          </a:ln>
        </p:spPr>
        <p:txBody>
          <a:bodyPr anchorCtr="0" anchor="t" bIns="0" lIns="0" spcFirstLastPara="1" rIns="0" wrap="square" tIns="0">
            <a:noAutofit/>
          </a:bodyPr>
          <a:lstStyle/>
          <a:p>
            <a:pPr indent="0" lvl="0" marL="14017" marR="0" rtl="0" algn="l">
              <a:lnSpc>
                <a:spcPct val="69495"/>
              </a:lnSpc>
              <a:spcBef>
                <a:spcPts val="0"/>
              </a:spcBef>
              <a:spcAft>
                <a:spcPts val="0"/>
              </a:spcAft>
              <a:buNone/>
            </a:pPr>
            <a:r>
              <a:rPr baseline="30000" lang="en-US" sz="6622">
                <a:solidFill>
                  <a:schemeClr val="dk1"/>
                </a:solidFill>
                <a:latin typeface="Calibri"/>
                <a:ea typeface="Calibri"/>
                <a:cs typeface="Calibri"/>
                <a:sym typeface="Calibri"/>
              </a:rPr>
              <a:t>EMC Isilon</a:t>
            </a:r>
            <a:endParaRPr sz="4415">
              <a:solidFill>
                <a:schemeClr val="dk1"/>
              </a:solidFill>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8" name="Shape 6158"/>
        <p:cNvGrpSpPr/>
        <p:nvPr/>
      </p:nvGrpSpPr>
      <p:grpSpPr>
        <a:xfrm>
          <a:off x="0" y="0"/>
          <a:ext cx="0" cy="0"/>
          <a:chOff x="0" y="0"/>
          <a:chExt cx="0" cy="0"/>
        </a:xfrm>
      </p:grpSpPr>
      <p:pic>
        <p:nvPicPr>
          <p:cNvPr descr="GoGrid Advanced Cloud Service /w Managed Database Server Cross Connect [2].  | Download Scientific Diagram" id="6159" name="Google Shape;6159;p126"/>
          <p:cNvPicPr preferRelativeResize="0"/>
          <p:nvPr/>
        </p:nvPicPr>
        <p:blipFill rotWithShape="1">
          <a:blip r:embed="rId3">
            <a:alphaModFix/>
          </a:blip>
          <a:srcRect b="0" l="0" r="0" t="0"/>
          <a:stretch/>
        </p:blipFill>
        <p:spPr>
          <a:xfrm>
            <a:off x="774700" y="0"/>
            <a:ext cx="9220199" cy="75692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4" name="Shape 6164"/>
        <p:cNvGrpSpPr/>
        <p:nvPr/>
      </p:nvGrpSpPr>
      <p:grpSpPr>
        <a:xfrm>
          <a:off x="0" y="0"/>
          <a:ext cx="0" cy="0"/>
          <a:chOff x="0" y="0"/>
          <a:chExt cx="0" cy="0"/>
        </a:xfrm>
      </p:grpSpPr>
      <p:sp>
        <p:nvSpPr>
          <p:cNvPr id="6165" name="Google Shape;6165;p127"/>
          <p:cNvSpPr txBox="1"/>
          <p:nvPr>
            <p:ph type="title"/>
          </p:nvPr>
        </p:nvSpPr>
        <p:spPr>
          <a:xfrm>
            <a:off x="973384" y="40713"/>
            <a:ext cx="9223058" cy="88441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DAS over Fiber Channel</a:t>
            </a:r>
            <a:endParaRPr/>
          </a:p>
        </p:txBody>
      </p:sp>
      <p:sp>
        <p:nvSpPr>
          <p:cNvPr id="6166" name="Google Shape;6166;p127"/>
          <p:cNvSpPr/>
          <p:nvPr/>
        </p:nvSpPr>
        <p:spPr>
          <a:xfrm>
            <a:off x="4001064" y="1345636"/>
            <a:ext cx="2859476" cy="925124"/>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Server</a:t>
            </a:r>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6167" name="Google Shape;6167;p127"/>
          <p:cNvSpPr/>
          <p:nvPr/>
        </p:nvSpPr>
        <p:spPr>
          <a:xfrm>
            <a:off x="4253371" y="1934351"/>
            <a:ext cx="1850249" cy="336409"/>
          </a:xfrm>
          <a:prstGeom prst="rect">
            <a:avLst/>
          </a:prstGeom>
          <a:solidFill>
            <a:srgbClr val="FF99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HBA</a:t>
            </a:r>
            <a:endParaRPr/>
          </a:p>
        </p:txBody>
      </p:sp>
      <p:sp>
        <p:nvSpPr>
          <p:cNvPr id="6168" name="Google Shape;6168;p127"/>
          <p:cNvSpPr/>
          <p:nvPr/>
        </p:nvSpPr>
        <p:spPr>
          <a:xfrm>
            <a:off x="3748758" y="3952804"/>
            <a:ext cx="3868702" cy="1850249"/>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Storage</a:t>
            </a:r>
            <a:endParaRPr/>
          </a:p>
          <a:p>
            <a:pPr indent="0" lvl="0" marL="0" marR="0" rtl="0" algn="l">
              <a:spcBef>
                <a:spcPts val="0"/>
              </a:spcBef>
              <a:spcAft>
                <a:spcPts val="0"/>
              </a:spcAft>
              <a:buNone/>
            </a:pPr>
            <a:r>
              <a:t/>
            </a:r>
            <a:endParaRPr b="1"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b="1"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b="1"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b="1" sz="1800">
              <a:solidFill>
                <a:schemeClr val="dk1"/>
              </a:solidFill>
              <a:latin typeface="Verdana"/>
              <a:ea typeface="Verdana"/>
              <a:cs typeface="Verdana"/>
              <a:sym typeface="Verdana"/>
            </a:endParaRPr>
          </a:p>
        </p:txBody>
      </p:sp>
      <p:cxnSp>
        <p:nvCxnSpPr>
          <p:cNvPr id="6169" name="Google Shape;6169;p127"/>
          <p:cNvCxnSpPr>
            <a:stCxn id="6167" idx="2"/>
            <a:endCxn id="6168" idx="0"/>
          </p:cNvCxnSpPr>
          <p:nvPr/>
        </p:nvCxnSpPr>
        <p:spPr>
          <a:xfrm flipH="1" rot="-5400000">
            <a:off x="4589746" y="2859510"/>
            <a:ext cx="1682100" cy="504600"/>
          </a:xfrm>
          <a:prstGeom prst="bentConnector3">
            <a:avLst>
              <a:gd fmla="val 49998" name="adj1"/>
            </a:avLst>
          </a:prstGeom>
          <a:noFill/>
          <a:ln cap="flat" cmpd="sng" w="9525">
            <a:solidFill>
              <a:schemeClr val="dk1"/>
            </a:solidFill>
            <a:prstDash val="solid"/>
            <a:miter lim="800000"/>
            <a:headEnd len="med" w="med" type="none"/>
            <a:tailEnd len="med" w="med" type="none"/>
          </a:ln>
        </p:spPr>
      </p:cxnSp>
      <p:sp>
        <p:nvSpPr>
          <p:cNvPr id="6170" name="Google Shape;6170;p127"/>
          <p:cNvSpPr txBox="1"/>
          <p:nvPr/>
        </p:nvSpPr>
        <p:spPr>
          <a:xfrm>
            <a:off x="973384" y="4639639"/>
            <a:ext cx="2102556" cy="10618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Disk drives and </a:t>
            </a:r>
            <a:endParaRPr/>
          </a:p>
          <a:p>
            <a:pPr indent="0" lvl="0" marL="0" marR="0" rtl="0" algn="l">
              <a:spcBef>
                <a:spcPts val="900"/>
              </a:spcBef>
              <a:spcAft>
                <a:spcPts val="0"/>
              </a:spcAft>
              <a:buNone/>
            </a:pPr>
            <a:r>
              <a:rPr lang="en-US" sz="1800">
                <a:solidFill>
                  <a:schemeClr val="dk1"/>
                </a:solidFill>
                <a:latin typeface="Verdana"/>
                <a:ea typeface="Verdana"/>
                <a:cs typeface="Verdana"/>
                <a:sym typeface="Verdana"/>
              </a:rPr>
              <a:t>RAID controller are external </a:t>
            </a:r>
            <a:endParaRPr/>
          </a:p>
        </p:txBody>
      </p:sp>
      <p:cxnSp>
        <p:nvCxnSpPr>
          <p:cNvPr id="6171" name="Google Shape;6171;p127"/>
          <p:cNvCxnSpPr/>
          <p:nvPr/>
        </p:nvCxnSpPr>
        <p:spPr>
          <a:xfrm flipH="1" rot="10800000">
            <a:off x="2823633" y="4709725"/>
            <a:ext cx="756920" cy="84102"/>
          </a:xfrm>
          <a:prstGeom prst="straightConnector1">
            <a:avLst/>
          </a:prstGeom>
          <a:noFill/>
          <a:ln cap="flat" cmpd="sng" w="9525">
            <a:solidFill>
              <a:schemeClr val="dk1"/>
            </a:solidFill>
            <a:prstDash val="solid"/>
            <a:round/>
            <a:headEnd len="med" w="med" type="none"/>
            <a:tailEnd len="med" w="med" type="triangle"/>
          </a:ln>
        </p:spPr>
      </p:cxnSp>
      <p:grpSp>
        <p:nvGrpSpPr>
          <p:cNvPr id="6172" name="Google Shape;6172;p127"/>
          <p:cNvGrpSpPr/>
          <p:nvPr/>
        </p:nvGrpSpPr>
        <p:grpSpPr>
          <a:xfrm>
            <a:off x="3916962" y="4457427"/>
            <a:ext cx="3616396" cy="672819"/>
            <a:chOff x="768" y="3312"/>
            <a:chExt cx="2064" cy="384"/>
          </a:xfrm>
        </p:grpSpPr>
        <p:sp>
          <p:nvSpPr>
            <p:cNvPr id="6173" name="Google Shape;6173;p127"/>
            <p:cNvSpPr/>
            <p:nvPr/>
          </p:nvSpPr>
          <p:spPr>
            <a:xfrm>
              <a:off x="768" y="3312"/>
              <a:ext cx="2064" cy="384"/>
            </a:xfrm>
            <a:prstGeom prst="rect">
              <a:avLst/>
            </a:prstGeom>
            <a:solidFill>
              <a:srgbClr val="FF99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6174" name="Google Shape;6174;p127"/>
            <p:cNvCxnSpPr/>
            <p:nvPr/>
          </p:nvCxnSpPr>
          <p:spPr>
            <a:xfrm>
              <a:off x="960" y="3312"/>
              <a:ext cx="0" cy="384"/>
            </a:xfrm>
            <a:prstGeom prst="straightConnector1">
              <a:avLst/>
            </a:prstGeom>
            <a:noFill/>
            <a:ln cap="flat" cmpd="sng" w="9525">
              <a:solidFill>
                <a:schemeClr val="dk1"/>
              </a:solidFill>
              <a:prstDash val="solid"/>
              <a:round/>
              <a:headEnd len="med" w="med" type="none"/>
              <a:tailEnd len="med" w="med" type="none"/>
            </a:ln>
          </p:spPr>
        </p:cxnSp>
        <p:cxnSp>
          <p:nvCxnSpPr>
            <p:cNvPr id="6175" name="Google Shape;6175;p127"/>
            <p:cNvCxnSpPr/>
            <p:nvPr/>
          </p:nvCxnSpPr>
          <p:spPr>
            <a:xfrm>
              <a:off x="1152" y="3312"/>
              <a:ext cx="0" cy="384"/>
            </a:xfrm>
            <a:prstGeom prst="straightConnector1">
              <a:avLst/>
            </a:prstGeom>
            <a:noFill/>
            <a:ln cap="flat" cmpd="sng" w="9525">
              <a:solidFill>
                <a:schemeClr val="dk1"/>
              </a:solidFill>
              <a:prstDash val="solid"/>
              <a:round/>
              <a:headEnd len="med" w="med" type="none"/>
              <a:tailEnd len="med" w="med" type="none"/>
            </a:ln>
          </p:spPr>
        </p:cxnSp>
        <p:cxnSp>
          <p:nvCxnSpPr>
            <p:cNvPr id="6176" name="Google Shape;6176;p127"/>
            <p:cNvCxnSpPr/>
            <p:nvPr/>
          </p:nvCxnSpPr>
          <p:spPr>
            <a:xfrm>
              <a:off x="1344" y="3312"/>
              <a:ext cx="0" cy="384"/>
            </a:xfrm>
            <a:prstGeom prst="straightConnector1">
              <a:avLst/>
            </a:prstGeom>
            <a:noFill/>
            <a:ln cap="flat" cmpd="sng" w="9525">
              <a:solidFill>
                <a:schemeClr val="dk1"/>
              </a:solidFill>
              <a:prstDash val="solid"/>
              <a:round/>
              <a:headEnd len="med" w="med" type="none"/>
              <a:tailEnd len="med" w="med" type="none"/>
            </a:ln>
          </p:spPr>
        </p:cxnSp>
        <p:cxnSp>
          <p:nvCxnSpPr>
            <p:cNvPr id="6177" name="Google Shape;6177;p127"/>
            <p:cNvCxnSpPr/>
            <p:nvPr/>
          </p:nvCxnSpPr>
          <p:spPr>
            <a:xfrm>
              <a:off x="1584" y="3312"/>
              <a:ext cx="0" cy="384"/>
            </a:xfrm>
            <a:prstGeom prst="straightConnector1">
              <a:avLst/>
            </a:prstGeom>
            <a:noFill/>
            <a:ln cap="flat" cmpd="sng" w="9525">
              <a:solidFill>
                <a:schemeClr val="dk1"/>
              </a:solidFill>
              <a:prstDash val="solid"/>
              <a:round/>
              <a:headEnd len="med" w="med" type="none"/>
              <a:tailEnd len="med" w="med" type="none"/>
            </a:ln>
          </p:spPr>
        </p:cxnSp>
        <p:sp>
          <p:nvSpPr>
            <p:cNvPr id="6178" name="Google Shape;6178;p127"/>
            <p:cNvSpPr txBox="1"/>
            <p:nvPr/>
          </p:nvSpPr>
          <p:spPr>
            <a:xfrm>
              <a:off x="1344" y="3456"/>
              <a:ext cx="940" cy="2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Verdana"/>
                  <a:ea typeface="Verdana"/>
                  <a:cs typeface="Verdana"/>
                  <a:sym typeface="Verdana"/>
                </a:rPr>
                <a:t>Disk Drives</a:t>
              </a:r>
              <a:endParaRPr/>
            </a:p>
          </p:txBody>
        </p:sp>
        <p:cxnSp>
          <p:nvCxnSpPr>
            <p:cNvPr id="6179" name="Google Shape;6179;p127"/>
            <p:cNvCxnSpPr/>
            <p:nvPr/>
          </p:nvCxnSpPr>
          <p:spPr>
            <a:xfrm>
              <a:off x="1824" y="3312"/>
              <a:ext cx="0" cy="384"/>
            </a:xfrm>
            <a:prstGeom prst="straightConnector1">
              <a:avLst/>
            </a:prstGeom>
            <a:noFill/>
            <a:ln cap="flat" cmpd="sng" w="9525">
              <a:solidFill>
                <a:schemeClr val="dk1"/>
              </a:solidFill>
              <a:prstDash val="solid"/>
              <a:round/>
              <a:headEnd len="med" w="med" type="none"/>
              <a:tailEnd len="med" w="med" type="none"/>
            </a:ln>
          </p:spPr>
        </p:cxnSp>
        <p:cxnSp>
          <p:nvCxnSpPr>
            <p:cNvPr id="6180" name="Google Shape;6180;p127"/>
            <p:cNvCxnSpPr/>
            <p:nvPr/>
          </p:nvCxnSpPr>
          <p:spPr>
            <a:xfrm>
              <a:off x="2064" y="3312"/>
              <a:ext cx="0" cy="384"/>
            </a:xfrm>
            <a:prstGeom prst="straightConnector1">
              <a:avLst/>
            </a:prstGeom>
            <a:noFill/>
            <a:ln cap="flat" cmpd="sng" w="9525">
              <a:solidFill>
                <a:schemeClr val="dk1"/>
              </a:solidFill>
              <a:prstDash val="solid"/>
              <a:round/>
              <a:headEnd len="med" w="med" type="none"/>
              <a:tailEnd len="med" w="med" type="none"/>
            </a:ln>
          </p:spPr>
        </p:cxnSp>
        <p:cxnSp>
          <p:nvCxnSpPr>
            <p:cNvPr id="6181" name="Google Shape;6181;p127"/>
            <p:cNvCxnSpPr/>
            <p:nvPr/>
          </p:nvCxnSpPr>
          <p:spPr>
            <a:xfrm>
              <a:off x="2256" y="3312"/>
              <a:ext cx="0" cy="384"/>
            </a:xfrm>
            <a:prstGeom prst="straightConnector1">
              <a:avLst/>
            </a:prstGeom>
            <a:noFill/>
            <a:ln cap="flat" cmpd="sng" w="9525">
              <a:solidFill>
                <a:schemeClr val="dk1"/>
              </a:solidFill>
              <a:prstDash val="solid"/>
              <a:round/>
              <a:headEnd len="med" w="med" type="none"/>
              <a:tailEnd len="med" w="med" type="none"/>
            </a:ln>
          </p:spPr>
        </p:cxnSp>
        <p:cxnSp>
          <p:nvCxnSpPr>
            <p:cNvPr id="6182" name="Google Shape;6182;p127"/>
            <p:cNvCxnSpPr/>
            <p:nvPr/>
          </p:nvCxnSpPr>
          <p:spPr>
            <a:xfrm>
              <a:off x="2448" y="3312"/>
              <a:ext cx="0" cy="384"/>
            </a:xfrm>
            <a:prstGeom prst="straightConnector1">
              <a:avLst/>
            </a:prstGeom>
            <a:noFill/>
            <a:ln cap="flat" cmpd="sng" w="9525">
              <a:solidFill>
                <a:schemeClr val="dk1"/>
              </a:solidFill>
              <a:prstDash val="solid"/>
              <a:round/>
              <a:headEnd len="med" w="med" type="none"/>
              <a:tailEnd len="med" w="med" type="none"/>
            </a:ln>
          </p:spPr>
        </p:cxnSp>
        <p:cxnSp>
          <p:nvCxnSpPr>
            <p:cNvPr id="6183" name="Google Shape;6183;p127"/>
            <p:cNvCxnSpPr/>
            <p:nvPr/>
          </p:nvCxnSpPr>
          <p:spPr>
            <a:xfrm>
              <a:off x="2640" y="3312"/>
              <a:ext cx="0" cy="384"/>
            </a:xfrm>
            <a:prstGeom prst="straightConnector1">
              <a:avLst/>
            </a:prstGeom>
            <a:noFill/>
            <a:ln cap="flat" cmpd="sng" w="9525">
              <a:solidFill>
                <a:schemeClr val="dk1"/>
              </a:solidFill>
              <a:prstDash val="solid"/>
              <a:round/>
              <a:headEnd len="med" w="med" type="none"/>
              <a:tailEnd len="med" w="med" type="none"/>
            </a:ln>
          </p:spPr>
        </p:cxnSp>
      </p:grpSp>
      <p:sp>
        <p:nvSpPr>
          <p:cNvPr id="6184" name="Google Shape;6184;p127"/>
          <p:cNvSpPr/>
          <p:nvPr/>
        </p:nvSpPr>
        <p:spPr>
          <a:xfrm>
            <a:off x="4001064" y="5298440"/>
            <a:ext cx="1850249" cy="336409"/>
          </a:xfrm>
          <a:prstGeom prst="rect">
            <a:avLst/>
          </a:prstGeom>
          <a:solidFill>
            <a:srgbClr val="FF99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RAID Controller</a:t>
            </a:r>
            <a:endParaRPr/>
          </a:p>
        </p:txBody>
      </p:sp>
      <p:cxnSp>
        <p:nvCxnSpPr>
          <p:cNvPr id="6185" name="Google Shape;6185;p127"/>
          <p:cNvCxnSpPr/>
          <p:nvPr/>
        </p:nvCxnSpPr>
        <p:spPr>
          <a:xfrm flipH="1" rot="10800000">
            <a:off x="2823633" y="5298440"/>
            <a:ext cx="1177431" cy="84102"/>
          </a:xfrm>
          <a:prstGeom prst="straightConnector1">
            <a:avLst/>
          </a:prstGeom>
          <a:noFill/>
          <a:ln cap="flat" cmpd="sng" w="9525">
            <a:solidFill>
              <a:schemeClr val="dk1"/>
            </a:solidFill>
            <a:prstDash val="solid"/>
            <a:round/>
            <a:headEnd len="med" w="med" type="none"/>
            <a:tailEnd len="med" w="med" type="triangle"/>
          </a:ln>
        </p:spPr>
      </p:cxnSp>
      <p:sp>
        <p:nvSpPr>
          <p:cNvPr id="6186" name="Google Shape;6186;p127"/>
          <p:cNvSpPr txBox="1"/>
          <p:nvPr/>
        </p:nvSpPr>
        <p:spPr>
          <a:xfrm>
            <a:off x="1057486" y="2370632"/>
            <a:ext cx="2102556" cy="18928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HBA is internal</a:t>
            </a:r>
            <a:endParaRPr/>
          </a:p>
          <a:p>
            <a:pPr indent="0" lvl="0" marL="0" marR="0" rtl="0" algn="l">
              <a:spcBef>
                <a:spcPts val="900"/>
              </a:spcBef>
              <a:spcAft>
                <a:spcPts val="0"/>
              </a:spcAft>
              <a:buNone/>
            </a:pPr>
            <a:r>
              <a:rPr lang="en-US" sz="1800">
                <a:solidFill>
                  <a:schemeClr val="dk1"/>
                </a:solidFill>
                <a:latin typeface="Verdana"/>
                <a:ea typeface="Verdana"/>
                <a:cs typeface="Verdana"/>
                <a:sym typeface="Verdana"/>
              </a:rPr>
              <a:t>Fibre Channel protocol between HBAs and external RAID controller </a:t>
            </a:r>
            <a:endParaRPr/>
          </a:p>
        </p:txBody>
      </p:sp>
      <p:cxnSp>
        <p:nvCxnSpPr>
          <p:cNvPr id="6187" name="Google Shape;6187;p127"/>
          <p:cNvCxnSpPr/>
          <p:nvPr/>
        </p:nvCxnSpPr>
        <p:spPr>
          <a:xfrm flipH="1" rot="10800000">
            <a:off x="2991838" y="2186658"/>
            <a:ext cx="1345636" cy="420511"/>
          </a:xfrm>
          <a:prstGeom prst="straightConnector1">
            <a:avLst/>
          </a:prstGeom>
          <a:noFill/>
          <a:ln cap="flat" cmpd="sng" w="9525">
            <a:solidFill>
              <a:schemeClr val="dk1"/>
            </a:solidFill>
            <a:prstDash val="solid"/>
            <a:round/>
            <a:headEnd len="med" w="med" type="none"/>
            <a:tailEnd len="med" w="med" type="triangle"/>
          </a:ln>
        </p:spPr>
      </p:cxnSp>
      <p:sp>
        <p:nvSpPr>
          <p:cNvPr id="6188" name="Google Shape;6188;p127"/>
          <p:cNvSpPr txBox="1"/>
          <p:nvPr/>
        </p:nvSpPr>
        <p:spPr>
          <a:xfrm>
            <a:off x="4085167" y="6980484"/>
            <a:ext cx="27753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Verdana"/>
                <a:ea typeface="Verdana"/>
                <a:cs typeface="Verdana"/>
                <a:sym typeface="Verdana"/>
              </a:rPr>
              <a:t>External SAN Array</a:t>
            </a:r>
            <a:endParaRPr/>
          </a:p>
        </p:txBody>
      </p:sp>
      <p:cxnSp>
        <p:nvCxnSpPr>
          <p:cNvPr id="6189" name="Google Shape;6189;p127"/>
          <p:cNvCxnSpPr/>
          <p:nvPr/>
        </p:nvCxnSpPr>
        <p:spPr>
          <a:xfrm flipH="1" rot="10800000">
            <a:off x="2907735" y="2775373"/>
            <a:ext cx="2186658" cy="252307"/>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4" name="Shape 6194"/>
        <p:cNvGrpSpPr/>
        <p:nvPr/>
      </p:nvGrpSpPr>
      <p:grpSpPr>
        <a:xfrm>
          <a:off x="0" y="0"/>
          <a:ext cx="0" cy="0"/>
          <a:chOff x="0" y="0"/>
          <a:chExt cx="0" cy="0"/>
        </a:xfrm>
      </p:grpSpPr>
      <p:sp>
        <p:nvSpPr>
          <p:cNvPr id="6195" name="Google Shape;6195;p128"/>
          <p:cNvSpPr txBox="1"/>
          <p:nvPr>
            <p:ph type="title"/>
          </p:nvPr>
        </p:nvSpPr>
        <p:spPr>
          <a:xfrm>
            <a:off x="735171" y="15769"/>
            <a:ext cx="9223058" cy="102563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I/O Transfer</a:t>
            </a:r>
            <a:endParaRPr/>
          </a:p>
        </p:txBody>
      </p:sp>
      <p:sp>
        <p:nvSpPr>
          <p:cNvPr id="6196" name="Google Shape;6196;p128"/>
          <p:cNvSpPr txBox="1"/>
          <p:nvPr>
            <p:ph idx="1" type="body"/>
          </p:nvPr>
        </p:nvSpPr>
        <p:spPr>
          <a:xfrm>
            <a:off x="721078" y="1177432"/>
            <a:ext cx="9258253" cy="4355794"/>
          </a:xfrm>
          <a:prstGeom prst="rect">
            <a:avLst/>
          </a:prstGeom>
          <a:noFill/>
          <a:ln>
            <a:noFill/>
          </a:ln>
        </p:spPr>
        <p:txBody>
          <a:bodyPr anchorCtr="0" anchor="t" bIns="45700" lIns="91425" spcFirstLastPara="1" rIns="91425" wrap="square" tIns="45700">
            <a:normAutofit/>
          </a:bodyPr>
          <a:lstStyle/>
          <a:p>
            <a:pPr indent="-200505" lvl="0" marL="200505" rtl="0" algn="l">
              <a:lnSpc>
                <a:spcPct val="80000"/>
              </a:lnSpc>
              <a:spcBef>
                <a:spcPts val="0"/>
              </a:spcBef>
              <a:spcAft>
                <a:spcPts val="0"/>
              </a:spcAft>
              <a:buClr>
                <a:schemeClr val="dk1"/>
              </a:buClr>
              <a:buSzPts val="1800"/>
              <a:buChar char="•"/>
            </a:pPr>
            <a:r>
              <a:rPr lang="en-US" sz="1800">
                <a:latin typeface="Verdana"/>
                <a:ea typeface="Verdana"/>
                <a:cs typeface="Verdana"/>
                <a:sym typeface="Verdana"/>
              </a:rPr>
              <a:t>RAID Controller</a:t>
            </a:r>
            <a:endParaRPr/>
          </a:p>
          <a:p>
            <a:pPr indent="-200504" lvl="1" marL="601515" rtl="0" algn="l">
              <a:lnSpc>
                <a:spcPct val="80000"/>
              </a:lnSpc>
              <a:spcBef>
                <a:spcPts val="619"/>
              </a:spcBef>
              <a:spcAft>
                <a:spcPts val="0"/>
              </a:spcAft>
              <a:buClr>
                <a:schemeClr val="dk1"/>
              </a:buClr>
              <a:buSzPts val="1800"/>
              <a:buChar char="•"/>
            </a:pPr>
            <a:r>
              <a:rPr lang="en-US" sz="1800">
                <a:latin typeface="Verdana"/>
                <a:ea typeface="Verdana"/>
                <a:cs typeface="Verdana"/>
                <a:sym typeface="Verdana"/>
              </a:rPr>
              <a:t>Contains the “smarts”</a:t>
            </a:r>
            <a:endParaRPr/>
          </a:p>
          <a:p>
            <a:pPr indent="-200504" lvl="1" marL="601515" rtl="0" algn="l">
              <a:lnSpc>
                <a:spcPct val="80000"/>
              </a:lnSpc>
              <a:spcBef>
                <a:spcPts val="619"/>
              </a:spcBef>
              <a:spcAft>
                <a:spcPts val="0"/>
              </a:spcAft>
              <a:buClr>
                <a:schemeClr val="dk1"/>
              </a:buClr>
              <a:buSzPts val="1800"/>
              <a:buChar char="•"/>
            </a:pPr>
            <a:r>
              <a:rPr lang="en-US" sz="1800">
                <a:latin typeface="Verdana"/>
                <a:ea typeface="Verdana"/>
                <a:cs typeface="Verdana"/>
                <a:sym typeface="Verdana"/>
              </a:rPr>
              <a:t>Determines how the data will be written (striping, mirroring, RAID 10, RAID 5, etc.)</a:t>
            </a:r>
            <a:endParaRPr/>
          </a:p>
          <a:p>
            <a:pPr indent="-200505" lvl="0" marL="200505" rtl="0" algn="l">
              <a:lnSpc>
                <a:spcPct val="80000"/>
              </a:lnSpc>
              <a:spcBef>
                <a:spcPts val="1417"/>
              </a:spcBef>
              <a:spcAft>
                <a:spcPts val="0"/>
              </a:spcAft>
              <a:buClr>
                <a:schemeClr val="dk1"/>
              </a:buClr>
              <a:buSzPts val="1800"/>
              <a:buChar char="•"/>
            </a:pPr>
            <a:r>
              <a:rPr lang="en-US" sz="1800">
                <a:latin typeface="Verdana"/>
                <a:ea typeface="Verdana"/>
                <a:cs typeface="Verdana"/>
                <a:sym typeface="Verdana"/>
              </a:rPr>
              <a:t>Host Bus Adapter (HBA)</a:t>
            </a:r>
            <a:endParaRPr/>
          </a:p>
          <a:p>
            <a:pPr indent="-200504" lvl="1" marL="601515" rtl="0" algn="l">
              <a:lnSpc>
                <a:spcPct val="80000"/>
              </a:lnSpc>
              <a:spcBef>
                <a:spcPts val="619"/>
              </a:spcBef>
              <a:spcAft>
                <a:spcPts val="0"/>
              </a:spcAft>
              <a:buClr>
                <a:schemeClr val="dk1"/>
              </a:buClr>
              <a:buSzPts val="1800"/>
              <a:buChar char="•"/>
            </a:pPr>
            <a:r>
              <a:rPr lang="en-US" sz="1800">
                <a:latin typeface="Verdana"/>
                <a:ea typeface="Verdana"/>
                <a:cs typeface="Verdana"/>
                <a:sym typeface="Verdana"/>
              </a:rPr>
              <a:t>Simply transfers the data to the RAID controller.  </a:t>
            </a:r>
            <a:endParaRPr/>
          </a:p>
          <a:p>
            <a:pPr indent="-200504" lvl="1" marL="601515" rtl="0" algn="l">
              <a:lnSpc>
                <a:spcPct val="80000"/>
              </a:lnSpc>
              <a:spcBef>
                <a:spcPts val="619"/>
              </a:spcBef>
              <a:spcAft>
                <a:spcPts val="0"/>
              </a:spcAft>
              <a:buClr>
                <a:schemeClr val="dk1"/>
              </a:buClr>
              <a:buSzPts val="1800"/>
              <a:buChar char="•"/>
            </a:pPr>
            <a:r>
              <a:rPr lang="en-US" sz="1800">
                <a:latin typeface="Verdana"/>
                <a:ea typeface="Verdana"/>
                <a:cs typeface="Verdana"/>
                <a:sym typeface="Verdana"/>
              </a:rPr>
              <a:t>Doesn’t do any RAID or striping calculations.  </a:t>
            </a:r>
            <a:endParaRPr/>
          </a:p>
          <a:p>
            <a:pPr indent="-200504" lvl="1" marL="601515" rtl="0" algn="l">
              <a:lnSpc>
                <a:spcPct val="80000"/>
              </a:lnSpc>
              <a:spcBef>
                <a:spcPts val="619"/>
              </a:spcBef>
              <a:spcAft>
                <a:spcPts val="0"/>
              </a:spcAft>
              <a:buClr>
                <a:schemeClr val="dk1"/>
              </a:buClr>
              <a:buSzPts val="1800"/>
              <a:buChar char="•"/>
            </a:pPr>
            <a:r>
              <a:rPr lang="en-US" sz="1800">
                <a:latin typeface="Verdana"/>
                <a:ea typeface="Verdana"/>
                <a:cs typeface="Verdana"/>
                <a:sym typeface="Verdana"/>
              </a:rPr>
              <a:t>“Dumb” for speed.</a:t>
            </a:r>
            <a:endParaRPr/>
          </a:p>
          <a:p>
            <a:pPr indent="-200504" lvl="1" marL="601515" rtl="0" algn="l">
              <a:lnSpc>
                <a:spcPct val="80000"/>
              </a:lnSpc>
              <a:spcBef>
                <a:spcPts val="619"/>
              </a:spcBef>
              <a:spcAft>
                <a:spcPts val="0"/>
              </a:spcAft>
              <a:buClr>
                <a:schemeClr val="dk1"/>
              </a:buClr>
              <a:buSzPts val="1800"/>
              <a:buChar char="•"/>
            </a:pPr>
            <a:r>
              <a:rPr lang="en-US" sz="1800">
                <a:latin typeface="Verdana"/>
                <a:ea typeface="Verdana"/>
                <a:cs typeface="Verdana"/>
                <a:sym typeface="Verdana"/>
              </a:rPr>
              <a:t>Required for external storage.</a:t>
            </a:r>
            <a:endParaRPr/>
          </a:p>
        </p:txBody>
      </p:sp>
      <p:pic>
        <p:nvPicPr>
          <p:cNvPr id="6197" name="Google Shape;6197;p128"/>
          <p:cNvPicPr preferRelativeResize="0"/>
          <p:nvPr/>
        </p:nvPicPr>
        <p:blipFill rotWithShape="1">
          <a:blip r:embed="rId3">
            <a:alphaModFix/>
          </a:blip>
          <a:srcRect b="0" l="0" r="0" t="0"/>
          <a:stretch/>
        </p:blipFill>
        <p:spPr>
          <a:xfrm>
            <a:off x="6440029" y="5298441"/>
            <a:ext cx="3574344" cy="2254991"/>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1" name="Shape 6201"/>
        <p:cNvGrpSpPr/>
        <p:nvPr/>
      </p:nvGrpSpPr>
      <p:grpSpPr>
        <a:xfrm>
          <a:off x="0" y="0"/>
          <a:ext cx="0" cy="0"/>
          <a:chOff x="0" y="0"/>
          <a:chExt cx="0" cy="0"/>
        </a:xfrm>
      </p:grpSpPr>
      <p:pic>
        <p:nvPicPr>
          <p:cNvPr descr="Server HBA Card - EMULEX HBA Card Wholesale Supplier from Mumbai" id="6202" name="Google Shape;6202;p129"/>
          <p:cNvPicPr preferRelativeResize="0"/>
          <p:nvPr/>
        </p:nvPicPr>
        <p:blipFill rotWithShape="1">
          <a:blip r:embed="rId3">
            <a:alphaModFix/>
          </a:blip>
          <a:srcRect b="0" l="0" r="0" t="0"/>
          <a:stretch/>
        </p:blipFill>
        <p:spPr>
          <a:xfrm>
            <a:off x="1955800" y="393700"/>
            <a:ext cx="6781800" cy="6781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descr="AIC Launches New 12Gb/s SAS JBOD Series" id="177" name="Google Shape;177;p13"/>
          <p:cNvPicPr preferRelativeResize="0"/>
          <p:nvPr/>
        </p:nvPicPr>
        <p:blipFill rotWithShape="1">
          <a:blip r:embed="rId3">
            <a:alphaModFix/>
          </a:blip>
          <a:srcRect b="0" l="0" r="0" t="0"/>
          <a:stretch/>
        </p:blipFill>
        <p:spPr>
          <a:xfrm>
            <a:off x="0" y="0"/>
            <a:ext cx="10693400" cy="7596447"/>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7" name="Shape 6207"/>
        <p:cNvGrpSpPr/>
        <p:nvPr/>
      </p:nvGrpSpPr>
      <p:grpSpPr>
        <a:xfrm>
          <a:off x="0" y="0"/>
          <a:ext cx="0" cy="0"/>
          <a:chOff x="0" y="0"/>
          <a:chExt cx="0" cy="0"/>
        </a:xfrm>
      </p:grpSpPr>
      <p:sp>
        <p:nvSpPr>
          <p:cNvPr id="6208" name="Google Shape;6208;p130"/>
          <p:cNvSpPr txBox="1"/>
          <p:nvPr>
            <p:ph type="title"/>
          </p:nvPr>
        </p:nvSpPr>
        <p:spPr>
          <a:xfrm>
            <a:off x="756273" y="32789"/>
            <a:ext cx="9223058" cy="100861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Fibre Channel:  What is it?</a:t>
            </a:r>
            <a:endParaRPr/>
          </a:p>
        </p:txBody>
      </p:sp>
      <p:sp>
        <p:nvSpPr>
          <p:cNvPr id="6209" name="Google Shape;6209;p130"/>
          <p:cNvSpPr txBox="1"/>
          <p:nvPr>
            <p:ph idx="1" type="body"/>
          </p:nvPr>
        </p:nvSpPr>
        <p:spPr>
          <a:xfrm>
            <a:off x="721078" y="1562900"/>
            <a:ext cx="9258253" cy="4460922"/>
          </a:xfrm>
          <a:prstGeom prst="rect">
            <a:avLst/>
          </a:prstGeom>
          <a:noFill/>
          <a:ln>
            <a:noFill/>
          </a:ln>
        </p:spPr>
        <p:txBody>
          <a:bodyPr anchorCtr="0" anchor="t" bIns="45700" lIns="91425" spcFirstLastPara="1" rIns="91425" wrap="square" tIns="45700">
            <a:normAutofit/>
          </a:bodyPr>
          <a:lstStyle/>
          <a:p>
            <a:pPr indent="-200505" lvl="0" marL="200505" rtl="0" algn="l">
              <a:lnSpc>
                <a:spcPct val="90000"/>
              </a:lnSpc>
              <a:spcBef>
                <a:spcPts val="0"/>
              </a:spcBef>
              <a:spcAft>
                <a:spcPts val="0"/>
              </a:spcAft>
              <a:buClr>
                <a:schemeClr val="dk1"/>
              </a:buClr>
              <a:buSzPts val="2400"/>
              <a:buChar char="•"/>
            </a:pPr>
            <a:r>
              <a:rPr lang="en-US"/>
              <a:t>Fibre Channel is a network protocol implemented specifically for dedicated storage networks</a:t>
            </a:r>
            <a:endParaRPr/>
          </a:p>
          <a:p>
            <a:pPr indent="-200505" lvl="0" marL="200505" rtl="0" algn="l">
              <a:lnSpc>
                <a:spcPct val="90000"/>
              </a:lnSpc>
              <a:spcBef>
                <a:spcPts val="877"/>
              </a:spcBef>
              <a:spcAft>
                <a:spcPts val="0"/>
              </a:spcAft>
              <a:buClr>
                <a:schemeClr val="dk1"/>
              </a:buClr>
              <a:buSzPts val="2400"/>
              <a:buChar char="•"/>
            </a:pPr>
            <a:r>
              <a:rPr lang="en-US"/>
              <a:t>Fibre Channel utilizes specialized</a:t>
            </a:r>
            <a:endParaRPr/>
          </a:p>
          <a:p>
            <a:pPr indent="-200504" lvl="1" marL="601515" rtl="0" algn="l">
              <a:lnSpc>
                <a:spcPct val="90000"/>
              </a:lnSpc>
              <a:spcBef>
                <a:spcPts val="439"/>
              </a:spcBef>
              <a:spcAft>
                <a:spcPts val="0"/>
              </a:spcAft>
              <a:buClr>
                <a:schemeClr val="dk1"/>
              </a:buClr>
              <a:buSzPts val="2100"/>
              <a:buChar char="•"/>
            </a:pPr>
            <a:r>
              <a:rPr lang="en-US"/>
              <a:t>Switches</a:t>
            </a:r>
            <a:endParaRPr/>
          </a:p>
          <a:p>
            <a:pPr indent="-200504" lvl="1" marL="601515" rtl="0" algn="l">
              <a:lnSpc>
                <a:spcPct val="90000"/>
              </a:lnSpc>
              <a:spcBef>
                <a:spcPts val="439"/>
              </a:spcBef>
              <a:spcAft>
                <a:spcPts val="0"/>
              </a:spcAft>
              <a:buClr>
                <a:schemeClr val="dk1"/>
              </a:buClr>
              <a:buSzPts val="2100"/>
              <a:buChar char="•"/>
            </a:pPr>
            <a:r>
              <a:rPr lang="en-US"/>
              <a:t>Host Bus Adapters</a:t>
            </a:r>
            <a:endParaRPr/>
          </a:p>
          <a:p>
            <a:pPr indent="-200504" lvl="1" marL="601515" rtl="0" algn="l">
              <a:lnSpc>
                <a:spcPct val="90000"/>
              </a:lnSpc>
              <a:spcBef>
                <a:spcPts val="439"/>
              </a:spcBef>
              <a:spcAft>
                <a:spcPts val="0"/>
              </a:spcAft>
              <a:buClr>
                <a:schemeClr val="dk1"/>
              </a:buClr>
              <a:buSzPts val="2100"/>
              <a:buChar char="•"/>
            </a:pPr>
            <a:r>
              <a:rPr lang="en-US"/>
              <a:t>RAID controllers</a:t>
            </a:r>
            <a:endParaRPr/>
          </a:p>
          <a:p>
            <a:pPr indent="-200504" lvl="1" marL="601515" rtl="0" algn="l">
              <a:lnSpc>
                <a:spcPct val="90000"/>
              </a:lnSpc>
              <a:spcBef>
                <a:spcPts val="439"/>
              </a:spcBef>
              <a:spcAft>
                <a:spcPts val="0"/>
              </a:spcAft>
              <a:buClr>
                <a:schemeClr val="dk1"/>
              </a:buClr>
              <a:buSzPts val="2100"/>
              <a:buChar char="•"/>
            </a:pPr>
            <a:r>
              <a:rPr lang="en-US"/>
              <a:t>Cables</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4" name="Shape 6214"/>
        <p:cNvGrpSpPr/>
        <p:nvPr/>
      </p:nvGrpSpPr>
      <p:grpSpPr>
        <a:xfrm>
          <a:off x="0" y="0"/>
          <a:ext cx="0" cy="0"/>
          <a:chOff x="0" y="0"/>
          <a:chExt cx="0" cy="0"/>
        </a:xfrm>
      </p:grpSpPr>
      <p:grpSp>
        <p:nvGrpSpPr>
          <p:cNvPr id="6215" name="Google Shape;6215;p131"/>
          <p:cNvGrpSpPr/>
          <p:nvPr/>
        </p:nvGrpSpPr>
        <p:grpSpPr>
          <a:xfrm>
            <a:off x="4421576" y="2607167"/>
            <a:ext cx="1934351" cy="834013"/>
            <a:chOff x="576" y="2160"/>
            <a:chExt cx="1104" cy="476"/>
          </a:xfrm>
        </p:grpSpPr>
        <p:sp>
          <p:nvSpPr>
            <p:cNvPr id="6216" name="Google Shape;6216;p131"/>
            <p:cNvSpPr/>
            <p:nvPr/>
          </p:nvSpPr>
          <p:spPr>
            <a:xfrm>
              <a:off x="576" y="2160"/>
              <a:ext cx="1104" cy="432"/>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     </a:t>
              </a:r>
              <a:endParaRPr/>
            </a:p>
          </p:txBody>
        </p:sp>
        <p:sp>
          <p:nvSpPr>
            <p:cNvPr id="6217" name="Google Shape;6217;p131"/>
            <p:cNvSpPr/>
            <p:nvPr/>
          </p:nvSpPr>
          <p:spPr>
            <a:xfrm>
              <a:off x="720" y="2208"/>
              <a:ext cx="144" cy="108"/>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218" name="Google Shape;6218;p131"/>
            <p:cNvSpPr/>
            <p:nvPr/>
          </p:nvSpPr>
          <p:spPr>
            <a:xfrm>
              <a:off x="624" y="2352"/>
              <a:ext cx="144" cy="108"/>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219" name="Google Shape;6219;p131"/>
            <p:cNvSpPr/>
            <p:nvPr/>
          </p:nvSpPr>
          <p:spPr>
            <a:xfrm>
              <a:off x="1440" y="2208"/>
              <a:ext cx="144" cy="108"/>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220" name="Google Shape;6220;p131"/>
            <p:cNvSpPr/>
            <p:nvPr/>
          </p:nvSpPr>
          <p:spPr>
            <a:xfrm>
              <a:off x="960" y="2208"/>
              <a:ext cx="144" cy="108"/>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221" name="Google Shape;6221;p131"/>
            <p:cNvSpPr/>
            <p:nvPr/>
          </p:nvSpPr>
          <p:spPr>
            <a:xfrm>
              <a:off x="1200" y="2208"/>
              <a:ext cx="144" cy="108"/>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222" name="Google Shape;6222;p131"/>
            <p:cNvSpPr/>
            <p:nvPr/>
          </p:nvSpPr>
          <p:spPr>
            <a:xfrm>
              <a:off x="864" y="2352"/>
              <a:ext cx="144" cy="108"/>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223" name="Google Shape;6223;p131"/>
            <p:cNvSpPr/>
            <p:nvPr/>
          </p:nvSpPr>
          <p:spPr>
            <a:xfrm>
              <a:off x="1344" y="2352"/>
              <a:ext cx="144" cy="108"/>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224" name="Google Shape;6224;p131"/>
            <p:cNvSpPr/>
            <p:nvPr/>
          </p:nvSpPr>
          <p:spPr>
            <a:xfrm>
              <a:off x="1104" y="2352"/>
              <a:ext cx="144" cy="108"/>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225" name="Google Shape;6225;p131"/>
            <p:cNvSpPr txBox="1"/>
            <p:nvPr/>
          </p:nvSpPr>
          <p:spPr>
            <a:xfrm>
              <a:off x="864" y="2448"/>
              <a:ext cx="672" cy="188"/>
            </a:xfrm>
            <a:prstGeom prst="rect">
              <a:avLst/>
            </a:prstGeom>
            <a:solidFill>
              <a:srgbClr val="00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45">
                  <a:solidFill>
                    <a:schemeClr val="dk1"/>
                  </a:solidFill>
                  <a:latin typeface="Calibri"/>
                  <a:ea typeface="Calibri"/>
                  <a:cs typeface="Calibri"/>
                  <a:sym typeface="Calibri"/>
                </a:rPr>
                <a:t>switch</a:t>
              </a:r>
              <a:endParaRPr/>
            </a:p>
          </p:txBody>
        </p:sp>
      </p:grpSp>
      <p:sp>
        <p:nvSpPr>
          <p:cNvPr id="6226" name="Google Shape;6226;p131"/>
          <p:cNvSpPr txBox="1"/>
          <p:nvPr>
            <p:ph type="title"/>
          </p:nvPr>
        </p:nvSpPr>
        <p:spPr>
          <a:xfrm>
            <a:off x="735171" y="-12265"/>
            <a:ext cx="9223058" cy="91636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Fibre Channel Components</a:t>
            </a:r>
            <a:endParaRPr/>
          </a:p>
        </p:txBody>
      </p:sp>
      <p:sp>
        <p:nvSpPr>
          <p:cNvPr id="6227" name="Google Shape;6227;p131"/>
          <p:cNvSpPr/>
          <p:nvPr/>
        </p:nvSpPr>
        <p:spPr>
          <a:xfrm>
            <a:off x="2234918" y="3700498"/>
            <a:ext cx="3868702" cy="1934351"/>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987">
              <a:solidFill>
                <a:schemeClr val="dk1"/>
              </a:solidFill>
              <a:latin typeface="Calibri"/>
              <a:ea typeface="Calibri"/>
              <a:cs typeface="Calibri"/>
              <a:sym typeface="Calibri"/>
            </a:endParaRPr>
          </a:p>
        </p:txBody>
      </p:sp>
      <p:sp>
        <p:nvSpPr>
          <p:cNvPr id="6228" name="Google Shape;6228;p131"/>
          <p:cNvSpPr/>
          <p:nvPr/>
        </p:nvSpPr>
        <p:spPr>
          <a:xfrm>
            <a:off x="2234918" y="5214338"/>
            <a:ext cx="1850249" cy="336409"/>
          </a:xfrm>
          <a:prstGeom prst="rect">
            <a:avLst/>
          </a:prstGeom>
          <a:solidFill>
            <a:srgbClr val="FF99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324">
                <a:solidFill>
                  <a:schemeClr val="dk1"/>
                </a:solidFill>
                <a:latin typeface="Calibri"/>
                <a:ea typeface="Calibri"/>
                <a:cs typeface="Calibri"/>
                <a:sym typeface="Calibri"/>
              </a:rPr>
              <a:t>RAID Controller</a:t>
            </a:r>
            <a:endParaRPr/>
          </a:p>
        </p:txBody>
      </p:sp>
      <p:sp>
        <p:nvSpPr>
          <p:cNvPr id="6229" name="Google Shape;6229;p131"/>
          <p:cNvSpPr/>
          <p:nvPr/>
        </p:nvSpPr>
        <p:spPr>
          <a:xfrm>
            <a:off x="4253371" y="5214338"/>
            <a:ext cx="1850249" cy="336409"/>
          </a:xfrm>
          <a:prstGeom prst="rect">
            <a:avLst/>
          </a:prstGeom>
          <a:solidFill>
            <a:srgbClr val="FF99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324">
                <a:solidFill>
                  <a:schemeClr val="dk1"/>
                </a:solidFill>
                <a:latin typeface="Calibri"/>
                <a:ea typeface="Calibri"/>
                <a:cs typeface="Calibri"/>
                <a:sym typeface="Calibri"/>
              </a:rPr>
              <a:t>RAID Controller</a:t>
            </a:r>
            <a:endParaRPr/>
          </a:p>
        </p:txBody>
      </p:sp>
      <p:grpSp>
        <p:nvGrpSpPr>
          <p:cNvPr id="6230" name="Google Shape;6230;p131"/>
          <p:cNvGrpSpPr/>
          <p:nvPr/>
        </p:nvGrpSpPr>
        <p:grpSpPr>
          <a:xfrm>
            <a:off x="1982611" y="2607167"/>
            <a:ext cx="1934351" cy="834013"/>
            <a:chOff x="576" y="2160"/>
            <a:chExt cx="1104" cy="476"/>
          </a:xfrm>
        </p:grpSpPr>
        <p:sp>
          <p:nvSpPr>
            <p:cNvPr id="6231" name="Google Shape;6231;p131"/>
            <p:cNvSpPr/>
            <p:nvPr/>
          </p:nvSpPr>
          <p:spPr>
            <a:xfrm>
              <a:off x="576" y="2160"/>
              <a:ext cx="1104" cy="432"/>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     </a:t>
              </a:r>
              <a:endParaRPr/>
            </a:p>
          </p:txBody>
        </p:sp>
        <p:sp>
          <p:nvSpPr>
            <p:cNvPr id="6232" name="Google Shape;6232;p131"/>
            <p:cNvSpPr/>
            <p:nvPr/>
          </p:nvSpPr>
          <p:spPr>
            <a:xfrm>
              <a:off x="720" y="2208"/>
              <a:ext cx="144" cy="108"/>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233" name="Google Shape;6233;p131"/>
            <p:cNvSpPr/>
            <p:nvPr/>
          </p:nvSpPr>
          <p:spPr>
            <a:xfrm>
              <a:off x="624" y="2352"/>
              <a:ext cx="144" cy="108"/>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234" name="Google Shape;6234;p131"/>
            <p:cNvSpPr/>
            <p:nvPr/>
          </p:nvSpPr>
          <p:spPr>
            <a:xfrm>
              <a:off x="1440" y="2208"/>
              <a:ext cx="144" cy="108"/>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235" name="Google Shape;6235;p131"/>
            <p:cNvSpPr/>
            <p:nvPr/>
          </p:nvSpPr>
          <p:spPr>
            <a:xfrm>
              <a:off x="960" y="2208"/>
              <a:ext cx="144" cy="108"/>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236" name="Google Shape;6236;p131"/>
            <p:cNvSpPr/>
            <p:nvPr/>
          </p:nvSpPr>
          <p:spPr>
            <a:xfrm>
              <a:off x="1200" y="2208"/>
              <a:ext cx="144" cy="108"/>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237" name="Google Shape;6237;p131"/>
            <p:cNvSpPr/>
            <p:nvPr/>
          </p:nvSpPr>
          <p:spPr>
            <a:xfrm>
              <a:off x="864" y="2352"/>
              <a:ext cx="144" cy="108"/>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238" name="Google Shape;6238;p131"/>
            <p:cNvSpPr/>
            <p:nvPr/>
          </p:nvSpPr>
          <p:spPr>
            <a:xfrm>
              <a:off x="1344" y="2352"/>
              <a:ext cx="144" cy="108"/>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239" name="Google Shape;6239;p131"/>
            <p:cNvSpPr/>
            <p:nvPr/>
          </p:nvSpPr>
          <p:spPr>
            <a:xfrm>
              <a:off x="1104" y="2352"/>
              <a:ext cx="144" cy="108"/>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240" name="Google Shape;6240;p131"/>
            <p:cNvSpPr txBox="1"/>
            <p:nvPr/>
          </p:nvSpPr>
          <p:spPr>
            <a:xfrm>
              <a:off x="864" y="2448"/>
              <a:ext cx="672" cy="188"/>
            </a:xfrm>
            <a:prstGeom prst="rect">
              <a:avLst/>
            </a:prstGeom>
            <a:solidFill>
              <a:srgbClr val="00FF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45">
                  <a:solidFill>
                    <a:schemeClr val="dk1"/>
                  </a:solidFill>
                  <a:latin typeface="Calibri"/>
                  <a:ea typeface="Calibri"/>
                  <a:cs typeface="Calibri"/>
                  <a:sym typeface="Calibri"/>
                </a:rPr>
                <a:t>switch</a:t>
              </a:r>
              <a:endParaRPr/>
            </a:p>
          </p:txBody>
        </p:sp>
      </p:grpSp>
      <p:cxnSp>
        <p:nvCxnSpPr>
          <p:cNvPr id="6241" name="Google Shape;6241;p131"/>
          <p:cNvCxnSpPr>
            <a:stCxn id="6242" idx="2"/>
            <a:endCxn id="6232" idx="0"/>
          </p:cNvCxnSpPr>
          <p:nvPr/>
        </p:nvCxnSpPr>
        <p:spPr>
          <a:xfrm flipH="1" rot="-5400000">
            <a:off x="1477892" y="1808303"/>
            <a:ext cx="672900" cy="1093200"/>
          </a:xfrm>
          <a:prstGeom prst="bentConnector3">
            <a:avLst>
              <a:gd fmla="val 49994" name="adj1"/>
            </a:avLst>
          </a:prstGeom>
          <a:noFill/>
          <a:ln cap="flat" cmpd="sng" w="9525">
            <a:solidFill>
              <a:schemeClr val="dk1"/>
            </a:solidFill>
            <a:prstDash val="solid"/>
            <a:miter lim="800000"/>
            <a:headEnd len="med" w="med" type="none"/>
            <a:tailEnd len="med" w="med" type="none"/>
          </a:ln>
        </p:spPr>
      </p:cxnSp>
      <p:cxnSp>
        <p:nvCxnSpPr>
          <p:cNvPr id="6243" name="Google Shape;6243;p131"/>
          <p:cNvCxnSpPr>
            <a:stCxn id="6233" idx="1"/>
            <a:endCxn id="6228" idx="1"/>
          </p:cNvCxnSpPr>
          <p:nvPr/>
        </p:nvCxnSpPr>
        <p:spPr>
          <a:xfrm>
            <a:off x="2066713" y="3038191"/>
            <a:ext cx="168300" cy="2344500"/>
          </a:xfrm>
          <a:prstGeom prst="bentConnector3">
            <a:avLst>
              <a:gd fmla="val -149914" name="adj1"/>
            </a:avLst>
          </a:prstGeom>
          <a:noFill/>
          <a:ln cap="flat" cmpd="sng" w="9525">
            <a:solidFill>
              <a:schemeClr val="dk1"/>
            </a:solidFill>
            <a:prstDash val="solid"/>
            <a:miter lim="800000"/>
            <a:headEnd len="med" w="med" type="none"/>
            <a:tailEnd len="med" w="med" type="none"/>
          </a:ln>
        </p:spPr>
      </p:cxnSp>
      <p:cxnSp>
        <p:nvCxnSpPr>
          <p:cNvPr id="6244" name="Google Shape;6244;p131"/>
          <p:cNvCxnSpPr>
            <a:stCxn id="6223" idx="3"/>
            <a:endCxn id="6229" idx="3"/>
          </p:cNvCxnSpPr>
          <p:nvPr/>
        </p:nvCxnSpPr>
        <p:spPr>
          <a:xfrm>
            <a:off x="6019518" y="3038191"/>
            <a:ext cx="84000" cy="2344500"/>
          </a:xfrm>
          <a:prstGeom prst="bentConnector3">
            <a:avLst>
              <a:gd fmla="val 400486" name="adj1"/>
            </a:avLst>
          </a:prstGeom>
          <a:noFill/>
          <a:ln cap="flat" cmpd="sng" w="9525">
            <a:solidFill>
              <a:schemeClr val="dk1"/>
            </a:solidFill>
            <a:prstDash val="solid"/>
            <a:miter lim="800000"/>
            <a:headEnd len="med" w="med" type="none"/>
            <a:tailEnd len="med" w="med" type="none"/>
          </a:ln>
        </p:spPr>
      </p:cxnSp>
      <p:sp>
        <p:nvSpPr>
          <p:cNvPr id="6245" name="Google Shape;6245;p131"/>
          <p:cNvSpPr/>
          <p:nvPr/>
        </p:nvSpPr>
        <p:spPr>
          <a:xfrm>
            <a:off x="7617460" y="1345636"/>
            <a:ext cx="2018453" cy="42051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246" name="Google Shape;6246;p131"/>
          <p:cNvSpPr txBox="1"/>
          <p:nvPr>
            <p:ph idx="1" type="body"/>
          </p:nvPr>
        </p:nvSpPr>
        <p:spPr>
          <a:xfrm>
            <a:off x="6524131" y="2607170"/>
            <a:ext cx="3868702" cy="3930027"/>
          </a:xfrm>
          <a:prstGeom prst="rect">
            <a:avLst/>
          </a:prstGeom>
          <a:noFill/>
          <a:ln>
            <a:noFill/>
          </a:ln>
        </p:spPr>
        <p:txBody>
          <a:bodyPr anchorCtr="0" anchor="t" bIns="45700" lIns="91425" spcFirstLastPara="1" rIns="91425" wrap="square" tIns="45700">
            <a:normAutofit/>
          </a:bodyPr>
          <a:lstStyle/>
          <a:p>
            <a:pPr indent="-200505" lvl="0" marL="200505" rtl="0" algn="l">
              <a:lnSpc>
                <a:spcPct val="90000"/>
              </a:lnSpc>
              <a:spcBef>
                <a:spcPts val="0"/>
              </a:spcBef>
              <a:spcAft>
                <a:spcPts val="0"/>
              </a:spcAft>
              <a:buClr>
                <a:schemeClr val="dk1"/>
              </a:buClr>
              <a:buSzPts val="1766"/>
              <a:buChar char="•"/>
            </a:pPr>
            <a:r>
              <a:rPr b="1" lang="en-US" sz="1766"/>
              <a:t>Servers</a:t>
            </a:r>
            <a:endParaRPr/>
          </a:p>
          <a:p>
            <a:pPr indent="-200504" lvl="1" marL="601515" rtl="0" algn="l">
              <a:lnSpc>
                <a:spcPct val="90000"/>
              </a:lnSpc>
              <a:spcBef>
                <a:spcPts val="439"/>
              </a:spcBef>
              <a:spcAft>
                <a:spcPts val="0"/>
              </a:spcAft>
              <a:buClr>
                <a:schemeClr val="dk1"/>
              </a:buClr>
              <a:buSzPts val="1545"/>
              <a:buChar char="•"/>
            </a:pPr>
            <a:r>
              <a:rPr lang="en-US" sz="1545"/>
              <a:t>Host Bus Adapters</a:t>
            </a:r>
            <a:endParaRPr/>
          </a:p>
          <a:p>
            <a:pPr indent="-200505" lvl="0" marL="200505" rtl="0" algn="l">
              <a:lnSpc>
                <a:spcPct val="90000"/>
              </a:lnSpc>
              <a:spcBef>
                <a:spcPts val="877"/>
              </a:spcBef>
              <a:spcAft>
                <a:spcPts val="0"/>
              </a:spcAft>
              <a:buClr>
                <a:schemeClr val="dk1"/>
              </a:buClr>
              <a:buSzPts val="1766"/>
              <a:buChar char="•"/>
            </a:pPr>
            <a:r>
              <a:rPr b="1" lang="en-US" sz="1766"/>
              <a:t>Cables</a:t>
            </a:r>
            <a:endParaRPr/>
          </a:p>
          <a:p>
            <a:pPr indent="-200504" lvl="1" marL="601515" rtl="0" algn="l">
              <a:lnSpc>
                <a:spcPct val="90000"/>
              </a:lnSpc>
              <a:spcBef>
                <a:spcPts val="439"/>
              </a:spcBef>
              <a:spcAft>
                <a:spcPts val="0"/>
              </a:spcAft>
              <a:buClr>
                <a:schemeClr val="dk1"/>
              </a:buClr>
              <a:buSzPts val="1545"/>
              <a:buChar char="•"/>
            </a:pPr>
            <a:r>
              <a:rPr lang="en-US" sz="1545"/>
              <a:t>Fiber optic or copper</a:t>
            </a:r>
            <a:endParaRPr/>
          </a:p>
          <a:p>
            <a:pPr indent="-200505" lvl="0" marL="200505" rtl="0" algn="l">
              <a:lnSpc>
                <a:spcPct val="90000"/>
              </a:lnSpc>
              <a:spcBef>
                <a:spcPts val="877"/>
              </a:spcBef>
              <a:spcAft>
                <a:spcPts val="0"/>
              </a:spcAft>
              <a:buClr>
                <a:schemeClr val="dk1"/>
              </a:buClr>
              <a:buSzPts val="1766"/>
              <a:buChar char="•"/>
            </a:pPr>
            <a:r>
              <a:rPr b="1" lang="en-US" sz="1766"/>
              <a:t>Fibre Channel Switches</a:t>
            </a:r>
            <a:endParaRPr/>
          </a:p>
          <a:p>
            <a:pPr indent="-200504" lvl="1" marL="601515" rtl="0" algn="l">
              <a:lnSpc>
                <a:spcPct val="90000"/>
              </a:lnSpc>
              <a:spcBef>
                <a:spcPts val="439"/>
              </a:spcBef>
              <a:spcAft>
                <a:spcPts val="0"/>
              </a:spcAft>
              <a:buClr>
                <a:schemeClr val="dk1"/>
              </a:buClr>
              <a:buSzPts val="1545"/>
              <a:buChar char="•"/>
            </a:pPr>
            <a:r>
              <a:rPr lang="en-US" sz="1545"/>
              <a:t>Two switches for redundancy</a:t>
            </a:r>
            <a:endParaRPr/>
          </a:p>
          <a:p>
            <a:pPr indent="-200505" lvl="0" marL="200505" rtl="0" algn="l">
              <a:lnSpc>
                <a:spcPct val="90000"/>
              </a:lnSpc>
              <a:spcBef>
                <a:spcPts val="877"/>
              </a:spcBef>
              <a:spcAft>
                <a:spcPts val="0"/>
              </a:spcAft>
              <a:buClr>
                <a:schemeClr val="dk1"/>
              </a:buClr>
              <a:buSzPts val="1766"/>
              <a:buChar char="•"/>
            </a:pPr>
            <a:r>
              <a:rPr b="1" lang="en-US" sz="1766"/>
              <a:t>Fibre Channel Storage Array</a:t>
            </a:r>
            <a:endParaRPr/>
          </a:p>
          <a:p>
            <a:pPr indent="-200504" lvl="1" marL="601515" rtl="0" algn="l">
              <a:lnSpc>
                <a:spcPct val="90000"/>
              </a:lnSpc>
              <a:spcBef>
                <a:spcPts val="439"/>
              </a:spcBef>
              <a:spcAft>
                <a:spcPts val="0"/>
              </a:spcAft>
              <a:buClr>
                <a:schemeClr val="dk1"/>
              </a:buClr>
              <a:buSzPts val="1545"/>
              <a:buChar char="•"/>
            </a:pPr>
            <a:r>
              <a:rPr lang="en-US" sz="1545"/>
              <a:t>Two RAID Controllers for redundancy</a:t>
            </a:r>
            <a:endParaRPr/>
          </a:p>
          <a:p>
            <a:pPr indent="-200504" lvl="1" marL="601515" rtl="0" algn="l">
              <a:lnSpc>
                <a:spcPct val="90000"/>
              </a:lnSpc>
              <a:spcBef>
                <a:spcPts val="439"/>
              </a:spcBef>
              <a:spcAft>
                <a:spcPts val="0"/>
              </a:spcAft>
              <a:buClr>
                <a:schemeClr val="dk1"/>
              </a:buClr>
              <a:buSzPts val="1545"/>
              <a:buChar char="•"/>
            </a:pPr>
            <a:r>
              <a:rPr lang="en-US" sz="1545"/>
              <a:t>4–100+ disk drives per array</a:t>
            </a:r>
            <a:endParaRPr/>
          </a:p>
          <a:p>
            <a:pPr indent="-200505" lvl="0" marL="200505" rtl="0" algn="l">
              <a:lnSpc>
                <a:spcPct val="90000"/>
              </a:lnSpc>
              <a:spcBef>
                <a:spcPts val="877"/>
              </a:spcBef>
              <a:spcAft>
                <a:spcPts val="0"/>
              </a:spcAft>
              <a:buClr>
                <a:schemeClr val="dk1"/>
              </a:buClr>
              <a:buSzPts val="1766"/>
              <a:buChar char="•"/>
            </a:pPr>
            <a:r>
              <a:rPr b="1" lang="en-US" sz="1766"/>
              <a:t>A true storage network</a:t>
            </a:r>
            <a:endParaRPr/>
          </a:p>
          <a:p>
            <a:pPr indent="-200504" lvl="1" marL="601515" rtl="0" algn="l">
              <a:lnSpc>
                <a:spcPct val="90000"/>
              </a:lnSpc>
              <a:spcBef>
                <a:spcPts val="439"/>
              </a:spcBef>
              <a:spcAft>
                <a:spcPts val="0"/>
              </a:spcAft>
              <a:buClr>
                <a:schemeClr val="dk1"/>
              </a:buClr>
              <a:buSzPts val="1545"/>
              <a:buChar char="•"/>
            </a:pPr>
            <a:r>
              <a:rPr lang="en-US" sz="1545"/>
              <a:t>Multiple servers</a:t>
            </a:r>
            <a:endParaRPr/>
          </a:p>
          <a:p>
            <a:pPr indent="-200504" lvl="1" marL="601515" rtl="0" algn="l">
              <a:lnSpc>
                <a:spcPct val="90000"/>
              </a:lnSpc>
              <a:spcBef>
                <a:spcPts val="439"/>
              </a:spcBef>
              <a:spcAft>
                <a:spcPts val="0"/>
              </a:spcAft>
              <a:buClr>
                <a:schemeClr val="dk1"/>
              </a:buClr>
              <a:buSzPts val="1545"/>
              <a:buChar char="•"/>
            </a:pPr>
            <a:r>
              <a:rPr lang="en-US" sz="1545"/>
              <a:t>Multiple switches</a:t>
            </a:r>
            <a:endParaRPr/>
          </a:p>
          <a:p>
            <a:pPr indent="-200504" lvl="1" marL="601515" rtl="0" algn="l">
              <a:lnSpc>
                <a:spcPct val="90000"/>
              </a:lnSpc>
              <a:spcBef>
                <a:spcPts val="439"/>
              </a:spcBef>
              <a:spcAft>
                <a:spcPts val="0"/>
              </a:spcAft>
              <a:buClr>
                <a:schemeClr val="dk1"/>
              </a:buClr>
              <a:buSzPts val="1545"/>
              <a:buChar char="•"/>
            </a:pPr>
            <a:r>
              <a:rPr lang="en-US" sz="1545"/>
              <a:t>Multiple Storage Arrays</a:t>
            </a:r>
            <a:endParaRPr/>
          </a:p>
        </p:txBody>
      </p:sp>
      <p:sp>
        <p:nvSpPr>
          <p:cNvPr id="6247" name="Google Shape;6247;p131"/>
          <p:cNvSpPr/>
          <p:nvPr/>
        </p:nvSpPr>
        <p:spPr>
          <a:xfrm>
            <a:off x="636975" y="1093329"/>
            <a:ext cx="2859476" cy="925124"/>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Server A</a:t>
            </a:r>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242" name="Google Shape;6242;p131"/>
          <p:cNvSpPr/>
          <p:nvPr/>
        </p:nvSpPr>
        <p:spPr>
          <a:xfrm>
            <a:off x="889282" y="1682044"/>
            <a:ext cx="756920" cy="336409"/>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HBA</a:t>
            </a:r>
            <a:endParaRPr/>
          </a:p>
        </p:txBody>
      </p:sp>
      <p:sp>
        <p:nvSpPr>
          <p:cNvPr id="6248" name="Google Shape;6248;p131"/>
          <p:cNvSpPr/>
          <p:nvPr/>
        </p:nvSpPr>
        <p:spPr>
          <a:xfrm>
            <a:off x="3832860" y="1093329"/>
            <a:ext cx="2859476" cy="925124"/>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Server B</a:t>
            </a:r>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249" name="Google Shape;6249;p131"/>
          <p:cNvSpPr/>
          <p:nvPr/>
        </p:nvSpPr>
        <p:spPr>
          <a:xfrm>
            <a:off x="4085167" y="1682044"/>
            <a:ext cx="756920" cy="336409"/>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HBA</a:t>
            </a:r>
            <a:endParaRPr/>
          </a:p>
        </p:txBody>
      </p:sp>
      <p:cxnSp>
        <p:nvCxnSpPr>
          <p:cNvPr id="6250" name="Google Shape;6250;p131"/>
          <p:cNvCxnSpPr>
            <a:stCxn id="6249" idx="2"/>
            <a:endCxn id="6236" idx="0"/>
          </p:cNvCxnSpPr>
          <p:nvPr/>
        </p:nvCxnSpPr>
        <p:spPr>
          <a:xfrm rot="5400000">
            <a:off x="3496427" y="1724153"/>
            <a:ext cx="672900" cy="1261500"/>
          </a:xfrm>
          <a:prstGeom prst="bentConnector3">
            <a:avLst>
              <a:gd fmla="val 49994" name="adj1"/>
            </a:avLst>
          </a:prstGeom>
          <a:noFill/>
          <a:ln cap="flat" cmpd="sng" w="9525">
            <a:solidFill>
              <a:schemeClr val="dk1"/>
            </a:solidFill>
            <a:prstDash val="solid"/>
            <a:miter lim="800000"/>
            <a:headEnd len="med" w="med" type="none"/>
            <a:tailEnd len="med" w="med" type="none"/>
          </a:ln>
        </p:spPr>
      </p:cxnSp>
      <p:sp>
        <p:nvSpPr>
          <p:cNvPr id="6251" name="Google Shape;6251;p131"/>
          <p:cNvSpPr/>
          <p:nvPr/>
        </p:nvSpPr>
        <p:spPr>
          <a:xfrm>
            <a:off x="7028744" y="1093329"/>
            <a:ext cx="2859476" cy="925124"/>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Server C</a:t>
            </a:r>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252" name="Google Shape;6252;p131"/>
          <p:cNvSpPr/>
          <p:nvPr/>
        </p:nvSpPr>
        <p:spPr>
          <a:xfrm>
            <a:off x="7281051" y="1682044"/>
            <a:ext cx="756920" cy="336409"/>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HBA</a:t>
            </a:r>
            <a:endParaRPr/>
          </a:p>
        </p:txBody>
      </p:sp>
      <p:cxnSp>
        <p:nvCxnSpPr>
          <p:cNvPr id="6253" name="Google Shape;6253;p131"/>
          <p:cNvCxnSpPr>
            <a:stCxn id="6252" idx="2"/>
            <a:endCxn id="6234" idx="0"/>
          </p:cNvCxnSpPr>
          <p:nvPr/>
        </p:nvCxnSpPr>
        <p:spPr>
          <a:xfrm rot="5400000">
            <a:off x="5304661" y="336503"/>
            <a:ext cx="672900" cy="4036800"/>
          </a:xfrm>
          <a:prstGeom prst="bentConnector3">
            <a:avLst>
              <a:gd fmla="val 49994" name="adj1"/>
            </a:avLst>
          </a:prstGeom>
          <a:noFill/>
          <a:ln cap="flat" cmpd="sng" w="9525">
            <a:solidFill>
              <a:schemeClr val="dk1"/>
            </a:solidFill>
            <a:prstDash val="solid"/>
            <a:miter lim="800000"/>
            <a:headEnd len="med" w="med" type="none"/>
            <a:tailEnd len="med" w="med" type="none"/>
          </a:ln>
        </p:spPr>
      </p:cxnSp>
      <p:sp>
        <p:nvSpPr>
          <p:cNvPr id="6254" name="Google Shape;6254;p131"/>
          <p:cNvSpPr txBox="1"/>
          <p:nvPr/>
        </p:nvSpPr>
        <p:spPr>
          <a:xfrm>
            <a:off x="3580553" y="4625622"/>
            <a:ext cx="2186658" cy="3300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45">
                <a:solidFill>
                  <a:schemeClr val="dk1"/>
                </a:solidFill>
                <a:latin typeface="Calibri"/>
                <a:ea typeface="Calibri"/>
                <a:cs typeface="Calibri"/>
                <a:sym typeface="Calibri"/>
              </a:rPr>
              <a:t>Disk Drives</a:t>
            </a:r>
            <a:endParaRPr/>
          </a:p>
        </p:txBody>
      </p:sp>
      <p:sp>
        <p:nvSpPr>
          <p:cNvPr id="6255" name="Google Shape;6255;p131"/>
          <p:cNvSpPr txBox="1"/>
          <p:nvPr/>
        </p:nvSpPr>
        <p:spPr>
          <a:xfrm>
            <a:off x="2991838" y="5718951"/>
            <a:ext cx="2523067" cy="3981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987">
                <a:solidFill>
                  <a:schemeClr val="dk1"/>
                </a:solidFill>
                <a:latin typeface="Calibri"/>
                <a:ea typeface="Calibri"/>
                <a:cs typeface="Calibri"/>
                <a:sym typeface="Calibri"/>
              </a:rPr>
              <a:t>FC Storage Array</a:t>
            </a:r>
            <a:endParaRPr/>
          </a:p>
        </p:txBody>
      </p:sp>
      <p:sp>
        <p:nvSpPr>
          <p:cNvPr id="6256" name="Google Shape;6256;p131"/>
          <p:cNvSpPr/>
          <p:nvPr/>
        </p:nvSpPr>
        <p:spPr>
          <a:xfrm>
            <a:off x="2487225" y="3868702"/>
            <a:ext cx="3448191" cy="756920"/>
          </a:xfrm>
          <a:prstGeom prst="rect">
            <a:avLst/>
          </a:prstGeom>
          <a:solidFill>
            <a:srgbClr val="FF99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cxnSp>
        <p:nvCxnSpPr>
          <p:cNvPr id="6257" name="Google Shape;6257;p131"/>
          <p:cNvCxnSpPr/>
          <p:nvPr/>
        </p:nvCxnSpPr>
        <p:spPr>
          <a:xfrm>
            <a:off x="3832860" y="3868702"/>
            <a:ext cx="0" cy="756920"/>
          </a:xfrm>
          <a:prstGeom prst="straightConnector1">
            <a:avLst/>
          </a:prstGeom>
          <a:noFill/>
          <a:ln cap="flat" cmpd="sng" w="9525">
            <a:solidFill>
              <a:schemeClr val="dk1"/>
            </a:solidFill>
            <a:prstDash val="solid"/>
            <a:round/>
            <a:headEnd len="med" w="med" type="none"/>
            <a:tailEnd len="med" w="med" type="none"/>
          </a:ln>
        </p:spPr>
      </p:cxnSp>
      <p:cxnSp>
        <p:nvCxnSpPr>
          <p:cNvPr id="6258" name="Google Shape;6258;p131"/>
          <p:cNvCxnSpPr/>
          <p:nvPr/>
        </p:nvCxnSpPr>
        <p:spPr>
          <a:xfrm>
            <a:off x="2823633" y="3868702"/>
            <a:ext cx="0" cy="756920"/>
          </a:xfrm>
          <a:prstGeom prst="straightConnector1">
            <a:avLst/>
          </a:prstGeom>
          <a:noFill/>
          <a:ln cap="flat" cmpd="sng" w="9525">
            <a:solidFill>
              <a:schemeClr val="dk1"/>
            </a:solidFill>
            <a:prstDash val="solid"/>
            <a:round/>
            <a:headEnd len="med" w="med" type="none"/>
            <a:tailEnd len="med" w="med" type="none"/>
          </a:ln>
        </p:spPr>
      </p:cxnSp>
      <p:cxnSp>
        <p:nvCxnSpPr>
          <p:cNvPr id="6259" name="Google Shape;6259;p131"/>
          <p:cNvCxnSpPr/>
          <p:nvPr/>
        </p:nvCxnSpPr>
        <p:spPr>
          <a:xfrm>
            <a:off x="3496451" y="3868702"/>
            <a:ext cx="0" cy="756920"/>
          </a:xfrm>
          <a:prstGeom prst="straightConnector1">
            <a:avLst/>
          </a:prstGeom>
          <a:noFill/>
          <a:ln cap="flat" cmpd="sng" w="9525">
            <a:solidFill>
              <a:schemeClr val="dk1"/>
            </a:solidFill>
            <a:prstDash val="solid"/>
            <a:round/>
            <a:headEnd len="med" w="med" type="none"/>
            <a:tailEnd len="med" w="med" type="none"/>
          </a:ln>
        </p:spPr>
      </p:cxnSp>
      <p:cxnSp>
        <p:nvCxnSpPr>
          <p:cNvPr id="6260" name="Google Shape;6260;p131"/>
          <p:cNvCxnSpPr/>
          <p:nvPr/>
        </p:nvCxnSpPr>
        <p:spPr>
          <a:xfrm>
            <a:off x="4169269" y="3868702"/>
            <a:ext cx="0" cy="756920"/>
          </a:xfrm>
          <a:prstGeom prst="straightConnector1">
            <a:avLst/>
          </a:prstGeom>
          <a:noFill/>
          <a:ln cap="flat" cmpd="sng" w="9525">
            <a:solidFill>
              <a:schemeClr val="dk1"/>
            </a:solidFill>
            <a:prstDash val="solid"/>
            <a:round/>
            <a:headEnd len="med" w="med" type="none"/>
            <a:tailEnd len="med" w="med" type="none"/>
          </a:ln>
        </p:spPr>
      </p:cxnSp>
      <p:cxnSp>
        <p:nvCxnSpPr>
          <p:cNvPr id="6261" name="Google Shape;6261;p131"/>
          <p:cNvCxnSpPr/>
          <p:nvPr/>
        </p:nvCxnSpPr>
        <p:spPr>
          <a:xfrm>
            <a:off x="4589780" y="3868702"/>
            <a:ext cx="0" cy="756920"/>
          </a:xfrm>
          <a:prstGeom prst="straightConnector1">
            <a:avLst/>
          </a:prstGeom>
          <a:noFill/>
          <a:ln cap="flat" cmpd="sng" w="9525">
            <a:solidFill>
              <a:schemeClr val="dk1"/>
            </a:solidFill>
            <a:prstDash val="solid"/>
            <a:round/>
            <a:headEnd len="med" w="med" type="none"/>
            <a:tailEnd len="med" w="med" type="none"/>
          </a:ln>
        </p:spPr>
      </p:cxnSp>
      <p:cxnSp>
        <p:nvCxnSpPr>
          <p:cNvPr id="6262" name="Google Shape;6262;p131"/>
          <p:cNvCxnSpPr/>
          <p:nvPr/>
        </p:nvCxnSpPr>
        <p:spPr>
          <a:xfrm>
            <a:off x="4926189" y="3868702"/>
            <a:ext cx="0" cy="756920"/>
          </a:xfrm>
          <a:prstGeom prst="straightConnector1">
            <a:avLst/>
          </a:prstGeom>
          <a:noFill/>
          <a:ln cap="flat" cmpd="sng" w="9525">
            <a:solidFill>
              <a:schemeClr val="dk1"/>
            </a:solidFill>
            <a:prstDash val="solid"/>
            <a:round/>
            <a:headEnd len="med" w="med" type="none"/>
            <a:tailEnd len="med" w="med" type="none"/>
          </a:ln>
        </p:spPr>
      </p:cxnSp>
      <p:cxnSp>
        <p:nvCxnSpPr>
          <p:cNvPr id="6263" name="Google Shape;6263;p131"/>
          <p:cNvCxnSpPr/>
          <p:nvPr/>
        </p:nvCxnSpPr>
        <p:spPr>
          <a:xfrm>
            <a:off x="5262598" y="3868702"/>
            <a:ext cx="0" cy="756920"/>
          </a:xfrm>
          <a:prstGeom prst="straightConnector1">
            <a:avLst/>
          </a:prstGeom>
          <a:noFill/>
          <a:ln cap="flat" cmpd="sng" w="9525">
            <a:solidFill>
              <a:schemeClr val="dk1"/>
            </a:solidFill>
            <a:prstDash val="solid"/>
            <a:round/>
            <a:headEnd len="med" w="med" type="none"/>
            <a:tailEnd len="med" w="med" type="none"/>
          </a:ln>
        </p:spPr>
      </p:cxnSp>
      <p:cxnSp>
        <p:nvCxnSpPr>
          <p:cNvPr id="6264" name="Google Shape;6264;p131"/>
          <p:cNvCxnSpPr/>
          <p:nvPr/>
        </p:nvCxnSpPr>
        <p:spPr>
          <a:xfrm>
            <a:off x="5599007" y="3868702"/>
            <a:ext cx="0" cy="756920"/>
          </a:xfrm>
          <a:prstGeom prst="straightConnector1">
            <a:avLst/>
          </a:prstGeom>
          <a:noFill/>
          <a:ln cap="flat" cmpd="sng" w="9525">
            <a:solidFill>
              <a:schemeClr val="dk1"/>
            </a:solidFill>
            <a:prstDash val="solid"/>
            <a:round/>
            <a:headEnd len="med" w="med" type="none"/>
            <a:tailEnd len="med" w="med" type="none"/>
          </a:ln>
        </p:spPr>
      </p:cxnSp>
      <p:cxnSp>
        <p:nvCxnSpPr>
          <p:cNvPr id="6265" name="Google Shape;6265;p131"/>
          <p:cNvCxnSpPr/>
          <p:nvPr/>
        </p:nvCxnSpPr>
        <p:spPr>
          <a:xfrm>
            <a:off x="3160042" y="3868702"/>
            <a:ext cx="0" cy="756920"/>
          </a:xfrm>
          <a:prstGeom prst="straightConnector1">
            <a:avLst/>
          </a:prstGeom>
          <a:noFill/>
          <a:ln cap="flat" cmpd="sng" w="9525">
            <a:solidFill>
              <a:schemeClr val="dk1"/>
            </a:solidFill>
            <a:prstDash val="solid"/>
            <a:round/>
            <a:headEnd len="med" w="med" type="none"/>
            <a:tailEnd len="med" w="med" type="none"/>
          </a:ln>
        </p:spPr>
      </p:cxnSp>
      <p:cxnSp>
        <p:nvCxnSpPr>
          <p:cNvPr id="6266" name="Google Shape;6266;p131"/>
          <p:cNvCxnSpPr>
            <a:stCxn id="6228" idx="0"/>
            <a:endCxn id="6267" idx="2"/>
          </p:cNvCxnSpPr>
          <p:nvPr/>
        </p:nvCxnSpPr>
        <p:spPr>
          <a:xfrm rot="-5400000">
            <a:off x="2949893" y="4835888"/>
            <a:ext cx="588600" cy="168300"/>
          </a:xfrm>
          <a:prstGeom prst="bentConnector3">
            <a:avLst>
              <a:gd fmla="val 50010" name="adj1"/>
            </a:avLst>
          </a:prstGeom>
          <a:noFill/>
          <a:ln cap="flat" cmpd="sng" w="57150">
            <a:solidFill>
              <a:srgbClr val="FF9900"/>
            </a:solidFill>
            <a:prstDash val="solid"/>
            <a:miter lim="800000"/>
            <a:headEnd len="med" w="med" type="none"/>
            <a:tailEnd len="med" w="med" type="none"/>
          </a:ln>
        </p:spPr>
      </p:cxnSp>
      <p:sp>
        <p:nvSpPr>
          <p:cNvPr id="6267" name="Google Shape;6267;p131"/>
          <p:cNvSpPr/>
          <p:nvPr/>
        </p:nvSpPr>
        <p:spPr>
          <a:xfrm>
            <a:off x="3160042" y="3868702"/>
            <a:ext cx="336409" cy="756920"/>
          </a:xfrm>
          <a:prstGeom prst="rect">
            <a:avLst/>
          </a:prstGeom>
          <a:solidFill>
            <a:srgbClr val="FF99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268" name="Google Shape;6268;p131"/>
          <p:cNvSpPr/>
          <p:nvPr/>
        </p:nvSpPr>
        <p:spPr>
          <a:xfrm>
            <a:off x="4926189" y="3868702"/>
            <a:ext cx="336409" cy="756920"/>
          </a:xfrm>
          <a:prstGeom prst="rect">
            <a:avLst/>
          </a:prstGeom>
          <a:solidFill>
            <a:srgbClr val="FF99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cxnSp>
        <p:nvCxnSpPr>
          <p:cNvPr id="6269" name="Google Shape;6269;p131"/>
          <p:cNvCxnSpPr>
            <a:stCxn id="6229" idx="0"/>
            <a:endCxn id="6268" idx="2"/>
          </p:cNvCxnSpPr>
          <p:nvPr/>
        </p:nvCxnSpPr>
        <p:spPr>
          <a:xfrm flipH="1" rot="5400000">
            <a:off x="4842196" y="4878038"/>
            <a:ext cx="588600" cy="84000"/>
          </a:xfrm>
          <a:prstGeom prst="bentConnector3">
            <a:avLst>
              <a:gd fmla="val 50010" name="adj1"/>
            </a:avLst>
          </a:prstGeom>
          <a:noFill/>
          <a:ln cap="flat" cmpd="sng" w="57150">
            <a:solidFill>
              <a:srgbClr val="FF9900"/>
            </a:solidFill>
            <a:prstDash val="solid"/>
            <a:miter lim="800000"/>
            <a:headEnd len="med" w="med" type="none"/>
            <a:tailEnd len="med" w="med" type="none"/>
          </a:ln>
        </p:spPr>
      </p:cxnSp>
      <p:sp>
        <p:nvSpPr>
          <p:cNvPr id="6270" name="Google Shape;6270;p131"/>
          <p:cNvSpPr/>
          <p:nvPr/>
        </p:nvSpPr>
        <p:spPr>
          <a:xfrm>
            <a:off x="2403122" y="1682044"/>
            <a:ext cx="756920" cy="336409"/>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HBA</a:t>
            </a:r>
            <a:endParaRPr/>
          </a:p>
        </p:txBody>
      </p:sp>
      <p:sp>
        <p:nvSpPr>
          <p:cNvPr id="6271" name="Google Shape;6271;p131"/>
          <p:cNvSpPr/>
          <p:nvPr/>
        </p:nvSpPr>
        <p:spPr>
          <a:xfrm>
            <a:off x="5599007" y="1682044"/>
            <a:ext cx="756920" cy="336409"/>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HBA</a:t>
            </a:r>
            <a:endParaRPr/>
          </a:p>
        </p:txBody>
      </p:sp>
      <p:sp>
        <p:nvSpPr>
          <p:cNvPr id="6272" name="Google Shape;6272;p131"/>
          <p:cNvSpPr/>
          <p:nvPr/>
        </p:nvSpPr>
        <p:spPr>
          <a:xfrm>
            <a:off x="8794891" y="1682044"/>
            <a:ext cx="756920" cy="336409"/>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HBA</a:t>
            </a:r>
            <a:endParaRPr/>
          </a:p>
        </p:txBody>
      </p:sp>
      <p:cxnSp>
        <p:nvCxnSpPr>
          <p:cNvPr id="6273" name="Google Shape;6273;p131"/>
          <p:cNvCxnSpPr>
            <a:stCxn id="6270" idx="2"/>
            <a:endCxn id="6217" idx="0"/>
          </p:cNvCxnSpPr>
          <p:nvPr/>
        </p:nvCxnSpPr>
        <p:spPr>
          <a:xfrm flipH="1" rot="-5400000">
            <a:off x="3454332" y="1345703"/>
            <a:ext cx="672900" cy="2018400"/>
          </a:xfrm>
          <a:prstGeom prst="bentConnector3">
            <a:avLst>
              <a:gd fmla="val 49994" name="adj1"/>
            </a:avLst>
          </a:prstGeom>
          <a:noFill/>
          <a:ln cap="flat" cmpd="sng" w="9525">
            <a:solidFill>
              <a:schemeClr val="dk1"/>
            </a:solidFill>
            <a:prstDash val="solid"/>
            <a:miter lim="800000"/>
            <a:headEnd len="med" w="med" type="none"/>
            <a:tailEnd len="med" w="med" type="none"/>
          </a:ln>
        </p:spPr>
      </p:cxnSp>
      <p:cxnSp>
        <p:nvCxnSpPr>
          <p:cNvPr id="6274" name="Google Shape;6274;p131"/>
          <p:cNvCxnSpPr>
            <a:stCxn id="6271" idx="2"/>
            <a:endCxn id="6221" idx="0"/>
          </p:cNvCxnSpPr>
          <p:nvPr/>
        </p:nvCxnSpPr>
        <p:spPr>
          <a:xfrm rot="5400000">
            <a:off x="5472867" y="2186753"/>
            <a:ext cx="672900" cy="336300"/>
          </a:xfrm>
          <a:prstGeom prst="bentConnector3">
            <a:avLst>
              <a:gd fmla="val 49994" name="adj1"/>
            </a:avLst>
          </a:prstGeom>
          <a:noFill/>
          <a:ln cap="flat" cmpd="sng" w="9525">
            <a:solidFill>
              <a:schemeClr val="dk1"/>
            </a:solidFill>
            <a:prstDash val="solid"/>
            <a:miter lim="800000"/>
            <a:headEnd len="med" w="med" type="none"/>
            <a:tailEnd len="med" w="med" type="none"/>
          </a:ln>
        </p:spPr>
      </p:cxnSp>
      <p:cxnSp>
        <p:nvCxnSpPr>
          <p:cNvPr id="6275" name="Google Shape;6275;p131"/>
          <p:cNvCxnSpPr>
            <a:stCxn id="6272" idx="2"/>
            <a:endCxn id="6219" idx="0"/>
          </p:cNvCxnSpPr>
          <p:nvPr/>
        </p:nvCxnSpPr>
        <p:spPr>
          <a:xfrm rot="5400000">
            <a:off x="7280951" y="798953"/>
            <a:ext cx="672900" cy="3111900"/>
          </a:xfrm>
          <a:prstGeom prst="bentConnector3">
            <a:avLst>
              <a:gd fmla="val 49994" name="adj1"/>
            </a:avLst>
          </a:prstGeom>
          <a:noFill/>
          <a:ln cap="flat" cmpd="sng" w="9525">
            <a:solidFill>
              <a:schemeClr val="dk1"/>
            </a:solidFill>
            <a:prstDash val="solid"/>
            <a:miter lim="800000"/>
            <a:headEnd len="med" w="med" type="none"/>
            <a:tailEnd len="med" w="med" type="none"/>
          </a:ln>
        </p:spPr>
      </p:cxn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0" name="Shape 6280"/>
        <p:cNvGrpSpPr/>
        <p:nvPr/>
      </p:nvGrpSpPr>
      <p:grpSpPr>
        <a:xfrm>
          <a:off x="0" y="0"/>
          <a:ext cx="0" cy="0"/>
          <a:chOff x="0" y="0"/>
          <a:chExt cx="0" cy="0"/>
        </a:xfrm>
      </p:grpSpPr>
      <p:sp>
        <p:nvSpPr>
          <p:cNvPr id="6281" name="Google Shape;6281;p132"/>
          <p:cNvSpPr txBox="1"/>
          <p:nvPr>
            <p:ph type="title"/>
          </p:nvPr>
        </p:nvSpPr>
        <p:spPr>
          <a:xfrm>
            <a:off x="760660" y="1"/>
            <a:ext cx="9223058" cy="1117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SAN:  What is it?</a:t>
            </a:r>
            <a:endParaRPr/>
          </a:p>
        </p:txBody>
      </p:sp>
      <p:sp>
        <p:nvSpPr>
          <p:cNvPr id="6282" name="Google Shape;6282;p132"/>
          <p:cNvSpPr txBox="1"/>
          <p:nvPr>
            <p:ph idx="1" type="body"/>
          </p:nvPr>
        </p:nvSpPr>
        <p:spPr>
          <a:xfrm>
            <a:off x="721078" y="1562900"/>
            <a:ext cx="9258253" cy="3737293"/>
          </a:xfrm>
          <a:prstGeom prst="rect">
            <a:avLst/>
          </a:prstGeom>
          <a:noFill/>
          <a:ln>
            <a:noFill/>
          </a:ln>
        </p:spPr>
        <p:txBody>
          <a:bodyPr anchorCtr="0" anchor="t" bIns="45700" lIns="91425" spcFirstLastPara="1" rIns="91425" wrap="square" tIns="45700">
            <a:normAutofit/>
          </a:bodyPr>
          <a:lstStyle/>
          <a:p>
            <a:pPr indent="-196215" lvl="0" marL="200505" rtl="0" algn="l">
              <a:lnSpc>
                <a:spcPct val="90000"/>
              </a:lnSpc>
              <a:spcBef>
                <a:spcPts val="0"/>
              </a:spcBef>
              <a:spcAft>
                <a:spcPts val="0"/>
              </a:spcAft>
              <a:buClr>
                <a:schemeClr val="dk1"/>
              </a:buClr>
              <a:buSzPts val="3090"/>
              <a:buChar char="•"/>
            </a:pPr>
            <a:r>
              <a:rPr lang="en-US" sz="3090"/>
              <a:t>Storage Area Network</a:t>
            </a:r>
            <a:endParaRPr/>
          </a:p>
          <a:p>
            <a:pPr indent="-196215" lvl="0" marL="200505" rtl="0" algn="l">
              <a:lnSpc>
                <a:spcPct val="90000"/>
              </a:lnSpc>
              <a:spcBef>
                <a:spcPts val="877"/>
              </a:spcBef>
              <a:spcAft>
                <a:spcPts val="0"/>
              </a:spcAft>
              <a:buClr>
                <a:schemeClr val="dk1"/>
              </a:buClr>
              <a:buSzPts val="3090"/>
              <a:buChar char="•"/>
            </a:pPr>
            <a:r>
              <a:rPr lang="en-US" sz="3090"/>
              <a:t>A network whose primary purpose is the transfer of data between storage systems and computer systems</a:t>
            </a:r>
            <a:endParaRPr/>
          </a:p>
          <a:p>
            <a:pPr indent="-196215" lvl="0" marL="200505" rtl="0" algn="l">
              <a:lnSpc>
                <a:spcPct val="90000"/>
              </a:lnSpc>
              <a:spcBef>
                <a:spcPts val="877"/>
              </a:spcBef>
              <a:spcAft>
                <a:spcPts val="0"/>
              </a:spcAft>
              <a:buClr>
                <a:schemeClr val="dk1"/>
              </a:buClr>
              <a:buSzPts val="3090"/>
              <a:buChar char="•"/>
            </a:pPr>
            <a:r>
              <a:rPr lang="en-US" sz="3090"/>
              <a:t>Fibre Channel is the primary technology utilized for SANs</a:t>
            </a:r>
            <a:endParaRPr/>
          </a:p>
          <a:p>
            <a:pPr indent="-196215" lvl="0" marL="200505" rtl="0" algn="l">
              <a:lnSpc>
                <a:spcPct val="90000"/>
              </a:lnSpc>
              <a:spcBef>
                <a:spcPts val="877"/>
              </a:spcBef>
              <a:spcAft>
                <a:spcPts val="0"/>
              </a:spcAft>
              <a:buClr>
                <a:schemeClr val="dk1"/>
              </a:buClr>
              <a:buSzPts val="3090"/>
              <a:buChar char="•"/>
            </a:pPr>
            <a:r>
              <a:rPr lang="en-US" sz="3090"/>
              <a:t>Recently, SANs have been implemented with dedicated iSCSI networks</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7" name="Shape 6287"/>
        <p:cNvGrpSpPr/>
        <p:nvPr/>
      </p:nvGrpSpPr>
      <p:grpSpPr>
        <a:xfrm>
          <a:off x="0" y="0"/>
          <a:ext cx="0" cy="0"/>
          <a:chOff x="0" y="0"/>
          <a:chExt cx="0" cy="0"/>
        </a:xfrm>
      </p:grpSpPr>
      <p:sp>
        <p:nvSpPr>
          <p:cNvPr id="6288" name="Google Shape;6288;p133"/>
          <p:cNvSpPr txBox="1"/>
          <p:nvPr>
            <p:ph type="title"/>
          </p:nvPr>
        </p:nvSpPr>
        <p:spPr>
          <a:xfrm>
            <a:off x="721078" y="112137"/>
            <a:ext cx="9263510" cy="83751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Benefits of SAN/Consolidated Storage</a:t>
            </a:r>
            <a:endParaRPr/>
          </a:p>
        </p:txBody>
      </p:sp>
      <p:sp>
        <p:nvSpPr>
          <p:cNvPr id="6289" name="Google Shape;6289;p133"/>
          <p:cNvSpPr txBox="1"/>
          <p:nvPr>
            <p:ph idx="1" type="body"/>
          </p:nvPr>
        </p:nvSpPr>
        <p:spPr>
          <a:xfrm>
            <a:off x="805180" y="1682045"/>
            <a:ext cx="9083040" cy="4937501"/>
          </a:xfrm>
          <a:prstGeom prst="rect">
            <a:avLst/>
          </a:prstGeom>
          <a:noFill/>
          <a:ln>
            <a:noFill/>
          </a:ln>
        </p:spPr>
        <p:txBody>
          <a:bodyPr anchorCtr="0" anchor="t" bIns="45700" lIns="91425" spcFirstLastPara="1" rIns="91425" wrap="square" tIns="45700">
            <a:normAutofit/>
          </a:bodyPr>
          <a:lstStyle/>
          <a:p>
            <a:pPr indent="-200505" lvl="0" marL="200505" rtl="0" algn="l">
              <a:lnSpc>
                <a:spcPct val="90000"/>
              </a:lnSpc>
              <a:spcBef>
                <a:spcPts val="0"/>
              </a:spcBef>
              <a:spcAft>
                <a:spcPts val="0"/>
              </a:spcAft>
              <a:buClr>
                <a:schemeClr val="dk1"/>
              </a:buClr>
              <a:buSzPts val="2400"/>
              <a:buChar char="•"/>
            </a:pPr>
            <a:r>
              <a:rPr lang="en-US"/>
              <a:t>Reduce cost of external storage</a:t>
            </a:r>
            <a:endParaRPr/>
          </a:p>
          <a:p>
            <a:pPr indent="-200505" lvl="0" marL="200505" rtl="0" algn="l">
              <a:lnSpc>
                <a:spcPct val="90000"/>
              </a:lnSpc>
              <a:spcBef>
                <a:spcPts val="877"/>
              </a:spcBef>
              <a:spcAft>
                <a:spcPts val="0"/>
              </a:spcAft>
              <a:buClr>
                <a:schemeClr val="dk1"/>
              </a:buClr>
              <a:buSzPts val="2400"/>
              <a:buChar char="•"/>
            </a:pPr>
            <a:r>
              <a:rPr lang="en-US"/>
              <a:t>Increase performance</a:t>
            </a:r>
            <a:endParaRPr/>
          </a:p>
          <a:p>
            <a:pPr indent="-200505" lvl="0" marL="200505" rtl="0" algn="l">
              <a:lnSpc>
                <a:spcPct val="90000"/>
              </a:lnSpc>
              <a:spcBef>
                <a:spcPts val="877"/>
              </a:spcBef>
              <a:spcAft>
                <a:spcPts val="0"/>
              </a:spcAft>
              <a:buClr>
                <a:schemeClr val="dk1"/>
              </a:buClr>
              <a:buSzPts val="2400"/>
              <a:buChar char="•"/>
            </a:pPr>
            <a:r>
              <a:rPr lang="en-US"/>
              <a:t>Centralized and improved tape backup</a:t>
            </a:r>
            <a:endParaRPr/>
          </a:p>
          <a:p>
            <a:pPr indent="-200505" lvl="0" marL="200505" rtl="0" algn="l">
              <a:lnSpc>
                <a:spcPct val="90000"/>
              </a:lnSpc>
              <a:spcBef>
                <a:spcPts val="877"/>
              </a:spcBef>
              <a:spcAft>
                <a:spcPts val="0"/>
              </a:spcAft>
              <a:buClr>
                <a:schemeClr val="dk1"/>
              </a:buClr>
              <a:buSzPts val="2400"/>
              <a:buChar char="•"/>
            </a:pPr>
            <a:r>
              <a:rPr lang="en-US"/>
              <a:t>LAN-less backup</a:t>
            </a:r>
            <a:endParaRPr/>
          </a:p>
          <a:p>
            <a:pPr indent="-200505" lvl="0" marL="200505" rtl="0" algn="l">
              <a:lnSpc>
                <a:spcPct val="90000"/>
              </a:lnSpc>
              <a:spcBef>
                <a:spcPts val="877"/>
              </a:spcBef>
              <a:spcAft>
                <a:spcPts val="0"/>
              </a:spcAft>
              <a:buClr>
                <a:schemeClr val="dk1"/>
              </a:buClr>
              <a:buSzPts val="2400"/>
              <a:buChar char="•"/>
            </a:pPr>
            <a:r>
              <a:rPr lang="en-US"/>
              <a:t>High-speed, no single-point-of-failure clustering solutions </a:t>
            </a:r>
            <a:endParaRPr/>
          </a:p>
          <a:p>
            <a:pPr indent="-200505" lvl="0" marL="200505" rtl="0" algn="l">
              <a:lnSpc>
                <a:spcPct val="90000"/>
              </a:lnSpc>
              <a:spcBef>
                <a:spcPts val="877"/>
              </a:spcBef>
              <a:spcAft>
                <a:spcPts val="0"/>
              </a:spcAft>
              <a:buClr>
                <a:schemeClr val="dk1"/>
              </a:buClr>
              <a:buSzPts val="2400"/>
              <a:buChar char="•"/>
            </a:pPr>
            <a:r>
              <a:rPr lang="en-US"/>
              <a:t>Consolidation with &gt; 70TB of storage </a:t>
            </a:r>
            <a:endParaRPr/>
          </a:p>
          <a:p>
            <a:pPr indent="-44549" lvl="0" marL="200505" rtl="0" algn="l">
              <a:lnSpc>
                <a:spcPct val="90000"/>
              </a:lnSpc>
              <a:spcBef>
                <a:spcPts val="877"/>
              </a:spcBef>
              <a:spcAft>
                <a:spcPts val="0"/>
              </a:spcAft>
              <a:buClr>
                <a:schemeClr val="dk1"/>
              </a:buClr>
              <a:buSzPts val="2456"/>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3" name="Shape 6293"/>
        <p:cNvGrpSpPr/>
        <p:nvPr/>
      </p:nvGrpSpPr>
      <p:grpSpPr>
        <a:xfrm>
          <a:off x="0" y="0"/>
          <a:ext cx="0" cy="0"/>
          <a:chOff x="0" y="0"/>
          <a:chExt cx="0" cy="0"/>
        </a:xfrm>
      </p:grpSpPr>
      <p:pic>
        <p:nvPicPr>
          <p:cNvPr descr="What is SAN storage?| Advantages and Disadvantages | LUN | Computer Network" id="6294" name="Google Shape;6294;p134"/>
          <p:cNvPicPr preferRelativeResize="0"/>
          <p:nvPr/>
        </p:nvPicPr>
        <p:blipFill rotWithShape="1">
          <a:blip r:embed="rId3">
            <a:alphaModFix/>
          </a:blip>
          <a:srcRect b="0" l="0" r="0" t="0"/>
          <a:stretch/>
        </p:blipFill>
        <p:spPr>
          <a:xfrm>
            <a:off x="-17780" y="431800"/>
            <a:ext cx="10485120" cy="65532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9" name="Shape 6299"/>
        <p:cNvGrpSpPr/>
        <p:nvPr/>
      </p:nvGrpSpPr>
      <p:grpSpPr>
        <a:xfrm>
          <a:off x="0" y="0"/>
          <a:ext cx="0" cy="0"/>
          <a:chOff x="0" y="0"/>
          <a:chExt cx="0" cy="0"/>
        </a:xfrm>
      </p:grpSpPr>
      <p:sp>
        <p:nvSpPr>
          <p:cNvPr id="6300" name="Google Shape;6300;p135"/>
          <p:cNvSpPr txBox="1"/>
          <p:nvPr>
            <p:ph type="title"/>
          </p:nvPr>
        </p:nvSpPr>
        <p:spPr>
          <a:xfrm>
            <a:off x="445559" y="112136"/>
            <a:ext cx="9815279" cy="82875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Fibre Channel Technology</a:t>
            </a:r>
            <a:endParaRPr/>
          </a:p>
        </p:txBody>
      </p:sp>
      <p:sp>
        <p:nvSpPr>
          <p:cNvPr id="6301" name="Google Shape;6301;p135"/>
          <p:cNvSpPr txBox="1"/>
          <p:nvPr>
            <p:ph idx="1" type="body"/>
          </p:nvPr>
        </p:nvSpPr>
        <p:spPr>
          <a:xfrm>
            <a:off x="889282" y="1345635"/>
            <a:ext cx="9167142" cy="4212120"/>
          </a:xfrm>
          <a:prstGeom prst="rect">
            <a:avLst/>
          </a:prstGeom>
          <a:noFill/>
          <a:ln>
            <a:noFill/>
          </a:ln>
        </p:spPr>
        <p:txBody>
          <a:bodyPr anchorCtr="0" anchor="t" bIns="45700" lIns="91425" spcFirstLastPara="1" rIns="91425" wrap="square" tIns="45700">
            <a:normAutofit/>
          </a:bodyPr>
          <a:lstStyle/>
          <a:p>
            <a:pPr indent="-200505" lvl="0" marL="200505" rtl="0" algn="l">
              <a:lnSpc>
                <a:spcPct val="90000"/>
              </a:lnSpc>
              <a:spcBef>
                <a:spcPts val="0"/>
              </a:spcBef>
              <a:spcAft>
                <a:spcPts val="0"/>
              </a:spcAft>
              <a:buClr>
                <a:schemeClr val="dk1"/>
              </a:buClr>
              <a:buSzPts val="2649"/>
              <a:buChar char="•"/>
            </a:pPr>
            <a:r>
              <a:rPr lang="en-US" sz="2649"/>
              <a:t>Provides concurrent communications between servers, storage devices, and other peripherals</a:t>
            </a:r>
            <a:endParaRPr/>
          </a:p>
          <a:p>
            <a:pPr indent="-200505" lvl="0" marL="200505" rtl="0" algn="l">
              <a:lnSpc>
                <a:spcPct val="90000"/>
              </a:lnSpc>
              <a:spcBef>
                <a:spcPts val="877"/>
              </a:spcBef>
              <a:spcAft>
                <a:spcPts val="0"/>
              </a:spcAft>
              <a:buClr>
                <a:schemeClr val="dk1"/>
              </a:buClr>
              <a:buSzPts val="2649"/>
              <a:buChar char="•"/>
            </a:pPr>
            <a:r>
              <a:rPr lang="en-US" sz="2649"/>
              <a:t>A gigabit interconnect technology</a:t>
            </a:r>
            <a:endParaRPr/>
          </a:p>
          <a:p>
            <a:pPr indent="-200505" lvl="0" marL="200505" rtl="0" algn="l">
              <a:lnSpc>
                <a:spcPct val="90000"/>
              </a:lnSpc>
              <a:spcBef>
                <a:spcPts val="877"/>
              </a:spcBef>
              <a:spcAft>
                <a:spcPts val="0"/>
              </a:spcAft>
              <a:buClr>
                <a:schemeClr val="dk1"/>
              </a:buClr>
              <a:buSzPts val="2649"/>
              <a:buChar char="•"/>
            </a:pPr>
            <a:r>
              <a:rPr lang="en-US" sz="2649"/>
              <a:t>FC: upto 32 Gbps</a:t>
            </a:r>
            <a:endParaRPr/>
          </a:p>
          <a:p>
            <a:pPr indent="-200505" lvl="0" marL="200505" rtl="0" algn="l">
              <a:lnSpc>
                <a:spcPct val="90000"/>
              </a:lnSpc>
              <a:spcBef>
                <a:spcPts val="877"/>
              </a:spcBef>
              <a:spcAft>
                <a:spcPts val="0"/>
              </a:spcAft>
              <a:buClr>
                <a:schemeClr val="dk1"/>
              </a:buClr>
              <a:buSzPts val="2649"/>
              <a:buChar char="•"/>
            </a:pPr>
            <a:r>
              <a:rPr lang="en-US" sz="2649"/>
              <a:t>A highly reliable interconnect</a:t>
            </a:r>
            <a:endParaRPr/>
          </a:p>
          <a:p>
            <a:pPr indent="-200505" lvl="0" marL="200505" rtl="0" algn="l">
              <a:lnSpc>
                <a:spcPct val="90000"/>
              </a:lnSpc>
              <a:spcBef>
                <a:spcPts val="877"/>
              </a:spcBef>
              <a:spcAft>
                <a:spcPts val="0"/>
              </a:spcAft>
              <a:buClr>
                <a:schemeClr val="dk1"/>
              </a:buClr>
              <a:buSzPts val="2649"/>
              <a:buChar char="•"/>
            </a:pPr>
            <a:r>
              <a:rPr lang="en-US" sz="2649"/>
              <a:t>Up to 127 devices (SCSI: 15)</a:t>
            </a:r>
            <a:endParaRPr/>
          </a:p>
          <a:p>
            <a:pPr indent="-200505" lvl="0" marL="200505" rtl="0" algn="l">
              <a:lnSpc>
                <a:spcPct val="90000"/>
              </a:lnSpc>
              <a:spcBef>
                <a:spcPts val="877"/>
              </a:spcBef>
              <a:spcAft>
                <a:spcPts val="0"/>
              </a:spcAft>
              <a:buClr>
                <a:schemeClr val="dk1"/>
              </a:buClr>
              <a:buSzPts val="2649"/>
              <a:buChar char="•"/>
            </a:pPr>
            <a:r>
              <a:rPr lang="en-US" sz="2649"/>
              <a:t>Up to 10 km of cabling (3-15 ft. for SCSI)</a:t>
            </a:r>
            <a:endParaRPr/>
          </a:p>
          <a:p>
            <a:pPr indent="-200505" lvl="0" marL="200505" rtl="0" algn="l">
              <a:lnSpc>
                <a:spcPct val="90000"/>
              </a:lnSpc>
              <a:spcBef>
                <a:spcPts val="877"/>
              </a:spcBef>
              <a:spcAft>
                <a:spcPts val="0"/>
              </a:spcAft>
              <a:buClr>
                <a:schemeClr val="dk1"/>
              </a:buClr>
              <a:buSzPts val="2649"/>
              <a:buChar char="•"/>
            </a:pPr>
            <a:r>
              <a:rPr lang="en-US" sz="2649"/>
              <a:t>Physical interconnect can be copper or fiber optic</a:t>
            </a:r>
            <a:endParaRPr/>
          </a:p>
        </p:txBody>
      </p:sp>
      <p:pic>
        <p:nvPicPr>
          <p:cNvPr id="6302" name="Google Shape;6302;p135"/>
          <p:cNvPicPr preferRelativeResize="0"/>
          <p:nvPr>
            <p:ph idx="2" type="body"/>
          </p:nvPr>
        </p:nvPicPr>
        <p:blipFill rotWithShape="1">
          <a:blip r:embed="rId3">
            <a:alphaModFix/>
          </a:blip>
          <a:srcRect b="0" l="0" r="0" t="0"/>
          <a:stretch/>
        </p:blipFill>
        <p:spPr>
          <a:xfrm>
            <a:off x="6786951" y="6286641"/>
            <a:ext cx="1839736" cy="1282559"/>
          </a:xfrm>
          <a:prstGeom prst="rect">
            <a:avLst/>
          </a:prstGeom>
          <a:noFill/>
          <a:ln>
            <a:noFill/>
          </a:ln>
        </p:spPr>
      </p:pic>
      <p:grpSp>
        <p:nvGrpSpPr>
          <p:cNvPr id="6303" name="Google Shape;6303;p135"/>
          <p:cNvGrpSpPr/>
          <p:nvPr/>
        </p:nvGrpSpPr>
        <p:grpSpPr>
          <a:xfrm>
            <a:off x="8794891" y="6335701"/>
            <a:ext cx="6139462" cy="1738113"/>
            <a:chOff x="1680" y="1056"/>
            <a:chExt cx="2544" cy="720"/>
          </a:xfrm>
        </p:grpSpPr>
        <p:pic>
          <p:nvPicPr>
            <p:cNvPr id="6304" name="Google Shape;6304;p135"/>
            <p:cNvPicPr preferRelativeResize="0"/>
            <p:nvPr/>
          </p:nvPicPr>
          <p:blipFill rotWithShape="1">
            <a:blip r:embed="rId4">
              <a:alphaModFix/>
            </a:blip>
            <a:srcRect b="0" l="0" r="0" t="0"/>
            <a:stretch/>
          </p:blipFill>
          <p:spPr>
            <a:xfrm>
              <a:off x="1680" y="1056"/>
              <a:ext cx="2400" cy="510"/>
            </a:xfrm>
            <a:prstGeom prst="rect">
              <a:avLst/>
            </a:prstGeom>
            <a:noFill/>
            <a:ln>
              <a:noFill/>
            </a:ln>
          </p:spPr>
        </p:pic>
        <p:sp>
          <p:nvSpPr>
            <p:cNvPr id="6305" name="Google Shape;6305;p135"/>
            <p:cNvSpPr/>
            <p:nvPr/>
          </p:nvSpPr>
          <p:spPr>
            <a:xfrm>
              <a:off x="2304" y="1056"/>
              <a:ext cx="1920" cy="7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grpSp>
    </p:spTree>
  </p:cSld>
  <p:clrMapOvr>
    <a:masterClrMapping/>
  </p:clrMapOvr>
  <p:transition>
    <p:strips dir="rd"/>
  </p:transition>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0" name="Shape 6310"/>
        <p:cNvGrpSpPr/>
        <p:nvPr/>
      </p:nvGrpSpPr>
      <p:grpSpPr>
        <a:xfrm>
          <a:off x="0" y="0"/>
          <a:ext cx="0" cy="0"/>
          <a:chOff x="0" y="0"/>
          <a:chExt cx="0" cy="0"/>
        </a:xfrm>
      </p:grpSpPr>
      <p:sp>
        <p:nvSpPr>
          <p:cNvPr id="6311" name="Google Shape;6311;p136"/>
          <p:cNvSpPr txBox="1"/>
          <p:nvPr>
            <p:ph type="title"/>
          </p:nvPr>
        </p:nvSpPr>
        <p:spPr>
          <a:xfrm>
            <a:off x="735171" y="0"/>
            <a:ext cx="9223058" cy="12860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Fibre Channel – (continued)</a:t>
            </a:r>
            <a:endParaRPr/>
          </a:p>
        </p:txBody>
      </p:sp>
      <p:sp>
        <p:nvSpPr>
          <p:cNvPr id="6312" name="Google Shape;6312;p136"/>
          <p:cNvSpPr txBox="1"/>
          <p:nvPr>
            <p:ph idx="1" type="body"/>
          </p:nvPr>
        </p:nvSpPr>
        <p:spPr>
          <a:xfrm>
            <a:off x="805180" y="1345636"/>
            <a:ext cx="9083040" cy="4937501"/>
          </a:xfrm>
          <a:prstGeom prst="rect">
            <a:avLst/>
          </a:prstGeom>
          <a:noFill/>
          <a:ln>
            <a:noFill/>
          </a:ln>
        </p:spPr>
        <p:txBody>
          <a:bodyPr anchorCtr="0" anchor="t" bIns="45700" lIns="91425" spcFirstLastPara="1" rIns="91425" wrap="square" tIns="45700">
            <a:normAutofit/>
          </a:bodyPr>
          <a:lstStyle/>
          <a:p>
            <a:pPr indent="-200505" lvl="0" marL="200505" rtl="0" algn="l">
              <a:lnSpc>
                <a:spcPct val="90000"/>
              </a:lnSpc>
              <a:spcBef>
                <a:spcPts val="0"/>
              </a:spcBef>
              <a:spcAft>
                <a:spcPts val="0"/>
              </a:spcAft>
              <a:buClr>
                <a:schemeClr val="dk1"/>
              </a:buClr>
              <a:buSzPts val="2400"/>
              <a:buChar char="•"/>
            </a:pPr>
            <a:r>
              <a:rPr lang="en-US"/>
              <a:t>Hot-pluggable - Devices can be removed or added at will with no ill effects to data communications</a:t>
            </a:r>
            <a:endParaRPr/>
          </a:p>
          <a:p>
            <a:pPr indent="-200505" lvl="0" marL="200505" rtl="0" algn="l">
              <a:lnSpc>
                <a:spcPct val="90000"/>
              </a:lnSpc>
              <a:spcBef>
                <a:spcPts val="877"/>
              </a:spcBef>
              <a:spcAft>
                <a:spcPts val="0"/>
              </a:spcAft>
              <a:buClr>
                <a:schemeClr val="dk1"/>
              </a:buClr>
              <a:buSzPts val="2400"/>
              <a:buChar char="•"/>
            </a:pPr>
            <a:r>
              <a:rPr lang="en-US"/>
              <a:t>Provides a data link layer above the physical interconnect, analogous to Ethernet</a:t>
            </a:r>
            <a:endParaRPr/>
          </a:p>
          <a:p>
            <a:pPr indent="-200505" lvl="0" marL="200505" rtl="0" algn="l">
              <a:lnSpc>
                <a:spcPct val="90000"/>
              </a:lnSpc>
              <a:spcBef>
                <a:spcPts val="877"/>
              </a:spcBef>
              <a:spcAft>
                <a:spcPts val="0"/>
              </a:spcAft>
              <a:buClr>
                <a:schemeClr val="dk1"/>
              </a:buClr>
              <a:buSzPts val="2400"/>
              <a:buChar char="•"/>
            </a:pPr>
            <a:r>
              <a:rPr lang="en-US"/>
              <a:t>Sophisticated error detection at the frame level</a:t>
            </a:r>
            <a:endParaRPr/>
          </a:p>
          <a:p>
            <a:pPr indent="-200505" lvl="0" marL="200505" rtl="0" algn="l">
              <a:lnSpc>
                <a:spcPct val="90000"/>
              </a:lnSpc>
              <a:spcBef>
                <a:spcPts val="877"/>
              </a:spcBef>
              <a:spcAft>
                <a:spcPts val="0"/>
              </a:spcAft>
              <a:buClr>
                <a:schemeClr val="dk1"/>
              </a:buClr>
              <a:buSzPts val="2400"/>
              <a:buChar char="•"/>
            </a:pPr>
            <a:r>
              <a:rPr lang="en-US"/>
              <a:t>Data is checked and resent if necessary</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7" name="Shape 6317"/>
        <p:cNvGrpSpPr/>
        <p:nvPr/>
      </p:nvGrpSpPr>
      <p:grpSpPr>
        <a:xfrm>
          <a:off x="0" y="0"/>
          <a:ext cx="0" cy="0"/>
          <a:chOff x="0" y="0"/>
          <a:chExt cx="0" cy="0"/>
        </a:xfrm>
      </p:grpSpPr>
      <p:sp>
        <p:nvSpPr>
          <p:cNvPr id="6318" name="Google Shape;6318;p137"/>
          <p:cNvSpPr txBox="1"/>
          <p:nvPr>
            <p:ph type="title"/>
          </p:nvPr>
        </p:nvSpPr>
        <p:spPr>
          <a:xfrm>
            <a:off x="721078" y="112137"/>
            <a:ext cx="9263510" cy="9292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Fibre Channel – Frame Dissection</a:t>
            </a:r>
            <a:endParaRPr/>
          </a:p>
        </p:txBody>
      </p:sp>
      <p:sp>
        <p:nvSpPr>
          <p:cNvPr id="6319" name="Google Shape;6319;p137"/>
          <p:cNvSpPr txBox="1"/>
          <p:nvPr>
            <p:ph idx="1" type="body"/>
          </p:nvPr>
        </p:nvSpPr>
        <p:spPr>
          <a:xfrm>
            <a:off x="636976" y="2102556"/>
            <a:ext cx="3952804" cy="1848497"/>
          </a:xfrm>
          <a:prstGeom prst="rect">
            <a:avLst/>
          </a:prstGeom>
          <a:noFill/>
          <a:ln>
            <a:noFill/>
          </a:ln>
        </p:spPr>
        <p:txBody>
          <a:bodyPr anchorCtr="0" anchor="t" bIns="45700" lIns="91425" spcFirstLastPara="1" rIns="91425" wrap="square" tIns="45700">
            <a:normAutofit lnSpcReduction="10000"/>
          </a:bodyPr>
          <a:lstStyle/>
          <a:p>
            <a:pPr indent="-196215" lvl="0" marL="200505" rtl="0" algn="l">
              <a:lnSpc>
                <a:spcPct val="90000"/>
              </a:lnSpc>
              <a:spcBef>
                <a:spcPts val="0"/>
              </a:spcBef>
              <a:spcAft>
                <a:spcPts val="0"/>
              </a:spcAft>
              <a:buClr>
                <a:schemeClr val="dk1"/>
              </a:buClr>
              <a:buSzPts val="3090"/>
              <a:buChar char="•"/>
            </a:pPr>
            <a:r>
              <a:rPr lang="en-US" sz="3090"/>
              <a:t>Up to 2048 byte payload</a:t>
            </a:r>
            <a:endParaRPr/>
          </a:p>
          <a:p>
            <a:pPr indent="-196215" lvl="0" marL="200505" rtl="0" algn="l">
              <a:lnSpc>
                <a:spcPct val="90000"/>
              </a:lnSpc>
              <a:spcBef>
                <a:spcPts val="877"/>
              </a:spcBef>
              <a:spcAft>
                <a:spcPts val="0"/>
              </a:spcAft>
              <a:buClr>
                <a:schemeClr val="dk1"/>
              </a:buClr>
              <a:buSzPts val="3090"/>
              <a:buChar char="•"/>
            </a:pPr>
            <a:r>
              <a:rPr lang="en-US" sz="3090"/>
              <a:t>4 byte checksum for each frame</a:t>
            </a:r>
            <a:endParaRPr/>
          </a:p>
        </p:txBody>
      </p:sp>
      <p:pic>
        <p:nvPicPr>
          <p:cNvPr id="6320" name="Google Shape;6320;p137"/>
          <p:cNvPicPr preferRelativeResize="0"/>
          <p:nvPr>
            <p:ph idx="2" type="body"/>
          </p:nvPr>
        </p:nvPicPr>
        <p:blipFill rotWithShape="1">
          <a:blip r:embed="rId3">
            <a:alphaModFix/>
          </a:blip>
          <a:srcRect b="0" l="0" r="0" t="0"/>
          <a:stretch/>
        </p:blipFill>
        <p:spPr>
          <a:xfrm>
            <a:off x="4665123" y="2113069"/>
            <a:ext cx="5559507" cy="3017167"/>
          </a:xfrm>
          <a:prstGeom prst="rect">
            <a:avLst/>
          </a:prstGeom>
          <a:noFill/>
          <a:ln>
            <a:noFill/>
          </a:ln>
        </p:spPr>
      </p:pic>
    </p:spTree>
  </p:cSld>
  <p:clrMapOvr>
    <a:masterClrMapping/>
  </p:clrMapOvr>
  <p:transition>
    <p:strips dir="rd"/>
  </p:transition>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5" name="Shape 6325"/>
        <p:cNvGrpSpPr/>
        <p:nvPr/>
      </p:nvGrpSpPr>
      <p:grpSpPr>
        <a:xfrm>
          <a:off x="0" y="0"/>
          <a:ext cx="0" cy="0"/>
          <a:chOff x="0" y="0"/>
          <a:chExt cx="0" cy="0"/>
        </a:xfrm>
      </p:grpSpPr>
      <p:sp>
        <p:nvSpPr>
          <p:cNvPr id="6326" name="Google Shape;6326;p138"/>
          <p:cNvSpPr txBox="1"/>
          <p:nvPr>
            <p:ph type="title"/>
          </p:nvPr>
        </p:nvSpPr>
        <p:spPr>
          <a:xfrm>
            <a:off x="735171" y="355600"/>
            <a:ext cx="9223058" cy="79081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Fibre Channel</a:t>
            </a:r>
            <a:endParaRPr/>
          </a:p>
        </p:txBody>
      </p:sp>
      <p:sp>
        <p:nvSpPr>
          <p:cNvPr id="6327" name="Google Shape;6327;p138"/>
          <p:cNvSpPr txBox="1"/>
          <p:nvPr>
            <p:ph idx="1" type="body"/>
          </p:nvPr>
        </p:nvSpPr>
        <p:spPr>
          <a:xfrm>
            <a:off x="721078" y="1562900"/>
            <a:ext cx="9258253" cy="4121009"/>
          </a:xfrm>
          <a:prstGeom prst="rect">
            <a:avLst/>
          </a:prstGeom>
          <a:noFill/>
          <a:ln>
            <a:noFill/>
          </a:ln>
        </p:spPr>
        <p:txBody>
          <a:bodyPr anchorCtr="0" anchor="t" bIns="45700" lIns="91425" spcFirstLastPara="1" rIns="91425" wrap="square" tIns="45700">
            <a:normAutofit/>
          </a:bodyPr>
          <a:lstStyle/>
          <a:p>
            <a:pPr indent="-200505" lvl="0" marL="200505" rtl="0" algn="l">
              <a:lnSpc>
                <a:spcPct val="90000"/>
              </a:lnSpc>
              <a:spcBef>
                <a:spcPts val="0"/>
              </a:spcBef>
              <a:spcAft>
                <a:spcPts val="0"/>
              </a:spcAft>
              <a:buClr>
                <a:schemeClr val="dk1"/>
              </a:buClr>
              <a:buSzPts val="2400"/>
              <a:buChar char="•"/>
            </a:pPr>
            <a:r>
              <a:rPr lang="en-US"/>
              <a:t>How does it work?</a:t>
            </a:r>
            <a:endParaRPr/>
          </a:p>
          <a:p>
            <a:pPr indent="-200504" lvl="1" marL="601515" rtl="0" algn="l">
              <a:lnSpc>
                <a:spcPct val="90000"/>
              </a:lnSpc>
              <a:spcBef>
                <a:spcPts val="439"/>
              </a:spcBef>
              <a:spcAft>
                <a:spcPts val="0"/>
              </a:spcAft>
              <a:buClr>
                <a:schemeClr val="dk1"/>
              </a:buClr>
              <a:buSzPts val="2100"/>
              <a:buChar char="•"/>
            </a:pPr>
            <a:r>
              <a:rPr lang="en-US"/>
              <a:t>Serial interface</a:t>
            </a:r>
            <a:endParaRPr/>
          </a:p>
          <a:p>
            <a:pPr indent="-200504" lvl="1" marL="601515" rtl="0" algn="l">
              <a:lnSpc>
                <a:spcPct val="90000"/>
              </a:lnSpc>
              <a:spcBef>
                <a:spcPts val="439"/>
              </a:spcBef>
              <a:spcAft>
                <a:spcPts val="0"/>
              </a:spcAft>
              <a:buClr>
                <a:schemeClr val="dk1"/>
              </a:buClr>
              <a:buSzPts val="2100"/>
              <a:buChar char="•"/>
            </a:pPr>
            <a:r>
              <a:rPr lang="en-US"/>
              <a:t>Data is transferred across a single piece of medium at the fastest speed supported</a:t>
            </a:r>
            <a:endParaRPr/>
          </a:p>
          <a:p>
            <a:pPr indent="-200504" lvl="1" marL="601515" rtl="0" algn="l">
              <a:lnSpc>
                <a:spcPct val="90000"/>
              </a:lnSpc>
              <a:spcBef>
                <a:spcPts val="439"/>
              </a:spcBef>
              <a:spcAft>
                <a:spcPts val="0"/>
              </a:spcAft>
              <a:buClr>
                <a:schemeClr val="dk1"/>
              </a:buClr>
              <a:buSzPts val="2100"/>
              <a:buChar char="•"/>
            </a:pPr>
            <a:r>
              <a:rPr lang="en-US"/>
              <a:t>No complex signaling required</a:t>
            </a:r>
            <a:endParaRPr/>
          </a:p>
          <a:p>
            <a:pPr indent="-200504" lvl="1" marL="601515" rtl="0" algn="l">
              <a:lnSpc>
                <a:spcPct val="90000"/>
              </a:lnSpc>
              <a:spcBef>
                <a:spcPts val="439"/>
              </a:spcBef>
              <a:spcAft>
                <a:spcPts val="0"/>
              </a:spcAft>
              <a:buClr>
                <a:schemeClr val="dk1"/>
              </a:buClr>
              <a:buSzPts val="2100"/>
              <a:buChar char="•"/>
            </a:pPr>
            <a:r>
              <a:rPr lang="en-US"/>
              <a:t>Some background history required</a:t>
            </a:r>
            <a:endParaRPr/>
          </a:p>
          <a:p>
            <a:pPr indent="-200504" lvl="1" marL="601515" rtl="0" algn="l">
              <a:lnSpc>
                <a:spcPct val="90000"/>
              </a:lnSpc>
              <a:spcBef>
                <a:spcPts val="439"/>
              </a:spcBef>
              <a:spcAft>
                <a:spcPts val="0"/>
              </a:spcAft>
              <a:buClr>
                <a:schemeClr val="dk1"/>
              </a:buClr>
              <a:buSzPts val="2100"/>
              <a:buChar char="•"/>
            </a:pPr>
            <a:r>
              <a:rPr lang="en-US"/>
              <a:t>Originally developed to only support fiber optic cabling</a:t>
            </a:r>
            <a:endParaRPr/>
          </a:p>
          <a:p>
            <a:pPr indent="-200504" lvl="1" marL="601515" rtl="0" algn="l">
              <a:lnSpc>
                <a:spcPct val="90000"/>
              </a:lnSpc>
              <a:spcBef>
                <a:spcPts val="439"/>
              </a:spcBef>
              <a:spcAft>
                <a:spcPts val="0"/>
              </a:spcAft>
              <a:buClr>
                <a:schemeClr val="dk1"/>
              </a:buClr>
              <a:buSzPts val="2100"/>
              <a:buChar char="•"/>
            </a:pPr>
            <a:r>
              <a:rPr lang="en-US"/>
              <a:t>When copper cabling support was added, ISO decided not to rename the technology</a:t>
            </a:r>
            <a:endParaRPr/>
          </a:p>
          <a:p>
            <a:pPr indent="-200504" lvl="1" marL="601515" rtl="0" algn="l">
              <a:lnSpc>
                <a:spcPct val="90000"/>
              </a:lnSpc>
              <a:spcBef>
                <a:spcPts val="439"/>
              </a:spcBef>
              <a:spcAft>
                <a:spcPts val="0"/>
              </a:spcAft>
              <a:buClr>
                <a:schemeClr val="dk1"/>
              </a:buClr>
              <a:buSzPts val="2100"/>
              <a:buChar char="•"/>
            </a:pPr>
            <a:r>
              <a:rPr lang="en-US"/>
              <a:t>ISO changed to the French spelling to reduce association with fiber optics only medium</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2" name="Shape 6332"/>
        <p:cNvGrpSpPr/>
        <p:nvPr/>
      </p:nvGrpSpPr>
      <p:grpSpPr>
        <a:xfrm>
          <a:off x="0" y="0"/>
          <a:ext cx="0" cy="0"/>
          <a:chOff x="0" y="0"/>
          <a:chExt cx="0" cy="0"/>
        </a:xfrm>
      </p:grpSpPr>
      <p:sp>
        <p:nvSpPr>
          <p:cNvPr id="6333" name="Google Shape;6333;p139"/>
          <p:cNvSpPr txBox="1"/>
          <p:nvPr>
            <p:ph type="title"/>
          </p:nvPr>
        </p:nvSpPr>
        <p:spPr>
          <a:xfrm>
            <a:off x="721078" y="112136"/>
            <a:ext cx="9263510" cy="155589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Fibre Channel Interface Layers</a:t>
            </a:r>
            <a:endParaRPr/>
          </a:p>
        </p:txBody>
      </p:sp>
      <p:sp>
        <p:nvSpPr>
          <p:cNvPr id="6334" name="Google Shape;6334;p139"/>
          <p:cNvSpPr/>
          <p:nvPr/>
        </p:nvSpPr>
        <p:spPr>
          <a:xfrm>
            <a:off x="2907736" y="2186658"/>
            <a:ext cx="3952804" cy="4541520"/>
          </a:xfrm>
          <a:prstGeom prst="rect">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cxnSp>
        <p:nvCxnSpPr>
          <p:cNvPr id="6335" name="Google Shape;6335;p139"/>
          <p:cNvCxnSpPr/>
          <p:nvPr/>
        </p:nvCxnSpPr>
        <p:spPr>
          <a:xfrm>
            <a:off x="2907736" y="3279987"/>
            <a:ext cx="3952804" cy="0"/>
          </a:xfrm>
          <a:prstGeom prst="straightConnector1">
            <a:avLst/>
          </a:prstGeom>
          <a:noFill/>
          <a:ln cap="flat" cmpd="sng" w="9525">
            <a:solidFill>
              <a:schemeClr val="dk1"/>
            </a:solidFill>
            <a:prstDash val="solid"/>
            <a:round/>
            <a:headEnd len="med" w="med" type="none"/>
            <a:tailEnd len="med" w="med" type="none"/>
          </a:ln>
        </p:spPr>
      </p:cxnSp>
      <p:cxnSp>
        <p:nvCxnSpPr>
          <p:cNvPr id="6336" name="Google Shape;6336;p139"/>
          <p:cNvCxnSpPr/>
          <p:nvPr/>
        </p:nvCxnSpPr>
        <p:spPr>
          <a:xfrm>
            <a:off x="2907736" y="4289213"/>
            <a:ext cx="3952804" cy="0"/>
          </a:xfrm>
          <a:prstGeom prst="straightConnector1">
            <a:avLst/>
          </a:prstGeom>
          <a:noFill/>
          <a:ln cap="flat" cmpd="sng" w="9525">
            <a:solidFill>
              <a:schemeClr val="dk1"/>
            </a:solidFill>
            <a:prstDash val="solid"/>
            <a:round/>
            <a:headEnd len="med" w="med" type="none"/>
            <a:tailEnd len="med" w="med" type="none"/>
          </a:ln>
        </p:spPr>
      </p:cxnSp>
      <p:cxnSp>
        <p:nvCxnSpPr>
          <p:cNvPr id="6337" name="Google Shape;6337;p139"/>
          <p:cNvCxnSpPr/>
          <p:nvPr/>
        </p:nvCxnSpPr>
        <p:spPr>
          <a:xfrm>
            <a:off x="2907736" y="5382542"/>
            <a:ext cx="3952804" cy="0"/>
          </a:xfrm>
          <a:prstGeom prst="straightConnector1">
            <a:avLst/>
          </a:prstGeom>
          <a:noFill/>
          <a:ln cap="flat" cmpd="sng" w="9525">
            <a:solidFill>
              <a:schemeClr val="dk1"/>
            </a:solidFill>
            <a:prstDash val="solid"/>
            <a:round/>
            <a:headEnd len="med" w="med" type="none"/>
            <a:tailEnd len="med" w="med" type="none"/>
          </a:ln>
        </p:spPr>
      </p:cxnSp>
      <p:sp>
        <p:nvSpPr>
          <p:cNvPr id="6338" name="Google Shape;6338;p139"/>
          <p:cNvSpPr txBox="1"/>
          <p:nvPr/>
        </p:nvSpPr>
        <p:spPr>
          <a:xfrm>
            <a:off x="4211320" y="2607169"/>
            <a:ext cx="1766147" cy="3981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Device Driver</a:t>
            </a:r>
            <a:endParaRPr/>
          </a:p>
        </p:txBody>
      </p:sp>
      <p:sp>
        <p:nvSpPr>
          <p:cNvPr id="6339" name="Google Shape;6339;p139"/>
          <p:cNvSpPr txBox="1"/>
          <p:nvPr/>
        </p:nvSpPr>
        <p:spPr>
          <a:xfrm>
            <a:off x="4169269" y="3616395"/>
            <a:ext cx="1850249" cy="3981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SCSI Protocol</a:t>
            </a:r>
            <a:endParaRPr/>
          </a:p>
        </p:txBody>
      </p:sp>
      <p:sp>
        <p:nvSpPr>
          <p:cNvPr id="6340" name="Google Shape;6340;p139"/>
          <p:cNvSpPr txBox="1"/>
          <p:nvPr/>
        </p:nvSpPr>
        <p:spPr>
          <a:xfrm>
            <a:off x="4085167" y="4557290"/>
            <a:ext cx="2018453" cy="3981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Fibre Channel</a:t>
            </a:r>
            <a:endParaRPr/>
          </a:p>
        </p:txBody>
      </p:sp>
      <p:sp>
        <p:nvSpPr>
          <p:cNvPr id="6341" name="Google Shape;6341;p139"/>
          <p:cNvSpPr txBox="1"/>
          <p:nvPr/>
        </p:nvSpPr>
        <p:spPr>
          <a:xfrm>
            <a:off x="3286195" y="5818823"/>
            <a:ext cx="3616396" cy="3981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Fiber Optic or Copper Cabling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4"/>
          <p:cNvSpPr txBox="1"/>
          <p:nvPr>
            <p:ph type="title"/>
          </p:nvPr>
        </p:nvSpPr>
        <p:spPr>
          <a:xfrm>
            <a:off x="721078" y="112137"/>
            <a:ext cx="9263510" cy="143324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Direct Attached Storage</a:t>
            </a:r>
            <a:endParaRPr/>
          </a:p>
        </p:txBody>
      </p:sp>
      <p:grpSp>
        <p:nvGrpSpPr>
          <p:cNvPr id="184" name="Google Shape;184;p14"/>
          <p:cNvGrpSpPr/>
          <p:nvPr/>
        </p:nvGrpSpPr>
        <p:grpSpPr>
          <a:xfrm>
            <a:off x="1149490" y="1976402"/>
            <a:ext cx="2523067" cy="4289213"/>
            <a:chOff x="768" y="1152"/>
            <a:chExt cx="1440" cy="2448"/>
          </a:xfrm>
        </p:grpSpPr>
        <p:sp>
          <p:nvSpPr>
            <p:cNvPr id="185" name="Google Shape;185;p14"/>
            <p:cNvSpPr/>
            <p:nvPr/>
          </p:nvSpPr>
          <p:spPr>
            <a:xfrm>
              <a:off x="768" y="1440"/>
              <a:ext cx="1392" cy="2160"/>
            </a:xfrm>
            <a:prstGeom prst="rect">
              <a:avLst/>
            </a:prstGeom>
            <a:solidFill>
              <a:srgbClr val="00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186" name="Google Shape;186;p14"/>
            <p:cNvSpPr txBox="1"/>
            <p:nvPr/>
          </p:nvSpPr>
          <p:spPr>
            <a:xfrm>
              <a:off x="768" y="1152"/>
              <a:ext cx="1440" cy="227"/>
            </a:xfrm>
            <a:prstGeom prst="rect">
              <a:avLst/>
            </a:prstGeom>
            <a:solidFill>
              <a:srgbClr val="00CC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Computer System</a:t>
              </a:r>
              <a:endParaRPr/>
            </a:p>
          </p:txBody>
        </p:sp>
        <p:sp>
          <p:nvSpPr>
            <p:cNvPr id="187" name="Google Shape;187;p14"/>
            <p:cNvSpPr/>
            <p:nvPr/>
          </p:nvSpPr>
          <p:spPr>
            <a:xfrm>
              <a:off x="1056" y="1536"/>
              <a:ext cx="768" cy="384"/>
            </a:xfrm>
            <a:prstGeom prst="rect">
              <a:avLst/>
            </a:prstGeom>
            <a:solidFill>
              <a:srgbClr val="00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CPU</a:t>
              </a:r>
              <a:endParaRPr/>
            </a:p>
          </p:txBody>
        </p:sp>
        <p:sp>
          <p:nvSpPr>
            <p:cNvPr id="188" name="Google Shape;188;p14"/>
            <p:cNvSpPr/>
            <p:nvPr/>
          </p:nvSpPr>
          <p:spPr>
            <a:xfrm>
              <a:off x="1056" y="1920"/>
              <a:ext cx="768" cy="384"/>
            </a:xfrm>
            <a:prstGeom prst="rect">
              <a:avLst/>
            </a:prstGeom>
            <a:solidFill>
              <a:srgbClr val="00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Memory</a:t>
              </a:r>
              <a:endParaRPr/>
            </a:p>
          </p:txBody>
        </p:sp>
        <p:sp>
          <p:nvSpPr>
            <p:cNvPr id="189" name="Google Shape;189;p14"/>
            <p:cNvSpPr/>
            <p:nvPr/>
          </p:nvSpPr>
          <p:spPr>
            <a:xfrm>
              <a:off x="1056" y="2304"/>
              <a:ext cx="768" cy="384"/>
            </a:xfrm>
            <a:prstGeom prst="rect">
              <a:avLst/>
            </a:prstGeom>
            <a:solidFill>
              <a:srgbClr val="00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Bus</a:t>
              </a:r>
              <a:endParaRPr/>
            </a:p>
          </p:txBody>
        </p:sp>
        <p:sp>
          <p:nvSpPr>
            <p:cNvPr id="190" name="Google Shape;190;p14"/>
            <p:cNvSpPr/>
            <p:nvPr/>
          </p:nvSpPr>
          <p:spPr>
            <a:xfrm>
              <a:off x="1056" y="2688"/>
              <a:ext cx="768" cy="384"/>
            </a:xfrm>
            <a:prstGeom prst="rect">
              <a:avLst/>
            </a:prstGeom>
            <a:solidFill>
              <a:srgbClr val="00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I/O - RAID </a:t>
              </a:r>
              <a:endParaRPr/>
            </a:p>
            <a:p>
              <a:pPr indent="0" lvl="0" marL="0" marR="0" rtl="0" algn="l">
                <a:spcBef>
                  <a:spcPts val="0"/>
                </a:spcBef>
                <a:spcAft>
                  <a:spcPts val="0"/>
                </a:spcAft>
                <a:buNone/>
              </a:pPr>
              <a:r>
                <a:rPr lang="en-US" sz="1987">
                  <a:solidFill>
                    <a:schemeClr val="dk1"/>
                  </a:solidFill>
                  <a:latin typeface="Calibri"/>
                  <a:ea typeface="Calibri"/>
                  <a:cs typeface="Calibri"/>
                  <a:sym typeface="Calibri"/>
                </a:rPr>
                <a:t>Controller</a:t>
              </a:r>
              <a:endParaRPr/>
            </a:p>
          </p:txBody>
        </p:sp>
        <p:sp>
          <p:nvSpPr>
            <p:cNvPr id="191" name="Google Shape;191;p14"/>
            <p:cNvSpPr/>
            <p:nvPr/>
          </p:nvSpPr>
          <p:spPr>
            <a:xfrm>
              <a:off x="1056" y="3072"/>
              <a:ext cx="768" cy="384"/>
            </a:xfrm>
            <a:prstGeom prst="rect">
              <a:avLst/>
            </a:prstGeom>
            <a:solidFill>
              <a:srgbClr val="00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Disk Drives</a:t>
              </a:r>
              <a:endParaRPr/>
            </a:p>
          </p:txBody>
        </p:sp>
      </p:grpSp>
      <p:grpSp>
        <p:nvGrpSpPr>
          <p:cNvPr id="192" name="Google Shape;192;p14"/>
          <p:cNvGrpSpPr/>
          <p:nvPr/>
        </p:nvGrpSpPr>
        <p:grpSpPr>
          <a:xfrm>
            <a:off x="5044440" y="1976402"/>
            <a:ext cx="2523067" cy="4289213"/>
            <a:chOff x="2928" y="1152"/>
            <a:chExt cx="1440" cy="2448"/>
          </a:xfrm>
        </p:grpSpPr>
        <p:sp>
          <p:nvSpPr>
            <p:cNvPr id="193" name="Google Shape;193;p14"/>
            <p:cNvSpPr/>
            <p:nvPr/>
          </p:nvSpPr>
          <p:spPr>
            <a:xfrm>
              <a:off x="2928" y="1440"/>
              <a:ext cx="1392" cy="2160"/>
            </a:xfrm>
            <a:prstGeom prst="rect">
              <a:avLst/>
            </a:prstGeom>
            <a:solidFill>
              <a:srgbClr val="00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194" name="Google Shape;194;p14"/>
            <p:cNvSpPr/>
            <p:nvPr/>
          </p:nvSpPr>
          <p:spPr>
            <a:xfrm>
              <a:off x="3216" y="1536"/>
              <a:ext cx="768" cy="384"/>
            </a:xfrm>
            <a:prstGeom prst="rect">
              <a:avLst/>
            </a:prstGeom>
            <a:solidFill>
              <a:srgbClr val="00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CPU</a:t>
              </a:r>
              <a:endParaRPr/>
            </a:p>
          </p:txBody>
        </p:sp>
        <p:sp>
          <p:nvSpPr>
            <p:cNvPr id="195" name="Google Shape;195;p14"/>
            <p:cNvSpPr/>
            <p:nvPr/>
          </p:nvSpPr>
          <p:spPr>
            <a:xfrm>
              <a:off x="3216" y="1920"/>
              <a:ext cx="768" cy="384"/>
            </a:xfrm>
            <a:prstGeom prst="rect">
              <a:avLst/>
            </a:prstGeom>
            <a:solidFill>
              <a:srgbClr val="00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Memory</a:t>
              </a:r>
              <a:endParaRPr/>
            </a:p>
          </p:txBody>
        </p:sp>
        <p:sp>
          <p:nvSpPr>
            <p:cNvPr id="196" name="Google Shape;196;p14"/>
            <p:cNvSpPr/>
            <p:nvPr/>
          </p:nvSpPr>
          <p:spPr>
            <a:xfrm>
              <a:off x="3216" y="2304"/>
              <a:ext cx="768" cy="384"/>
            </a:xfrm>
            <a:prstGeom prst="rect">
              <a:avLst/>
            </a:prstGeom>
            <a:solidFill>
              <a:srgbClr val="00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Bus</a:t>
              </a:r>
              <a:endParaRPr/>
            </a:p>
          </p:txBody>
        </p:sp>
        <p:sp>
          <p:nvSpPr>
            <p:cNvPr id="197" name="Google Shape;197;p14"/>
            <p:cNvSpPr/>
            <p:nvPr/>
          </p:nvSpPr>
          <p:spPr>
            <a:xfrm>
              <a:off x="3216" y="2688"/>
              <a:ext cx="768" cy="384"/>
            </a:xfrm>
            <a:prstGeom prst="rect">
              <a:avLst/>
            </a:prstGeom>
            <a:solidFill>
              <a:srgbClr val="00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I/O - RAID </a:t>
              </a:r>
              <a:endParaRPr/>
            </a:p>
            <a:p>
              <a:pPr indent="0" lvl="0" marL="0" marR="0" rtl="0" algn="l">
                <a:spcBef>
                  <a:spcPts val="0"/>
                </a:spcBef>
                <a:spcAft>
                  <a:spcPts val="0"/>
                </a:spcAft>
                <a:buNone/>
              </a:pPr>
              <a:r>
                <a:rPr lang="en-US" sz="1987">
                  <a:solidFill>
                    <a:schemeClr val="dk1"/>
                  </a:solidFill>
                  <a:latin typeface="Calibri"/>
                  <a:ea typeface="Calibri"/>
                  <a:cs typeface="Calibri"/>
                  <a:sym typeface="Calibri"/>
                </a:rPr>
                <a:t>Controller</a:t>
              </a:r>
              <a:endParaRPr/>
            </a:p>
          </p:txBody>
        </p:sp>
        <p:sp>
          <p:nvSpPr>
            <p:cNvPr id="198" name="Google Shape;198;p14"/>
            <p:cNvSpPr txBox="1"/>
            <p:nvPr/>
          </p:nvSpPr>
          <p:spPr>
            <a:xfrm>
              <a:off x="2928" y="1152"/>
              <a:ext cx="1440" cy="227"/>
            </a:xfrm>
            <a:prstGeom prst="rect">
              <a:avLst/>
            </a:prstGeom>
            <a:solidFill>
              <a:srgbClr val="00CC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Computer System</a:t>
              </a:r>
              <a:endParaRPr/>
            </a:p>
          </p:txBody>
        </p:sp>
      </p:grpSp>
      <p:grpSp>
        <p:nvGrpSpPr>
          <p:cNvPr id="199" name="Google Shape;199;p14"/>
          <p:cNvGrpSpPr/>
          <p:nvPr/>
        </p:nvGrpSpPr>
        <p:grpSpPr>
          <a:xfrm>
            <a:off x="8072121" y="3111782"/>
            <a:ext cx="1934351" cy="3111782"/>
            <a:chOff x="4512" y="1824"/>
            <a:chExt cx="1104" cy="1776"/>
          </a:xfrm>
        </p:grpSpPr>
        <p:sp>
          <p:nvSpPr>
            <p:cNvPr id="200" name="Google Shape;200;p14"/>
            <p:cNvSpPr/>
            <p:nvPr/>
          </p:nvSpPr>
          <p:spPr>
            <a:xfrm>
              <a:off x="4512" y="2064"/>
              <a:ext cx="1104" cy="1536"/>
            </a:xfrm>
            <a:prstGeom prst="rect">
              <a:avLst/>
            </a:prstGeom>
            <a:solidFill>
              <a:srgbClr val="00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grpSp>
          <p:nvGrpSpPr>
            <p:cNvPr id="201" name="Google Shape;201;p14"/>
            <p:cNvGrpSpPr/>
            <p:nvPr/>
          </p:nvGrpSpPr>
          <p:grpSpPr>
            <a:xfrm>
              <a:off x="4560" y="2352"/>
              <a:ext cx="1008" cy="960"/>
              <a:chOff x="4608" y="2448"/>
              <a:chExt cx="1008" cy="960"/>
            </a:xfrm>
          </p:grpSpPr>
          <p:sp>
            <p:nvSpPr>
              <p:cNvPr id="202" name="Google Shape;202;p14"/>
              <p:cNvSpPr/>
              <p:nvPr/>
            </p:nvSpPr>
            <p:spPr>
              <a:xfrm>
                <a:off x="4608" y="2448"/>
                <a:ext cx="768" cy="384"/>
              </a:xfrm>
              <a:prstGeom prst="rect">
                <a:avLst/>
              </a:prstGeom>
              <a:solidFill>
                <a:srgbClr val="00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Disk Drives</a:t>
                </a:r>
                <a:endParaRPr/>
              </a:p>
            </p:txBody>
          </p:sp>
          <p:sp>
            <p:nvSpPr>
              <p:cNvPr id="203" name="Google Shape;203;p14"/>
              <p:cNvSpPr/>
              <p:nvPr/>
            </p:nvSpPr>
            <p:spPr>
              <a:xfrm>
                <a:off x="4704" y="2736"/>
                <a:ext cx="768" cy="384"/>
              </a:xfrm>
              <a:prstGeom prst="rect">
                <a:avLst/>
              </a:prstGeom>
              <a:solidFill>
                <a:srgbClr val="00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Disk Drives</a:t>
                </a:r>
                <a:endParaRPr/>
              </a:p>
            </p:txBody>
          </p:sp>
          <p:sp>
            <p:nvSpPr>
              <p:cNvPr id="204" name="Google Shape;204;p14"/>
              <p:cNvSpPr/>
              <p:nvPr/>
            </p:nvSpPr>
            <p:spPr>
              <a:xfrm>
                <a:off x="4848" y="3024"/>
                <a:ext cx="768" cy="384"/>
              </a:xfrm>
              <a:prstGeom prst="rect">
                <a:avLst/>
              </a:prstGeom>
              <a:solidFill>
                <a:srgbClr val="00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Disk Drives</a:t>
                </a:r>
                <a:endParaRPr/>
              </a:p>
            </p:txBody>
          </p:sp>
        </p:grpSp>
        <p:sp>
          <p:nvSpPr>
            <p:cNvPr id="205" name="Google Shape;205;p14"/>
            <p:cNvSpPr txBox="1"/>
            <p:nvPr/>
          </p:nvSpPr>
          <p:spPr>
            <a:xfrm>
              <a:off x="4512" y="1824"/>
              <a:ext cx="1104" cy="227"/>
            </a:xfrm>
            <a:prstGeom prst="rect">
              <a:avLst/>
            </a:prstGeom>
            <a:solidFill>
              <a:srgbClr val="00CC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Disk Enclosure</a:t>
              </a:r>
              <a:endParaRPr/>
            </a:p>
          </p:txBody>
        </p:sp>
      </p:grpSp>
      <p:cxnSp>
        <p:nvCxnSpPr>
          <p:cNvPr id="206" name="Google Shape;206;p14"/>
          <p:cNvCxnSpPr/>
          <p:nvPr/>
        </p:nvCxnSpPr>
        <p:spPr>
          <a:xfrm flipH="1" rot="10800000">
            <a:off x="6969324" y="5082717"/>
            <a:ext cx="1093200" cy="84000"/>
          </a:xfrm>
          <a:prstGeom prst="bentConnector3">
            <a:avLst>
              <a:gd fmla="val 50006" name="adj1"/>
            </a:avLst>
          </a:prstGeom>
          <a:noFill/>
          <a:ln cap="flat" cmpd="sng" w="38100">
            <a:solidFill>
              <a:schemeClr val="dk1"/>
            </a:solidFill>
            <a:prstDash val="solid"/>
            <a:miter lim="800000"/>
            <a:headEnd len="med" w="med" type="none"/>
            <a:tailEnd len="med" w="med" type="none"/>
          </a:ln>
        </p:spPr>
      </p:cxnSp>
      <p:cxnSp>
        <p:nvCxnSpPr>
          <p:cNvPr id="207" name="Google Shape;207;p14"/>
          <p:cNvCxnSpPr/>
          <p:nvPr/>
        </p:nvCxnSpPr>
        <p:spPr>
          <a:xfrm>
            <a:off x="5707791" y="3232366"/>
            <a:ext cx="420511" cy="1766147"/>
          </a:xfrm>
          <a:prstGeom prst="straightConnector1">
            <a:avLst/>
          </a:prstGeom>
          <a:noFill/>
          <a:ln cap="rnd" cmpd="sng" w="50800">
            <a:solidFill>
              <a:schemeClr val="dk1"/>
            </a:solidFill>
            <a:prstDash val="dot"/>
            <a:round/>
            <a:headEnd len="med" w="med" type="none"/>
            <a:tailEnd len="med" w="med" type="none"/>
          </a:ln>
        </p:spPr>
      </p:cxnSp>
      <p:cxnSp>
        <p:nvCxnSpPr>
          <p:cNvPr id="208" name="Google Shape;208;p14"/>
          <p:cNvCxnSpPr/>
          <p:nvPr/>
        </p:nvCxnSpPr>
        <p:spPr>
          <a:xfrm>
            <a:off x="6212404" y="5082615"/>
            <a:ext cx="2018453" cy="0"/>
          </a:xfrm>
          <a:prstGeom prst="straightConnector1">
            <a:avLst/>
          </a:prstGeom>
          <a:noFill/>
          <a:ln cap="rnd" cmpd="sng" w="50800">
            <a:solidFill>
              <a:schemeClr val="dk1"/>
            </a:solidFill>
            <a:prstDash val="dot"/>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2000"/>
                                        <p:tgtEl>
                                          <p:spTgt spid="20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5" name="Shape 6345"/>
        <p:cNvGrpSpPr/>
        <p:nvPr/>
      </p:nvGrpSpPr>
      <p:grpSpPr>
        <a:xfrm>
          <a:off x="0" y="0"/>
          <a:ext cx="0" cy="0"/>
          <a:chOff x="0" y="0"/>
          <a:chExt cx="0" cy="0"/>
        </a:xfrm>
      </p:grpSpPr>
      <p:pic>
        <p:nvPicPr>
          <p:cNvPr descr="VxBlock + VMAX 950F/FX – DavidRing.ie" id="6346" name="Google Shape;6346;p140"/>
          <p:cNvPicPr preferRelativeResize="0"/>
          <p:nvPr/>
        </p:nvPicPr>
        <p:blipFill rotWithShape="1">
          <a:blip r:embed="rId3">
            <a:alphaModFix/>
          </a:blip>
          <a:srcRect b="0" l="0" r="0" t="0"/>
          <a:stretch/>
        </p:blipFill>
        <p:spPr>
          <a:xfrm>
            <a:off x="376939" y="736600"/>
            <a:ext cx="10188007" cy="62484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1" name="Shape 6351"/>
        <p:cNvGrpSpPr/>
        <p:nvPr/>
      </p:nvGrpSpPr>
      <p:grpSpPr>
        <a:xfrm>
          <a:off x="0" y="0"/>
          <a:ext cx="0" cy="0"/>
          <a:chOff x="0" y="0"/>
          <a:chExt cx="0" cy="0"/>
        </a:xfrm>
      </p:grpSpPr>
      <p:sp>
        <p:nvSpPr>
          <p:cNvPr id="6352" name="Google Shape;6352;p141"/>
          <p:cNvSpPr txBox="1"/>
          <p:nvPr>
            <p:ph type="title"/>
          </p:nvPr>
        </p:nvSpPr>
        <p:spPr>
          <a:xfrm>
            <a:off x="721078" y="112137"/>
            <a:ext cx="9263510" cy="8530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SCSI vs. Fibre Channel </a:t>
            </a:r>
            <a:r>
              <a:rPr i="1" lang="en-US" sz="2800">
                <a:latin typeface="Verdana"/>
                <a:ea typeface="Verdana"/>
                <a:cs typeface="Verdana"/>
                <a:sym typeface="Verdana"/>
              </a:rPr>
              <a:t>Protocol</a:t>
            </a:r>
            <a:endParaRPr/>
          </a:p>
        </p:txBody>
      </p:sp>
      <p:sp>
        <p:nvSpPr>
          <p:cNvPr id="6353" name="Google Shape;6353;p141"/>
          <p:cNvSpPr txBox="1"/>
          <p:nvPr>
            <p:ph idx="1" type="body"/>
          </p:nvPr>
        </p:nvSpPr>
        <p:spPr>
          <a:xfrm>
            <a:off x="805180" y="1682044"/>
            <a:ext cx="9083040" cy="4760537"/>
          </a:xfrm>
          <a:prstGeom prst="rect">
            <a:avLst/>
          </a:prstGeom>
          <a:noFill/>
          <a:ln>
            <a:noFill/>
          </a:ln>
        </p:spPr>
        <p:txBody>
          <a:bodyPr anchorCtr="0" anchor="t" bIns="45700" lIns="91425" spcFirstLastPara="1" rIns="91425" wrap="square" tIns="45700">
            <a:normAutofit/>
          </a:bodyPr>
          <a:lstStyle/>
          <a:p>
            <a:pPr indent="-196215" lvl="0" marL="200505" rtl="0" algn="l">
              <a:lnSpc>
                <a:spcPct val="90000"/>
              </a:lnSpc>
              <a:spcBef>
                <a:spcPts val="0"/>
              </a:spcBef>
              <a:spcAft>
                <a:spcPts val="0"/>
              </a:spcAft>
              <a:buClr>
                <a:schemeClr val="dk1"/>
              </a:buClr>
              <a:buSzPts val="3090"/>
              <a:buChar char="•"/>
            </a:pPr>
            <a:r>
              <a:rPr lang="en-US" sz="3090"/>
              <a:t>SCSI</a:t>
            </a:r>
            <a:endParaRPr/>
          </a:p>
          <a:p>
            <a:pPr indent="-200504" lvl="1" marL="601515" rtl="0" algn="l">
              <a:lnSpc>
                <a:spcPct val="90000"/>
              </a:lnSpc>
              <a:spcBef>
                <a:spcPts val="439"/>
              </a:spcBef>
              <a:spcAft>
                <a:spcPts val="0"/>
              </a:spcAft>
              <a:buClr>
                <a:schemeClr val="dk1"/>
              </a:buClr>
              <a:buSzPts val="2649"/>
              <a:buChar char="•"/>
            </a:pPr>
            <a:r>
              <a:rPr lang="en-US" sz="2649"/>
              <a:t>SCSI protocol vs. SCSI device</a:t>
            </a:r>
            <a:endParaRPr/>
          </a:p>
          <a:p>
            <a:pPr indent="-200504" lvl="1" marL="601515" rtl="0" algn="l">
              <a:lnSpc>
                <a:spcPct val="90000"/>
              </a:lnSpc>
              <a:spcBef>
                <a:spcPts val="439"/>
              </a:spcBef>
              <a:spcAft>
                <a:spcPts val="0"/>
              </a:spcAft>
              <a:buClr>
                <a:schemeClr val="dk1"/>
              </a:buClr>
              <a:buSzPts val="2649"/>
              <a:buChar char="•"/>
            </a:pPr>
            <a:r>
              <a:rPr lang="en-US" sz="2649"/>
              <a:t>SCSI is an established, tried and true protocol</a:t>
            </a:r>
            <a:endParaRPr/>
          </a:p>
          <a:p>
            <a:pPr indent="-200504" lvl="1" marL="601515" rtl="0" algn="l">
              <a:lnSpc>
                <a:spcPct val="90000"/>
              </a:lnSpc>
              <a:spcBef>
                <a:spcPts val="439"/>
              </a:spcBef>
              <a:spcAft>
                <a:spcPts val="0"/>
              </a:spcAft>
              <a:buClr>
                <a:schemeClr val="dk1"/>
              </a:buClr>
              <a:buSzPts val="2649"/>
              <a:buChar char="•"/>
            </a:pPr>
            <a:r>
              <a:rPr lang="en-US" sz="2649"/>
              <a:t>Provides services analogous to TCP/IP</a:t>
            </a:r>
            <a:endParaRPr/>
          </a:p>
          <a:p>
            <a:pPr indent="-200504" lvl="1" marL="601515" rtl="0" algn="l">
              <a:lnSpc>
                <a:spcPct val="90000"/>
              </a:lnSpc>
              <a:spcBef>
                <a:spcPts val="439"/>
              </a:spcBef>
              <a:spcAft>
                <a:spcPts val="0"/>
              </a:spcAft>
              <a:buClr>
                <a:schemeClr val="dk1"/>
              </a:buClr>
              <a:buSzPts val="2649"/>
              <a:buChar char="•"/>
            </a:pPr>
            <a:r>
              <a:rPr lang="en-US" sz="2649"/>
              <a:t>Supported in every major OS on market</a:t>
            </a:r>
            <a:endParaRPr/>
          </a:p>
          <a:p>
            <a:pPr indent="-196215" lvl="0" marL="200505" rtl="0" algn="l">
              <a:lnSpc>
                <a:spcPct val="90000"/>
              </a:lnSpc>
              <a:spcBef>
                <a:spcPts val="877"/>
              </a:spcBef>
              <a:spcAft>
                <a:spcPts val="0"/>
              </a:spcAft>
              <a:buClr>
                <a:schemeClr val="dk1"/>
              </a:buClr>
              <a:buSzPts val="3090"/>
              <a:buChar char="•"/>
            </a:pPr>
            <a:r>
              <a:rPr lang="en-US" sz="3090"/>
              <a:t>Fibre Channel</a:t>
            </a:r>
            <a:endParaRPr/>
          </a:p>
          <a:p>
            <a:pPr indent="-200504" lvl="1" marL="601515" rtl="0" algn="l">
              <a:lnSpc>
                <a:spcPct val="90000"/>
              </a:lnSpc>
              <a:spcBef>
                <a:spcPts val="439"/>
              </a:spcBef>
              <a:spcAft>
                <a:spcPts val="0"/>
              </a:spcAft>
              <a:buClr>
                <a:schemeClr val="dk1"/>
              </a:buClr>
              <a:buSzPts val="2649"/>
              <a:buChar char="•"/>
            </a:pPr>
            <a:r>
              <a:rPr lang="en-US" sz="2649"/>
              <a:t>Fibre Channel runs on top of SCSI</a:t>
            </a:r>
            <a:endParaRPr/>
          </a:p>
          <a:p>
            <a:pPr indent="-200504" lvl="1" marL="601515" rtl="0" algn="l">
              <a:lnSpc>
                <a:spcPct val="90000"/>
              </a:lnSpc>
              <a:spcBef>
                <a:spcPts val="439"/>
              </a:spcBef>
              <a:spcAft>
                <a:spcPts val="0"/>
              </a:spcAft>
              <a:buClr>
                <a:schemeClr val="dk1"/>
              </a:buClr>
              <a:buSzPts val="2649"/>
              <a:buChar char="•"/>
            </a:pPr>
            <a:r>
              <a:rPr lang="en-US" sz="2649"/>
              <a:t>No re-inventing the wheel</a:t>
            </a:r>
            <a:endParaRPr/>
          </a:p>
          <a:p>
            <a:pPr indent="-200504" lvl="1" marL="601515" rtl="0" algn="l">
              <a:lnSpc>
                <a:spcPct val="90000"/>
              </a:lnSpc>
              <a:spcBef>
                <a:spcPts val="439"/>
              </a:spcBef>
              <a:spcAft>
                <a:spcPts val="0"/>
              </a:spcAft>
              <a:buClr>
                <a:schemeClr val="dk1"/>
              </a:buClr>
              <a:buSzPts val="2649"/>
              <a:buChar char="•"/>
            </a:pPr>
            <a:r>
              <a:rPr lang="en-US" sz="2649"/>
              <a:t>Immediate OS support</a:t>
            </a:r>
            <a:endParaRPr/>
          </a:p>
          <a:p>
            <a:pPr indent="-200504" lvl="1" marL="601515" rtl="0" algn="l">
              <a:lnSpc>
                <a:spcPct val="90000"/>
              </a:lnSpc>
              <a:spcBef>
                <a:spcPts val="439"/>
              </a:spcBef>
              <a:spcAft>
                <a:spcPts val="0"/>
              </a:spcAft>
              <a:buClr>
                <a:schemeClr val="dk1"/>
              </a:buClr>
              <a:buSzPts val="2649"/>
              <a:buFont typeface="Noto Sans Symbols"/>
              <a:buNone/>
            </a:pPr>
            <a:r>
              <a:t/>
            </a:r>
            <a:endParaRPr i="1" sz="2649"/>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8" name="Shape 6358"/>
        <p:cNvGrpSpPr/>
        <p:nvPr/>
      </p:nvGrpSpPr>
      <p:grpSpPr>
        <a:xfrm>
          <a:off x="0" y="0"/>
          <a:ext cx="0" cy="0"/>
          <a:chOff x="0" y="0"/>
          <a:chExt cx="0" cy="0"/>
        </a:xfrm>
      </p:grpSpPr>
      <p:sp>
        <p:nvSpPr>
          <p:cNvPr id="6359" name="Google Shape;6359;p142"/>
          <p:cNvSpPr txBox="1"/>
          <p:nvPr>
            <p:ph type="title"/>
          </p:nvPr>
        </p:nvSpPr>
        <p:spPr>
          <a:xfrm>
            <a:off x="819273" y="-33291"/>
            <a:ext cx="9223058" cy="97730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SCSI vs. FC Transmission</a:t>
            </a:r>
            <a:endParaRPr/>
          </a:p>
        </p:txBody>
      </p:sp>
      <p:cxnSp>
        <p:nvCxnSpPr>
          <p:cNvPr id="6360" name="Google Shape;6360;p142"/>
          <p:cNvCxnSpPr/>
          <p:nvPr/>
        </p:nvCxnSpPr>
        <p:spPr>
          <a:xfrm>
            <a:off x="3160042" y="1766147"/>
            <a:ext cx="4289213" cy="1753"/>
          </a:xfrm>
          <a:prstGeom prst="straightConnector1">
            <a:avLst/>
          </a:prstGeom>
          <a:noFill/>
          <a:ln cap="flat" cmpd="sng" w="212725">
            <a:solidFill>
              <a:schemeClr val="dk1"/>
            </a:solidFill>
            <a:prstDash val="solid"/>
            <a:round/>
            <a:headEnd len="med" w="med" type="none"/>
            <a:tailEnd len="med" w="med" type="triangle"/>
          </a:ln>
        </p:spPr>
      </p:cxnSp>
      <p:cxnSp>
        <p:nvCxnSpPr>
          <p:cNvPr id="6361" name="Google Shape;6361;p142"/>
          <p:cNvCxnSpPr/>
          <p:nvPr/>
        </p:nvCxnSpPr>
        <p:spPr>
          <a:xfrm>
            <a:off x="3160042" y="2438964"/>
            <a:ext cx="4289213" cy="0"/>
          </a:xfrm>
          <a:prstGeom prst="straightConnector1">
            <a:avLst/>
          </a:prstGeom>
          <a:noFill/>
          <a:ln cap="flat" cmpd="sng" w="212725">
            <a:solidFill>
              <a:schemeClr val="dk1"/>
            </a:solidFill>
            <a:prstDash val="solid"/>
            <a:round/>
            <a:headEnd len="med" w="med" type="triangle"/>
            <a:tailEnd len="med" w="med" type="none"/>
          </a:ln>
        </p:spPr>
      </p:cxnSp>
      <p:sp>
        <p:nvSpPr>
          <p:cNvPr id="6362" name="Google Shape;6362;p142"/>
          <p:cNvSpPr/>
          <p:nvPr/>
        </p:nvSpPr>
        <p:spPr>
          <a:xfrm>
            <a:off x="805180" y="1261533"/>
            <a:ext cx="1682044" cy="1597942"/>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RAID Controller</a:t>
            </a:r>
            <a:endParaRPr/>
          </a:p>
        </p:txBody>
      </p:sp>
      <p:sp>
        <p:nvSpPr>
          <p:cNvPr id="6363" name="Google Shape;6363;p142"/>
          <p:cNvSpPr/>
          <p:nvPr/>
        </p:nvSpPr>
        <p:spPr>
          <a:xfrm>
            <a:off x="8122073" y="1261533"/>
            <a:ext cx="1429738" cy="1597942"/>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Disk Drive</a:t>
            </a:r>
            <a:endParaRPr/>
          </a:p>
        </p:txBody>
      </p:sp>
      <p:sp>
        <p:nvSpPr>
          <p:cNvPr id="6364" name="Google Shape;6364;p142"/>
          <p:cNvSpPr txBox="1"/>
          <p:nvPr/>
        </p:nvSpPr>
        <p:spPr>
          <a:xfrm>
            <a:off x="3832860" y="2607169"/>
            <a:ext cx="2775373" cy="3981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Fibre Channel</a:t>
            </a:r>
            <a:endParaRPr/>
          </a:p>
        </p:txBody>
      </p:sp>
      <p:sp>
        <p:nvSpPr>
          <p:cNvPr id="6365" name="Google Shape;6365;p142"/>
          <p:cNvSpPr txBox="1"/>
          <p:nvPr/>
        </p:nvSpPr>
        <p:spPr>
          <a:xfrm>
            <a:off x="4421576" y="6223564"/>
            <a:ext cx="2018453" cy="3981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SCSI</a:t>
            </a:r>
            <a:endParaRPr/>
          </a:p>
        </p:txBody>
      </p:sp>
      <p:sp>
        <p:nvSpPr>
          <p:cNvPr id="6366" name="Google Shape;6366;p142"/>
          <p:cNvSpPr/>
          <p:nvPr/>
        </p:nvSpPr>
        <p:spPr>
          <a:xfrm>
            <a:off x="805180" y="4289213"/>
            <a:ext cx="1682044" cy="1597942"/>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RAID Controller</a:t>
            </a:r>
            <a:endParaRPr/>
          </a:p>
        </p:txBody>
      </p:sp>
      <p:sp>
        <p:nvSpPr>
          <p:cNvPr id="6367" name="Google Shape;6367;p142"/>
          <p:cNvSpPr/>
          <p:nvPr/>
        </p:nvSpPr>
        <p:spPr>
          <a:xfrm>
            <a:off x="8122073" y="4373316"/>
            <a:ext cx="1429738" cy="1597942"/>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Disk Drive</a:t>
            </a:r>
            <a:endParaRPr/>
          </a:p>
        </p:txBody>
      </p:sp>
      <p:cxnSp>
        <p:nvCxnSpPr>
          <p:cNvPr id="6368" name="Google Shape;6368;p142"/>
          <p:cNvCxnSpPr/>
          <p:nvPr/>
        </p:nvCxnSpPr>
        <p:spPr>
          <a:xfrm>
            <a:off x="3160042" y="4457418"/>
            <a:ext cx="4289213" cy="1753"/>
          </a:xfrm>
          <a:prstGeom prst="straightConnector1">
            <a:avLst/>
          </a:prstGeom>
          <a:noFill/>
          <a:ln cap="flat" cmpd="sng" w="12700">
            <a:solidFill>
              <a:schemeClr val="dk1"/>
            </a:solidFill>
            <a:prstDash val="solid"/>
            <a:round/>
            <a:headEnd len="med" w="med" type="triangle"/>
            <a:tailEnd len="med" w="med" type="triangle"/>
          </a:ln>
        </p:spPr>
      </p:cxnSp>
      <p:cxnSp>
        <p:nvCxnSpPr>
          <p:cNvPr id="6369" name="Google Shape;6369;p142"/>
          <p:cNvCxnSpPr/>
          <p:nvPr/>
        </p:nvCxnSpPr>
        <p:spPr>
          <a:xfrm>
            <a:off x="3160042" y="4625622"/>
            <a:ext cx="4289213" cy="1753"/>
          </a:xfrm>
          <a:prstGeom prst="straightConnector1">
            <a:avLst/>
          </a:prstGeom>
          <a:noFill/>
          <a:ln cap="flat" cmpd="sng" w="12700">
            <a:solidFill>
              <a:schemeClr val="dk1"/>
            </a:solidFill>
            <a:prstDash val="solid"/>
            <a:round/>
            <a:headEnd len="med" w="med" type="triangle"/>
            <a:tailEnd len="med" w="med" type="triangle"/>
          </a:ln>
        </p:spPr>
      </p:cxnSp>
      <p:cxnSp>
        <p:nvCxnSpPr>
          <p:cNvPr id="6370" name="Google Shape;6370;p142"/>
          <p:cNvCxnSpPr/>
          <p:nvPr/>
        </p:nvCxnSpPr>
        <p:spPr>
          <a:xfrm>
            <a:off x="3160042" y="4792075"/>
            <a:ext cx="4289213" cy="1752"/>
          </a:xfrm>
          <a:prstGeom prst="straightConnector1">
            <a:avLst/>
          </a:prstGeom>
          <a:noFill/>
          <a:ln cap="flat" cmpd="sng" w="12700">
            <a:solidFill>
              <a:schemeClr val="dk1"/>
            </a:solidFill>
            <a:prstDash val="solid"/>
            <a:round/>
            <a:headEnd len="med" w="med" type="triangle"/>
            <a:tailEnd len="med" w="med" type="triangle"/>
          </a:ln>
        </p:spPr>
      </p:cxnSp>
      <p:cxnSp>
        <p:nvCxnSpPr>
          <p:cNvPr id="6371" name="Google Shape;6371;p142"/>
          <p:cNvCxnSpPr/>
          <p:nvPr/>
        </p:nvCxnSpPr>
        <p:spPr>
          <a:xfrm>
            <a:off x="3160042" y="4962031"/>
            <a:ext cx="4289213" cy="1753"/>
          </a:xfrm>
          <a:prstGeom prst="straightConnector1">
            <a:avLst/>
          </a:prstGeom>
          <a:noFill/>
          <a:ln cap="flat" cmpd="sng" w="12700">
            <a:solidFill>
              <a:schemeClr val="dk1"/>
            </a:solidFill>
            <a:prstDash val="solid"/>
            <a:round/>
            <a:headEnd len="med" w="med" type="triangle"/>
            <a:tailEnd len="med" w="med" type="triangle"/>
          </a:ln>
        </p:spPr>
      </p:cxnSp>
      <p:cxnSp>
        <p:nvCxnSpPr>
          <p:cNvPr id="6372" name="Google Shape;6372;p142"/>
          <p:cNvCxnSpPr/>
          <p:nvPr/>
        </p:nvCxnSpPr>
        <p:spPr>
          <a:xfrm>
            <a:off x="3160042" y="5128484"/>
            <a:ext cx="4289213" cy="1752"/>
          </a:xfrm>
          <a:prstGeom prst="straightConnector1">
            <a:avLst/>
          </a:prstGeom>
          <a:noFill/>
          <a:ln cap="flat" cmpd="sng" w="12700">
            <a:solidFill>
              <a:schemeClr val="dk1"/>
            </a:solidFill>
            <a:prstDash val="solid"/>
            <a:round/>
            <a:headEnd len="med" w="med" type="triangle"/>
            <a:tailEnd len="med" w="med" type="triangle"/>
          </a:ln>
        </p:spPr>
      </p:cxnSp>
      <p:cxnSp>
        <p:nvCxnSpPr>
          <p:cNvPr id="6373" name="Google Shape;6373;p142"/>
          <p:cNvCxnSpPr/>
          <p:nvPr/>
        </p:nvCxnSpPr>
        <p:spPr>
          <a:xfrm>
            <a:off x="3160042" y="5296689"/>
            <a:ext cx="4289213" cy="1752"/>
          </a:xfrm>
          <a:prstGeom prst="straightConnector1">
            <a:avLst/>
          </a:prstGeom>
          <a:noFill/>
          <a:ln cap="flat" cmpd="sng" w="12700">
            <a:solidFill>
              <a:schemeClr val="dk1"/>
            </a:solidFill>
            <a:prstDash val="solid"/>
            <a:round/>
            <a:headEnd len="med" w="med" type="triangle"/>
            <a:tailEnd len="med" w="med" type="triangle"/>
          </a:ln>
        </p:spPr>
      </p:cxnSp>
      <p:cxnSp>
        <p:nvCxnSpPr>
          <p:cNvPr id="6374" name="Google Shape;6374;p142"/>
          <p:cNvCxnSpPr/>
          <p:nvPr/>
        </p:nvCxnSpPr>
        <p:spPr>
          <a:xfrm>
            <a:off x="3160042" y="5464893"/>
            <a:ext cx="4289213" cy="1752"/>
          </a:xfrm>
          <a:prstGeom prst="straightConnector1">
            <a:avLst/>
          </a:prstGeom>
          <a:noFill/>
          <a:ln cap="flat" cmpd="sng" w="12700">
            <a:solidFill>
              <a:schemeClr val="dk1"/>
            </a:solidFill>
            <a:prstDash val="solid"/>
            <a:round/>
            <a:headEnd len="med" w="med" type="triangle"/>
            <a:tailEnd len="med" w="med" type="triangle"/>
          </a:ln>
        </p:spPr>
      </p:cxnSp>
      <p:cxnSp>
        <p:nvCxnSpPr>
          <p:cNvPr id="6375" name="Google Shape;6375;p142"/>
          <p:cNvCxnSpPr/>
          <p:nvPr/>
        </p:nvCxnSpPr>
        <p:spPr>
          <a:xfrm>
            <a:off x="3160042" y="5633098"/>
            <a:ext cx="4289213" cy="1752"/>
          </a:xfrm>
          <a:prstGeom prst="straightConnector1">
            <a:avLst/>
          </a:prstGeom>
          <a:noFill/>
          <a:ln cap="flat" cmpd="sng" w="12700">
            <a:solidFill>
              <a:schemeClr val="dk1"/>
            </a:solidFill>
            <a:prstDash val="solid"/>
            <a:round/>
            <a:headEnd len="med" w="med" type="triangle"/>
            <a:tailEnd len="med" w="med" type="triangle"/>
          </a:ln>
        </p:spPr>
      </p:cxn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0" name="Shape 6380"/>
        <p:cNvGrpSpPr/>
        <p:nvPr/>
      </p:nvGrpSpPr>
      <p:grpSpPr>
        <a:xfrm>
          <a:off x="0" y="0"/>
          <a:ext cx="0" cy="0"/>
          <a:chOff x="0" y="0"/>
          <a:chExt cx="0" cy="0"/>
        </a:xfrm>
      </p:grpSpPr>
      <p:sp>
        <p:nvSpPr>
          <p:cNvPr id="6381" name="Google Shape;6381;p143"/>
          <p:cNvSpPr txBox="1"/>
          <p:nvPr>
            <p:ph type="title"/>
          </p:nvPr>
        </p:nvSpPr>
        <p:spPr>
          <a:xfrm>
            <a:off x="721078" y="112137"/>
            <a:ext cx="9263510" cy="76743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SCSI vs. Fibre Channel</a:t>
            </a:r>
            <a:endParaRPr i="1" sz="2800">
              <a:latin typeface="Verdana"/>
              <a:ea typeface="Verdana"/>
              <a:cs typeface="Verdana"/>
              <a:sym typeface="Verdana"/>
            </a:endParaRPr>
          </a:p>
        </p:txBody>
      </p:sp>
      <p:sp>
        <p:nvSpPr>
          <p:cNvPr id="6382" name="Google Shape;6382;p143"/>
          <p:cNvSpPr txBox="1"/>
          <p:nvPr>
            <p:ph idx="1" type="body"/>
          </p:nvPr>
        </p:nvSpPr>
        <p:spPr>
          <a:xfrm>
            <a:off x="636976" y="1429738"/>
            <a:ext cx="4121009" cy="4948014"/>
          </a:xfrm>
          <a:prstGeom prst="rect">
            <a:avLst/>
          </a:prstGeom>
          <a:noFill/>
          <a:ln>
            <a:noFill/>
          </a:ln>
        </p:spPr>
        <p:txBody>
          <a:bodyPr anchorCtr="0" anchor="t" bIns="45700" lIns="91425" spcFirstLastPara="1" rIns="91425" wrap="square" tIns="45700">
            <a:normAutofit/>
          </a:bodyPr>
          <a:lstStyle/>
          <a:p>
            <a:pPr indent="-200505" lvl="0" marL="200505" rtl="0" algn="l">
              <a:lnSpc>
                <a:spcPct val="80000"/>
              </a:lnSpc>
              <a:spcBef>
                <a:spcPts val="0"/>
              </a:spcBef>
              <a:spcAft>
                <a:spcPts val="0"/>
              </a:spcAft>
              <a:buClr>
                <a:schemeClr val="dk1"/>
              </a:buClr>
              <a:buSzPts val="1766"/>
              <a:buChar char="•"/>
            </a:pPr>
            <a:r>
              <a:rPr lang="en-US" sz="1766"/>
              <a:t>Interface for internal storage to external disks</a:t>
            </a:r>
            <a:endParaRPr/>
          </a:p>
          <a:p>
            <a:pPr indent="-200505" lvl="0" marL="200505" rtl="0" algn="l">
              <a:lnSpc>
                <a:spcPct val="80000"/>
              </a:lnSpc>
              <a:spcBef>
                <a:spcPts val="877"/>
              </a:spcBef>
              <a:spcAft>
                <a:spcPts val="0"/>
              </a:spcAft>
              <a:buClr>
                <a:srgbClr val="FF0000"/>
              </a:buClr>
              <a:buSzPts val="1766"/>
              <a:buChar char="•"/>
            </a:pPr>
            <a:r>
              <a:rPr lang="en-US" sz="1766">
                <a:solidFill>
                  <a:srgbClr val="FF0000"/>
                </a:solidFill>
              </a:rPr>
              <a:t>Potential down time w/ SCSI</a:t>
            </a:r>
            <a:endParaRPr/>
          </a:p>
          <a:p>
            <a:pPr indent="-200505" lvl="0" marL="200505" rtl="0" algn="l">
              <a:lnSpc>
                <a:spcPct val="80000"/>
              </a:lnSpc>
              <a:spcBef>
                <a:spcPts val="877"/>
              </a:spcBef>
              <a:spcAft>
                <a:spcPts val="0"/>
              </a:spcAft>
              <a:buClr>
                <a:schemeClr val="dk1"/>
              </a:buClr>
              <a:buSzPts val="1766"/>
              <a:buChar char="•"/>
            </a:pPr>
            <a:r>
              <a:rPr lang="en-US" sz="1766"/>
              <a:t>Single bus</a:t>
            </a:r>
            <a:endParaRPr/>
          </a:p>
          <a:p>
            <a:pPr indent="-200505" lvl="0" marL="200505" rtl="0" algn="l">
              <a:lnSpc>
                <a:spcPct val="80000"/>
              </a:lnSpc>
              <a:spcBef>
                <a:spcPts val="877"/>
              </a:spcBef>
              <a:spcAft>
                <a:spcPts val="0"/>
              </a:spcAft>
              <a:buClr>
                <a:srgbClr val="FF0000"/>
              </a:buClr>
              <a:buSzPts val="1766"/>
              <a:buChar char="•"/>
            </a:pPr>
            <a:r>
              <a:rPr lang="en-US" sz="1766">
                <a:solidFill>
                  <a:srgbClr val="FF0000"/>
                </a:solidFill>
              </a:rPr>
              <a:t>RAID controller is SCSI hardware</a:t>
            </a:r>
            <a:endParaRPr/>
          </a:p>
          <a:p>
            <a:pPr indent="-200505" lvl="0" marL="200505" rtl="0" algn="l">
              <a:lnSpc>
                <a:spcPct val="80000"/>
              </a:lnSpc>
              <a:spcBef>
                <a:spcPts val="877"/>
              </a:spcBef>
              <a:spcAft>
                <a:spcPts val="0"/>
              </a:spcAft>
              <a:buClr>
                <a:schemeClr val="dk1"/>
              </a:buClr>
              <a:buSzPts val="1766"/>
              <a:buChar char="•"/>
            </a:pPr>
            <a:r>
              <a:rPr lang="en-US" sz="1766"/>
              <a:t>Standards:  </a:t>
            </a:r>
            <a:endParaRPr/>
          </a:p>
          <a:p>
            <a:pPr indent="-200504" lvl="1" marL="601515" rtl="0" algn="l">
              <a:lnSpc>
                <a:spcPct val="80000"/>
              </a:lnSpc>
              <a:spcBef>
                <a:spcPts val="439"/>
              </a:spcBef>
              <a:spcAft>
                <a:spcPts val="0"/>
              </a:spcAft>
              <a:buClr>
                <a:schemeClr val="dk1"/>
              </a:buClr>
              <a:buSzPts val="1766"/>
              <a:buChar char="•"/>
            </a:pPr>
            <a:r>
              <a:rPr lang="en-US" sz="1766"/>
              <a:t>Ultra2 (80 MB/sec) </a:t>
            </a:r>
            <a:endParaRPr/>
          </a:p>
          <a:p>
            <a:pPr indent="-200504" lvl="1" marL="601515" rtl="0" algn="l">
              <a:lnSpc>
                <a:spcPct val="80000"/>
              </a:lnSpc>
              <a:spcBef>
                <a:spcPts val="439"/>
              </a:spcBef>
              <a:spcAft>
                <a:spcPts val="0"/>
              </a:spcAft>
              <a:buClr>
                <a:schemeClr val="dk1"/>
              </a:buClr>
              <a:buSzPts val="1766"/>
              <a:buChar char="•"/>
            </a:pPr>
            <a:r>
              <a:rPr lang="en-US" sz="1766"/>
              <a:t>Ultra 160 (160 MB/sec)</a:t>
            </a:r>
            <a:endParaRPr/>
          </a:p>
          <a:p>
            <a:pPr indent="-200504" lvl="1" marL="601515" rtl="0" algn="l">
              <a:lnSpc>
                <a:spcPct val="80000"/>
              </a:lnSpc>
              <a:spcBef>
                <a:spcPts val="439"/>
              </a:spcBef>
              <a:spcAft>
                <a:spcPts val="0"/>
              </a:spcAft>
              <a:buClr>
                <a:schemeClr val="dk1"/>
              </a:buClr>
              <a:buSzPts val="1766"/>
              <a:buChar char="•"/>
            </a:pPr>
            <a:r>
              <a:rPr lang="en-US" sz="1766"/>
              <a:t>Ultra 320 (320 MB/sec)</a:t>
            </a:r>
            <a:endParaRPr/>
          </a:p>
          <a:p>
            <a:pPr indent="-200505" lvl="0" marL="200505" rtl="0" algn="l">
              <a:lnSpc>
                <a:spcPct val="80000"/>
              </a:lnSpc>
              <a:spcBef>
                <a:spcPts val="877"/>
              </a:spcBef>
              <a:spcAft>
                <a:spcPts val="0"/>
              </a:spcAft>
              <a:buClr>
                <a:srgbClr val="FF0000"/>
              </a:buClr>
              <a:buSzPts val="1766"/>
              <a:buChar char="•"/>
            </a:pPr>
            <a:r>
              <a:rPr lang="en-US" sz="1766">
                <a:solidFill>
                  <a:srgbClr val="FF0000"/>
                </a:solidFill>
              </a:rPr>
              <a:t>Media specific (copper only)</a:t>
            </a:r>
            <a:endParaRPr/>
          </a:p>
          <a:p>
            <a:pPr indent="-200505" lvl="0" marL="200505" rtl="0" algn="l">
              <a:lnSpc>
                <a:spcPct val="80000"/>
              </a:lnSpc>
              <a:spcBef>
                <a:spcPts val="877"/>
              </a:spcBef>
              <a:spcAft>
                <a:spcPts val="0"/>
              </a:spcAft>
              <a:buClr>
                <a:schemeClr val="dk1"/>
              </a:buClr>
              <a:buSzPts val="1766"/>
              <a:buChar char="•"/>
            </a:pPr>
            <a:r>
              <a:rPr lang="en-US" sz="1766"/>
              <a:t>SCSI Limitations:</a:t>
            </a:r>
            <a:endParaRPr/>
          </a:p>
          <a:p>
            <a:pPr indent="-200504" lvl="1" marL="601515" rtl="0" algn="l">
              <a:lnSpc>
                <a:spcPct val="80000"/>
              </a:lnSpc>
              <a:spcBef>
                <a:spcPts val="439"/>
              </a:spcBef>
              <a:spcAft>
                <a:spcPts val="0"/>
              </a:spcAft>
              <a:buClr>
                <a:schemeClr val="dk1"/>
              </a:buClr>
              <a:buSzPts val="1766"/>
              <a:buChar char="•"/>
            </a:pPr>
            <a:r>
              <a:rPr lang="en-US" sz="1766"/>
              <a:t>Cables can’t be any longer than 3 feet for single ended; 15 feet for LVD (low voltage differential)</a:t>
            </a:r>
            <a:endParaRPr/>
          </a:p>
          <a:p>
            <a:pPr indent="-200504" lvl="1" marL="601515" rtl="0" algn="l">
              <a:lnSpc>
                <a:spcPct val="80000"/>
              </a:lnSpc>
              <a:spcBef>
                <a:spcPts val="439"/>
              </a:spcBef>
              <a:spcAft>
                <a:spcPts val="0"/>
              </a:spcAft>
              <a:buClr>
                <a:schemeClr val="dk1"/>
              </a:buClr>
              <a:buSzPts val="1766"/>
              <a:buChar char="•"/>
            </a:pPr>
            <a:r>
              <a:rPr lang="en-US" sz="1766"/>
              <a:t>No more than 15 devices on a SCSI bus</a:t>
            </a:r>
            <a:endParaRPr/>
          </a:p>
          <a:p>
            <a:pPr indent="-200504" lvl="1" marL="601515" rtl="0" algn="l">
              <a:lnSpc>
                <a:spcPct val="80000"/>
              </a:lnSpc>
              <a:spcBef>
                <a:spcPts val="439"/>
              </a:spcBef>
              <a:spcAft>
                <a:spcPts val="0"/>
              </a:spcAft>
              <a:buClr>
                <a:schemeClr val="dk1"/>
              </a:buClr>
              <a:buSzPts val="1766"/>
              <a:buChar char="•"/>
            </a:pPr>
            <a:r>
              <a:rPr lang="en-US" sz="1766"/>
              <a:t># of disk drives</a:t>
            </a:r>
            <a:endParaRPr/>
          </a:p>
        </p:txBody>
      </p:sp>
      <p:sp>
        <p:nvSpPr>
          <p:cNvPr id="6383" name="Google Shape;6383;p143"/>
          <p:cNvSpPr/>
          <p:nvPr/>
        </p:nvSpPr>
        <p:spPr>
          <a:xfrm>
            <a:off x="5178495" y="1345636"/>
            <a:ext cx="5214338" cy="5298440"/>
          </a:xfrm>
          <a:prstGeom prst="rect">
            <a:avLst/>
          </a:prstGeom>
          <a:noFill/>
          <a:ln>
            <a:noFill/>
          </a:ln>
        </p:spPr>
        <p:txBody>
          <a:bodyPr anchorCtr="0" anchor="t" bIns="45700" lIns="91425" spcFirstLastPara="1" rIns="91425" wrap="square" tIns="45700">
            <a:noAutofit/>
          </a:bodyPr>
          <a:lstStyle/>
          <a:p>
            <a:pPr indent="-498475" lvl="0" marL="498475" marR="0" rtl="0" algn="l">
              <a:lnSpc>
                <a:spcPct val="80000"/>
              </a:lnSpc>
              <a:spcBef>
                <a:spcPts val="0"/>
              </a:spcBef>
              <a:spcAft>
                <a:spcPts val="0"/>
              </a:spcAft>
              <a:buClr>
                <a:schemeClr val="folHlink"/>
              </a:buClr>
              <a:buSzPts val="1325"/>
              <a:buFont typeface="Noto Sans Symbols"/>
              <a:buChar char="⬛"/>
            </a:pPr>
            <a:r>
              <a:rPr lang="en-US" sz="1766">
                <a:solidFill>
                  <a:schemeClr val="dk1"/>
                </a:solidFill>
                <a:latin typeface="Quattrocento Sans"/>
                <a:ea typeface="Quattrocento Sans"/>
                <a:cs typeface="Quattrocento Sans"/>
                <a:sym typeface="Quattrocento Sans"/>
              </a:rPr>
              <a:t>Used with SAN</a:t>
            </a:r>
            <a:endParaRPr/>
          </a:p>
          <a:p>
            <a:pPr indent="-498475" lvl="0" marL="498475" marR="0" rtl="0" algn="l">
              <a:lnSpc>
                <a:spcPct val="80000"/>
              </a:lnSpc>
              <a:spcBef>
                <a:spcPts val="530"/>
              </a:spcBef>
              <a:spcAft>
                <a:spcPts val="0"/>
              </a:spcAft>
              <a:buClr>
                <a:schemeClr val="folHlink"/>
              </a:buClr>
              <a:buSzPts val="1325"/>
              <a:buFont typeface="Noto Sans Symbols"/>
              <a:buChar char="⬛"/>
            </a:pPr>
            <a:r>
              <a:rPr lang="en-US" sz="1766">
                <a:solidFill>
                  <a:srgbClr val="FF0000"/>
                </a:solidFill>
                <a:latin typeface="Quattrocento Sans"/>
                <a:ea typeface="Quattrocento Sans"/>
                <a:cs typeface="Quattrocento Sans"/>
                <a:sym typeface="Quattrocento Sans"/>
              </a:rPr>
              <a:t>Lots of built-in redundancy with connections</a:t>
            </a:r>
            <a:endParaRPr/>
          </a:p>
          <a:p>
            <a:pPr indent="-498475" lvl="0" marL="498475" marR="0" rtl="0" algn="l">
              <a:lnSpc>
                <a:spcPct val="80000"/>
              </a:lnSpc>
              <a:spcBef>
                <a:spcPts val="530"/>
              </a:spcBef>
              <a:spcAft>
                <a:spcPts val="0"/>
              </a:spcAft>
              <a:buClr>
                <a:schemeClr val="folHlink"/>
              </a:buClr>
              <a:buSzPts val="1325"/>
              <a:buFont typeface="Noto Sans Symbols"/>
              <a:buChar char="⬛"/>
            </a:pPr>
            <a:r>
              <a:rPr lang="en-US" sz="1766">
                <a:solidFill>
                  <a:schemeClr val="dk1"/>
                </a:solidFill>
                <a:latin typeface="Quattrocento Sans"/>
                <a:ea typeface="Quattrocento Sans"/>
                <a:cs typeface="Quattrocento Sans"/>
                <a:sym typeface="Quattrocento Sans"/>
              </a:rPr>
              <a:t>Redundant network</a:t>
            </a:r>
            <a:endParaRPr/>
          </a:p>
          <a:p>
            <a:pPr indent="-498475" lvl="0" marL="498475" marR="0" rtl="0" algn="l">
              <a:lnSpc>
                <a:spcPct val="80000"/>
              </a:lnSpc>
              <a:spcBef>
                <a:spcPts val="530"/>
              </a:spcBef>
              <a:spcAft>
                <a:spcPts val="0"/>
              </a:spcAft>
              <a:buClr>
                <a:schemeClr val="folHlink"/>
              </a:buClr>
              <a:buSzPts val="1325"/>
              <a:buFont typeface="Noto Sans Symbols"/>
              <a:buChar char="⬛"/>
            </a:pPr>
            <a:r>
              <a:rPr lang="en-US" sz="1766">
                <a:solidFill>
                  <a:srgbClr val="FF0000"/>
                </a:solidFill>
                <a:latin typeface="Quattrocento Sans"/>
                <a:ea typeface="Quattrocento Sans"/>
                <a:cs typeface="Quattrocento Sans"/>
                <a:sym typeface="Quattrocento Sans"/>
              </a:rPr>
              <a:t>HBA is fibre channel hardware</a:t>
            </a:r>
            <a:endParaRPr/>
          </a:p>
          <a:p>
            <a:pPr indent="-498475" lvl="0" marL="498475" marR="0" rtl="0" algn="l">
              <a:lnSpc>
                <a:spcPct val="80000"/>
              </a:lnSpc>
              <a:spcBef>
                <a:spcPts val="530"/>
              </a:spcBef>
              <a:spcAft>
                <a:spcPts val="0"/>
              </a:spcAft>
              <a:buClr>
                <a:schemeClr val="folHlink"/>
              </a:buClr>
              <a:buSzPts val="1325"/>
              <a:buFont typeface="Noto Sans Symbols"/>
              <a:buChar char="⬛"/>
            </a:pPr>
            <a:r>
              <a:rPr lang="en-US" sz="1766">
                <a:solidFill>
                  <a:schemeClr val="dk1"/>
                </a:solidFill>
                <a:latin typeface="Quattrocento Sans"/>
                <a:ea typeface="Quattrocento Sans"/>
                <a:cs typeface="Quattrocento Sans"/>
                <a:sym typeface="Quattrocento Sans"/>
              </a:rPr>
              <a:t>Standards:  </a:t>
            </a:r>
            <a:endParaRPr/>
          </a:p>
          <a:p>
            <a:pPr indent="-384175" lvl="1" marL="884238" marR="0" rtl="0" algn="l">
              <a:lnSpc>
                <a:spcPct val="80000"/>
              </a:lnSpc>
              <a:spcBef>
                <a:spcPts val="530"/>
              </a:spcBef>
              <a:spcAft>
                <a:spcPts val="0"/>
              </a:spcAft>
              <a:buClr>
                <a:schemeClr val="folHlink"/>
              </a:buClr>
              <a:buSzPts val="1325"/>
              <a:buFont typeface="Noto Sans Symbols"/>
              <a:buChar char="■"/>
            </a:pPr>
            <a:r>
              <a:rPr b="0" i="0" lang="en-US" sz="1766" u="none" cap="none" strike="noStrike">
                <a:solidFill>
                  <a:schemeClr val="dk1"/>
                </a:solidFill>
                <a:latin typeface="Quattrocento Sans"/>
                <a:ea typeface="Quattrocento Sans"/>
                <a:cs typeface="Quattrocento Sans"/>
                <a:sym typeface="Quattrocento Sans"/>
              </a:rPr>
              <a:t>FC1:  100 MB/sec</a:t>
            </a:r>
            <a:endParaRPr/>
          </a:p>
          <a:p>
            <a:pPr indent="-384175" lvl="1" marL="884238" marR="0" rtl="0" algn="l">
              <a:lnSpc>
                <a:spcPct val="80000"/>
              </a:lnSpc>
              <a:spcBef>
                <a:spcPts val="530"/>
              </a:spcBef>
              <a:spcAft>
                <a:spcPts val="0"/>
              </a:spcAft>
              <a:buClr>
                <a:schemeClr val="folHlink"/>
              </a:buClr>
              <a:buSzPts val="1325"/>
              <a:buFont typeface="Noto Sans Symbols"/>
              <a:buChar char="■"/>
            </a:pPr>
            <a:r>
              <a:rPr b="0" i="0" lang="en-US" sz="1766" u="none" cap="none" strike="noStrike">
                <a:solidFill>
                  <a:schemeClr val="dk1"/>
                </a:solidFill>
                <a:latin typeface="Quattrocento Sans"/>
                <a:ea typeface="Quattrocento Sans"/>
                <a:cs typeface="Quattrocento Sans"/>
                <a:sym typeface="Quattrocento Sans"/>
              </a:rPr>
              <a:t>FC2:  200 MB/sec</a:t>
            </a:r>
            <a:endParaRPr/>
          </a:p>
          <a:p>
            <a:pPr indent="-498475" lvl="0" marL="498475" marR="0" rtl="0" algn="l">
              <a:lnSpc>
                <a:spcPct val="80000"/>
              </a:lnSpc>
              <a:spcBef>
                <a:spcPts val="530"/>
              </a:spcBef>
              <a:spcAft>
                <a:spcPts val="0"/>
              </a:spcAft>
              <a:buClr>
                <a:schemeClr val="folHlink"/>
              </a:buClr>
              <a:buSzPts val="1325"/>
              <a:buFont typeface="Noto Sans Symbols"/>
              <a:buChar char="⬛"/>
            </a:pPr>
            <a:r>
              <a:rPr lang="en-US" sz="1766">
                <a:solidFill>
                  <a:srgbClr val="FF0000"/>
                </a:solidFill>
                <a:latin typeface="Quattrocento Sans"/>
                <a:ea typeface="Quattrocento Sans"/>
                <a:cs typeface="Quattrocento Sans"/>
                <a:sym typeface="Quattrocento Sans"/>
              </a:rPr>
              <a:t>Provides a data link layer above the physical interconnect</a:t>
            </a:r>
            <a:endParaRPr/>
          </a:p>
          <a:p>
            <a:pPr indent="-384175" lvl="1" marL="884238" marR="0" rtl="0" algn="l">
              <a:lnSpc>
                <a:spcPct val="80000"/>
              </a:lnSpc>
              <a:spcBef>
                <a:spcPts val="530"/>
              </a:spcBef>
              <a:spcAft>
                <a:spcPts val="0"/>
              </a:spcAft>
              <a:buClr>
                <a:schemeClr val="folHlink"/>
              </a:buClr>
              <a:buSzPts val="1325"/>
              <a:buFont typeface="Noto Sans Symbols"/>
              <a:buChar char="■"/>
            </a:pPr>
            <a:r>
              <a:rPr b="0" i="0" lang="en-US" sz="1766" u="none" cap="none" strike="noStrike">
                <a:solidFill>
                  <a:srgbClr val="FF0000"/>
                </a:solidFill>
                <a:latin typeface="Quattrocento Sans"/>
                <a:ea typeface="Quattrocento Sans"/>
                <a:cs typeface="Quattrocento Sans"/>
                <a:sym typeface="Quattrocento Sans"/>
              </a:rPr>
              <a:t>Analogous to Ethernet</a:t>
            </a:r>
            <a:endParaRPr/>
          </a:p>
          <a:p>
            <a:pPr indent="-384175" lvl="1" marL="884238" marR="0" rtl="0" algn="l">
              <a:lnSpc>
                <a:spcPct val="80000"/>
              </a:lnSpc>
              <a:spcBef>
                <a:spcPts val="530"/>
              </a:spcBef>
              <a:spcAft>
                <a:spcPts val="0"/>
              </a:spcAft>
              <a:buClr>
                <a:schemeClr val="folHlink"/>
              </a:buClr>
              <a:buSzPts val="1325"/>
              <a:buFont typeface="Noto Sans Symbols"/>
              <a:buChar char="■"/>
            </a:pPr>
            <a:r>
              <a:rPr b="0" i="0" lang="en-US" sz="1766" u="none" cap="none" strike="noStrike">
                <a:solidFill>
                  <a:srgbClr val="FF0000"/>
                </a:solidFill>
                <a:latin typeface="Quattrocento Sans"/>
                <a:ea typeface="Quattrocento Sans"/>
                <a:cs typeface="Quattrocento Sans"/>
                <a:sym typeface="Quattrocento Sans"/>
              </a:rPr>
              <a:t>FC is a network of devices</a:t>
            </a:r>
            <a:endParaRPr/>
          </a:p>
          <a:p>
            <a:pPr indent="-384175" lvl="1" marL="884238" marR="0" rtl="0" algn="l">
              <a:lnSpc>
                <a:spcPct val="80000"/>
              </a:lnSpc>
              <a:spcBef>
                <a:spcPts val="530"/>
              </a:spcBef>
              <a:spcAft>
                <a:spcPts val="0"/>
              </a:spcAft>
              <a:buClr>
                <a:schemeClr val="folHlink"/>
              </a:buClr>
              <a:buSzPts val="1325"/>
              <a:buFont typeface="Noto Sans Symbols"/>
              <a:buChar char="■"/>
            </a:pPr>
            <a:r>
              <a:rPr b="0" i="0" lang="en-US" sz="1766" u="none" cap="none" strike="noStrike">
                <a:solidFill>
                  <a:srgbClr val="FF0000"/>
                </a:solidFill>
                <a:latin typeface="Quattrocento Sans"/>
                <a:ea typeface="Quattrocento Sans"/>
                <a:cs typeface="Quattrocento Sans"/>
                <a:sym typeface="Quattrocento Sans"/>
              </a:rPr>
              <a:t>It can be media independent- copper or fibre optic</a:t>
            </a:r>
            <a:endParaRPr/>
          </a:p>
          <a:p>
            <a:pPr indent="-498475" lvl="0" marL="498475" marR="0" rtl="0" algn="l">
              <a:lnSpc>
                <a:spcPct val="80000"/>
              </a:lnSpc>
              <a:spcBef>
                <a:spcPts val="530"/>
              </a:spcBef>
              <a:spcAft>
                <a:spcPts val="0"/>
              </a:spcAft>
              <a:buClr>
                <a:schemeClr val="folHlink"/>
              </a:buClr>
              <a:buSzPts val="1325"/>
              <a:buFont typeface="Noto Sans Symbols"/>
              <a:buChar char="⬛"/>
            </a:pPr>
            <a:r>
              <a:rPr lang="en-US" sz="1766">
                <a:solidFill>
                  <a:schemeClr val="dk1"/>
                </a:solidFill>
                <a:latin typeface="Quattrocento Sans"/>
                <a:ea typeface="Quattrocento Sans"/>
                <a:cs typeface="Quattrocento Sans"/>
                <a:sym typeface="Quattrocento Sans"/>
              </a:rPr>
              <a:t>Fibre Channel limitations:</a:t>
            </a:r>
            <a:endParaRPr/>
          </a:p>
          <a:p>
            <a:pPr indent="-384175" lvl="1" marL="884238" marR="0" rtl="0" algn="l">
              <a:lnSpc>
                <a:spcPct val="80000"/>
              </a:lnSpc>
              <a:spcBef>
                <a:spcPts val="530"/>
              </a:spcBef>
              <a:spcAft>
                <a:spcPts val="0"/>
              </a:spcAft>
              <a:buClr>
                <a:schemeClr val="folHlink"/>
              </a:buClr>
              <a:buSzPts val="1325"/>
              <a:buFont typeface="Noto Sans Symbols"/>
              <a:buChar char="■"/>
            </a:pPr>
            <a:r>
              <a:rPr b="0" i="0" lang="en-US" sz="1766" u="none" cap="none" strike="noStrike">
                <a:solidFill>
                  <a:schemeClr val="dk1"/>
                </a:solidFill>
                <a:latin typeface="Quattrocento Sans"/>
                <a:ea typeface="Quattrocento Sans"/>
                <a:cs typeface="Quattrocento Sans"/>
                <a:sym typeface="Quattrocento Sans"/>
              </a:rPr>
              <a:t>Cable length:  Up to 10 kilometers (more a limitation of cable than FC itself)</a:t>
            </a:r>
            <a:endParaRPr/>
          </a:p>
          <a:p>
            <a:pPr indent="-384175" lvl="1" marL="884238" marR="0" rtl="0" algn="l">
              <a:lnSpc>
                <a:spcPct val="80000"/>
              </a:lnSpc>
              <a:spcBef>
                <a:spcPts val="530"/>
              </a:spcBef>
              <a:spcAft>
                <a:spcPts val="0"/>
              </a:spcAft>
              <a:buClr>
                <a:schemeClr val="folHlink"/>
              </a:buClr>
              <a:buSzPts val="1325"/>
              <a:buFont typeface="Noto Sans Symbols"/>
              <a:buChar char="■"/>
            </a:pPr>
            <a:r>
              <a:rPr b="0" i="0" lang="en-US" sz="1766" u="none" cap="none" strike="noStrike">
                <a:solidFill>
                  <a:schemeClr val="dk1"/>
                </a:solidFill>
                <a:latin typeface="Quattrocento Sans"/>
                <a:ea typeface="Quattrocento Sans"/>
                <a:cs typeface="Quattrocento Sans"/>
                <a:sym typeface="Quattrocento Sans"/>
              </a:rPr>
              <a:t>Up to 127 devices</a:t>
            </a:r>
            <a:endParaRPr/>
          </a:p>
          <a:p>
            <a:pPr indent="-384175" lvl="1" marL="884238" marR="0" rtl="0" algn="l">
              <a:lnSpc>
                <a:spcPct val="80000"/>
              </a:lnSpc>
              <a:spcBef>
                <a:spcPts val="530"/>
              </a:spcBef>
              <a:spcAft>
                <a:spcPts val="0"/>
              </a:spcAft>
              <a:buClr>
                <a:schemeClr val="folHlink"/>
              </a:buClr>
              <a:buSzPts val="1325"/>
              <a:buFont typeface="Noto Sans Symbols"/>
              <a:buChar char="■"/>
            </a:pPr>
            <a:r>
              <a:rPr b="0" i="0" lang="en-US" sz="1766" u="none" cap="none" strike="noStrike">
                <a:solidFill>
                  <a:schemeClr val="dk1"/>
                </a:solidFill>
                <a:latin typeface="Quattrocento Sans"/>
                <a:ea typeface="Quattrocento Sans"/>
                <a:cs typeface="Quattrocento Sans"/>
                <a:sym typeface="Quattrocento Sans"/>
              </a:rPr>
              <a:t># of disk drives</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8" name="Shape 6388"/>
        <p:cNvGrpSpPr/>
        <p:nvPr/>
      </p:nvGrpSpPr>
      <p:grpSpPr>
        <a:xfrm>
          <a:off x="0" y="0"/>
          <a:ext cx="0" cy="0"/>
          <a:chOff x="0" y="0"/>
          <a:chExt cx="0" cy="0"/>
        </a:xfrm>
      </p:grpSpPr>
      <p:sp>
        <p:nvSpPr>
          <p:cNvPr id="6389" name="Google Shape;6389;p144"/>
          <p:cNvSpPr txBox="1"/>
          <p:nvPr>
            <p:ph type="title"/>
          </p:nvPr>
        </p:nvSpPr>
        <p:spPr>
          <a:xfrm>
            <a:off x="805180" y="232491"/>
            <a:ext cx="9083040" cy="82875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Fibre Channel vs. iSCSI</a:t>
            </a:r>
            <a:endParaRPr i="1" sz="2800">
              <a:latin typeface="Verdana"/>
              <a:ea typeface="Verdana"/>
              <a:cs typeface="Verdana"/>
              <a:sym typeface="Verdana"/>
            </a:endParaRPr>
          </a:p>
        </p:txBody>
      </p:sp>
      <p:sp>
        <p:nvSpPr>
          <p:cNvPr id="6390" name="Google Shape;6390;p144"/>
          <p:cNvSpPr txBox="1"/>
          <p:nvPr>
            <p:ph idx="1" type="body"/>
          </p:nvPr>
        </p:nvSpPr>
        <p:spPr>
          <a:xfrm>
            <a:off x="805180" y="1345636"/>
            <a:ext cx="9083040" cy="5966002"/>
          </a:xfrm>
          <a:prstGeom prst="rect">
            <a:avLst/>
          </a:prstGeom>
          <a:noFill/>
          <a:ln>
            <a:noFill/>
          </a:ln>
        </p:spPr>
        <p:txBody>
          <a:bodyPr anchorCtr="0" anchor="t" bIns="45700" lIns="91425" spcFirstLastPara="1" rIns="91425" wrap="square" tIns="45700">
            <a:normAutofit/>
          </a:bodyPr>
          <a:lstStyle/>
          <a:p>
            <a:pPr indent="-200505" lvl="0" marL="200505" rtl="0" algn="l">
              <a:lnSpc>
                <a:spcPct val="80000"/>
              </a:lnSpc>
              <a:spcBef>
                <a:spcPts val="0"/>
              </a:spcBef>
              <a:spcAft>
                <a:spcPts val="0"/>
              </a:spcAft>
              <a:buClr>
                <a:schemeClr val="dk1"/>
              </a:buClr>
              <a:buSzPts val="2649"/>
              <a:buChar char="•"/>
            </a:pPr>
            <a:r>
              <a:rPr lang="en-US" sz="2649"/>
              <a:t>Fibre Channel</a:t>
            </a:r>
            <a:endParaRPr/>
          </a:p>
          <a:p>
            <a:pPr indent="-200505" lvl="1" marL="601515" rtl="0" algn="l">
              <a:lnSpc>
                <a:spcPct val="80000"/>
              </a:lnSpc>
              <a:spcBef>
                <a:spcPts val="439"/>
              </a:spcBef>
              <a:spcAft>
                <a:spcPts val="0"/>
              </a:spcAft>
              <a:buClr>
                <a:schemeClr val="dk1"/>
              </a:buClr>
              <a:buSzPts val="2207"/>
              <a:buChar char="•"/>
            </a:pPr>
            <a:r>
              <a:rPr lang="en-US" sz="2207"/>
              <a:t>The current market leader for shared storage technologies</a:t>
            </a:r>
            <a:endParaRPr/>
          </a:p>
          <a:p>
            <a:pPr indent="-200505" lvl="1" marL="601515" rtl="0" algn="l">
              <a:lnSpc>
                <a:spcPct val="80000"/>
              </a:lnSpc>
              <a:spcBef>
                <a:spcPts val="439"/>
              </a:spcBef>
              <a:spcAft>
                <a:spcPts val="0"/>
              </a:spcAft>
              <a:buClr>
                <a:schemeClr val="dk1"/>
              </a:buClr>
              <a:buSzPts val="2207"/>
              <a:buChar char="•"/>
            </a:pPr>
            <a:r>
              <a:rPr lang="en-US" sz="2207"/>
              <a:t>Provides the highest performance levels</a:t>
            </a:r>
            <a:endParaRPr/>
          </a:p>
          <a:p>
            <a:pPr indent="-200505" lvl="1" marL="601515" rtl="0" algn="l">
              <a:lnSpc>
                <a:spcPct val="80000"/>
              </a:lnSpc>
              <a:spcBef>
                <a:spcPts val="439"/>
              </a:spcBef>
              <a:spcAft>
                <a:spcPts val="0"/>
              </a:spcAft>
              <a:buClr>
                <a:schemeClr val="dk1"/>
              </a:buClr>
              <a:buSzPts val="2207"/>
              <a:buChar char="•"/>
            </a:pPr>
            <a:r>
              <a:rPr lang="en-US" sz="2207"/>
              <a:t>Designed for mission-critical applications</a:t>
            </a:r>
            <a:endParaRPr/>
          </a:p>
          <a:p>
            <a:pPr indent="-200505" lvl="1" marL="601515" rtl="0" algn="l">
              <a:lnSpc>
                <a:spcPct val="80000"/>
              </a:lnSpc>
              <a:spcBef>
                <a:spcPts val="439"/>
              </a:spcBef>
              <a:spcAft>
                <a:spcPts val="0"/>
              </a:spcAft>
              <a:buClr>
                <a:schemeClr val="dk1"/>
              </a:buClr>
              <a:buSzPts val="2207"/>
              <a:buChar char="•"/>
            </a:pPr>
            <a:r>
              <a:rPr lang="en-US" sz="2207"/>
              <a:t>Cost of components is relatively high, particularly per server HBA costs</a:t>
            </a:r>
            <a:endParaRPr/>
          </a:p>
          <a:p>
            <a:pPr indent="-200505" lvl="1" marL="601515" rtl="0" algn="l">
              <a:lnSpc>
                <a:spcPct val="80000"/>
              </a:lnSpc>
              <a:spcBef>
                <a:spcPts val="439"/>
              </a:spcBef>
              <a:spcAft>
                <a:spcPts val="0"/>
              </a:spcAft>
              <a:buClr>
                <a:schemeClr val="dk1"/>
              </a:buClr>
              <a:buSzPts val="2207"/>
              <a:buChar char="•"/>
            </a:pPr>
            <a:r>
              <a:rPr lang="en-US" sz="2207"/>
              <a:t>Relatively difficult to implement and manage</a:t>
            </a:r>
            <a:endParaRPr/>
          </a:p>
          <a:p>
            <a:pPr indent="-200505" lvl="0" marL="200505" rtl="0" algn="l">
              <a:lnSpc>
                <a:spcPct val="80000"/>
              </a:lnSpc>
              <a:spcBef>
                <a:spcPts val="877"/>
              </a:spcBef>
              <a:spcAft>
                <a:spcPts val="0"/>
              </a:spcAft>
              <a:buClr>
                <a:schemeClr val="dk1"/>
              </a:buClr>
              <a:buSzPts val="2649"/>
              <a:buChar char="•"/>
            </a:pPr>
            <a:r>
              <a:rPr lang="en-US" sz="2649"/>
              <a:t>iSCSI</a:t>
            </a:r>
            <a:endParaRPr/>
          </a:p>
          <a:p>
            <a:pPr indent="-200505" lvl="1" marL="601515" rtl="0" algn="l">
              <a:lnSpc>
                <a:spcPct val="80000"/>
              </a:lnSpc>
              <a:spcBef>
                <a:spcPts val="439"/>
              </a:spcBef>
              <a:spcAft>
                <a:spcPts val="0"/>
              </a:spcAft>
              <a:buClr>
                <a:schemeClr val="dk1"/>
              </a:buClr>
              <a:buSzPts val="2207"/>
              <a:buChar char="•"/>
            </a:pPr>
            <a:r>
              <a:rPr lang="en-US" sz="2207"/>
              <a:t>Relatively new, but usage is increasing rapidly</a:t>
            </a:r>
            <a:endParaRPr/>
          </a:p>
          <a:p>
            <a:pPr indent="-200505" lvl="1" marL="601515" rtl="0" algn="l">
              <a:lnSpc>
                <a:spcPct val="80000"/>
              </a:lnSpc>
              <a:spcBef>
                <a:spcPts val="439"/>
              </a:spcBef>
              <a:spcAft>
                <a:spcPts val="0"/>
              </a:spcAft>
              <a:buClr>
                <a:schemeClr val="dk1"/>
              </a:buClr>
              <a:buSzPts val="2207"/>
              <a:buChar char="•"/>
            </a:pPr>
            <a:r>
              <a:rPr lang="en-US" sz="2207"/>
              <a:t>Performance can approach Fibre Channel speeds</a:t>
            </a:r>
            <a:endParaRPr/>
          </a:p>
          <a:p>
            <a:pPr indent="-200505" lvl="1" marL="601515" rtl="0" algn="l">
              <a:lnSpc>
                <a:spcPct val="80000"/>
              </a:lnSpc>
              <a:spcBef>
                <a:spcPts val="439"/>
              </a:spcBef>
              <a:spcAft>
                <a:spcPts val="0"/>
              </a:spcAft>
              <a:buClr>
                <a:schemeClr val="dk1"/>
              </a:buClr>
              <a:buSzPts val="2207"/>
              <a:buChar char="•"/>
            </a:pPr>
            <a:r>
              <a:rPr lang="en-US" sz="2207"/>
              <a:t>A better fit for databases than NAS</a:t>
            </a:r>
            <a:endParaRPr/>
          </a:p>
          <a:p>
            <a:pPr indent="-200505" lvl="1" marL="601515" rtl="0" algn="l">
              <a:lnSpc>
                <a:spcPct val="80000"/>
              </a:lnSpc>
              <a:spcBef>
                <a:spcPts val="439"/>
              </a:spcBef>
              <a:spcAft>
                <a:spcPts val="0"/>
              </a:spcAft>
              <a:buClr>
                <a:schemeClr val="dk1"/>
              </a:buClr>
              <a:buSzPts val="2207"/>
              <a:buChar char="•"/>
            </a:pPr>
            <a:r>
              <a:rPr lang="en-US" sz="2207"/>
              <a:t>A good fit for Small to Medium Size Businesses</a:t>
            </a:r>
            <a:endParaRPr/>
          </a:p>
          <a:p>
            <a:pPr indent="-200505" lvl="1" marL="601515" rtl="0" algn="l">
              <a:lnSpc>
                <a:spcPct val="80000"/>
              </a:lnSpc>
              <a:spcBef>
                <a:spcPts val="439"/>
              </a:spcBef>
              <a:spcAft>
                <a:spcPts val="0"/>
              </a:spcAft>
              <a:buClr>
                <a:schemeClr val="dk1"/>
              </a:buClr>
              <a:buSzPts val="2207"/>
              <a:buChar char="•"/>
            </a:pPr>
            <a:r>
              <a:rPr lang="en-US" sz="2207"/>
              <a:t>Relatively inexpensive, compared to Fibre Channel</a:t>
            </a:r>
            <a:endParaRPr/>
          </a:p>
          <a:p>
            <a:pPr indent="-200505" lvl="1" marL="601515" rtl="0" algn="l">
              <a:lnSpc>
                <a:spcPct val="80000"/>
              </a:lnSpc>
              <a:spcBef>
                <a:spcPts val="439"/>
              </a:spcBef>
              <a:spcAft>
                <a:spcPts val="0"/>
              </a:spcAft>
              <a:buClr>
                <a:schemeClr val="dk1"/>
              </a:buClr>
              <a:buSzPts val="2207"/>
              <a:buChar char="•"/>
            </a:pPr>
            <a:r>
              <a:rPr lang="en-US" sz="2207"/>
              <a:t>Relatively easy to implement and manage</a:t>
            </a:r>
            <a:endParaRPr/>
          </a:p>
          <a:p>
            <a:pPr indent="-60360" lvl="1" marL="601515" rtl="0" algn="l">
              <a:lnSpc>
                <a:spcPct val="80000"/>
              </a:lnSpc>
              <a:spcBef>
                <a:spcPts val="439"/>
              </a:spcBef>
              <a:spcAft>
                <a:spcPts val="0"/>
              </a:spcAft>
              <a:buClr>
                <a:schemeClr val="dk1"/>
              </a:buClr>
              <a:buSzPts val="2207"/>
              <a:buNone/>
            </a:pPr>
            <a:r>
              <a:t/>
            </a:r>
            <a:endParaRPr sz="2207"/>
          </a:p>
          <a:p>
            <a:pPr indent="-200504" lvl="1" marL="601515" rtl="0" algn="l">
              <a:lnSpc>
                <a:spcPct val="80000"/>
              </a:lnSpc>
              <a:spcBef>
                <a:spcPts val="439"/>
              </a:spcBef>
              <a:spcAft>
                <a:spcPts val="0"/>
              </a:spcAft>
              <a:buClr>
                <a:schemeClr val="dk1"/>
              </a:buClr>
              <a:buSzPts val="2207"/>
              <a:buFont typeface="Noto Sans Symbols"/>
              <a:buNone/>
            </a:pPr>
            <a:r>
              <a:t/>
            </a:r>
            <a:endParaRPr i="1" sz="2207"/>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4" name="Shape 6394"/>
        <p:cNvGrpSpPr/>
        <p:nvPr/>
      </p:nvGrpSpPr>
      <p:grpSpPr>
        <a:xfrm>
          <a:off x="0" y="0"/>
          <a:ext cx="0" cy="0"/>
          <a:chOff x="0" y="0"/>
          <a:chExt cx="0" cy="0"/>
        </a:xfrm>
      </p:grpSpPr>
      <p:pic>
        <p:nvPicPr>
          <p:cNvPr descr="FCOE vs iSCSI - IP With Ease" id="6395" name="Google Shape;6395;p145"/>
          <p:cNvPicPr preferRelativeResize="0"/>
          <p:nvPr/>
        </p:nvPicPr>
        <p:blipFill rotWithShape="1">
          <a:blip r:embed="rId3">
            <a:alphaModFix/>
          </a:blip>
          <a:srcRect b="0" l="0" r="0" t="0"/>
          <a:stretch/>
        </p:blipFill>
        <p:spPr>
          <a:xfrm>
            <a:off x="-39852" y="0"/>
            <a:ext cx="10641724" cy="75692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9" name="Shape 6399"/>
        <p:cNvGrpSpPr/>
        <p:nvPr/>
      </p:nvGrpSpPr>
      <p:grpSpPr>
        <a:xfrm>
          <a:off x="0" y="0"/>
          <a:ext cx="0" cy="0"/>
          <a:chOff x="0" y="0"/>
          <a:chExt cx="0" cy="0"/>
        </a:xfrm>
      </p:grpSpPr>
      <p:sp>
        <p:nvSpPr>
          <p:cNvPr id="6400" name="Google Shape;6400;p146"/>
          <p:cNvSpPr txBox="1"/>
          <p:nvPr/>
        </p:nvSpPr>
        <p:spPr>
          <a:xfrm>
            <a:off x="614870" y="2503168"/>
            <a:ext cx="244232" cy="356447"/>
          </a:xfrm>
          <a:prstGeom prst="rect">
            <a:avLst/>
          </a:prstGeom>
          <a:noFill/>
          <a:ln>
            <a:noFill/>
          </a:ln>
        </p:spPr>
        <p:txBody>
          <a:bodyPr anchorCtr="0" anchor="t" bIns="0" lIns="0" spcFirstLastPara="1" rIns="0" wrap="square" tIns="0">
            <a:noAutofit/>
          </a:bodyPr>
          <a:lstStyle/>
          <a:p>
            <a:pPr indent="0" lvl="0" marL="0" marR="0" rtl="0" algn="l">
              <a:lnSpc>
                <a:spcPct val="153000"/>
              </a:lnSpc>
              <a:spcBef>
                <a:spcPts val="0"/>
              </a:spcBef>
              <a:spcAft>
                <a:spcPts val="0"/>
              </a:spcAft>
              <a:buNone/>
            </a:pPr>
            <a:r>
              <a:rPr lang="en-US" sz="1800">
                <a:solidFill>
                  <a:schemeClr val="dk1"/>
                </a:solidFill>
                <a:latin typeface="Verdana"/>
                <a:ea typeface="Verdana"/>
                <a:cs typeface="Verdana"/>
                <a:sym typeface="Verdana"/>
              </a:rPr>
              <a:t>!</a:t>
            </a:r>
            <a:endParaRPr sz="1800">
              <a:solidFill>
                <a:schemeClr val="dk1"/>
              </a:solidFill>
              <a:latin typeface="Verdana"/>
              <a:ea typeface="Verdana"/>
              <a:cs typeface="Verdana"/>
              <a:sym typeface="Verdana"/>
            </a:endParaRPr>
          </a:p>
        </p:txBody>
      </p:sp>
      <p:sp>
        <p:nvSpPr>
          <p:cNvPr id="6401" name="Google Shape;6401;p146"/>
          <p:cNvSpPr txBox="1"/>
          <p:nvPr/>
        </p:nvSpPr>
        <p:spPr>
          <a:xfrm>
            <a:off x="614870" y="3011996"/>
            <a:ext cx="244232" cy="356447"/>
          </a:xfrm>
          <a:prstGeom prst="rect">
            <a:avLst/>
          </a:prstGeom>
          <a:noFill/>
          <a:ln>
            <a:noFill/>
          </a:ln>
        </p:spPr>
        <p:txBody>
          <a:bodyPr anchorCtr="0" anchor="t" bIns="0" lIns="0" spcFirstLastPara="1" rIns="0" wrap="square" tIns="0">
            <a:noAutofit/>
          </a:bodyPr>
          <a:lstStyle/>
          <a:p>
            <a:pPr indent="0" lvl="0" marL="0" marR="0" rtl="0" algn="l">
              <a:lnSpc>
                <a:spcPct val="153000"/>
              </a:lnSpc>
              <a:spcBef>
                <a:spcPts val="0"/>
              </a:spcBef>
              <a:spcAft>
                <a:spcPts val="0"/>
              </a:spcAft>
              <a:buNone/>
            </a:pPr>
            <a:r>
              <a:rPr lang="en-US" sz="1800">
                <a:solidFill>
                  <a:schemeClr val="dk1"/>
                </a:solidFill>
                <a:latin typeface="Verdana"/>
                <a:ea typeface="Verdana"/>
                <a:cs typeface="Verdana"/>
                <a:sym typeface="Verdana"/>
              </a:rPr>
              <a:t>!</a:t>
            </a:r>
            <a:endParaRPr sz="1800">
              <a:solidFill>
                <a:schemeClr val="dk1"/>
              </a:solidFill>
              <a:latin typeface="Verdana"/>
              <a:ea typeface="Verdana"/>
              <a:cs typeface="Verdana"/>
              <a:sym typeface="Verdana"/>
            </a:endParaRPr>
          </a:p>
        </p:txBody>
      </p:sp>
      <p:sp>
        <p:nvSpPr>
          <p:cNvPr id="6402" name="Google Shape;6402;p146"/>
          <p:cNvSpPr txBox="1"/>
          <p:nvPr/>
        </p:nvSpPr>
        <p:spPr>
          <a:xfrm>
            <a:off x="1138402" y="3610862"/>
            <a:ext cx="99024" cy="148538"/>
          </a:xfrm>
          <a:prstGeom prst="rect">
            <a:avLst/>
          </a:prstGeom>
          <a:noFill/>
          <a:ln>
            <a:noFill/>
          </a:ln>
        </p:spPr>
        <p:txBody>
          <a:bodyPr anchorCtr="0" anchor="t" bIns="0" lIns="0" spcFirstLastPara="1" rIns="0" wrap="square" tIns="0">
            <a:noAutofit/>
          </a:bodyPr>
          <a:lstStyle/>
          <a:p>
            <a:pPr indent="0" lvl="0" marL="0" marR="0" rtl="0" algn="l">
              <a:lnSpc>
                <a:spcPct val="63333"/>
              </a:lnSpc>
              <a:spcBef>
                <a:spcPts val="0"/>
              </a:spcBef>
              <a:spcAft>
                <a:spcPts val="0"/>
              </a:spcAft>
              <a:buNone/>
            </a:pPr>
            <a:r>
              <a:rPr lang="en-US" sz="1800">
                <a:solidFill>
                  <a:schemeClr val="dk1"/>
                </a:solidFill>
                <a:latin typeface="Verdana"/>
                <a:ea typeface="Verdana"/>
                <a:cs typeface="Verdana"/>
                <a:sym typeface="Verdana"/>
              </a:rPr>
              <a:t>!</a:t>
            </a:r>
            <a:endParaRPr sz="1800">
              <a:solidFill>
                <a:schemeClr val="dk1"/>
              </a:solidFill>
              <a:latin typeface="Verdana"/>
              <a:ea typeface="Verdana"/>
              <a:cs typeface="Verdana"/>
              <a:sym typeface="Verdana"/>
            </a:endParaRPr>
          </a:p>
        </p:txBody>
      </p:sp>
      <p:sp>
        <p:nvSpPr>
          <p:cNvPr id="6403" name="Google Shape;6403;p146"/>
          <p:cNvSpPr txBox="1"/>
          <p:nvPr/>
        </p:nvSpPr>
        <p:spPr>
          <a:xfrm>
            <a:off x="614870" y="3947668"/>
            <a:ext cx="244232" cy="356447"/>
          </a:xfrm>
          <a:prstGeom prst="rect">
            <a:avLst/>
          </a:prstGeom>
          <a:noFill/>
          <a:ln>
            <a:noFill/>
          </a:ln>
        </p:spPr>
        <p:txBody>
          <a:bodyPr anchorCtr="0" anchor="t" bIns="0" lIns="0" spcFirstLastPara="1" rIns="0" wrap="square" tIns="0">
            <a:noAutofit/>
          </a:bodyPr>
          <a:lstStyle/>
          <a:p>
            <a:pPr indent="0" lvl="0" marL="0" marR="0" rtl="0" algn="l">
              <a:lnSpc>
                <a:spcPct val="153000"/>
              </a:lnSpc>
              <a:spcBef>
                <a:spcPts val="0"/>
              </a:spcBef>
              <a:spcAft>
                <a:spcPts val="0"/>
              </a:spcAft>
              <a:buNone/>
            </a:pPr>
            <a:r>
              <a:rPr lang="en-US" sz="1800">
                <a:solidFill>
                  <a:schemeClr val="dk1"/>
                </a:solidFill>
                <a:latin typeface="Verdana"/>
                <a:ea typeface="Verdana"/>
                <a:cs typeface="Verdana"/>
                <a:sym typeface="Verdana"/>
              </a:rPr>
              <a:t>!</a:t>
            </a:r>
            <a:endParaRPr sz="1800">
              <a:solidFill>
                <a:schemeClr val="dk1"/>
              </a:solidFill>
              <a:latin typeface="Verdana"/>
              <a:ea typeface="Verdana"/>
              <a:cs typeface="Verdana"/>
              <a:sym typeface="Verdana"/>
            </a:endParaRPr>
          </a:p>
        </p:txBody>
      </p:sp>
      <p:sp>
        <p:nvSpPr>
          <p:cNvPr id="6404" name="Google Shape;6404;p146"/>
          <p:cNvSpPr txBox="1"/>
          <p:nvPr/>
        </p:nvSpPr>
        <p:spPr>
          <a:xfrm>
            <a:off x="1138402" y="4546534"/>
            <a:ext cx="99024" cy="148538"/>
          </a:xfrm>
          <a:prstGeom prst="rect">
            <a:avLst/>
          </a:prstGeom>
          <a:noFill/>
          <a:ln>
            <a:noFill/>
          </a:ln>
        </p:spPr>
        <p:txBody>
          <a:bodyPr anchorCtr="0" anchor="t" bIns="0" lIns="0" spcFirstLastPara="1" rIns="0" wrap="square" tIns="0">
            <a:noAutofit/>
          </a:bodyPr>
          <a:lstStyle/>
          <a:p>
            <a:pPr indent="0" lvl="0" marL="0" marR="0" rtl="0" algn="l">
              <a:lnSpc>
                <a:spcPct val="63333"/>
              </a:lnSpc>
              <a:spcBef>
                <a:spcPts val="0"/>
              </a:spcBef>
              <a:spcAft>
                <a:spcPts val="0"/>
              </a:spcAft>
              <a:buNone/>
            </a:pPr>
            <a:r>
              <a:rPr lang="en-US" sz="1800">
                <a:solidFill>
                  <a:schemeClr val="dk1"/>
                </a:solidFill>
                <a:latin typeface="Verdana"/>
                <a:ea typeface="Verdana"/>
                <a:cs typeface="Verdana"/>
                <a:sym typeface="Verdana"/>
              </a:rPr>
              <a:t>!</a:t>
            </a:r>
            <a:endParaRPr sz="1800">
              <a:solidFill>
                <a:schemeClr val="dk1"/>
              </a:solidFill>
              <a:latin typeface="Verdana"/>
              <a:ea typeface="Verdana"/>
              <a:cs typeface="Verdana"/>
              <a:sym typeface="Verdana"/>
            </a:endParaRPr>
          </a:p>
        </p:txBody>
      </p:sp>
      <p:sp>
        <p:nvSpPr>
          <p:cNvPr id="6405" name="Google Shape;6405;p146"/>
          <p:cNvSpPr txBox="1"/>
          <p:nvPr/>
        </p:nvSpPr>
        <p:spPr>
          <a:xfrm>
            <a:off x="614870" y="4894480"/>
            <a:ext cx="244232" cy="356447"/>
          </a:xfrm>
          <a:prstGeom prst="rect">
            <a:avLst/>
          </a:prstGeom>
          <a:noFill/>
          <a:ln>
            <a:noFill/>
          </a:ln>
        </p:spPr>
        <p:txBody>
          <a:bodyPr anchorCtr="0" anchor="t" bIns="0" lIns="0" spcFirstLastPara="1" rIns="0" wrap="square" tIns="0">
            <a:noAutofit/>
          </a:bodyPr>
          <a:lstStyle/>
          <a:p>
            <a:pPr indent="0" lvl="0" marL="0" marR="0" rtl="0" algn="l">
              <a:lnSpc>
                <a:spcPct val="153000"/>
              </a:lnSpc>
              <a:spcBef>
                <a:spcPts val="0"/>
              </a:spcBef>
              <a:spcAft>
                <a:spcPts val="0"/>
              </a:spcAft>
              <a:buNone/>
            </a:pPr>
            <a:r>
              <a:rPr lang="en-US" sz="1800">
                <a:solidFill>
                  <a:schemeClr val="dk1"/>
                </a:solidFill>
                <a:latin typeface="Verdana"/>
                <a:ea typeface="Verdana"/>
                <a:cs typeface="Verdana"/>
                <a:sym typeface="Verdana"/>
              </a:rPr>
              <a:t>!</a:t>
            </a:r>
            <a:endParaRPr sz="1800">
              <a:solidFill>
                <a:schemeClr val="dk1"/>
              </a:solidFill>
              <a:latin typeface="Verdana"/>
              <a:ea typeface="Verdana"/>
              <a:cs typeface="Verdana"/>
              <a:sym typeface="Verdana"/>
            </a:endParaRPr>
          </a:p>
        </p:txBody>
      </p:sp>
      <p:sp>
        <p:nvSpPr>
          <p:cNvPr id="6406" name="Google Shape;6406;p146"/>
          <p:cNvSpPr txBox="1"/>
          <p:nvPr/>
        </p:nvSpPr>
        <p:spPr>
          <a:xfrm>
            <a:off x="1138402" y="5493346"/>
            <a:ext cx="99024" cy="148538"/>
          </a:xfrm>
          <a:prstGeom prst="rect">
            <a:avLst/>
          </a:prstGeom>
          <a:noFill/>
          <a:ln>
            <a:noFill/>
          </a:ln>
        </p:spPr>
        <p:txBody>
          <a:bodyPr anchorCtr="0" anchor="t" bIns="0" lIns="0" spcFirstLastPara="1" rIns="0" wrap="square" tIns="0">
            <a:noAutofit/>
          </a:bodyPr>
          <a:lstStyle/>
          <a:p>
            <a:pPr indent="0" lvl="0" marL="0" marR="0" rtl="0" algn="l">
              <a:lnSpc>
                <a:spcPct val="63333"/>
              </a:lnSpc>
              <a:spcBef>
                <a:spcPts val="0"/>
              </a:spcBef>
              <a:spcAft>
                <a:spcPts val="0"/>
              </a:spcAft>
              <a:buNone/>
            </a:pPr>
            <a:r>
              <a:rPr lang="en-US" sz="1800">
                <a:solidFill>
                  <a:schemeClr val="dk1"/>
                </a:solidFill>
                <a:latin typeface="Verdana"/>
                <a:ea typeface="Verdana"/>
                <a:cs typeface="Verdana"/>
                <a:sym typeface="Verdana"/>
              </a:rPr>
              <a:t>!</a:t>
            </a:r>
            <a:endParaRPr sz="1800">
              <a:solidFill>
                <a:schemeClr val="dk1"/>
              </a:solidFill>
              <a:latin typeface="Verdana"/>
              <a:ea typeface="Verdana"/>
              <a:cs typeface="Verdana"/>
              <a:sym typeface="Verdana"/>
            </a:endParaRPr>
          </a:p>
        </p:txBody>
      </p:sp>
      <p:sp>
        <p:nvSpPr>
          <p:cNvPr id="6407" name="Google Shape;6407;p146"/>
          <p:cNvSpPr/>
          <p:nvPr/>
        </p:nvSpPr>
        <p:spPr>
          <a:xfrm>
            <a:off x="614870" y="2540008"/>
            <a:ext cx="244232" cy="2376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6408" name="Google Shape;6408;p146"/>
          <p:cNvSpPr/>
          <p:nvPr/>
        </p:nvSpPr>
        <p:spPr>
          <a:xfrm>
            <a:off x="614870" y="3048835"/>
            <a:ext cx="244232" cy="2376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6409" name="Google Shape;6409;p146"/>
          <p:cNvSpPr/>
          <p:nvPr/>
        </p:nvSpPr>
        <p:spPr>
          <a:xfrm>
            <a:off x="1138402" y="3626214"/>
            <a:ext cx="99024" cy="990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6410" name="Google Shape;6410;p146"/>
          <p:cNvSpPr/>
          <p:nvPr/>
        </p:nvSpPr>
        <p:spPr>
          <a:xfrm>
            <a:off x="614870" y="3984508"/>
            <a:ext cx="244232" cy="2376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6411" name="Google Shape;6411;p146"/>
          <p:cNvSpPr/>
          <p:nvPr/>
        </p:nvSpPr>
        <p:spPr>
          <a:xfrm>
            <a:off x="1138402" y="4561886"/>
            <a:ext cx="99024" cy="990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6412" name="Google Shape;6412;p146"/>
          <p:cNvSpPr/>
          <p:nvPr/>
        </p:nvSpPr>
        <p:spPr>
          <a:xfrm>
            <a:off x="614870" y="4931319"/>
            <a:ext cx="244232" cy="2376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6413" name="Google Shape;6413;p146"/>
          <p:cNvSpPr txBox="1"/>
          <p:nvPr/>
        </p:nvSpPr>
        <p:spPr>
          <a:xfrm>
            <a:off x="514620" y="1196831"/>
            <a:ext cx="2718832" cy="438094"/>
          </a:xfrm>
          <a:prstGeom prst="rect">
            <a:avLst/>
          </a:prstGeom>
          <a:noFill/>
          <a:ln>
            <a:noFill/>
          </a:ln>
        </p:spPr>
        <p:txBody>
          <a:bodyPr anchorCtr="0" anchor="t" bIns="0" lIns="0" spcFirstLastPara="1" rIns="0" wrap="square" tIns="0">
            <a:noAutofit/>
          </a:bodyPr>
          <a:lstStyle/>
          <a:p>
            <a:pPr indent="0" lvl="0" marL="11139" marR="0" rtl="0" algn="l">
              <a:lnSpc>
                <a:spcPct val="105670"/>
              </a:lnSpc>
              <a:spcBef>
                <a:spcPts val="0"/>
              </a:spcBef>
              <a:spcAft>
                <a:spcPts val="0"/>
              </a:spcAft>
              <a:buNone/>
            </a:pPr>
            <a:r>
              <a:rPr b="1" lang="en-US" sz="3245">
                <a:solidFill>
                  <a:srgbClr val="7D7A7B"/>
                </a:solidFill>
                <a:latin typeface="Arial"/>
                <a:ea typeface="Arial"/>
                <a:cs typeface="Arial"/>
                <a:sym typeface="Arial"/>
              </a:rPr>
              <a:t>iSCSI History</a:t>
            </a:r>
            <a:endParaRPr sz="3245">
              <a:solidFill>
                <a:schemeClr val="dk1"/>
              </a:solidFill>
              <a:latin typeface="Arial"/>
              <a:ea typeface="Arial"/>
              <a:cs typeface="Arial"/>
              <a:sym typeface="Arial"/>
            </a:endParaRPr>
          </a:p>
        </p:txBody>
      </p:sp>
      <p:sp>
        <p:nvSpPr>
          <p:cNvPr id="6414" name="Google Shape;6414;p146"/>
          <p:cNvSpPr txBox="1"/>
          <p:nvPr/>
        </p:nvSpPr>
        <p:spPr>
          <a:xfrm>
            <a:off x="847975" y="2477666"/>
            <a:ext cx="2572380" cy="393087"/>
          </a:xfrm>
          <a:prstGeom prst="rect">
            <a:avLst/>
          </a:prstGeom>
          <a:noFill/>
          <a:ln>
            <a:noFill/>
          </a:ln>
        </p:spPr>
        <p:txBody>
          <a:bodyPr anchorCtr="0" anchor="t" bIns="0" lIns="0" spcFirstLastPara="1" rIns="0" wrap="square" tIns="0">
            <a:noAutofit/>
          </a:bodyPr>
          <a:lstStyle/>
          <a:p>
            <a:pPr indent="0" lvl="0" marL="11139" marR="0" rtl="0" algn="l">
              <a:lnSpc>
                <a:spcPct val="164222"/>
              </a:lnSpc>
              <a:spcBef>
                <a:spcPts val="0"/>
              </a:spcBef>
              <a:spcAft>
                <a:spcPts val="0"/>
              </a:spcAft>
              <a:buNone/>
            </a:pPr>
            <a:r>
              <a:rPr lang="en-US" sz="1800">
                <a:solidFill>
                  <a:schemeClr val="dk1"/>
                </a:solidFill>
                <a:latin typeface="Verdana"/>
                <a:ea typeface="Verdana"/>
                <a:cs typeface="Verdana"/>
                <a:sym typeface="Verdana"/>
              </a:rPr>
              <a:t>  SCSI originally</a:t>
            </a:r>
            <a:endParaRPr sz="1800">
              <a:solidFill>
                <a:schemeClr val="dk1"/>
              </a:solidFill>
              <a:latin typeface="Verdana"/>
              <a:ea typeface="Verdana"/>
              <a:cs typeface="Verdana"/>
              <a:sym typeface="Verdana"/>
            </a:endParaRPr>
          </a:p>
        </p:txBody>
      </p:sp>
      <p:sp>
        <p:nvSpPr>
          <p:cNvPr id="6415" name="Google Shape;6415;p146"/>
          <p:cNvSpPr txBox="1"/>
          <p:nvPr/>
        </p:nvSpPr>
        <p:spPr>
          <a:xfrm>
            <a:off x="3441476" y="2477666"/>
            <a:ext cx="6554859" cy="378725"/>
          </a:xfrm>
          <a:prstGeom prst="rect">
            <a:avLst/>
          </a:prstGeom>
          <a:noFill/>
          <a:ln>
            <a:noFill/>
          </a:ln>
        </p:spPr>
        <p:txBody>
          <a:bodyPr anchorCtr="0" anchor="t" bIns="0" lIns="0" spcFirstLastPara="1" rIns="0" wrap="square" tIns="0">
            <a:noAutofit/>
          </a:bodyPr>
          <a:lstStyle/>
          <a:p>
            <a:pPr indent="0" lvl="0" marL="11139" marR="0" rtl="0" algn="l">
              <a:lnSpc>
                <a:spcPct val="164222"/>
              </a:lnSpc>
              <a:spcBef>
                <a:spcPts val="0"/>
              </a:spcBef>
              <a:spcAft>
                <a:spcPts val="0"/>
              </a:spcAft>
              <a:buNone/>
            </a:pPr>
            <a:r>
              <a:rPr lang="en-US" sz="1800">
                <a:solidFill>
                  <a:schemeClr val="dk1"/>
                </a:solidFill>
                <a:latin typeface="Verdana"/>
                <a:ea typeface="Verdana"/>
                <a:cs typeface="Verdana"/>
                <a:sym typeface="Verdana"/>
              </a:rPr>
              <a:t>designed for communication with storage</a:t>
            </a:r>
            <a:endParaRPr sz="1800">
              <a:solidFill>
                <a:schemeClr val="dk1"/>
              </a:solidFill>
              <a:latin typeface="Verdana"/>
              <a:ea typeface="Verdana"/>
              <a:cs typeface="Verdana"/>
              <a:sym typeface="Verdana"/>
            </a:endParaRPr>
          </a:p>
        </p:txBody>
      </p:sp>
      <p:sp>
        <p:nvSpPr>
          <p:cNvPr id="6416" name="Google Shape;6416;p146"/>
          <p:cNvSpPr txBox="1"/>
          <p:nvPr/>
        </p:nvSpPr>
        <p:spPr>
          <a:xfrm>
            <a:off x="847975" y="2986494"/>
            <a:ext cx="9267022" cy="3211243"/>
          </a:xfrm>
          <a:prstGeom prst="rect">
            <a:avLst/>
          </a:prstGeom>
          <a:noFill/>
          <a:ln>
            <a:noFill/>
          </a:ln>
        </p:spPr>
        <p:txBody>
          <a:bodyPr anchorCtr="0" anchor="t" bIns="0" lIns="0" spcFirstLastPara="1" rIns="0" wrap="square" tIns="0">
            <a:noAutofit/>
          </a:bodyPr>
          <a:lstStyle/>
          <a:p>
            <a:pPr indent="0" lvl="0" marL="130029" marR="481887" rtl="0" algn="ctr">
              <a:lnSpc>
                <a:spcPct val="164222"/>
              </a:lnSpc>
              <a:spcBef>
                <a:spcPts val="0"/>
              </a:spcBef>
              <a:spcAft>
                <a:spcPts val="0"/>
              </a:spcAft>
              <a:buNone/>
            </a:pPr>
            <a:r>
              <a:rPr lang="en-US" sz="1800">
                <a:solidFill>
                  <a:schemeClr val="dk1"/>
                </a:solidFill>
                <a:latin typeface="Verdana"/>
                <a:ea typeface="Verdana"/>
                <a:cs typeface="Verdana"/>
                <a:sym typeface="Verdana"/>
              </a:rPr>
              <a:t>Fibre Channel drove separation of device vs. transport Commands  devices vs. how the commands are transmitted</a:t>
            </a:r>
            <a:endParaRPr/>
          </a:p>
          <a:p>
            <a:pPr indent="0" lvl="0" marL="11139" marR="44562" rtl="0" algn="l">
              <a:lnSpc>
                <a:spcPct val="95825"/>
              </a:lnSpc>
              <a:spcBef>
                <a:spcPts val="787"/>
              </a:spcBef>
              <a:spcAft>
                <a:spcPts val="0"/>
              </a:spcAft>
              <a:buNone/>
            </a:pPr>
            <a:r>
              <a:rPr lang="en-US" sz="1800">
                <a:solidFill>
                  <a:schemeClr val="dk1"/>
                </a:solidFill>
                <a:latin typeface="Verdana"/>
                <a:ea typeface="Verdana"/>
                <a:cs typeface="Verdana"/>
                <a:sym typeface="Verdana"/>
              </a:rPr>
              <a:t>  iSCSI approach: Use TCP/IP as basis for transport</a:t>
            </a:r>
            <a:endParaRPr/>
          </a:p>
          <a:p>
            <a:pPr indent="0" lvl="0" marL="389464" marR="0" rtl="0" algn="l">
              <a:lnSpc>
                <a:spcPct val="95825"/>
              </a:lnSpc>
              <a:spcBef>
                <a:spcPts val="680"/>
              </a:spcBef>
              <a:spcAft>
                <a:spcPts val="0"/>
              </a:spcAft>
              <a:buNone/>
            </a:pPr>
            <a:r>
              <a:rPr lang="en-US" sz="1800">
                <a:solidFill>
                  <a:schemeClr val="dk1"/>
                </a:solidFill>
                <a:latin typeface="Verdana"/>
                <a:ea typeface="Verdana"/>
                <a:cs typeface="Verdana"/>
                <a:sym typeface="Verdana"/>
              </a:rPr>
              <a:t>        Only mainstream SCSI transport that does no hardware definition</a:t>
            </a:r>
            <a:endParaRPr/>
          </a:p>
          <a:p>
            <a:pPr indent="0" lvl="0" marL="11139" marR="44562" rtl="0" algn="l">
              <a:lnSpc>
                <a:spcPct val="95825"/>
              </a:lnSpc>
              <a:spcBef>
                <a:spcPts val="874"/>
              </a:spcBef>
              <a:spcAft>
                <a:spcPts val="0"/>
              </a:spcAft>
              <a:buNone/>
            </a:pPr>
            <a:r>
              <a:rPr lang="en-US" sz="1800">
                <a:solidFill>
                  <a:schemeClr val="dk1"/>
                </a:solidFill>
                <a:latin typeface="Verdana"/>
                <a:ea typeface="Verdana"/>
                <a:cs typeface="Verdana"/>
                <a:sym typeface="Verdana"/>
              </a:rPr>
              <a:t>  Defined in IETF RFC 3720 in 2002-2004 (&amp; RFC 7143 in 2014)</a:t>
            </a:r>
            <a:endParaRPr/>
          </a:p>
          <a:p>
            <a:pPr indent="0" lvl="0" marL="389464" marR="44562" rtl="0" algn="l">
              <a:lnSpc>
                <a:spcPct val="95825"/>
              </a:lnSpc>
              <a:spcBef>
                <a:spcPts val="680"/>
              </a:spcBef>
              <a:spcAft>
                <a:spcPts val="0"/>
              </a:spcAft>
              <a:buNone/>
            </a:pPr>
            <a:r>
              <a:rPr lang="en-US" sz="1800">
                <a:solidFill>
                  <a:schemeClr val="dk1"/>
                </a:solidFill>
                <a:latin typeface="Verdana"/>
                <a:ea typeface="Verdana"/>
                <a:cs typeface="Verdana"/>
                <a:sym typeface="Verdana"/>
              </a:rPr>
              <a:t>        By IBM, Cisco, HP and others</a:t>
            </a:r>
            <a:endParaRPr/>
          </a:p>
          <a:p>
            <a:pPr indent="0" lvl="0" marL="11139" marR="44562" rtl="0" algn="l">
              <a:lnSpc>
                <a:spcPct val="95825"/>
              </a:lnSpc>
              <a:spcBef>
                <a:spcPts val="787"/>
              </a:spcBef>
              <a:spcAft>
                <a:spcPts val="0"/>
              </a:spcAft>
              <a:buNone/>
            </a:pPr>
            <a:r>
              <a:rPr lang="en-US" sz="1800">
                <a:solidFill>
                  <a:schemeClr val="dk1"/>
                </a:solidFill>
                <a:latin typeface="Verdana"/>
                <a:ea typeface="Verdana"/>
                <a:cs typeface="Verdana"/>
                <a:sym typeface="Verdana"/>
              </a:rPr>
              <a:t>  Defined block storage over a standard (TCP/IP) network</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1" name="Shape 6421"/>
        <p:cNvGrpSpPr/>
        <p:nvPr/>
      </p:nvGrpSpPr>
      <p:grpSpPr>
        <a:xfrm>
          <a:off x="0" y="0"/>
          <a:ext cx="0" cy="0"/>
          <a:chOff x="0" y="0"/>
          <a:chExt cx="0" cy="0"/>
        </a:xfrm>
      </p:grpSpPr>
      <p:sp>
        <p:nvSpPr>
          <p:cNvPr id="6422" name="Google Shape;6422;p147"/>
          <p:cNvSpPr txBox="1"/>
          <p:nvPr>
            <p:ph type="title"/>
          </p:nvPr>
        </p:nvSpPr>
        <p:spPr>
          <a:xfrm>
            <a:off x="717629" y="17821"/>
            <a:ext cx="9223058" cy="12203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Networked Attached Storage</a:t>
            </a:r>
            <a:endParaRPr/>
          </a:p>
        </p:txBody>
      </p:sp>
      <p:sp>
        <p:nvSpPr>
          <p:cNvPr id="6423" name="Google Shape;6423;p147"/>
          <p:cNvSpPr/>
          <p:nvPr/>
        </p:nvSpPr>
        <p:spPr>
          <a:xfrm>
            <a:off x="7449255" y="3111782"/>
            <a:ext cx="2523067" cy="3027680"/>
          </a:xfrm>
          <a:prstGeom prst="rect">
            <a:avLst/>
          </a:prstGeom>
          <a:solidFill>
            <a:srgbClr val="FFFF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NAS Server</a:t>
            </a:r>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6424" name="Google Shape;6424;p147"/>
          <p:cNvSpPr/>
          <p:nvPr/>
        </p:nvSpPr>
        <p:spPr>
          <a:xfrm>
            <a:off x="7617460" y="4205111"/>
            <a:ext cx="2186658" cy="1682044"/>
          </a:xfrm>
          <a:prstGeom prst="rect">
            <a:avLst/>
          </a:prstGeom>
          <a:solidFill>
            <a:srgbClr val="00FFFF"/>
          </a:solidFill>
          <a:ln cap="flat" cmpd="sng" w="9525">
            <a:solidFill>
              <a:srgbClr val="33CC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Storage</a:t>
            </a:r>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6425" name="Google Shape;6425;p147"/>
          <p:cNvSpPr txBox="1"/>
          <p:nvPr/>
        </p:nvSpPr>
        <p:spPr>
          <a:xfrm>
            <a:off x="4253371" y="5328227"/>
            <a:ext cx="2270760" cy="18928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Server has a Network Interface Card</a:t>
            </a:r>
            <a:endParaRPr/>
          </a:p>
          <a:p>
            <a:pPr indent="0" lvl="0" marL="0" marR="0" rtl="0" algn="l">
              <a:spcBef>
                <a:spcPts val="900"/>
              </a:spcBef>
              <a:spcAft>
                <a:spcPts val="0"/>
              </a:spcAft>
              <a:buNone/>
            </a:pPr>
            <a:r>
              <a:rPr lang="en-US" sz="1800">
                <a:solidFill>
                  <a:schemeClr val="dk1"/>
                </a:solidFill>
                <a:latin typeface="Verdana"/>
                <a:ea typeface="Verdana"/>
                <a:cs typeface="Verdana"/>
                <a:sym typeface="Verdana"/>
              </a:rPr>
              <a:t>No RAID Controller or HBA in the server</a:t>
            </a:r>
            <a:endParaRPr/>
          </a:p>
        </p:txBody>
      </p:sp>
      <p:sp>
        <p:nvSpPr>
          <p:cNvPr id="6426" name="Google Shape;6426;p147"/>
          <p:cNvSpPr txBox="1"/>
          <p:nvPr/>
        </p:nvSpPr>
        <p:spPr>
          <a:xfrm>
            <a:off x="3244144" y="2354863"/>
            <a:ext cx="412100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Verdana"/>
                <a:ea typeface="Verdana"/>
                <a:cs typeface="Verdana"/>
                <a:sym typeface="Verdana"/>
              </a:rPr>
              <a:t>Public or Private Ethernet network</a:t>
            </a:r>
            <a:endParaRPr/>
          </a:p>
        </p:txBody>
      </p:sp>
      <p:sp>
        <p:nvSpPr>
          <p:cNvPr id="6427" name="Google Shape;6427;p147"/>
          <p:cNvSpPr/>
          <p:nvPr/>
        </p:nvSpPr>
        <p:spPr>
          <a:xfrm>
            <a:off x="7785664" y="5415833"/>
            <a:ext cx="1850249" cy="336409"/>
          </a:xfrm>
          <a:prstGeom prst="rect">
            <a:avLst/>
          </a:prstGeom>
          <a:solidFill>
            <a:srgbClr val="FF99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RAID Controller</a:t>
            </a:r>
            <a:endParaRPr/>
          </a:p>
        </p:txBody>
      </p:sp>
      <p:grpSp>
        <p:nvGrpSpPr>
          <p:cNvPr id="6428" name="Google Shape;6428;p147"/>
          <p:cNvGrpSpPr/>
          <p:nvPr/>
        </p:nvGrpSpPr>
        <p:grpSpPr>
          <a:xfrm>
            <a:off x="7785664" y="4658913"/>
            <a:ext cx="1850249" cy="672818"/>
            <a:chOff x="1968" y="2928"/>
            <a:chExt cx="864" cy="384"/>
          </a:xfrm>
        </p:grpSpPr>
        <p:sp>
          <p:nvSpPr>
            <p:cNvPr id="6429" name="Google Shape;6429;p147"/>
            <p:cNvSpPr/>
            <p:nvPr/>
          </p:nvSpPr>
          <p:spPr>
            <a:xfrm>
              <a:off x="1968" y="2928"/>
              <a:ext cx="864" cy="384"/>
            </a:xfrm>
            <a:prstGeom prst="rect">
              <a:avLst/>
            </a:prstGeom>
            <a:solidFill>
              <a:srgbClr val="FF99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cxnSp>
          <p:nvCxnSpPr>
            <p:cNvPr id="6430" name="Google Shape;6430;p147"/>
            <p:cNvCxnSpPr/>
            <p:nvPr/>
          </p:nvCxnSpPr>
          <p:spPr>
            <a:xfrm>
              <a:off x="2112" y="2928"/>
              <a:ext cx="0" cy="384"/>
            </a:xfrm>
            <a:prstGeom prst="straightConnector1">
              <a:avLst/>
            </a:prstGeom>
            <a:noFill/>
            <a:ln cap="flat" cmpd="sng" w="9525">
              <a:solidFill>
                <a:schemeClr val="dk1"/>
              </a:solidFill>
              <a:prstDash val="solid"/>
              <a:round/>
              <a:headEnd len="med" w="med" type="none"/>
              <a:tailEnd len="med" w="med" type="none"/>
            </a:ln>
          </p:spPr>
        </p:cxnSp>
        <p:cxnSp>
          <p:nvCxnSpPr>
            <p:cNvPr id="6431" name="Google Shape;6431;p147"/>
            <p:cNvCxnSpPr/>
            <p:nvPr/>
          </p:nvCxnSpPr>
          <p:spPr>
            <a:xfrm>
              <a:off x="2256" y="2928"/>
              <a:ext cx="0" cy="384"/>
            </a:xfrm>
            <a:prstGeom prst="straightConnector1">
              <a:avLst/>
            </a:prstGeom>
            <a:noFill/>
            <a:ln cap="flat" cmpd="sng" w="9525">
              <a:solidFill>
                <a:schemeClr val="dk1"/>
              </a:solidFill>
              <a:prstDash val="solid"/>
              <a:round/>
              <a:headEnd len="med" w="med" type="none"/>
              <a:tailEnd len="med" w="med" type="none"/>
            </a:ln>
          </p:spPr>
        </p:cxnSp>
        <p:cxnSp>
          <p:nvCxnSpPr>
            <p:cNvPr id="6432" name="Google Shape;6432;p147"/>
            <p:cNvCxnSpPr/>
            <p:nvPr/>
          </p:nvCxnSpPr>
          <p:spPr>
            <a:xfrm>
              <a:off x="2400" y="2928"/>
              <a:ext cx="0" cy="384"/>
            </a:xfrm>
            <a:prstGeom prst="straightConnector1">
              <a:avLst/>
            </a:prstGeom>
            <a:noFill/>
            <a:ln cap="flat" cmpd="sng" w="9525">
              <a:solidFill>
                <a:schemeClr val="dk1"/>
              </a:solidFill>
              <a:prstDash val="solid"/>
              <a:round/>
              <a:headEnd len="med" w="med" type="none"/>
              <a:tailEnd len="med" w="med" type="none"/>
            </a:ln>
          </p:spPr>
        </p:cxnSp>
        <p:cxnSp>
          <p:nvCxnSpPr>
            <p:cNvPr id="6433" name="Google Shape;6433;p147"/>
            <p:cNvCxnSpPr/>
            <p:nvPr/>
          </p:nvCxnSpPr>
          <p:spPr>
            <a:xfrm>
              <a:off x="2544" y="2928"/>
              <a:ext cx="0" cy="384"/>
            </a:xfrm>
            <a:prstGeom prst="straightConnector1">
              <a:avLst/>
            </a:prstGeom>
            <a:noFill/>
            <a:ln cap="flat" cmpd="sng" w="9525">
              <a:solidFill>
                <a:schemeClr val="dk1"/>
              </a:solidFill>
              <a:prstDash val="solid"/>
              <a:round/>
              <a:headEnd len="med" w="med" type="none"/>
              <a:tailEnd len="med" w="med" type="none"/>
            </a:ln>
          </p:spPr>
        </p:cxnSp>
        <p:cxnSp>
          <p:nvCxnSpPr>
            <p:cNvPr id="6434" name="Google Shape;6434;p147"/>
            <p:cNvCxnSpPr/>
            <p:nvPr/>
          </p:nvCxnSpPr>
          <p:spPr>
            <a:xfrm>
              <a:off x="2688" y="2928"/>
              <a:ext cx="0" cy="384"/>
            </a:xfrm>
            <a:prstGeom prst="straightConnector1">
              <a:avLst/>
            </a:prstGeom>
            <a:noFill/>
            <a:ln cap="flat" cmpd="sng" w="9525">
              <a:solidFill>
                <a:schemeClr val="dk1"/>
              </a:solidFill>
              <a:prstDash val="solid"/>
              <a:round/>
              <a:headEnd len="med" w="med" type="none"/>
              <a:tailEnd len="med" w="med" type="none"/>
            </a:ln>
          </p:spPr>
        </p:cxnSp>
      </p:grpSp>
      <p:sp>
        <p:nvSpPr>
          <p:cNvPr id="6435" name="Google Shape;6435;p147"/>
          <p:cNvSpPr txBox="1"/>
          <p:nvPr/>
        </p:nvSpPr>
        <p:spPr>
          <a:xfrm>
            <a:off x="7988911" y="4827118"/>
            <a:ext cx="16470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Verdana"/>
                <a:ea typeface="Verdana"/>
                <a:cs typeface="Verdana"/>
                <a:sym typeface="Verdana"/>
              </a:rPr>
              <a:t>Disk Drives</a:t>
            </a:r>
            <a:endParaRPr/>
          </a:p>
        </p:txBody>
      </p:sp>
      <p:sp>
        <p:nvSpPr>
          <p:cNvPr id="6436" name="Google Shape;6436;p147"/>
          <p:cNvSpPr txBox="1"/>
          <p:nvPr/>
        </p:nvSpPr>
        <p:spPr>
          <a:xfrm>
            <a:off x="4253371" y="3364089"/>
            <a:ext cx="2354862"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All data converted to file protocol for transmission (may slow down database transactions)</a:t>
            </a:r>
            <a:endParaRPr/>
          </a:p>
        </p:txBody>
      </p:sp>
      <p:cxnSp>
        <p:nvCxnSpPr>
          <p:cNvPr id="6437" name="Google Shape;6437;p147"/>
          <p:cNvCxnSpPr/>
          <p:nvPr/>
        </p:nvCxnSpPr>
        <p:spPr>
          <a:xfrm flipH="1" rot="10800000">
            <a:off x="1898509" y="5550747"/>
            <a:ext cx="756920" cy="168204"/>
          </a:xfrm>
          <a:prstGeom prst="straightConnector1">
            <a:avLst/>
          </a:prstGeom>
          <a:noFill/>
          <a:ln cap="flat" cmpd="sng" w="9525">
            <a:solidFill>
              <a:schemeClr val="dk1"/>
            </a:solidFill>
            <a:prstDash val="solid"/>
            <a:round/>
            <a:headEnd len="med" w="med" type="none"/>
            <a:tailEnd len="med" w="med" type="triangle"/>
          </a:ln>
        </p:spPr>
      </p:cxnSp>
      <p:sp>
        <p:nvSpPr>
          <p:cNvPr id="6438" name="Google Shape;6438;p147"/>
          <p:cNvSpPr/>
          <p:nvPr/>
        </p:nvSpPr>
        <p:spPr>
          <a:xfrm>
            <a:off x="721078" y="3195884"/>
            <a:ext cx="2523067" cy="3027680"/>
          </a:xfrm>
          <a:prstGeom prst="rect">
            <a:avLst/>
          </a:prstGeom>
          <a:solidFill>
            <a:srgbClr val="00CC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rPr lang="en-US" sz="1800">
                <a:solidFill>
                  <a:schemeClr val="dk1"/>
                </a:solidFill>
                <a:latin typeface="Verdana"/>
                <a:ea typeface="Verdana"/>
                <a:cs typeface="Verdana"/>
                <a:sym typeface="Verdana"/>
              </a:rPr>
              <a:t>Server</a:t>
            </a:r>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6439" name="Google Shape;6439;p147"/>
          <p:cNvSpPr/>
          <p:nvPr/>
        </p:nvSpPr>
        <p:spPr>
          <a:xfrm>
            <a:off x="1477998" y="3195884"/>
            <a:ext cx="1093329" cy="336409"/>
          </a:xfrm>
          <a:prstGeom prst="rect">
            <a:avLst/>
          </a:prstGeom>
          <a:solidFill>
            <a:srgbClr val="FF99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NIC</a:t>
            </a:r>
            <a:endParaRPr/>
          </a:p>
        </p:txBody>
      </p:sp>
      <p:sp>
        <p:nvSpPr>
          <p:cNvPr id="6440" name="Google Shape;6440;p147"/>
          <p:cNvSpPr/>
          <p:nvPr/>
        </p:nvSpPr>
        <p:spPr>
          <a:xfrm>
            <a:off x="8122073" y="3111782"/>
            <a:ext cx="1093329" cy="336409"/>
          </a:xfrm>
          <a:prstGeom prst="rect">
            <a:avLst/>
          </a:prstGeom>
          <a:solidFill>
            <a:srgbClr val="FF99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Verdana"/>
                <a:ea typeface="Verdana"/>
                <a:cs typeface="Verdana"/>
                <a:sym typeface="Verdana"/>
              </a:rPr>
              <a:t>NIC</a:t>
            </a:r>
            <a:endParaRPr/>
          </a:p>
        </p:txBody>
      </p:sp>
      <p:cxnSp>
        <p:nvCxnSpPr>
          <p:cNvPr id="6441" name="Google Shape;6441;p147"/>
          <p:cNvCxnSpPr/>
          <p:nvPr/>
        </p:nvCxnSpPr>
        <p:spPr>
          <a:xfrm>
            <a:off x="721078" y="2186658"/>
            <a:ext cx="9251244" cy="0"/>
          </a:xfrm>
          <a:prstGeom prst="straightConnector1">
            <a:avLst/>
          </a:prstGeom>
          <a:noFill/>
          <a:ln cap="flat" cmpd="sng" w="38100">
            <a:solidFill>
              <a:schemeClr val="dk1"/>
            </a:solidFill>
            <a:prstDash val="solid"/>
            <a:round/>
            <a:headEnd len="med" w="med" type="oval"/>
            <a:tailEnd len="med" w="med" type="oval"/>
          </a:ln>
        </p:spPr>
      </p:cxnSp>
      <p:cxnSp>
        <p:nvCxnSpPr>
          <p:cNvPr id="6442" name="Google Shape;6442;p147"/>
          <p:cNvCxnSpPr/>
          <p:nvPr/>
        </p:nvCxnSpPr>
        <p:spPr>
          <a:xfrm rot="10800000">
            <a:off x="2066713" y="2186658"/>
            <a:ext cx="0" cy="1009227"/>
          </a:xfrm>
          <a:prstGeom prst="straightConnector1">
            <a:avLst/>
          </a:prstGeom>
          <a:noFill/>
          <a:ln cap="flat" cmpd="sng" w="38100">
            <a:solidFill>
              <a:schemeClr val="dk1"/>
            </a:solidFill>
            <a:prstDash val="solid"/>
            <a:round/>
            <a:headEnd len="med" w="med" type="none"/>
            <a:tailEnd len="med" w="med" type="oval"/>
          </a:ln>
        </p:spPr>
      </p:cxnSp>
      <p:cxnSp>
        <p:nvCxnSpPr>
          <p:cNvPr id="6443" name="Google Shape;6443;p147"/>
          <p:cNvCxnSpPr/>
          <p:nvPr/>
        </p:nvCxnSpPr>
        <p:spPr>
          <a:xfrm rot="10800000">
            <a:off x="8626687" y="2186658"/>
            <a:ext cx="0" cy="925124"/>
          </a:xfrm>
          <a:prstGeom prst="straightConnector1">
            <a:avLst/>
          </a:prstGeom>
          <a:noFill/>
          <a:ln cap="flat" cmpd="sng" w="38100">
            <a:solidFill>
              <a:schemeClr val="dk1"/>
            </a:solidFill>
            <a:prstDash val="solid"/>
            <a:round/>
            <a:headEnd len="med" w="med" type="none"/>
            <a:tailEnd len="med" w="med" type="oval"/>
          </a:ln>
        </p:spPr>
      </p:cxnSp>
      <p:cxnSp>
        <p:nvCxnSpPr>
          <p:cNvPr id="6444" name="Google Shape;6444;p147"/>
          <p:cNvCxnSpPr/>
          <p:nvPr/>
        </p:nvCxnSpPr>
        <p:spPr>
          <a:xfrm rot="10800000">
            <a:off x="2319020" y="3279987"/>
            <a:ext cx="1850249" cy="336409"/>
          </a:xfrm>
          <a:prstGeom prst="straightConnector1">
            <a:avLst/>
          </a:prstGeom>
          <a:noFill/>
          <a:ln cap="flat" cmpd="sng" w="9525">
            <a:solidFill>
              <a:schemeClr val="dk1"/>
            </a:solidFill>
            <a:prstDash val="solid"/>
            <a:round/>
            <a:headEnd len="med" w="med" type="none"/>
            <a:tailEnd len="med" w="med" type="triangle"/>
          </a:ln>
        </p:spPr>
      </p:cxnSp>
      <p:cxnSp>
        <p:nvCxnSpPr>
          <p:cNvPr id="6445" name="Google Shape;6445;p147"/>
          <p:cNvCxnSpPr/>
          <p:nvPr/>
        </p:nvCxnSpPr>
        <p:spPr>
          <a:xfrm flipH="1" rot="10800000">
            <a:off x="6440029" y="3195885"/>
            <a:ext cx="1850249" cy="420511"/>
          </a:xfrm>
          <a:prstGeom prst="straightConnector1">
            <a:avLst/>
          </a:prstGeom>
          <a:noFill/>
          <a:ln cap="flat" cmpd="sng" w="9525">
            <a:solidFill>
              <a:schemeClr val="dk1"/>
            </a:solidFill>
            <a:prstDash val="solid"/>
            <a:round/>
            <a:headEnd len="med" w="med" type="none"/>
            <a:tailEnd len="med" w="med" type="triangle"/>
          </a:ln>
        </p:spPr>
      </p:cxnSp>
      <p:cxnSp>
        <p:nvCxnSpPr>
          <p:cNvPr id="6446" name="Google Shape;6446;p147"/>
          <p:cNvCxnSpPr/>
          <p:nvPr/>
        </p:nvCxnSpPr>
        <p:spPr>
          <a:xfrm rot="10800000">
            <a:off x="2234918" y="2607169"/>
            <a:ext cx="0" cy="420511"/>
          </a:xfrm>
          <a:prstGeom prst="straightConnector1">
            <a:avLst/>
          </a:prstGeom>
          <a:noFill/>
          <a:ln cap="flat" cmpd="sng" w="9525">
            <a:solidFill>
              <a:schemeClr val="dk1"/>
            </a:solidFill>
            <a:prstDash val="solid"/>
            <a:round/>
            <a:headEnd len="med" w="med" type="none"/>
            <a:tailEnd len="med" w="med" type="triangle"/>
          </a:ln>
        </p:spPr>
      </p:cxnSp>
      <p:cxnSp>
        <p:nvCxnSpPr>
          <p:cNvPr id="6447" name="Google Shape;6447;p147"/>
          <p:cNvCxnSpPr/>
          <p:nvPr/>
        </p:nvCxnSpPr>
        <p:spPr>
          <a:xfrm>
            <a:off x="1814407" y="2607169"/>
            <a:ext cx="0" cy="420511"/>
          </a:xfrm>
          <a:prstGeom prst="straightConnector1">
            <a:avLst/>
          </a:prstGeom>
          <a:noFill/>
          <a:ln cap="flat" cmpd="sng" w="9525">
            <a:solidFill>
              <a:schemeClr val="dk1"/>
            </a:solidFill>
            <a:prstDash val="solid"/>
            <a:round/>
            <a:headEnd len="med" w="med" type="none"/>
            <a:tailEnd len="med" w="med" type="triangle"/>
          </a:ln>
        </p:spPr>
      </p:cxnSp>
      <p:cxnSp>
        <p:nvCxnSpPr>
          <p:cNvPr id="6448" name="Google Shape;6448;p147"/>
          <p:cNvCxnSpPr/>
          <p:nvPr/>
        </p:nvCxnSpPr>
        <p:spPr>
          <a:xfrm rot="10800000">
            <a:off x="8794891" y="2523067"/>
            <a:ext cx="0" cy="420511"/>
          </a:xfrm>
          <a:prstGeom prst="straightConnector1">
            <a:avLst/>
          </a:prstGeom>
          <a:noFill/>
          <a:ln cap="flat" cmpd="sng" w="9525">
            <a:solidFill>
              <a:schemeClr val="dk1"/>
            </a:solidFill>
            <a:prstDash val="solid"/>
            <a:round/>
            <a:headEnd len="med" w="med" type="none"/>
            <a:tailEnd len="med" w="med" type="triangle"/>
          </a:ln>
        </p:spPr>
      </p:cxnSp>
      <p:cxnSp>
        <p:nvCxnSpPr>
          <p:cNvPr id="6449" name="Google Shape;6449;p147"/>
          <p:cNvCxnSpPr/>
          <p:nvPr/>
        </p:nvCxnSpPr>
        <p:spPr>
          <a:xfrm>
            <a:off x="8374380" y="2523067"/>
            <a:ext cx="0" cy="420511"/>
          </a:xfrm>
          <a:prstGeom prst="straightConnector1">
            <a:avLst/>
          </a:prstGeom>
          <a:noFill/>
          <a:ln cap="flat" cmpd="sng" w="9525">
            <a:solidFill>
              <a:schemeClr val="dk1"/>
            </a:solidFill>
            <a:prstDash val="solid"/>
            <a:round/>
            <a:headEnd len="med" w="med" type="none"/>
            <a:tailEnd len="med" w="med" type="triangle"/>
          </a:ln>
        </p:spPr>
      </p:cxnSp>
      <p:cxnSp>
        <p:nvCxnSpPr>
          <p:cNvPr id="6450" name="Google Shape;6450;p147"/>
          <p:cNvCxnSpPr/>
          <p:nvPr/>
        </p:nvCxnSpPr>
        <p:spPr>
          <a:xfrm rot="10800000">
            <a:off x="2319020" y="3616395"/>
            <a:ext cx="1850249" cy="1766147"/>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5" name="Shape 6455"/>
        <p:cNvGrpSpPr/>
        <p:nvPr/>
      </p:nvGrpSpPr>
      <p:grpSpPr>
        <a:xfrm>
          <a:off x="0" y="0"/>
          <a:ext cx="0" cy="0"/>
          <a:chOff x="0" y="0"/>
          <a:chExt cx="0" cy="0"/>
        </a:xfrm>
      </p:grpSpPr>
      <p:sp>
        <p:nvSpPr>
          <p:cNvPr id="6456" name="Google Shape;6456;p148"/>
          <p:cNvSpPr txBox="1"/>
          <p:nvPr>
            <p:ph type="title"/>
          </p:nvPr>
        </p:nvSpPr>
        <p:spPr>
          <a:xfrm>
            <a:off x="735171" y="1"/>
            <a:ext cx="9223058" cy="1041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iSCSI:  What is it?</a:t>
            </a:r>
            <a:endParaRPr/>
          </a:p>
        </p:txBody>
      </p:sp>
      <p:sp>
        <p:nvSpPr>
          <p:cNvPr id="6457" name="Google Shape;6457;p148"/>
          <p:cNvSpPr txBox="1"/>
          <p:nvPr>
            <p:ph idx="1" type="body"/>
          </p:nvPr>
        </p:nvSpPr>
        <p:spPr>
          <a:xfrm>
            <a:off x="721078" y="1562900"/>
            <a:ext cx="9258253" cy="3477978"/>
          </a:xfrm>
          <a:prstGeom prst="rect">
            <a:avLst/>
          </a:prstGeom>
          <a:noFill/>
          <a:ln>
            <a:noFill/>
          </a:ln>
        </p:spPr>
        <p:txBody>
          <a:bodyPr anchorCtr="0" anchor="t" bIns="45700" lIns="91425" spcFirstLastPara="1" rIns="91425" wrap="square" tIns="45700">
            <a:normAutofit/>
          </a:bodyPr>
          <a:lstStyle/>
          <a:p>
            <a:pPr indent="-200505" lvl="0" marL="200505" rtl="0" algn="l">
              <a:lnSpc>
                <a:spcPct val="90000"/>
              </a:lnSpc>
              <a:spcBef>
                <a:spcPts val="0"/>
              </a:spcBef>
              <a:spcAft>
                <a:spcPts val="0"/>
              </a:spcAft>
              <a:buClr>
                <a:schemeClr val="dk1"/>
              </a:buClr>
              <a:buSzPts val="1800"/>
              <a:buChar char="•"/>
            </a:pPr>
            <a:r>
              <a:rPr lang="en-US" sz="1800">
                <a:latin typeface="Verdana"/>
                <a:ea typeface="Verdana"/>
                <a:cs typeface="Verdana"/>
                <a:sym typeface="Verdana"/>
              </a:rPr>
              <a:t>An alternate form of networked storage</a:t>
            </a:r>
            <a:endParaRPr/>
          </a:p>
          <a:p>
            <a:pPr indent="-200505" lvl="0" marL="200505" rtl="0" algn="l">
              <a:lnSpc>
                <a:spcPct val="90000"/>
              </a:lnSpc>
              <a:spcBef>
                <a:spcPts val="877"/>
              </a:spcBef>
              <a:spcAft>
                <a:spcPts val="0"/>
              </a:spcAft>
              <a:buClr>
                <a:schemeClr val="dk1"/>
              </a:buClr>
              <a:buSzPts val="1800"/>
              <a:buChar char="•"/>
            </a:pPr>
            <a:r>
              <a:rPr lang="en-US" sz="1800">
                <a:latin typeface="Verdana"/>
                <a:ea typeface="Verdana"/>
                <a:cs typeface="Verdana"/>
                <a:sym typeface="Verdana"/>
              </a:rPr>
              <a:t>Like NAS, also utilizes a TCP/IP network</a:t>
            </a:r>
            <a:endParaRPr/>
          </a:p>
          <a:p>
            <a:pPr indent="-200505" lvl="0" marL="200505" rtl="0" algn="l">
              <a:lnSpc>
                <a:spcPct val="90000"/>
              </a:lnSpc>
              <a:spcBef>
                <a:spcPts val="877"/>
              </a:spcBef>
              <a:spcAft>
                <a:spcPts val="0"/>
              </a:spcAft>
              <a:buClr>
                <a:schemeClr val="dk1"/>
              </a:buClr>
              <a:buSzPts val="1800"/>
              <a:buChar char="•"/>
            </a:pPr>
            <a:r>
              <a:rPr lang="en-US" sz="1800">
                <a:latin typeface="Verdana"/>
                <a:ea typeface="Verdana"/>
                <a:cs typeface="Verdana"/>
                <a:sym typeface="Verdana"/>
              </a:rPr>
              <a:t>Encapsulates native SCSI commands in TCP/IP packets</a:t>
            </a:r>
            <a:endParaRPr/>
          </a:p>
          <a:p>
            <a:pPr indent="-200505" lvl="0" marL="200505" rtl="0" algn="l">
              <a:lnSpc>
                <a:spcPct val="90000"/>
              </a:lnSpc>
              <a:spcBef>
                <a:spcPts val="877"/>
              </a:spcBef>
              <a:spcAft>
                <a:spcPts val="0"/>
              </a:spcAft>
              <a:buClr>
                <a:schemeClr val="dk1"/>
              </a:buClr>
              <a:buSzPts val="1800"/>
              <a:buChar char="•"/>
            </a:pPr>
            <a:r>
              <a:rPr lang="en-US" sz="1800">
                <a:latin typeface="Verdana"/>
                <a:ea typeface="Verdana"/>
                <a:cs typeface="Verdana"/>
                <a:sym typeface="Verdana"/>
              </a:rPr>
              <a:t>Supported in Windows 2003 Server and Linux</a:t>
            </a:r>
            <a:endParaRPr/>
          </a:p>
          <a:p>
            <a:pPr indent="-200505" lvl="0" marL="200505" rtl="0" algn="l">
              <a:lnSpc>
                <a:spcPct val="90000"/>
              </a:lnSpc>
              <a:spcBef>
                <a:spcPts val="877"/>
              </a:spcBef>
              <a:spcAft>
                <a:spcPts val="0"/>
              </a:spcAft>
              <a:buClr>
                <a:schemeClr val="dk1"/>
              </a:buClr>
              <a:buSzPts val="1800"/>
              <a:buChar char="•"/>
            </a:pPr>
            <a:r>
              <a:rPr lang="en-US" sz="1800">
                <a:latin typeface="Verdana"/>
                <a:ea typeface="Verdana"/>
                <a:cs typeface="Verdana"/>
                <a:sym typeface="Verdana"/>
              </a:rPr>
              <a:t>TCP/IP Offload Engines (TOEs) on NICs speed up packet encapsulation</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2" name="Shape 6462"/>
        <p:cNvGrpSpPr/>
        <p:nvPr/>
      </p:nvGrpSpPr>
      <p:grpSpPr>
        <a:xfrm>
          <a:off x="0" y="0"/>
          <a:ext cx="0" cy="0"/>
          <a:chOff x="0" y="0"/>
          <a:chExt cx="0" cy="0"/>
        </a:xfrm>
      </p:grpSpPr>
      <p:sp>
        <p:nvSpPr>
          <p:cNvPr id="6463" name="Google Shape;6463;p149"/>
          <p:cNvSpPr txBox="1"/>
          <p:nvPr>
            <p:ph type="title"/>
          </p:nvPr>
        </p:nvSpPr>
        <p:spPr>
          <a:xfrm>
            <a:off x="777222" y="-28747"/>
            <a:ext cx="9223058" cy="95387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iSCSI Storage</a:t>
            </a:r>
            <a:endParaRPr/>
          </a:p>
        </p:txBody>
      </p:sp>
      <p:sp>
        <p:nvSpPr>
          <p:cNvPr id="6464" name="Google Shape;6464;p149"/>
          <p:cNvSpPr/>
          <p:nvPr/>
        </p:nvSpPr>
        <p:spPr>
          <a:xfrm>
            <a:off x="7365153" y="2270760"/>
            <a:ext cx="2607169" cy="2102556"/>
          </a:xfrm>
          <a:prstGeom prst="rect">
            <a:avLst/>
          </a:prstGeom>
          <a:solidFill>
            <a:srgbClr val="00FFFF"/>
          </a:solidFill>
          <a:ln cap="flat" cmpd="sng" w="9525">
            <a:solidFill>
              <a:srgbClr val="33CC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rPr lang="en-US" sz="1987">
                <a:solidFill>
                  <a:schemeClr val="dk1"/>
                </a:solidFill>
                <a:latin typeface="Calibri"/>
                <a:ea typeface="Calibri"/>
                <a:cs typeface="Calibri"/>
                <a:sym typeface="Calibri"/>
              </a:rPr>
              <a:t>iSCSI Storage</a:t>
            </a:r>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465" name="Google Shape;6465;p149"/>
          <p:cNvSpPr txBox="1"/>
          <p:nvPr/>
        </p:nvSpPr>
        <p:spPr>
          <a:xfrm>
            <a:off x="4253371" y="3784600"/>
            <a:ext cx="2270760" cy="20799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Server has a Network Interface Card or iSCSI HBA</a:t>
            </a:r>
            <a:endParaRPr/>
          </a:p>
          <a:p>
            <a:pPr indent="0" lvl="0" marL="0" marR="0" rtl="0" algn="l">
              <a:spcBef>
                <a:spcPts val="994"/>
              </a:spcBef>
              <a:spcAft>
                <a:spcPts val="0"/>
              </a:spcAft>
              <a:buNone/>
            </a:pPr>
            <a:r>
              <a:rPr lang="en-US" sz="1987">
                <a:solidFill>
                  <a:schemeClr val="dk1"/>
                </a:solidFill>
                <a:latin typeface="Calibri"/>
                <a:ea typeface="Calibri"/>
                <a:cs typeface="Calibri"/>
                <a:sym typeface="Calibri"/>
              </a:rPr>
              <a:t>iSCSI HBAs use TCP/IP Offload Engine (TOE)</a:t>
            </a:r>
            <a:endParaRPr/>
          </a:p>
        </p:txBody>
      </p:sp>
      <p:sp>
        <p:nvSpPr>
          <p:cNvPr id="6466" name="Google Shape;6466;p149"/>
          <p:cNvSpPr txBox="1"/>
          <p:nvPr/>
        </p:nvSpPr>
        <p:spPr>
          <a:xfrm>
            <a:off x="3244144" y="1513841"/>
            <a:ext cx="4121009" cy="7716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7">
                <a:solidFill>
                  <a:schemeClr val="dk1"/>
                </a:solidFill>
                <a:latin typeface="Calibri"/>
                <a:ea typeface="Calibri"/>
                <a:cs typeface="Calibri"/>
                <a:sym typeface="Calibri"/>
              </a:rPr>
              <a:t>Public or Private Ethernet network</a:t>
            </a:r>
            <a:endParaRPr/>
          </a:p>
        </p:txBody>
      </p:sp>
      <p:sp>
        <p:nvSpPr>
          <p:cNvPr id="6467" name="Google Shape;6467;p149"/>
          <p:cNvSpPr/>
          <p:nvPr/>
        </p:nvSpPr>
        <p:spPr>
          <a:xfrm>
            <a:off x="7785664" y="3868702"/>
            <a:ext cx="1850249" cy="336409"/>
          </a:xfrm>
          <a:prstGeom prst="rect">
            <a:avLst/>
          </a:prstGeom>
          <a:solidFill>
            <a:srgbClr val="FF99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RAID Controller</a:t>
            </a:r>
            <a:endParaRPr/>
          </a:p>
        </p:txBody>
      </p:sp>
      <p:grpSp>
        <p:nvGrpSpPr>
          <p:cNvPr id="6468" name="Google Shape;6468;p149"/>
          <p:cNvGrpSpPr/>
          <p:nvPr/>
        </p:nvGrpSpPr>
        <p:grpSpPr>
          <a:xfrm>
            <a:off x="7785664" y="3111782"/>
            <a:ext cx="1850249" cy="672818"/>
            <a:chOff x="1968" y="2928"/>
            <a:chExt cx="864" cy="384"/>
          </a:xfrm>
        </p:grpSpPr>
        <p:sp>
          <p:nvSpPr>
            <p:cNvPr id="6469" name="Google Shape;6469;p149"/>
            <p:cNvSpPr/>
            <p:nvPr/>
          </p:nvSpPr>
          <p:spPr>
            <a:xfrm>
              <a:off x="1968" y="2928"/>
              <a:ext cx="864" cy="384"/>
            </a:xfrm>
            <a:prstGeom prst="rect">
              <a:avLst/>
            </a:prstGeom>
            <a:solidFill>
              <a:srgbClr val="FF99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cxnSp>
          <p:nvCxnSpPr>
            <p:cNvPr id="6470" name="Google Shape;6470;p149"/>
            <p:cNvCxnSpPr/>
            <p:nvPr/>
          </p:nvCxnSpPr>
          <p:spPr>
            <a:xfrm>
              <a:off x="2112" y="2928"/>
              <a:ext cx="0" cy="384"/>
            </a:xfrm>
            <a:prstGeom prst="straightConnector1">
              <a:avLst/>
            </a:prstGeom>
            <a:noFill/>
            <a:ln cap="flat" cmpd="sng" w="9525">
              <a:solidFill>
                <a:schemeClr val="dk1"/>
              </a:solidFill>
              <a:prstDash val="solid"/>
              <a:round/>
              <a:headEnd len="med" w="med" type="none"/>
              <a:tailEnd len="med" w="med" type="none"/>
            </a:ln>
          </p:spPr>
        </p:cxnSp>
        <p:cxnSp>
          <p:nvCxnSpPr>
            <p:cNvPr id="6471" name="Google Shape;6471;p149"/>
            <p:cNvCxnSpPr/>
            <p:nvPr/>
          </p:nvCxnSpPr>
          <p:spPr>
            <a:xfrm>
              <a:off x="2256" y="2928"/>
              <a:ext cx="0" cy="384"/>
            </a:xfrm>
            <a:prstGeom prst="straightConnector1">
              <a:avLst/>
            </a:prstGeom>
            <a:noFill/>
            <a:ln cap="flat" cmpd="sng" w="9525">
              <a:solidFill>
                <a:schemeClr val="dk1"/>
              </a:solidFill>
              <a:prstDash val="solid"/>
              <a:round/>
              <a:headEnd len="med" w="med" type="none"/>
              <a:tailEnd len="med" w="med" type="none"/>
            </a:ln>
          </p:spPr>
        </p:cxnSp>
        <p:cxnSp>
          <p:nvCxnSpPr>
            <p:cNvPr id="6472" name="Google Shape;6472;p149"/>
            <p:cNvCxnSpPr/>
            <p:nvPr/>
          </p:nvCxnSpPr>
          <p:spPr>
            <a:xfrm>
              <a:off x="2400" y="2928"/>
              <a:ext cx="0" cy="384"/>
            </a:xfrm>
            <a:prstGeom prst="straightConnector1">
              <a:avLst/>
            </a:prstGeom>
            <a:noFill/>
            <a:ln cap="flat" cmpd="sng" w="9525">
              <a:solidFill>
                <a:schemeClr val="dk1"/>
              </a:solidFill>
              <a:prstDash val="solid"/>
              <a:round/>
              <a:headEnd len="med" w="med" type="none"/>
              <a:tailEnd len="med" w="med" type="none"/>
            </a:ln>
          </p:spPr>
        </p:cxnSp>
        <p:cxnSp>
          <p:nvCxnSpPr>
            <p:cNvPr id="6473" name="Google Shape;6473;p149"/>
            <p:cNvCxnSpPr/>
            <p:nvPr/>
          </p:nvCxnSpPr>
          <p:spPr>
            <a:xfrm>
              <a:off x="2544" y="2928"/>
              <a:ext cx="0" cy="384"/>
            </a:xfrm>
            <a:prstGeom prst="straightConnector1">
              <a:avLst/>
            </a:prstGeom>
            <a:noFill/>
            <a:ln cap="flat" cmpd="sng" w="9525">
              <a:solidFill>
                <a:schemeClr val="dk1"/>
              </a:solidFill>
              <a:prstDash val="solid"/>
              <a:round/>
              <a:headEnd len="med" w="med" type="none"/>
              <a:tailEnd len="med" w="med" type="none"/>
            </a:ln>
          </p:spPr>
        </p:cxnSp>
        <p:cxnSp>
          <p:nvCxnSpPr>
            <p:cNvPr id="6474" name="Google Shape;6474;p149"/>
            <p:cNvCxnSpPr/>
            <p:nvPr/>
          </p:nvCxnSpPr>
          <p:spPr>
            <a:xfrm>
              <a:off x="2688" y="2928"/>
              <a:ext cx="0" cy="384"/>
            </a:xfrm>
            <a:prstGeom prst="straightConnector1">
              <a:avLst/>
            </a:prstGeom>
            <a:noFill/>
            <a:ln cap="flat" cmpd="sng" w="9525">
              <a:solidFill>
                <a:schemeClr val="dk1"/>
              </a:solidFill>
              <a:prstDash val="solid"/>
              <a:round/>
              <a:headEnd len="med" w="med" type="none"/>
              <a:tailEnd len="med" w="med" type="none"/>
            </a:ln>
          </p:spPr>
        </p:cxnSp>
      </p:grpSp>
      <p:sp>
        <p:nvSpPr>
          <p:cNvPr id="6475" name="Google Shape;6475;p149"/>
          <p:cNvSpPr txBox="1"/>
          <p:nvPr/>
        </p:nvSpPr>
        <p:spPr>
          <a:xfrm>
            <a:off x="7988911" y="3279987"/>
            <a:ext cx="1647002" cy="3981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987">
                <a:solidFill>
                  <a:schemeClr val="dk1"/>
                </a:solidFill>
                <a:latin typeface="Calibri"/>
                <a:ea typeface="Calibri"/>
                <a:cs typeface="Calibri"/>
                <a:sym typeface="Calibri"/>
              </a:rPr>
              <a:t>Disk Drives</a:t>
            </a:r>
            <a:endParaRPr/>
          </a:p>
        </p:txBody>
      </p:sp>
      <p:sp>
        <p:nvSpPr>
          <p:cNvPr id="6476" name="Google Shape;6476;p149"/>
          <p:cNvSpPr txBox="1"/>
          <p:nvPr/>
        </p:nvSpPr>
        <p:spPr>
          <a:xfrm>
            <a:off x="4253371" y="2523067"/>
            <a:ext cx="2354862" cy="14684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SCSI commands are encapsulated in TCP/IP packets</a:t>
            </a:r>
            <a:endParaRPr/>
          </a:p>
          <a:p>
            <a:pPr indent="0" lvl="0" marL="0" marR="0" rtl="0" algn="l">
              <a:spcBef>
                <a:spcPts val="994"/>
              </a:spcBef>
              <a:spcAft>
                <a:spcPts val="0"/>
              </a:spcAft>
              <a:buNone/>
            </a:pPr>
            <a:r>
              <a:t/>
            </a:r>
            <a:endParaRPr sz="1987">
              <a:solidFill>
                <a:schemeClr val="dk1"/>
              </a:solidFill>
              <a:latin typeface="Calibri"/>
              <a:ea typeface="Calibri"/>
              <a:cs typeface="Calibri"/>
              <a:sym typeface="Calibri"/>
            </a:endParaRPr>
          </a:p>
        </p:txBody>
      </p:sp>
      <p:cxnSp>
        <p:nvCxnSpPr>
          <p:cNvPr id="6477" name="Google Shape;6477;p149"/>
          <p:cNvCxnSpPr/>
          <p:nvPr/>
        </p:nvCxnSpPr>
        <p:spPr>
          <a:xfrm flipH="1" rot="10800000">
            <a:off x="1898509" y="4709725"/>
            <a:ext cx="756920" cy="168204"/>
          </a:xfrm>
          <a:prstGeom prst="straightConnector1">
            <a:avLst/>
          </a:prstGeom>
          <a:noFill/>
          <a:ln cap="flat" cmpd="sng" w="9525">
            <a:solidFill>
              <a:schemeClr val="dk1"/>
            </a:solidFill>
            <a:prstDash val="solid"/>
            <a:round/>
            <a:headEnd len="med" w="med" type="none"/>
            <a:tailEnd len="med" w="med" type="triangle"/>
          </a:ln>
        </p:spPr>
      </p:cxnSp>
      <p:sp>
        <p:nvSpPr>
          <p:cNvPr id="6478" name="Google Shape;6478;p149"/>
          <p:cNvSpPr/>
          <p:nvPr/>
        </p:nvSpPr>
        <p:spPr>
          <a:xfrm>
            <a:off x="721078" y="2354862"/>
            <a:ext cx="2523067" cy="3027680"/>
          </a:xfrm>
          <a:prstGeom prst="rect">
            <a:avLst/>
          </a:prstGeom>
          <a:solidFill>
            <a:srgbClr val="00FF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rPr lang="en-US" sz="1987">
                <a:solidFill>
                  <a:schemeClr val="dk1"/>
                </a:solidFill>
                <a:latin typeface="Calibri"/>
                <a:ea typeface="Calibri"/>
                <a:cs typeface="Calibri"/>
                <a:sym typeface="Calibri"/>
              </a:rPr>
              <a:t>Server</a:t>
            </a:r>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479" name="Google Shape;6479;p149"/>
          <p:cNvSpPr/>
          <p:nvPr/>
        </p:nvSpPr>
        <p:spPr>
          <a:xfrm>
            <a:off x="889282" y="2354862"/>
            <a:ext cx="2186658" cy="336409"/>
          </a:xfrm>
          <a:prstGeom prst="rect">
            <a:avLst/>
          </a:prstGeom>
          <a:solidFill>
            <a:srgbClr val="FF99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NIC or iSCSI HBA</a:t>
            </a:r>
            <a:endParaRPr/>
          </a:p>
        </p:txBody>
      </p:sp>
      <p:cxnSp>
        <p:nvCxnSpPr>
          <p:cNvPr id="6480" name="Google Shape;6480;p149"/>
          <p:cNvCxnSpPr/>
          <p:nvPr/>
        </p:nvCxnSpPr>
        <p:spPr>
          <a:xfrm>
            <a:off x="721078" y="1345636"/>
            <a:ext cx="9251244" cy="0"/>
          </a:xfrm>
          <a:prstGeom prst="straightConnector1">
            <a:avLst/>
          </a:prstGeom>
          <a:noFill/>
          <a:ln cap="flat" cmpd="sng" w="38100">
            <a:solidFill>
              <a:schemeClr val="dk1"/>
            </a:solidFill>
            <a:prstDash val="solid"/>
            <a:round/>
            <a:headEnd len="med" w="med" type="oval"/>
            <a:tailEnd len="med" w="med" type="oval"/>
          </a:ln>
        </p:spPr>
      </p:cxnSp>
      <p:cxnSp>
        <p:nvCxnSpPr>
          <p:cNvPr id="6481" name="Google Shape;6481;p149"/>
          <p:cNvCxnSpPr/>
          <p:nvPr/>
        </p:nvCxnSpPr>
        <p:spPr>
          <a:xfrm rot="10800000">
            <a:off x="2066713" y="1345635"/>
            <a:ext cx="0" cy="1009227"/>
          </a:xfrm>
          <a:prstGeom prst="straightConnector1">
            <a:avLst/>
          </a:prstGeom>
          <a:noFill/>
          <a:ln cap="flat" cmpd="sng" w="38100">
            <a:solidFill>
              <a:schemeClr val="dk1"/>
            </a:solidFill>
            <a:prstDash val="solid"/>
            <a:round/>
            <a:headEnd len="med" w="med" type="none"/>
            <a:tailEnd len="med" w="med" type="oval"/>
          </a:ln>
        </p:spPr>
      </p:cxnSp>
      <p:cxnSp>
        <p:nvCxnSpPr>
          <p:cNvPr id="6482" name="Google Shape;6482;p149"/>
          <p:cNvCxnSpPr/>
          <p:nvPr/>
        </p:nvCxnSpPr>
        <p:spPr>
          <a:xfrm rot="10800000">
            <a:off x="8626687" y="1345636"/>
            <a:ext cx="0" cy="925124"/>
          </a:xfrm>
          <a:prstGeom prst="straightConnector1">
            <a:avLst/>
          </a:prstGeom>
          <a:noFill/>
          <a:ln cap="flat" cmpd="sng" w="38100">
            <a:solidFill>
              <a:schemeClr val="dk1"/>
            </a:solidFill>
            <a:prstDash val="solid"/>
            <a:round/>
            <a:headEnd len="med" w="med" type="none"/>
            <a:tailEnd len="med" w="med" type="oval"/>
          </a:ln>
        </p:spPr>
      </p:cxnSp>
      <p:cxnSp>
        <p:nvCxnSpPr>
          <p:cNvPr id="6483" name="Google Shape;6483;p149"/>
          <p:cNvCxnSpPr/>
          <p:nvPr/>
        </p:nvCxnSpPr>
        <p:spPr>
          <a:xfrm rot="10800000">
            <a:off x="3075940" y="2523067"/>
            <a:ext cx="1093329" cy="252307"/>
          </a:xfrm>
          <a:prstGeom prst="straightConnector1">
            <a:avLst/>
          </a:prstGeom>
          <a:noFill/>
          <a:ln cap="flat" cmpd="sng" w="9525">
            <a:solidFill>
              <a:schemeClr val="dk1"/>
            </a:solidFill>
            <a:prstDash val="solid"/>
            <a:round/>
            <a:headEnd len="med" w="med" type="none"/>
            <a:tailEnd len="med" w="med" type="triangle"/>
          </a:ln>
        </p:spPr>
      </p:cxnSp>
      <p:cxnSp>
        <p:nvCxnSpPr>
          <p:cNvPr id="6484" name="Google Shape;6484;p149"/>
          <p:cNvCxnSpPr/>
          <p:nvPr/>
        </p:nvCxnSpPr>
        <p:spPr>
          <a:xfrm flipH="1" rot="10800000">
            <a:off x="6524131" y="2438964"/>
            <a:ext cx="1093329" cy="336409"/>
          </a:xfrm>
          <a:prstGeom prst="straightConnector1">
            <a:avLst/>
          </a:prstGeom>
          <a:noFill/>
          <a:ln cap="flat" cmpd="sng" w="9525">
            <a:solidFill>
              <a:schemeClr val="dk1"/>
            </a:solidFill>
            <a:prstDash val="solid"/>
            <a:round/>
            <a:headEnd len="med" w="med" type="none"/>
            <a:tailEnd len="med" w="med" type="triangle"/>
          </a:ln>
        </p:spPr>
      </p:cxnSp>
      <p:cxnSp>
        <p:nvCxnSpPr>
          <p:cNvPr id="6485" name="Google Shape;6485;p149"/>
          <p:cNvCxnSpPr/>
          <p:nvPr/>
        </p:nvCxnSpPr>
        <p:spPr>
          <a:xfrm rot="10800000">
            <a:off x="2234918" y="1766147"/>
            <a:ext cx="0" cy="420511"/>
          </a:xfrm>
          <a:prstGeom prst="straightConnector1">
            <a:avLst/>
          </a:prstGeom>
          <a:noFill/>
          <a:ln cap="flat" cmpd="sng" w="9525">
            <a:solidFill>
              <a:schemeClr val="dk1"/>
            </a:solidFill>
            <a:prstDash val="solid"/>
            <a:round/>
            <a:headEnd len="med" w="med" type="none"/>
            <a:tailEnd len="med" w="med" type="triangle"/>
          </a:ln>
        </p:spPr>
      </p:cxnSp>
      <p:cxnSp>
        <p:nvCxnSpPr>
          <p:cNvPr id="6486" name="Google Shape;6486;p149"/>
          <p:cNvCxnSpPr/>
          <p:nvPr/>
        </p:nvCxnSpPr>
        <p:spPr>
          <a:xfrm>
            <a:off x="1814407" y="1766147"/>
            <a:ext cx="0" cy="420511"/>
          </a:xfrm>
          <a:prstGeom prst="straightConnector1">
            <a:avLst/>
          </a:prstGeom>
          <a:noFill/>
          <a:ln cap="flat" cmpd="sng" w="9525">
            <a:solidFill>
              <a:schemeClr val="dk1"/>
            </a:solidFill>
            <a:prstDash val="solid"/>
            <a:round/>
            <a:headEnd len="med" w="med" type="none"/>
            <a:tailEnd len="med" w="med" type="triangle"/>
          </a:ln>
        </p:spPr>
      </p:cxnSp>
      <p:cxnSp>
        <p:nvCxnSpPr>
          <p:cNvPr id="6487" name="Google Shape;6487;p149"/>
          <p:cNvCxnSpPr/>
          <p:nvPr/>
        </p:nvCxnSpPr>
        <p:spPr>
          <a:xfrm rot="10800000">
            <a:off x="8794891" y="1682045"/>
            <a:ext cx="0" cy="420511"/>
          </a:xfrm>
          <a:prstGeom prst="straightConnector1">
            <a:avLst/>
          </a:prstGeom>
          <a:noFill/>
          <a:ln cap="flat" cmpd="sng" w="9525">
            <a:solidFill>
              <a:schemeClr val="dk1"/>
            </a:solidFill>
            <a:prstDash val="solid"/>
            <a:round/>
            <a:headEnd len="med" w="med" type="none"/>
            <a:tailEnd len="med" w="med" type="triangle"/>
          </a:ln>
        </p:spPr>
      </p:cxnSp>
      <p:cxnSp>
        <p:nvCxnSpPr>
          <p:cNvPr id="6488" name="Google Shape;6488;p149"/>
          <p:cNvCxnSpPr/>
          <p:nvPr/>
        </p:nvCxnSpPr>
        <p:spPr>
          <a:xfrm>
            <a:off x="8374380" y="1682045"/>
            <a:ext cx="0" cy="420511"/>
          </a:xfrm>
          <a:prstGeom prst="straightConnector1">
            <a:avLst/>
          </a:prstGeom>
          <a:noFill/>
          <a:ln cap="flat" cmpd="sng" w="9525">
            <a:solidFill>
              <a:schemeClr val="dk1"/>
            </a:solidFill>
            <a:prstDash val="solid"/>
            <a:round/>
            <a:headEnd len="med" w="med" type="none"/>
            <a:tailEnd len="med" w="med" type="triangle"/>
          </a:ln>
        </p:spPr>
      </p:cxnSp>
      <p:cxnSp>
        <p:nvCxnSpPr>
          <p:cNvPr id="6489" name="Google Shape;6489;p149"/>
          <p:cNvCxnSpPr/>
          <p:nvPr/>
        </p:nvCxnSpPr>
        <p:spPr>
          <a:xfrm rot="10800000">
            <a:off x="2319020" y="2775373"/>
            <a:ext cx="1850249" cy="1177431"/>
          </a:xfrm>
          <a:prstGeom prst="straightConnector1">
            <a:avLst/>
          </a:prstGeom>
          <a:noFill/>
          <a:ln cap="flat" cmpd="sng" w="9525">
            <a:solidFill>
              <a:schemeClr val="dk1"/>
            </a:solidFill>
            <a:prstDash val="solid"/>
            <a:round/>
            <a:headEnd len="med" w="med" type="none"/>
            <a:tailEnd len="med" w="med" type="triangle"/>
          </a:ln>
        </p:spPr>
      </p:cxnSp>
      <p:sp>
        <p:nvSpPr>
          <p:cNvPr id="6490" name="Google Shape;6490;p149"/>
          <p:cNvSpPr/>
          <p:nvPr/>
        </p:nvSpPr>
        <p:spPr>
          <a:xfrm>
            <a:off x="7617460" y="2270760"/>
            <a:ext cx="2186658" cy="336409"/>
          </a:xfrm>
          <a:prstGeom prst="rect">
            <a:avLst/>
          </a:prstGeom>
          <a:solidFill>
            <a:srgbClr val="FF99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987">
                <a:solidFill>
                  <a:schemeClr val="dk1"/>
                </a:solidFill>
                <a:latin typeface="Calibri"/>
                <a:ea typeface="Calibri"/>
                <a:cs typeface="Calibri"/>
                <a:sym typeface="Calibri"/>
              </a:rPr>
              <a:t>NIC or iSCSI HBA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5"/>
          <p:cNvSpPr txBox="1"/>
          <p:nvPr>
            <p:ph type="title"/>
          </p:nvPr>
        </p:nvSpPr>
        <p:spPr>
          <a:xfrm>
            <a:off x="0" y="81073"/>
            <a:ext cx="10693400" cy="103652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Magnetic Disks</a:t>
            </a:r>
            <a:endParaRPr/>
          </a:p>
        </p:txBody>
      </p:sp>
      <p:sp>
        <p:nvSpPr>
          <p:cNvPr id="215" name="Google Shape;215;p15"/>
          <p:cNvSpPr txBox="1"/>
          <p:nvPr>
            <p:ph idx="1" type="body"/>
          </p:nvPr>
        </p:nvSpPr>
        <p:spPr>
          <a:xfrm>
            <a:off x="317500" y="1238756"/>
            <a:ext cx="10375900" cy="5850360"/>
          </a:xfrm>
          <a:prstGeom prst="rect">
            <a:avLst/>
          </a:prstGeom>
          <a:noFill/>
          <a:ln>
            <a:noFill/>
          </a:ln>
        </p:spPr>
        <p:txBody>
          <a:bodyPr anchorCtr="0" anchor="t" bIns="45700" lIns="91425" spcFirstLastPara="1" rIns="91425" wrap="square" tIns="45700">
            <a:normAutofit/>
          </a:bodyPr>
          <a:lstStyle/>
          <a:p>
            <a:pPr indent="-200505" lvl="0" marL="200505" rtl="0" algn="l">
              <a:lnSpc>
                <a:spcPct val="90000"/>
              </a:lnSpc>
              <a:spcBef>
                <a:spcPts val="0"/>
              </a:spcBef>
              <a:spcAft>
                <a:spcPts val="0"/>
              </a:spcAft>
              <a:buClr>
                <a:schemeClr val="dk1"/>
              </a:buClr>
              <a:buSzPts val="1800"/>
              <a:buChar char="•"/>
            </a:pPr>
            <a:r>
              <a:rPr b="1" lang="en-US" sz="1800">
                <a:latin typeface="Verdana"/>
                <a:ea typeface="Verdana"/>
                <a:cs typeface="Verdana"/>
                <a:sym typeface="Verdana"/>
              </a:rPr>
              <a:t>Read-write head</a:t>
            </a:r>
            <a:r>
              <a:rPr lang="en-US" sz="1800">
                <a:latin typeface="Verdana"/>
                <a:ea typeface="Verdana"/>
                <a:cs typeface="Verdana"/>
                <a:sym typeface="Verdana"/>
              </a:rPr>
              <a:t> </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Positioned very close to the platter surface (almost touching it)</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Reads or writes magnetically encoded information.</a:t>
            </a:r>
            <a:endParaRPr/>
          </a:p>
          <a:p>
            <a:pPr indent="-200505" lvl="0" marL="200505" rtl="0" algn="l">
              <a:lnSpc>
                <a:spcPct val="90000"/>
              </a:lnSpc>
              <a:spcBef>
                <a:spcPts val="877"/>
              </a:spcBef>
              <a:spcAft>
                <a:spcPts val="0"/>
              </a:spcAft>
              <a:buClr>
                <a:schemeClr val="dk1"/>
              </a:buClr>
              <a:buSzPts val="1800"/>
              <a:buChar char="•"/>
            </a:pPr>
            <a:r>
              <a:rPr lang="en-US" sz="1800">
                <a:latin typeface="Verdana"/>
                <a:ea typeface="Verdana"/>
                <a:cs typeface="Verdana"/>
                <a:sym typeface="Verdana"/>
              </a:rPr>
              <a:t>Surface of platter divided into circular </a:t>
            </a:r>
            <a:r>
              <a:rPr b="1" lang="en-US" sz="1800">
                <a:latin typeface="Verdana"/>
                <a:ea typeface="Verdana"/>
                <a:cs typeface="Verdana"/>
                <a:sym typeface="Verdana"/>
              </a:rPr>
              <a:t>tracks</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Over 50K-100K tracks per platter on typical hard disks</a:t>
            </a:r>
            <a:endParaRPr/>
          </a:p>
          <a:p>
            <a:pPr indent="-200505" lvl="0" marL="200505" rtl="0" algn="l">
              <a:lnSpc>
                <a:spcPct val="90000"/>
              </a:lnSpc>
              <a:spcBef>
                <a:spcPts val="877"/>
              </a:spcBef>
              <a:spcAft>
                <a:spcPts val="0"/>
              </a:spcAft>
              <a:buClr>
                <a:schemeClr val="dk1"/>
              </a:buClr>
              <a:buSzPts val="1800"/>
              <a:buChar char="•"/>
            </a:pPr>
            <a:r>
              <a:rPr lang="en-US" sz="1800">
                <a:latin typeface="Verdana"/>
                <a:ea typeface="Verdana"/>
                <a:cs typeface="Verdana"/>
                <a:sym typeface="Verdana"/>
              </a:rPr>
              <a:t>Each track is divided into </a:t>
            </a:r>
            <a:r>
              <a:rPr b="1" lang="en-US" sz="1800">
                <a:latin typeface="Verdana"/>
                <a:ea typeface="Verdana"/>
                <a:cs typeface="Verdana"/>
                <a:sym typeface="Verdana"/>
              </a:rPr>
              <a:t>sectors.</a:t>
            </a:r>
            <a:r>
              <a:rPr lang="en-US" sz="1800">
                <a:latin typeface="Verdana"/>
                <a:ea typeface="Verdana"/>
                <a:cs typeface="Verdana"/>
                <a:sym typeface="Verdana"/>
              </a:rPr>
              <a:t>  </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A sector is the smallest unit of data that can be read or written.</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Sector size typically 512 bytes</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Typical sectors per track: 500 to 1000 (on inner tracks) to 1000 to 2000 (on outer tracks)</a:t>
            </a:r>
            <a:endParaRPr/>
          </a:p>
          <a:p>
            <a:pPr indent="-200505" lvl="0" marL="200505" rtl="0" algn="l">
              <a:lnSpc>
                <a:spcPct val="90000"/>
              </a:lnSpc>
              <a:spcBef>
                <a:spcPts val="877"/>
              </a:spcBef>
              <a:spcAft>
                <a:spcPts val="0"/>
              </a:spcAft>
              <a:buClr>
                <a:schemeClr val="dk1"/>
              </a:buClr>
              <a:buSzPts val="1800"/>
              <a:buChar char="•"/>
            </a:pPr>
            <a:r>
              <a:rPr lang="en-US" sz="1800">
                <a:latin typeface="Verdana"/>
                <a:ea typeface="Verdana"/>
                <a:cs typeface="Verdana"/>
                <a:sym typeface="Verdana"/>
              </a:rPr>
              <a:t>To read/write a sector</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disk arm swings to position head on right track</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platter spins continually; data is read/written as sector passes under head</a:t>
            </a:r>
            <a:endParaRPr/>
          </a:p>
          <a:p>
            <a:pPr indent="-200505" lvl="0" marL="200505" rtl="0" algn="l">
              <a:lnSpc>
                <a:spcPct val="90000"/>
              </a:lnSpc>
              <a:spcBef>
                <a:spcPts val="877"/>
              </a:spcBef>
              <a:spcAft>
                <a:spcPts val="0"/>
              </a:spcAft>
              <a:buClr>
                <a:schemeClr val="dk1"/>
              </a:buClr>
              <a:buSzPts val="1800"/>
              <a:buChar char="•"/>
            </a:pPr>
            <a:r>
              <a:rPr lang="en-US" sz="1800">
                <a:latin typeface="Verdana"/>
                <a:ea typeface="Verdana"/>
                <a:cs typeface="Verdana"/>
                <a:sym typeface="Verdana"/>
              </a:rPr>
              <a:t>Head-disk assemblies </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multiple disk platters on a single spindle (1 to 5 usually)</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one head per platter, mounted on a common arm.</a:t>
            </a:r>
            <a:endParaRPr/>
          </a:p>
          <a:p>
            <a:pPr indent="-200505" lvl="0" marL="200505" rtl="0" algn="l">
              <a:lnSpc>
                <a:spcPct val="90000"/>
              </a:lnSpc>
              <a:spcBef>
                <a:spcPts val="877"/>
              </a:spcBef>
              <a:spcAft>
                <a:spcPts val="0"/>
              </a:spcAft>
              <a:buClr>
                <a:schemeClr val="dk1"/>
              </a:buClr>
              <a:buSzPts val="1800"/>
              <a:buChar char="•"/>
            </a:pPr>
            <a:r>
              <a:rPr b="1" lang="en-US" sz="1800">
                <a:latin typeface="Verdana"/>
                <a:ea typeface="Verdana"/>
                <a:cs typeface="Verdana"/>
                <a:sym typeface="Verdana"/>
              </a:rPr>
              <a:t>Cylinder</a:t>
            </a:r>
            <a:r>
              <a:rPr i="1" lang="en-US" sz="1800">
                <a:latin typeface="Verdana"/>
                <a:ea typeface="Verdana"/>
                <a:cs typeface="Verdana"/>
                <a:sym typeface="Verdana"/>
              </a:rPr>
              <a:t> i</a:t>
            </a:r>
            <a:r>
              <a:rPr b="1" i="1" lang="en-US" sz="1800">
                <a:latin typeface="Verdana"/>
                <a:ea typeface="Verdana"/>
                <a:cs typeface="Verdana"/>
                <a:sym typeface="Verdana"/>
              </a:rPr>
              <a:t> </a:t>
            </a:r>
            <a:r>
              <a:rPr lang="en-US" sz="1800">
                <a:latin typeface="Verdana"/>
                <a:ea typeface="Verdana"/>
                <a:cs typeface="Verdana"/>
                <a:sym typeface="Verdana"/>
              </a:rPr>
              <a:t>consists of </a:t>
            </a:r>
            <a:r>
              <a:rPr i="1" lang="en-US" sz="1800">
                <a:latin typeface="Verdana"/>
                <a:ea typeface="Verdana"/>
                <a:cs typeface="Verdana"/>
                <a:sym typeface="Verdana"/>
              </a:rPr>
              <a:t>i</a:t>
            </a:r>
            <a:r>
              <a:rPr baseline="30000" lang="en-US" sz="1800">
                <a:latin typeface="Verdana"/>
                <a:ea typeface="Verdana"/>
                <a:cs typeface="Verdana"/>
                <a:sym typeface="Verdana"/>
              </a:rPr>
              <a:t>th</a:t>
            </a:r>
            <a:r>
              <a:rPr lang="en-US" sz="1800">
                <a:latin typeface="Verdana"/>
                <a:ea typeface="Verdana"/>
                <a:cs typeface="Verdana"/>
                <a:sym typeface="Verdana"/>
              </a:rPr>
              <a:t> track of all the platters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4" name="Shape 6494"/>
        <p:cNvGrpSpPr/>
        <p:nvPr/>
      </p:nvGrpSpPr>
      <p:grpSpPr>
        <a:xfrm>
          <a:off x="0" y="0"/>
          <a:ext cx="0" cy="0"/>
          <a:chOff x="0" y="0"/>
          <a:chExt cx="0" cy="0"/>
        </a:xfrm>
      </p:grpSpPr>
      <p:sp>
        <p:nvSpPr>
          <p:cNvPr id="6495" name="Google Shape;6495;p150"/>
          <p:cNvSpPr txBox="1"/>
          <p:nvPr/>
        </p:nvSpPr>
        <p:spPr>
          <a:xfrm>
            <a:off x="815371" y="2149035"/>
            <a:ext cx="244232" cy="356447"/>
          </a:xfrm>
          <a:prstGeom prst="rect">
            <a:avLst/>
          </a:prstGeom>
          <a:noFill/>
          <a:ln>
            <a:noFill/>
          </a:ln>
        </p:spPr>
        <p:txBody>
          <a:bodyPr anchorCtr="0" anchor="t" bIns="0" lIns="0" spcFirstLastPara="1" rIns="0" wrap="square" tIns="0">
            <a:noAutofit/>
          </a:bodyPr>
          <a:lstStyle/>
          <a:p>
            <a:pPr indent="0" lvl="0" marL="0" marR="0" rtl="0" algn="l">
              <a:lnSpc>
                <a:spcPct val="98111"/>
              </a:lnSpc>
              <a:spcBef>
                <a:spcPts val="0"/>
              </a:spcBef>
              <a:spcAft>
                <a:spcPts val="0"/>
              </a:spcAft>
              <a:buNone/>
            </a:pPr>
            <a:r>
              <a:rPr lang="en-US" sz="2807">
                <a:solidFill>
                  <a:schemeClr val="dk1"/>
                </a:solidFill>
                <a:latin typeface="Arial"/>
                <a:ea typeface="Arial"/>
                <a:cs typeface="Arial"/>
                <a:sym typeface="Arial"/>
              </a:rPr>
              <a:t>!</a:t>
            </a:r>
            <a:endParaRPr sz="2807">
              <a:solidFill>
                <a:schemeClr val="dk1"/>
              </a:solidFill>
              <a:latin typeface="Arial"/>
              <a:ea typeface="Arial"/>
              <a:cs typeface="Arial"/>
              <a:sym typeface="Arial"/>
            </a:endParaRPr>
          </a:p>
        </p:txBody>
      </p:sp>
      <p:sp>
        <p:nvSpPr>
          <p:cNvPr id="6496" name="Google Shape;6496;p150"/>
          <p:cNvSpPr/>
          <p:nvPr/>
        </p:nvSpPr>
        <p:spPr>
          <a:xfrm>
            <a:off x="815371" y="2185875"/>
            <a:ext cx="244232" cy="2376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497" name="Google Shape;6497;p150"/>
          <p:cNvSpPr/>
          <p:nvPr/>
        </p:nvSpPr>
        <p:spPr>
          <a:xfrm>
            <a:off x="1135304" y="2620651"/>
            <a:ext cx="7528454" cy="1206976"/>
          </a:xfrm>
          <a:custGeom>
            <a:rect b="b" l="l" r="r" t="t"/>
            <a:pathLst>
              <a:path extrusionOk="0" h="1376125" w="8583510">
                <a:moveTo>
                  <a:pt x="0" y="0"/>
                </a:moveTo>
                <a:lnTo>
                  <a:pt x="0" y="1376125"/>
                </a:lnTo>
                <a:lnTo>
                  <a:pt x="8583510" y="1376125"/>
                </a:lnTo>
                <a:lnTo>
                  <a:pt x="8583510" y="0"/>
                </a:lnTo>
                <a:lnTo>
                  <a:pt x="0" y="0"/>
                </a:lnTo>
                <a:close/>
              </a:path>
            </a:pathLst>
          </a:custGeom>
          <a:solidFill>
            <a:srgbClr val="417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498" name="Google Shape;6498;p150"/>
          <p:cNvSpPr/>
          <p:nvPr/>
        </p:nvSpPr>
        <p:spPr>
          <a:xfrm>
            <a:off x="1135304" y="2620651"/>
            <a:ext cx="7528454" cy="1206976"/>
          </a:xfrm>
          <a:custGeom>
            <a:rect b="b" l="l" r="r" t="t"/>
            <a:pathLst>
              <a:path extrusionOk="0" h="1376125" w="8583510">
                <a:moveTo>
                  <a:pt x="0" y="0"/>
                </a:moveTo>
                <a:lnTo>
                  <a:pt x="8583510" y="0"/>
                </a:lnTo>
                <a:lnTo>
                  <a:pt x="8583510" y="1376125"/>
                </a:lnTo>
                <a:lnTo>
                  <a:pt x="0" y="1376125"/>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499" name="Google Shape;6499;p150"/>
          <p:cNvSpPr/>
          <p:nvPr/>
        </p:nvSpPr>
        <p:spPr>
          <a:xfrm>
            <a:off x="2484465" y="2819077"/>
            <a:ext cx="4932904" cy="897161"/>
          </a:xfrm>
          <a:custGeom>
            <a:rect b="b" l="l" r="r" t="t"/>
            <a:pathLst>
              <a:path extrusionOk="0" h="1022891" w="5624214">
                <a:moveTo>
                  <a:pt x="0" y="0"/>
                </a:moveTo>
                <a:lnTo>
                  <a:pt x="0" y="1022891"/>
                </a:lnTo>
                <a:lnTo>
                  <a:pt x="5624214" y="1022891"/>
                </a:lnTo>
                <a:lnTo>
                  <a:pt x="5624214" y="0"/>
                </a:lnTo>
                <a:lnTo>
                  <a:pt x="0"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00" name="Google Shape;6500;p150"/>
          <p:cNvSpPr/>
          <p:nvPr/>
        </p:nvSpPr>
        <p:spPr>
          <a:xfrm>
            <a:off x="2484466" y="2819077"/>
            <a:ext cx="4932903" cy="897160"/>
          </a:xfrm>
          <a:custGeom>
            <a:rect b="b" l="l" r="r" t="t"/>
            <a:pathLst>
              <a:path extrusionOk="0" h="1022890" w="5624213">
                <a:moveTo>
                  <a:pt x="0" y="0"/>
                </a:moveTo>
                <a:lnTo>
                  <a:pt x="5624213" y="0"/>
                </a:lnTo>
                <a:lnTo>
                  <a:pt x="5624213" y="1022890"/>
                </a:lnTo>
                <a:lnTo>
                  <a:pt x="0" y="1022890"/>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01" name="Google Shape;6501;p150"/>
          <p:cNvSpPr/>
          <p:nvPr/>
        </p:nvSpPr>
        <p:spPr>
          <a:xfrm>
            <a:off x="3440126" y="2872084"/>
            <a:ext cx="3723459" cy="771751"/>
          </a:xfrm>
          <a:custGeom>
            <a:rect b="b" l="l" r="r" t="t"/>
            <a:pathLst>
              <a:path extrusionOk="0" h="879906" w="4245274">
                <a:moveTo>
                  <a:pt x="0" y="0"/>
                </a:moveTo>
                <a:lnTo>
                  <a:pt x="0" y="879906"/>
                </a:lnTo>
                <a:lnTo>
                  <a:pt x="4245274" y="879906"/>
                </a:lnTo>
                <a:lnTo>
                  <a:pt x="4245274" y="0"/>
                </a:lnTo>
                <a:lnTo>
                  <a:pt x="0" y="0"/>
                </a:lnTo>
                <a:close/>
              </a:path>
            </a:pathLst>
          </a:custGeom>
          <a:solidFill>
            <a:srgbClr val="4248A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02" name="Google Shape;6502;p150"/>
          <p:cNvSpPr/>
          <p:nvPr/>
        </p:nvSpPr>
        <p:spPr>
          <a:xfrm>
            <a:off x="3440126" y="2872084"/>
            <a:ext cx="3723459" cy="771750"/>
          </a:xfrm>
          <a:custGeom>
            <a:rect b="b" l="l" r="r" t="t"/>
            <a:pathLst>
              <a:path extrusionOk="0" h="879905" w="4245274">
                <a:moveTo>
                  <a:pt x="0" y="0"/>
                </a:moveTo>
                <a:lnTo>
                  <a:pt x="4245274" y="0"/>
                </a:lnTo>
                <a:lnTo>
                  <a:pt x="4245274" y="879905"/>
                </a:lnTo>
                <a:lnTo>
                  <a:pt x="0" y="879905"/>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03" name="Google Shape;6503;p150"/>
          <p:cNvSpPr/>
          <p:nvPr/>
        </p:nvSpPr>
        <p:spPr>
          <a:xfrm>
            <a:off x="4460218" y="2915444"/>
            <a:ext cx="2432477" cy="655988"/>
          </a:xfrm>
          <a:custGeom>
            <a:rect b="b" l="l" r="r" t="t"/>
            <a:pathLst>
              <a:path extrusionOk="0" h="747920" w="2773371">
                <a:moveTo>
                  <a:pt x="0" y="0"/>
                </a:moveTo>
                <a:lnTo>
                  <a:pt x="0" y="747920"/>
                </a:lnTo>
                <a:lnTo>
                  <a:pt x="2773371" y="747920"/>
                </a:lnTo>
                <a:lnTo>
                  <a:pt x="2773371" y="0"/>
                </a:lnTo>
                <a:lnTo>
                  <a:pt x="0" y="0"/>
                </a:lnTo>
                <a:close/>
              </a:path>
            </a:pathLst>
          </a:custGeom>
          <a:solidFill>
            <a:srgbClr val="A7D1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04" name="Google Shape;6504;p150"/>
          <p:cNvSpPr/>
          <p:nvPr/>
        </p:nvSpPr>
        <p:spPr>
          <a:xfrm>
            <a:off x="4460217" y="2915444"/>
            <a:ext cx="2432477" cy="655987"/>
          </a:xfrm>
          <a:custGeom>
            <a:rect b="b" l="l" r="r" t="t"/>
            <a:pathLst>
              <a:path extrusionOk="0" h="747919" w="2773371">
                <a:moveTo>
                  <a:pt x="0" y="0"/>
                </a:moveTo>
                <a:lnTo>
                  <a:pt x="2773371" y="0"/>
                </a:lnTo>
                <a:lnTo>
                  <a:pt x="2773371" y="747919"/>
                </a:lnTo>
                <a:lnTo>
                  <a:pt x="0" y="747919"/>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05" name="Google Shape;6505;p150"/>
          <p:cNvSpPr/>
          <p:nvPr/>
        </p:nvSpPr>
        <p:spPr>
          <a:xfrm>
            <a:off x="4613470" y="3647369"/>
            <a:ext cx="32275" cy="1571236"/>
          </a:xfrm>
          <a:custGeom>
            <a:rect b="b" l="l" r="r" t="t"/>
            <a:pathLst>
              <a:path extrusionOk="0" h="1791433" w="36798">
                <a:moveTo>
                  <a:pt x="36798" y="1791433"/>
                </a:moveTo>
                <a:lnTo>
                  <a:pt x="0" y="0"/>
                </a:lnTo>
              </a:path>
            </a:pathLst>
          </a:custGeom>
          <a:noFill/>
          <a:ln cap="flat" cmpd="sng" w="380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06" name="Google Shape;6506;p150"/>
          <p:cNvSpPr/>
          <p:nvPr/>
        </p:nvSpPr>
        <p:spPr>
          <a:xfrm>
            <a:off x="4563356" y="3597254"/>
            <a:ext cx="100229" cy="100229"/>
          </a:xfrm>
          <a:custGeom>
            <a:rect b="b" l="l" r="r" t="t"/>
            <a:pathLst>
              <a:path extrusionOk="0" h="114275" w="114275">
                <a:moveTo>
                  <a:pt x="0" y="58310"/>
                </a:moveTo>
                <a:lnTo>
                  <a:pt x="474" y="64616"/>
                </a:lnTo>
                <a:lnTo>
                  <a:pt x="4009" y="78240"/>
                </a:lnTo>
                <a:lnTo>
                  <a:pt x="10587" y="90301"/>
                </a:lnTo>
                <a:lnTo>
                  <a:pt x="19757" y="100368"/>
                </a:lnTo>
                <a:lnTo>
                  <a:pt x="31068" y="108007"/>
                </a:lnTo>
                <a:lnTo>
                  <a:pt x="44070" y="112787"/>
                </a:lnTo>
                <a:lnTo>
                  <a:pt x="58312" y="114275"/>
                </a:lnTo>
                <a:lnTo>
                  <a:pt x="64616" y="113801"/>
                </a:lnTo>
                <a:lnTo>
                  <a:pt x="78240" y="110265"/>
                </a:lnTo>
                <a:lnTo>
                  <a:pt x="90301" y="103687"/>
                </a:lnTo>
                <a:lnTo>
                  <a:pt x="100368" y="94517"/>
                </a:lnTo>
                <a:lnTo>
                  <a:pt x="108007" y="83206"/>
                </a:lnTo>
                <a:lnTo>
                  <a:pt x="112787" y="70205"/>
                </a:lnTo>
                <a:lnTo>
                  <a:pt x="114275" y="55963"/>
                </a:lnTo>
                <a:lnTo>
                  <a:pt x="113801" y="49657"/>
                </a:lnTo>
                <a:lnTo>
                  <a:pt x="110265" y="36033"/>
                </a:lnTo>
                <a:lnTo>
                  <a:pt x="103687" y="23972"/>
                </a:lnTo>
                <a:lnTo>
                  <a:pt x="94517" y="13906"/>
                </a:lnTo>
                <a:lnTo>
                  <a:pt x="83206" y="6267"/>
                </a:lnTo>
                <a:lnTo>
                  <a:pt x="70205" y="1487"/>
                </a:lnTo>
                <a:lnTo>
                  <a:pt x="55963" y="0"/>
                </a:lnTo>
                <a:lnTo>
                  <a:pt x="49660" y="474"/>
                </a:lnTo>
                <a:lnTo>
                  <a:pt x="36036" y="4009"/>
                </a:lnTo>
                <a:lnTo>
                  <a:pt x="23974" y="10587"/>
                </a:lnTo>
                <a:lnTo>
                  <a:pt x="13908" y="19756"/>
                </a:lnTo>
                <a:lnTo>
                  <a:pt x="6268" y="31067"/>
                </a:lnTo>
                <a:lnTo>
                  <a:pt x="1488" y="44069"/>
                </a:lnTo>
                <a:lnTo>
                  <a:pt x="0" y="5831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07" name="Google Shape;6507;p150"/>
          <p:cNvSpPr/>
          <p:nvPr/>
        </p:nvSpPr>
        <p:spPr>
          <a:xfrm>
            <a:off x="4627061" y="5211028"/>
            <a:ext cx="3789706" cy="0"/>
          </a:xfrm>
          <a:custGeom>
            <a:rect b="b" l="l" r="r" t="t"/>
            <a:pathLst>
              <a:path extrusionOk="0" h="120000" w="4320805">
                <a:moveTo>
                  <a:pt x="0" y="0"/>
                </a:moveTo>
                <a:lnTo>
                  <a:pt x="4320805" y="0"/>
                </a:lnTo>
              </a:path>
            </a:pathLst>
          </a:custGeom>
          <a:noFill/>
          <a:ln cap="flat" cmpd="sng" w="380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08" name="Google Shape;6508;p150"/>
          <p:cNvSpPr/>
          <p:nvPr/>
        </p:nvSpPr>
        <p:spPr>
          <a:xfrm>
            <a:off x="2721446" y="3842297"/>
            <a:ext cx="4873" cy="2827903"/>
          </a:xfrm>
          <a:custGeom>
            <a:rect b="b" l="l" r="r" t="t"/>
            <a:pathLst>
              <a:path extrusionOk="0" h="3224212" w="5556">
                <a:moveTo>
                  <a:pt x="0" y="3224212"/>
                </a:moveTo>
                <a:lnTo>
                  <a:pt x="5556" y="0"/>
                </a:lnTo>
              </a:path>
            </a:pathLst>
          </a:custGeom>
          <a:noFill/>
          <a:ln cap="flat" cmpd="sng" w="380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09" name="Google Shape;6509;p150"/>
          <p:cNvSpPr/>
          <p:nvPr/>
        </p:nvSpPr>
        <p:spPr>
          <a:xfrm>
            <a:off x="2676193" y="3792172"/>
            <a:ext cx="100251" cy="100251"/>
          </a:xfrm>
          <a:custGeom>
            <a:rect b="b" l="l" r="r" t="t"/>
            <a:pathLst>
              <a:path extrusionOk="0" h="114300" w="114300">
                <a:moveTo>
                  <a:pt x="114300" y="57249"/>
                </a:moveTo>
                <a:lnTo>
                  <a:pt x="112509" y="42898"/>
                </a:lnTo>
                <a:lnTo>
                  <a:pt x="107387" y="29881"/>
                </a:lnTo>
                <a:lnTo>
                  <a:pt x="99389" y="18653"/>
                </a:lnTo>
                <a:lnTo>
                  <a:pt x="88970" y="9670"/>
                </a:lnTo>
                <a:lnTo>
                  <a:pt x="76584" y="3389"/>
                </a:lnTo>
                <a:lnTo>
                  <a:pt x="62684" y="264"/>
                </a:lnTo>
                <a:lnTo>
                  <a:pt x="57249" y="0"/>
                </a:lnTo>
                <a:lnTo>
                  <a:pt x="42898" y="1791"/>
                </a:lnTo>
                <a:lnTo>
                  <a:pt x="29881" y="6912"/>
                </a:lnTo>
                <a:lnTo>
                  <a:pt x="18653" y="14910"/>
                </a:lnTo>
                <a:lnTo>
                  <a:pt x="9671" y="25329"/>
                </a:lnTo>
                <a:lnTo>
                  <a:pt x="3389" y="37716"/>
                </a:lnTo>
                <a:lnTo>
                  <a:pt x="264" y="51615"/>
                </a:lnTo>
                <a:lnTo>
                  <a:pt x="0" y="57052"/>
                </a:lnTo>
                <a:lnTo>
                  <a:pt x="1791" y="71402"/>
                </a:lnTo>
                <a:lnTo>
                  <a:pt x="6913" y="84419"/>
                </a:lnTo>
                <a:lnTo>
                  <a:pt x="14911" y="95647"/>
                </a:lnTo>
                <a:lnTo>
                  <a:pt x="25331" y="104629"/>
                </a:lnTo>
                <a:lnTo>
                  <a:pt x="37718" y="110911"/>
                </a:lnTo>
                <a:lnTo>
                  <a:pt x="51618" y="114035"/>
                </a:lnTo>
                <a:lnTo>
                  <a:pt x="57052" y="114300"/>
                </a:lnTo>
                <a:lnTo>
                  <a:pt x="71402" y="112508"/>
                </a:lnTo>
                <a:lnTo>
                  <a:pt x="84419" y="107387"/>
                </a:lnTo>
                <a:lnTo>
                  <a:pt x="95647" y="99389"/>
                </a:lnTo>
                <a:lnTo>
                  <a:pt x="104630" y="88970"/>
                </a:lnTo>
                <a:lnTo>
                  <a:pt x="110911" y="76583"/>
                </a:lnTo>
                <a:lnTo>
                  <a:pt x="114035" y="62683"/>
                </a:lnTo>
                <a:lnTo>
                  <a:pt x="114300" y="5724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10" name="Google Shape;6510;p150"/>
          <p:cNvSpPr/>
          <p:nvPr/>
        </p:nvSpPr>
        <p:spPr>
          <a:xfrm>
            <a:off x="2721446" y="6631613"/>
            <a:ext cx="6206896" cy="36175"/>
          </a:xfrm>
          <a:custGeom>
            <a:rect b="b" l="l" r="r" t="t"/>
            <a:pathLst>
              <a:path extrusionOk="0" h="41245" w="7076746">
                <a:moveTo>
                  <a:pt x="0" y="0"/>
                </a:moveTo>
                <a:lnTo>
                  <a:pt x="7076746" y="41245"/>
                </a:lnTo>
              </a:path>
            </a:pathLst>
          </a:custGeom>
          <a:noFill/>
          <a:ln cap="flat" cmpd="sng" w="380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11" name="Google Shape;6511;p150"/>
          <p:cNvSpPr/>
          <p:nvPr/>
        </p:nvSpPr>
        <p:spPr>
          <a:xfrm>
            <a:off x="3630554" y="3739322"/>
            <a:ext cx="1" cy="2300782"/>
          </a:xfrm>
          <a:custGeom>
            <a:rect b="b" l="l" r="r" t="t"/>
            <a:pathLst>
              <a:path extrusionOk="0" h="2623219" w="1">
                <a:moveTo>
                  <a:pt x="1" y="2623219"/>
                </a:moveTo>
                <a:lnTo>
                  <a:pt x="0" y="0"/>
                </a:lnTo>
              </a:path>
            </a:pathLst>
          </a:custGeom>
          <a:noFill/>
          <a:ln cap="flat" cmpd="sng" w="380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12" name="Google Shape;6512;p150"/>
          <p:cNvSpPr/>
          <p:nvPr/>
        </p:nvSpPr>
        <p:spPr>
          <a:xfrm>
            <a:off x="3580429" y="3689195"/>
            <a:ext cx="100251" cy="100251"/>
          </a:xfrm>
          <a:custGeom>
            <a:rect b="b" l="l" r="r" t="t"/>
            <a:pathLst>
              <a:path extrusionOk="0" h="114300" w="114300">
                <a:moveTo>
                  <a:pt x="0" y="57150"/>
                </a:moveTo>
                <a:lnTo>
                  <a:pt x="247" y="62503"/>
                </a:lnTo>
                <a:lnTo>
                  <a:pt x="3332" y="76427"/>
                </a:lnTo>
                <a:lnTo>
                  <a:pt x="9586" y="88844"/>
                </a:lnTo>
                <a:lnTo>
                  <a:pt x="18551" y="99296"/>
                </a:lnTo>
                <a:lnTo>
                  <a:pt x="29771" y="107327"/>
                </a:lnTo>
                <a:lnTo>
                  <a:pt x="42789" y="112480"/>
                </a:lnTo>
                <a:lnTo>
                  <a:pt x="57150" y="114300"/>
                </a:lnTo>
                <a:lnTo>
                  <a:pt x="62503" y="114052"/>
                </a:lnTo>
                <a:lnTo>
                  <a:pt x="76427" y="110967"/>
                </a:lnTo>
                <a:lnTo>
                  <a:pt x="88844" y="104713"/>
                </a:lnTo>
                <a:lnTo>
                  <a:pt x="99296" y="95748"/>
                </a:lnTo>
                <a:lnTo>
                  <a:pt x="107327" y="84528"/>
                </a:lnTo>
                <a:lnTo>
                  <a:pt x="112480" y="71510"/>
                </a:lnTo>
                <a:lnTo>
                  <a:pt x="114300" y="57150"/>
                </a:lnTo>
                <a:lnTo>
                  <a:pt x="114052" y="51796"/>
                </a:lnTo>
                <a:lnTo>
                  <a:pt x="110967" y="37872"/>
                </a:lnTo>
                <a:lnTo>
                  <a:pt x="104713" y="25455"/>
                </a:lnTo>
                <a:lnTo>
                  <a:pt x="95748" y="15003"/>
                </a:lnTo>
                <a:lnTo>
                  <a:pt x="84528" y="6972"/>
                </a:lnTo>
                <a:lnTo>
                  <a:pt x="71510" y="1819"/>
                </a:lnTo>
                <a:lnTo>
                  <a:pt x="57150" y="0"/>
                </a:lnTo>
                <a:lnTo>
                  <a:pt x="51796" y="247"/>
                </a:lnTo>
                <a:lnTo>
                  <a:pt x="37872" y="3332"/>
                </a:lnTo>
                <a:lnTo>
                  <a:pt x="25455" y="9586"/>
                </a:lnTo>
                <a:lnTo>
                  <a:pt x="15003" y="18551"/>
                </a:lnTo>
                <a:lnTo>
                  <a:pt x="6972" y="29771"/>
                </a:lnTo>
                <a:lnTo>
                  <a:pt x="1819" y="42789"/>
                </a:lnTo>
                <a:lnTo>
                  <a:pt x="0" y="571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13" name="Google Shape;6513;p150"/>
          <p:cNvSpPr/>
          <p:nvPr/>
        </p:nvSpPr>
        <p:spPr>
          <a:xfrm>
            <a:off x="3640746" y="6014781"/>
            <a:ext cx="5050111" cy="19293"/>
          </a:xfrm>
          <a:custGeom>
            <a:rect b="b" l="l" r="r" t="t"/>
            <a:pathLst>
              <a:path extrusionOk="0" h="21997" w="5757846">
                <a:moveTo>
                  <a:pt x="0" y="21997"/>
                </a:moveTo>
                <a:lnTo>
                  <a:pt x="5757846" y="0"/>
                </a:lnTo>
              </a:path>
            </a:pathLst>
          </a:custGeom>
          <a:noFill/>
          <a:ln cap="flat" cmpd="sng" w="380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14" name="Google Shape;6514;p150"/>
          <p:cNvSpPr/>
          <p:nvPr/>
        </p:nvSpPr>
        <p:spPr>
          <a:xfrm>
            <a:off x="5512519" y="2988038"/>
            <a:ext cx="1100730" cy="405170"/>
          </a:xfrm>
          <a:custGeom>
            <a:rect b="b" l="l" r="r" t="t"/>
            <a:pathLst>
              <a:path extrusionOk="0" h="461951" w="1254989">
                <a:moveTo>
                  <a:pt x="0" y="0"/>
                </a:moveTo>
                <a:lnTo>
                  <a:pt x="0" y="461951"/>
                </a:lnTo>
                <a:lnTo>
                  <a:pt x="1254989" y="461951"/>
                </a:lnTo>
                <a:lnTo>
                  <a:pt x="1254989" y="0"/>
                </a:lnTo>
                <a:lnTo>
                  <a:pt x="0" y="0"/>
                </a:lnTo>
                <a:close/>
              </a:path>
            </a:pathLst>
          </a:custGeom>
          <a:solidFill>
            <a:srgbClr val="C6E5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15" name="Google Shape;6515;p150"/>
          <p:cNvSpPr/>
          <p:nvPr/>
        </p:nvSpPr>
        <p:spPr>
          <a:xfrm>
            <a:off x="5512519" y="2988038"/>
            <a:ext cx="1100730" cy="405169"/>
          </a:xfrm>
          <a:custGeom>
            <a:rect b="b" l="l" r="r" t="t"/>
            <a:pathLst>
              <a:path extrusionOk="0" h="461950" w="1254989">
                <a:moveTo>
                  <a:pt x="0" y="0"/>
                </a:moveTo>
                <a:lnTo>
                  <a:pt x="1254989" y="0"/>
                </a:lnTo>
                <a:lnTo>
                  <a:pt x="1254989" y="461950"/>
                </a:lnTo>
                <a:lnTo>
                  <a:pt x="0" y="461950"/>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16" name="Google Shape;6516;p150"/>
          <p:cNvSpPr txBox="1"/>
          <p:nvPr/>
        </p:nvSpPr>
        <p:spPr>
          <a:xfrm>
            <a:off x="514620" y="1196831"/>
            <a:ext cx="3481191" cy="438094"/>
          </a:xfrm>
          <a:prstGeom prst="rect">
            <a:avLst/>
          </a:prstGeom>
          <a:noFill/>
          <a:ln>
            <a:noFill/>
          </a:ln>
        </p:spPr>
        <p:txBody>
          <a:bodyPr anchorCtr="0" anchor="t" bIns="0" lIns="0" spcFirstLastPara="1" rIns="0" wrap="square" tIns="0">
            <a:noAutofit/>
          </a:bodyPr>
          <a:lstStyle/>
          <a:p>
            <a:pPr indent="0" lvl="0" marL="11139" marR="0" rtl="0" algn="l">
              <a:lnSpc>
                <a:spcPct val="105670"/>
              </a:lnSpc>
              <a:spcBef>
                <a:spcPts val="0"/>
              </a:spcBef>
              <a:spcAft>
                <a:spcPts val="0"/>
              </a:spcAft>
              <a:buNone/>
            </a:pPr>
            <a:r>
              <a:rPr b="1" lang="en-US" sz="3245">
                <a:solidFill>
                  <a:srgbClr val="7D7A7B"/>
                </a:solidFill>
                <a:latin typeface="Arial"/>
                <a:ea typeface="Arial"/>
                <a:cs typeface="Arial"/>
                <a:sym typeface="Arial"/>
              </a:rPr>
              <a:t>How iSCSI works</a:t>
            </a:r>
            <a:endParaRPr sz="3245">
              <a:solidFill>
                <a:schemeClr val="dk1"/>
              </a:solidFill>
              <a:latin typeface="Arial"/>
              <a:ea typeface="Arial"/>
              <a:cs typeface="Arial"/>
              <a:sym typeface="Arial"/>
            </a:endParaRPr>
          </a:p>
        </p:txBody>
      </p:sp>
      <p:sp>
        <p:nvSpPr>
          <p:cNvPr id="6517" name="Google Shape;6517;p150"/>
          <p:cNvSpPr txBox="1"/>
          <p:nvPr/>
        </p:nvSpPr>
        <p:spPr>
          <a:xfrm>
            <a:off x="1048477" y="2123533"/>
            <a:ext cx="2374837" cy="393087"/>
          </a:xfrm>
          <a:prstGeom prst="rect">
            <a:avLst/>
          </a:prstGeom>
          <a:noFill/>
          <a:ln>
            <a:noFill/>
          </a:ln>
        </p:spPr>
        <p:txBody>
          <a:bodyPr anchorCtr="0" anchor="t" bIns="0" lIns="0" spcFirstLastPara="1" rIns="0" wrap="square" tIns="0">
            <a:noAutofit/>
          </a:bodyPr>
          <a:lstStyle/>
          <a:p>
            <a:pPr indent="0" lvl="0" marL="11139" marR="0" rtl="0" algn="l">
              <a:lnSpc>
                <a:spcPct val="105308"/>
              </a:lnSpc>
              <a:spcBef>
                <a:spcPts val="0"/>
              </a:spcBef>
              <a:spcAft>
                <a:spcPts val="0"/>
              </a:spcAft>
              <a:buNone/>
            </a:pPr>
            <a:r>
              <a:rPr lang="en-US" sz="2807">
                <a:solidFill>
                  <a:schemeClr val="dk1"/>
                </a:solidFill>
                <a:latin typeface="Arial"/>
                <a:ea typeface="Arial"/>
                <a:cs typeface="Arial"/>
                <a:sym typeface="Arial"/>
              </a:rPr>
              <a:t>  Encapsulates</a:t>
            </a:r>
            <a:endParaRPr/>
          </a:p>
        </p:txBody>
      </p:sp>
      <p:sp>
        <p:nvSpPr>
          <p:cNvPr id="6518" name="Google Shape;6518;p150"/>
          <p:cNvSpPr txBox="1"/>
          <p:nvPr/>
        </p:nvSpPr>
        <p:spPr>
          <a:xfrm>
            <a:off x="3444435" y="2123533"/>
            <a:ext cx="907700" cy="378725"/>
          </a:xfrm>
          <a:prstGeom prst="rect">
            <a:avLst/>
          </a:prstGeom>
          <a:noFill/>
          <a:ln>
            <a:noFill/>
          </a:ln>
        </p:spPr>
        <p:txBody>
          <a:bodyPr anchorCtr="0" anchor="t" bIns="0" lIns="0" spcFirstLastPara="1" rIns="0" wrap="square" tIns="0">
            <a:noAutofit/>
          </a:bodyPr>
          <a:lstStyle/>
          <a:p>
            <a:pPr indent="0" lvl="0" marL="11139" marR="0" rtl="0" algn="l">
              <a:lnSpc>
                <a:spcPct val="105308"/>
              </a:lnSpc>
              <a:spcBef>
                <a:spcPts val="0"/>
              </a:spcBef>
              <a:spcAft>
                <a:spcPts val="0"/>
              </a:spcAft>
              <a:buNone/>
            </a:pPr>
            <a:r>
              <a:rPr lang="en-US" sz="2807">
                <a:solidFill>
                  <a:schemeClr val="dk1"/>
                </a:solidFill>
                <a:latin typeface="Arial"/>
                <a:ea typeface="Arial"/>
                <a:cs typeface="Arial"/>
                <a:sym typeface="Arial"/>
              </a:rPr>
              <a:t>SCSI</a:t>
            </a:r>
            <a:endParaRPr sz="2807">
              <a:solidFill>
                <a:schemeClr val="dk1"/>
              </a:solidFill>
              <a:latin typeface="Arial"/>
              <a:ea typeface="Arial"/>
              <a:cs typeface="Arial"/>
              <a:sym typeface="Arial"/>
            </a:endParaRPr>
          </a:p>
        </p:txBody>
      </p:sp>
      <p:sp>
        <p:nvSpPr>
          <p:cNvPr id="6519" name="Google Shape;6519;p150"/>
          <p:cNvSpPr txBox="1"/>
          <p:nvPr/>
        </p:nvSpPr>
        <p:spPr>
          <a:xfrm>
            <a:off x="4375403" y="2123533"/>
            <a:ext cx="1819054" cy="378725"/>
          </a:xfrm>
          <a:prstGeom prst="rect">
            <a:avLst/>
          </a:prstGeom>
          <a:noFill/>
          <a:ln>
            <a:noFill/>
          </a:ln>
        </p:spPr>
        <p:txBody>
          <a:bodyPr anchorCtr="0" anchor="t" bIns="0" lIns="0" spcFirstLastPara="1" rIns="0" wrap="square" tIns="0">
            <a:noAutofit/>
          </a:bodyPr>
          <a:lstStyle/>
          <a:p>
            <a:pPr indent="0" lvl="0" marL="11139" marR="0" rtl="0" algn="l">
              <a:lnSpc>
                <a:spcPct val="105308"/>
              </a:lnSpc>
              <a:spcBef>
                <a:spcPts val="0"/>
              </a:spcBef>
              <a:spcAft>
                <a:spcPts val="0"/>
              </a:spcAft>
              <a:buNone/>
            </a:pPr>
            <a:r>
              <a:rPr lang="en-US" sz="2807">
                <a:solidFill>
                  <a:schemeClr val="dk1"/>
                </a:solidFill>
                <a:latin typeface="Arial"/>
                <a:ea typeface="Arial"/>
                <a:cs typeface="Arial"/>
                <a:sym typeface="Arial"/>
              </a:rPr>
              <a:t>commands</a:t>
            </a:r>
            <a:endParaRPr sz="2807">
              <a:solidFill>
                <a:schemeClr val="dk1"/>
              </a:solidFill>
              <a:latin typeface="Arial"/>
              <a:ea typeface="Arial"/>
              <a:cs typeface="Arial"/>
              <a:sym typeface="Arial"/>
            </a:endParaRPr>
          </a:p>
        </p:txBody>
      </p:sp>
      <p:sp>
        <p:nvSpPr>
          <p:cNvPr id="6520" name="Google Shape;6520;p150"/>
          <p:cNvSpPr txBox="1"/>
          <p:nvPr/>
        </p:nvSpPr>
        <p:spPr>
          <a:xfrm>
            <a:off x="6217732" y="2123533"/>
            <a:ext cx="353186" cy="378725"/>
          </a:xfrm>
          <a:prstGeom prst="rect">
            <a:avLst/>
          </a:prstGeom>
          <a:noFill/>
          <a:ln>
            <a:noFill/>
          </a:ln>
        </p:spPr>
        <p:txBody>
          <a:bodyPr anchorCtr="0" anchor="t" bIns="0" lIns="0" spcFirstLastPara="1" rIns="0" wrap="square" tIns="0">
            <a:noAutofit/>
          </a:bodyPr>
          <a:lstStyle/>
          <a:p>
            <a:pPr indent="0" lvl="0" marL="11139" marR="0" rtl="0" algn="l">
              <a:lnSpc>
                <a:spcPct val="105308"/>
              </a:lnSpc>
              <a:spcBef>
                <a:spcPts val="0"/>
              </a:spcBef>
              <a:spcAft>
                <a:spcPts val="0"/>
              </a:spcAft>
              <a:buNone/>
            </a:pPr>
            <a:r>
              <a:rPr lang="en-US" sz="2807">
                <a:solidFill>
                  <a:schemeClr val="dk1"/>
                </a:solidFill>
                <a:latin typeface="Arial"/>
                <a:ea typeface="Arial"/>
                <a:cs typeface="Arial"/>
                <a:sym typeface="Arial"/>
              </a:rPr>
              <a:t>in</a:t>
            </a:r>
            <a:endParaRPr sz="2807">
              <a:solidFill>
                <a:schemeClr val="dk1"/>
              </a:solidFill>
              <a:latin typeface="Arial"/>
              <a:ea typeface="Arial"/>
              <a:cs typeface="Arial"/>
              <a:sym typeface="Arial"/>
            </a:endParaRPr>
          </a:p>
        </p:txBody>
      </p:sp>
      <p:sp>
        <p:nvSpPr>
          <p:cNvPr id="6521" name="Google Shape;6521;p150"/>
          <p:cNvSpPr txBox="1"/>
          <p:nvPr/>
        </p:nvSpPr>
        <p:spPr>
          <a:xfrm>
            <a:off x="6594212" y="2123533"/>
            <a:ext cx="1224427" cy="378725"/>
          </a:xfrm>
          <a:prstGeom prst="rect">
            <a:avLst/>
          </a:prstGeom>
          <a:noFill/>
          <a:ln>
            <a:noFill/>
          </a:ln>
        </p:spPr>
        <p:txBody>
          <a:bodyPr anchorCtr="0" anchor="t" bIns="0" lIns="0" spcFirstLastPara="1" rIns="0" wrap="square" tIns="0">
            <a:noAutofit/>
          </a:bodyPr>
          <a:lstStyle/>
          <a:p>
            <a:pPr indent="0" lvl="0" marL="11139" marR="0" rtl="0" algn="l">
              <a:lnSpc>
                <a:spcPct val="105308"/>
              </a:lnSpc>
              <a:spcBef>
                <a:spcPts val="0"/>
              </a:spcBef>
              <a:spcAft>
                <a:spcPts val="0"/>
              </a:spcAft>
              <a:buNone/>
            </a:pPr>
            <a:r>
              <a:rPr lang="en-US" sz="2807">
                <a:solidFill>
                  <a:schemeClr val="dk1"/>
                </a:solidFill>
                <a:latin typeface="Arial"/>
                <a:ea typeface="Arial"/>
                <a:cs typeface="Arial"/>
                <a:sym typeface="Arial"/>
              </a:rPr>
              <a:t>TCP/IP</a:t>
            </a:r>
            <a:endParaRPr sz="2807">
              <a:solidFill>
                <a:schemeClr val="dk1"/>
              </a:solidFill>
              <a:latin typeface="Arial"/>
              <a:ea typeface="Arial"/>
              <a:cs typeface="Arial"/>
              <a:sym typeface="Arial"/>
            </a:endParaRPr>
          </a:p>
        </p:txBody>
      </p:sp>
      <p:sp>
        <p:nvSpPr>
          <p:cNvPr id="6522" name="Google Shape;6522;p150"/>
          <p:cNvSpPr txBox="1"/>
          <p:nvPr/>
        </p:nvSpPr>
        <p:spPr>
          <a:xfrm>
            <a:off x="7841917" y="2123533"/>
            <a:ext cx="1125990" cy="378725"/>
          </a:xfrm>
          <a:prstGeom prst="rect">
            <a:avLst/>
          </a:prstGeom>
          <a:noFill/>
          <a:ln>
            <a:noFill/>
          </a:ln>
        </p:spPr>
        <p:txBody>
          <a:bodyPr anchorCtr="0" anchor="t" bIns="0" lIns="0" spcFirstLastPara="1" rIns="0" wrap="square" tIns="0">
            <a:noAutofit/>
          </a:bodyPr>
          <a:lstStyle/>
          <a:p>
            <a:pPr indent="0" lvl="0" marL="11139" marR="0" rtl="0" algn="l">
              <a:lnSpc>
                <a:spcPct val="105308"/>
              </a:lnSpc>
              <a:spcBef>
                <a:spcPts val="0"/>
              </a:spcBef>
              <a:spcAft>
                <a:spcPts val="0"/>
              </a:spcAft>
              <a:buNone/>
            </a:pPr>
            <a:r>
              <a:rPr lang="en-US" sz="2807">
                <a:solidFill>
                  <a:schemeClr val="dk1"/>
                </a:solidFill>
                <a:latin typeface="Arial"/>
                <a:ea typeface="Arial"/>
                <a:cs typeface="Arial"/>
                <a:sym typeface="Arial"/>
              </a:rPr>
              <a:t>packet</a:t>
            </a:r>
            <a:endParaRPr sz="2807">
              <a:solidFill>
                <a:schemeClr val="dk1"/>
              </a:solidFill>
              <a:latin typeface="Arial"/>
              <a:ea typeface="Arial"/>
              <a:cs typeface="Arial"/>
              <a:sym typeface="Arial"/>
            </a:endParaRPr>
          </a:p>
        </p:txBody>
      </p:sp>
      <p:sp>
        <p:nvSpPr>
          <p:cNvPr id="6523" name="Google Shape;6523;p150"/>
          <p:cNvSpPr txBox="1"/>
          <p:nvPr/>
        </p:nvSpPr>
        <p:spPr>
          <a:xfrm>
            <a:off x="7956776" y="2930617"/>
            <a:ext cx="435239" cy="200501"/>
          </a:xfrm>
          <a:prstGeom prst="rect">
            <a:avLst/>
          </a:prstGeom>
          <a:noFill/>
          <a:ln>
            <a:noFill/>
          </a:ln>
        </p:spPr>
        <p:txBody>
          <a:bodyPr anchorCtr="0" anchor="t" bIns="0" lIns="0" spcFirstLastPara="1" rIns="0" wrap="square" tIns="0">
            <a:noAutofit/>
          </a:bodyPr>
          <a:lstStyle/>
          <a:p>
            <a:pPr indent="0" lvl="0" marL="11139" marR="0" rtl="0" algn="l">
              <a:lnSpc>
                <a:spcPct val="108481"/>
              </a:lnSpc>
              <a:spcBef>
                <a:spcPts val="0"/>
              </a:spcBef>
              <a:spcAft>
                <a:spcPts val="0"/>
              </a:spcAft>
              <a:buNone/>
            </a:pPr>
            <a:r>
              <a:rPr b="1" lang="en-US" sz="1403">
                <a:solidFill>
                  <a:schemeClr val="dk1"/>
                </a:solidFill>
                <a:latin typeface="Arial"/>
                <a:ea typeface="Arial"/>
                <a:cs typeface="Arial"/>
                <a:sym typeface="Arial"/>
              </a:rPr>
              <a:t>CRC</a:t>
            </a:r>
            <a:endParaRPr sz="1403">
              <a:solidFill>
                <a:schemeClr val="dk1"/>
              </a:solidFill>
              <a:latin typeface="Arial"/>
              <a:ea typeface="Arial"/>
              <a:cs typeface="Arial"/>
              <a:sym typeface="Arial"/>
            </a:endParaRPr>
          </a:p>
        </p:txBody>
      </p:sp>
      <p:sp>
        <p:nvSpPr>
          <p:cNvPr id="6524" name="Google Shape;6524;p150"/>
          <p:cNvSpPr txBox="1"/>
          <p:nvPr/>
        </p:nvSpPr>
        <p:spPr>
          <a:xfrm>
            <a:off x="1478841" y="3022720"/>
            <a:ext cx="653513" cy="200501"/>
          </a:xfrm>
          <a:prstGeom prst="rect">
            <a:avLst/>
          </a:prstGeom>
          <a:noFill/>
          <a:ln>
            <a:noFill/>
          </a:ln>
        </p:spPr>
        <p:txBody>
          <a:bodyPr anchorCtr="0" anchor="t" bIns="0" lIns="0" spcFirstLastPara="1" rIns="0" wrap="square" tIns="0">
            <a:noAutofit/>
          </a:bodyPr>
          <a:lstStyle/>
          <a:p>
            <a:pPr indent="0" lvl="0" marL="11139" marR="0" rtl="0" algn="l">
              <a:lnSpc>
                <a:spcPct val="108481"/>
              </a:lnSpc>
              <a:spcBef>
                <a:spcPts val="0"/>
              </a:spcBef>
              <a:spcAft>
                <a:spcPts val="0"/>
              </a:spcAft>
              <a:buNone/>
            </a:pPr>
            <a:r>
              <a:rPr b="1" lang="en-US" sz="1403">
                <a:solidFill>
                  <a:schemeClr val="dk1"/>
                </a:solidFill>
                <a:latin typeface="Arial"/>
                <a:ea typeface="Arial"/>
                <a:cs typeface="Arial"/>
                <a:sym typeface="Arial"/>
              </a:rPr>
              <a:t>Header</a:t>
            </a:r>
            <a:endParaRPr sz="1403">
              <a:solidFill>
                <a:schemeClr val="dk1"/>
              </a:solidFill>
              <a:latin typeface="Arial"/>
              <a:ea typeface="Arial"/>
              <a:cs typeface="Arial"/>
              <a:sym typeface="Arial"/>
            </a:endParaRPr>
          </a:p>
        </p:txBody>
      </p:sp>
      <p:sp>
        <p:nvSpPr>
          <p:cNvPr id="6525" name="Google Shape;6525;p150"/>
          <p:cNvSpPr txBox="1"/>
          <p:nvPr/>
        </p:nvSpPr>
        <p:spPr>
          <a:xfrm>
            <a:off x="4783608" y="4330877"/>
            <a:ext cx="3863041" cy="222779"/>
          </a:xfrm>
          <a:prstGeom prst="rect">
            <a:avLst/>
          </a:prstGeom>
          <a:noFill/>
          <a:ln>
            <a:noFill/>
          </a:ln>
        </p:spPr>
        <p:txBody>
          <a:bodyPr anchorCtr="0" anchor="t" bIns="0" lIns="0" spcFirstLastPara="1" rIns="0" wrap="square" tIns="0">
            <a:noAutofit/>
          </a:bodyPr>
          <a:lstStyle/>
          <a:p>
            <a:pPr indent="0" lvl="0" marL="11139" marR="0" rtl="0" algn="l">
              <a:lnSpc>
                <a:spcPct val="107726"/>
              </a:lnSpc>
              <a:spcBef>
                <a:spcPts val="0"/>
              </a:spcBef>
              <a:spcAft>
                <a:spcPts val="0"/>
              </a:spcAft>
              <a:buNone/>
            </a:pPr>
            <a:r>
              <a:rPr lang="en-US" sz="1579">
                <a:solidFill>
                  <a:schemeClr val="dk1"/>
                </a:solidFill>
                <a:latin typeface="Arial"/>
                <a:ea typeface="Arial"/>
                <a:cs typeface="Arial"/>
                <a:sym typeface="Arial"/>
              </a:rPr>
              <a:t>Delivery of iSCSI Protocol Data Unit (PDU)</a:t>
            </a:r>
            <a:endParaRPr sz="1579">
              <a:solidFill>
                <a:schemeClr val="dk1"/>
              </a:solidFill>
              <a:latin typeface="Arial"/>
              <a:ea typeface="Arial"/>
              <a:cs typeface="Arial"/>
              <a:sym typeface="Arial"/>
            </a:endParaRPr>
          </a:p>
        </p:txBody>
      </p:sp>
      <p:sp>
        <p:nvSpPr>
          <p:cNvPr id="6526" name="Google Shape;6526;p150"/>
          <p:cNvSpPr txBox="1"/>
          <p:nvPr/>
        </p:nvSpPr>
        <p:spPr>
          <a:xfrm>
            <a:off x="8649994" y="4330877"/>
            <a:ext cx="810012" cy="222779"/>
          </a:xfrm>
          <a:prstGeom prst="rect">
            <a:avLst/>
          </a:prstGeom>
          <a:noFill/>
          <a:ln>
            <a:noFill/>
          </a:ln>
        </p:spPr>
        <p:txBody>
          <a:bodyPr anchorCtr="0" anchor="t" bIns="0" lIns="0" spcFirstLastPara="1" rIns="0" wrap="square" tIns="0">
            <a:noAutofit/>
          </a:bodyPr>
          <a:lstStyle/>
          <a:p>
            <a:pPr indent="0" lvl="0" marL="11139" marR="0" rtl="0" algn="l">
              <a:lnSpc>
                <a:spcPct val="107726"/>
              </a:lnSpc>
              <a:spcBef>
                <a:spcPts val="0"/>
              </a:spcBef>
              <a:spcAft>
                <a:spcPts val="0"/>
              </a:spcAft>
              <a:buNone/>
            </a:pPr>
            <a:r>
              <a:rPr lang="en-US" sz="1579">
                <a:solidFill>
                  <a:schemeClr val="dk1"/>
                </a:solidFill>
                <a:latin typeface="Arial"/>
                <a:ea typeface="Arial"/>
                <a:cs typeface="Arial"/>
                <a:sym typeface="Arial"/>
              </a:rPr>
              <a:t>for SCSI</a:t>
            </a:r>
            <a:endParaRPr sz="1579">
              <a:solidFill>
                <a:schemeClr val="dk1"/>
              </a:solidFill>
              <a:latin typeface="Arial"/>
              <a:ea typeface="Arial"/>
              <a:cs typeface="Arial"/>
              <a:sym typeface="Arial"/>
            </a:endParaRPr>
          </a:p>
        </p:txBody>
      </p:sp>
      <p:sp>
        <p:nvSpPr>
          <p:cNvPr id="6527" name="Google Shape;6527;p150"/>
          <p:cNvSpPr txBox="1"/>
          <p:nvPr/>
        </p:nvSpPr>
        <p:spPr>
          <a:xfrm>
            <a:off x="3703868" y="5375227"/>
            <a:ext cx="5653954" cy="456696"/>
          </a:xfrm>
          <a:prstGeom prst="rect">
            <a:avLst/>
          </a:prstGeom>
          <a:noFill/>
          <a:ln>
            <a:noFill/>
          </a:ln>
        </p:spPr>
        <p:txBody>
          <a:bodyPr anchorCtr="0" anchor="t" bIns="0" lIns="0" spcFirstLastPara="1" rIns="0" wrap="square" tIns="0">
            <a:noAutofit/>
          </a:bodyPr>
          <a:lstStyle/>
          <a:p>
            <a:pPr indent="0" lvl="0" marL="11139" marR="0" rtl="0" algn="l">
              <a:lnSpc>
                <a:spcPct val="107726"/>
              </a:lnSpc>
              <a:spcBef>
                <a:spcPts val="0"/>
              </a:spcBef>
              <a:spcAft>
                <a:spcPts val="0"/>
              </a:spcAft>
              <a:buNone/>
            </a:pPr>
            <a:r>
              <a:rPr lang="en-US" sz="1579">
                <a:solidFill>
                  <a:schemeClr val="dk1"/>
                </a:solidFill>
                <a:latin typeface="Arial"/>
                <a:ea typeface="Arial"/>
                <a:cs typeface="Arial"/>
                <a:sym typeface="Arial"/>
              </a:rPr>
              <a:t>Reliable data transport and delivery (TCP Windows, ACKs, etc)</a:t>
            </a:r>
            <a:endParaRPr sz="1579">
              <a:solidFill>
                <a:schemeClr val="dk1"/>
              </a:solidFill>
              <a:latin typeface="Arial"/>
              <a:ea typeface="Arial"/>
              <a:cs typeface="Arial"/>
              <a:sym typeface="Arial"/>
            </a:endParaRPr>
          </a:p>
          <a:p>
            <a:pPr indent="0" lvl="0" marL="11139" marR="30075" rtl="0" algn="l">
              <a:lnSpc>
                <a:spcPct val="95825"/>
              </a:lnSpc>
              <a:spcBef>
                <a:spcPts val="0"/>
              </a:spcBef>
              <a:spcAft>
                <a:spcPts val="0"/>
              </a:spcAft>
              <a:buNone/>
            </a:pPr>
            <a:r>
              <a:rPr lang="en-US" sz="1579">
                <a:solidFill>
                  <a:schemeClr val="dk1"/>
                </a:solidFill>
                <a:latin typeface="Arial"/>
                <a:ea typeface="Arial"/>
                <a:cs typeface="Arial"/>
                <a:sym typeface="Arial"/>
              </a:rPr>
              <a:t>Demux within node (port numbers)</a:t>
            </a:r>
            <a:endParaRPr sz="1579">
              <a:solidFill>
                <a:schemeClr val="dk1"/>
              </a:solidFill>
              <a:latin typeface="Arial"/>
              <a:ea typeface="Arial"/>
              <a:cs typeface="Arial"/>
              <a:sym typeface="Arial"/>
            </a:endParaRPr>
          </a:p>
        </p:txBody>
      </p:sp>
      <p:sp>
        <p:nvSpPr>
          <p:cNvPr id="6528" name="Google Shape;6528;p150"/>
          <p:cNvSpPr txBox="1"/>
          <p:nvPr/>
        </p:nvSpPr>
        <p:spPr>
          <a:xfrm>
            <a:off x="2789663" y="6286290"/>
            <a:ext cx="5688184" cy="222778"/>
          </a:xfrm>
          <a:prstGeom prst="rect">
            <a:avLst/>
          </a:prstGeom>
          <a:noFill/>
          <a:ln>
            <a:noFill/>
          </a:ln>
        </p:spPr>
        <p:txBody>
          <a:bodyPr anchorCtr="0" anchor="t" bIns="0" lIns="0" spcFirstLastPara="1" rIns="0" wrap="square" tIns="0">
            <a:noAutofit/>
          </a:bodyPr>
          <a:lstStyle/>
          <a:p>
            <a:pPr indent="0" lvl="0" marL="11139" marR="0" rtl="0" algn="l">
              <a:lnSpc>
                <a:spcPct val="107726"/>
              </a:lnSpc>
              <a:spcBef>
                <a:spcPts val="0"/>
              </a:spcBef>
              <a:spcAft>
                <a:spcPts val="0"/>
              </a:spcAft>
              <a:buNone/>
            </a:pPr>
            <a:r>
              <a:rPr lang="en-US" sz="1579">
                <a:solidFill>
                  <a:schemeClr val="dk1"/>
                </a:solidFill>
                <a:latin typeface="Arial"/>
                <a:ea typeface="Arial"/>
                <a:cs typeface="Arial"/>
                <a:sym typeface="Arial"/>
              </a:rPr>
              <a:t>IP routing capability so packet finds its way through the network</a:t>
            </a:r>
            <a:endParaRPr/>
          </a:p>
        </p:txBody>
      </p:sp>
      <p:sp>
        <p:nvSpPr>
          <p:cNvPr id="6529" name="Google Shape;6529;p150"/>
          <p:cNvSpPr txBox="1"/>
          <p:nvPr/>
        </p:nvSpPr>
        <p:spPr>
          <a:xfrm>
            <a:off x="5512519" y="2988038"/>
            <a:ext cx="1100730" cy="405169"/>
          </a:xfrm>
          <a:prstGeom prst="rect">
            <a:avLst/>
          </a:prstGeom>
          <a:noFill/>
          <a:ln>
            <a:noFill/>
          </a:ln>
        </p:spPr>
        <p:txBody>
          <a:bodyPr anchorCtr="0" anchor="t" bIns="0" lIns="0" spcFirstLastPara="1" rIns="0" wrap="square" tIns="0">
            <a:noAutofit/>
          </a:bodyPr>
          <a:lstStyle/>
          <a:p>
            <a:pPr indent="0" lvl="0" marL="22278" marR="0" rtl="0" algn="l">
              <a:lnSpc>
                <a:spcPct val="100000"/>
              </a:lnSpc>
              <a:spcBef>
                <a:spcPts val="0"/>
              </a:spcBef>
              <a:spcAft>
                <a:spcPts val="0"/>
              </a:spcAft>
              <a:buNone/>
            </a:pPr>
            <a:r>
              <a:t/>
            </a:r>
            <a:endParaRPr sz="877">
              <a:solidFill>
                <a:schemeClr val="dk1"/>
              </a:solidFill>
              <a:latin typeface="Calibri"/>
              <a:ea typeface="Calibri"/>
              <a:cs typeface="Calibri"/>
              <a:sym typeface="Calibri"/>
            </a:endParaRPr>
          </a:p>
        </p:txBody>
      </p:sp>
      <p:sp>
        <p:nvSpPr>
          <p:cNvPr id="6530" name="Google Shape;6530;p150"/>
          <p:cNvSpPr txBox="1"/>
          <p:nvPr/>
        </p:nvSpPr>
        <p:spPr>
          <a:xfrm>
            <a:off x="4460217" y="2915444"/>
            <a:ext cx="2432477" cy="655987"/>
          </a:xfrm>
          <a:prstGeom prst="rect">
            <a:avLst/>
          </a:prstGeom>
          <a:noFill/>
          <a:ln>
            <a:noFill/>
          </a:ln>
        </p:spPr>
        <p:txBody>
          <a:bodyPr anchorCtr="0" anchor="t" bIns="0" lIns="0" spcFirstLastPara="1" rIns="0" wrap="square" tIns="0">
            <a:noAutofit/>
          </a:bodyPr>
          <a:lstStyle/>
          <a:p>
            <a:pPr indent="0" lvl="0" marL="22278" marR="0" rtl="0" algn="l">
              <a:lnSpc>
                <a:spcPct val="100000"/>
              </a:lnSpc>
              <a:spcBef>
                <a:spcPts val="0"/>
              </a:spcBef>
              <a:spcAft>
                <a:spcPts val="0"/>
              </a:spcAft>
              <a:buNone/>
            </a:pPr>
            <a:r>
              <a:t/>
            </a:r>
            <a:endParaRPr sz="877">
              <a:solidFill>
                <a:schemeClr val="dk1"/>
              </a:solidFill>
              <a:latin typeface="Calibri"/>
              <a:ea typeface="Calibri"/>
              <a:cs typeface="Calibri"/>
              <a:sym typeface="Calibri"/>
            </a:endParaRPr>
          </a:p>
        </p:txBody>
      </p:sp>
      <p:sp>
        <p:nvSpPr>
          <p:cNvPr id="6531" name="Google Shape;6531;p150"/>
          <p:cNvSpPr txBox="1"/>
          <p:nvPr/>
        </p:nvSpPr>
        <p:spPr>
          <a:xfrm>
            <a:off x="3440126" y="2872084"/>
            <a:ext cx="3723459" cy="771750"/>
          </a:xfrm>
          <a:prstGeom prst="rect">
            <a:avLst/>
          </a:prstGeom>
          <a:noFill/>
          <a:ln>
            <a:noFill/>
          </a:ln>
        </p:spPr>
        <p:txBody>
          <a:bodyPr anchorCtr="0" anchor="t" bIns="0" lIns="0" spcFirstLastPara="1" rIns="0" wrap="square" tIns="0">
            <a:noAutofit/>
          </a:bodyPr>
          <a:lstStyle/>
          <a:p>
            <a:pPr indent="0" lvl="0" marL="22278" marR="0" rtl="0" algn="l">
              <a:lnSpc>
                <a:spcPct val="100000"/>
              </a:lnSpc>
              <a:spcBef>
                <a:spcPts val="0"/>
              </a:spcBef>
              <a:spcAft>
                <a:spcPts val="0"/>
              </a:spcAft>
              <a:buNone/>
            </a:pPr>
            <a:r>
              <a:t/>
            </a:r>
            <a:endParaRPr sz="877">
              <a:solidFill>
                <a:schemeClr val="dk1"/>
              </a:solidFill>
              <a:latin typeface="Calibri"/>
              <a:ea typeface="Calibri"/>
              <a:cs typeface="Calibri"/>
              <a:sym typeface="Calibri"/>
            </a:endParaRPr>
          </a:p>
        </p:txBody>
      </p:sp>
      <p:sp>
        <p:nvSpPr>
          <p:cNvPr id="6532" name="Google Shape;6532;p150"/>
          <p:cNvSpPr txBox="1"/>
          <p:nvPr/>
        </p:nvSpPr>
        <p:spPr>
          <a:xfrm>
            <a:off x="2484466" y="2819077"/>
            <a:ext cx="4932903" cy="897160"/>
          </a:xfrm>
          <a:prstGeom prst="rect">
            <a:avLst/>
          </a:prstGeom>
          <a:noFill/>
          <a:ln>
            <a:noFill/>
          </a:ln>
        </p:spPr>
        <p:txBody>
          <a:bodyPr anchorCtr="0" anchor="t" bIns="0" lIns="0" spcFirstLastPara="1" rIns="0" wrap="square" tIns="0">
            <a:noAutofit/>
          </a:bodyPr>
          <a:lstStyle/>
          <a:p>
            <a:pPr indent="0" lvl="0" marL="22278" marR="0" rtl="0" algn="l">
              <a:lnSpc>
                <a:spcPct val="100000"/>
              </a:lnSpc>
              <a:spcBef>
                <a:spcPts val="0"/>
              </a:spcBef>
              <a:spcAft>
                <a:spcPts val="0"/>
              </a:spcAft>
              <a:buNone/>
            </a:pPr>
            <a:r>
              <a:t/>
            </a:r>
            <a:endParaRPr sz="877">
              <a:solidFill>
                <a:schemeClr val="dk1"/>
              </a:solidFill>
              <a:latin typeface="Calibri"/>
              <a:ea typeface="Calibri"/>
              <a:cs typeface="Calibri"/>
              <a:sym typeface="Calibri"/>
            </a:endParaRPr>
          </a:p>
        </p:txBody>
      </p:sp>
      <p:sp>
        <p:nvSpPr>
          <p:cNvPr id="6533" name="Google Shape;6533;p150"/>
          <p:cNvSpPr txBox="1"/>
          <p:nvPr/>
        </p:nvSpPr>
        <p:spPr>
          <a:xfrm>
            <a:off x="1135304" y="2620651"/>
            <a:ext cx="7528454" cy="120697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526">
              <a:solidFill>
                <a:schemeClr val="dk1"/>
              </a:solidFill>
              <a:latin typeface="Calibri"/>
              <a:ea typeface="Calibri"/>
              <a:cs typeface="Calibri"/>
              <a:sym typeface="Calibri"/>
            </a:endParaRPr>
          </a:p>
          <a:p>
            <a:pPr indent="0" lvl="0" marL="354682" marR="0" rtl="0" algn="l">
              <a:lnSpc>
                <a:spcPct val="95825"/>
              </a:lnSpc>
              <a:spcBef>
                <a:spcPts val="877"/>
              </a:spcBef>
              <a:spcAft>
                <a:spcPts val="0"/>
              </a:spcAft>
              <a:buNone/>
            </a:pPr>
            <a:r>
              <a:rPr b="1" lang="en-US" sz="1403">
                <a:solidFill>
                  <a:schemeClr val="dk1"/>
                </a:solidFill>
                <a:latin typeface="Arial"/>
                <a:ea typeface="Arial"/>
                <a:cs typeface="Arial"/>
                <a:sym typeface="Arial"/>
              </a:rPr>
              <a:t>Ethernet</a:t>
            </a:r>
            <a:endParaRPr sz="1403">
              <a:solidFill>
                <a:schemeClr val="dk1"/>
              </a:solidFill>
              <a:latin typeface="Arial"/>
              <a:ea typeface="Arial"/>
              <a:cs typeface="Arial"/>
              <a:sym typeface="Arial"/>
            </a:endParaRPr>
          </a:p>
          <a:p>
            <a:pPr indent="0" lvl="0" marL="1741946" marR="0" rtl="0" algn="l">
              <a:lnSpc>
                <a:spcPct val="83705"/>
              </a:lnSpc>
              <a:spcBef>
                <a:spcPts val="741"/>
              </a:spcBef>
              <a:spcAft>
                <a:spcPts val="0"/>
              </a:spcAft>
              <a:buNone/>
            </a:pPr>
            <a:r>
              <a:rPr b="1" lang="en-US" sz="1403">
                <a:solidFill>
                  <a:schemeClr val="dk1"/>
                </a:solidFill>
                <a:latin typeface="Arial"/>
                <a:ea typeface="Arial"/>
                <a:cs typeface="Arial"/>
                <a:sym typeface="Arial"/>
              </a:rPr>
              <a:t>IP            </a:t>
            </a:r>
            <a:r>
              <a:rPr b="1" baseline="-25000" lang="en-US" sz="2105">
                <a:solidFill>
                  <a:schemeClr val="dk1"/>
                </a:solidFill>
                <a:latin typeface="Arial"/>
                <a:ea typeface="Arial"/>
                <a:cs typeface="Arial"/>
                <a:sym typeface="Arial"/>
              </a:rPr>
              <a:t>TCP            </a:t>
            </a:r>
            <a:r>
              <a:rPr b="1" lang="en-US" sz="1403">
                <a:solidFill>
                  <a:schemeClr val="dk1"/>
                </a:solidFill>
                <a:latin typeface="Arial"/>
                <a:ea typeface="Arial"/>
                <a:cs typeface="Arial"/>
                <a:sym typeface="Arial"/>
              </a:rPr>
              <a:t>iSCSI              </a:t>
            </a:r>
            <a:r>
              <a:rPr b="1" lang="en-US" sz="1579">
                <a:solidFill>
                  <a:schemeClr val="dk1"/>
                </a:solidFill>
                <a:latin typeface="Arial"/>
                <a:ea typeface="Arial"/>
                <a:cs typeface="Arial"/>
                <a:sym typeface="Arial"/>
              </a:rPr>
              <a:t>Data</a:t>
            </a:r>
            <a:endParaRPr sz="1579">
              <a:solidFill>
                <a:schemeClr val="dk1"/>
              </a:solidFill>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7" name="Shape 6537"/>
        <p:cNvGrpSpPr/>
        <p:nvPr/>
      </p:nvGrpSpPr>
      <p:grpSpPr>
        <a:xfrm>
          <a:off x="0" y="0"/>
          <a:ext cx="0" cy="0"/>
          <a:chOff x="0" y="0"/>
          <a:chExt cx="0" cy="0"/>
        </a:xfrm>
      </p:grpSpPr>
      <p:sp>
        <p:nvSpPr>
          <p:cNvPr id="6538" name="Google Shape;6538;p151"/>
          <p:cNvSpPr txBox="1"/>
          <p:nvPr/>
        </p:nvSpPr>
        <p:spPr>
          <a:xfrm>
            <a:off x="614870" y="2503168"/>
            <a:ext cx="244232" cy="356447"/>
          </a:xfrm>
          <a:prstGeom prst="rect">
            <a:avLst/>
          </a:prstGeom>
          <a:noFill/>
          <a:ln>
            <a:noFill/>
          </a:ln>
        </p:spPr>
        <p:txBody>
          <a:bodyPr anchorCtr="0" anchor="t" bIns="0" lIns="0" spcFirstLastPara="1" rIns="0" wrap="square" tIns="0">
            <a:noAutofit/>
          </a:bodyPr>
          <a:lstStyle/>
          <a:p>
            <a:pPr indent="0" lvl="0" marL="0" marR="0" rtl="0" algn="l">
              <a:lnSpc>
                <a:spcPct val="98111"/>
              </a:lnSpc>
              <a:spcBef>
                <a:spcPts val="0"/>
              </a:spcBef>
              <a:spcAft>
                <a:spcPts val="0"/>
              </a:spcAft>
              <a:buNone/>
            </a:pPr>
            <a:r>
              <a:rPr lang="en-US" sz="2807">
                <a:solidFill>
                  <a:schemeClr val="dk1"/>
                </a:solidFill>
                <a:latin typeface="Arial"/>
                <a:ea typeface="Arial"/>
                <a:cs typeface="Arial"/>
                <a:sym typeface="Arial"/>
              </a:rPr>
              <a:t>!</a:t>
            </a:r>
            <a:endParaRPr sz="2807">
              <a:solidFill>
                <a:schemeClr val="dk1"/>
              </a:solidFill>
              <a:latin typeface="Arial"/>
              <a:ea typeface="Arial"/>
              <a:cs typeface="Arial"/>
              <a:sym typeface="Arial"/>
            </a:endParaRPr>
          </a:p>
        </p:txBody>
      </p:sp>
      <p:sp>
        <p:nvSpPr>
          <p:cNvPr id="6539" name="Google Shape;6539;p151"/>
          <p:cNvSpPr txBox="1"/>
          <p:nvPr/>
        </p:nvSpPr>
        <p:spPr>
          <a:xfrm>
            <a:off x="1138402" y="3098470"/>
            <a:ext cx="99024" cy="14853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140">
                <a:solidFill>
                  <a:schemeClr val="dk1"/>
                </a:solidFill>
                <a:latin typeface="Arial"/>
                <a:ea typeface="Arial"/>
                <a:cs typeface="Arial"/>
                <a:sym typeface="Arial"/>
              </a:rPr>
              <a:t>!</a:t>
            </a:r>
            <a:endParaRPr sz="1140">
              <a:solidFill>
                <a:schemeClr val="dk1"/>
              </a:solidFill>
              <a:latin typeface="Arial"/>
              <a:ea typeface="Arial"/>
              <a:cs typeface="Arial"/>
              <a:sym typeface="Arial"/>
            </a:endParaRPr>
          </a:p>
        </p:txBody>
      </p:sp>
      <p:sp>
        <p:nvSpPr>
          <p:cNvPr id="6540" name="Google Shape;6540;p151"/>
          <p:cNvSpPr txBox="1"/>
          <p:nvPr/>
        </p:nvSpPr>
        <p:spPr>
          <a:xfrm>
            <a:off x="1138402" y="3521750"/>
            <a:ext cx="99024" cy="14853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140">
                <a:solidFill>
                  <a:schemeClr val="dk1"/>
                </a:solidFill>
                <a:latin typeface="Arial"/>
                <a:ea typeface="Arial"/>
                <a:cs typeface="Arial"/>
                <a:sym typeface="Arial"/>
              </a:rPr>
              <a:t>!</a:t>
            </a:r>
            <a:endParaRPr sz="1140">
              <a:solidFill>
                <a:schemeClr val="dk1"/>
              </a:solidFill>
              <a:latin typeface="Arial"/>
              <a:ea typeface="Arial"/>
              <a:cs typeface="Arial"/>
              <a:sym typeface="Arial"/>
            </a:endParaRPr>
          </a:p>
        </p:txBody>
      </p:sp>
      <p:sp>
        <p:nvSpPr>
          <p:cNvPr id="6541" name="Google Shape;6541;p151"/>
          <p:cNvSpPr txBox="1"/>
          <p:nvPr/>
        </p:nvSpPr>
        <p:spPr>
          <a:xfrm>
            <a:off x="1138402" y="3956170"/>
            <a:ext cx="99024" cy="14853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140">
                <a:solidFill>
                  <a:schemeClr val="dk1"/>
                </a:solidFill>
                <a:latin typeface="Arial"/>
                <a:ea typeface="Arial"/>
                <a:cs typeface="Arial"/>
                <a:sym typeface="Arial"/>
              </a:rPr>
              <a:t>!</a:t>
            </a:r>
            <a:endParaRPr sz="1140">
              <a:solidFill>
                <a:schemeClr val="dk1"/>
              </a:solidFill>
              <a:latin typeface="Arial"/>
              <a:ea typeface="Arial"/>
              <a:cs typeface="Arial"/>
              <a:sym typeface="Arial"/>
            </a:endParaRPr>
          </a:p>
        </p:txBody>
      </p:sp>
      <p:sp>
        <p:nvSpPr>
          <p:cNvPr id="6542" name="Google Shape;6542;p151"/>
          <p:cNvSpPr txBox="1"/>
          <p:nvPr/>
        </p:nvSpPr>
        <p:spPr>
          <a:xfrm>
            <a:off x="614870" y="4649422"/>
            <a:ext cx="244232" cy="356447"/>
          </a:xfrm>
          <a:prstGeom prst="rect">
            <a:avLst/>
          </a:prstGeom>
          <a:noFill/>
          <a:ln>
            <a:noFill/>
          </a:ln>
        </p:spPr>
        <p:txBody>
          <a:bodyPr anchorCtr="0" anchor="t" bIns="0" lIns="0" spcFirstLastPara="1" rIns="0" wrap="square" tIns="0">
            <a:noAutofit/>
          </a:bodyPr>
          <a:lstStyle/>
          <a:p>
            <a:pPr indent="0" lvl="0" marL="0" marR="0" rtl="0" algn="l">
              <a:lnSpc>
                <a:spcPct val="98111"/>
              </a:lnSpc>
              <a:spcBef>
                <a:spcPts val="0"/>
              </a:spcBef>
              <a:spcAft>
                <a:spcPts val="0"/>
              </a:spcAft>
              <a:buNone/>
            </a:pPr>
            <a:r>
              <a:rPr lang="en-US" sz="2807">
                <a:solidFill>
                  <a:schemeClr val="dk1"/>
                </a:solidFill>
                <a:latin typeface="Arial"/>
                <a:ea typeface="Arial"/>
                <a:cs typeface="Arial"/>
                <a:sym typeface="Arial"/>
              </a:rPr>
              <a:t>!</a:t>
            </a:r>
            <a:endParaRPr sz="2807">
              <a:solidFill>
                <a:schemeClr val="dk1"/>
              </a:solidFill>
              <a:latin typeface="Arial"/>
              <a:ea typeface="Arial"/>
              <a:cs typeface="Arial"/>
              <a:sym typeface="Arial"/>
            </a:endParaRPr>
          </a:p>
        </p:txBody>
      </p:sp>
      <p:sp>
        <p:nvSpPr>
          <p:cNvPr id="6543" name="Google Shape;6543;p151"/>
          <p:cNvSpPr txBox="1"/>
          <p:nvPr/>
        </p:nvSpPr>
        <p:spPr>
          <a:xfrm>
            <a:off x="1138402" y="5248289"/>
            <a:ext cx="99024" cy="14853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140">
                <a:solidFill>
                  <a:schemeClr val="dk1"/>
                </a:solidFill>
                <a:latin typeface="Arial"/>
                <a:ea typeface="Arial"/>
                <a:cs typeface="Arial"/>
                <a:sym typeface="Arial"/>
              </a:rPr>
              <a:t>!</a:t>
            </a:r>
            <a:endParaRPr sz="1140">
              <a:solidFill>
                <a:schemeClr val="dk1"/>
              </a:solidFill>
              <a:latin typeface="Arial"/>
              <a:ea typeface="Arial"/>
              <a:cs typeface="Arial"/>
              <a:sym typeface="Arial"/>
            </a:endParaRPr>
          </a:p>
        </p:txBody>
      </p:sp>
      <p:sp>
        <p:nvSpPr>
          <p:cNvPr id="6544" name="Google Shape;6544;p151"/>
          <p:cNvSpPr txBox="1"/>
          <p:nvPr/>
        </p:nvSpPr>
        <p:spPr>
          <a:xfrm>
            <a:off x="1138402" y="5682708"/>
            <a:ext cx="99024" cy="14853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140">
                <a:solidFill>
                  <a:schemeClr val="dk1"/>
                </a:solidFill>
                <a:latin typeface="Arial"/>
                <a:ea typeface="Arial"/>
                <a:cs typeface="Arial"/>
                <a:sym typeface="Arial"/>
              </a:rPr>
              <a:t>!</a:t>
            </a:r>
            <a:endParaRPr sz="1140">
              <a:solidFill>
                <a:schemeClr val="dk1"/>
              </a:solidFill>
              <a:latin typeface="Arial"/>
              <a:ea typeface="Arial"/>
              <a:cs typeface="Arial"/>
              <a:sym typeface="Arial"/>
            </a:endParaRPr>
          </a:p>
        </p:txBody>
      </p:sp>
      <p:sp>
        <p:nvSpPr>
          <p:cNvPr id="6545" name="Google Shape;6545;p151"/>
          <p:cNvSpPr txBox="1"/>
          <p:nvPr/>
        </p:nvSpPr>
        <p:spPr>
          <a:xfrm>
            <a:off x="1138402" y="6105988"/>
            <a:ext cx="99024" cy="14853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140">
                <a:solidFill>
                  <a:schemeClr val="dk1"/>
                </a:solidFill>
                <a:latin typeface="Arial"/>
                <a:ea typeface="Arial"/>
                <a:cs typeface="Arial"/>
                <a:sym typeface="Arial"/>
              </a:rPr>
              <a:t>!</a:t>
            </a:r>
            <a:endParaRPr sz="1140">
              <a:solidFill>
                <a:schemeClr val="dk1"/>
              </a:solidFill>
              <a:latin typeface="Arial"/>
              <a:ea typeface="Arial"/>
              <a:cs typeface="Arial"/>
              <a:sym typeface="Arial"/>
            </a:endParaRPr>
          </a:p>
        </p:txBody>
      </p:sp>
      <p:sp>
        <p:nvSpPr>
          <p:cNvPr id="6546" name="Google Shape;6546;p151"/>
          <p:cNvSpPr/>
          <p:nvPr/>
        </p:nvSpPr>
        <p:spPr>
          <a:xfrm>
            <a:off x="614870" y="2540008"/>
            <a:ext cx="244232" cy="2376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47" name="Google Shape;6547;p151"/>
          <p:cNvSpPr/>
          <p:nvPr/>
        </p:nvSpPr>
        <p:spPr>
          <a:xfrm>
            <a:off x="1138402" y="3113822"/>
            <a:ext cx="99024" cy="990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48" name="Google Shape;6548;p151"/>
          <p:cNvSpPr/>
          <p:nvPr/>
        </p:nvSpPr>
        <p:spPr>
          <a:xfrm>
            <a:off x="1138402" y="3537102"/>
            <a:ext cx="99024" cy="990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49" name="Google Shape;6549;p151"/>
          <p:cNvSpPr/>
          <p:nvPr/>
        </p:nvSpPr>
        <p:spPr>
          <a:xfrm>
            <a:off x="1138402" y="3971522"/>
            <a:ext cx="99024" cy="990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50" name="Google Shape;6550;p151"/>
          <p:cNvSpPr/>
          <p:nvPr/>
        </p:nvSpPr>
        <p:spPr>
          <a:xfrm>
            <a:off x="614870" y="4686262"/>
            <a:ext cx="244232" cy="2376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51" name="Google Shape;6551;p151"/>
          <p:cNvSpPr/>
          <p:nvPr/>
        </p:nvSpPr>
        <p:spPr>
          <a:xfrm>
            <a:off x="1138402" y="5263641"/>
            <a:ext cx="99024" cy="990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52" name="Google Shape;6552;p151"/>
          <p:cNvSpPr/>
          <p:nvPr/>
        </p:nvSpPr>
        <p:spPr>
          <a:xfrm>
            <a:off x="1138402" y="5698060"/>
            <a:ext cx="99024" cy="990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53" name="Google Shape;6553;p151"/>
          <p:cNvSpPr/>
          <p:nvPr/>
        </p:nvSpPr>
        <p:spPr>
          <a:xfrm>
            <a:off x="1138402" y="6121341"/>
            <a:ext cx="99024" cy="990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54" name="Google Shape;6554;p151"/>
          <p:cNvSpPr txBox="1"/>
          <p:nvPr/>
        </p:nvSpPr>
        <p:spPr>
          <a:xfrm>
            <a:off x="514620" y="1196831"/>
            <a:ext cx="3065212" cy="438094"/>
          </a:xfrm>
          <a:prstGeom prst="rect">
            <a:avLst/>
          </a:prstGeom>
          <a:noFill/>
          <a:ln>
            <a:noFill/>
          </a:ln>
        </p:spPr>
        <p:txBody>
          <a:bodyPr anchorCtr="0" anchor="t" bIns="0" lIns="0" spcFirstLastPara="1" rIns="0" wrap="square" tIns="0">
            <a:noAutofit/>
          </a:bodyPr>
          <a:lstStyle/>
          <a:p>
            <a:pPr indent="0" lvl="0" marL="11139" marR="0" rtl="0" algn="l">
              <a:lnSpc>
                <a:spcPct val="105670"/>
              </a:lnSpc>
              <a:spcBef>
                <a:spcPts val="0"/>
              </a:spcBef>
              <a:spcAft>
                <a:spcPts val="0"/>
              </a:spcAft>
              <a:buNone/>
            </a:pPr>
            <a:r>
              <a:rPr b="1" lang="en-US" sz="3245">
                <a:solidFill>
                  <a:srgbClr val="7D7A7B"/>
                </a:solidFill>
                <a:latin typeface="Arial"/>
                <a:ea typeface="Arial"/>
                <a:cs typeface="Arial"/>
                <a:sym typeface="Arial"/>
              </a:rPr>
              <a:t>SCSI Concepts</a:t>
            </a:r>
            <a:endParaRPr sz="3245">
              <a:solidFill>
                <a:schemeClr val="dk1"/>
              </a:solidFill>
              <a:latin typeface="Arial"/>
              <a:ea typeface="Arial"/>
              <a:cs typeface="Arial"/>
              <a:sym typeface="Arial"/>
            </a:endParaRPr>
          </a:p>
        </p:txBody>
      </p:sp>
      <p:sp>
        <p:nvSpPr>
          <p:cNvPr id="6555" name="Google Shape;6555;p151"/>
          <p:cNvSpPr txBox="1"/>
          <p:nvPr/>
        </p:nvSpPr>
        <p:spPr>
          <a:xfrm>
            <a:off x="847975" y="2477666"/>
            <a:ext cx="8535707" cy="4162172"/>
          </a:xfrm>
          <a:prstGeom prst="rect">
            <a:avLst/>
          </a:prstGeom>
          <a:noFill/>
          <a:ln>
            <a:noFill/>
          </a:ln>
        </p:spPr>
        <p:txBody>
          <a:bodyPr anchorCtr="0" anchor="t" bIns="0" lIns="0" spcFirstLastPara="1" rIns="0" wrap="square" tIns="0">
            <a:noAutofit/>
          </a:bodyPr>
          <a:lstStyle/>
          <a:p>
            <a:pPr indent="0" lvl="0" marL="11139" marR="39776" rtl="0" algn="l">
              <a:lnSpc>
                <a:spcPct val="105308"/>
              </a:lnSpc>
              <a:spcBef>
                <a:spcPts val="0"/>
              </a:spcBef>
              <a:spcAft>
                <a:spcPts val="0"/>
              </a:spcAft>
              <a:buNone/>
            </a:pPr>
            <a:r>
              <a:rPr lang="en-US" sz="2807">
                <a:solidFill>
                  <a:schemeClr val="dk1"/>
                </a:solidFill>
                <a:latin typeface="Arial"/>
                <a:ea typeface="Arial"/>
                <a:cs typeface="Arial"/>
                <a:sym typeface="Arial"/>
              </a:rPr>
              <a:t>  Request / Response protocol</a:t>
            </a:r>
            <a:endParaRPr sz="2807">
              <a:solidFill>
                <a:schemeClr val="dk1"/>
              </a:solidFill>
              <a:latin typeface="Arial"/>
              <a:ea typeface="Arial"/>
              <a:cs typeface="Arial"/>
              <a:sym typeface="Arial"/>
            </a:endParaRPr>
          </a:p>
          <a:p>
            <a:pPr indent="0" lvl="0" marL="389464" marR="39776" rtl="0" algn="l">
              <a:lnSpc>
                <a:spcPct val="95825"/>
              </a:lnSpc>
              <a:spcBef>
                <a:spcPts val="503"/>
              </a:spcBef>
              <a:spcAft>
                <a:spcPts val="0"/>
              </a:spcAft>
              <a:buNone/>
            </a:pPr>
            <a:r>
              <a:rPr lang="en-US" sz="1140">
                <a:solidFill>
                  <a:schemeClr val="dk1"/>
                </a:solidFill>
                <a:latin typeface="Arial"/>
                <a:ea typeface="Arial"/>
                <a:cs typeface="Arial"/>
                <a:sym typeface="Arial"/>
              </a:rPr>
              <a:t>        </a:t>
            </a:r>
            <a:r>
              <a:rPr lang="en-US" sz="2324">
                <a:solidFill>
                  <a:schemeClr val="dk1"/>
                </a:solidFill>
                <a:latin typeface="Arial"/>
                <a:ea typeface="Arial"/>
                <a:cs typeface="Arial"/>
                <a:sym typeface="Arial"/>
              </a:rPr>
              <a:t>There can be no response until there is a request</a:t>
            </a:r>
            <a:endParaRPr sz="2324">
              <a:solidFill>
                <a:schemeClr val="dk1"/>
              </a:solidFill>
              <a:latin typeface="Arial"/>
              <a:ea typeface="Arial"/>
              <a:cs typeface="Arial"/>
              <a:sym typeface="Arial"/>
            </a:endParaRPr>
          </a:p>
          <a:p>
            <a:pPr indent="0" lvl="0" marL="389464" marR="39776" rtl="0" algn="l">
              <a:lnSpc>
                <a:spcPct val="95825"/>
              </a:lnSpc>
              <a:spcBef>
                <a:spcPts val="660"/>
              </a:spcBef>
              <a:spcAft>
                <a:spcPts val="0"/>
              </a:spcAft>
              <a:buNone/>
            </a:pPr>
            <a:r>
              <a:rPr lang="en-US" sz="1140">
                <a:solidFill>
                  <a:schemeClr val="dk1"/>
                </a:solidFill>
                <a:latin typeface="Arial"/>
                <a:ea typeface="Arial"/>
                <a:cs typeface="Arial"/>
                <a:sym typeface="Arial"/>
              </a:rPr>
              <a:t>        </a:t>
            </a:r>
            <a:r>
              <a:rPr lang="en-US" sz="2324">
                <a:solidFill>
                  <a:schemeClr val="dk1"/>
                </a:solidFill>
                <a:latin typeface="Arial"/>
                <a:ea typeface="Arial"/>
                <a:cs typeface="Arial"/>
                <a:sym typeface="Arial"/>
              </a:rPr>
              <a:t>INITIATORS are where requests are created</a:t>
            </a:r>
            <a:endParaRPr sz="2324">
              <a:solidFill>
                <a:schemeClr val="dk1"/>
              </a:solidFill>
              <a:latin typeface="Arial"/>
              <a:ea typeface="Arial"/>
              <a:cs typeface="Arial"/>
              <a:sym typeface="Arial"/>
            </a:endParaRPr>
          </a:p>
          <a:p>
            <a:pPr indent="-235142" lvl="0" marL="624607" marR="99448" rtl="0" algn="l">
              <a:lnSpc>
                <a:spcPct val="99370"/>
              </a:lnSpc>
              <a:spcBef>
                <a:spcPts val="747"/>
              </a:spcBef>
              <a:spcAft>
                <a:spcPts val="0"/>
              </a:spcAft>
              <a:buNone/>
            </a:pPr>
            <a:r>
              <a:rPr lang="en-US" sz="1140">
                <a:solidFill>
                  <a:schemeClr val="dk1"/>
                </a:solidFill>
                <a:latin typeface="Arial"/>
                <a:ea typeface="Arial"/>
                <a:cs typeface="Arial"/>
                <a:sym typeface="Arial"/>
              </a:rPr>
              <a:t> 	</a:t>
            </a:r>
            <a:r>
              <a:rPr lang="en-US" sz="2324">
                <a:solidFill>
                  <a:schemeClr val="dk1"/>
                </a:solidFill>
                <a:latin typeface="Arial"/>
                <a:ea typeface="Arial"/>
                <a:cs typeface="Arial"/>
                <a:sym typeface="Arial"/>
              </a:rPr>
              <a:t>TARGETS are where requests are serviced and responses created</a:t>
            </a:r>
            <a:endParaRPr sz="2324">
              <a:solidFill>
                <a:schemeClr val="dk1"/>
              </a:solidFill>
              <a:latin typeface="Arial"/>
              <a:ea typeface="Arial"/>
              <a:cs typeface="Arial"/>
              <a:sym typeface="Arial"/>
            </a:endParaRPr>
          </a:p>
          <a:p>
            <a:pPr indent="0" lvl="0" marL="11139" marR="39776" rtl="0" algn="l">
              <a:lnSpc>
                <a:spcPct val="95825"/>
              </a:lnSpc>
              <a:spcBef>
                <a:spcPts val="726"/>
              </a:spcBef>
              <a:spcAft>
                <a:spcPts val="0"/>
              </a:spcAft>
              <a:buNone/>
            </a:pPr>
            <a:r>
              <a:rPr lang="en-US" sz="2807">
                <a:solidFill>
                  <a:schemeClr val="dk1"/>
                </a:solidFill>
                <a:latin typeface="Arial"/>
                <a:ea typeface="Arial"/>
                <a:cs typeface="Arial"/>
                <a:sym typeface="Arial"/>
              </a:rPr>
              <a:t>  SCSI INITIATORS are usually hosts</a:t>
            </a:r>
            <a:endParaRPr sz="2807">
              <a:solidFill>
                <a:schemeClr val="dk1"/>
              </a:solidFill>
              <a:latin typeface="Arial"/>
              <a:ea typeface="Arial"/>
              <a:cs typeface="Arial"/>
              <a:sym typeface="Arial"/>
            </a:endParaRPr>
          </a:p>
          <a:p>
            <a:pPr indent="0" lvl="0" marL="389464" marR="39776" rtl="0" algn="l">
              <a:lnSpc>
                <a:spcPct val="95825"/>
              </a:lnSpc>
              <a:spcBef>
                <a:spcPts val="680"/>
              </a:spcBef>
              <a:spcAft>
                <a:spcPts val="0"/>
              </a:spcAft>
              <a:buNone/>
            </a:pPr>
            <a:r>
              <a:rPr lang="en-US" sz="1140">
                <a:solidFill>
                  <a:schemeClr val="dk1"/>
                </a:solidFill>
                <a:latin typeface="Arial"/>
                <a:ea typeface="Arial"/>
                <a:cs typeface="Arial"/>
                <a:sym typeface="Arial"/>
              </a:rPr>
              <a:t>        </a:t>
            </a:r>
            <a:r>
              <a:rPr lang="en-US" sz="2324">
                <a:solidFill>
                  <a:schemeClr val="dk1"/>
                </a:solidFill>
                <a:latin typeface="Arial"/>
                <a:ea typeface="Arial"/>
                <a:cs typeface="Arial"/>
                <a:sym typeface="Arial"/>
              </a:rPr>
              <a:t>Compute equipment, like servers or workstations</a:t>
            </a:r>
            <a:endParaRPr sz="2324">
              <a:solidFill>
                <a:schemeClr val="dk1"/>
              </a:solidFill>
              <a:latin typeface="Arial"/>
              <a:ea typeface="Arial"/>
              <a:cs typeface="Arial"/>
              <a:sym typeface="Arial"/>
            </a:endParaRPr>
          </a:p>
          <a:p>
            <a:pPr indent="0" lvl="0" marL="389464" marR="39776" rtl="0" algn="l">
              <a:lnSpc>
                <a:spcPct val="95825"/>
              </a:lnSpc>
              <a:spcBef>
                <a:spcPts val="747"/>
              </a:spcBef>
              <a:spcAft>
                <a:spcPts val="0"/>
              </a:spcAft>
              <a:buNone/>
            </a:pPr>
            <a:r>
              <a:rPr lang="en-US" sz="1140">
                <a:solidFill>
                  <a:schemeClr val="dk1"/>
                </a:solidFill>
                <a:latin typeface="Arial"/>
                <a:ea typeface="Arial"/>
                <a:cs typeface="Arial"/>
                <a:sym typeface="Arial"/>
              </a:rPr>
              <a:t>        </a:t>
            </a:r>
            <a:r>
              <a:rPr lang="en-US" sz="2324">
                <a:solidFill>
                  <a:schemeClr val="dk1"/>
                </a:solidFill>
                <a:latin typeface="Arial"/>
                <a:ea typeface="Arial"/>
                <a:cs typeface="Arial"/>
                <a:sym typeface="Arial"/>
              </a:rPr>
              <a:t>But hosts can also be targets</a:t>
            </a:r>
            <a:endParaRPr sz="2324">
              <a:solidFill>
                <a:schemeClr val="dk1"/>
              </a:solidFill>
              <a:latin typeface="Arial"/>
              <a:ea typeface="Arial"/>
              <a:cs typeface="Arial"/>
              <a:sym typeface="Arial"/>
            </a:endParaRPr>
          </a:p>
          <a:p>
            <a:pPr indent="-235142" lvl="0" marL="624607" marR="0" rtl="0" algn="l">
              <a:lnSpc>
                <a:spcPct val="99370"/>
              </a:lnSpc>
              <a:spcBef>
                <a:spcPts val="660"/>
              </a:spcBef>
              <a:spcAft>
                <a:spcPts val="0"/>
              </a:spcAft>
              <a:buNone/>
            </a:pPr>
            <a:r>
              <a:rPr lang="en-US" sz="1140">
                <a:solidFill>
                  <a:schemeClr val="dk1"/>
                </a:solidFill>
                <a:latin typeface="Arial"/>
                <a:ea typeface="Arial"/>
                <a:cs typeface="Arial"/>
                <a:sym typeface="Arial"/>
              </a:rPr>
              <a:t> 	</a:t>
            </a:r>
            <a:r>
              <a:rPr lang="en-US" sz="2324">
                <a:solidFill>
                  <a:schemeClr val="dk1"/>
                </a:solidFill>
                <a:latin typeface="Arial"/>
                <a:ea typeface="Arial"/>
                <a:cs typeface="Arial"/>
                <a:sym typeface="Arial"/>
              </a:rPr>
              <a:t>iSCSI initiators can maintain multiple parallel connections to multiple targets</a:t>
            </a:r>
            <a:endParaRPr sz="2324">
              <a:solidFill>
                <a:schemeClr val="dk1"/>
              </a:solidFill>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9" name="Shape 6559"/>
        <p:cNvGrpSpPr/>
        <p:nvPr/>
      </p:nvGrpSpPr>
      <p:grpSpPr>
        <a:xfrm>
          <a:off x="0" y="0"/>
          <a:ext cx="0" cy="0"/>
          <a:chOff x="0" y="0"/>
          <a:chExt cx="0" cy="0"/>
        </a:xfrm>
      </p:grpSpPr>
      <p:pic>
        <p:nvPicPr>
          <p:cNvPr descr="What is iSCSI? | Hoe Does it Work? (Architecture, Components &amp; Benefits)" id="6560" name="Google Shape;6560;p152"/>
          <p:cNvPicPr preferRelativeResize="0"/>
          <p:nvPr/>
        </p:nvPicPr>
        <p:blipFill rotWithShape="1">
          <a:blip r:embed="rId3">
            <a:alphaModFix/>
          </a:blip>
          <a:srcRect b="0" l="0" r="0" t="0"/>
          <a:stretch/>
        </p:blipFill>
        <p:spPr>
          <a:xfrm>
            <a:off x="201648" y="1498600"/>
            <a:ext cx="10290103" cy="5781098"/>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4" name="Shape 6564"/>
        <p:cNvGrpSpPr/>
        <p:nvPr/>
      </p:nvGrpSpPr>
      <p:grpSpPr>
        <a:xfrm>
          <a:off x="0" y="0"/>
          <a:ext cx="0" cy="0"/>
          <a:chOff x="0" y="0"/>
          <a:chExt cx="0" cy="0"/>
        </a:xfrm>
      </p:grpSpPr>
      <p:pic>
        <p:nvPicPr>
          <p:cNvPr descr="iSCSI là gì và cách thức hoạt động như thế nào? - Blog | TheGioiMayChu" id="6565" name="Google Shape;6565;p153"/>
          <p:cNvPicPr preferRelativeResize="0"/>
          <p:nvPr/>
        </p:nvPicPr>
        <p:blipFill rotWithShape="1">
          <a:blip r:embed="rId3">
            <a:alphaModFix/>
          </a:blip>
          <a:srcRect b="0" l="0" r="0" t="0"/>
          <a:stretch/>
        </p:blipFill>
        <p:spPr>
          <a:xfrm>
            <a:off x="393700" y="337855"/>
            <a:ext cx="10099500" cy="702814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9" name="Shape 6569"/>
        <p:cNvGrpSpPr/>
        <p:nvPr/>
      </p:nvGrpSpPr>
      <p:grpSpPr>
        <a:xfrm>
          <a:off x="0" y="0"/>
          <a:ext cx="0" cy="0"/>
          <a:chOff x="0" y="0"/>
          <a:chExt cx="0" cy="0"/>
        </a:xfrm>
      </p:grpSpPr>
      <p:pic>
        <p:nvPicPr>
          <p:cNvPr descr="ISL between 2 Brocade SAN - Dell Community" id="6570" name="Google Shape;6570;p154"/>
          <p:cNvPicPr preferRelativeResize="0"/>
          <p:nvPr/>
        </p:nvPicPr>
        <p:blipFill rotWithShape="1">
          <a:blip r:embed="rId3">
            <a:alphaModFix/>
          </a:blip>
          <a:srcRect b="0" l="0" r="0" t="0"/>
          <a:stretch/>
        </p:blipFill>
        <p:spPr>
          <a:xfrm>
            <a:off x="393700" y="443205"/>
            <a:ext cx="10058400" cy="6785602"/>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4" name="Shape 6574"/>
        <p:cNvGrpSpPr/>
        <p:nvPr/>
      </p:nvGrpSpPr>
      <p:grpSpPr>
        <a:xfrm>
          <a:off x="0" y="0"/>
          <a:ext cx="0" cy="0"/>
          <a:chOff x="0" y="0"/>
          <a:chExt cx="0" cy="0"/>
        </a:xfrm>
      </p:grpSpPr>
      <p:sp>
        <p:nvSpPr>
          <p:cNvPr id="6575" name="Google Shape;6575;p155"/>
          <p:cNvSpPr txBox="1"/>
          <p:nvPr/>
        </p:nvSpPr>
        <p:spPr>
          <a:xfrm>
            <a:off x="815371" y="2055295"/>
            <a:ext cx="244232" cy="356447"/>
          </a:xfrm>
          <a:prstGeom prst="rect">
            <a:avLst/>
          </a:prstGeom>
          <a:noFill/>
          <a:ln>
            <a:noFill/>
          </a:ln>
        </p:spPr>
        <p:txBody>
          <a:bodyPr anchorCtr="0" anchor="t" bIns="0" lIns="0" spcFirstLastPara="1" rIns="0" wrap="square" tIns="0">
            <a:noAutofit/>
          </a:bodyPr>
          <a:lstStyle/>
          <a:p>
            <a:pPr indent="0" lvl="0" marL="0" marR="0" rtl="0" algn="l">
              <a:lnSpc>
                <a:spcPct val="98111"/>
              </a:lnSpc>
              <a:spcBef>
                <a:spcPts val="0"/>
              </a:spcBef>
              <a:spcAft>
                <a:spcPts val="0"/>
              </a:spcAft>
              <a:buNone/>
            </a:pPr>
            <a:r>
              <a:rPr lang="en-US" sz="2807">
                <a:solidFill>
                  <a:schemeClr val="dk1"/>
                </a:solidFill>
                <a:latin typeface="Arial"/>
                <a:ea typeface="Arial"/>
                <a:cs typeface="Arial"/>
                <a:sym typeface="Arial"/>
              </a:rPr>
              <a:t>!</a:t>
            </a:r>
            <a:endParaRPr sz="2807">
              <a:solidFill>
                <a:schemeClr val="dk1"/>
              </a:solidFill>
              <a:latin typeface="Arial"/>
              <a:ea typeface="Arial"/>
              <a:cs typeface="Arial"/>
              <a:sym typeface="Arial"/>
            </a:endParaRPr>
          </a:p>
        </p:txBody>
      </p:sp>
      <p:sp>
        <p:nvSpPr>
          <p:cNvPr id="6576" name="Google Shape;6576;p155"/>
          <p:cNvSpPr txBox="1"/>
          <p:nvPr/>
        </p:nvSpPr>
        <p:spPr>
          <a:xfrm>
            <a:off x="1338903" y="2650597"/>
            <a:ext cx="99024" cy="14853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140">
                <a:solidFill>
                  <a:schemeClr val="dk1"/>
                </a:solidFill>
                <a:latin typeface="Arial"/>
                <a:ea typeface="Arial"/>
                <a:cs typeface="Arial"/>
                <a:sym typeface="Arial"/>
              </a:rPr>
              <a:t>!</a:t>
            </a:r>
            <a:endParaRPr sz="1140">
              <a:solidFill>
                <a:schemeClr val="dk1"/>
              </a:solidFill>
              <a:latin typeface="Arial"/>
              <a:ea typeface="Arial"/>
              <a:cs typeface="Arial"/>
              <a:sym typeface="Arial"/>
            </a:endParaRPr>
          </a:p>
        </p:txBody>
      </p:sp>
      <p:sp>
        <p:nvSpPr>
          <p:cNvPr id="6577" name="Google Shape;6577;p155"/>
          <p:cNvSpPr txBox="1"/>
          <p:nvPr/>
        </p:nvSpPr>
        <p:spPr>
          <a:xfrm>
            <a:off x="1338903" y="3073877"/>
            <a:ext cx="99024" cy="14853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140">
                <a:solidFill>
                  <a:schemeClr val="dk1"/>
                </a:solidFill>
                <a:latin typeface="Arial"/>
                <a:ea typeface="Arial"/>
                <a:cs typeface="Arial"/>
                <a:sym typeface="Arial"/>
              </a:rPr>
              <a:t>!</a:t>
            </a:r>
            <a:endParaRPr sz="1140">
              <a:solidFill>
                <a:schemeClr val="dk1"/>
              </a:solidFill>
              <a:latin typeface="Arial"/>
              <a:ea typeface="Arial"/>
              <a:cs typeface="Arial"/>
              <a:sym typeface="Arial"/>
            </a:endParaRPr>
          </a:p>
        </p:txBody>
      </p:sp>
      <p:sp>
        <p:nvSpPr>
          <p:cNvPr id="6578" name="Google Shape;6578;p155"/>
          <p:cNvSpPr txBox="1"/>
          <p:nvPr/>
        </p:nvSpPr>
        <p:spPr>
          <a:xfrm>
            <a:off x="815371" y="3778269"/>
            <a:ext cx="244232" cy="356447"/>
          </a:xfrm>
          <a:prstGeom prst="rect">
            <a:avLst/>
          </a:prstGeom>
          <a:noFill/>
          <a:ln>
            <a:noFill/>
          </a:ln>
        </p:spPr>
        <p:txBody>
          <a:bodyPr anchorCtr="0" anchor="t" bIns="0" lIns="0" spcFirstLastPara="1" rIns="0" wrap="square" tIns="0">
            <a:noAutofit/>
          </a:bodyPr>
          <a:lstStyle/>
          <a:p>
            <a:pPr indent="0" lvl="0" marL="0" marR="0" rtl="0" algn="l">
              <a:lnSpc>
                <a:spcPct val="98111"/>
              </a:lnSpc>
              <a:spcBef>
                <a:spcPts val="0"/>
              </a:spcBef>
              <a:spcAft>
                <a:spcPts val="0"/>
              </a:spcAft>
              <a:buNone/>
            </a:pPr>
            <a:r>
              <a:rPr lang="en-US" sz="2807">
                <a:solidFill>
                  <a:schemeClr val="dk1"/>
                </a:solidFill>
                <a:latin typeface="Arial"/>
                <a:ea typeface="Arial"/>
                <a:cs typeface="Arial"/>
                <a:sym typeface="Arial"/>
              </a:rPr>
              <a:t>!</a:t>
            </a:r>
            <a:endParaRPr sz="2807">
              <a:solidFill>
                <a:schemeClr val="dk1"/>
              </a:solidFill>
              <a:latin typeface="Arial"/>
              <a:ea typeface="Arial"/>
              <a:cs typeface="Arial"/>
              <a:sym typeface="Arial"/>
            </a:endParaRPr>
          </a:p>
        </p:txBody>
      </p:sp>
      <p:sp>
        <p:nvSpPr>
          <p:cNvPr id="6579" name="Google Shape;6579;p155"/>
          <p:cNvSpPr txBox="1"/>
          <p:nvPr/>
        </p:nvSpPr>
        <p:spPr>
          <a:xfrm>
            <a:off x="1338903" y="4377135"/>
            <a:ext cx="99024" cy="14853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140">
                <a:solidFill>
                  <a:schemeClr val="dk1"/>
                </a:solidFill>
                <a:latin typeface="Arial"/>
                <a:ea typeface="Arial"/>
                <a:cs typeface="Arial"/>
                <a:sym typeface="Arial"/>
              </a:rPr>
              <a:t>!</a:t>
            </a:r>
            <a:endParaRPr sz="1140">
              <a:solidFill>
                <a:schemeClr val="dk1"/>
              </a:solidFill>
              <a:latin typeface="Arial"/>
              <a:ea typeface="Arial"/>
              <a:cs typeface="Arial"/>
              <a:sym typeface="Arial"/>
            </a:endParaRPr>
          </a:p>
        </p:txBody>
      </p:sp>
      <p:sp>
        <p:nvSpPr>
          <p:cNvPr id="6580" name="Google Shape;6580;p155"/>
          <p:cNvSpPr txBox="1"/>
          <p:nvPr/>
        </p:nvSpPr>
        <p:spPr>
          <a:xfrm>
            <a:off x="1338903" y="4800416"/>
            <a:ext cx="99024" cy="14853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140">
                <a:solidFill>
                  <a:schemeClr val="dk1"/>
                </a:solidFill>
                <a:latin typeface="Arial"/>
                <a:ea typeface="Arial"/>
                <a:cs typeface="Arial"/>
                <a:sym typeface="Arial"/>
              </a:rPr>
              <a:t>!</a:t>
            </a:r>
            <a:endParaRPr sz="1140">
              <a:solidFill>
                <a:schemeClr val="dk1"/>
              </a:solidFill>
              <a:latin typeface="Arial"/>
              <a:ea typeface="Arial"/>
              <a:cs typeface="Arial"/>
              <a:sym typeface="Arial"/>
            </a:endParaRPr>
          </a:p>
        </p:txBody>
      </p:sp>
      <p:sp>
        <p:nvSpPr>
          <p:cNvPr id="6581" name="Google Shape;6581;p155"/>
          <p:cNvSpPr txBox="1"/>
          <p:nvPr/>
        </p:nvSpPr>
        <p:spPr>
          <a:xfrm>
            <a:off x="1338903" y="5234835"/>
            <a:ext cx="99024" cy="14853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140">
                <a:solidFill>
                  <a:schemeClr val="dk1"/>
                </a:solidFill>
                <a:latin typeface="Arial"/>
                <a:ea typeface="Arial"/>
                <a:cs typeface="Arial"/>
                <a:sym typeface="Arial"/>
              </a:rPr>
              <a:t>!</a:t>
            </a:r>
            <a:endParaRPr sz="1140">
              <a:solidFill>
                <a:schemeClr val="dk1"/>
              </a:solidFill>
              <a:latin typeface="Arial"/>
              <a:ea typeface="Arial"/>
              <a:cs typeface="Arial"/>
              <a:sym typeface="Arial"/>
            </a:endParaRPr>
          </a:p>
        </p:txBody>
      </p:sp>
      <p:sp>
        <p:nvSpPr>
          <p:cNvPr id="6582" name="Google Shape;6582;p155"/>
          <p:cNvSpPr txBox="1"/>
          <p:nvPr/>
        </p:nvSpPr>
        <p:spPr>
          <a:xfrm>
            <a:off x="1338903" y="5658116"/>
            <a:ext cx="99024" cy="14853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140">
                <a:solidFill>
                  <a:schemeClr val="dk1"/>
                </a:solidFill>
                <a:latin typeface="Arial"/>
                <a:ea typeface="Arial"/>
                <a:cs typeface="Arial"/>
                <a:sym typeface="Arial"/>
              </a:rPr>
              <a:t>!</a:t>
            </a:r>
            <a:endParaRPr sz="1140">
              <a:solidFill>
                <a:schemeClr val="dk1"/>
              </a:solidFill>
              <a:latin typeface="Arial"/>
              <a:ea typeface="Arial"/>
              <a:cs typeface="Arial"/>
              <a:sym typeface="Arial"/>
            </a:endParaRPr>
          </a:p>
        </p:txBody>
      </p:sp>
      <p:sp>
        <p:nvSpPr>
          <p:cNvPr id="6583" name="Google Shape;6583;p155"/>
          <p:cNvSpPr/>
          <p:nvPr/>
        </p:nvSpPr>
        <p:spPr>
          <a:xfrm>
            <a:off x="815371" y="2092135"/>
            <a:ext cx="244232" cy="2376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84" name="Google Shape;6584;p155"/>
          <p:cNvSpPr/>
          <p:nvPr/>
        </p:nvSpPr>
        <p:spPr>
          <a:xfrm>
            <a:off x="1338903" y="2665949"/>
            <a:ext cx="99024" cy="990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85" name="Google Shape;6585;p155"/>
          <p:cNvSpPr/>
          <p:nvPr/>
        </p:nvSpPr>
        <p:spPr>
          <a:xfrm>
            <a:off x="1338903" y="3089229"/>
            <a:ext cx="99024" cy="990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86" name="Google Shape;6586;p155"/>
          <p:cNvSpPr/>
          <p:nvPr/>
        </p:nvSpPr>
        <p:spPr>
          <a:xfrm>
            <a:off x="815371" y="3815109"/>
            <a:ext cx="244232" cy="2376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87" name="Google Shape;6587;p155"/>
          <p:cNvSpPr/>
          <p:nvPr/>
        </p:nvSpPr>
        <p:spPr>
          <a:xfrm>
            <a:off x="1338903" y="4392487"/>
            <a:ext cx="99024" cy="990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88" name="Google Shape;6588;p155"/>
          <p:cNvSpPr/>
          <p:nvPr/>
        </p:nvSpPr>
        <p:spPr>
          <a:xfrm>
            <a:off x="1338903" y="4815768"/>
            <a:ext cx="99024" cy="990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89" name="Google Shape;6589;p155"/>
          <p:cNvSpPr/>
          <p:nvPr/>
        </p:nvSpPr>
        <p:spPr>
          <a:xfrm>
            <a:off x="1338903" y="5250187"/>
            <a:ext cx="99024" cy="990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90" name="Google Shape;6590;p155"/>
          <p:cNvSpPr/>
          <p:nvPr/>
        </p:nvSpPr>
        <p:spPr>
          <a:xfrm>
            <a:off x="1338903" y="5673468"/>
            <a:ext cx="99024" cy="990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591" name="Google Shape;6591;p155"/>
          <p:cNvSpPr txBox="1"/>
          <p:nvPr/>
        </p:nvSpPr>
        <p:spPr>
          <a:xfrm>
            <a:off x="804232" y="1333518"/>
            <a:ext cx="8350571" cy="2285347"/>
          </a:xfrm>
          <a:prstGeom prst="rect">
            <a:avLst/>
          </a:prstGeom>
          <a:noFill/>
          <a:ln>
            <a:noFill/>
          </a:ln>
        </p:spPr>
        <p:txBody>
          <a:bodyPr anchorCtr="0" anchor="t" bIns="0" lIns="0" spcFirstLastPara="1" rIns="0" wrap="square" tIns="0">
            <a:noAutofit/>
          </a:bodyPr>
          <a:lstStyle/>
          <a:p>
            <a:pPr indent="0" lvl="0" marL="11139" marR="39776" rtl="0" algn="l">
              <a:lnSpc>
                <a:spcPct val="105670"/>
              </a:lnSpc>
              <a:spcBef>
                <a:spcPts val="0"/>
              </a:spcBef>
              <a:spcAft>
                <a:spcPts val="0"/>
              </a:spcAft>
              <a:buNone/>
            </a:pPr>
            <a:r>
              <a:rPr b="1" lang="en-US" sz="3245">
                <a:solidFill>
                  <a:schemeClr val="dk1"/>
                </a:solidFill>
                <a:latin typeface="Arial"/>
                <a:ea typeface="Arial"/>
                <a:cs typeface="Arial"/>
                <a:sym typeface="Arial"/>
              </a:rPr>
              <a:t>iSCSI Concepts</a:t>
            </a:r>
            <a:endParaRPr sz="3245">
              <a:solidFill>
                <a:schemeClr val="dk1"/>
              </a:solidFill>
              <a:latin typeface="Arial"/>
              <a:ea typeface="Arial"/>
              <a:cs typeface="Arial"/>
              <a:sym typeface="Arial"/>
            </a:endParaRPr>
          </a:p>
          <a:p>
            <a:pPr indent="0" lvl="0" marL="255387" marR="39776" rtl="0" algn="l">
              <a:lnSpc>
                <a:spcPct val="95825"/>
              </a:lnSpc>
              <a:spcBef>
                <a:spcPts val="1611"/>
              </a:spcBef>
              <a:spcAft>
                <a:spcPts val="0"/>
              </a:spcAft>
              <a:buNone/>
            </a:pPr>
            <a:r>
              <a:rPr lang="en-US" sz="2807">
                <a:solidFill>
                  <a:schemeClr val="dk1"/>
                </a:solidFill>
                <a:latin typeface="Arial"/>
                <a:ea typeface="Arial"/>
                <a:cs typeface="Arial"/>
                <a:sym typeface="Arial"/>
              </a:rPr>
              <a:t>  SCSI TARGETS are usually storage devices</a:t>
            </a:r>
            <a:endParaRPr/>
          </a:p>
          <a:p>
            <a:pPr indent="0" lvl="0" marL="633712" marR="39776" rtl="0" algn="l">
              <a:lnSpc>
                <a:spcPct val="95825"/>
              </a:lnSpc>
              <a:spcBef>
                <a:spcPts val="652"/>
              </a:spcBef>
              <a:spcAft>
                <a:spcPts val="0"/>
              </a:spcAft>
              <a:buNone/>
            </a:pPr>
            <a:r>
              <a:rPr lang="en-US" sz="1140">
                <a:solidFill>
                  <a:schemeClr val="dk1"/>
                </a:solidFill>
                <a:latin typeface="Arial"/>
                <a:ea typeface="Arial"/>
                <a:cs typeface="Arial"/>
                <a:sym typeface="Arial"/>
              </a:rPr>
              <a:t>        </a:t>
            </a:r>
            <a:r>
              <a:rPr lang="en-US" sz="2324">
                <a:solidFill>
                  <a:schemeClr val="dk1"/>
                </a:solidFill>
                <a:latin typeface="Arial"/>
                <a:ea typeface="Arial"/>
                <a:cs typeface="Arial"/>
                <a:sym typeface="Arial"/>
              </a:rPr>
              <a:t>But storage devices can also be initiators</a:t>
            </a:r>
            <a:endParaRPr/>
          </a:p>
          <a:p>
            <a:pPr indent="-235143" lvl="0" marL="868855" marR="0" rtl="0" algn="l">
              <a:lnSpc>
                <a:spcPct val="102201"/>
              </a:lnSpc>
              <a:spcBef>
                <a:spcPts val="1117"/>
              </a:spcBef>
              <a:spcAft>
                <a:spcPts val="0"/>
              </a:spcAft>
              <a:buNone/>
            </a:pPr>
            <a:r>
              <a:rPr lang="en-US" sz="1140">
                <a:solidFill>
                  <a:schemeClr val="dk1"/>
                </a:solidFill>
                <a:latin typeface="Arial"/>
                <a:ea typeface="Arial"/>
                <a:cs typeface="Arial"/>
                <a:sym typeface="Arial"/>
              </a:rPr>
              <a:t> 	</a:t>
            </a:r>
            <a:r>
              <a:rPr lang="en-US" sz="2324">
                <a:solidFill>
                  <a:schemeClr val="dk1"/>
                </a:solidFill>
                <a:latin typeface="Arial"/>
                <a:ea typeface="Arial"/>
                <a:cs typeface="Arial"/>
                <a:sym typeface="Arial"/>
              </a:rPr>
              <a:t>iSCSI Targets can maintain multiple parallel connections multiple targets</a:t>
            </a:r>
            <a:endParaRPr/>
          </a:p>
        </p:txBody>
      </p:sp>
      <p:sp>
        <p:nvSpPr>
          <p:cNvPr id="6592" name="Google Shape;6592;p155"/>
          <p:cNvSpPr txBox="1"/>
          <p:nvPr/>
        </p:nvSpPr>
        <p:spPr>
          <a:xfrm>
            <a:off x="9175278" y="2936391"/>
            <a:ext cx="314586" cy="319354"/>
          </a:xfrm>
          <a:prstGeom prst="rect">
            <a:avLst/>
          </a:prstGeom>
          <a:noFill/>
          <a:ln>
            <a:noFill/>
          </a:ln>
        </p:spPr>
        <p:txBody>
          <a:bodyPr anchorCtr="0" anchor="t" bIns="0" lIns="0" spcFirstLastPara="1" rIns="0" wrap="square" tIns="0">
            <a:noAutofit/>
          </a:bodyPr>
          <a:lstStyle/>
          <a:p>
            <a:pPr indent="0" lvl="0" marL="11139" marR="0" rtl="0" algn="l">
              <a:lnSpc>
                <a:spcPct val="106626"/>
              </a:lnSpc>
              <a:spcBef>
                <a:spcPts val="0"/>
              </a:spcBef>
              <a:spcAft>
                <a:spcPts val="0"/>
              </a:spcAft>
              <a:buNone/>
            </a:pPr>
            <a:r>
              <a:rPr lang="en-US" sz="2324">
                <a:solidFill>
                  <a:srgbClr val="5D5A5B"/>
                </a:solidFill>
                <a:latin typeface="Arial"/>
                <a:ea typeface="Arial"/>
                <a:cs typeface="Arial"/>
                <a:sym typeface="Arial"/>
              </a:rPr>
              <a:t>to</a:t>
            </a:r>
            <a:endParaRPr sz="2324">
              <a:solidFill>
                <a:schemeClr val="dk1"/>
              </a:solidFill>
              <a:latin typeface="Arial"/>
              <a:ea typeface="Arial"/>
              <a:cs typeface="Arial"/>
              <a:sym typeface="Arial"/>
            </a:endParaRPr>
          </a:p>
        </p:txBody>
      </p:sp>
      <p:sp>
        <p:nvSpPr>
          <p:cNvPr id="6593" name="Google Shape;6593;p155"/>
          <p:cNvSpPr txBox="1"/>
          <p:nvPr/>
        </p:nvSpPr>
        <p:spPr>
          <a:xfrm>
            <a:off x="1048477" y="3752767"/>
            <a:ext cx="6832827" cy="393087"/>
          </a:xfrm>
          <a:prstGeom prst="rect">
            <a:avLst/>
          </a:prstGeom>
          <a:noFill/>
          <a:ln>
            <a:noFill/>
          </a:ln>
        </p:spPr>
        <p:txBody>
          <a:bodyPr anchorCtr="0" anchor="t" bIns="0" lIns="0" spcFirstLastPara="1" rIns="0" wrap="square" tIns="0">
            <a:noAutofit/>
          </a:bodyPr>
          <a:lstStyle/>
          <a:p>
            <a:pPr indent="0" lvl="0" marL="11139" marR="0" rtl="0" algn="l">
              <a:lnSpc>
                <a:spcPct val="105308"/>
              </a:lnSpc>
              <a:spcBef>
                <a:spcPts val="0"/>
              </a:spcBef>
              <a:spcAft>
                <a:spcPts val="0"/>
              </a:spcAft>
              <a:buNone/>
            </a:pPr>
            <a:r>
              <a:rPr lang="en-US" sz="2807">
                <a:solidFill>
                  <a:schemeClr val="dk1"/>
                </a:solidFill>
                <a:latin typeface="Arial"/>
                <a:ea typeface="Arial"/>
                <a:cs typeface="Arial"/>
                <a:sym typeface="Arial"/>
              </a:rPr>
              <a:t>  iSCSI defines several identifiers to enable</a:t>
            </a:r>
            <a:endParaRPr sz="2807">
              <a:solidFill>
                <a:schemeClr val="dk1"/>
              </a:solidFill>
              <a:latin typeface="Arial"/>
              <a:ea typeface="Arial"/>
              <a:cs typeface="Arial"/>
              <a:sym typeface="Arial"/>
            </a:endParaRPr>
          </a:p>
        </p:txBody>
      </p:sp>
      <p:sp>
        <p:nvSpPr>
          <p:cNvPr id="6594" name="Google Shape;6594;p155"/>
          <p:cNvSpPr txBox="1"/>
          <p:nvPr/>
        </p:nvSpPr>
        <p:spPr>
          <a:xfrm>
            <a:off x="7902442" y="3752767"/>
            <a:ext cx="729479" cy="378725"/>
          </a:xfrm>
          <a:prstGeom prst="rect">
            <a:avLst/>
          </a:prstGeom>
          <a:noFill/>
          <a:ln>
            <a:noFill/>
          </a:ln>
        </p:spPr>
        <p:txBody>
          <a:bodyPr anchorCtr="0" anchor="t" bIns="0" lIns="0" spcFirstLastPara="1" rIns="0" wrap="square" tIns="0">
            <a:noAutofit/>
          </a:bodyPr>
          <a:lstStyle/>
          <a:p>
            <a:pPr indent="0" lvl="0" marL="11139" marR="0" rtl="0" algn="l">
              <a:lnSpc>
                <a:spcPct val="105308"/>
              </a:lnSpc>
              <a:spcBef>
                <a:spcPts val="0"/>
              </a:spcBef>
              <a:spcAft>
                <a:spcPts val="0"/>
              </a:spcAft>
              <a:buNone/>
            </a:pPr>
            <a:r>
              <a:rPr lang="en-US" sz="2807">
                <a:solidFill>
                  <a:schemeClr val="dk1"/>
                </a:solidFill>
                <a:latin typeface="Arial"/>
                <a:ea typeface="Arial"/>
                <a:cs typeface="Arial"/>
                <a:sym typeface="Arial"/>
              </a:rPr>
              <a:t>this:</a:t>
            </a:r>
            <a:endParaRPr sz="2807">
              <a:solidFill>
                <a:schemeClr val="dk1"/>
              </a:solidFill>
              <a:latin typeface="Arial"/>
              <a:ea typeface="Arial"/>
              <a:cs typeface="Arial"/>
              <a:sym typeface="Arial"/>
            </a:endParaRPr>
          </a:p>
        </p:txBody>
      </p:sp>
      <p:sp>
        <p:nvSpPr>
          <p:cNvPr id="6595" name="Google Shape;6595;p155"/>
          <p:cNvSpPr txBox="1"/>
          <p:nvPr/>
        </p:nvSpPr>
        <p:spPr>
          <a:xfrm>
            <a:off x="1426794" y="4239649"/>
            <a:ext cx="1061366" cy="1600333"/>
          </a:xfrm>
          <a:prstGeom prst="rect">
            <a:avLst/>
          </a:prstGeom>
          <a:noFill/>
          <a:ln>
            <a:noFill/>
          </a:ln>
        </p:spPr>
        <p:txBody>
          <a:bodyPr anchorCtr="0" anchor="t" bIns="0" lIns="0" spcFirstLastPara="1" rIns="0" wrap="square" tIns="0">
            <a:noAutofit/>
          </a:bodyPr>
          <a:lstStyle/>
          <a:p>
            <a:pPr indent="0" lvl="0" marL="11139" marR="0" rtl="0" algn="l">
              <a:lnSpc>
                <a:spcPct val="106626"/>
              </a:lnSpc>
              <a:spcBef>
                <a:spcPts val="0"/>
              </a:spcBef>
              <a:spcAft>
                <a:spcPts val="0"/>
              </a:spcAft>
              <a:buNone/>
            </a:pPr>
            <a:r>
              <a:rPr lang="en-US" sz="1140">
                <a:solidFill>
                  <a:schemeClr val="dk1"/>
                </a:solidFill>
                <a:latin typeface="Arial"/>
                <a:ea typeface="Arial"/>
                <a:cs typeface="Arial"/>
                <a:sym typeface="Arial"/>
              </a:rPr>
              <a:t>        </a:t>
            </a:r>
            <a:r>
              <a:rPr lang="en-US" sz="2324">
                <a:solidFill>
                  <a:schemeClr val="dk1"/>
                </a:solidFill>
                <a:latin typeface="Arial"/>
                <a:ea typeface="Arial"/>
                <a:cs typeface="Arial"/>
                <a:sym typeface="Arial"/>
              </a:rPr>
              <a:t>iSCSI</a:t>
            </a:r>
            <a:endParaRPr/>
          </a:p>
          <a:p>
            <a:pPr indent="0" lvl="0" marL="11139" marR="0" rtl="0" algn="l">
              <a:lnSpc>
                <a:spcPct val="95825"/>
              </a:lnSpc>
              <a:spcBef>
                <a:spcPts val="536"/>
              </a:spcBef>
              <a:spcAft>
                <a:spcPts val="0"/>
              </a:spcAft>
              <a:buNone/>
            </a:pPr>
            <a:r>
              <a:rPr lang="en-US" sz="1140">
                <a:solidFill>
                  <a:schemeClr val="dk1"/>
                </a:solidFill>
                <a:latin typeface="Arial"/>
                <a:ea typeface="Arial"/>
                <a:cs typeface="Arial"/>
                <a:sym typeface="Arial"/>
              </a:rPr>
              <a:t>        </a:t>
            </a:r>
            <a:r>
              <a:rPr lang="en-US" sz="2324">
                <a:solidFill>
                  <a:schemeClr val="dk1"/>
                </a:solidFill>
                <a:latin typeface="Arial"/>
                <a:ea typeface="Arial"/>
                <a:cs typeface="Arial"/>
                <a:sym typeface="Arial"/>
              </a:rPr>
              <a:t>iSCSI</a:t>
            </a:r>
            <a:endParaRPr/>
          </a:p>
          <a:p>
            <a:pPr indent="0" lvl="0" marL="11139" marR="0" rtl="0" algn="l">
              <a:lnSpc>
                <a:spcPct val="95825"/>
              </a:lnSpc>
              <a:spcBef>
                <a:spcPts val="747"/>
              </a:spcBef>
              <a:spcAft>
                <a:spcPts val="0"/>
              </a:spcAft>
              <a:buNone/>
            </a:pPr>
            <a:r>
              <a:rPr lang="en-US" sz="1140">
                <a:solidFill>
                  <a:schemeClr val="dk1"/>
                </a:solidFill>
                <a:latin typeface="Arial"/>
                <a:ea typeface="Arial"/>
                <a:cs typeface="Arial"/>
                <a:sym typeface="Arial"/>
              </a:rPr>
              <a:t>        </a:t>
            </a:r>
            <a:r>
              <a:rPr lang="en-US" sz="2324">
                <a:solidFill>
                  <a:schemeClr val="dk1"/>
                </a:solidFill>
                <a:latin typeface="Arial"/>
                <a:ea typeface="Arial"/>
                <a:cs typeface="Arial"/>
                <a:sym typeface="Arial"/>
              </a:rPr>
              <a:t>iSCSI</a:t>
            </a:r>
            <a:endParaRPr/>
          </a:p>
          <a:p>
            <a:pPr indent="0" lvl="0" marL="11139" marR="0" rtl="0" algn="l">
              <a:lnSpc>
                <a:spcPct val="95825"/>
              </a:lnSpc>
              <a:spcBef>
                <a:spcPts val="660"/>
              </a:spcBef>
              <a:spcAft>
                <a:spcPts val="0"/>
              </a:spcAft>
              <a:buNone/>
            </a:pPr>
            <a:r>
              <a:rPr lang="en-US" sz="1140">
                <a:solidFill>
                  <a:schemeClr val="dk1"/>
                </a:solidFill>
                <a:latin typeface="Arial"/>
                <a:ea typeface="Arial"/>
                <a:cs typeface="Arial"/>
                <a:sym typeface="Arial"/>
              </a:rPr>
              <a:t>      </a:t>
            </a:r>
            <a:endParaRPr sz="2324">
              <a:solidFill>
                <a:schemeClr val="dk1"/>
              </a:solidFill>
              <a:latin typeface="Arial"/>
              <a:ea typeface="Arial"/>
              <a:cs typeface="Arial"/>
              <a:sym typeface="Arial"/>
            </a:endParaRPr>
          </a:p>
        </p:txBody>
      </p:sp>
      <p:sp>
        <p:nvSpPr>
          <p:cNvPr id="6596" name="Google Shape;6596;p155"/>
          <p:cNvSpPr txBox="1"/>
          <p:nvPr/>
        </p:nvSpPr>
        <p:spPr>
          <a:xfrm>
            <a:off x="2503842" y="4239649"/>
            <a:ext cx="4332908" cy="1600333"/>
          </a:xfrm>
          <a:prstGeom prst="rect">
            <a:avLst/>
          </a:prstGeom>
          <a:noFill/>
          <a:ln>
            <a:noFill/>
          </a:ln>
        </p:spPr>
        <p:txBody>
          <a:bodyPr anchorCtr="0" anchor="t" bIns="0" lIns="0" spcFirstLastPara="1" rIns="0" wrap="square" tIns="0">
            <a:noAutofit/>
          </a:bodyPr>
          <a:lstStyle/>
          <a:p>
            <a:pPr indent="0" lvl="0" marL="11139" marR="50915" rtl="0" algn="l">
              <a:lnSpc>
                <a:spcPct val="106626"/>
              </a:lnSpc>
              <a:spcBef>
                <a:spcPts val="0"/>
              </a:spcBef>
              <a:spcAft>
                <a:spcPts val="0"/>
              </a:spcAft>
              <a:buNone/>
            </a:pPr>
            <a:r>
              <a:rPr lang="en-US" sz="2324">
                <a:solidFill>
                  <a:schemeClr val="dk1"/>
                </a:solidFill>
                <a:latin typeface="Arial"/>
                <a:ea typeface="Arial"/>
                <a:cs typeface="Arial"/>
                <a:sym typeface="Arial"/>
              </a:rPr>
              <a:t>names</a:t>
            </a:r>
            <a:endParaRPr/>
          </a:p>
          <a:p>
            <a:pPr indent="0" lvl="0" marL="11139" marR="0" rtl="0" algn="l">
              <a:lnSpc>
                <a:spcPct val="95825"/>
              </a:lnSpc>
              <a:spcBef>
                <a:spcPts val="536"/>
              </a:spcBef>
              <a:spcAft>
                <a:spcPts val="0"/>
              </a:spcAft>
              <a:buNone/>
            </a:pPr>
            <a:r>
              <a:rPr lang="en-US" sz="2324">
                <a:solidFill>
                  <a:schemeClr val="dk1"/>
                </a:solidFill>
                <a:latin typeface="Arial"/>
                <a:ea typeface="Arial"/>
                <a:cs typeface="Arial"/>
                <a:sym typeface="Arial"/>
              </a:rPr>
              <a:t>initiator session identifiers (ISID)</a:t>
            </a:r>
            <a:endParaRPr/>
          </a:p>
          <a:p>
            <a:pPr indent="0" lvl="0" marL="11139" marR="50915" rtl="0" algn="l">
              <a:lnSpc>
                <a:spcPct val="95825"/>
              </a:lnSpc>
              <a:spcBef>
                <a:spcPts val="747"/>
              </a:spcBef>
              <a:spcAft>
                <a:spcPts val="0"/>
              </a:spcAft>
              <a:buNone/>
            </a:pPr>
            <a:r>
              <a:rPr lang="en-US" sz="2324">
                <a:solidFill>
                  <a:schemeClr val="dk1"/>
                </a:solidFill>
                <a:latin typeface="Arial"/>
                <a:ea typeface="Arial"/>
                <a:cs typeface="Arial"/>
                <a:sym typeface="Arial"/>
              </a:rPr>
              <a:t>connection identifiers (CID)</a:t>
            </a:r>
            <a:endParaRPr/>
          </a:p>
          <a:p>
            <a:pPr indent="0" lvl="0" marL="11139" marR="50915" rtl="0" algn="l">
              <a:lnSpc>
                <a:spcPct val="95825"/>
              </a:lnSpc>
              <a:spcBef>
                <a:spcPts val="660"/>
              </a:spcBef>
              <a:spcAft>
                <a:spcPts val="0"/>
              </a:spcAft>
              <a:buNone/>
            </a:pPr>
            <a:r>
              <a:rPr lang="en-US" sz="2324">
                <a:solidFill>
                  <a:schemeClr val="dk1"/>
                </a:solidFill>
                <a:latin typeface="Arial"/>
                <a:ea typeface="Arial"/>
                <a:cs typeface="Arial"/>
                <a:sym typeface="Arial"/>
              </a:rPr>
              <a:t>target portals (TPGT)</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0" name="Shape 6600"/>
        <p:cNvGrpSpPr/>
        <p:nvPr/>
      </p:nvGrpSpPr>
      <p:grpSpPr>
        <a:xfrm>
          <a:off x="0" y="0"/>
          <a:ext cx="0" cy="0"/>
          <a:chOff x="0" y="0"/>
          <a:chExt cx="0" cy="0"/>
        </a:xfrm>
      </p:grpSpPr>
      <p:sp>
        <p:nvSpPr>
          <p:cNvPr id="6601" name="Google Shape;6601;p156"/>
          <p:cNvSpPr/>
          <p:nvPr/>
        </p:nvSpPr>
        <p:spPr>
          <a:xfrm>
            <a:off x="336196" y="2399914"/>
            <a:ext cx="3780377" cy="22255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02" name="Google Shape;6602;p156"/>
          <p:cNvSpPr/>
          <p:nvPr/>
        </p:nvSpPr>
        <p:spPr>
          <a:xfrm>
            <a:off x="321159" y="2726554"/>
            <a:ext cx="2314457" cy="27518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03" name="Google Shape;6603;p156"/>
          <p:cNvSpPr/>
          <p:nvPr/>
        </p:nvSpPr>
        <p:spPr>
          <a:xfrm>
            <a:off x="315891" y="3591782"/>
            <a:ext cx="4217395" cy="28210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04" name="Google Shape;6604;p156"/>
          <p:cNvSpPr/>
          <p:nvPr/>
        </p:nvSpPr>
        <p:spPr>
          <a:xfrm>
            <a:off x="327174" y="3925951"/>
            <a:ext cx="2753655" cy="22255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05" name="Google Shape;6605;p156"/>
          <p:cNvSpPr/>
          <p:nvPr/>
        </p:nvSpPr>
        <p:spPr>
          <a:xfrm>
            <a:off x="330783" y="4794790"/>
            <a:ext cx="4634792" cy="28210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06" name="Google Shape;6606;p156"/>
          <p:cNvSpPr/>
          <p:nvPr/>
        </p:nvSpPr>
        <p:spPr>
          <a:xfrm>
            <a:off x="5256777" y="2370155"/>
            <a:ext cx="1735246" cy="455684"/>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07" name="Google Shape;6607;p156"/>
          <p:cNvSpPr/>
          <p:nvPr/>
        </p:nvSpPr>
        <p:spPr>
          <a:xfrm>
            <a:off x="5256777" y="3059151"/>
            <a:ext cx="1735246" cy="492138"/>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08" name="Google Shape;6608;p156"/>
          <p:cNvSpPr/>
          <p:nvPr/>
        </p:nvSpPr>
        <p:spPr>
          <a:xfrm>
            <a:off x="5985873" y="2639920"/>
            <a:ext cx="280702" cy="601504"/>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09" name="Google Shape;6609;p156"/>
          <p:cNvSpPr/>
          <p:nvPr/>
        </p:nvSpPr>
        <p:spPr>
          <a:xfrm>
            <a:off x="6124862" y="2783967"/>
            <a:ext cx="0" cy="277081"/>
          </a:xfrm>
          <a:custGeom>
            <a:rect b="b" l="l" r="r" t="t"/>
            <a:pathLst>
              <a:path extrusionOk="0" h="315912" w="120000">
                <a:moveTo>
                  <a:pt x="0" y="0"/>
                </a:moveTo>
                <a:lnTo>
                  <a:pt x="0" y="315912"/>
                </a:lnTo>
              </a:path>
            </a:pathLst>
          </a:custGeom>
          <a:noFill/>
          <a:ln cap="flat" cmpd="sng" w="25375">
            <a:solidFill>
              <a:srgbClr val="4248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10" name="Google Shape;6610;p156"/>
          <p:cNvSpPr/>
          <p:nvPr/>
        </p:nvSpPr>
        <p:spPr>
          <a:xfrm>
            <a:off x="6091445" y="2761689"/>
            <a:ext cx="66834" cy="66834"/>
          </a:xfrm>
          <a:custGeom>
            <a:rect b="b" l="l" r="r" t="t"/>
            <a:pathLst>
              <a:path extrusionOk="0" h="76200" w="76200">
                <a:moveTo>
                  <a:pt x="0" y="76200"/>
                </a:moveTo>
                <a:lnTo>
                  <a:pt x="76200" y="76200"/>
                </a:lnTo>
                <a:lnTo>
                  <a:pt x="38100" y="0"/>
                </a:lnTo>
                <a:lnTo>
                  <a:pt x="0" y="76200"/>
                </a:lnTo>
                <a:close/>
              </a:path>
            </a:pathLst>
          </a:custGeom>
          <a:solidFill>
            <a:srgbClr val="4248A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11" name="Google Shape;6611;p156"/>
          <p:cNvSpPr/>
          <p:nvPr/>
        </p:nvSpPr>
        <p:spPr>
          <a:xfrm>
            <a:off x="6091445" y="3016492"/>
            <a:ext cx="66834" cy="66834"/>
          </a:xfrm>
          <a:custGeom>
            <a:rect b="b" l="l" r="r" t="t"/>
            <a:pathLst>
              <a:path extrusionOk="0" h="76200" w="76200">
                <a:moveTo>
                  <a:pt x="76200" y="0"/>
                </a:moveTo>
                <a:lnTo>
                  <a:pt x="0" y="0"/>
                </a:lnTo>
                <a:lnTo>
                  <a:pt x="38100" y="76200"/>
                </a:lnTo>
                <a:lnTo>
                  <a:pt x="76200" y="0"/>
                </a:lnTo>
                <a:close/>
              </a:path>
            </a:pathLst>
          </a:custGeom>
          <a:solidFill>
            <a:srgbClr val="4248A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12" name="Google Shape;6612;p156"/>
          <p:cNvSpPr/>
          <p:nvPr/>
        </p:nvSpPr>
        <p:spPr>
          <a:xfrm>
            <a:off x="5256777" y="3748145"/>
            <a:ext cx="1735246" cy="495785"/>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13" name="Google Shape;6613;p156"/>
          <p:cNvSpPr/>
          <p:nvPr/>
        </p:nvSpPr>
        <p:spPr>
          <a:xfrm>
            <a:off x="5985873" y="3365370"/>
            <a:ext cx="280702" cy="565049"/>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14" name="Google Shape;6614;p156"/>
          <p:cNvSpPr/>
          <p:nvPr/>
        </p:nvSpPr>
        <p:spPr>
          <a:xfrm>
            <a:off x="6124862" y="3510206"/>
            <a:ext cx="0" cy="240880"/>
          </a:xfrm>
          <a:custGeom>
            <a:rect b="b" l="l" r="r" t="t"/>
            <a:pathLst>
              <a:path extrusionOk="0" h="274637" w="120000">
                <a:moveTo>
                  <a:pt x="0" y="0"/>
                </a:moveTo>
                <a:lnTo>
                  <a:pt x="0" y="274637"/>
                </a:lnTo>
              </a:path>
            </a:pathLst>
          </a:custGeom>
          <a:noFill/>
          <a:ln cap="flat" cmpd="sng" w="25375">
            <a:solidFill>
              <a:srgbClr val="4248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15" name="Google Shape;6615;p156"/>
          <p:cNvSpPr/>
          <p:nvPr/>
        </p:nvSpPr>
        <p:spPr>
          <a:xfrm>
            <a:off x="6091445" y="3487928"/>
            <a:ext cx="66834" cy="66834"/>
          </a:xfrm>
          <a:custGeom>
            <a:rect b="b" l="l" r="r" t="t"/>
            <a:pathLst>
              <a:path extrusionOk="0" h="76200" w="76200">
                <a:moveTo>
                  <a:pt x="0" y="76200"/>
                </a:moveTo>
                <a:lnTo>
                  <a:pt x="76200" y="76200"/>
                </a:lnTo>
                <a:lnTo>
                  <a:pt x="38100" y="0"/>
                </a:lnTo>
                <a:lnTo>
                  <a:pt x="0" y="76200"/>
                </a:lnTo>
                <a:close/>
              </a:path>
            </a:pathLst>
          </a:custGeom>
          <a:solidFill>
            <a:srgbClr val="4248A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16" name="Google Shape;6616;p156"/>
          <p:cNvSpPr/>
          <p:nvPr/>
        </p:nvSpPr>
        <p:spPr>
          <a:xfrm>
            <a:off x="6091445" y="3706530"/>
            <a:ext cx="66834" cy="66834"/>
          </a:xfrm>
          <a:custGeom>
            <a:rect b="b" l="l" r="r" t="t"/>
            <a:pathLst>
              <a:path extrusionOk="0" h="76200" w="76200">
                <a:moveTo>
                  <a:pt x="76200" y="0"/>
                </a:moveTo>
                <a:lnTo>
                  <a:pt x="0" y="0"/>
                </a:lnTo>
                <a:lnTo>
                  <a:pt x="38100" y="76200"/>
                </a:lnTo>
                <a:lnTo>
                  <a:pt x="76200" y="0"/>
                </a:lnTo>
                <a:close/>
              </a:path>
            </a:pathLst>
          </a:custGeom>
          <a:solidFill>
            <a:srgbClr val="4248A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17" name="Google Shape;6617;p156"/>
          <p:cNvSpPr/>
          <p:nvPr/>
        </p:nvSpPr>
        <p:spPr>
          <a:xfrm>
            <a:off x="5256777" y="4440786"/>
            <a:ext cx="1735246" cy="492138"/>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18" name="Google Shape;6618;p156"/>
          <p:cNvSpPr/>
          <p:nvPr/>
        </p:nvSpPr>
        <p:spPr>
          <a:xfrm>
            <a:off x="5985873" y="4054364"/>
            <a:ext cx="280702" cy="568694"/>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19" name="Google Shape;6619;p156"/>
          <p:cNvSpPr/>
          <p:nvPr/>
        </p:nvSpPr>
        <p:spPr>
          <a:xfrm>
            <a:off x="6124862" y="4200717"/>
            <a:ext cx="0" cy="240880"/>
          </a:xfrm>
          <a:custGeom>
            <a:rect b="b" l="l" r="r" t="t"/>
            <a:pathLst>
              <a:path extrusionOk="0" h="274637" w="120000">
                <a:moveTo>
                  <a:pt x="0" y="0"/>
                </a:moveTo>
                <a:lnTo>
                  <a:pt x="0" y="274637"/>
                </a:lnTo>
              </a:path>
            </a:pathLst>
          </a:custGeom>
          <a:noFill/>
          <a:ln cap="flat" cmpd="sng" w="25375">
            <a:solidFill>
              <a:srgbClr val="4248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20" name="Google Shape;6620;p156"/>
          <p:cNvSpPr/>
          <p:nvPr/>
        </p:nvSpPr>
        <p:spPr>
          <a:xfrm>
            <a:off x="6091445" y="4178439"/>
            <a:ext cx="66834" cy="66834"/>
          </a:xfrm>
          <a:custGeom>
            <a:rect b="b" l="l" r="r" t="t"/>
            <a:pathLst>
              <a:path extrusionOk="0" h="76200" w="76200">
                <a:moveTo>
                  <a:pt x="0" y="76200"/>
                </a:moveTo>
                <a:lnTo>
                  <a:pt x="76200" y="76200"/>
                </a:lnTo>
                <a:lnTo>
                  <a:pt x="38100" y="0"/>
                </a:lnTo>
                <a:lnTo>
                  <a:pt x="0" y="76200"/>
                </a:lnTo>
                <a:close/>
              </a:path>
            </a:pathLst>
          </a:custGeom>
          <a:solidFill>
            <a:srgbClr val="4248A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21" name="Google Shape;6621;p156"/>
          <p:cNvSpPr/>
          <p:nvPr/>
        </p:nvSpPr>
        <p:spPr>
          <a:xfrm>
            <a:off x="6091445" y="4397042"/>
            <a:ext cx="66834" cy="66834"/>
          </a:xfrm>
          <a:custGeom>
            <a:rect b="b" l="l" r="r" t="t"/>
            <a:pathLst>
              <a:path extrusionOk="0" h="76200" w="76200">
                <a:moveTo>
                  <a:pt x="76200" y="0"/>
                </a:moveTo>
                <a:lnTo>
                  <a:pt x="0" y="0"/>
                </a:lnTo>
                <a:lnTo>
                  <a:pt x="38100" y="76200"/>
                </a:lnTo>
                <a:lnTo>
                  <a:pt x="76200" y="0"/>
                </a:lnTo>
                <a:close/>
              </a:path>
            </a:pathLst>
          </a:custGeom>
          <a:solidFill>
            <a:srgbClr val="4248A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22" name="Google Shape;6622;p156"/>
          <p:cNvSpPr/>
          <p:nvPr/>
        </p:nvSpPr>
        <p:spPr>
          <a:xfrm>
            <a:off x="5256777" y="5129780"/>
            <a:ext cx="1735246" cy="495785"/>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23" name="Google Shape;6623;p156"/>
          <p:cNvSpPr/>
          <p:nvPr/>
        </p:nvSpPr>
        <p:spPr>
          <a:xfrm>
            <a:off x="5985873" y="4747006"/>
            <a:ext cx="280702" cy="565049"/>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24" name="Google Shape;6624;p156"/>
          <p:cNvSpPr/>
          <p:nvPr/>
        </p:nvSpPr>
        <p:spPr>
          <a:xfrm>
            <a:off x="6124862" y="4891229"/>
            <a:ext cx="0" cy="240880"/>
          </a:xfrm>
          <a:custGeom>
            <a:rect b="b" l="l" r="r" t="t"/>
            <a:pathLst>
              <a:path extrusionOk="0" h="274637" w="120000">
                <a:moveTo>
                  <a:pt x="0" y="0"/>
                </a:moveTo>
                <a:lnTo>
                  <a:pt x="0" y="274637"/>
                </a:lnTo>
              </a:path>
            </a:pathLst>
          </a:custGeom>
          <a:noFill/>
          <a:ln cap="flat" cmpd="sng" w="25375">
            <a:solidFill>
              <a:srgbClr val="4248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25" name="Google Shape;6625;p156"/>
          <p:cNvSpPr/>
          <p:nvPr/>
        </p:nvSpPr>
        <p:spPr>
          <a:xfrm>
            <a:off x="6091445" y="4868951"/>
            <a:ext cx="66834" cy="66834"/>
          </a:xfrm>
          <a:custGeom>
            <a:rect b="b" l="l" r="r" t="t"/>
            <a:pathLst>
              <a:path extrusionOk="0" h="76200" w="76200">
                <a:moveTo>
                  <a:pt x="0" y="76199"/>
                </a:moveTo>
                <a:lnTo>
                  <a:pt x="76200" y="76199"/>
                </a:lnTo>
                <a:lnTo>
                  <a:pt x="38100" y="0"/>
                </a:lnTo>
                <a:lnTo>
                  <a:pt x="0" y="76199"/>
                </a:lnTo>
                <a:close/>
              </a:path>
            </a:pathLst>
          </a:custGeom>
          <a:solidFill>
            <a:srgbClr val="4248A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26" name="Google Shape;6626;p156"/>
          <p:cNvSpPr/>
          <p:nvPr/>
        </p:nvSpPr>
        <p:spPr>
          <a:xfrm>
            <a:off x="6091445" y="5087554"/>
            <a:ext cx="66834" cy="66834"/>
          </a:xfrm>
          <a:custGeom>
            <a:rect b="b" l="l" r="r" t="t"/>
            <a:pathLst>
              <a:path extrusionOk="0" h="76200" w="76200">
                <a:moveTo>
                  <a:pt x="76200" y="0"/>
                </a:moveTo>
                <a:lnTo>
                  <a:pt x="0" y="0"/>
                </a:lnTo>
                <a:lnTo>
                  <a:pt x="38100" y="76199"/>
                </a:lnTo>
                <a:lnTo>
                  <a:pt x="76200" y="0"/>
                </a:lnTo>
                <a:close/>
              </a:path>
            </a:pathLst>
          </a:custGeom>
          <a:solidFill>
            <a:srgbClr val="4248A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27" name="Google Shape;6627;p156"/>
          <p:cNvSpPr/>
          <p:nvPr/>
        </p:nvSpPr>
        <p:spPr>
          <a:xfrm>
            <a:off x="8621552" y="4440786"/>
            <a:ext cx="1735246" cy="492138"/>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28" name="Google Shape;6628;p156"/>
          <p:cNvSpPr/>
          <p:nvPr/>
        </p:nvSpPr>
        <p:spPr>
          <a:xfrm>
            <a:off x="8621552" y="5129780"/>
            <a:ext cx="1735246" cy="495785"/>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29" name="Google Shape;6629;p156"/>
          <p:cNvSpPr/>
          <p:nvPr/>
        </p:nvSpPr>
        <p:spPr>
          <a:xfrm>
            <a:off x="9350648" y="4747006"/>
            <a:ext cx="280702" cy="565049"/>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30" name="Google Shape;6630;p156"/>
          <p:cNvSpPr/>
          <p:nvPr/>
        </p:nvSpPr>
        <p:spPr>
          <a:xfrm>
            <a:off x="9490020" y="4891229"/>
            <a:ext cx="0" cy="240880"/>
          </a:xfrm>
          <a:custGeom>
            <a:rect b="b" l="l" r="r" t="t"/>
            <a:pathLst>
              <a:path extrusionOk="0" h="274637" w="120000">
                <a:moveTo>
                  <a:pt x="0" y="0"/>
                </a:moveTo>
                <a:lnTo>
                  <a:pt x="0" y="274637"/>
                </a:lnTo>
              </a:path>
            </a:pathLst>
          </a:custGeom>
          <a:noFill/>
          <a:ln cap="flat" cmpd="sng" w="25375">
            <a:solidFill>
              <a:srgbClr val="4248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31" name="Google Shape;6631;p156"/>
          <p:cNvSpPr/>
          <p:nvPr/>
        </p:nvSpPr>
        <p:spPr>
          <a:xfrm>
            <a:off x="9456603" y="4868951"/>
            <a:ext cx="66834" cy="66834"/>
          </a:xfrm>
          <a:custGeom>
            <a:rect b="b" l="l" r="r" t="t"/>
            <a:pathLst>
              <a:path extrusionOk="0" h="76200" w="76200">
                <a:moveTo>
                  <a:pt x="0" y="76199"/>
                </a:moveTo>
                <a:lnTo>
                  <a:pt x="76200" y="76199"/>
                </a:lnTo>
                <a:lnTo>
                  <a:pt x="38100" y="0"/>
                </a:lnTo>
                <a:lnTo>
                  <a:pt x="0" y="76199"/>
                </a:lnTo>
                <a:close/>
              </a:path>
            </a:pathLst>
          </a:custGeom>
          <a:solidFill>
            <a:srgbClr val="4248A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32" name="Google Shape;6632;p156"/>
          <p:cNvSpPr/>
          <p:nvPr/>
        </p:nvSpPr>
        <p:spPr>
          <a:xfrm>
            <a:off x="9456603" y="5087554"/>
            <a:ext cx="66834" cy="66834"/>
          </a:xfrm>
          <a:custGeom>
            <a:rect b="b" l="l" r="r" t="t"/>
            <a:pathLst>
              <a:path extrusionOk="0" h="76200" w="76200">
                <a:moveTo>
                  <a:pt x="76200" y="0"/>
                </a:moveTo>
                <a:lnTo>
                  <a:pt x="0" y="0"/>
                </a:lnTo>
                <a:lnTo>
                  <a:pt x="38100" y="76199"/>
                </a:lnTo>
                <a:lnTo>
                  <a:pt x="76200" y="0"/>
                </a:lnTo>
                <a:close/>
              </a:path>
            </a:pathLst>
          </a:custGeom>
          <a:solidFill>
            <a:srgbClr val="4248A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33" name="Google Shape;6633;p156"/>
          <p:cNvSpPr/>
          <p:nvPr/>
        </p:nvSpPr>
        <p:spPr>
          <a:xfrm>
            <a:off x="8621552" y="3748145"/>
            <a:ext cx="1735246" cy="495785"/>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34" name="Google Shape;6634;p156"/>
          <p:cNvSpPr/>
          <p:nvPr/>
        </p:nvSpPr>
        <p:spPr>
          <a:xfrm>
            <a:off x="9350648" y="4054364"/>
            <a:ext cx="280702" cy="568694"/>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35" name="Google Shape;6635;p156"/>
          <p:cNvSpPr/>
          <p:nvPr/>
        </p:nvSpPr>
        <p:spPr>
          <a:xfrm>
            <a:off x="9490020" y="4200717"/>
            <a:ext cx="0" cy="240880"/>
          </a:xfrm>
          <a:custGeom>
            <a:rect b="b" l="l" r="r" t="t"/>
            <a:pathLst>
              <a:path extrusionOk="0" h="274637" w="120000">
                <a:moveTo>
                  <a:pt x="0" y="0"/>
                </a:moveTo>
                <a:lnTo>
                  <a:pt x="0" y="274637"/>
                </a:lnTo>
              </a:path>
            </a:pathLst>
          </a:custGeom>
          <a:noFill/>
          <a:ln cap="flat" cmpd="sng" w="25375">
            <a:solidFill>
              <a:srgbClr val="4248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36" name="Google Shape;6636;p156"/>
          <p:cNvSpPr/>
          <p:nvPr/>
        </p:nvSpPr>
        <p:spPr>
          <a:xfrm>
            <a:off x="9456603" y="4178439"/>
            <a:ext cx="66834" cy="66834"/>
          </a:xfrm>
          <a:custGeom>
            <a:rect b="b" l="l" r="r" t="t"/>
            <a:pathLst>
              <a:path extrusionOk="0" h="76200" w="76200">
                <a:moveTo>
                  <a:pt x="0" y="76200"/>
                </a:moveTo>
                <a:lnTo>
                  <a:pt x="76200" y="76200"/>
                </a:lnTo>
                <a:lnTo>
                  <a:pt x="38100" y="0"/>
                </a:lnTo>
                <a:lnTo>
                  <a:pt x="0" y="76200"/>
                </a:lnTo>
                <a:close/>
              </a:path>
            </a:pathLst>
          </a:custGeom>
          <a:solidFill>
            <a:srgbClr val="4248A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37" name="Google Shape;6637;p156"/>
          <p:cNvSpPr/>
          <p:nvPr/>
        </p:nvSpPr>
        <p:spPr>
          <a:xfrm>
            <a:off x="9456603" y="4397042"/>
            <a:ext cx="66834" cy="66834"/>
          </a:xfrm>
          <a:custGeom>
            <a:rect b="b" l="l" r="r" t="t"/>
            <a:pathLst>
              <a:path extrusionOk="0" h="76200" w="76200">
                <a:moveTo>
                  <a:pt x="76200" y="0"/>
                </a:moveTo>
                <a:lnTo>
                  <a:pt x="0" y="0"/>
                </a:lnTo>
                <a:lnTo>
                  <a:pt x="38100" y="76200"/>
                </a:lnTo>
                <a:lnTo>
                  <a:pt x="76200" y="0"/>
                </a:lnTo>
                <a:close/>
              </a:path>
            </a:pathLst>
          </a:custGeom>
          <a:solidFill>
            <a:srgbClr val="4248A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38" name="Google Shape;6638;p156"/>
          <p:cNvSpPr/>
          <p:nvPr/>
        </p:nvSpPr>
        <p:spPr>
          <a:xfrm>
            <a:off x="8621552" y="2738349"/>
            <a:ext cx="1735246" cy="812940"/>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39" name="Google Shape;6639;p156"/>
          <p:cNvSpPr/>
          <p:nvPr/>
        </p:nvSpPr>
        <p:spPr>
          <a:xfrm>
            <a:off x="9350648" y="3365370"/>
            <a:ext cx="280702" cy="565049"/>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40" name="Google Shape;6640;p156"/>
          <p:cNvSpPr/>
          <p:nvPr/>
        </p:nvSpPr>
        <p:spPr>
          <a:xfrm>
            <a:off x="9490020" y="3510206"/>
            <a:ext cx="0" cy="240880"/>
          </a:xfrm>
          <a:custGeom>
            <a:rect b="b" l="l" r="r" t="t"/>
            <a:pathLst>
              <a:path extrusionOk="0" h="274637" w="120000">
                <a:moveTo>
                  <a:pt x="0" y="0"/>
                </a:moveTo>
                <a:lnTo>
                  <a:pt x="0" y="274637"/>
                </a:lnTo>
              </a:path>
            </a:pathLst>
          </a:custGeom>
          <a:noFill/>
          <a:ln cap="flat" cmpd="sng" w="25375">
            <a:solidFill>
              <a:srgbClr val="4248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41" name="Google Shape;6641;p156"/>
          <p:cNvSpPr/>
          <p:nvPr/>
        </p:nvSpPr>
        <p:spPr>
          <a:xfrm>
            <a:off x="9456603" y="3487928"/>
            <a:ext cx="66834" cy="66834"/>
          </a:xfrm>
          <a:custGeom>
            <a:rect b="b" l="l" r="r" t="t"/>
            <a:pathLst>
              <a:path extrusionOk="0" h="76200" w="76200">
                <a:moveTo>
                  <a:pt x="0" y="76200"/>
                </a:moveTo>
                <a:lnTo>
                  <a:pt x="76200" y="76200"/>
                </a:lnTo>
                <a:lnTo>
                  <a:pt x="38100" y="0"/>
                </a:lnTo>
                <a:lnTo>
                  <a:pt x="0" y="76200"/>
                </a:lnTo>
                <a:close/>
              </a:path>
            </a:pathLst>
          </a:custGeom>
          <a:solidFill>
            <a:srgbClr val="4248A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42" name="Google Shape;6642;p156"/>
          <p:cNvSpPr/>
          <p:nvPr/>
        </p:nvSpPr>
        <p:spPr>
          <a:xfrm>
            <a:off x="9456603" y="3706530"/>
            <a:ext cx="66834" cy="66834"/>
          </a:xfrm>
          <a:custGeom>
            <a:rect b="b" l="l" r="r" t="t"/>
            <a:pathLst>
              <a:path extrusionOk="0" h="76200" w="76200">
                <a:moveTo>
                  <a:pt x="76200" y="0"/>
                </a:moveTo>
                <a:lnTo>
                  <a:pt x="0" y="0"/>
                </a:lnTo>
                <a:lnTo>
                  <a:pt x="38100" y="76200"/>
                </a:lnTo>
                <a:lnTo>
                  <a:pt x="76200" y="0"/>
                </a:lnTo>
                <a:close/>
              </a:path>
            </a:pathLst>
          </a:custGeom>
          <a:solidFill>
            <a:srgbClr val="4248A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43" name="Google Shape;6643;p156"/>
          <p:cNvSpPr/>
          <p:nvPr/>
        </p:nvSpPr>
        <p:spPr>
          <a:xfrm>
            <a:off x="5301035" y="5790366"/>
            <a:ext cx="4994521" cy="146314"/>
          </a:xfrm>
          <a:custGeom>
            <a:rect b="b" l="l" r="r" t="t"/>
            <a:pathLst>
              <a:path extrusionOk="0" h="166819" w="5694466">
                <a:moveTo>
                  <a:pt x="20853" y="0"/>
                </a:moveTo>
                <a:lnTo>
                  <a:pt x="2259" y="45604"/>
                </a:lnTo>
                <a:lnTo>
                  <a:pt x="0" y="83410"/>
                </a:lnTo>
                <a:lnTo>
                  <a:pt x="351" y="98745"/>
                </a:lnTo>
                <a:lnTo>
                  <a:pt x="7449" y="147310"/>
                </a:lnTo>
                <a:lnTo>
                  <a:pt x="20853" y="166819"/>
                </a:lnTo>
                <a:lnTo>
                  <a:pt x="5694466" y="166819"/>
                </a:lnTo>
                <a:lnTo>
                  <a:pt x="5690632" y="165413"/>
                </a:lnTo>
                <a:lnTo>
                  <a:pt x="5686009" y="159674"/>
                </a:lnTo>
                <a:lnTo>
                  <a:pt x="5681916" y="150026"/>
                </a:lnTo>
                <a:lnTo>
                  <a:pt x="5678491" y="137022"/>
                </a:lnTo>
                <a:lnTo>
                  <a:pt x="5675874" y="121215"/>
                </a:lnTo>
                <a:lnTo>
                  <a:pt x="5674202" y="103160"/>
                </a:lnTo>
                <a:lnTo>
                  <a:pt x="5673614" y="83410"/>
                </a:lnTo>
                <a:lnTo>
                  <a:pt x="5673966" y="68075"/>
                </a:lnTo>
                <a:lnTo>
                  <a:pt x="5675400" y="49580"/>
                </a:lnTo>
                <a:lnTo>
                  <a:pt x="5677812" y="33207"/>
                </a:lnTo>
                <a:lnTo>
                  <a:pt x="5681063" y="19509"/>
                </a:lnTo>
                <a:lnTo>
                  <a:pt x="5685015" y="9039"/>
                </a:lnTo>
                <a:lnTo>
                  <a:pt x="5689529" y="2352"/>
                </a:lnTo>
                <a:lnTo>
                  <a:pt x="5694466" y="0"/>
                </a:lnTo>
                <a:lnTo>
                  <a:pt x="20853" y="0"/>
                </a:lnTo>
                <a:close/>
              </a:path>
            </a:pathLst>
          </a:custGeom>
          <a:solidFill>
            <a:srgbClr val="C6E5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44" name="Google Shape;6644;p156"/>
          <p:cNvSpPr/>
          <p:nvPr/>
        </p:nvSpPr>
        <p:spPr>
          <a:xfrm>
            <a:off x="10277267" y="5790366"/>
            <a:ext cx="36579" cy="146314"/>
          </a:xfrm>
          <a:custGeom>
            <a:rect b="b" l="l" r="r" t="t"/>
            <a:pathLst>
              <a:path extrusionOk="0" h="166819" w="41705">
                <a:moveTo>
                  <a:pt x="20852" y="0"/>
                </a:moveTo>
                <a:lnTo>
                  <a:pt x="17018" y="1406"/>
                </a:lnTo>
                <a:lnTo>
                  <a:pt x="12394" y="7145"/>
                </a:lnTo>
                <a:lnTo>
                  <a:pt x="8301" y="16793"/>
                </a:lnTo>
                <a:lnTo>
                  <a:pt x="4877" y="29797"/>
                </a:lnTo>
                <a:lnTo>
                  <a:pt x="2259" y="45604"/>
                </a:lnTo>
                <a:lnTo>
                  <a:pt x="588" y="63659"/>
                </a:lnTo>
                <a:lnTo>
                  <a:pt x="0" y="83410"/>
                </a:lnTo>
                <a:lnTo>
                  <a:pt x="351" y="98744"/>
                </a:lnTo>
                <a:lnTo>
                  <a:pt x="1786" y="117239"/>
                </a:lnTo>
                <a:lnTo>
                  <a:pt x="4198" y="133612"/>
                </a:lnTo>
                <a:lnTo>
                  <a:pt x="7449" y="147310"/>
                </a:lnTo>
                <a:lnTo>
                  <a:pt x="11400" y="157780"/>
                </a:lnTo>
                <a:lnTo>
                  <a:pt x="15914" y="164467"/>
                </a:lnTo>
                <a:lnTo>
                  <a:pt x="20852" y="166819"/>
                </a:lnTo>
                <a:lnTo>
                  <a:pt x="24686" y="165413"/>
                </a:lnTo>
                <a:lnTo>
                  <a:pt x="29310" y="159674"/>
                </a:lnTo>
                <a:lnTo>
                  <a:pt x="33403" y="150026"/>
                </a:lnTo>
                <a:lnTo>
                  <a:pt x="36828" y="137022"/>
                </a:lnTo>
                <a:lnTo>
                  <a:pt x="39445" y="121215"/>
                </a:lnTo>
                <a:lnTo>
                  <a:pt x="41117" y="103160"/>
                </a:lnTo>
                <a:lnTo>
                  <a:pt x="41705" y="83410"/>
                </a:lnTo>
                <a:lnTo>
                  <a:pt x="41353" y="68074"/>
                </a:lnTo>
                <a:lnTo>
                  <a:pt x="39919" y="49580"/>
                </a:lnTo>
                <a:lnTo>
                  <a:pt x="37507" y="33207"/>
                </a:lnTo>
                <a:lnTo>
                  <a:pt x="34255" y="19509"/>
                </a:lnTo>
                <a:lnTo>
                  <a:pt x="30304" y="9039"/>
                </a:lnTo>
                <a:lnTo>
                  <a:pt x="25790" y="2352"/>
                </a:lnTo>
                <a:lnTo>
                  <a:pt x="20852" y="0"/>
                </a:lnTo>
                <a:close/>
              </a:path>
            </a:pathLst>
          </a:custGeom>
          <a:solidFill>
            <a:srgbClr val="DDEF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45" name="Google Shape;6645;p156"/>
          <p:cNvSpPr/>
          <p:nvPr/>
        </p:nvSpPr>
        <p:spPr>
          <a:xfrm>
            <a:off x="5985873" y="5436001"/>
            <a:ext cx="280702" cy="514012"/>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46" name="Google Shape;6646;p156"/>
          <p:cNvSpPr/>
          <p:nvPr/>
        </p:nvSpPr>
        <p:spPr>
          <a:xfrm>
            <a:off x="6124862" y="5581741"/>
            <a:ext cx="0" cy="186577"/>
          </a:xfrm>
          <a:custGeom>
            <a:rect b="b" l="l" r="r" t="t"/>
            <a:pathLst>
              <a:path extrusionOk="0" h="212724" w="120000">
                <a:moveTo>
                  <a:pt x="0" y="0"/>
                </a:moveTo>
                <a:lnTo>
                  <a:pt x="0" y="212724"/>
                </a:lnTo>
              </a:path>
            </a:pathLst>
          </a:custGeom>
          <a:noFill/>
          <a:ln cap="flat" cmpd="sng" w="25375">
            <a:solidFill>
              <a:srgbClr val="4248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47" name="Google Shape;6647;p156"/>
          <p:cNvSpPr/>
          <p:nvPr/>
        </p:nvSpPr>
        <p:spPr>
          <a:xfrm>
            <a:off x="6091445" y="5559463"/>
            <a:ext cx="66834" cy="66834"/>
          </a:xfrm>
          <a:custGeom>
            <a:rect b="b" l="l" r="r" t="t"/>
            <a:pathLst>
              <a:path extrusionOk="0" h="76200" w="76200">
                <a:moveTo>
                  <a:pt x="0" y="76200"/>
                </a:moveTo>
                <a:lnTo>
                  <a:pt x="76200" y="76200"/>
                </a:lnTo>
                <a:lnTo>
                  <a:pt x="38100" y="0"/>
                </a:lnTo>
                <a:lnTo>
                  <a:pt x="0" y="76200"/>
                </a:lnTo>
                <a:close/>
              </a:path>
            </a:pathLst>
          </a:custGeom>
          <a:solidFill>
            <a:srgbClr val="4248A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48" name="Google Shape;6648;p156"/>
          <p:cNvSpPr/>
          <p:nvPr/>
        </p:nvSpPr>
        <p:spPr>
          <a:xfrm>
            <a:off x="6091445" y="5723764"/>
            <a:ext cx="66834" cy="66834"/>
          </a:xfrm>
          <a:custGeom>
            <a:rect b="b" l="l" r="r" t="t"/>
            <a:pathLst>
              <a:path extrusionOk="0" h="76200" w="76200">
                <a:moveTo>
                  <a:pt x="76200" y="0"/>
                </a:moveTo>
                <a:lnTo>
                  <a:pt x="0" y="0"/>
                </a:lnTo>
                <a:lnTo>
                  <a:pt x="38100" y="76199"/>
                </a:lnTo>
                <a:lnTo>
                  <a:pt x="76200" y="0"/>
                </a:lnTo>
                <a:close/>
              </a:path>
            </a:pathLst>
          </a:custGeom>
          <a:solidFill>
            <a:srgbClr val="4248A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49" name="Google Shape;6649;p156"/>
          <p:cNvSpPr/>
          <p:nvPr/>
        </p:nvSpPr>
        <p:spPr>
          <a:xfrm>
            <a:off x="9350648" y="5436001"/>
            <a:ext cx="280702" cy="514012"/>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50" name="Google Shape;6650;p156"/>
          <p:cNvSpPr/>
          <p:nvPr/>
        </p:nvSpPr>
        <p:spPr>
          <a:xfrm>
            <a:off x="9490020" y="5581741"/>
            <a:ext cx="0" cy="186577"/>
          </a:xfrm>
          <a:custGeom>
            <a:rect b="b" l="l" r="r" t="t"/>
            <a:pathLst>
              <a:path extrusionOk="0" h="212724" w="120000">
                <a:moveTo>
                  <a:pt x="0" y="0"/>
                </a:moveTo>
                <a:lnTo>
                  <a:pt x="0" y="212724"/>
                </a:lnTo>
              </a:path>
            </a:pathLst>
          </a:custGeom>
          <a:noFill/>
          <a:ln cap="flat" cmpd="sng" w="25375">
            <a:solidFill>
              <a:srgbClr val="4248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51" name="Google Shape;6651;p156"/>
          <p:cNvSpPr/>
          <p:nvPr/>
        </p:nvSpPr>
        <p:spPr>
          <a:xfrm>
            <a:off x="9456603" y="5559463"/>
            <a:ext cx="66834" cy="66834"/>
          </a:xfrm>
          <a:custGeom>
            <a:rect b="b" l="l" r="r" t="t"/>
            <a:pathLst>
              <a:path extrusionOk="0" h="76200" w="76200">
                <a:moveTo>
                  <a:pt x="0" y="76200"/>
                </a:moveTo>
                <a:lnTo>
                  <a:pt x="76200" y="76200"/>
                </a:lnTo>
                <a:lnTo>
                  <a:pt x="38100" y="0"/>
                </a:lnTo>
                <a:lnTo>
                  <a:pt x="0" y="76200"/>
                </a:lnTo>
                <a:close/>
              </a:path>
            </a:pathLst>
          </a:custGeom>
          <a:solidFill>
            <a:srgbClr val="4248A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52" name="Google Shape;6652;p156"/>
          <p:cNvSpPr/>
          <p:nvPr/>
        </p:nvSpPr>
        <p:spPr>
          <a:xfrm>
            <a:off x="9456603" y="5723764"/>
            <a:ext cx="66834" cy="66834"/>
          </a:xfrm>
          <a:custGeom>
            <a:rect b="b" l="l" r="r" t="t"/>
            <a:pathLst>
              <a:path extrusionOk="0" h="76200" w="76200">
                <a:moveTo>
                  <a:pt x="76200" y="0"/>
                </a:moveTo>
                <a:lnTo>
                  <a:pt x="0" y="0"/>
                </a:lnTo>
                <a:lnTo>
                  <a:pt x="38100" y="76199"/>
                </a:lnTo>
                <a:lnTo>
                  <a:pt x="76200" y="0"/>
                </a:lnTo>
                <a:close/>
              </a:path>
            </a:pathLst>
          </a:custGeom>
          <a:solidFill>
            <a:srgbClr val="4248A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53" name="Google Shape;6653;p156"/>
          <p:cNvSpPr/>
          <p:nvPr/>
        </p:nvSpPr>
        <p:spPr>
          <a:xfrm>
            <a:off x="5544758" y="2149116"/>
            <a:ext cx="753988" cy="151073"/>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54" name="Google Shape;6654;p156"/>
          <p:cNvSpPr/>
          <p:nvPr/>
        </p:nvSpPr>
        <p:spPr>
          <a:xfrm>
            <a:off x="8743928" y="2520355"/>
            <a:ext cx="977370" cy="151074"/>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55" name="Google Shape;6655;p156"/>
          <p:cNvSpPr/>
          <p:nvPr/>
        </p:nvSpPr>
        <p:spPr>
          <a:xfrm>
            <a:off x="7249126" y="5599816"/>
            <a:ext cx="719907" cy="135656"/>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56" name="Google Shape;6656;p156"/>
          <p:cNvSpPr/>
          <p:nvPr/>
        </p:nvSpPr>
        <p:spPr>
          <a:xfrm>
            <a:off x="6970968" y="4666502"/>
            <a:ext cx="1672932" cy="0"/>
          </a:xfrm>
          <a:custGeom>
            <a:rect b="b" l="l" r="r" t="t"/>
            <a:pathLst>
              <a:path extrusionOk="0" h="120000" w="1907381">
                <a:moveTo>
                  <a:pt x="0" y="0"/>
                </a:moveTo>
                <a:lnTo>
                  <a:pt x="1907381"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57" name="Google Shape;6657;p156"/>
          <p:cNvSpPr/>
          <p:nvPr/>
        </p:nvSpPr>
        <p:spPr>
          <a:xfrm>
            <a:off x="6948690" y="4633085"/>
            <a:ext cx="66834" cy="66834"/>
          </a:xfrm>
          <a:custGeom>
            <a:rect b="b" l="l" r="r" t="t"/>
            <a:pathLst>
              <a:path extrusionOk="0" h="76200" w="76200">
                <a:moveTo>
                  <a:pt x="76200" y="76200"/>
                </a:moveTo>
                <a:lnTo>
                  <a:pt x="76200" y="0"/>
                </a:lnTo>
                <a:lnTo>
                  <a:pt x="0" y="38100"/>
                </a:lnTo>
                <a:lnTo>
                  <a:pt x="76200" y="762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58" name="Google Shape;6658;p156"/>
          <p:cNvSpPr/>
          <p:nvPr/>
        </p:nvSpPr>
        <p:spPr>
          <a:xfrm>
            <a:off x="8599344" y="4633085"/>
            <a:ext cx="66834" cy="66834"/>
          </a:xfrm>
          <a:custGeom>
            <a:rect b="b" l="l" r="r" t="t"/>
            <a:pathLst>
              <a:path extrusionOk="0" h="76200" w="76200">
                <a:moveTo>
                  <a:pt x="0" y="0"/>
                </a:moveTo>
                <a:lnTo>
                  <a:pt x="0" y="76200"/>
                </a:lnTo>
                <a:lnTo>
                  <a:pt x="76200" y="3810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59" name="Google Shape;6659;p156"/>
          <p:cNvSpPr txBox="1"/>
          <p:nvPr/>
        </p:nvSpPr>
        <p:spPr>
          <a:xfrm>
            <a:off x="514620" y="1200594"/>
            <a:ext cx="1314641" cy="438094"/>
          </a:xfrm>
          <a:prstGeom prst="rect">
            <a:avLst/>
          </a:prstGeom>
          <a:noFill/>
          <a:ln>
            <a:noFill/>
          </a:ln>
        </p:spPr>
        <p:txBody>
          <a:bodyPr anchorCtr="0" anchor="t" bIns="0" lIns="0" spcFirstLastPara="1" rIns="0" wrap="square" tIns="0">
            <a:noAutofit/>
          </a:bodyPr>
          <a:lstStyle/>
          <a:p>
            <a:pPr indent="0" lvl="0" marL="11139" marR="0" rtl="0" algn="l">
              <a:lnSpc>
                <a:spcPct val="106348"/>
              </a:lnSpc>
              <a:spcBef>
                <a:spcPts val="0"/>
              </a:spcBef>
              <a:spcAft>
                <a:spcPts val="0"/>
              </a:spcAft>
              <a:buNone/>
            </a:pPr>
            <a:r>
              <a:rPr b="1" lang="en-US" sz="3245">
                <a:solidFill>
                  <a:srgbClr val="807F7F"/>
                </a:solidFill>
                <a:latin typeface="Gill Sans"/>
                <a:ea typeface="Gill Sans"/>
                <a:cs typeface="Gill Sans"/>
                <a:sym typeface="Gill Sans"/>
              </a:rPr>
              <a:t>iSCSI?</a:t>
            </a:r>
            <a:endParaRPr sz="3245">
              <a:solidFill>
                <a:schemeClr val="dk1"/>
              </a:solidFill>
              <a:latin typeface="Gill Sans"/>
              <a:ea typeface="Gill Sans"/>
              <a:cs typeface="Gill Sans"/>
              <a:sym typeface="Gill Sans"/>
            </a:endParaRPr>
          </a:p>
        </p:txBody>
      </p:sp>
      <p:sp>
        <p:nvSpPr>
          <p:cNvPr id="6660" name="Google Shape;6660;p156"/>
          <p:cNvSpPr txBox="1"/>
          <p:nvPr/>
        </p:nvSpPr>
        <p:spPr>
          <a:xfrm>
            <a:off x="5742002" y="2491906"/>
            <a:ext cx="796357" cy="186131"/>
          </a:xfrm>
          <a:prstGeom prst="rect">
            <a:avLst/>
          </a:prstGeom>
          <a:noFill/>
          <a:ln>
            <a:noFill/>
          </a:ln>
        </p:spPr>
        <p:txBody>
          <a:bodyPr anchorCtr="0" anchor="t" bIns="0" lIns="0" spcFirstLastPara="1" rIns="0" wrap="square" tIns="0">
            <a:noAutofit/>
          </a:bodyPr>
          <a:lstStyle/>
          <a:p>
            <a:pPr indent="0" lvl="0" marL="11139" marR="0" rtl="0" algn="l">
              <a:lnSpc>
                <a:spcPct val="111320"/>
              </a:lnSpc>
              <a:spcBef>
                <a:spcPts val="0"/>
              </a:spcBef>
              <a:spcAft>
                <a:spcPts val="0"/>
              </a:spcAft>
              <a:buNone/>
            </a:pPr>
            <a:r>
              <a:rPr lang="en-US" sz="1272">
                <a:solidFill>
                  <a:srgbClr val="FEFFFE"/>
                </a:solidFill>
                <a:latin typeface="Gill Sans"/>
                <a:ea typeface="Gill Sans"/>
                <a:cs typeface="Gill Sans"/>
                <a:sym typeface="Gill Sans"/>
              </a:rPr>
              <a:t>Application</a:t>
            </a:r>
            <a:endParaRPr sz="1272">
              <a:solidFill>
                <a:schemeClr val="dk1"/>
              </a:solidFill>
              <a:latin typeface="Gill Sans"/>
              <a:ea typeface="Gill Sans"/>
              <a:cs typeface="Gill Sans"/>
              <a:sym typeface="Gill Sans"/>
            </a:endParaRPr>
          </a:p>
        </p:txBody>
      </p:sp>
      <p:sp>
        <p:nvSpPr>
          <p:cNvPr id="6661" name="Google Shape;6661;p156"/>
          <p:cNvSpPr txBox="1"/>
          <p:nvPr/>
        </p:nvSpPr>
        <p:spPr>
          <a:xfrm>
            <a:off x="8924844" y="2861079"/>
            <a:ext cx="1148659" cy="353215"/>
          </a:xfrm>
          <a:prstGeom prst="rect">
            <a:avLst/>
          </a:prstGeom>
          <a:noFill/>
          <a:ln>
            <a:noFill/>
          </a:ln>
        </p:spPr>
        <p:txBody>
          <a:bodyPr anchorCtr="0" anchor="t" bIns="0" lIns="0" spcFirstLastPara="1" rIns="0" wrap="square" tIns="0">
            <a:noAutofit/>
          </a:bodyPr>
          <a:lstStyle/>
          <a:p>
            <a:pPr indent="0" lvl="0" marL="0" marR="0" rtl="0" algn="ctr">
              <a:lnSpc>
                <a:spcPct val="110691"/>
              </a:lnSpc>
              <a:spcBef>
                <a:spcPts val="0"/>
              </a:spcBef>
              <a:spcAft>
                <a:spcPts val="0"/>
              </a:spcAft>
              <a:buNone/>
            </a:pPr>
            <a:r>
              <a:rPr lang="en-US" sz="1272">
                <a:solidFill>
                  <a:srgbClr val="FEFFFE"/>
                </a:solidFill>
                <a:latin typeface="Gill Sans"/>
                <a:ea typeface="Gill Sans"/>
                <a:cs typeface="Gill Sans"/>
                <a:sym typeface="Gill Sans"/>
              </a:rPr>
              <a:t>Application Data</a:t>
            </a:r>
            <a:endParaRPr sz="1272">
              <a:solidFill>
                <a:schemeClr val="dk1"/>
              </a:solidFill>
              <a:latin typeface="Gill Sans"/>
              <a:ea typeface="Gill Sans"/>
              <a:cs typeface="Gill Sans"/>
              <a:sym typeface="Gill Sans"/>
            </a:endParaRPr>
          </a:p>
          <a:p>
            <a:pPr indent="0" lvl="0" marL="168849" marR="182885" rtl="0" algn="ctr">
              <a:lnSpc>
                <a:spcPct val="69182"/>
              </a:lnSpc>
              <a:spcBef>
                <a:spcPts val="0"/>
              </a:spcBef>
              <a:spcAft>
                <a:spcPts val="0"/>
              </a:spcAft>
              <a:buNone/>
            </a:pPr>
            <a:r>
              <a:rPr baseline="30000" lang="en-US" sz="1908">
                <a:solidFill>
                  <a:srgbClr val="FEFFFE"/>
                </a:solidFill>
                <a:latin typeface="Gill Sans"/>
                <a:ea typeface="Gill Sans"/>
                <a:cs typeface="Gill Sans"/>
                <a:sym typeface="Gill Sans"/>
              </a:rPr>
              <a:t>Persistence</a:t>
            </a:r>
            <a:endParaRPr sz="1272">
              <a:solidFill>
                <a:schemeClr val="dk1"/>
              </a:solidFill>
              <a:latin typeface="Gill Sans"/>
              <a:ea typeface="Gill Sans"/>
              <a:cs typeface="Gill Sans"/>
              <a:sym typeface="Gill Sans"/>
            </a:endParaRPr>
          </a:p>
        </p:txBody>
      </p:sp>
      <p:sp>
        <p:nvSpPr>
          <p:cNvPr id="6662" name="Google Shape;6662;p156"/>
          <p:cNvSpPr txBox="1"/>
          <p:nvPr/>
        </p:nvSpPr>
        <p:spPr>
          <a:xfrm>
            <a:off x="450014" y="3052549"/>
            <a:ext cx="1568093" cy="222779"/>
          </a:xfrm>
          <a:prstGeom prst="rect">
            <a:avLst/>
          </a:prstGeom>
          <a:noFill/>
          <a:ln>
            <a:noFill/>
          </a:ln>
        </p:spPr>
        <p:txBody>
          <a:bodyPr anchorCtr="0" anchor="t" bIns="0" lIns="0" spcFirstLastPara="1" rIns="0" wrap="square" tIns="0">
            <a:noAutofit/>
          </a:bodyPr>
          <a:lstStyle/>
          <a:p>
            <a:pPr indent="0" lvl="0" marL="11139" marR="0" rtl="0" algn="l">
              <a:lnSpc>
                <a:spcPct val="107726"/>
              </a:lnSpc>
              <a:spcBef>
                <a:spcPts val="0"/>
              </a:spcBef>
              <a:spcAft>
                <a:spcPts val="0"/>
              </a:spcAft>
              <a:buNone/>
            </a:pPr>
            <a:r>
              <a:rPr lang="en-US" sz="1579">
                <a:solidFill>
                  <a:schemeClr val="dk1"/>
                </a:solidFill>
                <a:latin typeface="Arial"/>
                <a:ea typeface="Arial"/>
                <a:cs typeface="Arial"/>
                <a:sym typeface="Arial"/>
              </a:rPr>
              <a:t>iSCSI can run on</a:t>
            </a:r>
            <a:endParaRPr sz="1579">
              <a:solidFill>
                <a:schemeClr val="dk1"/>
              </a:solidFill>
              <a:latin typeface="Arial"/>
              <a:ea typeface="Arial"/>
              <a:cs typeface="Arial"/>
              <a:sym typeface="Arial"/>
            </a:endParaRPr>
          </a:p>
        </p:txBody>
      </p:sp>
      <p:sp>
        <p:nvSpPr>
          <p:cNvPr id="6663" name="Google Shape;6663;p156"/>
          <p:cNvSpPr txBox="1"/>
          <p:nvPr/>
        </p:nvSpPr>
        <p:spPr>
          <a:xfrm>
            <a:off x="2021463" y="3052549"/>
            <a:ext cx="3005494" cy="222779"/>
          </a:xfrm>
          <a:prstGeom prst="rect">
            <a:avLst/>
          </a:prstGeom>
          <a:noFill/>
          <a:ln>
            <a:noFill/>
          </a:ln>
        </p:spPr>
        <p:txBody>
          <a:bodyPr anchorCtr="0" anchor="t" bIns="0" lIns="0" spcFirstLastPara="1" rIns="0" wrap="square" tIns="0">
            <a:noAutofit/>
          </a:bodyPr>
          <a:lstStyle/>
          <a:p>
            <a:pPr indent="0" lvl="0" marL="11139" marR="0" rtl="0" algn="l">
              <a:lnSpc>
                <a:spcPct val="107726"/>
              </a:lnSpc>
              <a:spcBef>
                <a:spcPts val="0"/>
              </a:spcBef>
              <a:spcAft>
                <a:spcPts val="0"/>
              </a:spcAft>
              <a:buNone/>
            </a:pPr>
            <a:r>
              <a:rPr lang="en-US" sz="1579">
                <a:solidFill>
                  <a:schemeClr val="dk1"/>
                </a:solidFill>
                <a:latin typeface="Arial"/>
                <a:ea typeface="Arial"/>
                <a:cs typeface="Arial"/>
                <a:sym typeface="Arial"/>
              </a:rPr>
              <a:t>any physical network that TCP/IP</a:t>
            </a:r>
            <a:endParaRPr sz="1579">
              <a:solidFill>
                <a:schemeClr val="dk1"/>
              </a:solidFill>
              <a:latin typeface="Arial"/>
              <a:ea typeface="Arial"/>
              <a:cs typeface="Arial"/>
              <a:sym typeface="Arial"/>
            </a:endParaRPr>
          </a:p>
        </p:txBody>
      </p:sp>
      <p:sp>
        <p:nvSpPr>
          <p:cNvPr id="6664" name="Google Shape;6664;p156"/>
          <p:cNvSpPr txBox="1"/>
          <p:nvPr/>
        </p:nvSpPr>
        <p:spPr>
          <a:xfrm>
            <a:off x="5808836" y="3182418"/>
            <a:ext cx="664027" cy="186131"/>
          </a:xfrm>
          <a:prstGeom prst="rect">
            <a:avLst/>
          </a:prstGeom>
          <a:noFill/>
          <a:ln>
            <a:noFill/>
          </a:ln>
        </p:spPr>
        <p:txBody>
          <a:bodyPr anchorCtr="0" anchor="t" bIns="0" lIns="0" spcFirstLastPara="1" rIns="0" wrap="square" tIns="0">
            <a:noAutofit/>
          </a:bodyPr>
          <a:lstStyle/>
          <a:p>
            <a:pPr indent="0" lvl="0" marL="11139" marR="0" rtl="0" algn="l">
              <a:lnSpc>
                <a:spcPct val="111320"/>
              </a:lnSpc>
              <a:spcBef>
                <a:spcPts val="0"/>
              </a:spcBef>
              <a:spcAft>
                <a:spcPts val="0"/>
              </a:spcAft>
              <a:buNone/>
            </a:pPr>
            <a:r>
              <a:rPr lang="en-US" sz="1272">
                <a:solidFill>
                  <a:srgbClr val="FEFFFE"/>
                </a:solidFill>
                <a:latin typeface="Gill Sans"/>
                <a:ea typeface="Gill Sans"/>
                <a:cs typeface="Gill Sans"/>
                <a:sym typeface="Gill Sans"/>
              </a:rPr>
              <a:t>I/O Stack</a:t>
            </a:r>
            <a:endParaRPr sz="1272">
              <a:solidFill>
                <a:schemeClr val="dk1"/>
              </a:solidFill>
              <a:latin typeface="Gill Sans"/>
              <a:ea typeface="Gill Sans"/>
              <a:cs typeface="Gill Sans"/>
              <a:sym typeface="Gill Sans"/>
            </a:endParaRPr>
          </a:p>
        </p:txBody>
      </p:sp>
      <p:sp>
        <p:nvSpPr>
          <p:cNvPr id="6665" name="Google Shape;6665;p156"/>
          <p:cNvSpPr txBox="1"/>
          <p:nvPr/>
        </p:nvSpPr>
        <p:spPr>
          <a:xfrm>
            <a:off x="450014" y="3271764"/>
            <a:ext cx="3150897" cy="222779"/>
          </a:xfrm>
          <a:prstGeom prst="rect">
            <a:avLst/>
          </a:prstGeom>
          <a:noFill/>
          <a:ln>
            <a:noFill/>
          </a:ln>
        </p:spPr>
        <p:txBody>
          <a:bodyPr anchorCtr="0" anchor="t" bIns="0" lIns="0" spcFirstLastPara="1" rIns="0" wrap="square" tIns="0">
            <a:noAutofit/>
          </a:bodyPr>
          <a:lstStyle/>
          <a:p>
            <a:pPr indent="0" lvl="0" marL="11139" marR="0" rtl="0" algn="l">
              <a:lnSpc>
                <a:spcPct val="107726"/>
              </a:lnSpc>
              <a:spcBef>
                <a:spcPts val="0"/>
              </a:spcBef>
              <a:spcAft>
                <a:spcPts val="0"/>
              </a:spcAft>
              <a:buNone/>
            </a:pPr>
            <a:r>
              <a:rPr lang="en-US" sz="1579">
                <a:solidFill>
                  <a:schemeClr val="dk1"/>
                </a:solidFill>
                <a:latin typeface="Arial"/>
                <a:ea typeface="Arial"/>
                <a:cs typeface="Arial"/>
                <a:sym typeface="Arial"/>
              </a:rPr>
              <a:t>can run on – Ethernet, InfiniBand,..</a:t>
            </a:r>
            <a:endParaRPr sz="1579">
              <a:solidFill>
                <a:schemeClr val="dk1"/>
              </a:solidFill>
              <a:latin typeface="Arial"/>
              <a:ea typeface="Arial"/>
              <a:cs typeface="Arial"/>
              <a:sym typeface="Arial"/>
            </a:endParaRPr>
          </a:p>
        </p:txBody>
      </p:sp>
      <p:sp>
        <p:nvSpPr>
          <p:cNvPr id="6666" name="Google Shape;6666;p156"/>
          <p:cNvSpPr txBox="1"/>
          <p:nvPr/>
        </p:nvSpPr>
        <p:spPr>
          <a:xfrm>
            <a:off x="5730864" y="3872929"/>
            <a:ext cx="802257" cy="186131"/>
          </a:xfrm>
          <a:prstGeom prst="rect">
            <a:avLst/>
          </a:prstGeom>
          <a:noFill/>
          <a:ln>
            <a:noFill/>
          </a:ln>
        </p:spPr>
        <p:txBody>
          <a:bodyPr anchorCtr="0" anchor="t" bIns="0" lIns="0" spcFirstLastPara="1" rIns="0" wrap="square" tIns="0">
            <a:noAutofit/>
          </a:bodyPr>
          <a:lstStyle/>
          <a:p>
            <a:pPr indent="0" lvl="0" marL="11139" marR="0" rtl="0" algn="l">
              <a:lnSpc>
                <a:spcPct val="111320"/>
              </a:lnSpc>
              <a:spcBef>
                <a:spcPts val="0"/>
              </a:spcBef>
              <a:spcAft>
                <a:spcPts val="0"/>
              </a:spcAft>
              <a:buNone/>
            </a:pPr>
            <a:r>
              <a:rPr lang="en-US" sz="1272">
                <a:solidFill>
                  <a:srgbClr val="FEFFFE"/>
                </a:solidFill>
                <a:latin typeface="Gill Sans"/>
                <a:ea typeface="Gill Sans"/>
                <a:cs typeface="Gill Sans"/>
                <a:sym typeface="Gill Sans"/>
              </a:rPr>
              <a:t>SCSI Client</a:t>
            </a:r>
            <a:endParaRPr sz="1272">
              <a:solidFill>
                <a:schemeClr val="dk1"/>
              </a:solidFill>
              <a:latin typeface="Gill Sans"/>
              <a:ea typeface="Gill Sans"/>
              <a:cs typeface="Gill Sans"/>
              <a:sym typeface="Gill Sans"/>
            </a:endParaRPr>
          </a:p>
        </p:txBody>
      </p:sp>
      <p:sp>
        <p:nvSpPr>
          <p:cNvPr id="6667" name="Google Shape;6667;p156"/>
          <p:cNvSpPr txBox="1"/>
          <p:nvPr/>
        </p:nvSpPr>
        <p:spPr>
          <a:xfrm>
            <a:off x="9084882" y="3872929"/>
            <a:ext cx="834600" cy="186131"/>
          </a:xfrm>
          <a:prstGeom prst="rect">
            <a:avLst/>
          </a:prstGeom>
          <a:noFill/>
          <a:ln>
            <a:noFill/>
          </a:ln>
        </p:spPr>
        <p:txBody>
          <a:bodyPr anchorCtr="0" anchor="t" bIns="0" lIns="0" spcFirstLastPara="1" rIns="0" wrap="square" tIns="0">
            <a:noAutofit/>
          </a:bodyPr>
          <a:lstStyle/>
          <a:p>
            <a:pPr indent="0" lvl="0" marL="11139" marR="0" rtl="0" algn="l">
              <a:lnSpc>
                <a:spcPct val="111320"/>
              </a:lnSpc>
              <a:spcBef>
                <a:spcPts val="0"/>
              </a:spcBef>
              <a:spcAft>
                <a:spcPts val="0"/>
              </a:spcAft>
              <a:buNone/>
            </a:pPr>
            <a:r>
              <a:rPr lang="en-US" sz="1272">
                <a:solidFill>
                  <a:srgbClr val="FEFFFE"/>
                </a:solidFill>
                <a:latin typeface="Gill Sans"/>
                <a:ea typeface="Gill Sans"/>
                <a:cs typeface="Gill Sans"/>
                <a:sym typeface="Gill Sans"/>
              </a:rPr>
              <a:t>SCSI Server</a:t>
            </a:r>
            <a:endParaRPr sz="1272">
              <a:solidFill>
                <a:schemeClr val="dk1"/>
              </a:solidFill>
              <a:latin typeface="Gill Sans"/>
              <a:ea typeface="Gill Sans"/>
              <a:cs typeface="Gill Sans"/>
              <a:sym typeface="Gill Sans"/>
            </a:endParaRPr>
          </a:p>
        </p:txBody>
      </p:sp>
      <p:sp>
        <p:nvSpPr>
          <p:cNvPr id="6668" name="Google Shape;6668;p156"/>
          <p:cNvSpPr txBox="1"/>
          <p:nvPr/>
        </p:nvSpPr>
        <p:spPr>
          <a:xfrm>
            <a:off x="450014" y="4255556"/>
            <a:ext cx="3406809" cy="441995"/>
          </a:xfrm>
          <a:prstGeom prst="rect">
            <a:avLst/>
          </a:prstGeom>
          <a:noFill/>
          <a:ln>
            <a:noFill/>
          </a:ln>
        </p:spPr>
        <p:txBody>
          <a:bodyPr anchorCtr="0" anchor="t" bIns="0" lIns="0" spcFirstLastPara="1" rIns="0" wrap="square" tIns="0">
            <a:noAutofit/>
          </a:bodyPr>
          <a:lstStyle/>
          <a:p>
            <a:pPr indent="0" lvl="0" marL="11139" marR="0" rtl="0" algn="l">
              <a:lnSpc>
                <a:spcPct val="107726"/>
              </a:lnSpc>
              <a:spcBef>
                <a:spcPts val="0"/>
              </a:spcBef>
              <a:spcAft>
                <a:spcPts val="0"/>
              </a:spcAft>
              <a:buNone/>
            </a:pPr>
            <a:r>
              <a:rPr lang="en-US" sz="1579">
                <a:solidFill>
                  <a:schemeClr val="dk1"/>
                </a:solidFill>
                <a:latin typeface="Arial"/>
                <a:ea typeface="Arial"/>
                <a:cs typeface="Arial"/>
                <a:sym typeface="Arial"/>
              </a:rPr>
              <a:t>Block Storage is the most typical (and</a:t>
            </a:r>
            <a:endParaRPr sz="1579">
              <a:solidFill>
                <a:schemeClr val="dk1"/>
              </a:solidFill>
              <a:latin typeface="Arial"/>
              <a:ea typeface="Arial"/>
              <a:cs typeface="Arial"/>
              <a:sym typeface="Arial"/>
            </a:endParaRPr>
          </a:p>
          <a:p>
            <a:pPr indent="0" lvl="0" marL="11139" marR="30075" rtl="0" algn="l">
              <a:lnSpc>
                <a:spcPct val="109436"/>
              </a:lnSpc>
              <a:spcBef>
                <a:spcPts val="1"/>
              </a:spcBef>
              <a:spcAft>
                <a:spcPts val="0"/>
              </a:spcAft>
              <a:buNone/>
            </a:pPr>
            <a:r>
              <a:rPr lang="en-US" sz="1579">
                <a:solidFill>
                  <a:schemeClr val="dk1"/>
                </a:solidFill>
                <a:latin typeface="Arial"/>
                <a:ea typeface="Arial"/>
                <a:cs typeface="Arial"/>
                <a:sym typeface="Arial"/>
              </a:rPr>
              <a:t>supported on Windows Server)</a:t>
            </a:r>
            <a:endParaRPr sz="1579">
              <a:solidFill>
                <a:schemeClr val="dk1"/>
              </a:solidFill>
              <a:latin typeface="Arial"/>
              <a:ea typeface="Arial"/>
              <a:cs typeface="Arial"/>
              <a:sym typeface="Arial"/>
            </a:endParaRPr>
          </a:p>
        </p:txBody>
      </p:sp>
      <p:sp>
        <p:nvSpPr>
          <p:cNvPr id="6669" name="Google Shape;6669;p156"/>
          <p:cNvSpPr txBox="1"/>
          <p:nvPr/>
        </p:nvSpPr>
        <p:spPr>
          <a:xfrm>
            <a:off x="3860180" y="4255556"/>
            <a:ext cx="331080" cy="222779"/>
          </a:xfrm>
          <a:prstGeom prst="rect">
            <a:avLst/>
          </a:prstGeom>
          <a:noFill/>
          <a:ln>
            <a:noFill/>
          </a:ln>
        </p:spPr>
        <p:txBody>
          <a:bodyPr anchorCtr="0" anchor="t" bIns="0" lIns="0" spcFirstLastPara="1" rIns="0" wrap="square" tIns="0">
            <a:noAutofit/>
          </a:bodyPr>
          <a:lstStyle/>
          <a:p>
            <a:pPr indent="0" lvl="0" marL="11139" marR="0" rtl="0" algn="l">
              <a:lnSpc>
                <a:spcPct val="107726"/>
              </a:lnSpc>
              <a:spcBef>
                <a:spcPts val="0"/>
              </a:spcBef>
              <a:spcAft>
                <a:spcPts val="0"/>
              </a:spcAft>
              <a:buNone/>
            </a:pPr>
            <a:r>
              <a:rPr lang="en-US" sz="1579">
                <a:solidFill>
                  <a:schemeClr val="dk1"/>
                </a:solidFill>
                <a:latin typeface="Arial"/>
                <a:ea typeface="Arial"/>
                <a:cs typeface="Arial"/>
                <a:sym typeface="Arial"/>
              </a:rPr>
              <a:t>the</a:t>
            </a:r>
            <a:endParaRPr sz="1579">
              <a:solidFill>
                <a:schemeClr val="dk1"/>
              </a:solidFill>
              <a:latin typeface="Arial"/>
              <a:ea typeface="Arial"/>
              <a:cs typeface="Arial"/>
              <a:sym typeface="Arial"/>
            </a:endParaRPr>
          </a:p>
        </p:txBody>
      </p:sp>
      <p:sp>
        <p:nvSpPr>
          <p:cNvPr id="6670" name="Google Shape;6670;p156"/>
          <p:cNvSpPr txBox="1"/>
          <p:nvPr/>
        </p:nvSpPr>
        <p:spPr>
          <a:xfrm>
            <a:off x="4194617" y="4255556"/>
            <a:ext cx="420192" cy="222779"/>
          </a:xfrm>
          <a:prstGeom prst="rect">
            <a:avLst/>
          </a:prstGeom>
          <a:noFill/>
          <a:ln>
            <a:noFill/>
          </a:ln>
        </p:spPr>
        <p:txBody>
          <a:bodyPr anchorCtr="0" anchor="t" bIns="0" lIns="0" spcFirstLastPara="1" rIns="0" wrap="square" tIns="0">
            <a:noAutofit/>
          </a:bodyPr>
          <a:lstStyle/>
          <a:p>
            <a:pPr indent="0" lvl="0" marL="11139" marR="0" rtl="0" algn="l">
              <a:lnSpc>
                <a:spcPct val="107726"/>
              </a:lnSpc>
              <a:spcBef>
                <a:spcPts val="0"/>
              </a:spcBef>
              <a:spcAft>
                <a:spcPts val="0"/>
              </a:spcAft>
              <a:buNone/>
            </a:pPr>
            <a:r>
              <a:rPr lang="en-US" sz="1579">
                <a:solidFill>
                  <a:schemeClr val="dk1"/>
                </a:solidFill>
                <a:latin typeface="Arial"/>
                <a:ea typeface="Arial"/>
                <a:cs typeface="Arial"/>
                <a:sym typeface="Arial"/>
              </a:rPr>
              <a:t>only</a:t>
            </a:r>
            <a:endParaRPr sz="1579">
              <a:solidFill>
                <a:schemeClr val="dk1"/>
              </a:solidFill>
              <a:latin typeface="Arial"/>
              <a:ea typeface="Arial"/>
              <a:cs typeface="Arial"/>
              <a:sym typeface="Arial"/>
            </a:endParaRPr>
          </a:p>
        </p:txBody>
      </p:sp>
      <p:sp>
        <p:nvSpPr>
          <p:cNvPr id="6671" name="Google Shape;6671;p156"/>
          <p:cNvSpPr txBox="1"/>
          <p:nvPr/>
        </p:nvSpPr>
        <p:spPr>
          <a:xfrm>
            <a:off x="5652891" y="4563442"/>
            <a:ext cx="964437" cy="186131"/>
          </a:xfrm>
          <a:prstGeom prst="rect">
            <a:avLst/>
          </a:prstGeom>
          <a:noFill/>
          <a:ln>
            <a:noFill/>
          </a:ln>
        </p:spPr>
        <p:txBody>
          <a:bodyPr anchorCtr="0" anchor="t" bIns="0" lIns="0" spcFirstLastPara="1" rIns="0" wrap="square" tIns="0">
            <a:noAutofit/>
          </a:bodyPr>
          <a:lstStyle/>
          <a:p>
            <a:pPr indent="0" lvl="0" marL="11139" marR="0" rtl="0" algn="l">
              <a:lnSpc>
                <a:spcPct val="111320"/>
              </a:lnSpc>
              <a:spcBef>
                <a:spcPts val="0"/>
              </a:spcBef>
              <a:spcAft>
                <a:spcPts val="0"/>
              </a:spcAft>
              <a:buNone/>
            </a:pPr>
            <a:r>
              <a:rPr lang="en-US" sz="1272">
                <a:solidFill>
                  <a:srgbClr val="FEFFFE"/>
                </a:solidFill>
                <a:latin typeface="Gill Sans"/>
                <a:ea typeface="Gill Sans"/>
                <a:cs typeface="Gill Sans"/>
                <a:sym typeface="Gill Sans"/>
              </a:rPr>
              <a:t>iSCSI Initiator</a:t>
            </a:r>
            <a:endParaRPr sz="1272">
              <a:solidFill>
                <a:schemeClr val="dk1"/>
              </a:solidFill>
              <a:latin typeface="Gill Sans"/>
              <a:ea typeface="Gill Sans"/>
              <a:cs typeface="Gill Sans"/>
              <a:sym typeface="Gill Sans"/>
            </a:endParaRPr>
          </a:p>
        </p:txBody>
      </p:sp>
      <p:sp>
        <p:nvSpPr>
          <p:cNvPr id="6672" name="Google Shape;6672;p156"/>
          <p:cNvSpPr txBox="1"/>
          <p:nvPr/>
        </p:nvSpPr>
        <p:spPr>
          <a:xfrm>
            <a:off x="9084882" y="4563442"/>
            <a:ext cx="831161" cy="186131"/>
          </a:xfrm>
          <a:prstGeom prst="rect">
            <a:avLst/>
          </a:prstGeom>
          <a:noFill/>
          <a:ln>
            <a:noFill/>
          </a:ln>
        </p:spPr>
        <p:txBody>
          <a:bodyPr anchorCtr="0" anchor="t" bIns="0" lIns="0" spcFirstLastPara="1" rIns="0" wrap="square" tIns="0">
            <a:noAutofit/>
          </a:bodyPr>
          <a:lstStyle/>
          <a:p>
            <a:pPr indent="0" lvl="0" marL="11139" marR="0" rtl="0" algn="l">
              <a:lnSpc>
                <a:spcPct val="111320"/>
              </a:lnSpc>
              <a:spcBef>
                <a:spcPts val="0"/>
              </a:spcBef>
              <a:spcAft>
                <a:spcPts val="0"/>
              </a:spcAft>
              <a:buNone/>
            </a:pPr>
            <a:r>
              <a:rPr lang="en-US" sz="1272">
                <a:solidFill>
                  <a:srgbClr val="FEFFFE"/>
                </a:solidFill>
                <a:latin typeface="Gill Sans"/>
                <a:ea typeface="Gill Sans"/>
                <a:cs typeface="Gill Sans"/>
                <a:sym typeface="Gill Sans"/>
              </a:rPr>
              <a:t>iSCSI Target</a:t>
            </a:r>
            <a:endParaRPr sz="1272">
              <a:solidFill>
                <a:schemeClr val="dk1"/>
              </a:solidFill>
              <a:latin typeface="Gill Sans"/>
              <a:ea typeface="Gill Sans"/>
              <a:cs typeface="Gill Sans"/>
              <a:sym typeface="Gill Sans"/>
            </a:endParaRPr>
          </a:p>
        </p:txBody>
      </p:sp>
      <p:sp>
        <p:nvSpPr>
          <p:cNvPr id="6673" name="Google Shape;6673;p156"/>
          <p:cNvSpPr txBox="1"/>
          <p:nvPr/>
        </p:nvSpPr>
        <p:spPr>
          <a:xfrm>
            <a:off x="7164377" y="4729237"/>
            <a:ext cx="814469" cy="153271"/>
          </a:xfrm>
          <a:prstGeom prst="rect">
            <a:avLst/>
          </a:prstGeom>
          <a:noFill/>
          <a:ln>
            <a:noFill/>
          </a:ln>
        </p:spPr>
        <p:txBody>
          <a:bodyPr anchorCtr="0" anchor="t" bIns="0" lIns="0" spcFirstLastPara="1" rIns="0" wrap="square" tIns="0">
            <a:noAutofit/>
          </a:bodyPr>
          <a:lstStyle/>
          <a:p>
            <a:pPr indent="0" lvl="0" marL="11139" marR="0" rtl="0" algn="l">
              <a:lnSpc>
                <a:spcPct val="113478"/>
              </a:lnSpc>
              <a:spcBef>
                <a:spcPts val="0"/>
              </a:spcBef>
              <a:spcAft>
                <a:spcPts val="0"/>
              </a:spcAft>
              <a:buNone/>
            </a:pPr>
            <a:r>
              <a:rPr lang="en-US" sz="1009">
                <a:solidFill>
                  <a:schemeClr val="dk1"/>
                </a:solidFill>
                <a:latin typeface="Gill Sans"/>
                <a:ea typeface="Gill Sans"/>
                <a:cs typeface="Gill Sans"/>
                <a:sym typeface="Gill Sans"/>
              </a:rPr>
              <a:t>iSCSI Protocol</a:t>
            </a:r>
            <a:endParaRPr sz="1009">
              <a:solidFill>
                <a:schemeClr val="dk1"/>
              </a:solidFill>
              <a:latin typeface="Gill Sans"/>
              <a:ea typeface="Gill Sans"/>
              <a:cs typeface="Gill Sans"/>
              <a:sym typeface="Gill Sans"/>
            </a:endParaRPr>
          </a:p>
        </p:txBody>
      </p:sp>
      <p:sp>
        <p:nvSpPr>
          <p:cNvPr id="6674" name="Google Shape;6674;p156"/>
          <p:cNvSpPr txBox="1"/>
          <p:nvPr/>
        </p:nvSpPr>
        <p:spPr>
          <a:xfrm>
            <a:off x="450014" y="5128189"/>
            <a:ext cx="3119722" cy="434419"/>
          </a:xfrm>
          <a:prstGeom prst="rect">
            <a:avLst/>
          </a:prstGeom>
          <a:noFill/>
          <a:ln>
            <a:noFill/>
          </a:ln>
        </p:spPr>
        <p:txBody>
          <a:bodyPr anchorCtr="0" anchor="t" bIns="0" lIns="0" spcFirstLastPara="1" rIns="0" wrap="square" tIns="0">
            <a:noAutofit/>
          </a:bodyPr>
          <a:lstStyle/>
          <a:p>
            <a:pPr indent="0" lvl="0" marL="11139" marR="0" rtl="0" algn="l">
              <a:lnSpc>
                <a:spcPct val="108481"/>
              </a:lnSpc>
              <a:spcBef>
                <a:spcPts val="0"/>
              </a:spcBef>
              <a:spcAft>
                <a:spcPts val="0"/>
              </a:spcAft>
              <a:buNone/>
            </a:pPr>
            <a:r>
              <a:rPr lang="en-US" sz="1403">
                <a:solidFill>
                  <a:schemeClr val="dk1"/>
                </a:solidFill>
                <a:latin typeface="Arial"/>
                <a:ea typeface="Arial"/>
                <a:cs typeface="Arial"/>
                <a:sym typeface="Arial"/>
              </a:rPr>
              <a:t>RFC 5048 corrects/clarifies the original</a:t>
            </a:r>
            <a:endParaRPr sz="1403">
              <a:solidFill>
                <a:schemeClr val="dk1"/>
              </a:solidFill>
              <a:latin typeface="Arial"/>
              <a:ea typeface="Arial"/>
              <a:cs typeface="Arial"/>
              <a:sym typeface="Arial"/>
            </a:endParaRPr>
          </a:p>
          <a:p>
            <a:pPr indent="0" lvl="0" marL="11139" marR="26733" rtl="0" algn="l">
              <a:lnSpc>
                <a:spcPct val="95825"/>
              </a:lnSpc>
              <a:spcBef>
                <a:spcPts val="152"/>
              </a:spcBef>
              <a:spcAft>
                <a:spcPts val="0"/>
              </a:spcAft>
              <a:buNone/>
            </a:pPr>
            <a:r>
              <a:rPr lang="en-US" sz="1403">
                <a:solidFill>
                  <a:schemeClr val="dk1"/>
                </a:solidFill>
                <a:latin typeface="Arial"/>
                <a:ea typeface="Arial"/>
                <a:cs typeface="Arial"/>
                <a:sym typeface="Arial"/>
              </a:rPr>
              <a:t>RFC 7143 replaces the original</a:t>
            </a:r>
            <a:endParaRPr sz="1403">
              <a:solidFill>
                <a:schemeClr val="dk1"/>
              </a:solidFill>
              <a:latin typeface="Arial"/>
              <a:ea typeface="Arial"/>
              <a:cs typeface="Arial"/>
              <a:sym typeface="Arial"/>
            </a:endParaRPr>
          </a:p>
        </p:txBody>
      </p:sp>
      <p:sp>
        <p:nvSpPr>
          <p:cNvPr id="6675" name="Google Shape;6675;p156"/>
          <p:cNvSpPr txBox="1"/>
          <p:nvPr/>
        </p:nvSpPr>
        <p:spPr>
          <a:xfrm>
            <a:off x="5597196" y="5253954"/>
            <a:ext cx="1069933" cy="186131"/>
          </a:xfrm>
          <a:prstGeom prst="rect">
            <a:avLst/>
          </a:prstGeom>
          <a:noFill/>
          <a:ln>
            <a:noFill/>
          </a:ln>
        </p:spPr>
        <p:txBody>
          <a:bodyPr anchorCtr="0" anchor="t" bIns="0" lIns="0" spcFirstLastPara="1" rIns="0" wrap="square" tIns="0">
            <a:noAutofit/>
          </a:bodyPr>
          <a:lstStyle/>
          <a:p>
            <a:pPr indent="0" lvl="0" marL="11139" marR="0" rtl="0" algn="l">
              <a:lnSpc>
                <a:spcPct val="111320"/>
              </a:lnSpc>
              <a:spcBef>
                <a:spcPts val="0"/>
              </a:spcBef>
              <a:spcAft>
                <a:spcPts val="0"/>
              </a:spcAft>
              <a:buNone/>
            </a:pPr>
            <a:r>
              <a:rPr lang="en-US" sz="1272">
                <a:solidFill>
                  <a:srgbClr val="FEFFFE"/>
                </a:solidFill>
                <a:latin typeface="Gill Sans"/>
                <a:ea typeface="Gill Sans"/>
                <a:cs typeface="Gill Sans"/>
                <a:sym typeface="Gill Sans"/>
              </a:rPr>
              <a:t>TCP/IP/Physical</a:t>
            </a:r>
            <a:endParaRPr sz="1272">
              <a:solidFill>
                <a:schemeClr val="dk1"/>
              </a:solidFill>
              <a:latin typeface="Gill Sans"/>
              <a:ea typeface="Gill Sans"/>
              <a:cs typeface="Gill Sans"/>
              <a:sym typeface="Gill Sans"/>
            </a:endParaRPr>
          </a:p>
        </p:txBody>
      </p:sp>
      <p:sp>
        <p:nvSpPr>
          <p:cNvPr id="6676" name="Google Shape;6676;p156"/>
          <p:cNvSpPr txBox="1"/>
          <p:nvPr/>
        </p:nvSpPr>
        <p:spPr>
          <a:xfrm>
            <a:off x="8962353" y="5253954"/>
            <a:ext cx="1069933" cy="186131"/>
          </a:xfrm>
          <a:prstGeom prst="rect">
            <a:avLst/>
          </a:prstGeom>
          <a:noFill/>
          <a:ln>
            <a:noFill/>
          </a:ln>
        </p:spPr>
        <p:txBody>
          <a:bodyPr anchorCtr="0" anchor="t" bIns="0" lIns="0" spcFirstLastPara="1" rIns="0" wrap="square" tIns="0">
            <a:noAutofit/>
          </a:bodyPr>
          <a:lstStyle/>
          <a:p>
            <a:pPr indent="0" lvl="0" marL="11139" marR="0" rtl="0" algn="l">
              <a:lnSpc>
                <a:spcPct val="111320"/>
              </a:lnSpc>
              <a:spcBef>
                <a:spcPts val="0"/>
              </a:spcBef>
              <a:spcAft>
                <a:spcPts val="0"/>
              </a:spcAft>
              <a:buNone/>
            </a:pPr>
            <a:r>
              <a:rPr lang="en-US" sz="1272">
                <a:solidFill>
                  <a:srgbClr val="FEFFFE"/>
                </a:solidFill>
                <a:latin typeface="Gill Sans"/>
                <a:ea typeface="Gill Sans"/>
                <a:cs typeface="Gill Sans"/>
                <a:sym typeface="Gill Sans"/>
              </a:rPr>
              <a:t>TCP/IP/Physical</a:t>
            </a:r>
            <a:endParaRPr sz="1272">
              <a:solidFill>
                <a:schemeClr val="dk1"/>
              </a:solidFill>
              <a:latin typeface="Gill Sans"/>
              <a:ea typeface="Gill Sans"/>
              <a:cs typeface="Gill Sans"/>
              <a:sym typeface="Gill Sans"/>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0" name="Shape 6680"/>
        <p:cNvGrpSpPr/>
        <p:nvPr/>
      </p:nvGrpSpPr>
      <p:grpSpPr>
        <a:xfrm>
          <a:off x="0" y="0"/>
          <a:ext cx="0" cy="0"/>
          <a:chOff x="0" y="0"/>
          <a:chExt cx="0" cy="0"/>
        </a:xfrm>
      </p:grpSpPr>
      <p:sp>
        <p:nvSpPr>
          <p:cNvPr id="6681" name="Google Shape;6681;p157"/>
          <p:cNvSpPr txBox="1"/>
          <p:nvPr/>
        </p:nvSpPr>
        <p:spPr>
          <a:xfrm>
            <a:off x="815371" y="2141692"/>
            <a:ext cx="228967" cy="334169"/>
          </a:xfrm>
          <a:prstGeom prst="rect">
            <a:avLst/>
          </a:prstGeom>
          <a:noFill/>
          <a:ln>
            <a:noFill/>
          </a:ln>
        </p:spPr>
        <p:txBody>
          <a:bodyPr anchorCtr="0" anchor="t" bIns="0" lIns="0" spcFirstLastPara="1" rIns="0" wrap="square" tIns="0">
            <a:noAutofit/>
          </a:bodyPr>
          <a:lstStyle/>
          <a:p>
            <a:pPr indent="0" lvl="0" marL="0" marR="0" rtl="0" algn="l">
              <a:lnSpc>
                <a:spcPct val="98175"/>
              </a:lnSpc>
              <a:spcBef>
                <a:spcPts val="0"/>
              </a:spcBef>
              <a:spcAft>
                <a:spcPts val="0"/>
              </a:spcAft>
              <a:buNone/>
            </a:pPr>
            <a:r>
              <a:rPr lang="en-US" sz="2631">
                <a:solidFill>
                  <a:schemeClr val="dk1"/>
                </a:solidFill>
                <a:latin typeface="Arial"/>
                <a:ea typeface="Arial"/>
                <a:cs typeface="Arial"/>
                <a:sym typeface="Arial"/>
              </a:rPr>
              <a:t>!</a:t>
            </a:r>
            <a:endParaRPr sz="2631">
              <a:solidFill>
                <a:schemeClr val="dk1"/>
              </a:solidFill>
              <a:latin typeface="Arial"/>
              <a:ea typeface="Arial"/>
              <a:cs typeface="Arial"/>
              <a:sym typeface="Arial"/>
            </a:endParaRPr>
          </a:p>
        </p:txBody>
      </p:sp>
      <p:sp>
        <p:nvSpPr>
          <p:cNvPr id="6682" name="Google Shape;6682;p157"/>
          <p:cNvSpPr txBox="1"/>
          <p:nvPr/>
        </p:nvSpPr>
        <p:spPr>
          <a:xfrm>
            <a:off x="815371" y="2533783"/>
            <a:ext cx="228967" cy="334169"/>
          </a:xfrm>
          <a:prstGeom prst="rect">
            <a:avLst/>
          </a:prstGeom>
          <a:noFill/>
          <a:ln>
            <a:noFill/>
          </a:ln>
        </p:spPr>
        <p:txBody>
          <a:bodyPr anchorCtr="0" anchor="t" bIns="0" lIns="0" spcFirstLastPara="1" rIns="0" wrap="square" tIns="0">
            <a:noAutofit/>
          </a:bodyPr>
          <a:lstStyle/>
          <a:p>
            <a:pPr indent="0" lvl="0" marL="0" marR="0" rtl="0" algn="l">
              <a:lnSpc>
                <a:spcPct val="98175"/>
              </a:lnSpc>
              <a:spcBef>
                <a:spcPts val="0"/>
              </a:spcBef>
              <a:spcAft>
                <a:spcPts val="0"/>
              </a:spcAft>
              <a:buNone/>
            </a:pPr>
            <a:r>
              <a:rPr lang="en-US" sz="2631">
                <a:solidFill>
                  <a:schemeClr val="dk1"/>
                </a:solidFill>
                <a:latin typeface="Arial"/>
                <a:ea typeface="Arial"/>
                <a:cs typeface="Arial"/>
                <a:sym typeface="Arial"/>
              </a:rPr>
              <a:t>!</a:t>
            </a:r>
            <a:endParaRPr sz="2631">
              <a:solidFill>
                <a:schemeClr val="dk1"/>
              </a:solidFill>
              <a:latin typeface="Arial"/>
              <a:ea typeface="Arial"/>
              <a:cs typeface="Arial"/>
              <a:sym typeface="Arial"/>
            </a:endParaRPr>
          </a:p>
        </p:txBody>
      </p:sp>
      <p:sp>
        <p:nvSpPr>
          <p:cNvPr id="6683" name="Google Shape;6683;p157"/>
          <p:cNvSpPr txBox="1"/>
          <p:nvPr/>
        </p:nvSpPr>
        <p:spPr>
          <a:xfrm>
            <a:off x="1338903" y="3026965"/>
            <a:ext cx="92824" cy="139237"/>
          </a:xfrm>
          <a:prstGeom prst="rect">
            <a:avLst/>
          </a:prstGeom>
          <a:noFill/>
          <a:ln>
            <a:noFill/>
          </a:ln>
        </p:spPr>
        <p:txBody>
          <a:bodyPr anchorCtr="0" anchor="t" bIns="0" lIns="0" spcFirstLastPara="1" rIns="0" wrap="square" tIns="0">
            <a:noAutofit/>
          </a:bodyPr>
          <a:lstStyle/>
          <a:p>
            <a:pPr indent="0" lvl="0" marL="0" marR="0" rtl="0" algn="l">
              <a:lnSpc>
                <a:spcPct val="97992"/>
              </a:lnSpc>
              <a:spcBef>
                <a:spcPts val="0"/>
              </a:spcBef>
              <a:spcAft>
                <a:spcPts val="0"/>
              </a:spcAft>
              <a:buNone/>
            </a:pPr>
            <a:r>
              <a:rPr lang="en-US" sz="1096">
                <a:solidFill>
                  <a:schemeClr val="dk1"/>
                </a:solidFill>
                <a:latin typeface="Arial"/>
                <a:ea typeface="Arial"/>
                <a:cs typeface="Arial"/>
                <a:sym typeface="Arial"/>
              </a:rPr>
              <a:t>!</a:t>
            </a:r>
            <a:endParaRPr sz="1096">
              <a:solidFill>
                <a:schemeClr val="dk1"/>
              </a:solidFill>
              <a:latin typeface="Arial"/>
              <a:ea typeface="Arial"/>
              <a:cs typeface="Arial"/>
              <a:sym typeface="Arial"/>
            </a:endParaRPr>
          </a:p>
        </p:txBody>
      </p:sp>
      <p:sp>
        <p:nvSpPr>
          <p:cNvPr id="6684" name="Google Shape;6684;p157"/>
          <p:cNvSpPr txBox="1"/>
          <p:nvPr/>
        </p:nvSpPr>
        <p:spPr>
          <a:xfrm>
            <a:off x="815371" y="3268955"/>
            <a:ext cx="228967" cy="334169"/>
          </a:xfrm>
          <a:prstGeom prst="rect">
            <a:avLst/>
          </a:prstGeom>
          <a:noFill/>
          <a:ln>
            <a:noFill/>
          </a:ln>
        </p:spPr>
        <p:txBody>
          <a:bodyPr anchorCtr="0" anchor="t" bIns="0" lIns="0" spcFirstLastPara="1" rIns="0" wrap="square" tIns="0">
            <a:noAutofit/>
          </a:bodyPr>
          <a:lstStyle/>
          <a:p>
            <a:pPr indent="0" lvl="0" marL="0" marR="0" rtl="0" algn="l">
              <a:lnSpc>
                <a:spcPct val="98175"/>
              </a:lnSpc>
              <a:spcBef>
                <a:spcPts val="0"/>
              </a:spcBef>
              <a:spcAft>
                <a:spcPts val="0"/>
              </a:spcAft>
              <a:buNone/>
            </a:pPr>
            <a:r>
              <a:rPr lang="en-US" sz="2631">
                <a:solidFill>
                  <a:schemeClr val="dk1"/>
                </a:solidFill>
                <a:latin typeface="Arial"/>
                <a:ea typeface="Arial"/>
                <a:cs typeface="Arial"/>
                <a:sym typeface="Arial"/>
              </a:rPr>
              <a:t>!</a:t>
            </a:r>
            <a:endParaRPr sz="2631">
              <a:solidFill>
                <a:schemeClr val="dk1"/>
              </a:solidFill>
              <a:latin typeface="Arial"/>
              <a:ea typeface="Arial"/>
              <a:cs typeface="Arial"/>
              <a:sym typeface="Arial"/>
            </a:endParaRPr>
          </a:p>
        </p:txBody>
      </p:sp>
      <p:sp>
        <p:nvSpPr>
          <p:cNvPr id="6685" name="Google Shape;6685;p157"/>
          <p:cNvSpPr txBox="1"/>
          <p:nvPr/>
        </p:nvSpPr>
        <p:spPr>
          <a:xfrm>
            <a:off x="1338903" y="3762136"/>
            <a:ext cx="92824" cy="139237"/>
          </a:xfrm>
          <a:prstGeom prst="rect">
            <a:avLst/>
          </a:prstGeom>
          <a:noFill/>
          <a:ln>
            <a:noFill/>
          </a:ln>
        </p:spPr>
        <p:txBody>
          <a:bodyPr anchorCtr="0" anchor="t" bIns="0" lIns="0" spcFirstLastPara="1" rIns="0" wrap="square" tIns="0">
            <a:noAutofit/>
          </a:bodyPr>
          <a:lstStyle/>
          <a:p>
            <a:pPr indent="0" lvl="0" marL="0" marR="0" rtl="0" algn="l">
              <a:lnSpc>
                <a:spcPct val="97992"/>
              </a:lnSpc>
              <a:spcBef>
                <a:spcPts val="0"/>
              </a:spcBef>
              <a:spcAft>
                <a:spcPts val="0"/>
              </a:spcAft>
              <a:buNone/>
            </a:pPr>
            <a:r>
              <a:rPr lang="en-US" sz="1096">
                <a:solidFill>
                  <a:schemeClr val="dk1"/>
                </a:solidFill>
                <a:latin typeface="Arial"/>
                <a:ea typeface="Arial"/>
                <a:cs typeface="Arial"/>
                <a:sym typeface="Arial"/>
              </a:rPr>
              <a:t>!</a:t>
            </a:r>
            <a:endParaRPr sz="1096">
              <a:solidFill>
                <a:schemeClr val="dk1"/>
              </a:solidFill>
              <a:latin typeface="Arial"/>
              <a:ea typeface="Arial"/>
              <a:cs typeface="Arial"/>
              <a:sym typeface="Arial"/>
            </a:endParaRPr>
          </a:p>
        </p:txBody>
      </p:sp>
      <p:sp>
        <p:nvSpPr>
          <p:cNvPr id="6686" name="Google Shape;6686;p157"/>
          <p:cNvSpPr txBox="1"/>
          <p:nvPr/>
        </p:nvSpPr>
        <p:spPr>
          <a:xfrm>
            <a:off x="1338903" y="4096305"/>
            <a:ext cx="92824" cy="139237"/>
          </a:xfrm>
          <a:prstGeom prst="rect">
            <a:avLst/>
          </a:prstGeom>
          <a:noFill/>
          <a:ln>
            <a:noFill/>
          </a:ln>
        </p:spPr>
        <p:txBody>
          <a:bodyPr anchorCtr="0" anchor="t" bIns="0" lIns="0" spcFirstLastPara="1" rIns="0" wrap="square" tIns="0">
            <a:noAutofit/>
          </a:bodyPr>
          <a:lstStyle/>
          <a:p>
            <a:pPr indent="0" lvl="0" marL="0" marR="0" rtl="0" algn="l">
              <a:lnSpc>
                <a:spcPct val="97992"/>
              </a:lnSpc>
              <a:spcBef>
                <a:spcPts val="0"/>
              </a:spcBef>
              <a:spcAft>
                <a:spcPts val="0"/>
              </a:spcAft>
              <a:buNone/>
            </a:pPr>
            <a:r>
              <a:rPr lang="en-US" sz="1096">
                <a:solidFill>
                  <a:schemeClr val="dk1"/>
                </a:solidFill>
                <a:latin typeface="Arial"/>
                <a:ea typeface="Arial"/>
                <a:cs typeface="Arial"/>
                <a:sym typeface="Arial"/>
              </a:rPr>
              <a:t>!</a:t>
            </a:r>
            <a:endParaRPr sz="1096">
              <a:solidFill>
                <a:schemeClr val="dk1"/>
              </a:solidFill>
              <a:latin typeface="Arial"/>
              <a:ea typeface="Arial"/>
              <a:cs typeface="Arial"/>
              <a:sym typeface="Arial"/>
            </a:endParaRPr>
          </a:p>
        </p:txBody>
      </p:sp>
      <p:sp>
        <p:nvSpPr>
          <p:cNvPr id="6687" name="Google Shape;6687;p157"/>
          <p:cNvSpPr txBox="1"/>
          <p:nvPr/>
        </p:nvSpPr>
        <p:spPr>
          <a:xfrm>
            <a:off x="815371" y="4338295"/>
            <a:ext cx="228967" cy="334169"/>
          </a:xfrm>
          <a:prstGeom prst="rect">
            <a:avLst/>
          </a:prstGeom>
          <a:noFill/>
          <a:ln>
            <a:noFill/>
          </a:ln>
        </p:spPr>
        <p:txBody>
          <a:bodyPr anchorCtr="0" anchor="t" bIns="0" lIns="0" spcFirstLastPara="1" rIns="0" wrap="square" tIns="0">
            <a:noAutofit/>
          </a:bodyPr>
          <a:lstStyle/>
          <a:p>
            <a:pPr indent="0" lvl="0" marL="0" marR="0" rtl="0" algn="l">
              <a:lnSpc>
                <a:spcPct val="98175"/>
              </a:lnSpc>
              <a:spcBef>
                <a:spcPts val="0"/>
              </a:spcBef>
              <a:spcAft>
                <a:spcPts val="0"/>
              </a:spcAft>
              <a:buNone/>
            </a:pPr>
            <a:r>
              <a:rPr lang="en-US" sz="2631">
                <a:solidFill>
                  <a:schemeClr val="dk1"/>
                </a:solidFill>
                <a:latin typeface="Arial"/>
                <a:ea typeface="Arial"/>
                <a:cs typeface="Arial"/>
                <a:sym typeface="Arial"/>
              </a:rPr>
              <a:t>!</a:t>
            </a:r>
            <a:endParaRPr sz="2631">
              <a:solidFill>
                <a:schemeClr val="dk1"/>
              </a:solidFill>
              <a:latin typeface="Arial"/>
              <a:ea typeface="Arial"/>
              <a:cs typeface="Arial"/>
              <a:sym typeface="Arial"/>
            </a:endParaRPr>
          </a:p>
        </p:txBody>
      </p:sp>
      <p:sp>
        <p:nvSpPr>
          <p:cNvPr id="6688" name="Google Shape;6688;p157"/>
          <p:cNvSpPr txBox="1"/>
          <p:nvPr/>
        </p:nvSpPr>
        <p:spPr>
          <a:xfrm>
            <a:off x="1338903" y="4831476"/>
            <a:ext cx="92824" cy="139237"/>
          </a:xfrm>
          <a:prstGeom prst="rect">
            <a:avLst/>
          </a:prstGeom>
          <a:noFill/>
          <a:ln>
            <a:noFill/>
          </a:ln>
        </p:spPr>
        <p:txBody>
          <a:bodyPr anchorCtr="0" anchor="t" bIns="0" lIns="0" spcFirstLastPara="1" rIns="0" wrap="square" tIns="0">
            <a:noAutofit/>
          </a:bodyPr>
          <a:lstStyle/>
          <a:p>
            <a:pPr indent="0" lvl="0" marL="0" marR="0" rtl="0" algn="l">
              <a:lnSpc>
                <a:spcPct val="97992"/>
              </a:lnSpc>
              <a:spcBef>
                <a:spcPts val="0"/>
              </a:spcBef>
              <a:spcAft>
                <a:spcPts val="0"/>
              </a:spcAft>
              <a:buNone/>
            </a:pPr>
            <a:r>
              <a:rPr lang="en-US" sz="1096">
                <a:solidFill>
                  <a:schemeClr val="dk1"/>
                </a:solidFill>
                <a:latin typeface="Arial"/>
                <a:ea typeface="Arial"/>
                <a:cs typeface="Arial"/>
                <a:sym typeface="Arial"/>
              </a:rPr>
              <a:t>!</a:t>
            </a:r>
            <a:endParaRPr sz="1096">
              <a:solidFill>
                <a:schemeClr val="dk1"/>
              </a:solidFill>
              <a:latin typeface="Arial"/>
              <a:ea typeface="Arial"/>
              <a:cs typeface="Arial"/>
              <a:sym typeface="Arial"/>
            </a:endParaRPr>
          </a:p>
        </p:txBody>
      </p:sp>
      <p:sp>
        <p:nvSpPr>
          <p:cNvPr id="6689" name="Google Shape;6689;p157"/>
          <p:cNvSpPr/>
          <p:nvPr/>
        </p:nvSpPr>
        <p:spPr>
          <a:xfrm>
            <a:off x="815371" y="2176230"/>
            <a:ext cx="228967" cy="22277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90" name="Google Shape;6690;p157"/>
          <p:cNvSpPr/>
          <p:nvPr/>
        </p:nvSpPr>
        <p:spPr>
          <a:xfrm>
            <a:off x="815371" y="2568321"/>
            <a:ext cx="228967" cy="22277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91" name="Google Shape;6691;p157"/>
          <p:cNvSpPr/>
          <p:nvPr/>
        </p:nvSpPr>
        <p:spPr>
          <a:xfrm>
            <a:off x="1338903" y="3041356"/>
            <a:ext cx="92824" cy="928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92" name="Google Shape;6692;p157"/>
          <p:cNvSpPr/>
          <p:nvPr/>
        </p:nvSpPr>
        <p:spPr>
          <a:xfrm>
            <a:off x="815371" y="3303493"/>
            <a:ext cx="228967" cy="22277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93" name="Google Shape;6693;p157"/>
          <p:cNvSpPr/>
          <p:nvPr/>
        </p:nvSpPr>
        <p:spPr>
          <a:xfrm>
            <a:off x="1338903" y="3776527"/>
            <a:ext cx="92824" cy="928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94" name="Google Shape;6694;p157"/>
          <p:cNvSpPr/>
          <p:nvPr/>
        </p:nvSpPr>
        <p:spPr>
          <a:xfrm>
            <a:off x="1338903" y="4110696"/>
            <a:ext cx="92824" cy="928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95" name="Google Shape;6695;p157"/>
          <p:cNvSpPr/>
          <p:nvPr/>
        </p:nvSpPr>
        <p:spPr>
          <a:xfrm>
            <a:off x="815371" y="4372833"/>
            <a:ext cx="228967" cy="22277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79">
              <a:solidFill>
                <a:schemeClr val="dk1"/>
              </a:solidFill>
              <a:latin typeface="Calibri"/>
              <a:ea typeface="Calibri"/>
              <a:cs typeface="Calibri"/>
              <a:sym typeface="Calibri"/>
            </a:endParaRPr>
          </a:p>
        </p:txBody>
      </p:sp>
      <p:sp>
        <p:nvSpPr>
          <p:cNvPr id="6696" name="Google Shape;6696;p157"/>
          <p:cNvSpPr txBox="1"/>
          <p:nvPr/>
        </p:nvSpPr>
        <p:spPr>
          <a:xfrm>
            <a:off x="804232" y="1369973"/>
            <a:ext cx="8445373" cy="3966849"/>
          </a:xfrm>
          <a:prstGeom prst="rect">
            <a:avLst/>
          </a:prstGeom>
          <a:noFill/>
          <a:ln>
            <a:noFill/>
          </a:ln>
        </p:spPr>
        <p:txBody>
          <a:bodyPr anchorCtr="0" anchor="t" bIns="0" lIns="0" spcFirstLastPara="1" rIns="0" wrap="square" tIns="0">
            <a:noAutofit/>
          </a:bodyPr>
          <a:lstStyle/>
          <a:p>
            <a:pPr indent="0" lvl="0" marL="11139" marR="41772" rtl="0" algn="l">
              <a:lnSpc>
                <a:spcPct val="105670"/>
              </a:lnSpc>
              <a:spcBef>
                <a:spcPts val="0"/>
              </a:spcBef>
              <a:spcAft>
                <a:spcPts val="0"/>
              </a:spcAft>
              <a:buNone/>
            </a:pPr>
            <a:r>
              <a:rPr b="1" lang="en-US" sz="3245">
                <a:solidFill>
                  <a:srgbClr val="7D7A7B"/>
                </a:solidFill>
                <a:latin typeface="Arial"/>
                <a:ea typeface="Arial"/>
                <a:cs typeface="Arial"/>
                <a:sym typeface="Arial"/>
              </a:rPr>
              <a:t>iSCSI Names</a:t>
            </a:r>
            <a:endParaRPr sz="3245">
              <a:solidFill>
                <a:schemeClr val="dk1"/>
              </a:solidFill>
              <a:latin typeface="Arial"/>
              <a:ea typeface="Arial"/>
              <a:cs typeface="Arial"/>
              <a:sym typeface="Arial"/>
            </a:endParaRPr>
          </a:p>
          <a:p>
            <a:pPr indent="0" lvl="0" marL="240121" marR="41772" rtl="0" algn="l">
              <a:lnSpc>
                <a:spcPct val="95825"/>
              </a:lnSpc>
              <a:spcBef>
                <a:spcPts val="2034"/>
              </a:spcBef>
              <a:spcAft>
                <a:spcPts val="0"/>
              </a:spcAft>
              <a:buNone/>
            </a:pPr>
            <a:r>
              <a:rPr lang="en-US" sz="2631">
                <a:solidFill>
                  <a:schemeClr val="dk1"/>
                </a:solidFill>
                <a:latin typeface="Arial"/>
                <a:ea typeface="Arial"/>
                <a:cs typeface="Arial"/>
                <a:sym typeface="Arial"/>
              </a:rPr>
              <a:t>  iSCSI names are globally unique</a:t>
            </a:r>
            <a:endParaRPr/>
          </a:p>
          <a:p>
            <a:pPr indent="0" lvl="0" marL="240121" marR="41772" rtl="0" algn="l">
              <a:lnSpc>
                <a:spcPct val="95825"/>
              </a:lnSpc>
              <a:spcBef>
                <a:spcPts val="61"/>
              </a:spcBef>
              <a:spcAft>
                <a:spcPts val="0"/>
              </a:spcAft>
              <a:buNone/>
            </a:pPr>
            <a:r>
              <a:rPr lang="en-US" sz="2631">
                <a:solidFill>
                  <a:schemeClr val="dk1"/>
                </a:solidFill>
                <a:latin typeface="Arial"/>
                <a:ea typeface="Arial"/>
                <a:cs typeface="Arial"/>
                <a:sym typeface="Arial"/>
              </a:rPr>
              <a:t>  iSCSI nodes have names</a:t>
            </a:r>
            <a:endParaRPr/>
          </a:p>
          <a:p>
            <a:pPr indent="0" lvl="0" marL="627511" marR="41772" rtl="0" algn="l">
              <a:lnSpc>
                <a:spcPct val="95825"/>
              </a:lnSpc>
              <a:spcBef>
                <a:spcPts val="88"/>
              </a:spcBef>
              <a:spcAft>
                <a:spcPts val="0"/>
              </a:spcAft>
              <a:buNone/>
            </a:pPr>
            <a:r>
              <a:rPr lang="en-US" sz="1096">
                <a:solidFill>
                  <a:schemeClr val="dk1"/>
                </a:solidFill>
                <a:latin typeface="Arial"/>
                <a:ea typeface="Arial"/>
                <a:cs typeface="Arial"/>
                <a:sym typeface="Arial"/>
              </a:rPr>
              <a:t>         </a:t>
            </a:r>
            <a:r>
              <a:rPr lang="en-US" sz="2193">
                <a:solidFill>
                  <a:schemeClr val="dk1"/>
                </a:solidFill>
                <a:latin typeface="Arial"/>
                <a:ea typeface="Arial"/>
                <a:cs typeface="Arial"/>
                <a:sym typeface="Arial"/>
              </a:rPr>
              <a:t>Similar to Node World Wide Names (WWN) in Fibre Channel</a:t>
            </a:r>
            <a:endParaRPr/>
          </a:p>
          <a:p>
            <a:pPr indent="0" lvl="0" marL="240121" marR="41772" rtl="0" algn="l">
              <a:lnSpc>
                <a:spcPct val="95825"/>
              </a:lnSpc>
              <a:spcBef>
                <a:spcPts val="153"/>
              </a:spcBef>
              <a:spcAft>
                <a:spcPts val="0"/>
              </a:spcAft>
              <a:buNone/>
            </a:pPr>
            <a:r>
              <a:rPr lang="en-US" sz="2631">
                <a:solidFill>
                  <a:schemeClr val="dk1"/>
                </a:solidFill>
                <a:latin typeface="Arial"/>
                <a:ea typeface="Arial"/>
                <a:cs typeface="Arial"/>
                <a:sym typeface="Arial"/>
              </a:rPr>
              <a:t>  iSCSI Qualified Name</a:t>
            </a:r>
            <a:endParaRPr/>
          </a:p>
          <a:p>
            <a:pPr indent="0" lvl="0" marL="627511" marR="0" rtl="0" algn="l">
              <a:lnSpc>
                <a:spcPct val="95825"/>
              </a:lnSpc>
              <a:spcBef>
                <a:spcPts val="88"/>
              </a:spcBef>
              <a:spcAft>
                <a:spcPts val="0"/>
              </a:spcAft>
              <a:buNone/>
            </a:pPr>
            <a:r>
              <a:rPr lang="en-US" sz="1096">
                <a:solidFill>
                  <a:schemeClr val="dk1"/>
                </a:solidFill>
                <a:latin typeface="Arial"/>
                <a:ea typeface="Arial"/>
                <a:cs typeface="Arial"/>
                <a:sym typeface="Arial"/>
              </a:rPr>
              <a:t>         </a:t>
            </a:r>
            <a:r>
              <a:rPr lang="en-US" sz="2193">
                <a:solidFill>
                  <a:schemeClr val="dk1"/>
                </a:solidFill>
                <a:latin typeface="Arial"/>
                <a:ea typeface="Arial"/>
                <a:cs typeface="Arial"/>
                <a:sym typeface="Arial"/>
              </a:rPr>
              <a:t>Example name: iqn.1997-11.org.snia:hedgetrimmer-1926184</a:t>
            </a:r>
            <a:endParaRPr/>
          </a:p>
          <a:p>
            <a:pPr indent="0" lvl="0" marL="627511" marR="41772" rtl="0" algn="l">
              <a:lnSpc>
                <a:spcPct val="95825"/>
              </a:lnSpc>
              <a:spcBef>
                <a:spcPts val="110"/>
              </a:spcBef>
              <a:spcAft>
                <a:spcPts val="0"/>
              </a:spcAft>
              <a:buNone/>
            </a:pPr>
            <a:r>
              <a:rPr lang="en-US" sz="1096">
                <a:solidFill>
                  <a:schemeClr val="dk1"/>
                </a:solidFill>
                <a:latin typeface="Arial"/>
                <a:ea typeface="Arial"/>
                <a:cs typeface="Arial"/>
                <a:sym typeface="Arial"/>
              </a:rPr>
              <a:t>         </a:t>
            </a:r>
            <a:r>
              <a:rPr lang="en-US" sz="2193">
                <a:solidFill>
                  <a:schemeClr val="dk1"/>
                </a:solidFill>
                <a:latin typeface="Arial"/>
                <a:ea typeface="Arial"/>
                <a:cs typeface="Arial"/>
                <a:sym typeface="Arial"/>
              </a:rPr>
              <a:t>Used everywhere</a:t>
            </a:r>
            <a:endParaRPr/>
          </a:p>
          <a:p>
            <a:pPr indent="0" lvl="0" marL="240121" marR="41772" rtl="0" algn="l">
              <a:lnSpc>
                <a:spcPct val="95825"/>
              </a:lnSpc>
              <a:spcBef>
                <a:spcPts val="153"/>
              </a:spcBef>
              <a:spcAft>
                <a:spcPts val="0"/>
              </a:spcAft>
              <a:buNone/>
            </a:pPr>
            <a:r>
              <a:rPr lang="en-US" sz="2631">
                <a:solidFill>
                  <a:schemeClr val="dk1"/>
                </a:solidFill>
                <a:latin typeface="Arial"/>
                <a:ea typeface="Arial"/>
                <a:cs typeface="Arial"/>
                <a:sym typeface="Arial"/>
              </a:rPr>
              <a:t>  EUI iSCSI Name</a:t>
            </a:r>
            <a:endParaRPr/>
          </a:p>
          <a:p>
            <a:pPr indent="0" lvl="0" marL="627511" marR="41772" rtl="0" algn="l">
              <a:lnSpc>
                <a:spcPct val="95825"/>
              </a:lnSpc>
              <a:spcBef>
                <a:spcPts val="88"/>
              </a:spcBef>
              <a:spcAft>
                <a:spcPts val="0"/>
              </a:spcAft>
              <a:buNone/>
            </a:pPr>
            <a:r>
              <a:rPr lang="en-US" sz="1096">
                <a:solidFill>
                  <a:schemeClr val="dk1"/>
                </a:solidFill>
                <a:latin typeface="Arial"/>
                <a:ea typeface="Arial"/>
                <a:cs typeface="Arial"/>
                <a:sym typeface="Arial"/>
              </a:rPr>
              <a:t>         </a:t>
            </a:r>
            <a:r>
              <a:rPr lang="en-US" sz="2193">
                <a:solidFill>
                  <a:schemeClr val="dk1"/>
                </a:solidFill>
                <a:latin typeface="Arial"/>
                <a:ea typeface="Arial"/>
                <a:cs typeface="Arial"/>
                <a:sym typeface="Arial"/>
              </a:rPr>
              <a:t>EUI is the IEEE EUI-64 format (Extended Unique Identifier)</a:t>
            </a:r>
            <a:endParaRPr/>
          </a:p>
          <a:p>
            <a:pPr indent="0" lvl="0" marL="627511" marR="41772" rtl="0" algn="l">
              <a:lnSpc>
                <a:spcPct val="95825"/>
              </a:lnSpc>
              <a:spcBef>
                <a:spcPts val="110"/>
              </a:spcBef>
              <a:spcAft>
                <a:spcPts val="0"/>
              </a:spcAft>
              <a:buNone/>
            </a:pPr>
            <a:r>
              <a:rPr lang="en-US" sz="1096">
                <a:solidFill>
                  <a:schemeClr val="dk1"/>
                </a:solidFill>
                <a:latin typeface="Arial"/>
                <a:ea typeface="Arial"/>
                <a:cs typeface="Arial"/>
                <a:sym typeface="Arial"/>
              </a:rPr>
              <a:t>         </a:t>
            </a:r>
            <a:r>
              <a:rPr lang="en-US" sz="2193">
                <a:solidFill>
                  <a:schemeClr val="dk1"/>
                </a:solidFill>
                <a:latin typeface="Arial"/>
                <a:ea typeface="Arial"/>
                <a:cs typeface="Arial"/>
                <a:sym typeface="Arial"/>
              </a:rPr>
              <a:t>EUI-48 and EUI-64 define first 24 bits as the Company ID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6"/>
          <p:cNvSpPr txBox="1"/>
          <p:nvPr>
            <p:ph type="title"/>
          </p:nvPr>
        </p:nvSpPr>
        <p:spPr>
          <a:xfrm>
            <a:off x="735171" y="23091"/>
            <a:ext cx="9223058" cy="146302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Magnetic Disks (Cont.)</a:t>
            </a:r>
            <a:endParaRPr/>
          </a:p>
        </p:txBody>
      </p:sp>
      <p:sp>
        <p:nvSpPr>
          <p:cNvPr id="222" name="Google Shape;222;p16"/>
          <p:cNvSpPr txBox="1"/>
          <p:nvPr>
            <p:ph idx="1" type="body"/>
          </p:nvPr>
        </p:nvSpPr>
        <p:spPr>
          <a:xfrm>
            <a:off x="165100" y="1333371"/>
            <a:ext cx="10528300" cy="5534977"/>
          </a:xfrm>
          <a:prstGeom prst="rect">
            <a:avLst/>
          </a:prstGeom>
          <a:noFill/>
          <a:ln>
            <a:noFill/>
          </a:ln>
        </p:spPr>
        <p:txBody>
          <a:bodyPr anchorCtr="0" anchor="t" bIns="45700" lIns="91425" spcFirstLastPara="1" rIns="91425" wrap="square" tIns="45700">
            <a:normAutofit/>
          </a:bodyPr>
          <a:lstStyle/>
          <a:p>
            <a:pPr indent="-200505" lvl="0" marL="200505" rtl="0" algn="l">
              <a:lnSpc>
                <a:spcPct val="90000"/>
              </a:lnSpc>
              <a:spcBef>
                <a:spcPts val="0"/>
              </a:spcBef>
              <a:spcAft>
                <a:spcPts val="0"/>
              </a:spcAft>
              <a:buClr>
                <a:schemeClr val="dk1"/>
              </a:buClr>
              <a:buSzPts val="1800"/>
              <a:buChar char="•"/>
            </a:pPr>
            <a:r>
              <a:rPr lang="en-US" sz="1800">
                <a:latin typeface="Verdana"/>
                <a:ea typeface="Verdana"/>
                <a:cs typeface="Verdana"/>
                <a:sym typeface="Verdana"/>
              </a:rPr>
              <a:t>Earlier generation disks were susceptible to head-crashes</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Surface of earlier generation disks had metal-oxide coatings which would disintegrate on head crash and damage all data on disk</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Current generation disks are less susceptible to such disastrous failures, although individual sectors may get corrupted</a:t>
            </a:r>
            <a:endParaRPr/>
          </a:p>
          <a:p>
            <a:pPr indent="0" lvl="1" marL="401010" rtl="0" algn="l">
              <a:lnSpc>
                <a:spcPct val="90000"/>
              </a:lnSpc>
              <a:spcBef>
                <a:spcPts val="439"/>
              </a:spcBef>
              <a:spcAft>
                <a:spcPts val="0"/>
              </a:spcAft>
              <a:buClr>
                <a:schemeClr val="dk1"/>
              </a:buClr>
              <a:buSzPts val="1800"/>
              <a:buNone/>
            </a:pPr>
            <a:r>
              <a:t/>
            </a:r>
            <a:endParaRPr sz="1800">
              <a:latin typeface="Verdana"/>
              <a:ea typeface="Verdana"/>
              <a:cs typeface="Verdana"/>
              <a:sym typeface="Verdana"/>
            </a:endParaRPr>
          </a:p>
          <a:p>
            <a:pPr indent="-200505" lvl="0" marL="200505" rtl="0" algn="l">
              <a:lnSpc>
                <a:spcPct val="90000"/>
              </a:lnSpc>
              <a:spcBef>
                <a:spcPts val="877"/>
              </a:spcBef>
              <a:spcAft>
                <a:spcPts val="0"/>
              </a:spcAft>
              <a:buClr>
                <a:schemeClr val="dk1"/>
              </a:buClr>
              <a:buSzPts val="1800"/>
              <a:buChar char="•"/>
            </a:pPr>
            <a:r>
              <a:rPr b="1" lang="en-US" sz="1800">
                <a:latin typeface="Verdana"/>
                <a:ea typeface="Verdana"/>
                <a:cs typeface="Verdana"/>
                <a:sym typeface="Verdana"/>
              </a:rPr>
              <a:t>Disk controller</a:t>
            </a:r>
            <a:r>
              <a:rPr lang="en-US" sz="1800">
                <a:latin typeface="Verdana"/>
                <a:ea typeface="Verdana"/>
                <a:cs typeface="Verdana"/>
                <a:sym typeface="Verdana"/>
              </a:rPr>
              <a:t> – interfaces between the computer system and the disk drive hardware.</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accepts high-level commands to read or write a sector </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initiates actions such as moving the disk arm to the right track and actually reading or writing the data</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Computes and attaches </a:t>
            </a:r>
            <a:r>
              <a:rPr b="1" lang="en-US" sz="1800">
                <a:latin typeface="Verdana"/>
                <a:ea typeface="Verdana"/>
                <a:cs typeface="Verdana"/>
                <a:sym typeface="Verdana"/>
              </a:rPr>
              <a:t>checksums</a:t>
            </a:r>
            <a:r>
              <a:rPr lang="en-US" sz="1800">
                <a:latin typeface="Verdana"/>
                <a:ea typeface="Verdana"/>
                <a:cs typeface="Verdana"/>
                <a:sym typeface="Verdana"/>
              </a:rPr>
              <a:t> to each sector to verify that data is read back correctly</a:t>
            </a:r>
            <a:endParaRPr/>
          </a:p>
          <a:p>
            <a:pPr indent="-200505" lvl="2" marL="100252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If data is corrupted, with very high probability stored checksum won’t match recomputed checksum</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Ensures successful writing by reading back sector after writing it</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Performs remapping of bad sectors</a:t>
            </a:r>
            <a:endParaRPr/>
          </a:p>
        </p:txBody>
      </p:sp>
      <p:sp>
        <p:nvSpPr>
          <p:cNvPr id="223" name="Google Shape;223;p16"/>
          <p:cNvSpPr/>
          <p:nvPr/>
        </p:nvSpPr>
        <p:spPr>
          <a:xfrm>
            <a:off x="1390391" y="4133274"/>
            <a:ext cx="7422021" cy="2233965"/>
          </a:xfrm>
          <a:prstGeom prst="rect">
            <a:avLst/>
          </a:prstGeom>
          <a:noFill/>
          <a:ln>
            <a:noFill/>
          </a:ln>
        </p:spPr>
        <p:txBody>
          <a:bodyPr anchorCtr="0" anchor="t" bIns="45700" lIns="91425" spcFirstLastPara="1" rIns="91425" wrap="square" tIns="45700">
            <a:noAutofit/>
          </a:bodyPr>
          <a:lstStyle/>
          <a:p>
            <a:pPr indent="-229342" lvl="0" marL="342900" marR="0" rtl="0" algn="l">
              <a:spcBef>
                <a:spcPts val="0"/>
              </a:spcBef>
              <a:spcAft>
                <a:spcPts val="0"/>
              </a:spcAft>
              <a:buClr>
                <a:schemeClr val="dk2"/>
              </a:buClr>
              <a:buSzPts val="1788"/>
              <a:buFont typeface="Arial"/>
              <a:buNone/>
            </a:pPr>
            <a:r>
              <a:t/>
            </a:r>
            <a:endParaRPr sz="1987">
              <a:solidFill>
                <a:schemeClr val="dk1"/>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7"/>
          <p:cNvSpPr txBox="1"/>
          <p:nvPr>
            <p:ph type="title"/>
          </p:nvPr>
        </p:nvSpPr>
        <p:spPr>
          <a:xfrm>
            <a:off x="735171" y="402990"/>
            <a:ext cx="9223058" cy="146302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Performance Measures of Disks</a:t>
            </a:r>
            <a:endParaRPr/>
          </a:p>
        </p:txBody>
      </p:sp>
      <p:sp>
        <p:nvSpPr>
          <p:cNvPr id="230" name="Google Shape;230;p17"/>
          <p:cNvSpPr txBox="1"/>
          <p:nvPr>
            <p:ph idx="1" type="body"/>
          </p:nvPr>
        </p:nvSpPr>
        <p:spPr>
          <a:xfrm>
            <a:off x="306944" y="1705990"/>
            <a:ext cx="10386455" cy="5843352"/>
          </a:xfrm>
          <a:prstGeom prst="rect">
            <a:avLst/>
          </a:prstGeom>
          <a:noFill/>
          <a:ln>
            <a:noFill/>
          </a:ln>
        </p:spPr>
        <p:txBody>
          <a:bodyPr anchorCtr="0" anchor="t" bIns="45700" lIns="91425" spcFirstLastPara="1" rIns="91425" wrap="square" tIns="45700">
            <a:normAutofit/>
          </a:bodyPr>
          <a:lstStyle/>
          <a:p>
            <a:pPr indent="-200505" lvl="0" marL="200505" rtl="0" algn="l">
              <a:lnSpc>
                <a:spcPct val="80000"/>
              </a:lnSpc>
              <a:spcBef>
                <a:spcPts val="0"/>
              </a:spcBef>
              <a:spcAft>
                <a:spcPts val="0"/>
              </a:spcAft>
              <a:buClr>
                <a:schemeClr val="dk1"/>
              </a:buClr>
              <a:buSzPts val="1800"/>
              <a:buChar char="•"/>
            </a:pPr>
            <a:r>
              <a:rPr b="1" lang="en-US" sz="1800">
                <a:latin typeface="Verdana"/>
                <a:ea typeface="Verdana"/>
                <a:cs typeface="Verdana"/>
                <a:sym typeface="Verdana"/>
              </a:rPr>
              <a:t>Access time</a:t>
            </a:r>
            <a:r>
              <a:rPr lang="en-US" sz="1800">
                <a:latin typeface="Verdana"/>
                <a:ea typeface="Verdana"/>
                <a:cs typeface="Verdana"/>
                <a:sym typeface="Verdana"/>
              </a:rPr>
              <a:t> – the time it takes from when a read or write request is issued to when data transfer begins.  Consists of: </a:t>
            </a:r>
            <a:endParaRPr/>
          </a:p>
          <a:p>
            <a:pPr indent="-200504" lvl="1" marL="601515" rtl="0" algn="l">
              <a:lnSpc>
                <a:spcPct val="80000"/>
              </a:lnSpc>
              <a:spcBef>
                <a:spcPts val="439"/>
              </a:spcBef>
              <a:spcAft>
                <a:spcPts val="0"/>
              </a:spcAft>
              <a:buClr>
                <a:schemeClr val="dk1"/>
              </a:buClr>
              <a:buSzPts val="1800"/>
              <a:buChar char="•"/>
            </a:pPr>
            <a:r>
              <a:rPr b="1" lang="en-US" sz="1800">
                <a:latin typeface="Verdana"/>
                <a:ea typeface="Verdana"/>
                <a:cs typeface="Verdana"/>
                <a:sym typeface="Verdana"/>
              </a:rPr>
              <a:t>Seek time</a:t>
            </a:r>
            <a:r>
              <a:rPr lang="en-US" sz="1800">
                <a:latin typeface="Verdana"/>
                <a:ea typeface="Verdana"/>
                <a:cs typeface="Verdana"/>
                <a:sym typeface="Verdana"/>
              </a:rPr>
              <a:t> – time it takes to reposition the arm over the correct track. </a:t>
            </a:r>
            <a:endParaRPr/>
          </a:p>
          <a:p>
            <a:pPr indent="-200505" lvl="2" marL="1002525" rtl="0" algn="l">
              <a:lnSpc>
                <a:spcPct val="80000"/>
              </a:lnSpc>
              <a:spcBef>
                <a:spcPts val="439"/>
              </a:spcBef>
              <a:spcAft>
                <a:spcPts val="0"/>
              </a:spcAft>
              <a:buClr>
                <a:schemeClr val="dk1"/>
              </a:buClr>
              <a:buSzPts val="1800"/>
              <a:buChar char="•"/>
            </a:pPr>
            <a:r>
              <a:rPr lang="en-US" sz="1800">
                <a:latin typeface="Verdana"/>
                <a:ea typeface="Verdana"/>
                <a:cs typeface="Verdana"/>
                <a:sym typeface="Verdana"/>
              </a:rPr>
              <a:t> Average seek time is 1/2 the worst case seek time.</a:t>
            </a:r>
            <a:endParaRPr/>
          </a:p>
          <a:p>
            <a:pPr indent="-200505" lvl="3" marL="1403535" rtl="0" algn="l">
              <a:lnSpc>
                <a:spcPct val="80000"/>
              </a:lnSpc>
              <a:spcBef>
                <a:spcPts val="439"/>
              </a:spcBef>
              <a:spcAft>
                <a:spcPts val="0"/>
              </a:spcAft>
              <a:buClr>
                <a:schemeClr val="dk1"/>
              </a:buClr>
              <a:buSzPts val="1800"/>
              <a:buChar char="•"/>
            </a:pPr>
            <a:r>
              <a:rPr lang="en-US" sz="1800">
                <a:latin typeface="Verdana"/>
                <a:ea typeface="Verdana"/>
                <a:cs typeface="Verdana"/>
                <a:sym typeface="Verdana"/>
              </a:rPr>
              <a:t>Would be 1/3 if all tracks had the same number of sectors, and we ignore the time to start and stop arm movement</a:t>
            </a:r>
            <a:endParaRPr/>
          </a:p>
          <a:p>
            <a:pPr indent="-200505" lvl="2" marL="1002525" rtl="0" algn="l">
              <a:lnSpc>
                <a:spcPct val="80000"/>
              </a:lnSpc>
              <a:spcBef>
                <a:spcPts val="439"/>
              </a:spcBef>
              <a:spcAft>
                <a:spcPts val="0"/>
              </a:spcAft>
              <a:buClr>
                <a:schemeClr val="dk1"/>
              </a:buClr>
              <a:buSzPts val="1800"/>
              <a:buChar char="•"/>
            </a:pPr>
            <a:r>
              <a:rPr lang="en-US" sz="1800">
                <a:latin typeface="Verdana"/>
                <a:ea typeface="Verdana"/>
                <a:cs typeface="Verdana"/>
                <a:sym typeface="Verdana"/>
              </a:rPr>
              <a:t>4 to 10 milliseconds on typical disks</a:t>
            </a:r>
            <a:endParaRPr/>
          </a:p>
          <a:p>
            <a:pPr indent="-200504" lvl="1" marL="601515" rtl="0" algn="l">
              <a:lnSpc>
                <a:spcPct val="80000"/>
              </a:lnSpc>
              <a:spcBef>
                <a:spcPts val="439"/>
              </a:spcBef>
              <a:spcAft>
                <a:spcPts val="0"/>
              </a:spcAft>
              <a:buClr>
                <a:schemeClr val="dk1"/>
              </a:buClr>
              <a:buSzPts val="1800"/>
              <a:buChar char="•"/>
            </a:pPr>
            <a:r>
              <a:rPr b="1" lang="en-US" sz="1800">
                <a:latin typeface="Verdana"/>
                <a:ea typeface="Verdana"/>
                <a:cs typeface="Verdana"/>
                <a:sym typeface="Verdana"/>
              </a:rPr>
              <a:t>Rotational latency</a:t>
            </a:r>
            <a:r>
              <a:rPr lang="en-US" sz="1800">
                <a:latin typeface="Verdana"/>
                <a:ea typeface="Verdana"/>
                <a:cs typeface="Verdana"/>
                <a:sym typeface="Verdana"/>
              </a:rPr>
              <a:t> – time it takes for the sector to be accessed to appear under the head. </a:t>
            </a:r>
            <a:endParaRPr/>
          </a:p>
          <a:p>
            <a:pPr indent="-200505" lvl="2" marL="1002525" rtl="0" algn="l">
              <a:lnSpc>
                <a:spcPct val="80000"/>
              </a:lnSpc>
              <a:spcBef>
                <a:spcPts val="439"/>
              </a:spcBef>
              <a:spcAft>
                <a:spcPts val="0"/>
              </a:spcAft>
              <a:buClr>
                <a:schemeClr val="dk1"/>
              </a:buClr>
              <a:buSzPts val="1800"/>
              <a:buChar char="•"/>
            </a:pPr>
            <a:r>
              <a:rPr lang="en-US" sz="1800">
                <a:latin typeface="Verdana"/>
                <a:ea typeface="Verdana"/>
                <a:cs typeface="Verdana"/>
                <a:sym typeface="Verdana"/>
              </a:rPr>
              <a:t> Average latency is 1/2 of the worst case latency.</a:t>
            </a:r>
            <a:endParaRPr/>
          </a:p>
          <a:p>
            <a:pPr indent="-200505" lvl="2" marL="1002525" rtl="0" algn="l">
              <a:lnSpc>
                <a:spcPct val="80000"/>
              </a:lnSpc>
              <a:spcBef>
                <a:spcPts val="439"/>
              </a:spcBef>
              <a:spcAft>
                <a:spcPts val="0"/>
              </a:spcAft>
              <a:buClr>
                <a:schemeClr val="dk1"/>
              </a:buClr>
              <a:buSzPts val="1800"/>
              <a:buChar char="•"/>
            </a:pPr>
            <a:r>
              <a:rPr lang="en-US" sz="1800">
                <a:latin typeface="Verdana"/>
                <a:ea typeface="Verdana"/>
                <a:cs typeface="Verdana"/>
                <a:sym typeface="Verdana"/>
              </a:rPr>
              <a:t>4 to 11 milliseconds on typical disks (5400 to 15000 r.p.m.)</a:t>
            </a:r>
            <a:endParaRPr/>
          </a:p>
          <a:p>
            <a:pPr indent="-200505" lvl="0" marL="200505" rtl="0" algn="l">
              <a:lnSpc>
                <a:spcPct val="80000"/>
              </a:lnSpc>
              <a:spcBef>
                <a:spcPts val="877"/>
              </a:spcBef>
              <a:spcAft>
                <a:spcPts val="0"/>
              </a:spcAft>
              <a:buClr>
                <a:schemeClr val="dk1"/>
              </a:buClr>
              <a:buSzPts val="1800"/>
              <a:buChar char="•"/>
            </a:pPr>
            <a:r>
              <a:rPr b="1" lang="en-US" sz="1800">
                <a:latin typeface="Verdana"/>
                <a:ea typeface="Verdana"/>
                <a:cs typeface="Verdana"/>
                <a:sym typeface="Verdana"/>
              </a:rPr>
              <a:t>Data-transfer rate </a:t>
            </a:r>
            <a:r>
              <a:rPr lang="en-US" sz="1800">
                <a:latin typeface="Verdana"/>
                <a:ea typeface="Verdana"/>
                <a:cs typeface="Verdana"/>
                <a:sym typeface="Verdana"/>
              </a:rPr>
              <a:t>– the rate at which data can be retrieved from or stored to the disk.</a:t>
            </a:r>
            <a:endParaRPr/>
          </a:p>
          <a:p>
            <a:pPr indent="-200504" lvl="1" marL="601515" rtl="0" algn="l">
              <a:lnSpc>
                <a:spcPct val="80000"/>
              </a:lnSpc>
              <a:spcBef>
                <a:spcPts val="439"/>
              </a:spcBef>
              <a:spcAft>
                <a:spcPts val="0"/>
              </a:spcAft>
              <a:buClr>
                <a:schemeClr val="dk1"/>
              </a:buClr>
              <a:buSzPts val="1800"/>
              <a:buChar char="•"/>
            </a:pPr>
            <a:r>
              <a:rPr lang="en-US" sz="1800">
                <a:latin typeface="Verdana"/>
                <a:ea typeface="Verdana"/>
                <a:cs typeface="Verdana"/>
                <a:sym typeface="Verdana"/>
              </a:rPr>
              <a:t>25 to 100 MB per second max rate, lower for inner tracks</a:t>
            </a:r>
            <a:endParaRPr/>
          </a:p>
          <a:p>
            <a:pPr indent="-200504" lvl="1" marL="601515" rtl="0" algn="l">
              <a:lnSpc>
                <a:spcPct val="80000"/>
              </a:lnSpc>
              <a:spcBef>
                <a:spcPts val="439"/>
              </a:spcBef>
              <a:spcAft>
                <a:spcPts val="0"/>
              </a:spcAft>
              <a:buClr>
                <a:schemeClr val="dk1"/>
              </a:buClr>
              <a:buSzPts val="1800"/>
              <a:buChar char="•"/>
            </a:pPr>
            <a:r>
              <a:rPr lang="en-US" sz="1800">
                <a:latin typeface="Verdana"/>
                <a:ea typeface="Verdana"/>
                <a:cs typeface="Verdana"/>
                <a:sym typeface="Verdana"/>
              </a:rPr>
              <a:t>Multiple disks may share a controller, so rate that controller can handle is also important</a:t>
            </a:r>
            <a:endParaRPr/>
          </a:p>
          <a:p>
            <a:pPr indent="-200505" lvl="2" marL="1002525" rtl="0" algn="l">
              <a:lnSpc>
                <a:spcPct val="80000"/>
              </a:lnSpc>
              <a:spcBef>
                <a:spcPts val="439"/>
              </a:spcBef>
              <a:spcAft>
                <a:spcPts val="0"/>
              </a:spcAft>
              <a:buClr>
                <a:schemeClr val="dk1"/>
              </a:buClr>
              <a:buSzPts val="1800"/>
              <a:buChar char="•"/>
            </a:pPr>
            <a:r>
              <a:rPr lang="en-US" sz="1800">
                <a:latin typeface="Verdana"/>
                <a:ea typeface="Verdana"/>
                <a:cs typeface="Verdana"/>
                <a:sym typeface="Verdana"/>
              </a:rPr>
              <a:t>E.g. SATA: 150 MB/sec, SATA-II 3Gb (300 MB/sec)</a:t>
            </a:r>
            <a:endParaRPr/>
          </a:p>
          <a:p>
            <a:pPr indent="-200505" lvl="2" marL="1002525" rtl="0" algn="l">
              <a:lnSpc>
                <a:spcPct val="80000"/>
              </a:lnSpc>
              <a:spcBef>
                <a:spcPts val="439"/>
              </a:spcBef>
              <a:spcAft>
                <a:spcPts val="0"/>
              </a:spcAft>
              <a:buClr>
                <a:schemeClr val="dk1"/>
              </a:buClr>
              <a:buSzPts val="1800"/>
              <a:buChar char="•"/>
            </a:pPr>
            <a:r>
              <a:rPr lang="en-US" sz="1800">
                <a:latin typeface="Verdana"/>
                <a:ea typeface="Verdana"/>
                <a:cs typeface="Verdana"/>
                <a:sym typeface="Verdana"/>
              </a:rPr>
              <a:t>Ultra 320 SCSI: 320 MB/s, SAS (3 to 6 Gb/sec)</a:t>
            </a:r>
            <a:endParaRPr/>
          </a:p>
          <a:p>
            <a:pPr indent="-200505" lvl="2" marL="1002525" rtl="0" algn="l">
              <a:lnSpc>
                <a:spcPct val="80000"/>
              </a:lnSpc>
              <a:spcBef>
                <a:spcPts val="439"/>
              </a:spcBef>
              <a:spcAft>
                <a:spcPts val="0"/>
              </a:spcAft>
              <a:buClr>
                <a:schemeClr val="dk1"/>
              </a:buClr>
              <a:buSzPts val="1800"/>
              <a:buChar char="•"/>
            </a:pPr>
            <a:r>
              <a:rPr lang="en-US" sz="1800">
                <a:latin typeface="Verdana"/>
                <a:ea typeface="Verdana"/>
                <a:cs typeface="Verdana"/>
                <a:sym typeface="Verdana"/>
              </a:rPr>
              <a:t>Fiber Channel (FC2Gb or 4Gb): 256 to 512 MB/s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925277" y="-51689"/>
            <a:ext cx="9223058" cy="146302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Flash Storage</a:t>
            </a:r>
            <a:endParaRPr/>
          </a:p>
        </p:txBody>
      </p:sp>
      <p:sp>
        <p:nvSpPr>
          <p:cNvPr id="236" name="Google Shape;236;p18"/>
          <p:cNvSpPr txBox="1"/>
          <p:nvPr>
            <p:ph idx="1" type="body"/>
          </p:nvPr>
        </p:nvSpPr>
        <p:spPr>
          <a:xfrm>
            <a:off x="170874" y="1574800"/>
            <a:ext cx="10528299" cy="5782028"/>
          </a:xfrm>
          <a:prstGeom prst="rect">
            <a:avLst/>
          </a:prstGeom>
          <a:noFill/>
          <a:ln>
            <a:noFill/>
          </a:ln>
        </p:spPr>
        <p:txBody>
          <a:bodyPr anchorCtr="0" anchor="t" bIns="45700" lIns="91425" spcFirstLastPara="1" rIns="91425" wrap="square" tIns="45700">
            <a:normAutofit/>
          </a:bodyPr>
          <a:lstStyle/>
          <a:p>
            <a:pPr indent="-200505" lvl="0" marL="200505" rtl="0" algn="l">
              <a:lnSpc>
                <a:spcPct val="90000"/>
              </a:lnSpc>
              <a:spcBef>
                <a:spcPts val="0"/>
              </a:spcBef>
              <a:spcAft>
                <a:spcPts val="0"/>
              </a:spcAft>
              <a:buClr>
                <a:schemeClr val="dk1"/>
              </a:buClr>
              <a:buSzPts val="1800"/>
              <a:buChar char="•"/>
            </a:pPr>
            <a:r>
              <a:rPr lang="en-US" sz="1800">
                <a:latin typeface="Verdana"/>
                <a:ea typeface="Verdana"/>
                <a:cs typeface="Verdana"/>
                <a:sym typeface="Verdana"/>
              </a:rPr>
              <a:t>NOR flash vs NAND flash</a:t>
            </a:r>
            <a:endParaRPr/>
          </a:p>
          <a:p>
            <a:pPr indent="-200505" lvl="0" marL="200505" rtl="0" algn="l">
              <a:lnSpc>
                <a:spcPct val="90000"/>
              </a:lnSpc>
              <a:spcBef>
                <a:spcPts val="877"/>
              </a:spcBef>
              <a:spcAft>
                <a:spcPts val="0"/>
              </a:spcAft>
              <a:buClr>
                <a:schemeClr val="dk1"/>
              </a:buClr>
              <a:buSzPts val="1800"/>
              <a:buChar char="•"/>
            </a:pPr>
            <a:r>
              <a:rPr lang="en-US" sz="1800">
                <a:latin typeface="Verdana"/>
                <a:ea typeface="Verdana"/>
                <a:cs typeface="Verdana"/>
                <a:sym typeface="Verdana"/>
              </a:rPr>
              <a:t>Transistor vs capacitor based flash</a:t>
            </a:r>
            <a:endParaRPr/>
          </a:p>
          <a:p>
            <a:pPr indent="-200505" lvl="0" marL="200505" rtl="0" algn="l">
              <a:lnSpc>
                <a:spcPct val="90000"/>
              </a:lnSpc>
              <a:spcBef>
                <a:spcPts val="877"/>
              </a:spcBef>
              <a:spcAft>
                <a:spcPts val="0"/>
              </a:spcAft>
              <a:buClr>
                <a:schemeClr val="dk1"/>
              </a:buClr>
              <a:buSzPts val="1800"/>
              <a:buChar char="•"/>
            </a:pPr>
            <a:r>
              <a:rPr lang="en-US" sz="1800">
                <a:latin typeface="Verdana"/>
                <a:ea typeface="Verdana"/>
                <a:cs typeface="Verdana"/>
                <a:sym typeface="Verdana"/>
              </a:rPr>
              <a:t>NAND flash </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used widely for storage, since it is much cheaper than NOR flash</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requires page-at-a-time read (page: 512 bytes to 4 KB)</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transfer rate around 20 MB/sec</a:t>
            </a:r>
            <a:endParaRPr/>
          </a:p>
          <a:p>
            <a:pPr indent="-200504" lvl="1" marL="601515" rtl="0" algn="l">
              <a:lnSpc>
                <a:spcPct val="90000"/>
              </a:lnSpc>
              <a:spcBef>
                <a:spcPts val="439"/>
              </a:spcBef>
              <a:spcAft>
                <a:spcPts val="0"/>
              </a:spcAft>
              <a:buClr>
                <a:schemeClr val="dk1"/>
              </a:buClr>
              <a:buSzPts val="1800"/>
              <a:buChar char="•"/>
            </a:pPr>
            <a:r>
              <a:rPr b="1" lang="en-US" sz="1800">
                <a:latin typeface="Verdana"/>
                <a:ea typeface="Verdana"/>
                <a:cs typeface="Verdana"/>
                <a:sym typeface="Verdana"/>
              </a:rPr>
              <a:t>solid state disks</a:t>
            </a:r>
            <a:r>
              <a:rPr lang="en-US" sz="1800">
                <a:latin typeface="Verdana"/>
                <a:ea typeface="Verdana"/>
                <a:cs typeface="Verdana"/>
                <a:sym typeface="Verdana"/>
              </a:rPr>
              <a:t>: use multiple flash storage devices to provide higher transfer rate of 100 to 200 MB/sec</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erase is very slow (1 to 2 millisecs)</a:t>
            </a:r>
            <a:endParaRPr/>
          </a:p>
          <a:p>
            <a:pPr indent="-200505" lvl="2" marL="100252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erase block contains multiple pages</a:t>
            </a:r>
            <a:endParaRPr/>
          </a:p>
          <a:p>
            <a:pPr indent="-200505" lvl="2" marL="1002525" rtl="0" algn="l">
              <a:lnSpc>
                <a:spcPct val="90000"/>
              </a:lnSpc>
              <a:spcBef>
                <a:spcPts val="439"/>
              </a:spcBef>
              <a:spcAft>
                <a:spcPts val="0"/>
              </a:spcAft>
              <a:buClr>
                <a:schemeClr val="dk1"/>
              </a:buClr>
              <a:buSzPts val="1800"/>
              <a:buChar char="•"/>
            </a:pPr>
            <a:r>
              <a:rPr b="1" lang="en-US" sz="1800">
                <a:latin typeface="Verdana"/>
                <a:ea typeface="Verdana"/>
                <a:cs typeface="Verdana"/>
                <a:sym typeface="Verdana"/>
              </a:rPr>
              <a:t>remapp</a:t>
            </a:r>
            <a:r>
              <a:rPr lang="en-US" sz="1800">
                <a:latin typeface="Verdana"/>
                <a:ea typeface="Verdana"/>
                <a:cs typeface="Verdana"/>
                <a:sym typeface="Verdana"/>
              </a:rPr>
              <a:t>ing of logical page addresses to physical page addresses avoids waiting for erase</a:t>
            </a:r>
            <a:endParaRPr/>
          </a:p>
          <a:p>
            <a:pPr indent="-200505" lvl="3" marL="1403535" rtl="0" algn="l">
              <a:lnSpc>
                <a:spcPct val="90000"/>
              </a:lnSpc>
              <a:spcBef>
                <a:spcPts val="439"/>
              </a:spcBef>
              <a:spcAft>
                <a:spcPts val="0"/>
              </a:spcAft>
              <a:buClr>
                <a:schemeClr val="dk1"/>
              </a:buClr>
              <a:buSzPts val="1800"/>
              <a:buChar char="•"/>
            </a:pPr>
            <a:r>
              <a:rPr b="1" lang="en-US" sz="1800">
                <a:latin typeface="Verdana"/>
                <a:ea typeface="Verdana"/>
                <a:cs typeface="Verdana"/>
                <a:sym typeface="Verdana"/>
              </a:rPr>
              <a:t>translation table</a:t>
            </a:r>
            <a:r>
              <a:rPr lang="en-US" sz="1800">
                <a:latin typeface="Verdana"/>
                <a:ea typeface="Verdana"/>
                <a:cs typeface="Verdana"/>
                <a:sym typeface="Verdana"/>
              </a:rPr>
              <a:t> tracks mapping</a:t>
            </a:r>
            <a:endParaRPr/>
          </a:p>
          <a:p>
            <a:pPr indent="-200505" lvl="4" marL="1804546"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also stored in a label field of flash page</a:t>
            </a:r>
            <a:endParaRPr/>
          </a:p>
          <a:p>
            <a:pPr indent="-200505" lvl="3" marL="140353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remapping carried out by </a:t>
            </a:r>
            <a:r>
              <a:rPr b="1" lang="en-US" sz="1800">
                <a:latin typeface="Verdana"/>
                <a:ea typeface="Verdana"/>
                <a:cs typeface="Verdana"/>
                <a:sym typeface="Verdana"/>
              </a:rPr>
              <a:t>flash translation layer</a:t>
            </a:r>
            <a:endParaRPr/>
          </a:p>
          <a:p>
            <a:pPr indent="-200505" lvl="2" marL="100252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after 100,000 to 1,000,000 erases, erase block becomes unreliable and cannot be used</a:t>
            </a:r>
            <a:endParaRPr/>
          </a:p>
          <a:p>
            <a:pPr indent="-200505" lvl="3" marL="1403535" rtl="0" algn="l">
              <a:lnSpc>
                <a:spcPct val="90000"/>
              </a:lnSpc>
              <a:spcBef>
                <a:spcPts val="439"/>
              </a:spcBef>
              <a:spcAft>
                <a:spcPts val="0"/>
              </a:spcAft>
              <a:buClr>
                <a:schemeClr val="dk1"/>
              </a:buClr>
              <a:buSzPts val="1800"/>
              <a:buChar char="•"/>
            </a:pPr>
            <a:r>
              <a:rPr b="1" lang="en-US" sz="1800">
                <a:latin typeface="Verdana"/>
                <a:ea typeface="Verdana"/>
                <a:cs typeface="Verdana"/>
                <a:sym typeface="Verdana"/>
              </a:rPr>
              <a:t>wear leveling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descr="Taifast M.2 Ssd Pcie Nvme 2tb Hard Disk For Computer Desktop Laptop M2 Nvme  1tb 512gb 256gb 128gb Internal Solid State Drives - Buy Pcie 2tb Ssd Nvme  M.2 Solid State Drive,M.2" id="241" name="Google Shape;241;p19"/>
          <p:cNvPicPr preferRelativeResize="0"/>
          <p:nvPr/>
        </p:nvPicPr>
        <p:blipFill rotWithShape="1">
          <a:blip r:embed="rId3">
            <a:alphaModFix/>
          </a:blip>
          <a:srcRect b="0" l="0" r="0" t="0"/>
          <a:stretch/>
        </p:blipFill>
        <p:spPr>
          <a:xfrm>
            <a:off x="0" y="2409536"/>
            <a:ext cx="4889500" cy="4889500"/>
          </a:xfrm>
          <a:prstGeom prst="rect">
            <a:avLst/>
          </a:prstGeom>
          <a:noFill/>
          <a:ln>
            <a:noFill/>
          </a:ln>
        </p:spPr>
      </p:pic>
      <p:pic>
        <p:nvPicPr>
          <p:cNvPr descr="Amazon.in: Buy Intel Optane Memory 16GB PCIe M.2 Online at Low Prices in  India | Intel Reviews &amp; Ratings" id="242" name="Google Shape;242;p19"/>
          <p:cNvPicPr preferRelativeResize="0"/>
          <p:nvPr/>
        </p:nvPicPr>
        <p:blipFill rotWithShape="1">
          <a:blip r:embed="rId4">
            <a:alphaModFix/>
          </a:blip>
          <a:srcRect b="0" l="0" r="0" t="0"/>
          <a:stretch/>
        </p:blipFill>
        <p:spPr>
          <a:xfrm>
            <a:off x="469900" y="279400"/>
            <a:ext cx="9982200" cy="3296920"/>
          </a:xfrm>
          <a:prstGeom prst="rect">
            <a:avLst/>
          </a:prstGeom>
          <a:noFill/>
          <a:ln>
            <a:noFill/>
          </a:ln>
        </p:spPr>
      </p:pic>
      <p:pic>
        <p:nvPicPr>
          <p:cNvPr descr="Amazon.in: Buy Western Digital Blue 1TB Internal Solid State Drive Online  at Low Prices in India | Western Digital Reviews &amp; Ratings" id="243" name="Google Shape;243;p19"/>
          <p:cNvPicPr preferRelativeResize="0"/>
          <p:nvPr/>
        </p:nvPicPr>
        <p:blipFill rotWithShape="1">
          <a:blip r:embed="rId5">
            <a:alphaModFix/>
          </a:blip>
          <a:srcRect b="0" l="0" r="0" t="0"/>
          <a:stretch/>
        </p:blipFill>
        <p:spPr>
          <a:xfrm>
            <a:off x="5646737" y="3992881"/>
            <a:ext cx="4048125" cy="2943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txBox="1"/>
          <p:nvPr/>
        </p:nvSpPr>
        <p:spPr>
          <a:xfrm>
            <a:off x="469900" y="1727200"/>
            <a:ext cx="10058400" cy="5078313"/>
          </a:xfrm>
          <a:prstGeom prst="rect">
            <a:avLst/>
          </a:prstGeom>
          <a:noFill/>
          <a:ln>
            <a:noFill/>
          </a:ln>
        </p:spPr>
        <p:txBody>
          <a:bodyPr anchorCtr="0" anchor="t" bIns="45700" lIns="91425" spcFirstLastPara="1" rIns="91425" wrap="square" tIns="45700">
            <a:spAutoFit/>
          </a:bodyPr>
          <a:lstStyle/>
          <a:p>
            <a:pPr indent="-342900" lvl="0" marL="3556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Verdana"/>
                <a:ea typeface="Verdana"/>
                <a:cs typeface="Verdana"/>
                <a:sym typeface="Verdana"/>
              </a:rPr>
              <a:t>Physical storage</a:t>
            </a:r>
            <a:endParaRPr/>
          </a:p>
          <a:p>
            <a:pPr indent="-342900" lvl="0" marL="3556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Verdana"/>
                <a:ea typeface="Verdana"/>
                <a:cs typeface="Verdana"/>
                <a:sym typeface="Verdana"/>
              </a:rPr>
              <a:t>Differentiate between types of storage</a:t>
            </a:r>
            <a:endParaRPr/>
          </a:p>
          <a:p>
            <a:pPr indent="-342900" lvl="1" marL="812800" marR="0" rtl="0" algn="l">
              <a:lnSpc>
                <a:spcPct val="80000"/>
              </a:lnSpc>
              <a:spcBef>
                <a:spcPts val="0"/>
              </a:spcBef>
              <a:spcAft>
                <a:spcPts val="0"/>
              </a:spcAft>
              <a:buClr>
                <a:schemeClr val="dk1"/>
              </a:buClr>
              <a:buSzPts val="2000"/>
              <a:buFont typeface="Arial"/>
              <a:buChar char="•"/>
            </a:pPr>
            <a:r>
              <a:rPr b="0" i="0" lang="en-US" sz="2000" u="none" cap="none" strike="noStrike">
                <a:solidFill>
                  <a:schemeClr val="dk1"/>
                </a:solidFill>
                <a:latin typeface="Verdana"/>
                <a:ea typeface="Verdana"/>
                <a:cs typeface="Verdana"/>
                <a:sym typeface="Verdana"/>
              </a:rPr>
              <a:t>Single Disk Drive</a:t>
            </a:r>
            <a:endParaRPr/>
          </a:p>
          <a:p>
            <a:pPr indent="-342900" lvl="1" marL="812800" marR="0" rtl="0" algn="l">
              <a:lnSpc>
                <a:spcPct val="80000"/>
              </a:lnSpc>
              <a:spcBef>
                <a:spcPts val="0"/>
              </a:spcBef>
              <a:spcAft>
                <a:spcPts val="0"/>
              </a:spcAft>
              <a:buClr>
                <a:schemeClr val="dk1"/>
              </a:buClr>
              <a:buSzPts val="2000"/>
              <a:buFont typeface="Arial"/>
              <a:buChar char="•"/>
            </a:pPr>
            <a:r>
              <a:rPr b="0" i="0" lang="en-US" sz="2000" u="none" cap="none" strike="noStrike">
                <a:solidFill>
                  <a:schemeClr val="dk1"/>
                </a:solidFill>
                <a:latin typeface="Verdana"/>
                <a:ea typeface="Verdana"/>
                <a:cs typeface="Verdana"/>
                <a:sym typeface="Verdana"/>
              </a:rPr>
              <a:t>JBOD</a:t>
            </a:r>
            <a:endParaRPr/>
          </a:p>
          <a:p>
            <a:pPr indent="-342900" lvl="1" marL="812800" marR="0" rtl="0" algn="l">
              <a:lnSpc>
                <a:spcPct val="80000"/>
              </a:lnSpc>
              <a:spcBef>
                <a:spcPts val="0"/>
              </a:spcBef>
              <a:spcAft>
                <a:spcPts val="0"/>
              </a:spcAft>
              <a:buClr>
                <a:schemeClr val="dk1"/>
              </a:buClr>
              <a:buSzPts val="2000"/>
              <a:buFont typeface="Arial"/>
              <a:buChar char="•"/>
            </a:pPr>
            <a:r>
              <a:rPr b="0" i="0" lang="en-US" sz="2000" u="none" cap="none" strike="noStrike">
                <a:solidFill>
                  <a:schemeClr val="dk1"/>
                </a:solidFill>
                <a:latin typeface="Verdana"/>
                <a:ea typeface="Verdana"/>
                <a:cs typeface="Verdana"/>
                <a:sym typeface="Verdana"/>
              </a:rPr>
              <a:t>Volume</a:t>
            </a:r>
            <a:endParaRPr/>
          </a:p>
          <a:p>
            <a:pPr indent="-342900" lvl="1" marL="812800" marR="0" rtl="0" algn="l">
              <a:lnSpc>
                <a:spcPct val="80000"/>
              </a:lnSpc>
              <a:spcBef>
                <a:spcPts val="0"/>
              </a:spcBef>
              <a:spcAft>
                <a:spcPts val="0"/>
              </a:spcAft>
              <a:buClr>
                <a:schemeClr val="dk1"/>
              </a:buClr>
              <a:buSzPts val="2000"/>
              <a:buFont typeface="Arial"/>
              <a:buChar char="•"/>
            </a:pPr>
            <a:r>
              <a:rPr b="0" i="0" lang="en-US" sz="2000" u="none" cap="none" strike="noStrike">
                <a:solidFill>
                  <a:schemeClr val="dk1"/>
                </a:solidFill>
                <a:latin typeface="Verdana"/>
                <a:ea typeface="Verdana"/>
                <a:cs typeface="Verdana"/>
                <a:sym typeface="Verdana"/>
              </a:rPr>
              <a:t>Storage Array</a:t>
            </a:r>
            <a:endParaRPr/>
          </a:p>
          <a:p>
            <a:pPr indent="-342900" lvl="1" marL="812800" marR="0" rtl="0" algn="l">
              <a:lnSpc>
                <a:spcPct val="80000"/>
              </a:lnSpc>
              <a:spcBef>
                <a:spcPts val="0"/>
              </a:spcBef>
              <a:spcAft>
                <a:spcPts val="0"/>
              </a:spcAft>
              <a:buClr>
                <a:schemeClr val="dk1"/>
              </a:buClr>
              <a:buSzPts val="2000"/>
              <a:buFont typeface="Arial"/>
              <a:buChar char="•"/>
            </a:pPr>
            <a:r>
              <a:rPr b="0" i="0" lang="en-US" sz="2000" u="none" cap="none" strike="noStrike">
                <a:solidFill>
                  <a:schemeClr val="dk1"/>
                </a:solidFill>
                <a:latin typeface="Verdana"/>
                <a:ea typeface="Verdana"/>
                <a:cs typeface="Verdana"/>
                <a:sym typeface="Verdana"/>
              </a:rPr>
              <a:t>SCSI device</a:t>
            </a:r>
            <a:endParaRPr/>
          </a:p>
          <a:p>
            <a:pPr indent="-342900" lvl="1" marL="812800" marR="0" rtl="0" algn="l">
              <a:lnSpc>
                <a:spcPct val="80000"/>
              </a:lnSpc>
              <a:spcBef>
                <a:spcPts val="0"/>
              </a:spcBef>
              <a:spcAft>
                <a:spcPts val="0"/>
              </a:spcAft>
              <a:buClr>
                <a:schemeClr val="dk1"/>
              </a:buClr>
              <a:buSzPts val="2000"/>
              <a:buFont typeface="Arial"/>
              <a:buChar char="•"/>
            </a:pPr>
            <a:r>
              <a:rPr b="0" i="0" lang="en-US" sz="2000" u="none" cap="none" strike="noStrike">
                <a:solidFill>
                  <a:schemeClr val="dk1"/>
                </a:solidFill>
                <a:latin typeface="Verdana"/>
                <a:ea typeface="Verdana"/>
                <a:cs typeface="Verdana"/>
                <a:sym typeface="Verdana"/>
              </a:rPr>
              <a:t>DAS </a:t>
            </a:r>
            <a:endParaRPr/>
          </a:p>
          <a:p>
            <a:pPr indent="-342900" lvl="1" marL="812800" marR="0" rtl="0" algn="l">
              <a:lnSpc>
                <a:spcPct val="80000"/>
              </a:lnSpc>
              <a:spcBef>
                <a:spcPts val="0"/>
              </a:spcBef>
              <a:spcAft>
                <a:spcPts val="0"/>
              </a:spcAft>
              <a:buClr>
                <a:schemeClr val="dk1"/>
              </a:buClr>
              <a:buSzPts val="2000"/>
              <a:buFont typeface="Arial"/>
              <a:buChar char="•"/>
            </a:pPr>
            <a:r>
              <a:rPr b="0" i="0" lang="en-US" sz="2000" u="none" cap="none" strike="noStrike">
                <a:solidFill>
                  <a:schemeClr val="dk1"/>
                </a:solidFill>
                <a:latin typeface="Verdana"/>
                <a:ea typeface="Verdana"/>
                <a:cs typeface="Verdana"/>
                <a:sym typeface="Verdana"/>
              </a:rPr>
              <a:t>NAS</a:t>
            </a:r>
            <a:endParaRPr/>
          </a:p>
          <a:p>
            <a:pPr indent="-342900" lvl="1" marL="812800" marR="0" rtl="0" algn="l">
              <a:lnSpc>
                <a:spcPct val="80000"/>
              </a:lnSpc>
              <a:spcBef>
                <a:spcPts val="0"/>
              </a:spcBef>
              <a:spcAft>
                <a:spcPts val="0"/>
              </a:spcAft>
              <a:buClr>
                <a:schemeClr val="dk1"/>
              </a:buClr>
              <a:buSzPts val="2000"/>
              <a:buFont typeface="Arial"/>
              <a:buChar char="•"/>
            </a:pPr>
            <a:r>
              <a:rPr b="0" i="0" lang="en-US" sz="2000" u="none" cap="none" strike="noStrike">
                <a:solidFill>
                  <a:schemeClr val="dk1"/>
                </a:solidFill>
                <a:latin typeface="Verdana"/>
                <a:ea typeface="Verdana"/>
                <a:cs typeface="Verdana"/>
                <a:sym typeface="Verdana"/>
              </a:rPr>
              <a:t>SAN</a:t>
            </a:r>
            <a:endParaRPr/>
          </a:p>
          <a:p>
            <a:pPr indent="-342900" lvl="1" marL="812800" marR="0" rtl="0" algn="l">
              <a:lnSpc>
                <a:spcPct val="80000"/>
              </a:lnSpc>
              <a:spcBef>
                <a:spcPts val="0"/>
              </a:spcBef>
              <a:spcAft>
                <a:spcPts val="0"/>
              </a:spcAft>
              <a:buClr>
                <a:schemeClr val="dk1"/>
              </a:buClr>
              <a:buSzPts val="2000"/>
              <a:buFont typeface="Arial"/>
              <a:buChar char="•"/>
            </a:pPr>
            <a:r>
              <a:rPr b="0" i="0" lang="en-US" sz="2000" u="none" cap="none" strike="noStrike">
                <a:solidFill>
                  <a:schemeClr val="dk1"/>
                </a:solidFill>
                <a:latin typeface="Verdana"/>
                <a:ea typeface="Verdana"/>
                <a:cs typeface="Verdana"/>
                <a:sym typeface="Verdana"/>
              </a:rPr>
              <a:t>iSCSI</a:t>
            </a:r>
            <a:endParaRPr/>
          </a:p>
          <a:p>
            <a:pPr indent="-342900" lvl="0" marL="3556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Verdana"/>
                <a:ea typeface="Verdana"/>
                <a:cs typeface="Verdana"/>
                <a:sym typeface="Verdana"/>
              </a:rPr>
              <a:t>Storage Protocols</a:t>
            </a:r>
            <a:endParaRPr/>
          </a:p>
          <a:p>
            <a:pPr indent="-342900" lvl="1" marL="8128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Verdana"/>
                <a:ea typeface="Verdana"/>
                <a:cs typeface="Verdana"/>
                <a:sym typeface="Verdana"/>
              </a:rPr>
              <a:t>ISCSI</a:t>
            </a:r>
            <a:endParaRPr/>
          </a:p>
          <a:p>
            <a:pPr indent="-342900" lvl="1" marL="8128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Verdana"/>
                <a:ea typeface="Verdana"/>
                <a:cs typeface="Verdana"/>
                <a:sym typeface="Verdana"/>
              </a:rPr>
              <a:t>FC</a:t>
            </a:r>
            <a:endParaRPr/>
          </a:p>
          <a:p>
            <a:pPr indent="-342900" lvl="1" marL="8128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Verdana"/>
                <a:ea typeface="Verdana"/>
                <a:cs typeface="Verdana"/>
                <a:sym typeface="Verdana"/>
              </a:rPr>
              <a:t>NFS</a:t>
            </a:r>
            <a:endParaRPr/>
          </a:p>
          <a:p>
            <a:pPr indent="-342900" lvl="0" marL="3556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Verdana"/>
                <a:ea typeface="Verdana"/>
                <a:cs typeface="Verdana"/>
                <a:sym typeface="Verdana"/>
              </a:rPr>
              <a:t>RAID</a:t>
            </a:r>
            <a:endParaRPr/>
          </a:p>
          <a:p>
            <a:pPr indent="-342900" lvl="0" marL="3556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Verdana"/>
                <a:ea typeface="Verdana"/>
                <a:cs typeface="Verdana"/>
                <a:sym typeface="Verdana"/>
              </a:rPr>
              <a:t>Storage Access</a:t>
            </a:r>
            <a:endParaRPr/>
          </a:p>
          <a:p>
            <a:pPr indent="-342900" lvl="0" marL="3556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Verdana"/>
                <a:ea typeface="Verdana"/>
                <a:cs typeface="Verdana"/>
                <a:sym typeface="Verdana"/>
              </a:rPr>
              <a:t>File Organization</a:t>
            </a:r>
            <a:endParaRPr/>
          </a:p>
        </p:txBody>
      </p:sp>
      <p:sp>
        <p:nvSpPr>
          <p:cNvPr id="103" name="Google Shape;103;p2"/>
          <p:cNvSpPr txBox="1"/>
          <p:nvPr/>
        </p:nvSpPr>
        <p:spPr>
          <a:xfrm>
            <a:off x="1917700" y="748297"/>
            <a:ext cx="6324600" cy="8002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dk1"/>
                </a:solidFill>
                <a:latin typeface="Verdana"/>
                <a:ea typeface="Verdana"/>
                <a:cs typeface="Verdana"/>
                <a:sym typeface="Verdana"/>
              </a:rPr>
              <a:t>Storage Basics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descr="Difference between SLC, MLC, TLC and 3D NAND in USB flash drives, SSDs and  memory cards - Kingston Technology" id="248" name="Google Shape;248;p20"/>
          <p:cNvPicPr preferRelativeResize="0"/>
          <p:nvPr/>
        </p:nvPicPr>
        <p:blipFill rotWithShape="1">
          <a:blip r:embed="rId3">
            <a:alphaModFix/>
          </a:blip>
          <a:srcRect b="0" l="0" r="0" t="0"/>
          <a:stretch/>
        </p:blipFill>
        <p:spPr>
          <a:xfrm>
            <a:off x="0" y="0"/>
            <a:ext cx="10693400" cy="7569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21"/>
          <p:cNvPicPr preferRelativeResize="0"/>
          <p:nvPr/>
        </p:nvPicPr>
        <p:blipFill rotWithShape="1">
          <a:blip r:embed="rId3">
            <a:alphaModFix/>
          </a:blip>
          <a:srcRect b="0" l="0" r="0" t="0"/>
          <a:stretch/>
        </p:blipFill>
        <p:spPr>
          <a:xfrm>
            <a:off x="142539" y="203200"/>
            <a:ext cx="10408324" cy="7010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2"/>
          <p:cNvSpPr txBox="1"/>
          <p:nvPr>
            <p:ph type="title"/>
          </p:nvPr>
        </p:nvSpPr>
        <p:spPr>
          <a:xfrm>
            <a:off x="735171" y="402990"/>
            <a:ext cx="9223058" cy="146302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Performance Measures (Cont.)</a:t>
            </a:r>
            <a:endParaRPr/>
          </a:p>
        </p:txBody>
      </p:sp>
      <p:sp>
        <p:nvSpPr>
          <p:cNvPr id="260" name="Google Shape;260;p22"/>
          <p:cNvSpPr txBox="1"/>
          <p:nvPr>
            <p:ph idx="1" type="body"/>
          </p:nvPr>
        </p:nvSpPr>
        <p:spPr>
          <a:xfrm>
            <a:off x="34866" y="1848932"/>
            <a:ext cx="10658533" cy="5363268"/>
          </a:xfrm>
          <a:prstGeom prst="rect">
            <a:avLst/>
          </a:prstGeom>
          <a:noFill/>
          <a:ln>
            <a:noFill/>
          </a:ln>
        </p:spPr>
        <p:txBody>
          <a:bodyPr anchorCtr="0" anchor="t" bIns="45700" lIns="91425" spcFirstLastPara="1" rIns="91425" wrap="square" tIns="45700">
            <a:normAutofit/>
          </a:bodyPr>
          <a:lstStyle/>
          <a:p>
            <a:pPr indent="-200505" lvl="0" marL="200505" rtl="0" algn="l">
              <a:lnSpc>
                <a:spcPct val="90000"/>
              </a:lnSpc>
              <a:spcBef>
                <a:spcPts val="0"/>
              </a:spcBef>
              <a:spcAft>
                <a:spcPts val="0"/>
              </a:spcAft>
              <a:buClr>
                <a:schemeClr val="dk1"/>
              </a:buClr>
              <a:buSzPts val="1800"/>
              <a:buChar char="•"/>
            </a:pPr>
            <a:r>
              <a:rPr b="1" lang="en-US" sz="1800">
                <a:latin typeface="Verdana"/>
                <a:ea typeface="Verdana"/>
                <a:cs typeface="Verdana"/>
                <a:sym typeface="Verdana"/>
              </a:rPr>
              <a:t>Mean time to failure (MTTF)</a:t>
            </a:r>
            <a:r>
              <a:rPr lang="en-US" sz="1800">
                <a:latin typeface="Verdana"/>
                <a:ea typeface="Verdana"/>
                <a:cs typeface="Verdana"/>
                <a:sym typeface="Verdana"/>
              </a:rPr>
              <a:t> – the average time the disk is expected to run continuously without any failure.</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Typically 3 to 5 years</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Probability of failure of new disks is quite low, corresponding to a</a:t>
            </a:r>
            <a:br>
              <a:rPr lang="en-US" sz="1800">
                <a:latin typeface="Verdana"/>
                <a:ea typeface="Verdana"/>
                <a:cs typeface="Verdana"/>
                <a:sym typeface="Verdana"/>
              </a:rPr>
            </a:br>
            <a:r>
              <a:rPr lang="en-US" sz="1800">
                <a:latin typeface="Verdana"/>
                <a:ea typeface="Verdana"/>
                <a:cs typeface="Verdana"/>
                <a:sym typeface="Verdana"/>
              </a:rPr>
              <a:t>“theoretical MTTF” of 500,000 to 1,200,000 hours for a new disk</a:t>
            </a:r>
            <a:endParaRPr/>
          </a:p>
          <a:p>
            <a:pPr indent="-200505" lvl="2" marL="100252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E.g., an MTTF of 1,200,000 hours for a new disk means that given 1000 relatively new disks, on an average one will fail every 1200 hours</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MTTF decreases as disk ages</a:t>
            </a:r>
            <a:endParaRPr/>
          </a:p>
          <a:p>
            <a:pPr indent="-200504" lvl="1" marL="601515" rtl="0" algn="l">
              <a:lnSpc>
                <a:spcPct val="90000"/>
              </a:lnSpc>
              <a:spcBef>
                <a:spcPts val="439"/>
              </a:spcBef>
              <a:spcAft>
                <a:spcPts val="0"/>
              </a:spcAft>
              <a:buClr>
                <a:schemeClr val="dk1"/>
              </a:buClr>
              <a:buSzPts val="2105"/>
              <a:buFont typeface="Arial"/>
              <a:buNone/>
            </a:pPr>
            <a:r>
              <a:t/>
            </a:r>
            <a:endParaRPr/>
          </a:p>
          <a:p>
            <a:pPr indent="-44549" lvl="0" marL="200505" rtl="0" algn="l">
              <a:lnSpc>
                <a:spcPct val="90000"/>
              </a:lnSpc>
              <a:spcBef>
                <a:spcPts val="877"/>
              </a:spcBef>
              <a:spcAft>
                <a:spcPts val="0"/>
              </a:spcAft>
              <a:buClr>
                <a:schemeClr val="dk1"/>
              </a:buClr>
              <a:buSzPts val="2456"/>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3"/>
          <p:cNvSpPr txBox="1"/>
          <p:nvPr/>
        </p:nvSpPr>
        <p:spPr>
          <a:xfrm>
            <a:off x="3033814" y="2786445"/>
            <a:ext cx="4625772" cy="998155"/>
          </a:xfrm>
          <a:prstGeom prst="rect">
            <a:avLst/>
          </a:prstGeom>
          <a:noFill/>
          <a:ln>
            <a:noFill/>
          </a:ln>
        </p:spPr>
        <p:txBody>
          <a:bodyPr anchorCtr="0" anchor="t" bIns="0" lIns="0" spcFirstLastPara="1" rIns="0" wrap="square" tIns="0">
            <a:noAutofit/>
          </a:bodyPr>
          <a:lstStyle/>
          <a:p>
            <a:pPr indent="0" lvl="0" marL="0" marR="0" rtl="0" algn="ctr">
              <a:lnSpc>
                <a:spcPct val="104972"/>
              </a:lnSpc>
              <a:spcBef>
                <a:spcPts val="0"/>
              </a:spcBef>
              <a:spcAft>
                <a:spcPts val="0"/>
              </a:spcAft>
              <a:buNone/>
            </a:pPr>
            <a:r>
              <a:rPr lang="en-US" sz="3600">
                <a:solidFill>
                  <a:schemeClr val="dk1"/>
                </a:solidFill>
                <a:latin typeface="Arial"/>
                <a:ea typeface="Arial"/>
                <a:cs typeface="Arial"/>
                <a:sym typeface="Arial"/>
              </a:rPr>
              <a:t>Storage</a:t>
            </a:r>
            <a:endParaRPr sz="3600">
              <a:solidFill>
                <a:schemeClr val="dk1"/>
              </a:solidFill>
              <a:latin typeface="Arial"/>
              <a:ea typeface="Arial"/>
              <a:cs typeface="Arial"/>
              <a:sym typeface="Arial"/>
            </a:endParaRPr>
          </a:p>
          <a:p>
            <a:pPr indent="0" lvl="0" marL="1352588" marR="1383020" rtl="0" algn="ctr">
              <a:lnSpc>
                <a:spcPct val="95825"/>
              </a:lnSpc>
              <a:spcBef>
                <a:spcPts val="633"/>
              </a:spcBef>
              <a:spcAft>
                <a:spcPts val="0"/>
              </a:spcAft>
              <a:buNone/>
            </a:pPr>
            <a:r>
              <a:rPr b="1" lang="en-US" sz="2800">
                <a:solidFill>
                  <a:srgbClr val="4D28D8"/>
                </a:solidFill>
                <a:latin typeface="Arial"/>
                <a:ea typeface="Arial"/>
                <a:cs typeface="Arial"/>
                <a:sym typeface="Arial"/>
              </a:rPr>
              <a:t>Protocols</a:t>
            </a:r>
            <a:endParaRPr sz="2800">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descr="The Storage Protocol Wars" id="270" name="Google Shape;270;p24"/>
          <p:cNvPicPr preferRelativeResize="0"/>
          <p:nvPr/>
        </p:nvPicPr>
        <p:blipFill rotWithShape="1">
          <a:blip r:embed="rId3">
            <a:alphaModFix/>
          </a:blip>
          <a:srcRect b="0" l="0" r="0" t="0"/>
          <a:stretch/>
        </p:blipFill>
        <p:spPr>
          <a:xfrm>
            <a:off x="241300" y="127000"/>
            <a:ext cx="10210800" cy="7315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6" name="Google Shape;276;p25"/>
          <p:cNvSpPr/>
          <p:nvPr/>
        </p:nvSpPr>
        <p:spPr>
          <a:xfrm>
            <a:off x="7319738" y="2983947"/>
            <a:ext cx="2664358" cy="199826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7" name="Google Shape;277;p25"/>
          <p:cNvSpPr/>
          <p:nvPr/>
        </p:nvSpPr>
        <p:spPr>
          <a:xfrm>
            <a:off x="859006" y="5439732"/>
            <a:ext cx="5782868" cy="126153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8" name="Google Shape;278;p25"/>
          <p:cNvSpPr txBox="1"/>
          <p:nvPr/>
        </p:nvSpPr>
        <p:spPr>
          <a:xfrm>
            <a:off x="3429419" y="353234"/>
            <a:ext cx="4012400" cy="588490"/>
          </a:xfrm>
          <a:prstGeom prst="rect">
            <a:avLst/>
          </a:prstGeom>
          <a:noFill/>
          <a:ln>
            <a:noFill/>
          </a:ln>
        </p:spPr>
        <p:txBody>
          <a:bodyPr anchorCtr="0" anchor="t" bIns="0" lIns="0" spcFirstLastPara="1" rIns="0" wrap="square" tIns="0">
            <a:noAutofit/>
          </a:bodyPr>
          <a:lstStyle/>
          <a:p>
            <a:pPr indent="0" lvl="0" marL="14017" marR="0" rtl="0" algn="ctr">
              <a:lnSpc>
                <a:spcPct val="149126"/>
              </a:lnSpc>
              <a:spcBef>
                <a:spcPts val="0"/>
              </a:spcBef>
              <a:spcAft>
                <a:spcPts val="0"/>
              </a:spcAft>
              <a:buNone/>
            </a:pPr>
            <a:r>
              <a:rPr b="1" baseline="30000" lang="en-US" sz="3090">
                <a:solidFill>
                  <a:schemeClr val="dk1"/>
                </a:solidFill>
                <a:latin typeface="Verdana"/>
                <a:ea typeface="Verdana"/>
                <a:cs typeface="Verdana"/>
                <a:sym typeface="Verdana"/>
              </a:rPr>
              <a:t>ATA/IDE Interface</a:t>
            </a:r>
            <a:endParaRPr b="1" sz="3090">
              <a:solidFill>
                <a:schemeClr val="dk1"/>
              </a:solidFill>
              <a:latin typeface="Verdana"/>
              <a:ea typeface="Verdana"/>
              <a:cs typeface="Verdana"/>
              <a:sym typeface="Verdana"/>
            </a:endParaRPr>
          </a:p>
        </p:txBody>
      </p:sp>
      <p:sp>
        <p:nvSpPr>
          <p:cNvPr id="279" name="Google Shape;279;p25"/>
          <p:cNvSpPr txBox="1"/>
          <p:nvPr/>
        </p:nvSpPr>
        <p:spPr>
          <a:xfrm>
            <a:off x="735655" y="1669603"/>
            <a:ext cx="196239" cy="364443"/>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rgbClr val="FF0000"/>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280" name="Google Shape;280;p25"/>
          <p:cNvSpPr txBox="1"/>
          <p:nvPr/>
        </p:nvSpPr>
        <p:spPr>
          <a:xfrm>
            <a:off x="987963" y="1689894"/>
            <a:ext cx="8895314" cy="727765"/>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1" baseline="30000" lang="en-US" sz="3973">
                <a:solidFill>
                  <a:srgbClr val="FF0000"/>
                </a:solidFill>
                <a:latin typeface="Calibri"/>
                <a:ea typeface="Calibri"/>
                <a:cs typeface="Calibri"/>
                <a:sym typeface="Calibri"/>
              </a:rPr>
              <a:t>AT Attachment (ATA)</a:t>
            </a:r>
            <a:r>
              <a:rPr baseline="30000" lang="en-US" sz="3973">
                <a:solidFill>
                  <a:schemeClr val="dk1"/>
                </a:solidFill>
                <a:latin typeface="Calibri"/>
                <a:ea typeface="Calibri"/>
                <a:cs typeface="Calibri"/>
                <a:sym typeface="Calibri"/>
              </a:rPr>
              <a:t>, is an interface standard for the connection</a:t>
            </a:r>
            <a:endParaRPr sz="2649">
              <a:solidFill>
                <a:schemeClr val="dk1"/>
              </a:solidFill>
              <a:latin typeface="Calibri"/>
              <a:ea typeface="Calibri"/>
              <a:cs typeface="Calibri"/>
              <a:sym typeface="Calibri"/>
            </a:endParaRPr>
          </a:p>
          <a:p>
            <a:pPr indent="0" lvl="0" marL="14017" marR="50461" rtl="0" algn="l">
              <a:lnSpc>
                <a:spcPct val="71960"/>
              </a:lnSpc>
              <a:spcBef>
                <a:spcPts val="2"/>
              </a:spcBef>
              <a:spcAft>
                <a:spcPts val="0"/>
              </a:spcAft>
              <a:buNone/>
            </a:pPr>
            <a:r>
              <a:rPr baseline="30000" lang="en-US" sz="3973">
                <a:solidFill>
                  <a:schemeClr val="dk1"/>
                </a:solidFill>
                <a:latin typeface="Calibri"/>
                <a:ea typeface="Calibri"/>
                <a:cs typeface="Calibri"/>
                <a:sym typeface="Calibri"/>
              </a:rPr>
              <a:t>of storage devices such as hard disk drives, floppy disk drives,</a:t>
            </a:r>
            <a:endParaRPr sz="2649">
              <a:solidFill>
                <a:schemeClr val="dk1"/>
              </a:solidFill>
              <a:latin typeface="Calibri"/>
              <a:ea typeface="Calibri"/>
              <a:cs typeface="Calibri"/>
              <a:sym typeface="Calibri"/>
            </a:endParaRPr>
          </a:p>
        </p:txBody>
      </p:sp>
      <p:sp>
        <p:nvSpPr>
          <p:cNvPr id="281" name="Google Shape;281;p25"/>
          <p:cNvSpPr txBox="1"/>
          <p:nvPr/>
        </p:nvSpPr>
        <p:spPr>
          <a:xfrm>
            <a:off x="987963" y="2416818"/>
            <a:ext cx="6896317" cy="72776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and optical disc drives in computers. The standard</a:t>
            </a:r>
            <a:endParaRPr sz="2649">
              <a:solidFill>
                <a:schemeClr val="dk1"/>
              </a:solidFill>
              <a:latin typeface="Calibri"/>
              <a:ea typeface="Calibri"/>
              <a:cs typeface="Calibri"/>
              <a:sym typeface="Calibri"/>
            </a:endParaRPr>
          </a:p>
          <a:p>
            <a:pPr indent="0" lvl="0" marL="14017" marR="50461" rtl="0" algn="l">
              <a:lnSpc>
                <a:spcPct val="71960"/>
              </a:lnSpc>
              <a:spcBef>
                <a:spcPts val="2"/>
              </a:spcBef>
              <a:spcAft>
                <a:spcPts val="0"/>
              </a:spcAft>
              <a:buNone/>
            </a:pPr>
            <a:r>
              <a:rPr baseline="30000" lang="en-US" sz="3973">
                <a:solidFill>
                  <a:schemeClr val="dk1"/>
                </a:solidFill>
                <a:latin typeface="Calibri"/>
                <a:ea typeface="Calibri"/>
                <a:cs typeface="Calibri"/>
                <a:sym typeface="Calibri"/>
              </a:rPr>
              <a:t>by the X3/INCITS committee.</a:t>
            </a:r>
            <a:endParaRPr sz="2649">
              <a:solidFill>
                <a:schemeClr val="dk1"/>
              </a:solidFill>
              <a:latin typeface="Calibri"/>
              <a:ea typeface="Calibri"/>
              <a:cs typeface="Calibri"/>
              <a:sym typeface="Calibri"/>
            </a:endParaRPr>
          </a:p>
        </p:txBody>
      </p:sp>
      <p:sp>
        <p:nvSpPr>
          <p:cNvPr id="282" name="Google Shape;282;p25"/>
          <p:cNvSpPr txBox="1"/>
          <p:nvPr/>
        </p:nvSpPr>
        <p:spPr>
          <a:xfrm>
            <a:off x="7879662" y="2416818"/>
            <a:ext cx="287272"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is</a:t>
            </a:r>
            <a:endParaRPr sz="2649">
              <a:solidFill>
                <a:schemeClr val="dk1"/>
              </a:solidFill>
              <a:latin typeface="Calibri"/>
              <a:ea typeface="Calibri"/>
              <a:cs typeface="Calibri"/>
              <a:sym typeface="Calibri"/>
            </a:endParaRPr>
          </a:p>
        </p:txBody>
      </p:sp>
      <p:sp>
        <p:nvSpPr>
          <p:cNvPr id="283" name="Google Shape;283;p25"/>
          <p:cNvSpPr txBox="1"/>
          <p:nvPr/>
        </p:nvSpPr>
        <p:spPr>
          <a:xfrm>
            <a:off x="8164601" y="2416818"/>
            <a:ext cx="1627602"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maintained</a:t>
            </a:r>
            <a:endParaRPr sz="2649">
              <a:solidFill>
                <a:schemeClr val="dk1"/>
              </a:solidFill>
              <a:latin typeface="Calibri"/>
              <a:ea typeface="Calibri"/>
              <a:cs typeface="Calibri"/>
              <a:sym typeface="Calibri"/>
            </a:endParaRPr>
          </a:p>
        </p:txBody>
      </p:sp>
      <p:sp>
        <p:nvSpPr>
          <p:cNvPr id="284" name="Google Shape;284;p25"/>
          <p:cNvSpPr txBox="1"/>
          <p:nvPr/>
        </p:nvSpPr>
        <p:spPr>
          <a:xfrm>
            <a:off x="735656" y="3767121"/>
            <a:ext cx="196406" cy="868066"/>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rgbClr val="006FC0"/>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168" rtl="0" algn="l">
              <a:lnSpc>
                <a:spcPct val="95825"/>
              </a:lnSpc>
              <a:spcBef>
                <a:spcPts val="776"/>
              </a:spcBef>
              <a:spcAft>
                <a:spcPts val="0"/>
              </a:spcAft>
              <a:buNone/>
            </a:pPr>
            <a:r>
              <a:rPr lang="en-US" sz="2649">
                <a:solidFill>
                  <a:srgbClr val="00AF50"/>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285" name="Google Shape;285;p25"/>
          <p:cNvSpPr txBox="1"/>
          <p:nvPr/>
        </p:nvSpPr>
        <p:spPr>
          <a:xfrm>
            <a:off x="987962" y="3787431"/>
            <a:ext cx="5795224" cy="1302014"/>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1" baseline="30000" lang="en-US" sz="3973">
                <a:solidFill>
                  <a:srgbClr val="006FC0"/>
                </a:solidFill>
                <a:latin typeface="Calibri"/>
                <a:ea typeface="Calibri"/>
                <a:cs typeface="Calibri"/>
                <a:sym typeface="Calibri"/>
              </a:rPr>
              <a:t>Parallel ATA </a:t>
            </a:r>
            <a:r>
              <a:rPr baseline="30000" lang="en-US" sz="3973">
                <a:solidFill>
                  <a:schemeClr val="dk1"/>
                </a:solidFill>
                <a:latin typeface="Calibri"/>
                <a:ea typeface="Calibri"/>
                <a:cs typeface="Calibri"/>
                <a:sym typeface="Calibri"/>
              </a:rPr>
              <a:t>developed by Western Digital</a:t>
            </a:r>
            <a:endParaRPr sz="2649">
              <a:solidFill>
                <a:schemeClr val="dk1"/>
              </a:solidFill>
              <a:latin typeface="Calibri"/>
              <a:ea typeface="Calibri"/>
              <a:cs typeface="Calibri"/>
              <a:sym typeface="Calibri"/>
            </a:endParaRPr>
          </a:p>
          <a:p>
            <a:pPr indent="0" lvl="0" marL="14017" marR="50511" rtl="0" algn="l">
              <a:lnSpc>
                <a:spcPct val="101725"/>
              </a:lnSpc>
              <a:spcBef>
                <a:spcPts val="589"/>
              </a:spcBef>
              <a:spcAft>
                <a:spcPts val="0"/>
              </a:spcAft>
              <a:buNone/>
            </a:pPr>
            <a:r>
              <a:rPr b="1" lang="en-US" sz="2649">
                <a:solidFill>
                  <a:srgbClr val="00AF50"/>
                </a:solidFill>
                <a:latin typeface="Calibri"/>
                <a:ea typeface="Calibri"/>
                <a:cs typeface="Calibri"/>
                <a:sym typeface="Calibri"/>
              </a:rPr>
              <a:t>Also called “IDE”</a:t>
            </a:r>
            <a:endParaRPr sz="2649">
              <a:solidFill>
                <a:schemeClr val="dk1"/>
              </a:solidFill>
              <a:latin typeface="Calibri"/>
              <a:ea typeface="Calibri"/>
              <a:cs typeface="Calibri"/>
              <a:sym typeface="Calibri"/>
            </a:endParaRPr>
          </a:p>
          <a:p>
            <a:pPr indent="0" lvl="0" marL="266323" marR="50511" rtl="0" algn="l">
              <a:lnSpc>
                <a:spcPct val="101725"/>
              </a:lnSpc>
              <a:spcBef>
                <a:spcPts val="182"/>
              </a:spcBef>
              <a:spcAft>
                <a:spcPts val="0"/>
              </a:spcAft>
              <a:buNone/>
            </a:pPr>
            <a:r>
              <a:rPr lang="en-US" sz="2649">
                <a:solidFill>
                  <a:schemeClr val="dk1"/>
                </a:solidFill>
                <a:latin typeface="Arial"/>
                <a:ea typeface="Arial"/>
                <a:cs typeface="Arial"/>
                <a:sym typeface="Arial"/>
              </a:rPr>
              <a:t>• </a:t>
            </a:r>
            <a:r>
              <a:rPr b="1" lang="en-US" sz="2649">
                <a:solidFill>
                  <a:schemeClr val="dk1"/>
                </a:solidFill>
                <a:latin typeface="Calibri"/>
                <a:ea typeface="Calibri"/>
                <a:cs typeface="Calibri"/>
                <a:sym typeface="Calibri"/>
              </a:rPr>
              <a:t>Integrated Device Electronics</a:t>
            </a:r>
            <a:endParaRPr sz="2649">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6"/>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1" name="Google Shape;291;p26"/>
          <p:cNvSpPr/>
          <p:nvPr/>
        </p:nvSpPr>
        <p:spPr>
          <a:xfrm>
            <a:off x="4618375" y="3493606"/>
            <a:ext cx="5353947" cy="390907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2" name="Google Shape;292;p26"/>
          <p:cNvSpPr txBox="1"/>
          <p:nvPr/>
        </p:nvSpPr>
        <p:spPr>
          <a:xfrm>
            <a:off x="3178621" y="359465"/>
            <a:ext cx="4238867" cy="588490"/>
          </a:xfrm>
          <a:prstGeom prst="rect">
            <a:avLst/>
          </a:prstGeom>
          <a:noFill/>
          <a:ln>
            <a:noFill/>
          </a:ln>
        </p:spPr>
        <p:txBody>
          <a:bodyPr anchorCtr="0" anchor="t" bIns="0" lIns="0" spcFirstLastPara="1" rIns="0" wrap="square" tIns="0">
            <a:noAutofit/>
          </a:bodyPr>
          <a:lstStyle/>
          <a:p>
            <a:pPr indent="0" lvl="0" marL="14017" marR="0" rtl="0" algn="ctr">
              <a:lnSpc>
                <a:spcPct val="149126"/>
              </a:lnSpc>
              <a:spcBef>
                <a:spcPts val="0"/>
              </a:spcBef>
              <a:spcAft>
                <a:spcPts val="0"/>
              </a:spcAft>
              <a:buNone/>
            </a:pPr>
            <a:r>
              <a:rPr b="1" baseline="30000" lang="en-US" sz="3090">
                <a:solidFill>
                  <a:schemeClr val="dk1"/>
                </a:solidFill>
                <a:latin typeface="Verdana"/>
                <a:ea typeface="Verdana"/>
                <a:cs typeface="Verdana"/>
                <a:sym typeface="Verdana"/>
              </a:rPr>
              <a:t>ATA I/O Connector</a:t>
            </a:r>
            <a:endParaRPr b="1" sz="3090">
              <a:solidFill>
                <a:schemeClr val="dk1"/>
              </a:solidFill>
              <a:latin typeface="Verdana"/>
              <a:ea typeface="Verdana"/>
              <a:cs typeface="Verdana"/>
              <a:sym typeface="Verdana"/>
            </a:endParaRPr>
          </a:p>
        </p:txBody>
      </p:sp>
      <p:sp>
        <p:nvSpPr>
          <p:cNvPr id="293" name="Google Shape;293;p26"/>
          <p:cNvSpPr txBox="1"/>
          <p:nvPr/>
        </p:nvSpPr>
        <p:spPr>
          <a:xfrm>
            <a:off x="807984" y="1652187"/>
            <a:ext cx="244176" cy="460318"/>
          </a:xfrm>
          <a:prstGeom prst="rect">
            <a:avLst/>
          </a:prstGeom>
          <a:noFill/>
          <a:ln>
            <a:noFill/>
          </a:ln>
        </p:spPr>
        <p:txBody>
          <a:bodyPr anchorCtr="0" anchor="t" bIns="0" lIns="0" spcFirstLastPara="1" rIns="0" wrap="square" tIns="0">
            <a:noAutofit/>
          </a:bodyPr>
          <a:lstStyle/>
          <a:p>
            <a:pPr indent="0" lvl="0" marL="14017" marR="0" rtl="0" algn="l">
              <a:lnSpc>
                <a:spcPct val="106417"/>
              </a:lnSpc>
              <a:spcBef>
                <a:spcPts val="0"/>
              </a:spcBef>
              <a:spcAft>
                <a:spcPts val="0"/>
              </a:spcAft>
              <a:buNone/>
            </a:pPr>
            <a:r>
              <a:rPr lang="en-US" sz="3366">
                <a:solidFill>
                  <a:srgbClr val="0462C1"/>
                </a:solidFill>
                <a:latin typeface="Arial"/>
                <a:ea typeface="Arial"/>
                <a:cs typeface="Arial"/>
                <a:sym typeface="Arial"/>
              </a:rPr>
              <a:t>•</a:t>
            </a:r>
            <a:endParaRPr sz="3366">
              <a:solidFill>
                <a:schemeClr val="dk1"/>
              </a:solidFill>
              <a:latin typeface="Arial"/>
              <a:ea typeface="Arial"/>
              <a:cs typeface="Arial"/>
              <a:sym typeface="Arial"/>
            </a:endParaRPr>
          </a:p>
        </p:txBody>
      </p:sp>
      <p:sp>
        <p:nvSpPr>
          <p:cNvPr id="294" name="Google Shape;294;p26"/>
          <p:cNvSpPr txBox="1"/>
          <p:nvPr/>
        </p:nvSpPr>
        <p:spPr>
          <a:xfrm>
            <a:off x="1186443" y="1708535"/>
            <a:ext cx="8189978" cy="891007"/>
          </a:xfrm>
          <a:prstGeom prst="rect">
            <a:avLst/>
          </a:prstGeom>
          <a:noFill/>
          <a:ln>
            <a:noFill/>
          </a:ln>
        </p:spPr>
        <p:txBody>
          <a:bodyPr anchorCtr="0" anchor="t" bIns="0" lIns="0" spcFirstLastPara="1" rIns="0" wrap="square" tIns="0">
            <a:noAutofit/>
          </a:bodyPr>
          <a:lstStyle/>
          <a:p>
            <a:pPr indent="0" lvl="0" marL="14017" marR="58836"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The ATA interface connector is normally a 40-pin</a:t>
            </a:r>
            <a:endParaRPr sz="3090">
              <a:solidFill>
                <a:schemeClr val="dk1"/>
              </a:solidFill>
              <a:latin typeface="Calibri"/>
              <a:ea typeface="Calibri"/>
              <a:cs typeface="Calibri"/>
              <a:sym typeface="Calibri"/>
            </a:endParaRPr>
          </a:p>
          <a:p>
            <a:pPr indent="0" lvl="0" marL="14017" marR="0" rtl="0" algn="l">
              <a:lnSpc>
                <a:spcPct val="79982"/>
              </a:lnSpc>
              <a:spcBef>
                <a:spcPts val="22"/>
              </a:spcBef>
              <a:spcAft>
                <a:spcPts val="0"/>
              </a:spcAft>
              <a:buNone/>
            </a:pPr>
            <a:r>
              <a:rPr baseline="30000" lang="en-US" sz="4636">
                <a:solidFill>
                  <a:schemeClr val="dk1"/>
                </a:solidFill>
                <a:latin typeface="Calibri"/>
                <a:ea typeface="Calibri"/>
                <a:cs typeface="Calibri"/>
                <a:sym typeface="Calibri"/>
              </a:rPr>
              <a:t>header-type connector with pins spaced 0.1 inches</a:t>
            </a:r>
            <a:endParaRPr sz="3090">
              <a:solidFill>
                <a:schemeClr val="dk1"/>
              </a:solidFill>
              <a:latin typeface="Calibri"/>
              <a:ea typeface="Calibri"/>
              <a:cs typeface="Calibri"/>
              <a:sym typeface="Calibri"/>
            </a:endParaRPr>
          </a:p>
        </p:txBody>
      </p:sp>
      <p:sp>
        <p:nvSpPr>
          <p:cNvPr id="295" name="Google Shape;295;p26"/>
          <p:cNvSpPr txBox="1"/>
          <p:nvPr/>
        </p:nvSpPr>
        <p:spPr>
          <a:xfrm>
            <a:off x="1186444" y="2650763"/>
            <a:ext cx="4193300" cy="419949"/>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apart and generally keyed</a:t>
            </a:r>
            <a:endParaRPr sz="3090">
              <a:solidFill>
                <a:schemeClr val="dk1"/>
              </a:solidFill>
              <a:latin typeface="Calibri"/>
              <a:ea typeface="Calibri"/>
              <a:cs typeface="Calibri"/>
              <a:sym typeface="Calibri"/>
            </a:endParaRPr>
          </a:p>
        </p:txBody>
      </p:sp>
      <p:sp>
        <p:nvSpPr>
          <p:cNvPr id="296" name="Google Shape;296;p26"/>
          <p:cNvSpPr txBox="1"/>
          <p:nvPr/>
        </p:nvSpPr>
        <p:spPr>
          <a:xfrm>
            <a:off x="5381516" y="2650763"/>
            <a:ext cx="422828" cy="419949"/>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to</a:t>
            </a:r>
            <a:endParaRPr sz="3090">
              <a:solidFill>
                <a:schemeClr val="dk1"/>
              </a:solidFill>
              <a:latin typeface="Calibri"/>
              <a:ea typeface="Calibri"/>
              <a:cs typeface="Calibri"/>
              <a:sym typeface="Calibri"/>
            </a:endParaRPr>
          </a:p>
        </p:txBody>
      </p:sp>
      <p:sp>
        <p:nvSpPr>
          <p:cNvPr id="297" name="Google Shape;297;p26"/>
          <p:cNvSpPr txBox="1"/>
          <p:nvPr/>
        </p:nvSpPr>
        <p:spPr>
          <a:xfrm>
            <a:off x="5807137" y="2650763"/>
            <a:ext cx="1320166" cy="419949"/>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prevent</a:t>
            </a:r>
            <a:endParaRPr sz="3090">
              <a:solidFill>
                <a:schemeClr val="dk1"/>
              </a:solidFill>
              <a:latin typeface="Calibri"/>
              <a:ea typeface="Calibri"/>
              <a:cs typeface="Calibri"/>
              <a:sym typeface="Calibri"/>
            </a:endParaRPr>
          </a:p>
        </p:txBody>
      </p:sp>
      <p:sp>
        <p:nvSpPr>
          <p:cNvPr id="298" name="Google Shape;298;p26"/>
          <p:cNvSpPr txBox="1"/>
          <p:nvPr/>
        </p:nvSpPr>
        <p:spPr>
          <a:xfrm>
            <a:off x="7131422" y="2650763"/>
            <a:ext cx="619008" cy="419949"/>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the</a:t>
            </a:r>
            <a:endParaRPr sz="3090">
              <a:solidFill>
                <a:schemeClr val="dk1"/>
              </a:solidFill>
              <a:latin typeface="Calibri"/>
              <a:ea typeface="Calibri"/>
              <a:cs typeface="Calibri"/>
              <a:sym typeface="Calibri"/>
            </a:endParaRPr>
          </a:p>
        </p:txBody>
      </p:sp>
      <p:sp>
        <p:nvSpPr>
          <p:cNvPr id="299" name="Google Shape;299;p26"/>
          <p:cNvSpPr txBox="1"/>
          <p:nvPr/>
        </p:nvSpPr>
        <p:spPr>
          <a:xfrm>
            <a:off x="7754569" y="2650763"/>
            <a:ext cx="1678821" cy="419949"/>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possibility</a:t>
            </a:r>
            <a:endParaRPr sz="3090">
              <a:solidFill>
                <a:schemeClr val="dk1"/>
              </a:solidFill>
              <a:latin typeface="Calibri"/>
              <a:ea typeface="Calibri"/>
              <a:cs typeface="Calibri"/>
              <a:sym typeface="Calibri"/>
            </a:endParaRPr>
          </a:p>
        </p:txBody>
      </p:sp>
      <p:sp>
        <p:nvSpPr>
          <p:cNvPr id="300" name="Google Shape;300;p26"/>
          <p:cNvSpPr txBox="1"/>
          <p:nvPr/>
        </p:nvSpPr>
        <p:spPr>
          <a:xfrm>
            <a:off x="9441768" y="2650763"/>
            <a:ext cx="413099" cy="419949"/>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of</a:t>
            </a:r>
            <a:endParaRPr sz="3090">
              <a:solidFill>
                <a:schemeClr val="dk1"/>
              </a:solidFill>
              <a:latin typeface="Calibri"/>
              <a:ea typeface="Calibri"/>
              <a:cs typeface="Calibri"/>
              <a:sym typeface="Calibri"/>
            </a:endParaRPr>
          </a:p>
        </p:txBody>
      </p:sp>
      <p:sp>
        <p:nvSpPr>
          <p:cNvPr id="301" name="Google Shape;301;p26"/>
          <p:cNvSpPr txBox="1"/>
          <p:nvPr/>
        </p:nvSpPr>
        <p:spPr>
          <a:xfrm>
            <a:off x="1186443" y="3121735"/>
            <a:ext cx="3019345" cy="3954177"/>
          </a:xfrm>
          <a:prstGeom prst="rect">
            <a:avLst/>
          </a:prstGeom>
          <a:noFill/>
          <a:ln>
            <a:noFill/>
          </a:ln>
        </p:spPr>
        <p:txBody>
          <a:bodyPr anchorCtr="0" anchor="t" bIns="0" lIns="0" spcFirstLastPara="1" rIns="0" wrap="square" tIns="0">
            <a:noAutofit/>
          </a:bodyPr>
          <a:lstStyle/>
          <a:p>
            <a:pPr indent="0" lvl="0" marL="14017" marR="47581"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installing it upside</a:t>
            </a:r>
            <a:endParaRPr sz="3090">
              <a:solidFill>
                <a:schemeClr val="dk1"/>
              </a:solidFill>
              <a:latin typeface="Calibri"/>
              <a:ea typeface="Calibri"/>
              <a:cs typeface="Calibri"/>
              <a:sym typeface="Calibri"/>
            </a:endParaRPr>
          </a:p>
          <a:p>
            <a:pPr indent="0" lvl="0" marL="14017" marR="0" rtl="0" algn="l">
              <a:lnSpc>
                <a:spcPct val="99995"/>
              </a:lnSpc>
              <a:spcBef>
                <a:spcPts val="2210"/>
              </a:spcBef>
              <a:spcAft>
                <a:spcPts val="0"/>
              </a:spcAft>
              <a:buNone/>
            </a:pPr>
            <a:r>
              <a:rPr lang="en-US" sz="2649">
                <a:solidFill>
                  <a:schemeClr val="dk1"/>
                </a:solidFill>
                <a:latin typeface="Calibri"/>
                <a:ea typeface="Calibri"/>
                <a:cs typeface="Calibri"/>
                <a:sym typeface="Calibri"/>
              </a:rPr>
              <a:t>Plugging in an IDE cable backward usually won’t cause any permanent damage, however, it can lock up the system and prevent it from running at all.</a:t>
            </a:r>
            <a:endParaRPr sz="2649">
              <a:solidFill>
                <a:schemeClr val="dk1"/>
              </a:solidFill>
              <a:latin typeface="Calibri"/>
              <a:ea typeface="Calibri"/>
              <a:cs typeface="Calibri"/>
              <a:sym typeface="Calibri"/>
            </a:endParaRPr>
          </a:p>
        </p:txBody>
      </p:sp>
      <p:sp>
        <p:nvSpPr>
          <p:cNvPr id="302" name="Google Shape;302;p26"/>
          <p:cNvSpPr txBox="1"/>
          <p:nvPr/>
        </p:nvSpPr>
        <p:spPr>
          <a:xfrm>
            <a:off x="4156385" y="3121735"/>
            <a:ext cx="1082945" cy="419949"/>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down.</a:t>
            </a:r>
            <a:endParaRPr sz="3090">
              <a:solidFill>
                <a:schemeClr val="dk1"/>
              </a:solidFill>
              <a:latin typeface="Calibri"/>
              <a:ea typeface="Calibri"/>
              <a:cs typeface="Calibri"/>
              <a:sym typeface="Calibri"/>
            </a:endParaRPr>
          </a:p>
        </p:txBody>
      </p:sp>
      <p:sp>
        <p:nvSpPr>
          <p:cNvPr id="303" name="Google Shape;303;p26"/>
          <p:cNvSpPr txBox="1"/>
          <p:nvPr/>
        </p:nvSpPr>
        <p:spPr>
          <a:xfrm>
            <a:off x="807983" y="3837139"/>
            <a:ext cx="213227" cy="398419"/>
          </a:xfrm>
          <a:prstGeom prst="rect">
            <a:avLst/>
          </a:prstGeom>
          <a:noFill/>
          <a:ln>
            <a:noFill/>
          </a:ln>
        </p:spPr>
        <p:txBody>
          <a:bodyPr anchorCtr="0" anchor="t" bIns="0" lIns="0" spcFirstLastPara="1" rIns="0" wrap="square" tIns="0">
            <a:noAutofit/>
          </a:bodyPr>
          <a:lstStyle/>
          <a:p>
            <a:pPr indent="0" lvl="0" marL="14017" marR="0" rtl="0" algn="l">
              <a:lnSpc>
                <a:spcPct val="105846"/>
              </a:lnSpc>
              <a:spcBef>
                <a:spcPts val="0"/>
              </a:spcBef>
              <a:spcAft>
                <a:spcPts val="0"/>
              </a:spcAft>
              <a:buNone/>
            </a:pPr>
            <a:r>
              <a:rPr lang="en-US" sz="2925">
                <a:solidFill>
                  <a:srgbClr val="0462C1"/>
                </a:solidFill>
                <a:latin typeface="Arial"/>
                <a:ea typeface="Arial"/>
                <a:cs typeface="Arial"/>
                <a:sym typeface="Arial"/>
              </a:rPr>
              <a:t>•</a:t>
            </a:r>
            <a:endParaRPr sz="2925">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7"/>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9" name="Google Shape;309;p27"/>
          <p:cNvSpPr/>
          <p:nvPr/>
        </p:nvSpPr>
        <p:spPr>
          <a:xfrm>
            <a:off x="4877410" y="1766147"/>
            <a:ext cx="4842606" cy="555074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0" name="Google Shape;310;p27"/>
          <p:cNvSpPr txBox="1"/>
          <p:nvPr/>
        </p:nvSpPr>
        <p:spPr>
          <a:xfrm>
            <a:off x="2777741" y="280342"/>
            <a:ext cx="5835520" cy="588490"/>
          </a:xfrm>
          <a:prstGeom prst="rect">
            <a:avLst/>
          </a:prstGeom>
          <a:noFill/>
          <a:ln>
            <a:noFill/>
          </a:ln>
        </p:spPr>
        <p:txBody>
          <a:bodyPr anchorCtr="0" anchor="t" bIns="0" lIns="0" spcFirstLastPara="1" rIns="0" wrap="square" tIns="0">
            <a:noAutofit/>
          </a:bodyPr>
          <a:lstStyle/>
          <a:p>
            <a:pPr indent="0" lvl="0" marL="14017" marR="0" rtl="0" algn="ctr">
              <a:lnSpc>
                <a:spcPct val="149126"/>
              </a:lnSpc>
              <a:spcBef>
                <a:spcPts val="0"/>
              </a:spcBef>
              <a:spcAft>
                <a:spcPts val="0"/>
              </a:spcAft>
              <a:buNone/>
            </a:pPr>
            <a:r>
              <a:rPr b="1" baseline="30000" lang="en-US" sz="3090">
                <a:solidFill>
                  <a:schemeClr val="dk1"/>
                </a:solidFill>
                <a:latin typeface="Verdana"/>
                <a:ea typeface="Verdana"/>
                <a:cs typeface="Verdana"/>
                <a:sym typeface="Verdana"/>
              </a:rPr>
              <a:t>Dual Drive Configurations</a:t>
            </a:r>
            <a:endParaRPr b="1" sz="3090">
              <a:solidFill>
                <a:schemeClr val="dk1"/>
              </a:solidFill>
              <a:latin typeface="Verdana"/>
              <a:ea typeface="Verdana"/>
              <a:cs typeface="Verdana"/>
              <a:sym typeface="Verdana"/>
            </a:endParaRPr>
          </a:p>
        </p:txBody>
      </p:sp>
      <p:sp>
        <p:nvSpPr>
          <p:cNvPr id="311" name="Google Shape;311;p27"/>
          <p:cNvSpPr txBox="1"/>
          <p:nvPr/>
        </p:nvSpPr>
        <p:spPr>
          <a:xfrm>
            <a:off x="829513" y="1844544"/>
            <a:ext cx="196406" cy="364778"/>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chemeClr val="dk1"/>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312" name="Google Shape;312;p27"/>
          <p:cNvSpPr txBox="1"/>
          <p:nvPr/>
        </p:nvSpPr>
        <p:spPr>
          <a:xfrm>
            <a:off x="1145738" y="1864855"/>
            <a:ext cx="2842271" cy="1172496"/>
          </a:xfrm>
          <a:prstGeom prst="rect">
            <a:avLst/>
          </a:prstGeom>
          <a:noFill/>
          <a:ln>
            <a:noFill/>
          </a:ln>
        </p:spPr>
        <p:txBody>
          <a:bodyPr anchorCtr="0" anchor="t" bIns="0" lIns="0" spcFirstLastPara="1" rIns="0" wrap="square" tIns="0">
            <a:noAutofit/>
          </a:bodyPr>
          <a:lstStyle/>
          <a:p>
            <a:pPr indent="0" lvl="0" marL="89708"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Most IDE drives can</a:t>
            </a:r>
            <a:endParaRPr sz="2649">
              <a:solidFill>
                <a:schemeClr val="dk1"/>
              </a:solidFill>
              <a:latin typeface="Calibri"/>
              <a:ea typeface="Calibri"/>
              <a:cs typeface="Calibri"/>
              <a:sym typeface="Calibri"/>
            </a:endParaRPr>
          </a:p>
          <a:p>
            <a:pPr indent="0" lvl="0" marL="14017" marR="50511" rtl="0" algn="l">
              <a:lnSpc>
                <a:spcPct val="80140"/>
              </a:lnSpc>
              <a:spcBef>
                <a:spcPts val="19"/>
              </a:spcBef>
              <a:spcAft>
                <a:spcPts val="0"/>
              </a:spcAft>
              <a:buNone/>
            </a:pPr>
            <a:r>
              <a:rPr baseline="30000" lang="en-US" sz="3973">
                <a:solidFill>
                  <a:schemeClr val="dk1"/>
                </a:solidFill>
                <a:latin typeface="Calibri"/>
                <a:ea typeface="Calibri"/>
                <a:cs typeface="Calibri"/>
                <a:sym typeface="Calibri"/>
              </a:rPr>
              <a:t>be configured with</a:t>
            </a:r>
            <a:endParaRPr sz="2649">
              <a:solidFill>
                <a:schemeClr val="dk1"/>
              </a:solidFill>
              <a:latin typeface="Calibri"/>
              <a:ea typeface="Calibri"/>
              <a:cs typeface="Calibri"/>
              <a:sym typeface="Calibri"/>
            </a:endParaRPr>
          </a:p>
          <a:p>
            <a:pPr indent="0" lvl="0" marL="14017" marR="50511" rtl="0" algn="l">
              <a:lnSpc>
                <a:spcPct val="80015"/>
              </a:lnSpc>
              <a:spcBef>
                <a:spcPts val="0"/>
              </a:spcBef>
              <a:spcAft>
                <a:spcPts val="0"/>
              </a:spcAft>
              <a:buNone/>
            </a:pPr>
            <a:r>
              <a:rPr baseline="30000" lang="en-US" sz="3973">
                <a:solidFill>
                  <a:schemeClr val="dk1"/>
                </a:solidFill>
                <a:latin typeface="Calibri"/>
                <a:ea typeface="Calibri"/>
                <a:cs typeface="Calibri"/>
                <a:sym typeface="Calibri"/>
              </a:rPr>
              <a:t>three settings.</a:t>
            </a:r>
            <a:endParaRPr sz="2649">
              <a:solidFill>
                <a:schemeClr val="dk1"/>
              </a:solidFill>
              <a:latin typeface="Calibri"/>
              <a:ea typeface="Calibri"/>
              <a:cs typeface="Calibri"/>
              <a:sym typeface="Calibri"/>
            </a:endParaRPr>
          </a:p>
        </p:txBody>
      </p:sp>
      <p:sp>
        <p:nvSpPr>
          <p:cNvPr id="313" name="Google Shape;313;p27"/>
          <p:cNvSpPr txBox="1"/>
          <p:nvPr/>
        </p:nvSpPr>
        <p:spPr>
          <a:xfrm>
            <a:off x="886366" y="4974821"/>
            <a:ext cx="196239" cy="364443"/>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chemeClr val="dk1"/>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314" name="Google Shape;314;p27"/>
          <p:cNvSpPr txBox="1"/>
          <p:nvPr/>
        </p:nvSpPr>
        <p:spPr>
          <a:xfrm>
            <a:off x="1202591" y="4995112"/>
            <a:ext cx="3073093" cy="1575850"/>
          </a:xfrm>
          <a:prstGeom prst="rect">
            <a:avLst/>
          </a:prstGeom>
          <a:noFill/>
          <a:ln>
            <a:noFill/>
          </a:ln>
        </p:spPr>
        <p:txBody>
          <a:bodyPr anchorCtr="0" anchor="t" bIns="0" lIns="0" spcFirstLastPara="1" rIns="0" wrap="square" tIns="0">
            <a:noAutofit/>
          </a:bodyPr>
          <a:lstStyle/>
          <a:p>
            <a:pPr indent="0" lvl="0" marL="89708" marR="50461"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The diagram</a:t>
            </a:r>
            <a:endParaRPr sz="2649">
              <a:solidFill>
                <a:schemeClr val="dk1"/>
              </a:solidFill>
              <a:latin typeface="Calibri"/>
              <a:ea typeface="Calibri"/>
              <a:cs typeface="Calibri"/>
              <a:sym typeface="Calibri"/>
            </a:endParaRPr>
          </a:p>
          <a:p>
            <a:pPr indent="0" lvl="0" marL="14017" marR="0" rtl="0" algn="l">
              <a:lnSpc>
                <a:spcPct val="80015"/>
              </a:lnSpc>
              <a:spcBef>
                <a:spcPts val="18"/>
              </a:spcBef>
              <a:spcAft>
                <a:spcPts val="0"/>
              </a:spcAft>
              <a:buNone/>
            </a:pPr>
            <a:r>
              <a:rPr baseline="30000" lang="en-US" sz="3973">
                <a:solidFill>
                  <a:schemeClr val="dk1"/>
                </a:solidFill>
                <a:latin typeface="Calibri"/>
                <a:ea typeface="Calibri"/>
                <a:cs typeface="Calibri"/>
                <a:sym typeface="Calibri"/>
              </a:rPr>
              <a:t>illustrates the settings</a:t>
            </a:r>
            <a:endParaRPr sz="2649">
              <a:solidFill>
                <a:schemeClr val="dk1"/>
              </a:solidFill>
              <a:latin typeface="Calibri"/>
              <a:ea typeface="Calibri"/>
              <a:cs typeface="Calibri"/>
              <a:sym typeface="Calibri"/>
            </a:endParaRPr>
          </a:p>
          <a:p>
            <a:pPr indent="0" lvl="0" marL="14017" marR="50461" rtl="0" algn="l">
              <a:lnSpc>
                <a:spcPct val="80015"/>
              </a:lnSpc>
              <a:spcBef>
                <a:spcPts val="0"/>
              </a:spcBef>
              <a:spcAft>
                <a:spcPts val="0"/>
              </a:spcAft>
              <a:buNone/>
            </a:pPr>
            <a:r>
              <a:rPr baseline="30000" lang="en-US" sz="3973">
                <a:solidFill>
                  <a:schemeClr val="dk1"/>
                </a:solidFill>
                <a:latin typeface="Calibri"/>
                <a:ea typeface="Calibri"/>
                <a:cs typeface="Calibri"/>
                <a:sym typeface="Calibri"/>
              </a:rPr>
              <a:t>of master, slave, and</a:t>
            </a:r>
            <a:endParaRPr sz="2649">
              <a:solidFill>
                <a:schemeClr val="dk1"/>
              </a:solidFill>
              <a:latin typeface="Calibri"/>
              <a:ea typeface="Calibri"/>
              <a:cs typeface="Calibri"/>
              <a:sym typeface="Calibri"/>
            </a:endParaRPr>
          </a:p>
          <a:p>
            <a:pPr indent="0" lvl="0" marL="14017" marR="50461" rtl="0" algn="l">
              <a:lnSpc>
                <a:spcPct val="80015"/>
              </a:lnSpc>
              <a:spcBef>
                <a:spcPts val="0"/>
              </a:spcBef>
              <a:spcAft>
                <a:spcPts val="0"/>
              </a:spcAft>
              <a:buNone/>
            </a:pPr>
            <a:r>
              <a:rPr baseline="30000" lang="en-US" sz="3973">
                <a:solidFill>
                  <a:schemeClr val="dk1"/>
                </a:solidFill>
                <a:latin typeface="Calibri"/>
                <a:ea typeface="Calibri"/>
                <a:cs typeface="Calibri"/>
                <a:sym typeface="Calibri"/>
              </a:rPr>
              <a:t>cable select</a:t>
            </a:r>
            <a:endParaRPr sz="2649">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8"/>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0" name="Google Shape;320;p28"/>
          <p:cNvSpPr/>
          <p:nvPr/>
        </p:nvSpPr>
        <p:spPr>
          <a:xfrm>
            <a:off x="4833676" y="3813192"/>
            <a:ext cx="5466644" cy="361639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1" name="Google Shape;321;p28"/>
          <p:cNvSpPr txBox="1"/>
          <p:nvPr/>
        </p:nvSpPr>
        <p:spPr>
          <a:xfrm>
            <a:off x="989341" y="241314"/>
            <a:ext cx="8973057" cy="588490"/>
          </a:xfrm>
          <a:prstGeom prst="rect">
            <a:avLst/>
          </a:prstGeom>
          <a:noFill/>
          <a:ln>
            <a:noFill/>
          </a:ln>
        </p:spPr>
        <p:txBody>
          <a:bodyPr anchorCtr="0" anchor="t" bIns="0" lIns="0" spcFirstLastPara="1" rIns="0" wrap="square" tIns="0">
            <a:noAutofit/>
          </a:bodyPr>
          <a:lstStyle/>
          <a:p>
            <a:pPr indent="0" lvl="0" marL="14017" marR="0" rtl="0" algn="ctr">
              <a:lnSpc>
                <a:spcPct val="149126"/>
              </a:lnSpc>
              <a:spcBef>
                <a:spcPts val="0"/>
              </a:spcBef>
              <a:spcAft>
                <a:spcPts val="0"/>
              </a:spcAft>
              <a:buNone/>
            </a:pPr>
            <a:r>
              <a:rPr b="1" baseline="30000" lang="en-US" sz="3090">
                <a:solidFill>
                  <a:schemeClr val="dk1"/>
                </a:solidFill>
                <a:latin typeface="Verdana"/>
                <a:ea typeface="Verdana"/>
                <a:cs typeface="Verdana"/>
                <a:sym typeface="Verdana"/>
              </a:rPr>
              <a:t>Small Computer System Interface (SCSI)</a:t>
            </a:r>
            <a:endParaRPr b="1" sz="3090">
              <a:solidFill>
                <a:schemeClr val="dk1"/>
              </a:solidFill>
              <a:latin typeface="Verdana"/>
              <a:ea typeface="Verdana"/>
              <a:cs typeface="Verdana"/>
              <a:sym typeface="Verdana"/>
            </a:endParaRPr>
          </a:p>
        </p:txBody>
      </p:sp>
      <p:sp>
        <p:nvSpPr>
          <p:cNvPr id="322" name="Google Shape;322;p28"/>
          <p:cNvSpPr txBox="1"/>
          <p:nvPr/>
        </p:nvSpPr>
        <p:spPr>
          <a:xfrm>
            <a:off x="735656" y="1670040"/>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FF000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323" name="Google Shape;323;p28"/>
          <p:cNvSpPr txBox="1"/>
          <p:nvPr/>
        </p:nvSpPr>
        <p:spPr>
          <a:xfrm>
            <a:off x="987962" y="1693678"/>
            <a:ext cx="8193722" cy="843910"/>
          </a:xfrm>
          <a:prstGeom prst="rect">
            <a:avLst/>
          </a:prstGeom>
          <a:noFill/>
          <a:ln>
            <a:noFill/>
          </a:ln>
        </p:spPr>
        <p:txBody>
          <a:bodyPr anchorCtr="0" anchor="t" bIns="0" lIns="0" spcFirstLastPara="1" rIns="0" wrap="square" tIns="0">
            <a:noAutofit/>
          </a:bodyPr>
          <a:lstStyle/>
          <a:p>
            <a:pPr indent="0" lvl="0" marL="14017" marR="34478" rtl="0" algn="l">
              <a:lnSpc>
                <a:spcPct val="70232"/>
              </a:lnSpc>
              <a:spcBef>
                <a:spcPts val="0"/>
              </a:spcBef>
              <a:spcAft>
                <a:spcPts val="0"/>
              </a:spcAft>
              <a:buNone/>
            </a:pPr>
            <a:r>
              <a:rPr b="1" baseline="30000" lang="en-US" sz="4636">
                <a:solidFill>
                  <a:srgbClr val="FF0000"/>
                </a:solidFill>
                <a:latin typeface="Calibri"/>
                <a:ea typeface="Calibri"/>
                <a:cs typeface="Calibri"/>
                <a:sym typeface="Calibri"/>
              </a:rPr>
              <a:t>SCSI </a:t>
            </a:r>
            <a:r>
              <a:rPr baseline="30000" lang="en-US" sz="4636">
                <a:solidFill>
                  <a:schemeClr val="dk1"/>
                </a:solidFill>
                <a:latin typeface="Calibri"/>
                <a:ea typeface="Calibri"/>
                <a:cs typeface="Calibri"/>
                <a:sym typeface="Calibri"/>
              </a:rPr>
              <a:t>refers to the types of cables and ports used to</a:t>
            </a:r>
            <a:endParaRPr sz="3090">
              <a:solidFill>
                <a:schemeClr val="dk1"/>
              </a:solidFill>
              <a:latin typeface="Calibri"/>
              <a:ea typeface="Calibri"/>
              <a:cs typeface="Calibri"/>
              <a:sym typeface="Calibri"/>
            </a:endParaRPr>
          </a:p>
          <a:p>
            <a:pPr indent="0" lvl="0" marL="14017" marR="0" rtl="0" algn="l">
              <a:lnSpc>
                <a:spcPct val="72023"/>
              </a:lnSpc>
              <a:spcBef>
                <a:spcPts val="3"/>
              </a:spcBef>
              <a:spcAft>
                <a:spcPts val="0"/>
              </a:spcAft>
              <a:buNone/>
            </a:pPr>
            <a:r>
              <a:rPr baseline="30000" lang="en-US" sz="4636">
                <a:solidFill>
                  <a:schemeClr val="dk1"/>
                </a:solidFill>
                <a:latin typeface="Calibri"/>
                <a:ea typeface="Calibri"/>
                <a:cs typeface="Calibri"/>
                <a:sym typeface="Calibri"/>
              </a:rPr>
              <a:t>connect certain types of </a:t>
            </a:r>
            <a:r>
              <a:rPr baseline="30000" lang="en-US" sz="4636">
                <a:solidFill>
                  <a:srgbClr val="006FC0"/>
                </a:solidFill>
                <a:latin typeface="Calibri"/>
                <a:ea typeface="Calibri"/>
                <a:cs typeface="Calibri"/>
                <a:sym typeface="Calibri"/>
              </a:rPr>
              <a:t>hard drives, optical drives,</a:t>
            </a:r>
            <a:endParaRPr sz="3090">
              <a:solidFill>
                <a:schemeClr val="dk1"/>
              </a:solidFill>
              <a:latin typeface="Calibri"/>
              <a:ea typeface="Calibri"/>
              <a:cs typeface="Calibri"/>
              <a:sym typeface="Calibri"/>
            </a:endParaRPr>
          </a:p>
        </p:txBody>
      </p:sp>
      <p:sp>
        <p:nvSpPr>
          <p:cNvPr id="324" name="Google Shape;324;p28"/>
          <p:cNvSpPr txBox="1"/>
          <p:nvPr/>
        </p:nvSpPr>
        <p:spPr>
          <a:xfrm>
            <a:off x="987962" y="2541710"/>
            <a:ext cx="6236550" cy="2638145"/>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006FC0"/>
                </a:solidFill>
                <a:latin typeface="Calibri"/>
                <a:ea typeface="Calibri"/>
                <a:cs typeface="Calibri"/>
                <a:sym typeface="Calibri"/>
              </a:rPr>
              <a:t>scanners, and other peripheral devices</a:t>
            </a:r>
            <a:endParaRPr sz="3090">
              <a:solidFill>
                <a:schemeClr val="dk1"/>
              </a:solidFill>
              <a:latin typeface="Calibri"/>
              <a:ea typeface="Calibri"/>
              <a:cs typeface="Calibri"/>
              <a:sym typeface="Calibri"/>
            </a:endParaRPr>
          </a:p>
          <a:p>
            <a:pPr indent="0" lvl="0" marL="14017" marR="58786" rtl="0" algn="l">
              <a:lnSpc>
                <a:spcPct val="101725"/>
              </a:lnSpc>
              <a:spcBef>
                <a:spcPts val="627"/>
              </a:spcBef>
              <a:spcAft>
                <a:spcPts val="0"/>
              </a:spcAft>
              <a:buNone/>
            </a:pPr>
            <a:r>
              <a:rPr b="1" lang="en-US" sz="2207">
                <a:solidFill>
                  <a:srgbClr val="00AF50"/>
                </a:solidFill>
                <a:latin typeface="Calibri"/>
                <a:ea typeface="Calibri"/>
                <a:cs typeface="Calibri"/>
                <a:sym typeface="Calibri"/>
              </a:rPr>
              <a:t>Fast SCSI: </a:t>
            </a:r>
            <a:r>
              <a:rPr lang="en-US" sz="2207">
                <a:solidFill>
                  <a:srgbClr val="00AF50"/>
                </a:solidFill>
                <a:latin typeface="Calibri"/>
                <a:ea typeface="Calibri"/>
                <a:cs typeface="Calibri"/>
                <a:sym typeface="Calibri"/>
              </a:rPr>
              <a:t>10 MBps; connects 8 devices</a:t>
            </a:r>
            <a:endParaRPr sz="2207">
              <a:solidFill>
                <a:schemeClr val="dk1"/>
              </a:solidFill>
              <a:latin typeface="Calibri"/>
              <a:ea typeface="Calibri"/>
              <a:cs typeface="Calibri"/>
              <a:sym typeface="Calibri"/>
            </a:endParaRPr>
          </a:p>
          <a:p>
            <a:pPr indent="0" lvl="0" marL="14017" marR="806874" rtl="0" algn="l">
              <a:lnSpc>
                <a:spcPct val="124286"/>
              </a:lnSpc>
              <a:spcBef>
                <a:spcPts val="801"/>
              </a:spcBef>
              <a:spcAft>
                <a:spcPts val="0"/>
              </a:spcAft>
              <a:buNone/>
            </a:pPr>
            <a:r>
              <a:rPr b="1" lang="en-US" sz="2207">
                <a:solidFill>
                  <a:srgbClr val="00AF50"/>
                </a:solidFill>
                <a:latin typeface="Calibri"/>
                <a:ea typeface="Calibri"/>
                <a:cs typeface="Calibri"/>
                <a:sym typeface="Calibri"/>
              </a:rPr>
              <a:t>Fast Wide SCSI: </a:t>
            </a:r>
            <a:r>
              <a:rPr lang="en-US" sz="2207">
                <a:solidFill>
                  <a:srgbClr val="00AF50"/>
                </a:solidFill>
                <a:latin typeface="Calibri"/>
                <a:ea typeface="Calibri"/>
                <a:cs typeface="Calibri"/>
                <a:sym typeface="Calibri"/>
              </a:rPr>
              <a:t>20 MBps; connects 16 devices </a:t>
            </a:r>
            <a:endParaRPr sz="2207">
              <a:solidFill>
                <a:schemeClr val="dk1"/>
              </a:solidFill>
              <a:latin typeface="Calibri"/>
              <a:ea typeface="Calibri"/>
              <a:cs typeface="Calibri"/>
              <a:sym typeface="Calibri"/>
            </a:endParaRPr>
          </a:p>
          <a:p>
            <a:pPr indent="0" lvl="0" marL="14017" marR="806874" rtl="0" algn="l">
              <a:lnSpc>
                <a:spcPct val="124286"/>
              </a:lnSpc>
              <a:spcBef>
                <a:spcPts val="803"/>
              </a:spcBef>
              <a:spcAft>
                <a:spcPts val="0"/>
              </a:spcAft>
              <a:buNone/>
            </a:pPr>
            <a:r>
              <a:rPr b="1" lang="en-US" sz="2207">
                <a:solidFill>
                  <a:srgbClr val="00AF50"/>
                </a:solidFill>
                <a:latin typeface="Calibri"/>
                <a:ea typeface="Calibri"/>
                <a:cs typeface="Calibri"/>
                <a:sym typeface="Calibri"/>
              </a:rPr>
              <a:t>Ultra Wide SCSI: </a:t>
            </a:r>
            <a:r>
              <a:rPr lang="en-US" sz="2207">
                <a:solidFill>
                  <a:srgbClr val="00AF50"/>
                </a:solidFill>
                <a:latin typeface="Calibri"/>
                <a:ea typeface="Calibri"/>
                <a:cs typeface="Calibri"/>
                <a:sym typeface="Calibri"/>
              </a:rPr>
              <a:t>40 MBps; connects 16 devices </a:t>
            </a:r>
            <a:endParaRPr sz="2207">
              <a:solidFill>
                <a:schemeClr val="dk1"/>
              </a:solidFill>
              <a:latin typeface="Calibri"/>
              <a:ea typeface="Calibri"/>
              <a:cs typeface="Calibri"/>
              <a:sym typeface="Calibri"/>
            </a:endParaRPr>
          </a:p>
          <a:p>
            <a:pPr indent="0" lvl="0" marL="14017" marR="806874" rtl="0" algn="l">
              <a:lnSpc>
                <a:spcPct val="124286"/>
              </a:lnSpc>
              <a:spcBef>
                <a:spcPts val="803"/>
              </a:spcBef>
              <a:spcAft>
                <a:spcPts val="0"/>
              </a:spcAft>
              <a:buNone/>
            </a:pPr>
            <a:r>
              <a:rPr b="1" lang="en-US" sz="2207">
                <a:solidFill>
                  <a:srgbClr val="00AF50"/>
                </a:solidFill>
                <a:latin typeface="Calibri"/>
                <a:ea typeface="Calibri"/>
                <a:cs typeface="Calibri"/>
                <a:sym typeface="Calibri"/>
              </a:rPr>
              <a:t>Ultra3 SCSI: </a:t>
            </a:r>
            <a:r>
              <a:rPr lang="en-US" sz="2207">
                <a:solidFill>
                  <a:srgbClr val="00AF50"/>
                </a:solidFill>
                <a:latin typeface="Calibri"/>
                <a:ea typeface="Calibri"/>
                <a:cs typeface="Calibri"/>
                <a:sym typeface="Calibri"/>
              </a:rPr>
              <a:t>160 MBps; connects 16 devices</a:t>
            </a:r>
            <a:endParaRPr sz="2207">
              <a:solidFill>
                <a:schemeClr val="dk1"/>
              </a:solidFill>
              <a:latin typeface="Calibri"/>
              <a:ea typeface="Calibri"/>
              <a:cs typeface="Calibri"/>
              <a:sym typeface="Calibri"/>
            </a:endParaRPr>
          </a:p>
          <a:p>
            <a:pPr indent="0" lvl="0" marL="14017" marR="58786" rtl="0" algn="l">
              <a:lnSpc>
                <a:spcPct val="101725"/>
              </a:lnSpc>
              <a:spcBef>
                <a:spcPts val="815"/>
              </a:spcBef>
              <a:spcAft>
                <a:spcPts val="0"/>
              </a:spcAft>
              <a:buNone/>
            </a:pPr>
            <a:r>
              <a:rPr b="1" lang="en-US" sz="2207">
                <a:solidFill>
                  <a:srgbClr val="00AF50"/>
                </a:solidFill>
                <a:latin typeface="Calibri"/>
                <a:ea typeface="Calibri"/>
                <a:cs typeface="Calibri"/>
                <a:sym typeface="Calibri"/>
              </a:rPr>
              <a:t>Ultra-640 SCSI: </a:t>
            </a:r>
            <a:r>
              <a:rPr lang="en-US" sz="2207">
                <a:solidFill>
                  <a:srgbClr val="00AF50"/>
                </a:solidFill>
                <a:latin typeface="Calibri"/>
                <a:ea typeface="Calibri"/>
                <a:cs typeface="Calibri"/>
                <a:sym typeface="Calibri"/>
              </a:rPr>
              <a:t>640 MBps; connects 16 devices</a:t>
            </a:r>
            <a:endParaRPr sz="2207">
              <a:solidFill>
                <a:schemeClr val="dk1"/>
              </a:solidFill>
              <a:latin typeface="Calibri"/>
              <a:ea typeface="Calibri"/>
              <a:cs typeface="Calibri"/>
              <a:sym typeface="Calibri"/>
            </a:endParaRPr>
          </a:p>
        </p:txBody>
      </p:sp>
      <p:sp>
        <p:nvSpPr>
          <p:cNvPr id="325" name="Google Shape;325;p28"/>
          <p:cNvSpPr txBox="1"/>
          <p:nvPr/>
        </p:nvSpPr>
        <p:spPr>
          <a:xfrm>
            <a:off x="7229329" y="2541710"/>
            <a:ext cx="421261" cy="419949"/>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to</a:t>
            </a:r>
            <a:endParaRPr sz="3090">
              <a:solidFill>
                <a:schemeClr val="dk1"/>
              </a:solidFill>
              <a:latin typeface="Calibri"/>
              <a:ea typeface="Calibri"/>
              <a:cs typeface="Calibri"/>
              <a:sym typeface="Calibri"/>
            </a:endParaRPr>
          </a:p>
        </p:txBody>
      </p:sp>
      <p:sp>
        <p:nvSpPr>
          <p:cNvPr id="326" name="Google Shape;326;p28"/>
          <p:cNvSpPr txBox="1"/>
          <p:nvPr/>
        </p:nvSpPr>
        <p:spPr>
          <a:xfrm>
            <a:off x="7652206" y="2541710"/>
            <a:ext cx="274551" cy="419949"/>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a</a:t>
            </a:r>
            <a:endParaRPr sz="3090">
              <a:solidFill>
                <a:schemeClr val="dk1"/>
              </a:solidFill>
              <a:latin typeface="Calibri"/>
              <a:ea typeface="Calibri"/>
              <a:cs typeface="Calibri"/>
              <a:sym typeface="Calibri"/>
            </a:endParaRPr>
          </a:p>
        </p:txBody>
      </p:sp>
      <p:sp>
        <p:nvSpPr>
          <p:cNvPr id="327" name="Google Shape;327;p28"/>
          <p:cNvSpPr txBox="1"/>
          <p:nvPr/>
        </p:nvSpPr>
        <p:spPr>
          <a:xfrm>
            <a:off x="7929682" y="2541710"/>
            <a:ext cx="1700514" cy="419949"/>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computer.</a:t>
            </a:r>
            <a:endParaRPr sz="3090">
              <a:solidFill>
                <a:schemeClr val="dk1"/>
              </a:solidFill>
              <a:latin typeface="Calibri"/>
              <a:ea typeface="Calibri"/>
              <a:cs typeface="Calibri"/>
              <a:sym typeface="Calibri"/>
            </a:endParaRPr>
          </a:p>
        </p:txBody>
      </p:sp>
      <p:sp>
        <p:nvSpPr>
          <p:cNvPr id="328" name="Google Shape;328;p28"/>
          <p:cNvSpPr txBox="1"/>
          <p:nvPr/>
        </p:nvSpPr>
        <p:spPr>
          <a:xfrm>
            <a:off x="735655" y="3080683"/>
            <a:ext cx="168653" cy="2082231"/>
          </a:xfrm>
          <a:prstGeom prst="rect">
            <a:avLst/>
          </a:prstGeom>
          <a:noFill/>
          <a:ln>
            <a:noFill/>
          </a:ln>
        </p:spPr>
        <p:txBody>
          <a:bodyPr anchorCtr="0" anchor="t" bIns="0" lIns="0" spcFirstLastPara="1" rIns="0" wrap="square" tIns="0">
            <a:noAutofit/>
          </a:bodyPr>
          <a:lstStyle/>
          <a:p>
            <a:pPr indent="0" lvl="0" marL="14017" marR="168" rtl="0" algn="l">
              <a:lnSpc>
                <a:spcPct val="107521"/>
              </a:lnSpc>
              <a:spcBef>
                <a:spcPts val="0"/>
              </a:spcBef>
              <a:spcAft>
                <a:spcPts val="0"/>
              </a:spcAft>
              <a:buNone/>
            </a:pPr>
            <a:r>
              <a:rPr lang="en-US" sz="2207">
                <a:solidFill>
                  <a:srgbClr val="00AF50"/>
                </a:solidFill>
                <a:latin typeface="Arial"/>
                <a:ea typeface="Arial"/>
                <a:cs typeface="Arial"/>
                <a:sym typeface="Arial"/>
              </a:rPr>
              <a:t>•</a:t>
            </a:r>
            <a:endParaRPr sz="2207">
              <a:solidFill>
                <a:schemeClr val="dk1"/>
              </a:solidFill>
              <a:latin typeface="Arial"/>
              <a:ea typeface="Arial"/>
              <a:cs typeface="Arial"/>
              <a:sym typeface="Arial"/>
            </a:endParaRPr>
          </a:p>
          <a:p>
            <a:pPr indent="0" lvl="0" marL="14017" marR="168" rtl="0" algn="l">
              <a:lnSpc>
                <a:spcPct val="95825"/>
              </a:lnSpc>
              <a:spcBef>
                <a:spcPts val="839"/>
              </a:spcBef>
              <a:spcAft>
                <a:spcPts val="0"/>
              </a:spcAft>
              <a:buNone/>
            </a:pPr>
            <a:r>
              <a:rPr lang="en-US" sz="2207">
                <a:solidFill>
                  <a:srgbClr val="00AF50"/>
                </a:solidFill>
                <a:latin typeface="Arial"/>
                <a:ea typeface="Arial"/>
                <a:cs typeface="Arial"/>
                <a:sym typeface="Arial"/>
              </a:rPr>
              <a:t>•</a:t>
            </a:r>
            <a:endParaRPr sz="2207">
              <a:solidFill>
                <a:schemeClr val="dk1"/>
              </a:solidFill>
              <a:latin typeface="Arial"/>
              <a:ea typeface="Arial"/>
              <a:cs typeface="Arial"/>
              <a:sym typeface="Arial"/>
            </a:endParaRPr>
          </a:p>
          <a:p>
            <a:pPr indent="0" lvl="0" marL="14017" marR="0" rtl="0" algn="l">
              <a:lnSpc>
                <a:spcPct val="95825"/>
              </a:lnSpc>
              <a:spcBef>
                <a:spcPts val="945"/>
              </a:spcBef>
              <a:spcAft>
                <a:spcPts val="0"/>
              </a:spcAft>
              <a:buNone/>
            </a:pPr>
            <a:r>
              <a:rPr lang="en-US" sz="2207">
                <a:solidFill>
                  <a:srgbClr val="00AF50"/>
                </a:solidFill>
                <a:latin typeface="Arial"/>
                <a:ea typeface="Arial"/>
                <a:cs typeface="Arial"/>
                <a:sym typeface="Arial"/>
              </a:rPr>
              <a:t>•</a:t>
            </a:r>
            <a:endParaRPr sz="2207">
              <a:solidFill>
                <a:schemeClr val="dk1"/>
              </a:solidFill>
              <a:latin typeface="Arial"/>
              <a:ea typeface="Arial"/>
              <a:cs typeface="Arial"/>
              <a:sym typeface="Arial"/>
            </a:endParaRPr>
          </a:p>
          <a:p>
            <a:pPr indent="0" lvl="0" marL="14017" marR="168" rtl="0" algn="l">
              <a:lnSpc>
                <a:spcPct val="95825"/>
              </a:lnSpc>
              <a:spcBef>
                <a:spcPts val="948"/>
              </a:spcBef>
              <a:spcAft>
                <a:spcPts val="0"/>
              </a:spcAft>
              <a:buNone/>
            </a:pPr>
            <a:r>
              <a:rPr lang="en-US" sz="2207">
                <a:solidFill>
                  <a:srgbClr val="00AF50"/>
                </a:solidFill>
                <a:latin typeface="Arial"/>
                <a:ea typeface="Arial"/>
                <a:cs typeface="Arial"/>
                <a:sym typeface="Arial"/>
              </a:rPr>
              <a:t>•</a:t>
            </a:r>
            <a:endParaRPr sz="2207">
              <a:solidFill>
                <a:schemeClr val="dk1"/>
              </a:solidFill>
              <a:latin typeface="Arial"/>
              <a:ea typeface="Arial"/>
              <a:cs typeface="Arial"/>
              <a:sym typeface="Arial"/>
            </a:endParaRPr>
          </a:p>
          <a:p>
            <a:pPr indent="0" lvl="0" marL="14017" marR="168" rtl="0" algn="l">
              <a:lnSpc>
                <a:spcPct val="95825"/>
              </a:lnSpc>
              <a:spcBef>
                <a:spcPts val="958"/>
              </a:spcBef>
              <a:spcAft>
                <a:spcPts val="0"/>
              </a:spcAft>
              <a:buNone/>
            </a:pPr>
            <a:r>
              <a:rPr lang="en-US" sz="2207">
                <a:solidFill>
                  <a:srgbClr val="00AF50"/>
                </a:solidFill>
                <a:latin typeface="Arial"/>
                <a:ea typeface="Arial"/>
                <a:cs typeface="Arial"/>
                <a:sym typeface="Arial"/>
              </a:rPr>
              <a:t>•</a:t>
            </a:r>
            <a:endParaRPr sz="2207">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9"/>
          <p:cNvSpPr/>
          <p:nvPr/>
        </p:nvSpPr>
        <p:spPr>
          <a:xfrm>
            <a:off x="5018701" y="761966"/>
            <a:ext cx="1079873" cy="92848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4" name="Google Shape;334;p29"/>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5" name="Google Shape;335;p29"/>
          <p:cNvSpPr/>
          <p:nvPr/>
        </p:nvSpPr>
        <p:spPr>
          <a:xfrm>
            <a:off x="8715835" y="2479334"/>
            <a:ext cx="1439830" cy="156598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6" name="Google Shape;336;p29"/>
          <p:cNvSpPr/>
          <p:nvPr/>
        </p:nvSpPr>
        <p:spPr>
          <a:xfrm>
            <a:off x="6848766" y="6689491"/>
            <a:ext cx="2627353" cy="57862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7" name="Google Shape;337;p29"/>
          <p:cNvSpPr/>
          <p:nvPr/>
        </p:nvSpPr>
        <p:spPr>
          <a:xfrm>
            <a:off x="7114529" y="4391818"/>
            <a:ext cx="2095826" cy="209582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8" name="Google Shape;338;p29"/>
          <p:cNvSpPr txBox="1"/>
          <p:nvPr/>
        </p:nvSpPr>
        <p:spPr>
          <a:xfrm>
            <a:off x="2874316" y="14018"/>
            <a:ext cx="4196918"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aseline="30000" lang="en-US" sz="3090">
                <a:solidFill>
                  <a:schemeClr val="dk1"/>
                </a:solidFill>
                <a:latin typeface="Verdana"/>
                <a:ea typeface="Verdana"/>
                <a:cs typeface="Verdana"/>
                <a:sym typeface="Verdana"/>
              </a:rPr>
              <a:t>Serial ATA (SATA)</a:t>
            </a:r>
            <a:endParaRPr sz="3090">
              <a:solidFill>
                <a:schemeClr val="dk1"/>
              </a:solidFill>
              <a:latin typeface="Verdana"/>
              <a:ea typeface="Verdana"/>
              <a:cs typeface="Verdana"/>
              <a:sym typeface="Verdana"/>
            </a:endParaRPr>
          </a:p>
        </p:txBody>
      </p:sp>
      <p:sp>
        <p:nvSpPr>
          <p:cNvPr id="339" name="Google Shape;339;p29"/>
          <p:cNvSpPr txBox="1"/>
          <p:nvPr/>
        </p:nvSpPr>
        <p:spPr>
          <a:xfrm>
            <a:off x="735656" y="1728911"/>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6F2F9F"/>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340" name="Google Shape;340;p29"/>
          <p:cNvSpPr txBox="1"/>
          <p:nvPr/>
        </p:nvSpPr>
        <p:spPr>
          <a:xfrm>
            <a:off x="987963" y="1752549"/>
            <a:ext cx="7969627" cy="843826"/>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1" baseline="30000" lang="en-US" sz="4636">
                <a:solidFill>
                  <a:srgbClr val="6F2F9F"/>
                </a:solidFill>
                <a:latin typeface="Calibri"/>
                <a:ea typeface="Calibri"/>
                <a:cs typeface="Calibri"/>
                <a:sym typeface="Calibri"/>
              </a:rPr>
              <a:t>Serial ATA </a:t>
            </a:r>
            <a:r>
              <a:rPr baseline="30000" lang="en-US" sz="4636">
                <a:solidFill>
                  <a:srgbClr val="6F2F9F"/>
                </a:solidFill>
                <a:latin typeface="Calibri"/>
                <a:ea typeface="Calibri"/>
                <a:cs typeface="Calibri"/>
                <a:sym typeface="Calibri"/>
              </a:rPr>
              <a:t>(</a:t>
            </a:r>
            <a:r>
              <a:rPr b="1" baseline="30000" lang="en-US" sz="4636">
                <a:solidFill>
                  <a:srgbClr val="6F2F9F"/>
                </a:solidFill>
                <a:latin typeface="Calibri"/>
                <a:ea typeface="Calibri"/>
                <a:cs typeface="Calibri"/>
                <a:sym typeface="Calibri"/>
              </a:rPr>
              <a:t>SATA</a:t>
            </a:r>
            <a:r>
              <a:rPr baseline="30000" lang="en-US" sz="4636">
                <a:solidFill>
                  <a:srgbClr val="6F2F9F"/>
                </a:solidFill>
                <a:latin typeface="Calibri"/>
                <a:ea typeface="Calibri"/>
                <a:cs typeface="Calibri"/>
                <a:sym typeface="Calibri"/>
              </a:rPr>
              <a:t>) </a:t>
            </a:r>
            <a:r>
              <a:rPr baseline="30000" lang="en-US" sz="4636">
                <a:solidFill>
                  <a:schemeClr val="dk1"/>
                </a:solidFill>
                <a:latin typeface="Calibri"/>
                <a:ea typeface="Calibri"/>
                <a:cs typeface="Calibri"/>
                <a:sym typeface="Calibri"/>
              </a:rPr>
              <a:t>is a computer bus interface that</a:t>
            </a:r>
            <a:endParaRPr sz="3090">
              <a:solidFill>
                <a:schemeClr val="dk1"/>
              </a:solidFill>
              <a:latin typeface="Calibri"/>
              <a:ea typeface="Calibri"/>
              <a:cs typeface="Calibri"/>
              <a:sym typeface="Calibri"/>
            </a:endParaRPr>
          </a:p>
          <a:p>
            <a:pPr indent="0" lvl="0" marL="14017" marR="58786" rtl="0" algn="l">
              <a:lnSpc>
                <a:spcPct val="72023"/>
              </a:lnSpc>
              <a:spcBef>
                <a:spcPts val="3"/>
              </a:spcBef>
              <a:spcAft>
                <a:spcPts val="0"/>
              </a:spcAft>
              <a:buNone/>
            </a:pPr>
            <a:r>
              <a:rPr baseline="30000" lang="en-US" sz="4636">
                <a:solidFill>
                  <a:schemeClr val="dk1"/>
                </a:solidFill>
                <a:latin typeface="Calibri"/>
                <a:ea typeface="Calibri"/>
                <a:cs typeface="Calibri"/>
                <a:sym typeface="Calibri"/>
              </a:rPr>
              <a:t>connects host bus adapters to mass storage</a:t>
            </a:r>
            <a:endParaRPr sz="3090">
              <a:solidFill>
                <a:schemeClr val="dk1"/>
              </a:solidFill>
              <a:latin typeface="Calibri"/>
              <a:ea typeface="Calibri"/>
              <a:cs typeface="Calibri"/>
              <a:sym typeface="Calibri"/>
            </a:endParaRPr>
          </a:p>
        </p:txBody>
      </p:sp>
      <p:sp>
        <p:nvSpPr>
          <p:cNvPr id="341" name="Google Shape;341;p29"/>
          <p:cNvSpPr txBox="1"/>
          <p:nvPr/>
        </p:nvSpPr>
        <p:spPr>
          <a:xfrm>
            <a:off x="987962" y="2600301"/>
            <a:ext cx="6365423" cy="1349981"/>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devices such as hard disk drives, optical</a:t>
            </a:r>
            <a:endParaRPr sz="3090">
              <a:solidFill>
                <a:schemeClr val="dk1"/>
              </a:solidFill>
              <a:latin typeface="Calibri"/>
              <a:ea typeface="Calibri"/>
              <a:cs typeface="Calibri"/>
              <a:sym typeface="Calibri"/>
            </a:endParaRPr>
          </a:p>
          <a:p>
            <a:pPr indent="0" lvl="0" marL="14017" marR="58786" rtl="0" algn="l">
              <a:lnSpc>
                <a:spcPct val="72023"/>
              </a:lnSpc>
              <a:spcBef>
                <a:spcPts val="3"/>
              </a:spcBef>
              <a:spcAft>
                <a:spcPts val="0"/>
              </a:spcAft>
              <a:buNone/>
            </a:pPr>
            <a:r>
              <a:rPr baseline="30000" lang="en-US" sz="4636">
                <a:solidFill>
                  <a:schemeClr val="dk1"/>
                </a:solidFill>
                <a:latin typeface="Calibri"/>
                <a:ea typeface="Calibri"/>
                <a:cs typeface="Calibri"/>
                <a:sym typeface="Calibri"/>
              </a:rPr>
              <a:t>and solid-state drives.</a:t>
            </a:r>
            <a:endParaRPr sz="3090">
              <a:solidFill>
                <a:schemeClr val="dk1"/>
              </a:solidFill>
              <a:latin typeface="Calibri"/>
              <a:ea typeface="Calibri"/>
              <a:cs typeface="Calibri"/>
              <a:sym typeface="Calibri"/>
            </a:endParaRPr>
          </a:p>
          <a:p>
            <a:pPr indent="0" lvl="0" marL="14017" marR="58786" rtl="0" algn="l">
              <a:lnSpc>
                <a:spcPct val="101725"/>
              </a:lnSpc>
              <a:spcBef>
                <a:spcPts val="575"/>
              </a:spcBef>
              <a:spcAft>
                <a:spcPts val="0"/>
              </a:spcAft>
              <a:buNone/>
            </a:pPr>
            <a:r>
              <a:rPr b="1" lang="en-US" sz="2649">
                <a:solidFill>
                  <a:srgbClr val="00AF50"/>
                </a:solidFill>
                <a:latin typeface="Calibri"/>
                <a:ea typeface="Calibri"/>
                <a:cs typeface="Calibri"/>
                <a:sym typeface="Calibri"/>
              </a:rPr>
              <a:t>Compared to PATA/IDE</a:t>
            </a:r>
            <a:endParaRPr sz="2649">
              <a:solidFill>
                <a:schemeClr val="dk1"/>
              </a:solidFill>
              <a:latin typeface="Calibri"/>
              <a:ea typeface="Calibri"/>
              <a:cs typeface="Calibri"/>
              <a:sym typeface="Calibri"/>
            </a:endParaRPr>
          </a:p>
        </p:txBody>
      </p:sp>
      <p:sp>
        <p:nvSpPr>
          <p:cNvPr id="342" name="Google Shape;342;p29"/>
          <p:cNvSpPr txBox="1"/>
          <p:nvPr/>
        </p:nvSpPr>
        <p:spPr>
          <a:xfrm>
            <a:off x="7356902" y="2600301"/>
            <a:ext cx="1136837" cy="419950"/>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drives,</a:t>
            </a:r>
            <a:endParaRPr sz="3090">
              <a:solidFill>
                <a:schemeClr val="dk1"/>
              </a:solidFill>
              <a:latin typeface="Calibri"/>
              <a:ea typeface="Calibri"/>
              <a:cs typeface="Calibri"/>
              <a:sym typeface="Calibri"/>
            </a:endParaRPr>
          </a:p>
        </p:txBody>
      </p:sp>
      <p:sp>
        <p:nvSpPr>
          <p:cNvPr id="343" name="Google Shape;343;p29"/>
          <p:cNvSpPr txBox="1"/>
          <p:nvPr/>
        </p:nvSpPr>
        <p:spPr>
          <a:xfrm>
            <a:off x="735655" y="3565548"/>
            <a:ext cx="196239" cy="364443"/>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rgbClr val="00AF50"/>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344" name="Google Shape;344;p29"/>
          <p:cNvSpPr txBox="1"/>
          <p:nvPr/>
        </p:nvSpPr>
        <p:spPr>
          <a:xfrm>
            <a:off x="1240269" y="3997833"/>
            <a:ext cx="196239" cy="364443"/>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chemeClr val="dk1"/>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345" name="Google Shape;345;p29"/>
          <p:cNvSpPr txBox="1"/>
          <p:nvPr/>
        </p:nvSpPr>
        <p:spPr>
          <a:xfrm>
            <a:off x="1492912" y="4018123"/>
            <a:ext cx="5188830" cy="2441739"/>
          </a:xfrm>
          <a:prstGeom prst="rect">
            <a:avLst/>
          </a:prstGeom>
          <a:noFill/>
          <a:ln>
            <a:noFill/>
          </a:ln>
        </p:spPr>
        <p:txBody>
          <a:bodyPr anchorCtr="0" anchor="t" bIns="0" lIns="0" spcFirstLastPara="1" rIns="0" wrap="square" tIns="0">
            <a:noAutofit/>
          </a:bodyPr>
          <a:lstStyle/>
          <a:p>
            <a:pPr indent="0" lvl="0" marL="14017" marR="61596"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reduced cable size and cost</a:t>
            </a:r>
            <a:endParaRPr sz="2649">
              <a:solidFill>
                <a:schemeClr val="dk1"/>
              </a:solidFill>
              <a:latin typeface="Calibri"/>
              <a:ea typeface="Calibri"/>
              <a:cs typeface="Calibri"/>
              <a:sym typeface="Calibri"/>
            </a:endParaRPr>
          </a:p>
          <a:p>
            <a:pPr indent="0" lvl="0" marL="266267" marR="0" rtl="0" algn="l">
              <a:lnSpc>
                <a:spcPct val="101725"/>
              </a:lnSpc>
              <a:spcBef>
                <a:spcPts val="63"/>
              </a:spcBef>
              <a:spcAft>
                <a:spcPts val="0"/>
              </a:spcAft>
              <a:buNone/>
            </a:pPr>
            <a:r>
              <a:rPr lang="en-US" sz="2428">
                <a:solidFill>
                  <a:schemeClr val="dk1"/>
                </a:solidFill>
                <a:latin typeface="Arial"/>
                <a:ea typeface="Arial"/>
                <a:cs typeface="Arial"/>
                <a:sym typeface="Arial"/>
              </a:rPr>
              <a:t>• </a:t>
            </a:r>
            <a:r>
              <a:rPr lang="en-US" sz="2428">
                <a:solidFill>
                  <a:schemeClr val="dk1"/>
                </a:solidFill>
                <a:latin typeface="Calibri"/>
                <a:ea typeface="Calibri"/>
                <a:cs typeface="Calibri"/>
                <a:sym typeface="Calibri"/>
              </a:rPr>
              <a:t>seven conductors instead of 40 or 80</a:t>
            </a:r>
            <a:endParaRPr sz="2428">
              <a:solidFill>
                <a:schemeClr val="dk1"/>
              </a:solidFill>
              <a:latin typeface="Calibri"/>
              <a:ea typeface="Calibri"/>
              <a:cs typeface="Calibri"/>
              <a:sym typeface="Calibri"/>
            </a:endParaRPr>
          </a:p>
          <a:p>
            <a:pPr indent="0" lvl="0" marL="14017" marR="61596" rtl="0" algn="l">
              <a:lnSpc>
                <a:spcPct val="101725"/>
              </a:lnSpc>
              <a:spcBef>
                <a:spcPts val="188"/>
              </a:spcBef>
              <a:spcAft>
                <a:spcPts val="0"/>
              </a:spcAft>
              <a:buNone/>
            </a:pPr>
            <a:r>
              <a:rPr lang="en-US" sz="2649">
                <a:solidFill>
                  <a:schemeClr val="dk1"/>
                </a:solidFill>
                <a:latin typeface="Calibri"/>
                <a:ea typeface="Calibri"/>
                <a:cs typeface="Calibri"/>
                <a:sym typeface="Calibri"/>
              </a:rPr>
              <a:t>native hot swapping</a:t>
            </a:r>
            <a:endParaRPr sz="2649">
              <a:solidFill>
                <a:schemeClr val="dk1"/>
              </a:solidFill>
              <a:latin typeface="Calibri"/>
              <a:ea typeface="Calibri"/>
              <a:cs typeface="Calibri"/>
              <a:sym typeface="Calibri"/>
            </a:endParaRPr>
          </a:p>
          <a:p>
            <a:pPr indent="0" lvl="0" marL="14017" marR="61596" rtl="0" algn="l">
              <a:lnSpc>
                <a:spcPct val="101725"/>
              </a:lnSpc>
              <a:spcBef>
                <a:spcPts val="171"/>
              </a:spcBef>
              <a:spcAft>
                <a:spcPts val="0"/>
              </a:spcAft>
              <a:buNone/>
            </a:pPr>
            <a:r>
              <a:rPr lang="en-US" sz="2649">
                <a:solidFill>
                  <a:schemeClr val="dk1"/>
                </a:solidFill>
                <a:latin typeface="Calibri"/>
                <a:ea typeface="Calibri"/>
                <a:cs typeface="Calibri"/>
                <a:sym typeface="Calibri"/>
              </a:rPr>
              <a:t>faster data transfer</a:t>
            </a:r>
            <a:endParaRPr sz="2649">
              <a:solidFill>
                <a:schemeClr val="dk1"/>
              </a:solidFill>
              <a:latin typeface="Calibri"/>
              <a:ea typeface="Calibri"/>
              <a:cs typeface="Calibri"/>
              <a:sym typeface="Calibri"/>
            </a:endParaRPr>
          </a:p>
          <a:p>
            <a:pPr indent="0" lvl="0" marL="266267" marR="61596" rtl="0" algn="l">
              <a:lnSpc>
                <a:spcPct val="101725"/>
              </a:lnSpc>
              <a:spcBef>
                <a:spcPts val="204"/>
              </a:spcBef>
              <a:spcAft>
                <a:spcPts val="0"/>
              </a:spcAft>
              <a:buNone/>
            </a:pPr>
            <a:r>
              <a:rPr lang="en-US" sz="2428">
                <a:solidFill>
                  <a:schemeClr val="dk1"/>
                </a:solidFill>
                <a:latin typeface="Arial"/>
                <a:ea typeface="Arial"/>
                <a:cs typeface="Arial"/>
                <a:sym typeface="Arial"/>
              </a:rPr>
              <a:t>• </a:t>
            </a:r>
            <a:r>
              <a:rPr lang="en-US" sz="2428">
                <a:solidFill>
                  <a:schemeClr val="dk1"/>
                </a:solidFill>
                <a:latin typeface="Calibri"/>
                <a:ea typeface="Calibri"/>
                <a:cs typeface="Calibri"/>
                <a:sym typeface="Calibri"/>
              </a:rPr>
              <a:t>through higher signaling rates</a:t>
            </a:r>
            <a:endParaRPr sz="2428">
              <a:solidFill>
                <a:schemeClr val="dk1"/>
              </a:solidFill>
              <a:latin typeface="Calibri"/>
              <a:ea typeface="Calibri"/>
              <a:cs typeface="Calibri"/>
              <a:sym typeface="Calibri"/>
            </a:endParaRPr>
          </a:p>
          <a:p>
            <a:pPr indent="0" lvl="0" marL="266267" marR="61596" rtl="0" algn="l">
              <a:lnSpc>
                <a:spcPct val="101725"/>
              </a:lnSpc>
              <a:spcBef>
                <a:spcPts val="215"/>
              </a:spcBef>
              <a:spcAft>
                <a:spcPts val="0"/>
              </a:spcAft>
              <a:buNone/>
            </a:pPr>
            <a:r>
              <a:rPr lang="en-US" sz="2428">
                <a:solidFill>
                  <a:schemeClr val="dk1"/>
                </a:solidFill>
                <a:latin typeface="Arial"/>
                <a:ea typeface="Arial"/>
                <a:cs typeface="Arial"/>
                <a:sym typeface="Arial"/>
              </a:rPr>
              <a:t>• </a:t>
            </a:r>
            <a:r>
              <a:rPr lang="en-US" sz="2428">
                <a:solidFill>
                  <a:schemeClr val="dk1"/>
                </a:solidFill>
                <a:latin typeface="Calibri"/>
                <a:ea typeface="Calibri"/>
                <a:cs typeface="Calibri"/>
                <a:sym typeface="Calibri"/>
              </a:rPr>
              <a:t>through an I/O queuing protocol</a:t>
            </a:r>
            <a:endParaRPr sz="2428">
              <a:solidFill>
                <a:schemeClr val="dk1"/>
              </a:solidFill>
              <a:latin typeface="Calibri"/>
              <a:ea typeface="Calibri"/>
              <a:cs typeface="Calibri"/>
              <a:sym typeface="Calibri"/>
            </a:endParaRPr>
          </a:p>
        </p:txBody>
      </p:sp>
      <p:sp>
        <p:nvSpPr>
          <p:cNvPr id="346" name="Google Shape;346;p29"/>
          <p:cNvSpPr txBox="1"/>
          <p:nvPr/>
        </p:nvSpPr>
        <p:spPr>
          <a:xfrm>
            <a:off x="1240269" y="4835220"/>
            <a:ext cx="196406" cy="797420"/>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chemeClr val="dk1"/>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168" rtl="0" algn="l">
              <a:lnSpc>
                <a:spcPct val="95825"/>
              </a:lnSpc>
              <a:spcBef>
                <a:spcPts val="217"/>
              </a:spcBef>
              <a:spcAft>
                <a:spcPts val="0"/>
              </a:spcAft>
              <a:buNone/>
            </a:pPr>
            <a:r>
              <a:rPr lang="en-US" sz="2649">
                <a:solidFill>
                  <a:schemeClr val="dk1"/>
                </a:solidFill>
                <a:latin typeface="Arial"/>
                <a:ea typeface="Arial"/>
                <a:cs typeface="Arial"/>
                <a:sym typeface="Arial"/>
              </a:rPr>
              <a:t>•</a:t>
            </a:r>
            <a:endParaRPr sz="2649">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3"/>
          <p:cNvSpPr txBox="1"/>
          <p:nvPr>
            <p:ph type="title"/>
          </p:nvPr>
        </p:nvSpPr>
        <p:spPr>
          <a:xfrm>
            <a:off x="1060992" y="311879"/>
            <a:ext cx="9205689" cy="50461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Classification of Physical Storage Media</a:t>
            </a:r>
            <a:endParaRPr/>
          </a:p>
        </p:txBody>
      </p:sp>
      <p:sp>
        <p:nvSpPr>
          <p:cNvPr id="110" name="Google Shape;110;p3"/>
          <p:cNvSpPr txBox="1"/>
          <p:nvPr>
            <p:ph idx="1" type="body"/>
          </p:nvPr>
        </p:nvSpPr>
        <p:spPr>
          <a:xfrm>
            <a:off x="1199410" y="1317601"/>
            <a:ext cx="7933643" cy="4541520"/>
          </a:xfrm>
          <a:prstGeom prst="rect">
            <a:avLst/>
          </a:prstGeom>
          <a:noFill/>
          <a:ln>
            <a:noFill/>
          </a:ln>
        </p:spPr>
        <p:txBody>
          <a:bodyPr anchorCtr="0" anchor="t" bIns="45700" lIns="91425" spcFirstLastPara="1" rIns="91425" wrap="square" tIns="45700">
            <a:normAutofit/>
          </a:bodyPr>
          <a:lstStyle/>
          <a:p>
            <a:pPr indent="-200505" lvl="0" marL="200505" rtl="0" algn="l">
              <a:lnSpc>
                <a:spcPct val="90000"/>
              </a:lnSpc>
              <a:spcBef>
                <a:spcPts val="0"/>
              </a:spcBef>
              <a:spcAft>
                <a:spcPts val="0"/>
              </a:spcAft>
              <a:buClr>
                <a:schemeClr val="dk1"/>
              </a:buClr>
              <a:buSzPts val="2000"/>
              <a:buChar char="•"/>
            </a:pPr>
            <a:r>
              <a:rPr lang="en-US" sz="2000">
                <a:latin typeface="Verdana"/>
                <a:ea typeface="Verdana"/>
                <a:cs typeface="Verdana"/>
                <a:sym typeface="Verdana"/>
              </a:rPr>
              <a:t>Speed with which data can be accessed</a:t>
            </a:r>
            <a:endParaRPr/>
          </a:p>
          <a:p>
            <a:pPr indent="-200505" lvl="0" marL="200505" rtl="0" algn="l">
              <a:lnSpc>
                <a:spcPct val="90000"/>
              </a:lnSpc>
              <a:spcBef>
                <a:spcPts val="877"/>
              </a:spcBef>
              <a:spcAft>
                <a:spcPts val="0"/>
              </a:spcAft>
              <a:buClr>
                <a:schemeClr val="dk1"/>
              </a:buClr>
              <a:buSzPts val="2000"/>
              <a:buChar char="•"/>
            </a:pPr>
            <a:r>
              <a:rPr lang="en-US" sz="2000">
                <a:latin typeface="Verdana"/>
                <a:ea typeface="Verdana"/>
                <a:cs typeface="Verdana"/>
                <a:sym typeface="Verdana"/>
              </a:rPr>
              <a:t>Cost per unit of data</a:t>
            </a:r>
            <a:endParaRPr/>
          </a:p>
          <a:p>
            <a:pPr indent="-200505" lvl="0" marL="200505" rtl="0" algn="l">
              <a:lnSpc>
                <a:spcPct val="90000"/>
              </a:lnSpc>
              <a:spcBef>
                <a:spcPts val="877"/>
              </a:spcBef>
              <a:spcAft>
                <a:spcPts val="0"/>
              </a:spcAft>
              <a:buClr>
                <a:schemeClr val="dk1"/>
              </a:buClr>
              <a:buSzPts val="2000"/>
              <a:buChar char="•"/>
            </a:pPr>
            <a:r>
              <a:rPr lang="en-US" sz="2000">
                <a:latin typeface="Verdana"/>
                <a:ea typeface="Verdana"/>
                <a:cs typeface="Verdana"/>
                <a:sym typeface="Verdana"/>
              </a:rPr>
              <a:t>Reliability</a:t>
            </a:r>
            <a:endParaRPr/>
          </a:p>
          <a:p>
            <a:pPr indent="-200504" lvl="1" marL="60151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data loss on power failure or system crash</a:t>
            </a:r>
            <a:endParaRPr/>
          </a:p>
          <a:p>
            <a:pPr indent="-200504" lvl="1" marL="60151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physical failure of the storage device</a:t>
            </a:r>
            <a:endParaRPr/>
          </a:p>
          <a:p>
            <a:pPr indent="-200505" lvl="0" marL="200505" rtl="0" algn="l">
              <a:lnSpc>
                <a:spcPct val="90000"/>
              </a:lnSpc>
              <a:spcBef>
                <a:spcPts val="877"/>
              </a:spcBef>
              <a:spcAft>
                <a:spcPts val="0"/>
              </a:spcAft>
              <a:buClr>
                <a:schemeClr val="dk1"/>
              </a:buClr>
              <a:buSzPts val="2000"/>
              <a:buChar char="•"/>
            </a:pPr>
            <a:r>
              <a:rPr lang="en-US" sz="2000">
                <a:latin typeface="Verdana"/>
                <a:ea typeface="Verdana"/>
                <a:cs typeface="Verdana"/>
                <a:sym typeface="Verdana"/>
              </a:rPr>
              <a:t>Can differentiate storage into:</a:t>
            </a:r>
            <a:endParaRPr/>
          </a:p>
          <a:p>
            <a:pPr indent="-200504" lvl="1" marL="601515" rtl="0" algn="l">
              <a:lnSpc>
                <a:spcPct val="90000"/>
              </a:lnSpc>
              <a:spcBef>
                <a:spcPts val="439"/>
              </a:spcBef>
              <a:spcAft>
                <a:spcPts val="0"/>
              </a:spcAft>
              <a:buClr>
                <a:schemeClr val="dk1"/>
              </a:buClr>
              <a:buSzPts val="2000"/>
              <a:buChar char="•"/>
            </a:pPr>
            <a:r>
              <a:rPr b="1" lang="en-US" sz="2000">
                <a:latin typeface="Verdana"/>
                <a:ea typeface="Verdana"/>
                <a:cs typeface="Verdana"/>
                <a:sym typeface="Verdana"/>
              </a:rPr>
              <a:t>volatile storage: </a:t>
            </a:r>
            <a:r>
              <a:rPr lang="en-US" sz="2000">
                <a:latin typeface="Verdana"/>
                <a:ea typeface="Verdana"/>
                <a:cs typeface="Verdana"/>
                <a:sym typeface="Verdana"/>
              </a:rPr>
              <a:t>loses contents when power is switched off</a:t>
            </a:r>
            <a:endParaRPr/>
          </a:p>
          <a:p>
            <a:pPr indent="-200504" lvl="1" marL="601515" rtl="0" algn="l">
              <a:lnSpc>
                <a:spcPct val="90000"/>
              </a:lnSpc>
              <a:spcBef>
                <a:spcPts val="439"/>
              </a:spcBef>
              <a:spcAft>
                <a:spcPts val="0"/>
              </a:spcAft>
              <a:buClr>
                <a:schemeClr val="dk1"/>
              </a:buClr>
              <a:buSzPts val="2000"/>
              <a:buChar char="•"/>
            </a:pPr>
            <a:r>
              <a:rPr b="1" lang="en-US" sz="2000">
                <a:latin typeface="Verdana"/>
                <a:ea typeface="Verdana"/>
                <a:cs typeface="Verdana"/>
                <a:sym typeface="Verdana"/>
              </a:rPr>
              <a:t>non-volatile storage</a:t>
            </a:r>
            <a:r>
              <a:rPr lang="en-US" sz="2000">
                <a:latin typeface="Verdana"/>
                <a:ea typeface="Verdana"/>
                <a:cs typeface="Verdana"/>
                <a:sym typeface="Verdana"/>
              </a:rPr>
              <a:t>: </a:t>
            </a:r>
            <a:endParaRPr/>
          </a:p>
          <a:p>
            <a:pPr indent="-200505" lvl="2" marL="100252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Contents persist even when power is switched off.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0"/>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2" name="Google Shape;352;p30"/>
          <p:cNvSpPr/>
          <p:nvPr/>
        </p:nvSpPr>
        <p:spPr>
          <a:xfrm>
            <a:off x="573058" y="3813194"/>
            <a:ext cx="2312811" cy="173587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3" name="Google Shape;353;p30"/>
          <p:cNvSpPr/>
          <p:nvPr/>
        </p:nvSpPr>
        <p:spPr>
          <a:xfrm>
            <a:off x="648750" y="5759320"/>
            <a:ext cx="2102556" cy="157607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4" name="Google Shape;354;p30"/>
          <p:cNvSpPr/>
          <p:nvPr/>
        </p:nvSpPr>
        <p:spPr>
          <a:xfrm>
            <a:off x="3281149" y="3840108"/>
            <a:ext cx="2102556" cy="178633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5" name="Google Shape;355;p30"/>
          <p:cNvSpPr/>
          <p:nvPr/>
        </p:nvSpPr>
        <p:spPr>
          <a:xfrm>
            <a:off x="3097807" y="5648305"/>
            <a:ext cx="2200113" cy="175941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6" name="Google Shape;356;p30"/>
          <p:cNvSpPr/>
          <p:nvPr/>
        </p:nvSpPr>
        <p:spPr>
          <a:xfrm>
            <a:off x="5605736" y="4100824"/>
            <a:ext cx="4068864" cy="3052911"/>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7" name="Google Shape;357;p30"/>
          <p:cNvSpPr txBox="1"/>
          <p:nvPr/>
        </p:nvSpPr>
        <p:spPr>
          <a:xfrm>
            <a:off x="502187" y="838640"/>
            <a:ext cx="8773861" cy="2746862"/>
          </a:xfrm>
          <a:prstGeom prst="rect">
            <a:avLst/>
          </a:prstGeom>
          <a:noFill/>
          <a:ln>
            <a:noFill/>
          </a:ln>
        </p:spPr>
        <p:txBody>
          <a:bodyPr anchorCtr="0" anchor="t" bIns="0" lIns="0" spcFirstLastPara="1" rIns="0" wrap="square" tIns="0">
            <a:noAutofit/>
          </a:bodyPr>
          <a:lstStyle/>
          <a:p>
            <a:pPr indent="-252305" lvl="0" marL="499790" marR="0" rtl="0" algn="l">
              <a:lnSpc>
                <a:spcPct val="107864"/>
              </a:lnSpc>
              <a:spcBef>
                <a:spcPts val="0"/>
              </a:spcBef>
              <a:spcAft>
                <a:spcPts val="0"/>
              </a:spcAft>
              <a:buNone/>
            </a:pPr>
            <a:r>
              <a:t/>
            </a:r>
            <a:endParaRPr sz="3090">
              <a:solidFill>
                <a:srgbClr val="6F2F9F"/>
              </a:solidFill>
              <a:latin typeface="Arial"/>
              <a:ea typeface="Arial"/>
              <a:cs typeface="Arial"/>
              <a:sym typeface="Arial"/>
            </a:endParaRPr>
          </a:p>
          <a:p>
            <a:pPr indent="-252305" lvl="0" marL="499790" marR="0" rtl="0" algn="l">
              <a:lnSpc>
                <a:spcPct val="107864"/>
              </a:lnSpc>
              <a:spcBef>
                <a:spcPts val="1808"/>
              </a:spcBef>
              <a:spcAft>
                <a:spcPts val="0"/>
              </a:spcAft>
              <a:buNone/>
            </a:pPr>
            <a:r>
              <a:rPr lang="en-US" sz="3090">
                <a:solidFill>
                  <a:srgbClr val="6F2F9F"/>
                </a:solidFill>
                <a:latin typeface="Arial"/>
                <a:ea typeface="Arial"/>
                <a:cs typeface="Arial"/>
                <a:sym typeface="Arial"/>
              </a:rPr>
              <a:t>• </a:t>
            </a:r>
            <a:r>
              <a:rPr b="1" lang="en-US" sz="3090">
                <a:solidFill>
                  <a:srgbClr val="6F2F9F"/>
                </a:solidFill>
                <a:latin typeface="Calibri"/>
                <a:ea typeface="Calibri"/>
                <a:cs typeface="Calibri"/>
                <a:sym typeface="Calibri"/>
              </a:rPr>
              <a:t>Serial Attached SCSI </a:t>
            </a:r>
            <a:r>
              <a:rPr lang="en-US" sz="3090">
                <a:solidFill>
                  <a:srgbClr val="6F2F9F"/>
                </a:solidFill>
                <a:latin typeface="Calibri"/>
                <a:ea typeface="Calibri"/>
                <a:cs typeface="Calibri"/>
                <a:sym typeface="Calibri"/>
              </a:rPr>
              <a:t>(</a:t>
            </a:r>
            <a:r>
              <a:rPr b="1" lang="en-US" sz="3090">
                <a:solidFill>
                  <a:srgbClr val="6F2F9F"/>
                </a:solidFill>
                <a:latin typeface="Calibri"/>
                <a:ea typeface="Calibri"/>
                <a:cs typeface="Calibri"/>
                <a:sym typeface="Calibri"/>
              </a:rPr>
              <a:t>SAS</a:t>
            </a:r>
            <a:r>
              <a:rPr lang="en-US" sz="3090">
                <a:solidFill>
                  <a:srgbClr val="6F2F9F"/>
                </a:solidFill>
                <a:latin typeface="Calibri"/>
                <a:ea typeface="Calibri"/>
                <a:cs typeface="Calibri"/>
                <a:sym typeface="Calibri"/>
              </a:rPr>
              <a:t>) </a:t>
            </a:r>
            <a:r>
              <a:rPr lang="en-US" sz="3090">
                <a:solidFill>
                  <a:schemeClr val="dk1"/>
                </a:solidFill>
                <a:latin typeface="Calibri"/>
                <a:ea typeface="Calibri"/>
                <a:cs typeface="Calibri"/>
                <a:sym typeface="Calibri"/>
              </a:rPr>
              <a:t>is a point-to-point serial protocol that moves data to and from computer storage devices such as hard drives and tape drives.</a:t>
            </a:r>
            <a:endParaRPr/>
          </a:p>
          <a:p>
            <a:pPr indent="0" lvl="0" marL="247484" marR="57847" rtl="0" algn="l">
              <a:lnSpc>
                <a:spcPct val="101725"/>
              </a:lnSpc>
              <a:spcBef>
                <a:spcPts val="673"/>
              </a:spcBef>
              <a:spcAft>
                <a:spcPts val="0"/>
              </a:spcAft>
              <a:buNone/>
            </a:pPr>
            <a:r>
              <a:rPr lang="en-US" sz="3090">
                <a:solidFill>
                  <a:srgbClr val="C00000"/>
                </a:solidFill>
                <a:latin typeface="Arial"/>
                <a:ea typeface="Arial"/>
                <a:cs typeface="Arial"/>
                <a:sym typeface="Arial"/>
              </a:rPr>
              <a:t>• </a:t>
            </a:r>
            <a:r>
              <a:rPr lang="en-US" sz="3090">
                <a:solidFill>
                  <a:srgbClr val="C00000"/>
                </a:solidFill>
                <a:latin typeface="Calibri"/>
                <a:ea typeface="Calibri"/>
                <a:cs typeface="Calibri"/>
                <a:sym typeface="Calibri"/>
              </a:rPr>
              <a:t>SAS replaces the older Parallel SCSI bus technology.</a:t>
            </a:r>
            <a:endParaRPr sz="3090">
              <a:solidFill>
                <a:schemeClr val="dk1"/>
              </a:solidFill>
              <a:latin typeface="Calibri"/>
              <a:ea typeface="Calibri"/>
              <a:cs typeface="Calibri"/>
              <a:sym typeface="Calibri"/>
            </a:endParaRPr>
          </a:p>
        </p:txBody>
      </p:sp>
      <p:sp>
        <p:nvSpPr>
          <p:cNvPr id="358" name="Google Shape;358;p30"/>
          <p:cNvSpPr txBox="1"/>
          <p:nvPr/>
        </p:nvSpPr>
        <p:spPr>
          <a:xfrm>
            <a:off x="2594033" y="114750"/>
            <a:ext cx="5046133" cy="665054"/>
          </a:xfrm>
          <a:prstGeom prst="rect">
            <a:avLst/>
          </a:prstGeom>
          <a:noFill/>
          <a:ln>
            <a:noFill/>
          </a:ln>
        </p:spPr>
        <p:txBody>
          <a:bodyPr anchorCtr="0" anchor="t" bIns="45700" lIns="91425" spcFirstLastPara="1" rIns="91425" wrap="square" tIns="45700">
            <a:spAutoFit/>
          </a:bodyPr>
          <a:lstStyle/>
          <a:p>
            <a:pPr indent="0" lvl="0" marL="14017" marR="57847"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Serial Attached SCSI (SAS)</a:t>
            </a:r>
            <a:endParaRPr b="1" sz="3090">
              <a:solidFill>
                <a:schemeClr val="dk1"/>
              </a:solidFill>
              <a:latin typeface="Verdana"/>
              <a:ea typeface="Verdana"/>
              <a:cs typeface="Verdana"/>
              <a:sym typeface="Verdan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1"/>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4" name="Google Shape;364;p31"/>
          <p:cNvSpPr/>
          <p:nvPr/>
        </p:nvSpPr>
        <p:spPr>
          <a:xfrm>
            <a:off x="7008560" y="832611"/>
            <a:ext cx="2312810" cy="77710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5" name="Google Shape;365;p31"/>
          <p:cNvSpPr/>
          <p:nvPr/>
        </p:nvSpPr>
        <p:spPr>
          <a:xfrm>
            <a:off x="648750" y="4435551"/>
            <a:ext cx="5236204" cy="267108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6" name="Google Shape;366;p31"/>
          <p:cNvSpPr/>
          <p:nvPr/>
        </p:nvSpPr>
        <p:spPr>
          <a:xfrm>
            <a:off x="6320604" y="4435551"/>
            <a:ext cx="3663493" cy="274846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7" name="Google Shape;367;p31"/>
          <p:cNvSpPr txBox="1"/>
          <p:nvPr/>
        </p:nvSpPr>
        <p:spPr>
          <a:xfrm>
            <a:off x="502187" y="838640"/>
            <a:ext cx="9214228" cy="2727939"/>
          </a:xfrm>
          <a:prstGeom prst="rect">
            <a:avLst/>
          </a:prstGeom>
          <a:noFill/>
          <a:ln>
            <a:noFill/>
          </a:ln>
        </p:spPr>
        <p:txBody>
          <a:bodyPr anchorCtr="0" anchor="t" bIns="0" lIns="0" spcFirstLastPara="1" rIns="0" wrap="square" tIns="0">
            <a:noAutofit/>
          </a:bodyPr>
          <a:lstStyle/>
          <a:p>
            <a:pPr indent="-252305" lvl="0" marL="499790" marR="0" rtl="0" algn="l">
              <a:lnSpc>
                <a:spcPct val="107927"/>
              </a:lnSpc>
              <a:spcBef>
                <a:spcPts val="0"/>
              </a:spcBef>
              <a:spcAft>
                <a:spcPts val="0"/>
              </a:spcAft>
              <a:buNone/>
            </a:pPr>
            <a:r>
              <a:t/>
            </a:r>
            <a:endParaRPr sz="2649">
              <a:solidFill>
                <a:srgbClr val="6F2F9F"/>
              </a:solidFill>
              <a:latin typeface="Arial"/>
              <a:ea typeface="Arial"/>
              <a:cs typeface="Arial"/>
              <a:sym typeface="Arial"/>
            </a:endParaRPr>
          </a:p>
          <a:p>
            <a:pPr indent="-252305" lvl="0" marL="499790" marR="0" rtl="0" algn="l">
              <a:lnSpc>
                <a:spcPct val="107927"/>
              </a:lnSpc>
              <a:spcBef>
                <a:spcPts val="1806"/>
              </a:spcBef>
              <a:spcAft>
                <a:spcPts val="0"/>
              </a:spcAft>
              <a:buNone/>
            </a:pPr>
            <a:r>
              <a:rPr lang="en-US" sz="2649">
                <a:solidFill>
                  <a:srgbClr val="6F2F9F"/>
                </a:solidFill>
                <a:latin typeface="Arial"/>
                <a:ea typeface="Arial"/>
                <a:cs typeface="Arial"/>
                <a:sym typeface="Arial"/>
              </a:rPr>
              <a:t>• </a:t>
            </a:r>
            <a:r>
              <a:rPr b="1" lang="en-US" sz="2649">
                <a:solidFill>
                  <a:srgbClr val="6F2F9F"/>
                </a:solidFill>
                <a:latin typeface="Calibri"/>
                <a:ea typeface="Calibri"/>
                <a:cs typeface="Calibri"/>
                <a:sym typeface="Calibri"/>
              </a:rPr>
              <a:t>Universal Serial Bus (USB)</a:t>
            </a:r>
            <a:r>
              <a:rPr lang="en-US" sz="2649">
                <a:solidFill>
                  <a:schemeClr val="dk1"/>
                </a:solidFill>
                <a:latin typeface="Calibri"/>
                <a:ea typeface="Calibri"/>
                <a:cs typeface="Calibri"/>
                <a:sym typeface="Calibri"/>
              </a:rPr>
              <a:t>, is an industry standard initially developed in the mid-1990s that defines the cables, connectors and communications protocols used in a bus for connection, communication, and power supply between computers and electronic devices.</a:t>
            </a:r>
            <a:endParaRPr/>
          </a:p>
        </p:txBody>
      </p:sp>
      <p:sp>
        <p:nvSpPr>
          <p:cNvPr id="368" name="Google Shape;368;p31"/>
          <p:cNvSpPr txBox="1"/>
          <p:nvPr/>
        </p:nvSpPr>
        <p:spPr>
          <a:xfrm>
            <a:off x="2586235" y="146440"/>
            <a:ext cx="5046133" cy="665054"/>
          </a:xfrm>
          <a:prstGeom prst="rect">
            <a:avLst/>
          </a:prstGeom>
          <a:noFill/>
          <a:ln>
            <a:noFill/>
          </a:ln>
        </p:spPr>
        <p:txBody>
          <a:bodyPr anchorCtr="0" anchor="t" bIns="45700" lIns="91425" spcFirstLastPara="1" rIns="91425" wrap="square" tIns="45700">
            <a:spAutoFit/>
          </a:bodyPr>
          <a:lstStyle/>
          <a:p>
            <a:pPr indent="0" lvl="0" marL="14017" marR="47581"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USB</a:t>
            </a:r>
            <a:endParaRPr b="1" sz="3090">
              <a:solidFill>
                <a:schemeClr val="dk1"/>
              </a:solidFill>
              <a:latin typeface="Verdana"/>
              <a:ea typeface="Verdana"/>
              <a:cs typeface="Verdana"/>
              <a:sym typeface="Verdan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2"/>
          <p:cNvSpPr/>
          <p:nvPr/>
        </p:nvSpPr>
        <p:spPr>
          <a:xfrm>
            <a:off x="6974919" y="758602"/>
            <a:ext cx="2312811" cy="9352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4" name="Google Shape;374;p32"/>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5" name="Google Shape;375;p32"/>
          <p:cNvSpPr/>
          <p:nvPr/>
        </p:nvSpPr>
        <p:spPr>
          <a:xfrm>
            <a:off x="6542634" y="3005813"/>
            <a:ext cx="2745095" cy="176614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6" name="Google Shape;376;p32"/>
          <p:cNvSpPr/>
          <p:nvPr/>
        </p:nvSpPr>
        <p:spPr>
          <a:xfrm>
            <a:off x="751354" y="3569298"/>
            <a:ext cx="4205111" cy="248101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7" name="Google Shape;377;p32"/>
          <p:cNvSpPr/>
          <p:nvPr/>
        </p:nvSpPr>
        <p:spPr>
          <a:xfrm>
            <a:off x="6150718" y="5173969"/>
            <a:ext cx="3229524" cy="218665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8" name="Google Shape;378;p32"/>
          <p:cNvSpPr txBox="1"/>
          <p:nvPr/>
        </p:nvSpPr>
        <p:spPr>
          <a:xfrm>
            <a:off x="2649647" y="239074"/>
            <a:ext cx="4527676"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PCI Express (PCIe)</a:t>
            </a:r>
            <a:endParaRPr b="1" sz="3090">
              <a:solidFill>
                <a:schemeClr val="dk1"/>
              </a:solidFill>
              <a:latin typeface="Verdana"/>
              <a:ea typeface="Verdana"/>
              <a:cs typeface="Verdana"/>
              <a:sym typeface="Verdana"/>
            </a:endParaRPr>
          </a:p>
        </p:txBody>
      </p:sp>
      <p:sp>
        <p:nvSpPr>
          <p:cNvPr id="379" name="Google Shape;379;p32"/>
          <p:cNvSpPr txBox="1"/>
          <p:nvPr/>
        </p:nvSpPr>
        <p:spPr>
          <a:xfrm>
            <a:off x="735656" y="1728911"/>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6F2F9F"/>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380" name="Google Shape;380;p32"/>
          <p:cNvSpPr txBox="1"/>
          <p:nvPr/>
        </p:nvSpPr>
        <p:spPr>
          <a:xfrm>
            <a:off x="987962" y="1752549"/>
            <a:ext cx="8160463" cy="843826"/>
          </a:xfrm>
          <a:prstGeom prst="rect">
            <a:avLst/>
          </a:prstGeom>
          <a:noFill/>
          <a:ln>
            <a:noFill/>
          </a:ln>
        </p:spPr>
        <p:txBody>
          <a:bodyPr anchorCtr="0" anchor="t" bIns="0" lIns="0" spcFirstLastPara="1" rIns="0" wrap="square" tIns="0">
            <a:noAutofit/>
          </a:bodyPr>
          <a:lstStyle/>
          <a:p>
            <a:pPr indent="0" lvl="0" marL="14017" marR="58786" rtl="0" algn="l">
              <a:lnSpc>
                <a:spcPct val="70232"/>
              </a:lnSpc>
              <a:spcBef>
                <a:spcPts val="0"/>
              </a:spcBef>
              <a:spcAft>
                <a:spcPts val="0"/>
              </a:spcAft>
              <a:buNone/>
            </a:pPr>
            <a:r>
              <a:rPr b="1" baseline="30000" lang="en-US" sz="4636">
                <a:solidFill>
                  <a:srgbClr val="6F2F9F"/>
                </a:solidFill>
                <a:latin typeface="Calibri"/>
                <a:ea typeface="Calibri"/>
                <a:cs typeface="Calibri"/>
                <a:sym typeface="Calibri"/>
              </a:rPr>
              <a:t>PCI Express </a:t>
            </a:r>
            <a:r>
              <a:rPr baseline="30000" lang="en-US" sz="4636">
                <a:solidFill>
                  <a:schemeClr val="dk1"/>
                </a:solidFill>
                <a:latin typeface="Calibri"/>
                <a:ea typeface="Calibri"/>
                <a:cs typeface="Calibri"/>
                <a:sym typeface="Calibri"/>
              </a:rPr>
              <a:t>(Peripheral Component Interconnect</a:t>
            </a:r>
            <a:endParaRPr sz="3090">
              <a:solidFill>
                <a:schemeClr val="dk1"/>
              </a:solidFill>
              <a:latin typeface="Calibri"/>
              <a:ea typeface="Calibri"/>
              <a:cs typeface="Calibri"/>
              <a:sym typeface="Calibri"/>
            </a:endParaRPr>
          </a:p>
          <a:p>
            <a:pPr indent="0" lvl="0" marL="14017" marR="0" rtl="0" algn="l">
              <a:lnSpc>
                <a:spcPct val="72023"/>
              </a:lnSpc>
              <a:spcBef>
                <a:spcPts val="3"/>
              </a:spcBef>
              <a:spcAft>
                <a:spcPts val="0"/>
              </a:spcAft>
              <a:buNone/>
            </a:pPr>
            <a:r>
              <a:rPr baseline="30000" lang="en-US" sz="4636">
                <a:solidFill>
                  <a:schemeClr val="dk1"/>
                </a:solidFill>
                <a:latin typeface="Calibri"/>
                <a:ea typeface="Calibri"/>
                <a:cs typeface="Calibri"/>
                <a:sym typeface="Calibri"/>
              </a:rPr>
              <a:t>Express) is a high-speed serial computer expansion</a:t>
            </a:r>
            <a:endParaRPr sz="3090">
              <a:solidFill>
                <a:schemeClr val="dk1"/>
              </a:solidFill>
              <a:latin typeface="Calibri"/>
              <a:ea typeface="Calibri"/>
              <a:cs typeface="Calibri"/>
              <a:sym typeface="Calibri"/>
            </a:endParaRPr>
          </a:p>
        </p:txBody>
      </p:sp>
      <p:sp>
        <p:nvSpPr>
          <p:cNvPr id="381" name="Google Shape;381;p32"/>
          <p:cNvSpPr txBox="1"/>
          <p:nvPr/>
        </p:nvSpPr>
        <p:spPr>
          <a:xfrm>
            <a:off x="987963" y="2600301"/>
            <a:ext cx="4193444" cy="419950"/>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bus standard, designed to</a:t>
            </a:r>
            <a:endParaRPr sz="3090">
              <a:solidFill>
                <a:schemeClr val="dk1"/>
              </a:solidFill>
              <a:latin typeface="Calibri"/>
              <a:ea typeface="Calibri"/>
              <a:cs typeface="Calibri"/>
              <a:sym typeface="Calibri"/>
            </a:endParaRPr>
          </a:p>
        </p:txBody>
      </p:sp>
      <p:sp>
        <p:nvSpPr>
          <p:cNvPr id="382" name="Google Shape;382;p32"/>
          <p:cNvSpPr txBox="1"/>
          <p:nvPr/>
        </p:nvSpPr>
        <p:spPr>
          <a:xfrm>
            <a:off x="5183024" y="2600301"/>
            <a:ext cx="4523855" cy="419950"/>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replace the older PCI, PCI-X,</a:t>
            </a:r>
            <a:endParaRPr sz="3090">
              <a:solidFill>
                <a:schemeClr val="dk1"/>
              </a:solidFill>
              <a:latin typeface="Calibri"/>
              <a:ea typeface="Calibri"/>
              <a:cs typeface="Calibri"/>
              <a:sym typeface="Calibri"/>
            </a:endParaRPr>
          </a:p>
        </p:txBody>
      </p:sp>
      <p:sp>
        <p:nvSpPr>
          <p:cNvPr id="383" name="Google Shape;383;p32"/>
          <p:cNvSpPr txBox="1"/>
          <p:nvPr/>
        </p:nvSpPr>
        <p:spPr>
          <a:xfrm>
            <a:off x="987962" y="3023923"/>
            <a:ext cx="686934" cy="420286"/>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and</a:t>
            </a:r>
            <a:endParaRPr sz="3090">
              <a:solidFill>
                <a:schemeClr val="dk1"/>
              </a:solidFill>
              <a:latin typeface="Calibri"/>
              <a:ea typeface="Calibri"/>
              <a:cs typeface="Calibri"/>
              <a:sym typeface="Calibri"/>
            </a:endParaRPr>
          </a:p>
        </p:txBody>
      </p:sp>
      <p:sp>
        <p:nvSpPr>
          <p:cNvPr id="384" name="Google Shape;384;p32"/>
          <p:cNvSpPr txBox="1"/>
          <p:nvPr/>
        </p:nvSpPr>
        <p:spPr>
          <a:xfrm>
            <a:off x="1677937" y="3023923"/>
            <a:ext cx="760550" cy="420286"/>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AGP</a:t>
            </a:r>
            <a:endParaRPr sz="3090">
              <a:solidFill>
                <a:schemeClr val="dk1"/>
              </a:solidFill>
              <a:latin typeface="Calibri"/>
              <a:ea typeface="Calibri"/>
              <a:cs typeface="Calibri"/>
              <a:sym typeface="Calibri"/>
            </a:endParaRPr>
          </a:p>
        </p:txBody>
      </p:sp>
      <p:sp>
        <p:nvSpPr>
          <p:cNvPr id="385" name="Google Shape;385;p32"/>
          <p:cNvSpPr txBox="1"/>
          <p:nvPr/>
        </p:nvSpPr>
        <p:spPr>
          <a:xfrm>
            <a:off x="2443211" y="3023923"/>
            <a:ext cx="650583" cy="420286"/>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bus</a:t>
            </a:r>
            <a:endParaRPr sz="3090">
              <a:solidFill>
                <a:schemeClr val="dk1"/>
              </a:solidFill>
              <a:latin typeface="Calibri"/>
              <a:ea typeface="Calibri"/>
              <a:cs typeface="Calibri"/>
              <a:sym typeface="Calibri"/>
            </a:endParaRPr>
          </a:p>
        </p:txBody>
      </p:sp>
      <p:sp>
        <p:nvSpPr>
          <p:cNvPr id="386" name="Google Shape;386;p32"/>
          <p:cNvSpPr txBox="1"/>
          <p:nvPr/>
        </p:nvSpPr>
        <p:spPr>
          <a:xfrm>
            <a:off x="3100234" y="3023923"/>
            <a:ext cx="1737842" cy="420286"/>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standards.</a:t>
            </a:r>
            <a:endParaRPr sz="3090">
              <a:solidFill>
                <a:schemeClr val="dk1"/>
              </a:solidFill>
              <a:latin typeface="Calibri"/>
              <a:ea typeface="Calibri"/>
              <a:cs typeface="Calibri"/>
              <a:sym typeface="Calibri"/>
            </a:endParaRPr>
          </a:p>
        </p:txBody>
      </p:sp>
      <p:sp>
        <p:nvSpPr>
          <p:cNvPr id="387" name="Google Shape;387;p32"/>
          <p:cNvSpPr txBox="1"/>
          <p:nvPr/>
        </p:nvSpPr>
        <p:spPr>
          <a:xfrm>
            <a:off x="5576860" y="4595122"/>
            <a:ext cx="224160" cy="420286"/>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00AF5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388" name="Google Shape;388;p32"/>
          <p:cNvSpPr txBox="1"/>
          <p:nvPr/>
        </p:nvSpPr>
        <p:spPr>
          <a:xfrm>
            <a:off x="5829167" y="4618781"/>
            <a:ext cx="801184" cy="420286"/>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00AF50"/>
                </a:solidFill>
                <a:latin typeface="Calibri"/>
                <a:ea typeface="Calibri"/>
                <a:cs typeface="Calibri"/>
                <a:sym typeface="Calibri"/>
              </a:rPr>
              <a:t>Intel</a:t>
            </a:r>
            <a:endParaRPr sz="3090">
              <a:solidFill>
                <a:schemeClr val="dk1"/>
              </a:solidFill>
              <a:latin typeface="Calibri"/>
              <a:ea typeface="Calibri"/>
              <a:cs typeface="Calibri"/>
              <a:sym typeface="Calibri"/>
            </a:endParaRPr>
          </a:p>
        </p:txBody>
      </p:sp>
      <p:sp>
        <p:nvSpPr>
          <p:cNvPr id="389" name="Google Shape;389;p32"/>
          <p:cNvSpPr txBox="1"/>
          <p:nvPr/>
        </p:nvSpPr>
        <p:spPr>
          <a:xfrm>
            <a:off x="6631502" y="4618781"/>
            <a:ext cx="1091642" cy="420286"/>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00AF50"/>
                </a:solidFill>
                <a:latin typeface="Calibri"/>
                <a:ea typeface="Calibri"/>
                <a:cs typeface="Calibri"/>
                <a:sym typeface="Calibri"/>
              </a:rPr>
              <a:t>NVMe</a:t>
            </a:r>
            <a:endParaRPr sz="3090">
              <a:solidFill>
                <a:schemeClr val="dk1"/>
              </a:solidFill>
              <a:latin typeface="Calibri"/>
              <a:ea typeface="Calibri"/>
              <a:cs typeface="Calibri"/>
              <a:sym typeface="Calibri"/>
            </a:endParaRPr>
          </a:p>
        </p:txBody>
      </p:sp>
      <p:sp>
        <p:nvSpPr>
          <p:cNvPr id="390" name="Google Shape;390;p32"/>
          <p:cNvSpPr txBox="1"/>
          <p:nvPr/>
        </p:nvSpPr>
        <p:spPr>
          <a:xfrm>
            <a:off x="7728614" y="4618781"/>
            <a:ext cx="688658" cy="420286"/>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00AF50"/>
                </a:solidFill>
                <a:latin typeface="Calibri"/>
                <a:ea typeface="Calibri"/>
                <a:cs typeface="Calibri"/>
                <a:sym typeface="Calibri"/>
              </a:rPr>
              <a:t>SSD</a:t>
            </a:r>
            <a:endParaRPr sz="3090">
              <a:solidFill>
                <a:schemeClr val="dk1"/>
              </a:solidFill>
              <a:latin typeface="Calibri"/>
              <a:ea typeface="Calibri"/>
              <a:cs typeface="Calibri"/>
              <a:sym typeface="Calibri"/>
            </a:endParaRPr>
          </a:p>
        </p:txBody>
      </p:sp>
      <p:sp>
        <p:nvSpPr>
          <p:cNvPr id="391" name="Google Shape;391;p32"/>
          <p:cNvSpPr txBox="1"/>
          <p:nvPr/>
        </p:nvSpPr>
        <p:spPr>
          <a:xfrm>
            <a:off x="8419372" y="4618781"/>
            <a:ext cx="794765" cy="420286"/>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00AF50"/>
                </a:solidFill>
                <a:latin typeface="Calibri"/>
                <a:ea typeface="Calibri"/>
                <a:cs typeface="Calibri"/>
                <a:sym typeface="Calibri"/>
              </a:rPr>
              <a:t>with</a:t>
            </a:r>
            <a:endParaRPr sz="3090">
              <a:solidFill>
                <a:schemeClr val="dk1"/>
              </a:solidFill>
              <a:latin typeface="Calibri"/>
              <a:ea typeface="Calibri"/>
              <a:cs typeface="Calibri"/>
              <a:sym typeface="Calibri"/>
            </a:endParaRPr>
          </a:p>
        </p:txBody>
      </p:sp>
      <p:sp>
        <p:nvSpPr>
          <p:cNvPr id="392" name="Google Shape;392;p32"/>
          <p:cNvSpPr txBox="1"/>
          <p:nvPr/>
        </p:nvSpPr>
        <p:spPr>
          <a:xfrm>
            <a:off x="9217505" y="4618781"/>
            <a:ext cx="791166" cy="420286"/>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00AF50"/>
                </a:solidFill>
                <a:latin typeface="Calibri"/>
                <a:ea typeface="Calibri"/>
                <a:cs typeface="Calibri"/>
                <a:sym typeface="Calibri"/>
              </a:rPr>
              <a:t>PCIe</a:t>
            </a:r>
            <a:endParaRPr sz="3090">
              <a:solidFill>
                <a:schemeClr val="dk1"/>
              </a:solidFill>
              <a:latin typeface="Calibri"/>
              <a:ea typeface="Calibri"/>
              <a:cs typeface="Calibri"/>
              <a:sym typeface="Calibri"/>
            </a:endParaRPr>
          </a:p>
        </p:txBody>
      </p:sp>
      <p:sp>
        <p:nvSpPr>
          <p:cNvPr id="393" name="Google Shape;393;p32"/>
          <p:cNvSpPr txBox="1"/>
          <p:nvPr/>
        </p:nvSpPr>
        <p:spPr>
          <a:xfrm>
            <a:off x="1930188" y="6306765"/>
            <a:ext cx="3878820" cy="1008839"/>
          </a:xfrm>
          <a:prstGeom prst="rect">
            <a:avLst/>
          </a:prstGeom>
          <a:noFill/>
          <a:ln>
            <a:noFill/>
          </a:ln>
        </p:spPr>
        <p:txBody>
          <a:bodyPr anchorCtr="0" anchor="t" bIns="0" lIns="0" spcFirstLastPara="1" rIns="0" wrap="square" tIns="0">
            <a:noAutofit/>
          </a:bodyPr>
          <a:lstStyle/>
          <a:p>
            <a:pPr indent="0" lvl="0" marL="14017" marR="0" rtl="0" algn="l">
              <a:lnSpc>
                <a:spcPct val="74288"/>
              </a:lnSpc>
              <a:spcBef>
                <a:spcPts val="0"/>
              </a:spcBef>
              <a:spcAft>
                <a:spcPts val="0"/>
              </a:spcAft>
              <a:buNone/>
            </a:pPr>
            <a:r>
              <a:rPr baseline="30000" lang="en-US" sz="4636">
                <a:solidFill>
                  <a:srgbClr val="C00000"/>
                </a:solidFill>
                <a:latin typeface="Arial"/>
                <a:ea typeface="Arial"/>
                <a:cs typeface="Arial"/>
                <a:sym typeface="Arial"/>
              </a:rPr>
              <a:t>• </a:t>
            </a:r>
            <a:r>
              <a:rPr baseline="30000" lang="en-US" sz="4636">
                <a:solidFill>
                  <a:srgbClr val="C00000"/>
                </a:solidFill>
                <a:latin typeface="Calibri"/>
                <a:ea typeface="Calibri"/>
                <a:cs typeface="Calibri"/>
                <a:sym typeface="Calibri"/>
              </a:rPr>
              <a:t>PCI Express 4/16/1/16</a:t>
            </a:r>
            <a:endParaRPr sz="3090">
              <a:solidFill>
                <a:schemeClr val="dk1"/>
              </a:solidFill>
              <a:latin typeface="Calibri"/>
              <a:ea typeface="Calibri"/>
              <a:cs typeface="Calibri"/>
              <a:sym typeface="Calibri"/>
            </a:endParaRPr>
          </a:p>
          <a:p>
            <a:pPr indent="0" lvl="0" marL="14017" marR="62333" rtl="0" algn="l">
              <a:lnSpc>
                <a:spcPct val="101725"/>
              </a:lnSpc>
              <a:spcBef>
                <a:spcPts val="505"/>
              </a:spcBef>
              <a:spcAft>
                <a:spcPts val="0"/>
              </a:spcAft>
              <a:buNone/>
            </a:pPr>
            <a:r>
              <a:rPr lang="en-US" sz="3090">
                <a:solidFill>
                  <a:srgbClr val="C00000"/>
                </a:solidFill>
                <a:latin typeface="Arial"/>
                <a:ea typeface="Arial"/>
                <a:cs typeface="Arial"/>
                <a:sym typeface="Arial"/>
              </a:rPr>
              <a:t>• </a:t>
            </a:r>
            <a:r>
              <a:rPr lang="en-US" sz="3090">
                <a:solidFill>
                  <a:srgbClr val="C00000"/>
                </a:solidFill>
                <a:latin typeface="Calibri"/>
                <a:ea typeface="Calibri"/>
                <a:cs typeface="Calibri"/>
                <a:sym typeface="Calibri"/>
              </a:rPr>
              <a:t>Typical PCI</a:t>
            </a:r>
            <a:endParaRPr sz="309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3"/>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9" name="Google Shape;399;p33"/>
          <p:cNvSpPr/>
          <p:nvPr/>
        </p:nvSpPr>
        <p:spPr>
          <a:xfrm>
            <a:off x="865734" y="3902342"/>
            <a:ext cx="2050412" cy="105127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0" name="Google Shape;400;p33"/>
          <p:cNvSpPr/>
          <p:nvPr/>
        </p:nvSpPr>
        <p:spPr>
          <a:xfrm>
            <a:off x="414945" y="5480101"/>
            <a:ext cx="3465012" cy="166354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1" name="Google Shape;401;p33"/>
          <p:cNvSpPr/>
          <p:nvPr/>
        </p:nvSpPr>
        <p:spPr>
          <a:xfrm>
            <a:off x="3923690" y="3660129"/>
            <a:ext cx="6469143" cy="363994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2" name="Google Shape;402;p33"/>
          <p:cNvSpPr txBox="1"/>
          <p:nvPr/>
        </p:nvSpPr>
        <p:spPr>
          <a:xfrm>
            <a:off x="502187" y="838639"/>
            <a:ext cx="9391972" cy="2435179"/>
          </a:xfrm>
          <a:prstGeom prst="rect">
            <a:avLst/>
          </a:prstGeom>
          <a:noFill/>
          <a:ln>
            <a:noFill/>
          </a:ln>
        </p:spPr>
        <p:txBody>
          <a:bodyPr anchorCtr="0" anchor="t" bIns="0" lIns="0" spcFirstLastPara="1" rIns="0" wrap="square" tIns="0">
            <a:noAutofit/>
          </a:bodyPr>
          <a:lstStyle/>
          <a:p>
            <a:pPr indent="-252305" lvl="0" marL="499790" marR="0" rtl="0" algn="l">
              <a:lnSpc>
                <a:spcPct val="107927"/>
              </a:lnSpc>
              <a:spcBef>
                <a:spcPts val="0"/>
              </a:spcBef>
              <a:spcAft>
                <a:spcPts val="0"/>
              </a:spcAft>
              <a:buNone/>
            </a:pPr>
            <a:r>
              <a:t/>
            </a:r>
            <a:endParaRPr sz="2649">
              <a:solidFill>
                <a:srgbClr val="6F2F9F"/>
              </a:solidFill>
              <a:latin typeface="Arial"/>
              <a:ea typeface="Arial"/>
              <a:cs typeface="Arial"/>
              <a:sym typeface="Arial"/>
            </a:endParaRPr>
          </a:p>
          <a:p>
            <a:pPr indent="-252305" lvl="0" marL="499790" marR="0" rtl="0" algn="l">
              <a:lnSpc>
                <a:spcPct val="107927"/>
              </a:lnSpc>
              <a:spcBef>
                <a:spcPts val="1806"/>
              </a:spcBef>
              <a:spcAft>
                <a:spcPts val="0"/>
              </a:spcAft>
              <a:buNone/>
            </a:pPr>
            <a:r>
              <a:rPr lang="en-US" sz="2649">
                <a:solidFill>
                  <a:srgbClr val="6F2F9F"/>
                </a:solidFill>
                <a:latin typeface="Arial"/>
                <a:ea typeface="Arial"/>
                <a:cs typeface="Arial"/>
                <a:sym typeface="Arial"/>
              </a:rPr>
              <a:t>• </a:t>
            </a:r>
            <a:r>
              <a:rPr b="1" lang="en-US" sz="2649">
                <a:solidFill>
                  <a:srgbClr val="6F2F9F"/>
                </a:solidFill>
                <a:latin typeface="Calibri"/>
                <a:ea typeface="Calibri"/>
                <a:cs typeface="Calibri"/>
                <a:sym typeface="Calibri"/>
              </a:rPr>
              <a:t>InfiniBand </a:t>
            </a:r>
            <a:r>
              <a:rPr lang="en-US" sz="2649">
                <a:solidFill>
                  <a:srgbClr val="6F2F9F"/>
                </a:solidFill>
                <a:latin typeface="Calibri"/>
                <a:ea typeface="Calibri"/>
                <a:cs typeface="Calibri"/>
                <a:sym typeface="Calibri"/>
              </a:rPr>
              <a:t>(</a:t>
            </a:r>
            <a:r>
              <a:rPr b="1" lang="en-US" sz="2649">
                <a:solidFill>
                  <a:srgbClr val="6F2F9F"/>
                </a:solidFill>
                <a:latin typeface="Calibri"/>
                <a:ea typeface="Calibri"/>
                <a:cs typeface="Calibri"/>
                <a:sym typeface="Calibri"/>
              </a:rPr>
              <a:t>IB</a:t>
            </a:r>
            <a:r>
              <a:rPr lang="en-US" sz="2649">
                <a:solidFill>
                  <a:srgbClr val="6F2F9F"/>
                </a:solidFill>
                <a:latin typeface="Calibri"/>
                <a:ea typeface="Calibri"/>
                <a:cs typeface="Calibri"/>
                <a:sym typeface="Calibri"/>
              </a:rPr>
              <a:t>) </a:t>
            </a:r>
            <a:r>
              <a:rPr lang="en-US" sz="2649">
                <a:solidFill>
                  <a:schemeClr val="dk1"/>
                </a:solidFill>
                <a:latin typeface="Calibri"/>
                <a:ea typeface="Calibri"/>
                <a:cs typeface="Calibri"/>
                <a:sym typeface="Calibri"/>
              </a:rPr>
              <a:t>is a computer-networking communications standard used in high-performance computing that features very high throughput and very low latency.</a:t>
            </a:r>
            <a:endParaRPr/>
          </a:p>
          <a:p>
            <a:pPr indent="0" lvl="0" marL="752095" marR="47581" rtl="0" algn="l">
              <a:lnSpc>
                <a:spcPct val="101725"/>
              </a:lnSpc>
              <a:spcBef>
                <a:spcPts val="177"/>
              </a:spcBef>
              <a:spcAft>
                <a:spcPts val="0"/>
              </a:spcAft>
              <a:buNone/>
            </a:pPr>
            <a:r>
              <a:rPr lang="en-US" sz="2649">
                <a:solidFill>
                  <a:srgbClr val="C00000"/>
                </a:solidFill>
                <a:latin typeface="Arial"/>
                <a:ea typeface="Arial"/>
                <a:cs typeface="Arial"/>
                <a:sym typeface="Arial"/>
              </a:rPr>
              <a:t>• </a:t>
            </a:r>
            <a:r>
              <a:rPr lang="en-US" sz="2649">
                <a:solidFill>
                  <a:srgbClr val="C00000"/>
                </a:solidFill>
                <a:latin typeface="Calibri"/>
                <a:ea typeface="Calibri"/>
                <a:cs typeface="Calibri"/>
                <a:sym typeface="Calibri"/>
              </a:rPr>
              <a:t>Support RDMA</a:t>
            </a:r>
            <a:endParaRPr sz="2649">
              <a:solidFill>
                <a:schemeClr val="dk1"/>
              </a:solidFill>
              <a:latin typeface="Calibri"/>
              <a:ea typeface="Calibri"/>
              <a:cs typeface="Calibri"/>
              <a:sym typeface="Calibri"/>
            </a:endParaRPr>
          </a:p>
        </p:txBody>
      </p:sp>
      <p:sp>
        <p:nvSpPr>
          <p:cNvPr id="403" name="Google Shape;403;p33"/>
          <p:cNvSpPr txBox="1"/>
          <p:nvPr/>
        </p:nvSpPr>
        <p:spPr>
          <a:xfrm>
            <a:off x="3160042" y="181189"/>
            <a:ext cx="5046133" cy="665054"/>
          </a:xfrm>
          <a:prstGeom prst="rect">
            <a:avLst/>
          </a:prstGeom>
          <a:noFill/>
          <a:ln>
            <a:noFill/>
          </a:ln>
        </p:spPr>
        <p:txBody>
          <a:bodyPr anchorCtr="0" anchor="t" bIns="45700" lIns="91425" spcFirstLastPara="1" rIns="91425" wrap="square" tIns="45700">
            <a:spAutoFit/>
          </a:bodyPr>
          <a:lstStyle/>
          <a:p>
            <a:pPr indent="0" lvl="0" marL="14017" marR="47581"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Infiniband (IB)</a:t>
            </a:r>
            <a:endParaRPr b="1" sz="3090">
              <a:solidFill>
                <a:schemeClr val="dk1"/>
              </a:solidFill>
              <a:latin typeface="Verdana"/>
              <a:ea typeface="Verdana"/>
              <a:cs typeface="Verdana"/>
              <a:sym typeface="Verdan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4"/>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9" name="Google Shape;409;p34"/>
          <p:cNvSpPr txBox="1"/>
          <p:nvPr/>
        </p:nvSpPr>
        <p:spPr>
          <a:xfrm>
            <a:off x="735656" y="1670040"/>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00AF5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10" name="Google Shape;410;p34"/>
          <p:cNvSpPr txBox="1"/>
          <p:nvPr/>
        </p:nvSpPr>
        <p:spPr>
          <a:xfrm>
            <a:off x="987962" y="1693679"/>
            <a:ext cx="8800920" cy="2144325"/>
          </a:xfrm>
          <a:prstGeom prst="rect">
            <a:avLst/>
          </a:prstGeom>
          <a:noFill/>
          <a:ln>
            <a:noFill/>
          </a:ln>
        </p:spPr>
        <p:txBody>
          <a:bodyPr anchorCtr="0" anchor="t" bIns="0" lIns="0" spcFirstLastPara="1" rIns="0" wrap="square" tIns="0">
            <a:noAutofit/>
          </a:bodyPr>
          <a:lstStyle/>
          <a:p>
            <a:pPr indent="0" lvl="0" marL="14017" marR="47581" rtl="0" algn="l">
              <a:lnSpc>
                <a:spcPct val="70232"/>
              </a:lnSpc>
              <a:spcBef>
                <a:spcPts val="0"/>
              </a:spcBef>
              <a:spcAft>
                <a:spcPts val="0"/>
              </a:spcAft>
              <a:buNone/>
            </a:pPr>
            <a:r>
              <a:rPr baseline="30000" lang="en-US" sz="4636">
                <a:solidFill>
                  <a:srgbClr val="00AF50"/>
                </a:solidFill>
                <a:latin typeface="Calibri"/>
                <a:ea typeface="Calibri"/>
                <a:cs typeface="Calibri"/>
                <a:sym typeface="Calibri"/>
              </a:rPr>
              <a:t>Why iSCSI?</a:t>
            </a:r>
            <a:endParaRPr sz="3090">
              <a:solidFill>
                <a:schemeClr val="dk1"/>
              </a:solidFill>
              <a:latin typeface="Calibri"/>
              <a:ea typeface="Calibri"/>
              <a:cs typeface="Calibri"/>
              <a:sym typeface="Calibri"/>
            </a:endParaRPr>
          </a:p>
          <a:p>
            <a:pPr indent="-252641" lvl="0" marL="518964" marR="0" rtl="0" algn="l">
              <a:lnSpc>
                <a:spcPct val="107927"/>
              </a:lnSpc>
              <a:spcBef>
                <a:spcPts val="398"/>
              </a:spcBef>
              <a:spcAft>
                <a:spcPts val="0"/>
              </a:spcAft>
              <a:buNone/>
            </a:pPr>
            <a:r>
              <a:rPr lang="en-US" sz="2649">
                <a:solidFill>
                  <a:srgbClr val="C00000"/>
                </a:solidFill>
                <a:latin typeface="Arial"/>
                <a:ea typeface="Arial"/>
                <a:cs typeface="Arial"/>
                <a:sym typeface="Arial"/>
              </a:rPr>
              <a:t>• </a:t>
            </a:r>
            <a:r>
              <a:rPr b="1" lang="en-US" sz="2649">
                <a:solidFill>
                  <a:srgbClr val="C00000"/>
                </a:solidFill>
                <a:latin typeface="Calibri"/>
                <a:ea typeface="Calibri"/>
                <a:cs typeface="Calibri"/>
                <a:sym typeface="Calibri"/>
              </a:rPr>
              <a:t>Storage Area Networks (SANs) </a:t>
            </a:r>
            <a:r>
              <a:rPr lang="en-US" sz="2649">
                <a:solidFill>
                  <a:schemeClr val="dk1"/>
                </a:solidFill>
                <a:latin typeface="Calibri"/>
                <a:ea typeface="Calibri"/>
                <a:cs typeface="Calibri"/>
                <a:sym typeface="Calibri"/>
              </a:rPr>
              <a:t>based on serial gigabit transports overcome the distance, performance, scalability and availability restrictions of </a:t>
            </a:r>
            <a:r>
              <a:rPr lang="en-US" sz="2649">
                <a:solidFill>
                  <a:srgbClr val="006FC0"/>
                </a:solidFill>
                <a:latin typeface="Calibri"/>
                <a:ea typeface="Calibri"/>
                <a:cs typeface="Calibri"/>
                <a:sym typeface="Calibri"/>
              </a:rPr>
              <a:t>parallel SCSI implementations</a:t>
            </a:r>
            <a:r>
              <a:rPr lang="en-US" sz="2649">
                <a:solidFill>
                  <a:schemeClr val="dk1"/>
                </a:solidFill>
                <a:latin typeface="Calibri"/>
                <a:ea typeface="Calibri"/>
                <a:cs typeface="Calibri"/>
                <a:sym typeface="Calibri"/>
              </a:rPr>
              <a:t>.</a:t>
            </a:r>
            <a:endParaRPr sz="2649">
              <a:solidFill>
                <a:schemeClr val="dk1"/>
              </a:solidFill>
              <a:latin typeface="Calibri"/>
              <a:ea typeface="Calibri"/>
              <a:cs typeface="Calibri"/>
              <a:sym typeface="Calibri"/>
            </a:endParaRPr>
          </a:p>
          <a:p>
            <a:pPr indent="0" lvl="0" marL="14017" marR="47581" rtl="0" algn="l">
              <a:lnSpc>
                <a:spcPct val="101725"/>
              </a:lnSpc>
              <a:spcBef>
                <a:spcPts val="660"/>
              </a:spcBef>
              <a:spcAft>
                <a:spcPts val="0"/>
              </a:spcAft>
              <a:buNone/>
            </a:pPr>
            <a:r>
              <a:rPr lang="en-US" sz="3090">
                <a:solidFill>
                  <a:srgbClr val="6F2F9F"/>
                </a:solidFill>
                <a:latin typeface="Calibri"/>
                <a:ea typeface="Calibri"/>
                <a:cs typeface="Calibri"/>
                <a:sym typeface="Calibri"/>
              </a:rPr>
              <a:t>What is iSCSI?</a:t>
            </a:r>
            <a:endParaRPr sz="3090">
              <a:solidFill>
                <a:schemeClr val="dk1"/>
              </a:solidFill>
              <a:latin typeface="Calibri"/>
              <a:ea typeface="Calibri"/>
              <a:cs typeface="Calibri"/>
              <a:sym typeface="Calibri"/>
            </a:endParaRPr>
          </a:p>
        </p:txBody>
      </p:sp>
      <p:sp>
        <p:nvSpPr>
          <p:cNvPr id="411" name="Google Shape;411;p34"/>
          <p:cNvSpPr txBox="1"/>
          <p:nvPr/>
        </p:nvSpPr>
        <p:spPr>
          <a:xfrm>
            <a:off x="735656" y="3394416"/>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6F2F9F"/>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12" name="Google Shape;412;p34"/>
          <p:cNvSpPr txBox="1"/>
          <p:nvPr/>
        </p:nvSpPr>
        <p:spPr>
          <a:xfrm>
            <a:off x="1240269" y="3888228"/>
            <a:ext cx="196406" cy="1231388"/>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rgbClr val="C00000"/>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168" rtl="0" algn="l">
              <a:lnSpc>
                <a:spcPct val="95825"/>
              </a:lnSpc>
              <a:spcBef>
                <a:spcPts val="234"/>
              </a:spcBef>
              <a:spcAft>
                <a:spcPts val="0"/>
              </a:spcAft>
              <a:buNone/>
            </a:pPr>
            <a:r>
              <a:rPr lang="en-US" sz="2649">
                <a:solidFill>
                  <a:srgbClr val="00AF50"/>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168" rtl="0" algn="l">
              <a:lnSpc>
                <a:spcPct val="95825"/>
              </a:lnSpc>
              <a:spcBef>
                <a:spcPts val="359"/>
              </a:spcBef>
              <a:spcAft>
                <a:spcPts val="0"/>
              </a:spcAft>
              <a:buNone/>
            </a:pPr>
            <a:r>
              <a:rPr lang="en-US" sz="2649">
                <a:solidFill>
                  <a:srgbClr val="D97B5B"/>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413" name="Google Shape;413;p34"/>
          <p:cNvSpPr txBox="1"/>
          <p:nvPr/>
        </p:nvSpPr>
        <p:spPr>
          <a:xfrm>
            <a:off x="1492912" y="3908539"/>
            <a:ext cx="6839282" cy="1231368"/>
          </a:xfrm>
          <a:prstGeom prst="rect">
            <a:avLst/>
          </a:prstGeom>
          <a:noFill/>
          <a:ln>
            <a:noFill/>
          </a:ln>
        </p:spPr>
        <p:txBody>
          <a:bodyPr anchorCtr="0" anchor="t" bIns="0" lIns="0" spcFirstLastPara="1" rIns="0" wrap="square" tIns="0">
            <a:noAutofit/>
          </a:bodyPr>
          <a:lstStyle/>
          <a:p>
            <a:pPr indent="0" lvl="0" marL="14017" marR="47581" rtl="0" algn="l">
              <a:lnSpc>
                <a:spcPct val="70702"/>
              </a:lnSpc>
              <a:spcBef>
                <a:spcPts val="0"/>
              </a:spcBef>
              <a:spcAft>
                <a:spcPts val="0"/>
              </a:spcAft>
              <a:buNone/>
            </a:pPr>
            <a:r>
              <a:rPr b="1" baseline="30000" lang="en-US" sz="3973">
                <a:solidFill>
                  <a:srgbClr val="C00000"/>
                </a:solidFill>
                <a:latin typeface="Calibri"/>
                <a:ea typeface="Calibri"/>
                <a:cs typeface="Calibri"/>
                <a:sym typeface="Calibri"/>
              </a:rPr>
              <a:t>Internet SCSI (iSCSI) protocol</a:t>
            </a:r>
            <a:endParaRPr sz="2649">
              <a:solidFill>
                <a:schemeClr val="dk1"/>
              </a:solidFill>
              <a:latin typeface="Calibri"/>
              <a:ea typeface="Calibri"/>
              <a:cs typeface="Calibri"/>
              <a:sym typeface="Calibri"/>
            </a:endParaRPr>
          </a:p>
          <a:p>
            <a:pPr indent="0" lvl="0" marL="14017" marR="0" rtl="0" algn="l">
              <a:lnSpc>
                <a:spcPct val="122046"/>
              </a:lnSpc>
              <a:spcBef>
                <a:spcPts val="46"/>
              </a:spcBef>
              <a:spcAft>
                <a:spcPts val="0"/>
              </a:spcAft>
              <a:buNone/>
            </a:pPr>
            <a:r>
              <a:rPr b="1" lang="en-US" sz="2649">
                <a:solidFill>
                  <a:srgbClr val="00AF50"/>
                </a:solidFill>
                <a:latin typeface="Calibri"/>
                <a:ea typeface="Calibri"/>
                <a:cs typeface="Calibri"/>
                <a:sym typeface="Calibri"/>
              </a:rPr>
              <a:t>Defined by the IP Storage work group of the IETF </a:t>
            </a:r>
            <a:endParaRPr sz="2649">
              <a:solidFill>
                <a:schemeClr val="dk1"/>
              </a:solidFill>
              <a:latin typeface="Calibri"/>
              <a:ea typeface="Calibri"/>
              <a:cs typeface="Calibri"/>
              <a:sym typeface="Calibri"/>
            </a:endParaRPr>
          </a:p>
          <a:p>
            <a:pPr indent="0" lvl="0" marL="14017" marR="0" rtl="0" algn="l">
              <a:lnSpc>
                <a:spcPct val="122046"/>
              </a:lnSpc>
              <a:spcBef>
                <a:spcPts val="171"/>
              </a:spcBef>
              <a:spcAft>
                <a:spcPts val="0"/>
              </a:spcAft>
              <a:buNone/>
            </a:pPr>
            <a:r>
              <a:rPr b="1" lang="en-US" sz="2649">
                <a:solidFill>
                  <a:srgbClr val="D97B5B"/>
                </a:solidFill>
                <a:latin typeface="Calibri"/>
                <a:ea typeface="Calibri"/>
                <a:cs typeface="Calibri"/>
                <a:sym typeface="Calibri"/>
              </a:rPr>
              <a:t>IETF RFC 3720</a:t>
            </a:r>
            <a:endParaRPr sz="2649">
              <a:solidFill>
                <a:schemeClr val="dk1"/>
              </a:solidFill>
              <a:latin typeface="Calibri"/>
              <a:ea typeface="Calibri"/>
              <a:cs typeface="Calibri"/>
              <a:sym typeface="Calibri"/>
            </a:endParaRPr>
          </a:p>
        </p:txBody>
      </p:sp>
      <p:sp>
        <p:nvSpPr>
          <p:cNvPr id="414" name="Google Shape;414;p34"/>
          <p:cNvSpPr txBox="1"/>
          <p:nvPr/>
        </p:nvSpPr>
        <p:spPr>
          <a:xfrm>
            <a:off x="2655429" y="598515"/>
            <a:ext cx="5806362"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iSCSI (Internet SCSI) (1)</a:t>
            </a:r>
            <a:endParaRPr b="1" sz="3090">
              <a:solidFill>
                <a:schemeClr val="dk1"/>
              </a:solidFill>
              <a:latin typeface="Verdana"/>
              <a:ea typeface="Verdana"/>
              <a:cs typeface="Verdana"/>
              <a:sym typeface="Verdan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5"/>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0" name="Google Shape;420;p35"/>
          <p:cNvSpPr/>
          <p:nvPr/>
        </p:nvSpPr>
        <p:spPr>
          <a:xfrm>
            <a:off x="1701710" y="2524749"/>
            <a:ext cx="7229427" cy="430939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1" name="Google Shape;421;p35"/>
          <p:cNvSpPr txBox="1"/>
          <p:nvPr/>
        </p:nvSpPr>
        <p:spPr>
          <a:xfrm>
            <a:off x="502187" y="1261533"/>
            <a:ext cx="5806362" cy="792803"/>
          </a:xfrm>
          <a:prstGeom prst="rect">
            <a:avLst/>
          </a:prstGeom>
          <a:noFill/>
          <a:ln>
            <a:noFill/>
          </a:ln>
        </p:spPr>
        <p:txBody>
          <a:bodyPr anchorCtr="0" anchor="t" bIns="0" lIns="0" spcFirstLastPara="1" rIns="0" wrap="square" tIns="0">
            <a:noAutofit/>
          </a:bodyPr>
          <a:lstStyle/>
          <a:p>
            <a:pPr indent="0" lvl="0" marL="14017" marR="0" rtl="0" algn="l">
              <a:lnSpc>
                <a:spcPct val="69467"/>
              </a:lnSpc>
              <a:spcBef>
                <a:spcPts val="0"/>
              </a:spcBef>
              <a:spcAft>
                <a:spcPts val="0"/>
              </a:spcAft>
              <a:buNone/>
            </a:pPr>
            <a:r>
              <a:t/>
            </a:r>
            <a:endParaRPr baseline="30000" sz="7283">
              <a:solidFill>
                <a:srgbClr val="FF0000"/>
              </a:solidFill>
              <a:latin typeface="Calibri"/>
              <a:ea typeface="Calibri"/>
              <a:cs typeface="Calibri"/>
              <a:sym typeface="Calibri"/>
            </a:endParaRPr>
          </a:p>
          <a:p>
            <a:pPr indent="0" lvl="0" marL="14017" marR="0" rtl="0" algn="l">
              <a:lnSpc>
                <a:spcPct val="191015"/>
              </a:lnSpc>
              <a:spcBef>
                <a:spcPts val="253"/>
              </a:spcBef>
              <a:spcAft>
                <a:spcPts val="0"/>
              </a:spcAft>
              <a:buNone/>
            </a:pPr>
            <a:r>
              <a:rPr lang="en-US" sz="2649">
                <a:solidFill>
                  <a:srgbClr val="FF0000"/>
                </a:solidFill>
                <a:latin typeface="Arial"/>
                <a:ea typeface="Arial"/>
                <a:cs typeface="Arial"/>
                <a:sym typeface="Arial"/>
              </a:rPr>
              <a:t>• </a:t>
            </a:r>
            <a:r>
              <a:rPr b="1" lang="en-US" sz="2649">
                <a:solidFill>
                  <a:srgbClr val="FF0000"/>
                </a:solidFill>
                <a:latin typeface="Calibri"/>
                <a:ea typeface="Calibri"/>
                <a:cs typeface="Calibri"/>
                <a:sym typeface="Calibri"/>
              </a:rPr>
              <a:t>iSCSI Protocol Layering Model</a:t>
            </a:r>
            <a:endParaRPr sz="2649">
              <a:solidFill>
                <a:schemeClr val="dk1"/>
              </a:solidFill>
              <a:latin typeface="Calibri"/>
              <a:ea typeface="Calibri"/>
              <a:cs typeface="Calibri"/>
              <a:sym typeface="Calibri"/>
            </a:endParaRPr>
          </a:p>
        </p:txBody>
      </p:sp>
      <p:sp>
        <p:nvSpPr>
          <p:cNvPr id="422" name="Google Shape;422;p35"/>
          <p:cNvSpPr txBox="1"/>
          <p:nvPr/>
        </p:nvSpPr>
        <p:spPr>
          <a:xfrm>
            <a:off x="2655429" y="598515"/>
            <a:ext cx="5806362"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iSCSI (Internet SCSI) (2)</a:t>
            </a:r>
            <a:endParaRPr b="1" sz="3090">
              <a:solidFill>
                <a:schemeClr val="dk1"/>
              </a:solidFill>
              <a:latin typeface="Verdana"/>
              <a:ea typeface="Verdana"/>
              <a:cs typeface="Verdana"/>
              <a:sym typeface="Verdan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6"/>
          <p:cNvSpPr/>
          <p:nvPr/>
        </p:nvSpPr>
        <p:spPr>
          <a:xfrm>
            <a:off x="300567" y="7552379"/>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8" name="Google Shape;428;p36"/>
          <p:cNvSpPr/>
          <p:nvPr/>
        </p:nvSpPr>
        <p:spPr>
          <a:xfrm>
            <a:off x="1619290" y="2134808"/>
            <a:ext cx="7454820" cy="483587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9" name="Google Shape;429;p36"/>
          <p:cNvSpPr txBox="1"/>
          <p:nvPr/>
        </p:nvSpPr>
        <p:spPr>
          <a:xfrm>
            <a:off x="2655429" y="598515"/>
            <a:ext cx="5806362"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iSCSI (Internet SCSI) (3)</a:t>
            </a:r>
            <a:endParaRPr b="1" sz="3090">
              <a:solidFill>
                <a:schemeClr val="dk1"/>
              </a:solidFill>
              <a:latin typeface="Verdana"/>
              <a:ea typeface="Verdana"/>
              <a:cs typeface="Verdana"/>
              <a:sym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37"/>
          <p:cNvPicPr preferRelativeResize="0"/>
          <p:nvPr/>
        </p:nvPicPr>
        <p:blipFill rotWithShape="1">
          <a:blip r:embed="rId3">
            <a:alphaModFix/>
          </a:blip>
          <a:srcRect b="0" l="0" r="0" t="0"/>
          <a:stretch/>
        </p:blipFill>
        <p:spPr>
          <a:xfrm>
            <a:off x="946489" y="1934352"/>
            <a:ext cx="8800423" cy="5204551"/>
          </a:xfrm>
          <a:prstGeom prst="rect">
            <a:avLst/>
          </a:prstGeom>
          <a:noFill/>
          <a:ln>
            <a:noFill/>
          </a:ln>
        </p:spPr>
      </p:pic>
      <p:sp>
        <p:nvSpPr>
          <p:cNvPr id="435" name="Google Shape;435;p37"/>
          <p:cNvSpPr txBox="1"/>
          <p:nvPr/>
        </p:nvSpPr>
        <p:spPr>
          <a:xfrm>
            <a:off x="2655429" y="598515"/>
            <a:ext cx="5806362"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iSCSI (Internet SCSI) (4)</a:t>
            </a:r>
            <a:endParaRPr b="1" sz="3090">
              <a:solidFill>
                <a:schemeClr val="dk1"/>
              </a:solidFill>
              <a:latin typeface="Verdana"/>
              <a:ea typeface="Verdana"/>
              <a:cs typeface="Verdana"/>
              <a:sym typeface="Verdana"/>
            </a:endParaRPr>
          </a:p>
        </p:txBody>
      </p:sp>
      <p:sp>
        <p:nvSpPr>
          <p:cNvPr id="436" name="Google Shape;436;p37"/>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38"/>
          <p:cNvPicPr preferRelativeResize="0"/>
          <p:nvPr/>
        </p:nvPicPr>
        <p:blipFill rotWithShape="1">
          <a:blip r:embed="rId3">
            <a:alphaModFix/>
          </a:blip>
          <a:srcRect b="0" l="0" r="0" t="0"/>
          <a:stretch/>
        </p:blipFill>
        <p:spPr>
          <a:xfrm>
            <a:off x="1309794" y="1850249"/>
            <a:ext cx="8768881" cy="5120437"/>
          </a:xfrm>
          <a:prstGeom prst="rect">
            <a:avLst/>
          </a:prstGeom>
          <a:noFill/>
          <a:ln>
            <a:noFill/>
          </a:ln>
        </p:spPr>
      </p:pic>
      <p:sp>
        <p:nvSpPr>
          <p:cNvPr id="442" name="Google Shape;442;p38"/>
          <p:cNvSpPr txBox="1"/>
          <p:nvPr/>
        </p:nvSpPr>
        <p:spPr>
          <a:xfrm>
            <a:off x="2655429" y="598515"/>
            <a:ext cx="5806362"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iSCSI (Internet SCSI) (5)</a:t>
            </a:r>
            <a:endParaRPr b="1" sz="3090">
              <a:solidFill>
                <a:schemeClr val="dk1"/>
              </a:solidFill>
              <a:latin typeface="Verdana"/>
              <a:ea typeface="Verdana"/>
              <a:cs typeface="Verdana"/>
              <a:sym typeface="Verdana"/>
            </a:endParaRPr>
          </a:p>
        </p:txBody>
      </p:sp>
      <p:sp>
        <p:nvSpPr>
          <p:cNvPr id="443" name="Google Shape;443;p38"/>
          <p:cNvSpPr/>
          <p:nvPr/>
        </p:nvSpPr>
        <p:spPr>
          <a:xfrm>
            <a:off x="300567" y="7485098"/>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39"/>
          <p:cNvPicPr preferRelativeResize="0"/>
          <p:nvPr/>
        </p:nvPicPr>
        <p:blipFill rotWithShape="1">
          <a:blip r:embed="rId3">
            <a:alphaModFix/>
          </a:blip>
          <a:srcRect b="0" l="0" r="0" t="0"/>
          <a:stretch/>
        </p:blipFill>
        <p:spPr>
          <a:xfrm>
            <a:off x="1309794" y="1934351"/>
            <a:ext cx="8642710" cy="5183522"/>
          </a:xfrm>
          <a:prstGeom prst="rect">
            <a:avLst/>
          </a:prstGeom>
          <a:noFill/>
          <a:ln>
            <a:noFill/>
          </a:ln>
        </p:spPr>
      </p:pic>
      <p:sp>
        <p:nvSpPr>
          <p:cNvPr id="449" name="Google Shape;449;p39"/>
          <p:cNvSpPr txBox="1"/>
          <p:nvPr/>
        </p:nvSpPr>
        <p:spPr>
          <a:xfrm>
            <a:off x="2571327" y="841023"/>
            <a:ext cx="5806362"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iSCSI (Internet SCSI) (6)</a:t>
            </a:r>
            <a:endParaRPr b="1" sz="3090">
              <a:solidFill>
                <a:schemeClr val="dk1"/>
              </a:solidFill>
              <a:latin typeface="Verdana"/>
              <a:ea typeface="Verdana"/>
              <a:cs typeface="Verdana"/>
              <a:sym typeface="Verdana"/>
            </a:endParaRPr>
          </a:p>
        </p:txBody>
      </p:sp>
      <p:sp>
        <p:nvSpPr>
          <p:cNvPr id="450" name="Google Shape;450;p39"/>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
          <p:cNvSpPr txBox="1"/>
          <p:nvPr>
            <p:ph type="title"/>
          </p:nvPr>
        </p:nvSpPr>
        <p:spPr>
          <a:xfrm>
            <a:off x="750064" y="0"/>
            <a:ext cx="9223058" cy="146302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Physical Storage Media</a:t>
            </a:r>
            <a:endParaRPr/>
          </a:p>
        </p:txBody>
      </p:sp>
      <p:sp>
        <p:nvSpPr>
          <p:cNvPr id="117" name="Google Shape;117;p4"/>
          <p:cNvSpPr txBox="1"/>
          <p:nvPr>
            <p:ph idx="1" type="body"/>
          </p:nvPr>
        </p:nvSpPr>
        <p:spPr>
          <a:xfrm>
            <a:off x="1309793" y="1380679"/>
            <a:ext cx="8103600" cy="5331731"/>
          </a:xfrm>
          <a:prstGeom prst="rect">
            <a:avLst/>
          </a:prstGeom>
          <a:noFill/>
          <a:ln>
            <a:noFill/>
          </a:ln>
        </p:spPr>
        <p:txBody>
          <a:bodyPr anchorCtr="0" anchor="t" bIns="45700" lIns="91425" spcFirstLastPara="1" rIns="91425" wrap="square" tIns="45700">
            <a:normAutofit/>
          </a:bodyPr>
          <a:lstStyle/>
          <a:p>
            <a:pPr indent="-200505" lvl="0" marL="200505" rtl="0" algn="l">
              <a:lnSpc>
                <a:spcPct val="90000"/>
              </a:lnSpc>
              <a:spcBef>
                <a:spcPts val="0"/>
              </a:spcBef>
              <a:spcAft>
                <a:spcPts val="0"/>
              </a:spcAft>
              <a:buClr>
                <a:schemeClr val="dk1"/>
              </a:buClr>
              <a:buSzPts val="2000"/>
              <a:buChar char="•"/>
            </a:pPr>
            <a:r>
              <a:rPr b="1" lang="en-US" sz="2000">
                <a:latin typeface="Verdana"/>
                <a:ea typeface="Verdana"/>
                <a:cs typeface="Verdana"/>
                <a:sym typeface="Verdana"/>
              </a:rPr>
              <a:t>Cache</a:t>
            </a:r>
            <a:r>
              <a:rPr lang="en-US" sz="2000">
                <a:latin typeface="Verdana"/>
                <a:ea typeface="Verdana"/>
                <a:cs typeface="Verdana"/>
                <a:sym typeface="Verdana"/>
              </a:rPr>
              <a:t> – fastest and most costly form of storage; volatile; managed by the computer system hardware.</a:t>
            </a:r>
            <a:endParaRPr/>
          </a:p>
          <a:p>
            <a:pPr indent="-200505" lvl="0" marL="200505" rtl="0" algn="l">
              <a:lnSpc>
                <a:spcPct val="90000"/>
              </a:lnSpc>
              <a:spcBef>
                <a:spcPts val="877"/>
              </a:spcBef>
              <a:spcAft>
                <a:spcPts val="0"/>
              </a:spcAft>
              <a:buClr>
                <a:schemeClr val="dk1"/>
              </a:buClr>
              <a:buSzPts val="2000"/>
              <a:buChar char="•"/>
            </a:pPr>
            <a:r>
              <a:rPr b="1" lang="en-US" sz="2000">
                <a:latin typeface="Verdana"/>
                <a:ea typeface="Verdana"/>
                <a:cs typeface="Verdana"/>
                <a:sym typeface="Verdana"/>
              </a:rPr>
              <a:t>Main memory</a:t>
            </a:r>
            <a:r>
              <a:rPr lang="en-US" sz="2000">
                <a:latin typeface="Verdana"/>
                <a:ea typeface="Verdana"/>
                <a:cs typeface="Verdana"/>
                <a:sym typeface="Verdana"/>
              </a:rPr>
              <a:t>:</a:t>
            </a:r>
            <a:endParaRPr/>
          </a:p>
          <a:p>
            <a:pPr indent="-200504" lvl="1" marL="60151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fast access (10s to 100s of nanoseconds; 1 nanosecond = 10</a:t>
            </a:r>
            <a:r>
              <a:rPr baseline="30000" lang="en-US" sz="2000">
                <a:latin typeface="Verdana"/>
                <a:ea typeface="Verdana"/>
                <a:cs typeface="Verdana"/>
                <a:sym typeface="Verdana"/>
              </a:rPr>
              <a:t>–9</a:t>
            </a:r>
            <a:r>
              <a:rPr lang="en-US" sz="2000">
                <a:latin typeface="Verdana"/>
                <a:ea typeface="Verdana"/>
                <a:cs typeface="Verdana"/>
                <a:sym typeface="Verdana"/>
              </a:rPr>
              <a:t> seconds)</a:t>
            </a:r>
            <a:endParaRPr/>
          </a:p>
          <a:p>
            <a:pPr indent="-200504" lvl="1" marL="60151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generally too small (or too expensive) to store the entire database</a:t>
            </a:r>
            <a:endParaRPr/>
          </a:p>
          <a:p>
            <a:pPr indent="-200505" lvl="2" marL="100252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capacities of up to a few Gigabytes widely used currently</a:t>
            </a:r>
            <a:endParaRPr/>
          </a:p>
          <a:p>
            <a:pPr indent="-200505" lvl="2" marL="100252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Capacities have gone up and per-byte costs have decreased steadily and rapidly  (roughly factor of 2 every 2 to 3 years)</a:t>
            </a:r>
            <a:endParaRPr/>
          </a:p>
          <a:p>
            <a:pPr indent="-200504" lvl="1" marL="60151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Volatile — contents of main memory are usually lost if a power failure or system crash occurs.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40"/>
          <p:cNvPicPr preferRelativeResize="0"/>
          <p:nvPr/>
        </p:nvPicPr>
        <p:blipFill rotWithShape="1">
          <a:blip r:embed="rId3">
            <a:alphaModFix/>
          </a:blip>
          <a:srcRect b="0" l="0" r="0" t="0"/>
          <a:stretch/>
        </p:blipFill>
        <p:spPr>
          <a:xfrm>
            <a:off x="1057487" y="1934351"/>
            <a:ext cx="8264197" cy="5120437"/>
          </a:xfrm>
          <a:prstGeom prst="rect">
            <a:avLst/>
          </a:prstGeom>
          <a:noFill/>
          <a:ln>
            <a:noFill/>
          </a:ln>
        </p:spPr>
      </p:pic>
      <p:sp>
        <p:nvSpPr>
          <p:cNvPr id="456" name="Google Shape;456;p40"/>
          <p:cNvSpPr txBox="1"/>
          <p:nvPr/>
        </p:nvSpPr>
        <p:spPr>
          <a:xfrm>
            <a:off x="2571327" y="514413"/>
            <a:ext cx="5806362"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iSCSI (Internet SCSI) (6)</a:t>
            </a:r>
            <a:endParaRPr b="1" sz="3090">
              <a:solidFill>
                <a:schemeClr val="dk1"/>
              </a:solidFill>
              <a:latin typeface="Verdana"/>
              <a:ea typeface="Verdana"/>
              <a:cs typeface="Verdana"/>
              <a:sym typeface="Verdana"/>
            </a:endParaRPr>
          </a:p>
        </p:txBody>
      </p:sp>
      <p:sp>
        <p:nvSpPr>
          <p:cNvPr id="457" name="Google Shape;457;p40"/>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1"/>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3" name="Google Shape;463;p41"/>
          <p:cNvSpPr txBox="1"/>
          <p:nvPr/>
        </p:nvSpPr>
        <p:spPr>
          <a:xfrm>
            <a:off x="3160043" y="336410"/>
            <a:ext cx="4660408"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FC (Fiber Channel)</a:t>
            </a:r>
            <a:endParaRPr b="1" sz="3090">
              <a:solidFill>
                <a:schemeClr val="dk1"/>
              </a:solidFill>
              <a:latin typeface="Verdana"/>
              <a:ea typeface="Verdana"/>
              <a:cs typeface="Verdana"/>
              <a:sym typeface="Verdana"/>
            </a:endParaRPr>
          </a:p>
        </p:txBody>
      </p:sp>
      <p:sp>
        <p:nvSpPr>
          <p:cNvPr id="464" name="Google Shape;464;p41"/>
          <p:cNvSpPr txBox="1"/>
          <p:nvPr/>
        </p:nvSpPr>
        <p:spPr>
          <a:xfrm>
            <a:off x="735656" y="1670040"/>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C0000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65" name="Google Shape;465;p41"/>
          <p:cNvSpPr txBox="1"/>
          <p:nvPr/>
        </p:nvSpPr>
        <p:spPr>
          <a:xfrm>
            <a:off x="987963" y="1693679"/>
            <a:ext cx="7600153" cy="2680982"/>
          </a:xfrm>
          <a:prstGeom prst="rect">
            <a:avLst/>
          </a:prstGeom>
          <a:noFill/>
          <a:ln>
            <a:noFill/>
          </a:ln>
        </p:spPr>
        <p:txBody>
          <a:bodyPr anchorCtr="0" anchor="t" bIns="0" lIns="0" spcFirstLastPara="1" rIns="0" wrap="square" tIns="0">
            <a:noAutofit/>
          </a:bodyPr>
          <a:lstStyle/>
          <a:p>
            <a:pPr indent="0" lvl="0" marL="14017" marR="58836" rtl="0" algn="l">
              <a:lnSpc>
                <a:spcPct val="70232"/>
              </a:lnSpc>
              <a:spcBef>
                <a:spcPts val="0"/>
              </a:spcBef>
              <a:spcAft>
                <a:spcPts val="0"/>
              </a:spcAft>
              <a:buNone/>
            </a:pPr>
            <a:r>
              <a:rPr baseline="30000" lang="en-US" sz="4636">
                <a:solidFill>
                  <a:srgbClr val="C00000"/>
                </a:solidFill>
                <a:latin typeface="Calibri"/>
                <a:ea typeface="Calibri"/>
                <a:cs typeface="Calibri"/>
                <a:sym typeface="Calibri"/>
              </a:rPr>
              <a:t>Fiber Channel, or FC</a:t>
            </a:r>
            <a:r>
              <a:rPr baseline="30000" lang="en-US" sz="4636">
                <a:solidFill>
                  <a:schemeClr val="dk1"/>
                </a:solidFill>
                <a:latin typeface="Calibri"/>
                <a:ea typeface="Calibri"/>
                <a:cs typeface="Calibri"/>
                <a:sym typeface="Calibri"/>
              </a:rPr>
              <a:t>, is a high-speed network</a:t>
            </a:r>
            <a:endParaRPr sz="3090">
              <a:solidFill>
                <a:schemeClr val="dk1"/>
              </a:solidFill>
              <a:latin typeface="Calibri"/>
              <a:ea typeface="Calibri"/>
              <a:cs typeface="Calibri"/>
              <a:sym typeface="Calibri"/>
            </a:endParaRPr>
          </a:p>
          <a:p>
            <a:pPr indent="0" lvl="0" marL="14017" marR="0" rtl="0" algn="l">
              <a:lnSpc>
                <a:spcPct val="72023"/>
              </a:lnSpc>
              <a:spcBef>
                <a:spcPts val="3"/>
              </a:spcBef>
              <a:spcAft>
                <a:spcPts val="0"/>
              </a:spcAft>
              <a:buNone/>
            </a:pPr>
            <a:r>
              <a:rPr baseline="30000" lang="en-US" sz="4636">
                <a:solidFill>
                  <a:schemeClr val="dk1"/>
                </a:solidFill>
                <a:latin typeface="Calibri"/>
                <a:ea typeface="Calibri"/>
                <a:cs typeface="Calibri"/>
                <a:sym typeface="Calibri"/>
              </a:rPr>
              <a:t>technology (commonly running at 1, 2, 4, 8, 16,</a:t>
            </a:r>
            <a:endParaRPr sz="3090">
              <a:solidFill>
                <a:schemeClr val="dk1"/>
              </a:solidFill>
              <a:latin typeface="Calibri"/>
              <a:ea typeface="Calibri"/>
              <a:cs typeface="Calibri"/>
              <a:sym typeface="Calibri"/>
            </a:endParaRPr>
          </a:p>
          <a:p>
            <a:pPr indent="0" lvl="0" marL="14017" marR="58836" rtl="0" algn="l">
              <a:lnSpc>
                <a:spcPct val="72023"/>
              </a:lnSpc>
              <a:spcBef>
                <a:spcPts val="0"/>
              </a:spcBef>
              <a:spcAft>
                <a:spcPts val="0"/>
              </a:spcAft>
              <a:buNone/>
            </a:pPr>
            <a:r>
              <a:rPr baseline="30000" lang="en-US" sz="4636">
                <a:solidFill>
                  <a:schemeClr val="dk1"/>
                </a:solidFill>
                <a:latin typeface="Calibri"/>
                <a:ea typeface="Calibri"/>
                <a:cs typeface="Calibri"/>
                <a:sym typeface="Calibri"/>
              </a:rPr>
              <a:t>128 gigabit per second rates) primarily used to</a:t>
            </a:r>
            <a:endParaRPr sz="3090">
              <a:solidFill>
                <a:schemeClr val="dk1"/>
              </a:solidFill>
              <a:latin typeface="Calibri"/>
              <a:ea typeface="Calibri"/>
              <a:cs typeface="Calibri"/>
              <a:sym typeface="Calibri"/>
            </a:endParaRPr>
          </a:p>
          <a:p>
            <a:pPr indent="0" lvl="0" marL="14017" marR="58836" rtl="0" algn="l">
              <a:lnSpc>
                <a:spcPct val="72023"/>
              </a:lnSpc>
              <a:spcBef>
                <a:spcPts val="0"/>
              </a:spcBef>
              <a:spcAft>
                <a:spcPts val="0"/>
              </a:spcAft>
              <a:buNone/>
            </a:pPr>
            <a:r>
              <a:rPr baseline="30000" lang="en-US" sz="4636">
                <a:solidFill>
                  <a:schemeClr val="dk1"/>
                </a:solidFill>
                <a:latin typeface="Calibri"/>
                <a:ea typeface="Calibri"/>
                <a:cs typeface="Calibri"/>
                <a:sym typeface="Calibri"/>
              </a:rPr>
              <a:t>connect computer data storage to servers.</a:t>
            </a:r>
            <a:endParaRPr sz="3090">
              <a:solidFill>
                <a:schemeClr val="dk1"/>
              </a:solidFill>
              <a:latin typeface="Calibri"/>
              <a:ea typeface="Calibri"/>
              <a:cs typeface="Calibri"/>
              <a:sym typeface="Calibri"/>
            </a:endParaRPr>
          </a:p>
          <a:p>
            <a:pPr indent="0" lvl="0" marL="53215" marR="406140" rtl="0" algn="ctr">
              <a:lnSpc>
                <a:spcPct val="101725"/>
              </a:lnSpc>
              <a:spcBef>
                <a:spcPts val="510"/>
              </a:spcBef>
              <a:spcAft>
                <a:spcPts val="0"/>
              </a:spcAft>
              <a:buNone/>
            </a:pPr>
            <a:r>
              <a:rPr lang="en-US" sz="3090">
                <a:solidFill>
                  <a:schemeClr val="dk1"/>
                </a:solidFill>
                <a:latin typeface="Calibri"/>
                <a:ea typeface="Calibri"/>
                <a:cs typeface="Calibri"/>
                <a:sym typeface="Calibri"/>
              </a:rPr>
              <a:t>Fibre Channel is mainly used in </a:t>
            </a:r>
            <a:r>
              <a:rPr lang="en-US" sz="3090">
                <a:solidFill>
                  <a:srgbClr val="00AF50"/>
                </a:solidFill>
                <a:latin typeface="Calibri"/>
                <a:ea typeface="Calibri"/>
                <a:cs typeface="Calibri"/>
                <a:sym typeface="Calibri"/>
              </a:rPr>
              <a:t>Storage Area</a:t>
            </a:r>
            <a:endParaRPr sz="3090">
              <a:solidFill>
                <a:schemeClr val="dk1"/>
              </a:solidFill>
              <a:latin typeface="Calibri"/>
              <a:ea typeface="Calibri"/>
              <a:cs typeface="Calibri"/>
              <a:sym typeface="Calibri"/>
            </a:endParaRPr>
          </a:p>
          <a:p>
            <a:pPr indent="0" lvl="0" marL="14017" marR="58836" rtl="0" algn="l">
              <a:lnSpc>
                <a:spcPct val="72023"/>
              </a:lnSpc>
              <a:spcBef>
                <a:spcPts val="167"/>
              </a:spcBef>
              <a:spcAft>
                <a:spcPts val="0"/>
              </a:spcAft>
              <a:buNone/>
            </a:pPr>
            <a:r>
              <a:rPr baseline="30000" lang="en-US" sz="4636">
                <a:solidFill>
                  <a:srgbClr val="00AF50"/>
                </a:solidFill>
                <a:latin typeface="Calibri"/>
                <a:ea typeface="Calibri"/>
                <a:cs typeface="Calibri"/>
                <a:sym typeface="Calibri"/>
              </a:rPr>
              <a:t>Networks (SAN) </a:t>
            </a:r>
            <a:r>
              <a:rPr baseline="30000" lang="en-US" sz="4636">
                <a:solidFill>
                  <a:schemeClr val="dk1"/>
                </a:solidFill>
                <a:latin typeface="Calibri"/>
                <a:ea typeface="Calibri"/>
                <a:cs typeface="Calibri"/>
                <a:sym typeface="Calibri"/>
              </a:rPr>
              <a:t>in commercial </a:t>
            </a:r>
            <a:r>
              <a:rPr baseline="30000" lang="en-US" sz="4636">
                <a:solidFill>
                  <a:srgbClr val="6F2F9F"/>
                </a:solidFill>
                <a:latin typeface="Calibri"/>
                <a:ea typeface="Calibri"/>
                <a:cs typeface="Calibri"/>
                <a:sym typeface="Calibri"/>
              </a:rPr>
              <a:t>data centers</a:t>
            </a:r>
            <a:r>
              <a:rPr baseline="30000" lang="en-US" sz="4636">
                <a:solidFill>
                  <a:schemeClr val="dk1"/>
                </a:solidFill>
                <a:latin typeface="Calibri"/>
                <a:ea typeface="Calibri"/>
                <a:cs typeface="Calibri"/>
                <a:sym typeface="Calibri"/>
              </a:rPr>
              <a:t>.</a:t>
            </a:r>
            <a:endParaRPr sz="3090">
              <a:solidFill>
                <a:schemeClr val="dk1"/>
              </a:solidFill>
              <a:latin typeface="Calibri"/>
              <a:ea typeface="Calibri"/>
              <a:cs typeface="Calibri"/>
              <a:sym typeface="Calibri"/>
            </a:endParaRPr>
          </a:p>
        </p:txBody>
      </p:sp>
      <p:sp>
        <p:nvSpPr>
          <p:cNvPr id="466" name="Google Shape;466;p41"/>
          <p:cNvSpPr txBox="1"/>
          <p:nvPr/>
        </p:nvSpPr>
        <p:spPr>
          <a:xfrm>
            <a:off x="8592566" y="2117301"/>
            <a:ext cx="1273744" cy="420286"/>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32, and</a:t>
            </a:r>
            <a:endParaRPr sz="3090">
              <a:solidFill>
                <a:schemeClr val="dk1"/>
              </a:solidFill>
              <a:latin typeface="Calibri"/>
              <a:ea typeface="Calibri"/>
              <a:cs typeface="Calibri"/>
              <a:sym typeface="Calibri"/>
            </a:endParaRPr>
          </a:p>
        </p:txBody>
      </p:sp>
      <p:sp>
        <p:nvSpPr>
          <p:cNvPr id="467" name="Google Shape;467;p41"/>
          <p:cNvSpPr txBox="1"/>
          <p:nvPr/>
        </p:nvSpPr>
        <p:spPr>
          <a:xfrm>
            <a:off x="735656" y="3507113"/>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2"/>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3" name="Google Shape;473;p42"/>
          <p:cNvSpPr/>
          <p:nvPr/>
        </p:nvSpPr>
        <p:spPr>
          <a:xfrm>
            <a:off x="2906053" y="5113413"/>
            <a:ext cx="1009227" cy="233131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4" name="Google Shape;474;p42"/>
          <p:cNvSpPr/>
          <p:nvPr/>
        </p:nvSpPr>
        <p:spPr>
          <a:xfrm>
            <a:off x="4147403" y="4163060"/>
            <a:ext cx="2410369" cy="2716502"/>
          </a:xfrm>
          <a:custGeom>
            <a:rect b="b" l="l" r="r" t="t"/>
            <a:pathLst>
              <a:path extrusionOk="0" h="2461260" w="2183891">
                <a:moveTo>
                  <a:pt x="0" y="1453769"/>
                </a:moveTo>
                <a:lnTo>
                  <a:pt x="2030222" y="0"/>
                </a:lnTo>
                <a:lnTo>
                  <a:pt x="2183891" y="2461260"/>
                </a:lnTo>
                <a:lnTo>
                  <a:pt x="430657" y="1680083"/>
                </a:lnTo>
                <a:lnTo>
                  <a:pt x="0" y="1453769"/>
                </a:lnTo>
                <a:close/>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5" name="Google Shape;475;p42"/>
          <p:cNvSpPr/>
          <p:nvPr/>
        </p:nvSpPr>
        <p:spPr>
          <a:xfrm>
            <a:off x="5574617" y="4047839"/>
            <a:ext cx="2726594" cy="2876296"/>
          </a:xfrm>
          <a:custGeom>
            <a:rect b="b" l="l" r="r" t="t"/>
            <a:pathLst>
              <a:path extrusionOk="0" h="2606040" w="2470404">
                <a:moveTo>
                  <a:pt x="0" y="1303020"/>
                </a:moveTo>
                <a:lnTo>
                  <a:pt x="4094" y="1409887"/>
                </a:lnTo>
                <a:lnTo>
                  <a:pt x="16165" y="1514375"/>
                </a:lnTo>
                <a:lnTo>
                  <a:pt x="35894" y="1616149"/>
                </a:lnTo>
                <a:lnTo>
                  <a:pt x="62965" y="1714873"/>
                </a:lnTo>
                <a:lnTo>
                  <a:pt x="97059" y="1810211"/>
                </a:lnTo>
                <a:lnTo>
                  <a:pt x="137859" y="1901830"/>
                </a:lnTo>
                <a:lnTo>
                  <a:pt x="185047" y="1989392"/>
                </a:lnTo>
                <a:lnTo>
                  <a:pt x="238304" y="2072564"/>
                </a:lnTo>
                <a:lnTo>
                  <a:pt x="297314" y="2151009"/>
                </a:lnTo>
                <a:lnTo>
                  <a:pt x="361759" y="2224392"/>
                </a:lnTo>
                <a:lnTo>
                  <a:pt x="431320" y="2292378"/>
                </a:lnTo>
                <a:lnTo>
                  <a:pt x="505681" y="2354631"/>
                </a:lnTo>
                <a:lnTo>
                  <a:pt x="584523" y="2410816"/>
                </a:lnTo>
                <a:lnTo>
                  <a:pt x="667528" y="2460598"/>
                </a:lnTo>
                <a:lnTo>
                  <a:pt x="754379" y="2503641"/>
                </a:lnTo>
                <a:lnTo>
                  <a:pt x="844759" y="2539610"/>
                </a:lnTo>
                <a:lnTo>
                  <a:pt x="938348" y="2568170"/>
                </a:lnTo>
                <a:lnTo>
                  <a:pt x="1034831" y="2588985"/>
                </a:lnTo>
                <a:lnTo>
                  <a:pt x="1133888" y="2601720"/>
                </a:lnTo>
                <a:lnTo>
                  <a:pt x="1235202" y="2606040"/>
                </a:lnTo>
                <a:lnTo>
                  <a:pt x="1336515" y="2601720"/>
                </a:lnTo>
                <a:lnTo>
                  <a:pt x="1435572" y="2588985"/>
                </a:lnTo>
                <a:lnTo>
                  <a:pt x="1532055" y="2568170"/>
                </a:lnTo>
                <a:lnTo>
                  <a:pt x="1625644" y="2539610"/>
                </a:lnTo>
                <a:lnTo>
                  <a:pt x="1716024" y="2503641"/>
                </a:lnTo>
                <a:lnTo>
                  <a:pt x="1802875" y="2460598"/>
                </a:lnTo>
                <a:lnTo>
                  <a:pt x="1885880" y="2410816"/>
                </a:lnTo>
                <a:lnTo>
                  <a:pt x="1964722" y="2354631"/>
                </a:lnTo>
                <a:lnTo>
                  <a:pt x="2039083" y="2292378"/>
                </a:lnTo>
                <a:lnTo>
                  <a:pt x="2108644" y="2224392"/>
                </a:lnTo>
                <a:lnTo>
                  <a:pt x="2173089" y="2151009"/>
                </a:lnTo>
                <a:lnTo>
                  <a:pt x="2232099" y="2072564"/>
                </a:lnTo>
                <a:lnTo>
                  <a:pt x="2285356" y="1989392"/>
                </a:lnTo>
                <a:lnTo>
                  <a:pt x="2332544" y="1901830"/>
                </a:lnTo>
                <a:lnTo>
                  <a:pt x="2373344" y="1810211"/>
                </a:lnTo>
                <a:lnTo>
                  <a:pt x="2407438" y="1714873"/>
                </a:lnTo>
                <a:lnTo>
                  <a:pt x="2434509" y="1616149"/>
                </a:lnTo>
                <a:lnTo>
                  <a:pt x="2454238" y="1514375"/>
                </a:lnTo>
                <a:lnTo>
                  <a:pt x="2466309" y="1409887"/>
                </a:lnTo>
                <a:lnTo>
                  <a:pt x="2470404" y="1303020"/>
                </a:lnTo>
                <a:lnTo>
                  <a:pt x="2466309" y="1196159"/>
                </a:lnTo>
                <a:lnTo>
                  <a:pt x="2454238" y="1091677"/>
                </a:lnTo>
                <a:lnTo>
                  <a:pt x="2434509" y="989907"/>
                </a:lnTo>
                <a:lnTo>
                  <a:pt x="2407438" y="891186"/>
                </a:lnTo>
                <a:lnTo>
                  <a:pt x="2373344" y="795849"/>
                </a:lnTo>
                <a:lnTo>
                  <a:pt x="2332544" y="704232"/>
                </a:lnTo>
                <a:lnTo>
                  <a:pt x="2285356" y="616669"/>
                </a:lnTo>
                <a:lnTo>
                  <a:pt x="2232099" y="533497"/>
                </a:lnTo>
                <a:lnTo>
                  <a:pt x="2173089" y="455051"/>
                </a:lnTo>
                <a:lnTo>
                  <a:pt x="2108644" y="381666"/>
                </a:lnTo>
                <a:lnTo>
                  <a:pt x="2039083" y="313678"/>
                </a:lnTo>
                <a:lnTo>
                  <a:pt x="1964722" y="251423"/>
                </a:lnTo>
                <a:lnTo>
                  <a:pt x="1885880" y="195235"/>
                </a:lnTo>
                <a:lnTo>
                  <a:pt x="1802875" y="145451"/>
                </a:lnTo>
                <a:lnTo>
                  <a:pt x="1716023" y="102405"/>
                </a:lnTo>
                <a:lnTo>
                  <a:pt x="1625644" y="66434"/>
                </a:lnTo>
                <a:lnTo>
                  <a:pt x="1532055" y="37872"/>
                </a:lnTo>
                <a:lnTo>
                  <a:pt x="1435572" y="17055"/>
                </a:lnTo>
                <a:lnTo>
                  <a:pt x="1336515" y="4319"/>
                </a:lnTo>
                <a:lnTo>
                  <a:pt x="1235202" y="0"/>
                </a:lnTo>
                <a:lnTo>
                  <a:pt x="1133888" y="4319"/>
                </a:lnTo>
                <a:lnTo>
                  <a:pt x="1034831" y="17055"/>
                </a:lnTo>
                <a:lnTo>
                  <a:pt x="938348" y="37872"/>
                </a:lnTo>
                <a:lnTo>
                  <a:pt x="844759" y="66434"/>
                </a:lnTo>
                <a:lnTo>
                  <a:pt x="754380" y="102405"/>
                </a:lnTo>
                <a:lnTo>
                  <a:pt x="667528" y="145451"/>
                </a:lnTo>
                <a:lnTo>
                  <a:pt x="584523" y="195235"/>
                </a:lnTo>
                <a:lnTo>
                  <a:pt x="505681" y="251423"/>
                </a:lnTo>
                <a:lnTo>
                  <a:pt x="431320" y="313678"/>
                </a:lnTo>
                <a:lnTo>
                  <a:pt x="361759" y="381666"/>
                </a:lnTo>
                <a:lnTo>
                  <a:pt x="297314" y="455051"/>
                </a:lnTo>
                <a:lnTo>
                  <a:pt x="238304" y="533497"/>
                </a:lnTo>
                <a:lnTo>
                  <a:pt x="185047" y="616669"/>
                </a:lnTo>
                <a:lnTo>
                  <a:pt x="137859" y="704232"/>
                </a:lnTo>
                <a:lnTo>
                  <a:pt x="97059" y="795849"/>
                </a:lnTo>
                <a:lnTo>
                  <a:pt x="62965" y="891186"/>
                </a:lnTo>
                <a:lnTo>
                  <a:pt x="35894" y="989907"/>
                </a:lnTo>
                <a:lnTo>
                  <a:pt x="16165" y="1091677"/>
                </a:lnTo>
                <a:lnTo>
                  <a:pt x="4094" y="1196159"/>
                </a:lnTo>
                <a:lnTo>
                  <a:pt x="0" y="130302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6" name="Google Shape;476;p42"/>
          <p:cNvSpPr/>
          <p:nvPr/>
        </p:nvSpPr>
        <p:spPr>
          <a:xfrm>
            <a:off x="5574617" y="4047839"/>
            <a:ext cx="2726594" cy="2876296"/>
          </a:xfrm>
          <a:custGeom>
            <a:rect b="b" l="l" r="r" t="t"/>
            <a:pathLst>
              <a:path extrusionOk="0" h="2606040" w="2470404">
                <a:moveTo>
                  <a:pt x="0" y="1303020"/>
                </a:moveTo>
                <a:lnTo>
                  <a:pt x="4094" y="1196159"/>
                </a:lnTo>
                <a:lnTo>
                  <a:pt x="16165" y="1091677"/>
                </a:lnTo>
                <a:lnTo>
                  <a:pt x="35894" y="989907"/>
                </a:lnTo>
                <a:lnTo>
                  <a:pt x="62965" y="891186"/>
                </a:lnTo>
                <a:lnTo>
                  <a:pt x="97059" y="795849"/>
                </a:lnTo>
                <a:lnTo>
                  <a:pt x="137859" y="704232"/>
                </a:lnTo>
                <a:lnTo>
                  <a:pt x="185047" y="616669"/>
                </a:lnTo>
                <a:lnTo>
                  <a:pt x="238304" y="533497"/>
                </a:lnTo>
                <a:lnTo>
                  <a:pt x="297314" y="455051"/>
                </a:lnTo>
                <a:lnTo>
                  <a:pt x="361759" y="381666"/>
                </a:lnTo>
                <a:lnTo>
                  <a:pt x="431320" y="313678"/>
                </a:lnTo>
                <a:lnTo>
                  <a:pt x="505681" y="251423"/>
                </a:lnTo>
                <a:lnTo>
                  <a:pt x="584523" y="195235"/>
                </a:lnTo>
                <a:lnTo>
                  <a:pt x="667528" y="145451"/>
                </a:lnTo>
                <a:lnTo>
                  <a:pt x="754380" y="102405"/>
                </a:lnTo>
                <a:lnTo>
                  <a:pt x="844759" y="66434"/>
                </a:lnTo>
                <a:lnTo>
                  <a:pt x="938348" y="37872"/>
                </a:lnTo>
                <a:lnTo>
                  <a:pt x="1034831" y="17055"/>
                </a:lnTo>
                <a:lnTo>
                  <a:pt x="1133888" y="4319"/>
                </a:lnTo>
                <a:lnTo>
                  <a:pt x="1235202" y="0"/>
                </a:lnTo>
                <a:lnTo>
                  <a:pt x="1336515" y="4319"/>
                </a:lnTo>
                <a:lnTo>
                  <a:pt x="1435572" y="17055"/>
                </a:lnTo>
                <a:lnTo>
                  <a:pt x="1532055" y="37872"/>
                </a:lnTo>
                <a:lnTo>
                  <a:pt x="1625644" y="66434"/>
                </a:lnTo>
                <a:lnTo>
                  <a:pt x="1716023" y="102405"/>
                </a:lnTo>
                <a:lnTo>
                  <a:pt x="1802875" y="145451"/>
                </a:lnTo>
                <a:lnTo>
                  <a:pt x="1885880" y="195235"/>
                </a:lnTo>
                <a:lnTo>
                  <a:pt x="1964722" y="251423"/>
                </a:lnTo>
                <a:lnTo>
                  <a:pt x="2039083" y="313678"/>
                </a:lnTo>
                <a:lnTo>
                  <a:pt x="2108644" y="381666"/>
                </a:lnTo>
                <a:lnTo>
                  <a:pt x="2173089" y="455051"/>
                </a:lnTo>
                <a:lnTo>
                  <a:pt x="2232099" y="533497"/>
                </a:lnTo>
                <a:lnTo>
                  <a:pt x="2285356" y="616669"/>
                </a:lnTo>
                <a:lnTo>
                  <a:pt x="2332544" y="704232"/>
                </a:lnTo>
                <a:lnTo>
                  <a:pt x="2373344" y="795849"/>
                </a:lnTo>
                <a:lnTo>
                  <a:pt x="2407438" y="891186"/>
                </a:lnTo>
                <a:lnTo>
                  <a:pt x="2434509" y="989907"/>
                </a:lnTo>
                <a:lnTo>
                  <a:pt x="2454238" y="1091677"/>
                </a:lnTo>
                <a:lnTo>
                  <a:pt x="2466309" y="1196159"/>
                </a:lnTo>
                <a:lnTo>
                  <a:pt x="2470404" y="1303020"/>
                </a:lnTo>
                <a:lnTo>
                  <a:pt x="2466309" y="1409887"/>
                </a:lnTo>
                <a:lnTo>
                  <a:pt x="2454238" y="1514375"/>
                </a:lnTo>
                <a:lnTo>
                  <a:pt x="2434509" y="1616149"/>
                </a:lnTo>
                <a:lnTo>
                  <a:pt x="2407438" y="1714873"/>
                </a:lnTo>
                <a:lnTo>
                  <a:pt x="2373344" y="1810211"/>
                </a:lnTo>
                <a:lnTo>
                  <a:pt x="2332544" y="1901830"/>
                </a:lnTo>
                <a:lnTo>
                  <a:pt x="2285356" y="1989392"/>
                </a:lnTo>
                <a:lnTo>
                  <a:pt x="2232099" y="2072564"/>
                </a:lnTo>
                <a:lnTo>
                  <a:pt x="2173089" y="2151009"/>
                </a:lnTo>
                <a:lnTo>
                  <a:pt x="2108644" y="2224392"/>
                </a:lnTo>
                <a:lnTo>
                  <a:pt x="2039083" y="2292378"/>
                </a:lnTo>
                <a:lnTo>
                  <a:pt x="1964722" y="2354631"/>
                </a:lnTo>
                <a:lnTo>
                  <a:pt x="1885880" y="2410816"/>
                </a:lnTo>
                <a:lnTo>
                  <a:pt x="1802875" y="2460598"/>
                </a:lnTo>
                <a:lnTo>
                  <a:pt x="1716024" y="2503641"/>
                </a:lnTo>
                <a:lnTo>
                  <a:pt x="1625644" y="2539610"/>
                </a:lnTo>
                <a:lnTo>
                  <a:pt x="1532055" y="2568170"/>
                </a:lnTo>
                <a:lnTo>
                  <a:pt x="1435572" y="2588985"/>
                </a:lnTo>
                <a:lnTo>
                  <a:pt x="1336515" y="2601720"/>
                </a:lnTo>
                <a:lnTo>
                  <a:pt x="1235202" y="2606040"/>
                </a:lnTo>
                <a:lnTo>
                  <a:pt x="1133888" y="2601720"/>
                </a:lnTo>
                <a:lnTo>
                  <a:pt x="1034831" y="2588985"/>
                </a:lnTo>
                <a:lnTo>
                  <a:pt x="938348" y="2568170"/>
                </a:lnTo>
                <a:lnTo>
                  <a:pt x="844759" y="2539610"/>
                </a:lnTo>
                <a:lnTo>
                  <a:pt x="754379" y="2503641"/>
                </a:lnTo>
                <a:lnTo>
                  <a:pt x="667528" y="2460598"/>
                </a:lnTo>
                <a:lnTo>
                  <a:pt x="584523" y="2410816"/>
                </a:lnTo>
                <a:lnTo>
                  <a:pt x="505681" y="2354631"/>
                </a:lnTo>
                <a:lnTo>
                  <a:pt x="431320" y="2292378"/>
                </a:lnTo>
                <a:lnTo>
                  <a:pt x="361759" y="2224392"/>
                </a:lnTo>
                <a:lnTo>
                  <a:pt x="297314" y="2151009"/>
                </a:lnTo>
                <a:lnTo>
                  <a:pt x="238304" y="2072564"/>
                </a:lnTo>
                <a:lnTo>
                  <a:pt x="185047" y="1989392"/>
                </a:lnTo>
                <a:lnTo>
                  <a:pt x="137859" y="1901830"/>
                </a:lnTo>
                <a:lnTo>
                  <a:pt x="97059" y="1810211"/>
                </a:lnTo>
                <a:lnTo>
                  <a:pt x="62965" y="1714873"/>
                </a:lnTo>
                <a:lnTo>
                  <a:pt x="35894" y="1616149"/>
                </a:lnTo>
                <a:lnTo>
                  <a:pt x="16165" y="1514375"/>
                </a:lnTo>
                <a:lnTo>
                  <a:pt x="4094" y="1409887"/>
                </a:lnTo>
                <a:lnTo>
                  <a:pt x="0" y="1303020"/>
                </a:lnTo>
                <a:close/>
              </a:path>
            </a:pathLst>
          </a:custGeom>
          <a:noFill/>
          <a:ln cap="flat" cmpd="sng" w="259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7" name="Google Shape;477;p42"/>
          <p:cNvSpPr/>
          <p:nvPr/>
        </p:nvSpPr>
        <p:spPr>
          <a:xfrm>
            <a:off x="7256662" y="5226112"/>
            <a:ext cx="696366" cy="95877"/>
          </a:xfrm>
          <a:custGeom>
            <a:rect b="b" l="l" r="r" t="t"/>
            <a:pathLst>
              <a:path extrusionOk="0" h="86868" w="630936">
                <a:moveTo>
                  <a:pt x="558546" y="57911"/>
                </a:moveTo>
                <a:lnTo>
                  <a:pt x="544068" y="57911"/>
                </a:lnTo>
                <a:lnTo>
                  <a:pt x="544068" y="86867"/>
                </a:lnTo>
                <a:lnTo>
                  <a:pt x="630936" y="43433"/>
                </a:lnTo>
                <a:lnTo>
                  <a:pt x="558546" y="57911"/>
                </a:lnTo>
                <a:close/>
              </a:path>
              <a:path extrusionOk="0" h="86868" w="630936">
                <a:moveTo>
                  <a:pt x="558546" y="28955"/>
                </a:moveTo>
                <a:lnTo>
                  <a:pt x="544068" y="0"/>
                </a:lnTo>
                <a:lnTo>
                  <a:pt x="544068" y="28955"/>
                </a:lnTo>
                <a:lnTo>
                  <a:pt x="558546" y="28955"/>
                </a:lnTo>
                <a:close/>
              </a:path>
              <a:path extrusionOk="0" h="86868" w="630936">
                <a:moveTo>
                  <a:pt x="0" y="28955"/>
                </a:moveTo>
                <a:lnTo>
                  <a:pt x="0" y="57911"/>
                </a:lnTo>
                <a:lnTo>
                  <a:pt x="558546" y="57911"/>
                </a:lnTo>
                <a:lnTo>
                  <a:pt x="630936" y="43433"/>
                </a:lnTo>
                <a:lnTo>
                  <a:pt x="544068" y="0"/>
                </a:lnTo>
                <a:lnTo>
                  <a:pt x="558546" y="28955"/>
                </a:lnTo>
                <a:lnTo>
                  <a:pt x="0" y="2895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8" name="Google Shape;478;p42"/>
          <p:cNvSpPr/>
          <p:nvPr/>
        </p:nvSpPr>
        <p:spPr>
          <a:xfrm>
            <a:off x="7256662" y="5542336"/>
            <a:ext cx="696366" cy="63918"/>
          </a:xfrm>
          <a:custGeom>
            <a:rect b="b" l="l" r="r" t="t"/>
            <a:pathLst>
              <a:path extrusionOk="0" h="57912" w="630936">
                <a:moveTo>
                  <a:pt x="86868" y="28955"/>
                </a:moveTo>
                <a:lnTo>
                  <a:pt x="630936" y="28956"/>
                </a:lnTo>
                <a:lnTo>
                  <a:pt x="630936" y="0"/>
                </a:lnTo>
                <a:lnTo>
                  <a:pt x="72389" y="0"/>
                </a:lnTo>
                <a:lnTo>
                  <a:pt x="72389" y="28956"/>
                </a:lnTo>
                <a:lnTo>
                  <a:pt x="86868" y="28955"/>
                </a:lnTo>
                <a:close/>
              </a:path>
              <a:path extrusionOk="0" h="57912" w="630936">
                <a:moveTo>
                  <a:pt x="86868" y="0"/>
                </a:moveTo>
                <a:lnTo>
                  <a:pt x="86868" y="-28955"/>
                </a:lnTo>
                <a:lnTo>
                  <a:pt x="0" y="14478"/>
                </a:lnTo>
                <a:lnTo>
                  <a:pt x="86868" y="57912"/>
                </a:lnTo>
                <a:lnTo>
                  <a:pt x="86868" y="28955"/>
                </a:lnTo>
                <a:lnTo>
                  <a:pt x="72389" y="28956"/>
                </a:lnTo>
                <a:lnTo>
                  <a:pt x="72389" y="0"/>
                </a:lnTo>
                <a:lnTo>
                  <a:pt x="8686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9" name="Google Shape;479;p42"/>
          <p:cNvSpPr/>
          <p:nvPr/>
        </p:nvSpPr>
        <p:spPr>
          <a:xfrm>
            <a:off x="7487943" y="5118461"/>
            <a:ext cx="232122" cy="573577"/>
          </a:xfrm>
          <a:custGeom>
            <a:rect b="b" l="l" r="r" t="t"/>
            <a:pathLst>
              <a:path extrusionOk="0" h="519684" w="210312">
                <a:moveTo>
                  <a:pt x="0" y="259842"/>
                </a:moveTo>
                <a:lnTo>
                  <a:pt x="348" y="238530"/>
                </a:lnTo>
                <a:lnTo>
                  <a:pt x="1377" y="217693"/>
                </a:lnTo>
                <a:lnTo>
                  <a:pt x="3058" y="197397"/>
                </a:lnTo>
                <a:lnTo>
                  <a:pt x="5364" y="177710"/>
                </a:lnTo>
                <a:lnTo>
                  <a:pt x="8268" y="158698"/>
                </a:lnTo>
                <a:lnTo>
                  <a:pt x="11744" y="140428"/>
                </a:lnTo>
                <a:lnTo>
                  <a:pt x="15763" y="122966"/>
                </a:lnTo>
                <a:lnTo>
                  <a:pt x="25325" y="90738"/>
                </a:lnTo>
                <a:lnTo>
                  <a:pt x="36736" y="62547"/>
                </a:lnTo>
                <a:lnTo>
                  <a:pt x="49780" y="38929"/>
                </a:lnTo>
                <a:lnTo>
                  <a:pt x="64240" y="20419"/>
                </a:lnTo>
                <a:lnTo>
                  <a:pt x="79897" y="7551"/>
                </a:lnTo>
                <a:lnTo>
                  <a:pt x="96536" y="861"/>
                </a:lnTo>
                <a:lnTo>
                  <a:pt x="105155" y="0"/>
                </a:lnTo>
                <a:lnTo>
                  <a:pt x="113775" y="861"/>
                </a:lnTo>
                <a:lnTo>
                  <a:pt x="130414" y="7551"/>
                </a:lnTo>
                <a:lnTo>
                  <a:pt x="146071" y="20419"/>
                </a:lnTo>
                <a:lnTo>
                  <a:pt x="160531" y="38929"/>
                </a:lnTo>
                <a:lnTo>
                  <a:pt x="173575" y="62547"/>
                </a:lnTo>
                <a:lnTo>
                  <a:pt x="184986" y="90738"/>
                </a:lnTo>
                <a:lnTo>
                  <a:pt x="194548" y="122966"/>
                </a:lnTo>
                <a:lnTo>
                  <a:pt x="198567" y="140428"/>
                </a:lnTo>
                <a:lnTo>
                  <a:pt x="202043" y="158698"/>
                </a:lnTo>
                <a:lnTo>
                  <a:pt x="204947" y="177710"/>
                </a:lnTo>
                <a:lnTo>
                  <a:pt x="207253" y="197397"/>
                </a:lnTo>
                <a:lnTo>
                  <a:pt x="208934" y="217693"/>
                </a:lnTo>
                <a:lnTo>
                  <a:pt x="209963" y="238530"/>
                </a:lnTo>
                <a:lnTo>
                  <a:pt x="210312" y="259842"/>
                </a:lnTo>
                <a:lnTo>
                  <a:pt x="209963" y="281153"/>
                </a:lnTo>
                <a:lnTo>
                  <a:pt x="208934" y="301990"/>
                </a:lnTo>
                <a:lnTo>
                  <a:pt x="207253" y="322286"/>
                </a:lnTo>
                <a:lnTo>
                  <a:pt x="204947" y="341973"/>
                </a:lnTo>
                <a:lnTo>
                  <a:pt x="202043" y="360985"/>
                </a:lnTo>
                <a:lnTo>
                  <a:pt x="198567" y="379255"/>
                </a:lnTo>
                <a:lnTo>
                  <a:pt x="194548" y="396717"/>
                </a:lnTo>
                <a:lnTo>
                  <a:pt x="184986" y="428945"/>
                </a:lnTo>
                <a:lnTo>
                  <a:pt x="173575" y="457136"/>
                </a:lnTo>
                <a:lnTo>
                  <a:pt x="160531" y="480754"/>
                </a:lnTo>
                <a:lnTo>
                  <a:pt x="146071" y="499264"/>
                </a:lnTo>
                <a:lnTo>
                  <a:pt x="130414" y="512132"/>
                </a:lnTo>
                <a:lnTo>
                  <a:pt x="113775" y="518822"/>
                </a:lnTo>
                <a:lnTo>
                  <a:pt x="105155" y="519684"/>
                </a:lnTo>
                <a:lnTo>
                  <a:pt x="96536" y="518822"/>
                </a:lnTo>
                <a:lnTo>
                  <a:pt x="79897" y="512132"/>
                </a:lnTo>
                <a:lnTo>
                  <a:pt x="64240" y="499264"/>
                </a:lnTo>
                <a:lnTo>
                  <a:pt x="49780" y="480754"/>
                </a:lnTo>
                <a:lnTo>
                  <a:pt x="36736" y="457136"/>
                </a:lnTo>
                <a:lnTo>
                  <a:pt x="25325" y="428945"/>
                </a:lnTo>
                <a:lnTo>
                  <a:pt x="15763" y="396717"/>
                </a:lnTo>
                <a:lnTo>
                  <a:pt x="11744" y="379255"/>
                </a:lnTo>
                <a:lnTo>
                  <a:pt x="8268" y="360985"/>
                </a:lnTo>
                <a:lnTo>
                  <a:pt x="5364" y="341973"/>
                </a:lnTo>
                <a:lnTo>
                  <a:pt x="3058" y="322286"/>
                </a:lnTo>
                <a:lnTo>
                  <a:pt x="1377" y="301990"/>
                </a:lnTo>
                <a:lnTo>
                  <a:pt x="348" y="281153"/>
                </a:lnTo>
                <a:lnTo>
                  <a:pt x="0" y="259842"/>
                </a:lnTo>
                <a:close/>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0" name="Google Shape;480;p42"/>
          <p:cNvSpPr/>
          <p:nvPr/>
        </p:nvSpPr>
        <p:spPr>
          <a:xfrm>
            <a:off x="5853836" y="5114257"/>
            <a:ext cx="1204344" cy="605535"/>
          </a:xfrm>
          <a:custGeom>
            <a:rect b="b" l="l" r="r" t="t"/>
            <a:pathLst>
              <a:path extrusionOk="0" h="548639" w="1091184">
                <a:moveTo>
                  <a:pt x="0" y="548639"/>
                </a:moveTo>
                <a:lnTo>
                  <a:pt x="1091184" y="548639"/>
                </a:lnTo>
                <a:lnTo>
                  <a:pt x="1091184" y="0"/>
                </a:lnTo>
                <a:lnTo>
                  <a:pt x="0" y="0"/>
                </a:lnTo>
                <a:lnTo>
                  <a:pt x="0" y="548639"/>
                </a:lnTo>
                <a:close/>
              </a:path>
            </a:pathLst>
          </a:custGeom>
          <a:solidFill>
            <a:srgbClr val="A3ACC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1" name="Google Shape;481;p42"/>
          <p:cNvSpPr/>
          <p:nvPr/>
        </p:nvSpPr>
        <p:spPr>
          <a:xfrm>
            <a:off x="5853836" y="5114257"/>
            <a:ext cx="1204344" cy="605535"/>
          </a:xfrm>
          <a:custGeom>
            <a:rect b="b" l="l" r="r" t="t"/>
            <a:pathLst>
              <a:path extrusionOk="0" h="548639" w="1091184">
                <a:moveTo>
                  <a:pt x="0" y="548639"/>
                </a:moveTo>
                <a:lnTo>
                  <a:pt x="1091184" y="548639"/>
                </a:lnTo>
                <a:lnTo>
                  <a:pt x="1091184" y="0"/>
                </a:lnTo>
                <a:lnTo>
                  <a:pt x="0" y="0"/>
                </a:lnTo>
                <a:lnTo>
                  <a:pt x="0" y="548639"/>
                </a:lnTo>
                <a:close/>
              </a:path>
            </a:pathLst>
          </a:custGeom>
          <a:noFill/>
          <a:ln cap="flat" cmpd="sng" w="259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2" name="Google Shape;482;p42"/>
          <p:cNvSpPr/>
          <p:nvPr/>
        </p:nvSpPr>
        <p:spPr>
          <a:xfrm>
            <a:off x="6890817" y="5439732"/>
            <a:ext cx="301086" cy="200163"/>
          </a:xfrm>
          <a:custGeom>
            <a:rect b="b" l="l" r="r" t="t"/>
            <a:pathLst>
              <a:path extrusionOk="0" h="181355" w="272796">
                <a:moveTo>
                  <a:pt x="0" y="181355"/>
                </a:moveTo>
                <a:lnTo>
                  <a:pt x="272796" y="181355"/>
                </a:lnTo>
                <a:lnTo>
                  <a:pt x="272796" y="0"/>
                </a:lnTo>
                <a:lnTo>
                  <a:pt x="0" y="0"/>
                </a:lnTo>
                <a:lnTo>
                  <a:pt x="0" y="181355"/>
                </a:lnTo>
                <a:close/>
              </a:path>
            </a:pathLst>
          </a:custGeom>
          <a:solidFill>
            <a:srgbClr val="EAEAE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3" name="Google Shape;483;p42"/>
          <p:cNvSpPr/>
          <p:nvPr/>
        </p:nvSpPr>
        <p:spPr>
          <a:xfrm>
            <a:off x="6890817" y="5439732"/>
            <a:ext cx="301086" cy="200163"/>
          </a:xfrm>
          <a:custGeom>
            <a:rect b="b" l="l" r="r" t="t"/>
            <a:pathLst>
              <a:path extrusionOk="0" h="181355" w="272796">
                <a:moveTo>
                  <a:pt x="0" y="181355"/>
                </a:moveTo>
                <a:lnTo>
                  <a:pt x="272796" y="181355"/>
                </a:lnTo>
                <a:lnTo>
                  <a:pt x="272796" y="0"/>
                </a:lnTo>
                <a:lnTo>
                  <a:pt x="0" y="0"/>
                </a:lnTo>
                <a:lnTo>
                  <a:pt x="0" y="181355"/>
                </a:lnTo>
                <a:close/>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4" name="Google Shape;484;p42"/>
          <p:cNvSpPr/>
          <p:nvPr/>
        </p:nvSpPr>
        <p:spPr>
          <a:xfrm>
            <a:off x="6890817" y="5170605"/>
            <a:ext cx="301086" cy="200163"/>
          </a:xfrm>
          <a:custGeom>
            <a:rect b="b" l="l" r="r" t="t"/>
            <a:pathLst>
              <a:path extrusionOk="0" h="181355" w="272796">
                <a:moveTo>
                  <a:pt x="0" y="181356"/>
                </a:moveTo>
                <a:lnTo>
                  <a:pt x="272796" y="181356"/>
                </a:lnTo>
                <a:lnTo>
                  <a:pt x="272796" y="0"/>
                </a:lnTo>
                <a:lnTo>
                  <a:pt x="0" y="0"/>
                </a:lnTo>
                <a:lnTo>
                  <a:pt x="0" y="181356"/>
                </a:lnTo>
                <a:close/>
              </a:path>
            </a:pathLst>
          </a:custGeom>
          <a:solidFill>
            <a:srgbClr val="EAEAE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5" name="Google Shape;485;p42"/>
          <p:cNvSpPr/>
          <p:nvPr/>
        </p:nvSpPr>
        <p:spPr>
          <a:xfrm>
            <a:off x="6890817" y="5170605"/>
            <a:ext cx="301086" cy="200163"/>
          </a:xfrm>
          <a:custGeom>
            <a:rect b="b" l="l" r="r" t="t"/>
            <a:pathLst>
              <a:path extrusionOk="0" h="181355" w="272796">
                <a:moveTo>
                  <a:pt x="0" y="181356"/>
                </a:moveTo>
                <a:lnTo>
                  <a:pt x="272796" y="181356"/>
                </a:lnTo>
                <a:lnTo>
                  <a:pt x="272796" y="0"/>
                </a:lnTo>
                <a:lnTo>
                  <a:pt x="0" y="0"/>
                </a:lnTo>
                <a:lnTo>
                  <a:pt x="0" y="181356"/>
                </a:lnTo>
                <a:close/>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6" name="Google Shape;486;p42"/>
          <p:cNvSpPr/>
          <p:nvPr/>
        </p:nvSpPr>
        <p:spPr>
          <a:xfrm>
            <a:off x="3774830" y="5630644"/>
            <a:ext cx="585350" cy="247261"/>
          </a:xfrm>
          <a:custGeom>
            <a:rect b="b" l="l" r="r" t="t"/>
            <a:pathLst>
              <a:path extrusionOk="0" h="224028" w="530351">
                <a:moveTo>
                  <a:pt x="0" y="224028"/>
                </a:moveTo>
                <a:lnTo>
                  <a:pt x="530351" y="224028"/>
                </a:lnTo>
                <a:lnTo>
                  <a:pt x="530351" y="0"/>
                </a:lnTo>
                <a:lnTo>
                  <a:pt x="0" y="0"/>
                </a:lnTo>
                <a:lnTo>
                  <a:pt x="0" y="224028"/>
                </a:lnTo>
                <a:close/>
              </a:path>
            </a:pathLst>
          </a:custGeom>
          <a:solidFill>
            <a:srgbClr val="A3ACC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7" name="Google Shape;487;p42"/>
          <p:cNvSpPr/>
          <p:nvPr/>
        </p:nvSpPr>
        <p:spPr>
          <a:xfrm>
            <a:off x="3774830" y="5630644"/>
            <a:ext cx="585350" cy="247261"/>
          </a:xfrm>
          <a:custGeom>
            <a:rect b="b" l="l" r="r" t="t"/>
            <a:pathLst>
              <a:path extrusionOk="0" h="224028" w="530351">
                <a:moveTo>
                  <a:pt x="0" y="224028"/>
                </a:moveTo>
                <a:lnTo>
                  <a:pt x="530351" y="224028"/>
                </a:lnTo>
                <a:lnTo>
                  <a:pt x="530351" y="0"/>
                </a:lnTo>
                <a:lnTo>
                  <a:pt x="0" y="0"/>
                </a:lnTo>
                <a:lnTo>
                  <a:pt x="0" y="224028"/>
                </a:lnTo>
                <a:close/>
              </a:path>
            </a:pathLst>
          </a:custGeom>
          <a:noFill/>
          <a:ln cap="flat" cmpd="sng" w="259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8" name="Google Shape;488;p42"/>
          <p:cNvSpPr/>
          <p:nvPr/>
        </p:nvSpPr>
        <p:spPr>
          <a:xfrm>
            <a:off x="3774830" y="6086478"/>
            <a:ext cx="585350" cy="247261"/>
          </a:xfrm>
          <a:custGeom>
            <a:rect b="b" l="l" r="r" t="t"/>
            <a:pathLst>
              <a:path extrusionOk="0" h="224027" w="530351">
                <a:moveTo>
                  <a:pt x="0" y="224027"/>
                </a:moveTo>
                <a:lnTo>
                  <a:pt x="530351" y="224027"/>
                </a:lnTo>
                <a:lnTo>
                  <a:pt x="530351" y="0"/>
                </a:lnTo>
                <a:lnTo>
                  <a:pt x="0" y="0"/>
                </a:lnTo>
                <a:lnTo>
                  <a:pt x="0" y="224027"/>
                </a:lnTo>
                <a:close/>
              </a:path>
            </a:pathLst>
          </a:custGeom>
          <a:solidFill>
            <a:srgbClr val="A3ACC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89" name="Google Shape;489;p42"/>
          <p:cNvSpPr/>
          <p:nvPr/>
        </p:nvSpPr>
        <p:spPr>
          <a:xfrm>
            <a:off x="3774830" y="6086478"/>
            <a:ext cx="585350" cy="247261"/>
          </a:xfrm>
          <a:custGeom>
            <a:rect b="b" l="l" r="r" t="t"/>
            <a:pathLst>
              <a:path extrusionOk="0" h="224027" w="530351">
                <a:moveTo>
                  <a:pt x="0" y="224027"/>
                </a:moveTo>
                <a:lnTo>
                  <a:pt x="530351" y="224027"/>
                </a:lnTo>
                <a:lnTo>
                  <a:pt x="530351" y="0"/>
                </a:lnTo>
                <a:lnTo>
                  <a:pt x="0" y="0"/>
                </a:lnTo>
                <a:lnTo>
                  <a:pt x="0" y="224027"/>
                </a:lnTo>
                <a:close/>
              </a:path>
            </a:pathLst>
          </a:custGeom>
          <a:noFill/>
          <a:ln cap="flat" cmpd="sng" w="259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0" name="Google Shape;490;p42"/>
          <p:cNvSpPr/>
          <p:nvPr/>
        </p:nvSpPr>
        <p:spPr>
          <a:xfrm>
            <a:off x="3774830" y="7028423"/>
            <a:ext cx="585350" cy="247259"/>
          </a:xfrm>
          <a:custGeom>
            <a:rect b="b" l="l" r="r" t="t"/>
            <a:pathLst>
              <a:path extrusionOk="0" h="224028" w="530351">
                <a:moveTo>
                  <a:pt x="0" y="224027"/>
                </a:moveTo>
                <a:lnTo>
                  <a:pt x="530351" y="224027"/>
                </a:lnTo>
                <a:lnTo>
                  <a:pt x="530351" y="0"/>
                </a:lnTo>
                <a:lnTo>
                  <a:pt x="0" y="0"/>
                </a:lnTo>
                <a:lnTo>
                  <a:pt x="0" y="224027"/>
                </a:lnTo>
                <a:close/>
              </a:path>
            </a:pathLst>
          </a:custGeom>
          <a:solidFill>
            <a:srgbClr val="A3ACC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1" name="Google Shape;491;p42"/>
          <p:cNvSpPr/>
          <p:nvPr/>
        </p:nvSpPr>
        <p:spPr>
          <a:xfrm>
            <a:off x="3774830" y="7028423"/>
            <a:ext cx="585350" cy="247259"/>
          </a:xfrm>
          <a:custGeom>
            <a:rect b="b" l="l" r="r" t="t"/>
            <a:pathLst>
              <a:path extrusionOk="0" h="224028" w="530351">
                <a:moveTo>
                  <a:pt x="0" y="224027"/>
                </a:moveTo>
                <a:lnTo>
                  <a:pt x="530351" y="224027"/>
                </a:lnTo>
                <a:lnTo>
                  <a:pt x="530351" y="0"/>
                </a:lnTo>
                <a:lnTo>
                  <a:pt x="0" y="0"/>
                </a:lnTo>
                <a:lnTo>
                  <a:pt x="0" y="224027"/>
                </a:lnTo>
                <a:close/>
              </a:path>
            </a:pathLst>
          </a:custGeom>
          <a:noFill/>
          <a:ln cap="flat" cmpd="sng" w="259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2" name="Google Shape;492;p42"/>
          <p:cNvSpPr/>
          <p:nvPr/>
        </p:nvSpPr>
        <p:spPr>
          <a:xfrm>
            <a:off x="4071710" y="6807234"/>
            <a:ext cx="84102" cy="84102"/>
          </a:xfrm>
          <a:custGeom>
            <a:rect b="b" l="l" r="r" t="t"/>
            <a:pathLst>
              <a:path extrusionOk="0" h="76200" w="76200">
                <a:moveTo>
                  <a:pt x="0" y="38100"/>
                </a:moveTo>
                <a:lnTo>
                  <a:pt x="164" y="41668"/>
                </a:lnTo>
                <a:lnTo>
                  <a:pt x="4054" y="55236"/>
                </a:lnTo>
                <a:lnTo>
                  <a:pt x="12351" y="66198"/>
                </a:lnTo>
                <a:lnTo>
                  <a:pt x="24039" y="73528"/>
                </a:lnTo>
                <a:lnTo>
                  <a:pt x="38100" y="76200"/>
                </a:lnTo>
                <a:lnTo>
                  <a:pt x="41674" y="76035"/>
                </a:lnTo>
                <a:lnTo>
                  <a:pt x="55252" y="72138"/>
                </a:lnTo>
                <a:lnTo>
                  <a:pt x="66211" y="63833"/>
                </a:lnTo>
                <a:lnTo>
                  <a:pt x="73533" y="52144"/>
                </a:lnTo>
                <a:lnTo>
                  <a:pt x="76200" y="38100"/>
                </a:lnTo>
                <a:lnTo>
                  <a:pt x="76035" y="34531"/>
                </a:lnTo>
                <a:lnTo>
                  <a:pt x="72145" y="20963"/>
                </a:lnTo>
                <a:lnTo>
                  <a:pt x="63848" y="10001"/>
                </a:lnTo>
                <a:lnTo>
                  <a:pt x="52160" y="2671"/>
                </a:lnTo>
                <a:lnTo>
                  <a:pt x="38100" y="0"/>
                </a:lnTo>
                <a:lnTo>
                  <a:pt x="34525" y="164"/>
                </a:lnTo>
                <a:lnTo>
                  <a:pt x="20947" y="4061"/>
                </a:lnTo>
                <a:lnTo>
                  <a:pt x="9988" y="12366"/>
                </a:lnTo>
                <a:lnTo>
                  <a:pt x="2666" y="24055"/>
                </a:lnTo>
                <a:lnTo>
                  <a:pt x="0" y="381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3" name="Google Shape;493;p42"/>
          <p:cNvSpPr/>
          <p:nvPr/>
        </p:nvSpPr>
        <p:spPr>
          <a:xfrm>
            <a:off x="4071710" y="6627255"/>
            <a:ext cx="84102" cy="84102"/>
          </a:xfrm>
          <a:custGeom>
            <a:rect b="b" l="l" r="r" t="t"/>
            <a:pathLst>
              <a:path extrusionOk="0" h="76200" w="76200">
                <a:moveTo>
                  <a:pt x="0" y="38099"/>
                </a:moveTo>
                <a:lnTo>
                  <a:pt x="164" y="41668"/>
                </a:lnTo>
                <a:lnTo>
                  <a:pt x="4054" y="55236"/>
                </a:lnTo>
                <a:lnTo>
                  <a:pt x="12351" y="66198"/>
                </a:lnTo>
                <a:lnTo>
                  <a:pt x="24039" y="73528"/>
                </a:lnTo>
                <a:lnTo>
                  <a:pt x="38100" y="76199"/>
                </a:lnTo>
                <a:lnTo>
                  <a:pt x="41674" y="76035"/>
                </a:lnTo>
                <a:lnTo>
                  <a:pt x="55252" y="72138"/>
                </a:lnTo>
                <a:lnTo>
                  <a:pt x="66211" y="63833"/>
                </a:lnTo>
                <a:lnTo>
                  <a:pt x="73533" y="52144"/>
                </a:lnTo>
                <a:lnTo>
                  <a:pt x="76200" y="38099"/>
                </a:lnTo>
                <a:lnTo>
                  <a:pt x="76035" y="34531"/>
                </a:lnTo>
                <a:lnTo>
                  <a:pt x="72145" y="20963"/>
                </a:lnTo>
                <a:lnTo>
                  <a:pt x="63848" y="10001"/>
                </a:lnTo>
                <a:lnTo>
                  <a:pt x="52160" y="2671"/>
                </a:lnTo>
                <a:lnTo>
                  <a:pt x="38100" y="0"/>
                </a:lnTo>
                <a:lnTo>
                  <a:pt x="34525" y="164"/>
                </a:lnTo>
                <a:lnTo>
                  <a:pt x="20947" y="4061"/>
                </a:lnTo>
                <a:lnTo>
                  <a:pt x="9988" y="12366"/>
                </a:lnTo>
                <a:lnTo>
                  <a:pt x="2666" y="24055"/>
                </a:lnTo>
                <a:lnTo>
                  <a:pt x="0" y="380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4" name="Google Shape;494;p42"/>
          <p:cNvSpPr/>
          <p:nvPr/>
        </p:nvSpPr>
        <p:spPr>
          <a:xfrm>
            <a:off x="4071710" y="6459051"/>
            <a:ext cx="84102" cy="84102"/>
          </a:xfrm>
          <a:custGeom>
            <a:rect b="b" l="l" r="r" t="t"/>
            <a:pathLst>
              <a:path extrusionOk="0" h="76200" w="76200">
                <a:moveTo>
                  <a:pt x="0" y="38099"/>
                </a:moveTo>
                <a:lnTo>
                  <a:pt x="164" y="41668"/>
                </a:lnTo>
                <a:lnTo>
                  <a:pt x="4054" y="55236"/>
                </a:lnTo>
                <a:lnTo>
                  <a:pt x="12351" y="66198"/>
                </a:lnTo>
                <a:lnTo>
                  <a:pt x="24039" y="73528"/>
                </a:lnTo>
                <a:lnTo>
                  <a:pt x="38100" y="76199"/>
                </a:lnTo>
                <a:lnTo>
                  <a:pt x="41674" y="76035"/>
                </a:lnTo>
                <a:lnTo>
                  <a:pt x="55252" y="72138"/>
                </a:lnTo>
                <a:lnTo>
                  <a:pt x="66211" y="63833"/>
                </a:lnTo>
                <a:lnTo>
                  <a:pt x="73533" y="52144"/>
                </a:lnTo>
                <a:lnTo>
                  <a:pt x="76200" y="38099"/>
                </a:lnTo>
                <a:lnTo>
                  <a:pt x="76035" y="34531"/>
                </a:lnTo>
                <a:lnTo>
                  <a:pt x="72145" y="20963"/>
                </a:lnTo>
                <a:lnTo>
                  <a:pt x="63848" y="10001"/>
                </a:lnTo>
                <a:lnTo>
                  <a:pt x="52160" y="2671"/>
                </a:lnTo>
                <a:lnTo>
                  <a:pt x="38100" y="0"/>
                </a:lnTo>
                <a:lnTo>
                  <a:pt x="34525" y="164"/>
                </a:lnTo>
                <a:lnTo>
                  <a:pt x="20947" y="4061"/>
                </a:lnTo>
                <a:lnTo>
                  <a:pt x="9988" y="12366"/>
                </a:lnTo>
                <a:lnTo>
                  <a:pt x="2666" y="24055"/>
                </a:lnTo>
                <a:lnTo>
                  <a:pt x="0" y="3809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95" name="Google Shape;495;p42"/>
          <p:cNvSpPr txBox="1"/>
          <p:nvPr/>
        </p:nvSpPr>
        <p:spPr>
          <a:xfrm>
            <a:off x="3774829" y="293519"/>
            <a:ext cx="3626053"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FC Node Ports</a:t>
            </a:r>
            <a:endParaRPr b="1" sz="3090">
              <a:solidFill>
                <a:schemeClr val="dk1"/>
              </a:solidFill>
              <a:latin typeface="Verdana"/>
              <a:ea typeface="Verdana"/>
              <a:cs typeface="Verdana"/>
              <a:sym typeface="Verdana"/>
            </a:endParaRPr>
          </a:p>
        </p:txBody>
      </p:sp>
      <p:sp>
        <p:nvSpPr>
          <p:cNvPr id="496" name="Google Shape;496;p42"/>
          <p:cNvSpPr txBox="1"/>
          <p:nvPr/>
        </p:nvSpPr>
        <p:spPr>
          <a:xfrm>
            <a:off x="723881" y="1611012"/>
            <a:ext cx="196239" cy="869056"/>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rgbClr val="006FC0"/>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0" rtl="0" algn="l">
              <a:lnSpc>
                <a:spcPct val="95825"/>
              </a:lnSpc>
              <a:spcBef>
                <a:spcPts val="786"/>
              </a:spcBef>
              <a:spcAft>
                <a:spcPts val="0"/>
              </a:spcAft>
              <a:buNone/>
            </a:pPr>
            <a:r>
              <a:rPr lang="en-US" sz="2649">
                <a:solidFill>
                  <a:srgbClr val="C00000"/>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497" name="Google Shape;497;p42"/>
          <p:cNvSpPr txBox="1"/>
          <p:nvPr/>
        </p:nvSpPr>
        <p:spPr>
          <a:xfrm>
            <a:off x="976188" y="1631303"/>
            <a:ext cx="7713930" cy="173539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rgbClr val="006FC0"/>
                </a:solidFill>
                <a:latin typeface="Calibri"/>
                <a:ea typeface="Calibri"/>
                <a:cs typeface="Calibri"/>
                <a:sym typeface="Calibri"/>
              </a:rPr>
              <a:t>Provide physical interface for communicating with other</a:t>
            </a:r>
            <a:endParaRPr sz="2649">
              <a:solidFill>
                <a:schemeClr val="dk1"/>
              </a:solidFill>
              <a:latin typeface="Calibri"/>
              <a:ea typeface="Calibri"/>
              <a:cs typeface="Calibri"/>
              <a:sym typeface="Calibri"/>
            </a:endParaRPr>
          </a:p>
          <a:p>
            <a:pPr indent="0" lvl="0" marL="14017" marR="50461" rtl="0" algn="l">
              <a:lnSpc>
                <a:spcPct val="101725"/>
              </a:lnSpc>
              <a:spcBef>
                <a:spcPts val="599"/>
              </a:spcBef>
              <a:spcAft>
                <a:spcPts val="0"/>
              </a:spcAft>
              <a:buNone/>
            </a:pPr>
            <a:r>
              <a:rPr lang="en-US" sz="2649">
                <a:solidFill>
                  <a:srgbClr val="C00000"/>
                </a:solidFill>
                <a:latin typeface="Calibri"/>
                <a:ea typeface="Calibri"/>
                <a:cs typeface="Calibri"/>
                <a:sym typeface="Calibri"/>
              </a:rPr>
              <a:t>Exist on</a:t>
            </a:r>
            <a:endParaRPr sz="2649">
              <a:solidFill>
                <a:schemeClr val="dk1"/>
              </a:solidFill>
              <a:latin typeface="Calibri"/>
              <a:ea typeface="Calibri"/>
              <a:cs typeface="Calibri"/>
              <a:sym typeface="Calibri"/>
            </a:endParaRPr>
          </a:p>
          <a:p>
            <a:pPr indent="0" lvl="0" marL="266323" marR="50461" rtl="0" algn="l">
              <a:lnSpc>
                <a:spcPct val="101725"/>
              </a:lnSpc>
              <a:spcBef>
                <a:spcPts val="171"/>
              </a:spcBef>
              <a:spcAft>
                <a:spcPts val="0"/>
              </a:spcAft>
              <a:buNone/>
            </a:pPr>
            <a:r>
              <a:rPr lang="en-US" sz="2649">
                <a:solidFill>
                  <a:schemeClr val="dk1"/>
                </a:solidFill>
                <a:latin typeface="Arial"/>
                <a:ea typeface="Arial"/>
                <a:cs typeface="Arial"/>
                <a:sym typeface="Arial"/>
              </a:rPr>
              <a:t>• </a:t>
            </a:r>
            <a:r>
              <a:rPr lang="en-US" sz="2649">
                <a:solidFill>
                  <a:schemeClr val="dk1"/>
                </a:solidFill>
                <a:latin typeface="Calibri"/>
                <a:ea typeface="Calibri"/>
                <a:cs typeface="Calibri"/>
                <a:sym typeface="Calibri"/>
              </a:rPr>
              <a:t>HBA (Host Bus Adapter) in server</a:t>
            </a:r>
            <a:endParaRPr sz="2649">
              <a:solidFill>
                <a:schemeClr val="dk1"/>
              </a:solidFill>
              <a:latin typeface="Calibri"/>
              <a:ea typeface="Calibri"/>
              <a:cs typeface="Calibri"/>
              <a:sym typeface="Calibri"/>
            </a:endParaRPr>
          </a:p>
          <a:p>
            <a:pPr indent="0" lvl="0" marL="266323" marR="50461" rtl="0" algn="l">
              <a:lnSpc>
                <a:spcPct val="101725"/>
              </a:lnSpc>
              <a:spcBef>
                <a:spcPts val="182"/>
              </a:spcBef>
              <a:spcAft>
                <a:spcPts val="0"/>
              </a:spcAft>
              <a:buNone/>
            </a:pPr>
            <a:r>
              <a:rPr lang="en-US" sz="2649">
                <a:solidFill>
                  <a:schemeClr val="dk1"/>
                </a:solidFill>
                <a:latin typeface="Arial"/>
                <a:ea typeface="Arial"/>
                <a:cs typeface="Arial"/>
                <a:sym typeface="Arial"/>
              </a:rPr>
              <a:t>• </a:t>
            </a:r>
            <a:r>
              <a:rPr lang="en-US" sz="2649">
                <a:solidFill>
                  <a:schemeClr val="dk1"/>
                </a:solidFill>
                <a:latin typeface="Calibri"/>
                <a:ea typeface="Calibri"/>
                <a:cs typeface="Calibri"/>
                <a:sym typeface="Calibri"/>
              </a:rPr>
              <a:t>Front-end adapters in storage</a:t>
            </a:r>
            <a:endParaRPr sz="2649">
              <a:solidFill>
                <a:schemeClr val="dk1"/>
              </a:solidFill>
              <a:latin typeface="Calibri"/>
              <a:ea typeface="Calibri"/>
              <a:cs typeface="Calibri"/>
              <a:sym typeface="Calibri"/>
            </a:endParaRPr>
          </a:p>
        </p:txBody>
      </p:sp>
      <p:sp>
        <p:nvSpPr>
          <p:cNvPr id="498" name="Google Shape;498;p42"/>
          <p:cNvSpPr txBox="1"/>
          <p:nvPr/>
        </p:nvSpPr>
        <p:spPr>
          <a:xfrm>
            <a:off x="8687689" y="1631303"/>
            <a:ext cx="908347"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rgbClr val="006FC0"/>
                </a:solidFill>
                <a:latin typeface="Calibri"/>
                <a:ea typeface="Calibri"/>
                <a:cs typeface="Calibri"/>
                <a:sym typeface="Calibri"/>
              </a:rPr>
              <a:t>nodes</a:t>
            </a:r>
            <a:endParaRPr sz="2649">
              <a:solidFill>
                <a:schemeClr val="dk1"/>
              </a:solidFill>
              <a:latin typeface="Calibri"/>
              <a:ea typeface="Calibri"/>
              <a:cs typeface="Calibri"/>
              <a:sym typeface="Calibri"/>
            </a:endParaRPr>
          </a:p>
        </p:txBody>
      </p:sp>
      <p:sp>
        <p:nvSpPr>
          <p:cNvPr id="499" name="Google Shape;499;p42"/>
          <p:cNvSpPr txBox="1"/>
          <p:nvPr/>
        </p:nvSpPr>
        <p:spPr>
          <a:xfrm>
            <a:off x="723881" y="3485230"/>
            <a:ext cx="196239" cy="364443"/>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rgbClr val="00AF50"/>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500" name="Google Shape;500;p42"/>
          <p:cNvSpPr txBox="1"/>
          <p:nvPr/>
        </p:nvSpPr>
        <p:spPr>
          <a:xfrm>
            <a:off x="976188" y="3505520"/>
            <a:ext cx="5107091"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rgbClr val="00AF50"/>
                </a:solidFill>
                <a:latin typeface="Calibri"/>
                <a:ea typeface="Calibri"/>
                <a:cs typeface="Calibri"/>
                <a:sym typeface="Calibri"/>
              </a:rPr>
              <a:t>Each port has a transmit (Tx) link and</a:t>
            </a:r>
            <a:endParaRPr sz="2649">
              <a:solidFill>
                <a:schemeClr val="dk1"/>
              </a:solidFill>
              <a:latin typeface="Calibri"/>
              <a:ea typeface="Calibri"/>
              <a:cs typeface="Calibri"/>
              <a:sym typeface="Calibri"/>
            </a:endParaRPr>
          </a:p>
        </p:txBody>
      </p:sp>
      <p:sp>
        <p:nvSpPr>
          <p:cNvPr id="501" name="Google Shape;501;p42"/>
          <p:cNvSpPr txBox="1"/>
          <p:nvPr/>
        </p:nvSpPr>
        <p:spPr>
          <a:xfrm>
            <a:off x="6080548" y="3505520"/>
            <a:ext cx="2465304"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rgbClr val="00AF50"/>
                </a:solidFill>
                <a:latin typeface="Calibri"/>
                <a:ea typeface="Calibri"/>
                <a:cs typeface="Calibri"/>
                <a:sym typeface="Calibri"/>
              </a:rPr>
              <a:t>a receive (Rx) link</a:t>
            </a:r>
            <a:endParaRPr sz="2649">
              <a:solidFill>
                <a:schemeClr val="dk1"/>
              </a:solidFill>
              <a:latin typeface="Calibri"/>
              <a:ea typeface="Calibri"/>
              <a:cs typeface="Calibri"/>
              <a:sym typeface="Calibri"/>
            </a:endParaRPr>
          </a:p>
        </p:txBody>
      </p:sp>
      <p:sp>
        <p:nvSpPr>
          <p:cNvPr id="502" name="Google Shape;502;p42"/>
          <p:cNvSpPr txBox="1"/>
          <p:nvPr/>
        </p:nvSpPr>
        <p:spPr>
          <a:xfrm>
            <a:off x="3197188" y="4875406"/>
            <a:ext cx="497661"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Node</a:t>
            </a:r>
            <a:endParaRPr sz="1545">
              <a:solidFill>
                <a:schemeClr val="dk1"/>
              </a:solidFill>
              <a:latin typeface="Calibri"/>
              <a:ea typeface="Calibri"/>
              <a:cs typeface="Calibri"/>
              <a:sym typeface="Calibri"/>
            </a:endParaRPr>
          </a:p>
        </p:txBody>
      </p:sp>
      <p:sp>
        <p:nvSpPr>
          <p:cNvPr id="503" name="Google Shape;503;p42"/>
          <p:cNvSpPr txBox="1"/>
          <p:nvPr/>
        </p:nvSpPr>
        <p:spPr>
          <a:xfrm>
            <a:off x="6965248" y="5198498"/>
            <a:ext cx="176057" cy="167644"/>
          </a:xfrm>
          <a:prstGeom prst="rect">
            <a:avLst/>
          </a:prstGeom>
          <a:noFill/>
          <a:ln>
            <a:noFill/>
          </a:ln>
        </p:spPr>
        <p:txBody>
          <a:bodyPr anchorCtr="0" anchor="t" bIns="0" lIns="0" spcFirstLastPara="1" rIns="0" wrap="square" tIns="0">
            <a:noAutofit/>
          </a:bodyPr>
          <a:lstStyle/>
          <a:p>
            <a:pPr indent="0" lvl="0" marL="14017" marR="0" rtl="0" algn="l">
              <a:lnSpc>
                <a:spcPct val="74335"/>
              </a:lnSpc>
              <a:spcBef>
                <a:spcPts val="0"/>
              </a:spcBef>
              <a:spcAft>
                <a:spcPts val="0"/>
              </a:spcAft>
              <a:buNone/>
            </a:pPr>
            <a:r>
              <a:rPr baseline="30000" lang="en-US" sz="1656">
                <a:solidFill>
                  <a:schemeClr val="dk1"/>
                </a:solidFill>
                <a:latin typeface="Calibri"/>
                <a:ea typeface="Calibri"/>
                <a:cs typeface="Calibri"/>
                <a:sym typeface="Calibri"/>
              </a:rPr>
              <a:t>Tx</a:t>
            </a:r>
            <a:endParaRPr sz="1104">
              <a:solidFill>
                <a:schemeClr val="dk1"/>
              </a:solidFill>
              <a:latin typeface="Calibri"/>
              <a:ea typeface="Calibri"/>
              <a:cs typeface="Calibri"/>
              <a:sym typeface="Calibri"/>
            </a:endParaRPr>
          </a:p>
        </p:txBody>
      </p:sp>
      <p:sp>
        <p:nvSpPr>
          <p:cNvPr id="504" name="Google Shape;504;p42"/>
          <p:cNvSpPr txBox="1"/>
          <p:nvPr/>
        </p:nvSpPr>
        <p:spPr>
          <a:xfrm>
            <a:off x="6054000" y="5337688"/>
            <a:ext cx="545386"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Port 0</a:t>
            </a:r>
            <a:endParaRPr sz="1545">
              <a:solidFill>
                <a:schemeClr val="dk1"/>
              </a:solidFill>
              <a:latin typeface="Calibri"/>
              <a:ea typeface="Calibri"/>
              <a:cs typeface="Calibri"/>
              <a:sym typeface="Calibri"/>
            </a:endParaRPr>
          </a:p>
        </p:txBody>
      </p:sp>
      <p:sp>
        <p:nvSpPr>
          <p:cNvPr id="505" name="Google Shape;505;p42"/>
          <p:cNvSpPr txBox="1"/>
          <p:nvPr/>
        </p:nvSpPr>
        <p:spPr>
          <a:xfrm>
            <a:off x="7466497" y="5791699"/>
            <a:ext cx="328042" cy="196239"/>
          </a:xfrm>
          <a:prstGeom prst="rect">
            <a:avLst/>
          </a:prstGeom>
          <a:noFill/>
          <a:ln>
            <a:noFill/>
          </a:ln>
        </p:spPr>
        <p:txBody>
          <a:bodyPr anchorCtr="0" anchor="t" bIns="0" lIns="0" spcFirstLastPara="1" rIns="0" wrap="square" tIns="0">
            <a:noAutofit/>
          </a:bodyPr>
          <a:lstStyle/>
          <a:p>
            <a:pPr indent="0" lvl="0" marL="14017" marR="0" rtl="0" algn="l">
              <a:lnSpc>
                <a:spcPct val="73326"/>
              </a:lnSpc>
              <a:spcBef>
                <a:spcPts val="0"/>
              </a:spcBef>
              <a:spcAft>
                <a:spcPts val="0"/>
              </a:spcAft>
              <a:buNone/>
            </a:pPr>
            <a:r>
              <a:rPr baseline="30000" lang="en-US" sz="1987">
                <a:solidFill>
                  <a:schemeClr val="dk1"/>
                </a:solidFill>
                <a:latin typeface="Calibri"/>
                <a:ea typeface="Calibri"/>
                <a:cs typeface="Calibri"/>
                <a:sym typeface="Calibri"/>
              </a:rPr>
              <a:t>Link</a:t>
            </a:r>
            <a:endParaRPr sz="1324">
              <a:solidFill>
                <a:schemeClr val="dk1"/>
              </a:solidFill>
              <a:latin typeface="Calibri"/>
              <a:ea typeface="Calibri"/>
              <a:cs typeface="Calibri"/>
              <a:sym typeface="Calibri"/>
            </a:endParaRPr>
          </a:p>
        </p:txBody>
      </p:sp>
      <p:sp>
        <p:nvSpPr>
          <p:cNvPr id="506" name="Google Shape;506;p42"/>
          <p:cNvSpPr txBox="1"/>
          <p:nvPr/>
        </p:nvSpPr>
        <p:spPr>
          <a:xfrm>
            <a:off x="3774830" y="7028423"/>
            <a:ext cx="585350" cy="247259"/>
          </a:xfrm>
          <a:prstGeom prst="rect">
            <a:avLst/>
          </a:prstGeom>
          <a:noFill/>
          <a:ln>
            <a:noFill/>
          </a:ln>
        </p:spPr>
        <p:txBody>
          <a:bodyPr anchorCtr="0" anchor="t" bIns="0" lIns="0" spcFirstLastPara="1" rIns="0" wrap="square" tIns="0">
            <a:noAutofit/>
          </a:bodyPr>
          <a:lstStyle/>
          <a:p>
            <a:pPr indent="0" lvl="0" marL="98398" marR="0" rtl="0" algn="l">
              <a:lnSpc>
                <a:spcPct val="101725"/>
              </a:lnSpc>
              <a:spcBef>
                <a:spcPts val="0"/>
              </a:spcBef>
              <a:spcAft>
                <a:spcPts val="0"/>
              </a:spcAft>
              <a:buNone/>
            </a:pPr>
            <a:r>
              <a:rPr b="1" lang="en-US" sz="1104">
                <a:solidFill>
                  <a:schemeClr val="dk1"/>
                </a:solidFill>
                <a:latin typeface="Calibri"/>
                <a:ea typeface="Calibri"/>
                <a:cs typeface="Calibri"/>
                <a:sym typeface="Calibri"/>
              </a:rPr>
              <a:t>Port n</a:t>
            </a:r>
            <a:endParaRPr sz="1104">
              <a:solidFill>
                <a:schemeClr val="dk1"/>
              </a:solidFill>
              <a:latin typeface="Calibri"/>
              <a:ea typeface="Calibri"/>
              <a:cs typeface="Calibri"/>
              <a:sym typeface="Calibri"/>
            </a:endParaRPr>
          </a:p>
        </p:txBody>
      </p:sp>
      <p:sp>
        <p:nvSpPr>
          <p:cNvPr id="507" name="Google Shape;507;p42"/>
          <p:cNvSpPr txBox="1"/>
          <p:nvPr/>
        </p:nvSpPr>
        <p:spPr>
          <a:xfrm>
            <a:off x="3774830" y="6086478"/>
            <a:ext cx="585350" cy="247261"/>
          </a:xfrm>
          <a:prstGeom prst="rect">
            <a:avLst/>
          </a:prstGeom>
          <a:noFill/>
          <a:ln>
            <a:noFill/>
          </a:ln>
        </p:spPr>
        <p:txBody>
          <a:bodyPr anchorCtr="0" anchor="t" bIns="0" lIns="0" spcFirstLastPara="1" rIns="0" wrap="square" tIns="0">
            <a:noAutofit/>
          </a:bodyPr>
          <a:lstStyle/>
          <a:p>
            <a:pPr indent="0" lvl="0" marL="111574" marR="0" rtl="0" algn="l">
              <a:lnSpc>
                <a:spcPct val="101725"/>
              </a:lnSpc>
              <a:spcBef>
                <a:spcPts val="0"/>
              </a:spcBef>
              <a:spcAft>
                <a:spcPts val="0"/>
              </a:spcAft>
              <a:buNone/>
            </a:pPr>
            <a:r>
              <a:rPr b="1" lang="en-US" sz="1104">
                <a:solidFill>
                  <a:schemeClr val="dk1"/>
                </a:solidFill>
                <a:latin typeface="Calibri"/>
                <a:ea typeface="Calibri"/>
                <a:cs typeface="Calibri"/>
                <a:sym typeface="Calibri"/>
              </a:rPr>
              <a:t>Port 1</a:t>
            </a:r>
            <a:endParaRPr sz="1104">
              <a:solidFill>
                <a:schemeClr val="dk1"/>
              </a:solidFill>
              <a:latin typeface="Calibri"/>
              <a:ea typeface="Calibri"/>
              <a:cs typeface="Calibri"/>
              <a:sym typeface="Calibri"/>
            </a:endParaRPr>
          </a:p>
        </p:txBody>
      </p:sp>
      <p:sp>
        <p:nvSpPr>
          <p:cNvPr id="508" name="Google Shape;508;p42"/>
          <p:cNvSpPr txBox="1"/>
          <p:nvPr/>
        </p:nvSpPr>
        <p:spPr>
          <a:xfrm>
            <a:off x="3774830" y="5630644"/>
            <a:ext cx="585350" cy="247261"/>
          </a:xfrm>
          <a:prstGeom prst="rect">
            <a:avLst/>
          </a:prstGeom>
          <a:noFill/>
          <a:ln>
            <a:noFill/>
          </a:ln>
        </p:spPr>
        <p:txBody>
          <a:bodyPr anchorCtr="0" anchor="t" bIns="0" lIns="0" spcFirstLastPara="1" rIns="0" wrap="square" tIns="0">
            <a:noAutofit/>
          </a:bodyPr>
          <a:lstStyle/>
          <a:p>
            <a:pPr indent="0" lvl="0" marL="98398" marR="0" rtl="0" algn="l">
              <a:lnSpc>
                <a:spcPct val="101725"/>
              </a:lnSpc>
              <a:spcBef>
                <a:spcPts val="0"/>
              </a:spcBef>
              <a:spcAft>
                <a:spcPts val="0"/>
              </a:spcAft>
              <a:buNone/>
            </a:pPr>
            <a:r>
              <a:rPr b="1" lang="en-US" sz="1104">
                <a:solidFill>
                  <a:schemeClr val="dk1"/>
                </a:solidFill>
                <a:latin typeface="Calibri"/>
                <a:ea typeface="Calibri"/>
                <a:cs typeface="Calibri"/>
                <a:sym typeface="Calibri"/>
              </a:rPr>
              <a:t>Port 0</a:t>
            </a:r>
            <a:endParaRPr sz="1104">
              <a:solidFill>
                <a:schemeClr val="dk1"/>
              </a:solidFill>
              <a:latin typeface="Calibri"/>
              <a:ea typeface="Calibri"/>
              <a:cs typeface="Calibri"/>
              <a:sym typeface="Calibri"/>
            </a:endParaRPr>
          </a:p>
        </p:txBody>
      </p:sp>
      <p:sp>
        <p:nvSpPr>
          <p:cNvPr id="509" name="Google Shape;509;p42"/>
          <p:cNvSpPr txBox="1"/>
          <p:nvPr/>
        </p:nvSpPr>
        <p:spPr>
          <a:xfrm>
            <a:off x="5853836" y="5114257"/>
            <a:ext cx="1204344" cy="5634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0" name="Google Shape;510;p42"/>
          <p:cNvSpPr txBox="1"/>
          <p:nvPr/>
        </p:nvSpPr>
        <p:spPr>
          <a:xfrm>
            <a:off x="7058180" y="5114257"/>
            <a:ext cx="133723" cy="5634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1" name="Google Shape;511;p42"/>
          <p:cNvSpPr txBox="1"/>
          <p:nvPr/>
        </p:nvSpPr>
        <p:spPr>
          <a:xfrm>
            <a:off x="5853837" y="5170605"/>
            <a:ext cx="1036980" cy="20016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12" name="Google Shape;512;p42"/>
          <p:cNvSpPr txBox="1"/>
          <p:nvPr/>
        </p:nvSpPr>
        <p:spPr>
          <a:xfrm>
            <a:off x="6890818" y="5170605"/>
            <a:ext cx="167362" cy="20016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13" name="Google Shape;513;p42"/>
          <p:cNvSpPr txBox="1"/>
          <p:nvPr/>
        </p:nvSpPr>
        <p:spPr>
          <a:xfrm>
            <a:off x="7058180" y="5170605"/>
            <a:ext cx="133723" cy="20016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14" name="Google Shape;514;p42"/>
          <p:cNvSpPr txBox="1"/>
          <p:nvPr/>
        </p:nvSpPr>
        <p:spPr>
          <a:xfrm>
            <a:off x="5853836" y="5370768"/>
            <a:ext cx="1204344" cy="6896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5" name="Google Shape;515;p42"/>
          <p:cNvSpPr txBox="1"/>
          <p:nvPr/>
        </p:nvSpPr>
        <p:spPr>
          <a:xfrm>
            <a:off x="7058180" y="5370768"/>
            <a:ext cx="133723" cy="6896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16" name="Google Shape;516;p42"/>
          <p:cNvSpPr txBox="1"/>
          <p:nvPr/>
        </p:nvSpPr>
        <p:spPr>
          <a:xfrm>
            <a:off x="5853837" y="5439732"/>
            <a:ext cx="1036980" cy="20016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517" name="Google Shape;517;p42"/>
          <p:cNvSpPr txBox="1"/>
          <p:nvPr/>
        </p:nvSpPr>
        <p:spPr>
          <a:xfrm>
            <a:off x="6890817" y="5439732"/>
            <a:ext cx="265996" cy="200163"/>
          </a:xfrm>
          <a:prstGeom prst="rect">
            <a:avLst/>
          </a:prstGeom>
          <a:noFill/>
          <a:ln>
            <a:noFill/>
          </a:ln>
        </p:spPr>
        <p:txBody>
          <a:bodyPr anchorCtr="0" anchor="t" bIns="0" lIns="0" spcFirstLastPara="1" rIns="0" wrap="square" tIns="0">
            <a:noAutofit/>
          </a:bodyPr>
          <a:lstStyle/>
          <a:p>
            <a:pPr indent="0" lvl="0" marL="94894" marR="0" rtl="0" algn="l">
              <a:lnSpc>
                <a:spcPct val="101725"/>
              </a:lnSpc>
              <a:spcBef>
                <a:spcPts val="0"/>
              </a:spcBef>
              <a:spcAft>
                <a:spcPts val="0"/>
              </a:spcAft>
              <a:buNone/>
            </a:pPr>
            <a:r>
              <a:rPr lang="en-US" sz="1104">
                <a:solidFill>
                  <a:schemeClr val="dk1"/>
                </a:solidFill>
                <a:latin typeface="Calibri"/>
                <a:ea typeface="Calibri"/>
                <a:cs typeface="Calibri"/>
                <a:sym typeface="Calibri"/>
              </a:rPr>
              <a:t>R</a:t>
            </a:r>
            <a:endParaRPr sz="1104">
              <a:solidFill>
                <a:schemeClr val="dk1"/>
              </a:solidFill>
              <a:latin typeface="Calibri"/>
              <a:ea typeface="Calibri"/>
              <a:cs typeface="Calibri"/>
              <a:sym typeface="Calibri"/>
            </a:endParaRPr>
          </a:p>
        </p:txBody>
      </p:sp>
      <p:sp>
        <p:nvSpPr>
          <p:cNvPr id="518" name="Google Shape;518;p42"/>
          <p:cNvSpPr txBox="1"/>
          <p:nvPr/>
        </p:nvSpPr>
        <p:spPr>
          <a:xfrm>
            <a:off x="7058180" y="5439732"/>
            <a:ext cx="133723" cy="200163"/>
          </a:xfrm>
          <a:prstGeom prst="rect">
            <a:avLst/>
          </a:prstGeom>
          <a:noFill/>
          <a:ln>
            <a:noFill/>
          </a:ln>
        </p:spPr>
        <p:txBody>
          <a:bodyPr anchorCtr="0" anchor="t" bIns="0" lIns="0" spcFirstLastPara="1" rIns="0" wrap="square" tIns="0">
            <a:noAutofit/>
          </a:bodyPr>
          <a:lstStyle/>
          <a:p>
            <a:pPr indent="0" lvl="0" marL="3223" marR="0" rtl="0" algn="l">
              <a:lnSpc>
                <a:spcPct val="101725"/>
              </a:lnSpc>
              <a:spcBef>
                <a:spcPts val="0"/>
              </a:spcBef>
              <a:spcAft>
                <a:spcPts val="0"/>
              </a:spcAft>
              <a:buNone/>
            </a:pPr>
            <a:r>
              <a:rPr lang="en-US" sz="1104">
                <a:solidFill>
                  <a:schemeClr val="dk1"/>
                </a:solidFill>
                <a:latin typeface="Calibri"/>
                <a:ea typeface="Calibri"/>
                <a:cs typeface="Calibri"/>
                <a:sym typeface="Calibri"/>
              </a:rPr>
              <a:t>x</a:t>
            </a:r>
            <a:endParaRPr sz="1104">
              <a:solidFill>
                <a:schemeClr val="dk1"/>
              </a:solidFill>
              <a:latin typeface="Calibri"/>
              <a:ea typeface="Calibri"/>
              <a:cs typeface="Calibri"/>
              <a:sym typeface="Calibri"/>
            </a:endParaRPr>
          </a:p>
        </p:txBody>
      </p:sp>
      <p:sp>
        <p:nvSpPr>
          <p:cNvPr id="519" name="Google Shape;519;p42"/>
          <p:cNvSpPr txBox="1"/>
          <p:nvPr/>
        </p:nvSpPr>
        <p:spPr>
          <a:xfrm>
            <a:off x="5853836" y="5639896"/>
            <a:ext cx="1204344" cy="7989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p:txBody>
      </p:sp>
      <p:sp>
        <p:nvSpPr>
          <p:cNvPr id="520" name="Google Shape;520;p42"/>
          <p:cNvSpPr txBox="1"/>
          <p:nvPr/>
        </p:nvSpPr>
        <p:spPr>
          <a:xfrm>
            <a:off x="7058180" y="5639896"/>
            <a:ext cx="133723" cy="7989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43"/>
          <p:cNvPicPr preferRelativeResize="0"/>
          <p:nvPr/>
        </p:nvPicPr>
        <p:blipFill rotWithShape="1">
          <a:blip r:embed="rId3">
            <a:alphaModFix/>
          </a:blip>
          <a:srcRect b="0" l="0" r="0" t="0"/>
          <a:stretch/>
        </p:blipFill>
        <p:spPr>
          <a:xfrm>
            <a:off x="978031" y="1597943"/>
            <a:ext cx="8737338" cy="5151980"/>
          </a:xfrm>
          <a:prstGeom prst="rect">
            <a:avLst/>
          </a:prstGeom>
          <a:noFill/>
          <a:ln>
            <a:noFill/>
          </a:ln>
        </p:spPr>
      </p:pic>
      <p:sp>
        <p:nvSpPr>
          <p:cNvPr id="526" name="Google Shape;526;p43"/>
          <p:cNvSpPr txBox="1"/>
          <p:nvPr/>
        </p:nvSpPr>
        <p:spPr>
          <a:xfrm>
            <a:off x="4337473" y="496607"/>
            <a:ext cx="2489839" cy="645343"/>
          </a:xfrm>
          <a:prstGeom prst="rect">
            <a:avLst/>
          </a:prstGeom>
          <a:noFill/>
          <a:ln>
            <a:noFill/>
          </a:ln>
        </p:spPr>
        <p:txBody>
          <a:bodyPr anchorCtr="0" anchor="t" bIns="0" lIns="0" spcFirstLastPara="1" rIns="0" wrap="square" tIns="0">
            <a:noAutofit/>
          </a:bodyPr>
          <a:lstStyle/>
          <a:p>
            <a:pPr indent="0" lvl="0" marL="14017" marR="0" rtl="0" algn="l">
              <a:lnSpc>
                <a:spcPct val="163754"/>
              </a:lnSpc>
              <a:spcBef>
                <a:spcPts val="0"/>
              </a:spcBef>
              <a:spcAft>
                <a:spcPts val="0"/>
              </a:spcAft>
              <a:buNone/>
            </a:pPr>
            <a:r>
              <a:rPr b="1" baseline="30000" lang="en-US" sz="3090">
                <a:solidFill>
                  <a:schemeClr val="dk1"/>
                </a:solidFill>
                <a:latin typeface="Verdana"/>
                <a:ea typeface="Verdana"/>
                <a:cs typeface="Verdana"/>
                <a:sym typeface="Verdana"/>
              </a:rPr>
              <a:t>FC Cables</a:t>
            </a:r>
            <a:endParaRPr b="1" sz="3090">
              <a:solidFill>
                <a:schemeClr val="dk1"/>
              </a:solidFill>
              <a:latin typeface="Verdana"/>
              <a:ea typeface="Verdana"/>
              <a:cs typeface="Verdana"/>
              <a:sym typeface="Verdan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4"/>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2" name="Google Shape;532;p44"/>
          <p:cNvSpPr/>
          <p:nvPr/>
        </p:nvSpPr>
        <p:spPr>
          <a:xfrm>
            <a:off x="7328148" y="3510427"/>
            <a:ext cx="1930987" cy="138936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3" name="Google Shape;533;p44"/>
          <p:cNvSpPr/>
          <p:nvPr/>
        </p:nvSpPr>
        <p:spPr>
          <a:xfrm>
            <a:off x="7521584" y="1513840"/>
            <a:ext cx="1485245" cy="136582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4" name="Google Shape;534;p44"/>
          <p:cNvSpPr/>
          <p:nvPr/>
        </p:nvSpPr>
        <p:spPr>
          <a:xfrm>
            <a:off x="7735203" y="5406091"/>
            <a:ext cx="1429738" cy="163831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35" name="Google Shape;535;p44"/>
          <p:cNvSpPr txBox="1"/>
          <p:nvPr/>
        </p:nvSpPr>
        <p:spPr>
          <a:xfrm>
            <a:off x="3946959" y="280272"/>
            <a:ext cx="3686658" cy="645343"/>
          </a:xfrm>
          <a:prstGeom prst="rect">
            <a:avLst/>
          </a:prstGeom>
          <a:noFill/>
          <a:ln>
            <a:noFill/>
          </a:ln>
        </p:spPr>
        <p:txBody>
          <a:bodyPr anchorCtr="0" anchor="t" bIns="0" lIns="0" spcFirstLastPara="1" rIns="0" wrap="square" tIns="0">
            <a:noAutofit/>
          </a:bodyPr>
          <a:lstStyle/>
          <a:p>
            <a:pPr indent="0" lvl="0" marL="14017" marR="0" rtl="0" algn="l">
              <a:lnSpc>
                <a:spcPct val="163754"/>
              </a:lnSpc>
              <a:spcBef>
                <a:spcPts val="0"/>
              </a:spcBef>
              <a:spcAft>
                <a:spcPts val="0"/>
              </a:spcAft>
              <a:buNone/>
            </a:pPr>
            <a:r>
              <a:rPr b="1" baseline="30000" lang="en-US" sz="3090">
                <a:solidFill>
                  <a:schemeClr val="dk1"/>
                </a:solidFill>
                <a:latin typeface="Verdana"/>
                <a:ea typeface="Verdana"/>
                <a:cs typeface="Verdana"/>
                <a:sym typeface="Verdana"/>
              </a:rPr>
              <a:t>FC Connectors</a:t>
            </a:r>
            <a:endParaRPr b="1" sz="3090">
              <a:solidFill>
                <a:schemeClr val="dk1"/>
              </a:solidFill>
              <a:latin typeface="Verdana"/>
              <a:ea typeface="Verdana"/>
              <a:cs typeface="Verdana"/>
              <a:sym typeface="Verdana"/>
            </a:endParaRPr>
          </a:p>
        </p:txBody>
      </p:sp>
      <p:sp>
        <p:nvSpPr>
          <p:cNvPr id="536" name="Google Shape;536;p44"/>
          <p:cNvSpPr txBox="1"/>
          <p:nvPr/>
        </p:nvSpPr>
        <p:spPr>
          <a:xfrm>
            <a:off x="723881" y="1728911"/>
            <a:ext cx="223992" cy="985117"/>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a:p>
            <a:pPr indent="0" lvl="0" marL="14017" marR="0" rtl="0" algn="l">
              <a:lnSpc>
                <a:spcPct val="95825"/>
              </a:lnSpc>
              <a:spcBef>
                <a:spcPts val="733"/>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537" name="Google Shape;537;p44"/>
          <p:cNvSpPr txBox="1"/>
          <p:nvPr/>
        </p:nvSpPr>
        <p:spPr>
          <a:xfrm>
            <a:off x="976188" y="1752549"/>
            <a:ext cx="5394694" cy="1832952"/>
          </a:xfrm>
          <a:prstGeom prst="rect">
            <a:avLst/>
          </a:prstGeom>
          <a:noFill/>
          <a:ln>
            <a:noFill/>
          </a:ln>
        </p:spPr>
        <p:txBody>
          <a:bodyPr anchorCtr="0" anchor="t" bIns="0" lIns="0" spcFirstLastPara="1" rIns="0" wrap="square" tIns="0">
            <a:noAutofit/>
          </a:bodyPr>
          <a:lstStyle/>
          <a:p>
            <a:pPr indent="0" lvl="0" marL="14017" marR="57847"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Attached at the end of a cable</a:t>
            </a:r>
            <a:endParaRPr sz="3090">
              <a:solidFill>
                <a:schemeClr val="dk1"/>
              </a:solidFill>
              <a:latin typeface="Calibri"/>
              <a:ea typeface="Calibri"/>
              <a:cs typeface="Calibri"/>
              <a:sym typeface="Calibri"/>
            </a:endParaRPr>
          </a:p>
          <a:p>
            <a:pPr indent="0" lvl="0" marL="14017" marR="0" rtl="0" algn="l">
              <a:lnSpc>
                <a:spcPct val="107864"/>
              </a:lnSpc>
              <a:spcBef>
                <a:spcPts val="957"/>
              </a:spcBef>
              <a:spcAft>
                <a:spcPts val="0"/>
              </a:spcAft>
              <a:buNone/>
            </a:pPr>
            <a:r>
              <a:rPr lang="en-US" sz="3090">
                <a:solidFill>
                  <a:schemeClr val="dk1"/>
                </a:solidFill>
                <a:latin typeface="Calibri"/>
                <a:ea typeface="Calibri"/>
                <a:cs typeface="Calibri"/>
                <a:sym typeface="Calibri"/>
              </a:rPr>
              <a:t>Enable swift connection and disconnection of the cable to and from a port</a:t>
            </a:r>
            <a:endParaRPr sz="3090">
              <a:solidFill>
                <a:schemeClr val="dk1"/>
              </a:solidFill>
              <a:latin typeface="Calibri"/>
              <a:ea typeface="Calibri"/>
              <a:cs typeface="Calibri"/>
              <a:sym typeface="Calibri"/>
            </a:endParaRPr>
          </a:p>
        </p:txBody>
      </p:sp>
      <p:sp>
        <p:nvSpPr>
          <p:cNvPr id="538" name="Google Shape;538;p44"/>
          <p:cNvSpPr txBox="1"/>
          <p:nvPr/>
        </p:nvSpPr>
        <p:spPr>
          <a:xfrm>
            <a:off x="7571204" y="2877865"/>
            <a:ext cx="1649470" cy="225169"/>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aseline="30000" lang="en-US" sz="2318">
                <a:solidFill>
                  <a:schemeClr val="dk1"/>
                </a:solidFill>
                <a:latin typeface="Calibri"/>
                <a:ea typeface="Calibri"/>
                <a:cs typeface="Calibri"/>
                <a:sym typeface="Calibri"/>
              </a:rPr>
              <a:t>Standard Connector</a:t>
            </a:r>
            <a:endParaRPr sz="1545">
              <a:solidFill>
                <a:schemeClr val="dk1"/>
              </a:solidFill>
              <a:latin typeface="Calibri"/>
              <a:ea typeface="Calibri"/>
              <a:cs typeface="Calibri"/>
              <a:sym typeface="Calibri"/>
            </a:endParaRPr>
          </a:p>
        </p:txBody>
      </p:sp>
      <p:sp>
        <p:nvSpPr>
          <p:cNvPr id="539" name="Google Shape;539;p44"/>
          <p:cNvSpPr txBox="1"/>
          <p:nvPr/>
        </p:nvSpPr>
        <p:spPr>
          <a:xfrm>
            <a:off x="723881" y="3705594"/>
            <a:ext cx="223992" cy="419949"/>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540" name="Google Shape;540;p44"/>
          <p:cNvSpPr txBox="1"/>
          <p:nvPr/>
        </p:nvSpPr>
        <p:spPr>
          <a:xfrm>
            <a:off x="976188" y="3729233"/>
            <a:ext cx="4508465" cy="843825"/>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Commonly used connectors</a:t>
            </a:r>
            <a:endParaRPr sz="3090">
              <a:solidFill>
                <a:schemeClr val="dk1"/>
              </a:solidFill>
              <a:latin typeface="Calibri"/>
              <a:ea typeface="Calibri"/>
              <a:cs typeface="Calibri"/>
              <a:sym typeface="Calibri"/>
            </a:endParaRPr>
          </a:p>
          <a:p>
            <a:pPr indent="0" lvl="0" marL="14017" marR="58786" rtl="0" algn="l">
              <a:lnSpc>
                <a:spcPct val="72023"/>
              </a:lnSpc>
              <a:spcBef>
                <a:spcPts val="3"/>
              </a:spcBef>
              <a:spcAft>
                <a:spcPts val="0"/>
              </a:spcAft>
              <a:buNone/>
            </a:pPr>
            <a:r>
              <a:rPr baseline="30000" lang="en-US" sz="4636">
                <a:solidFill>
                  <a:schemeClr val="dk1"/>
                </a:solidFill>
                <a:latin typeface="Calibri"/>
                <a:ea typeface="Calibri"/>
                <a:cs typeface="Calibri"/>
                <a:sym typeface="Calibri"/>
              </a:rPr>
              <a:t>optic cables are:</a:t>
            </a:r>
            <a:endParaRPr sz="3090">
              <a:solidFill>
                <a:schemeClr val="dk1"/>
              </a:solidFill>
              <a:latin typeface="Calibri"/>
              <a:ea typeface="Calibri"/>
              <a:cs typeface="Calibri"/>
              <a:sym typeface="Calibri"/>
            </a:endParaRPr>
          </a:p>
        </p:txBody>
      </p:sp>
      <p:sp>
        <p:nvSpPr>
          <p:cNvPr id="541" name="Google Shape;541;p44"/>
          <p:cNvSpPr txBox="1"/>
          <p:nvPr/>
        </p:nvSpPr>
        <p:spPr>
          <a:xfrm>
            <a:off x="5491456" y="3729233"/>
            <a:ext cx="541043" cy="419950"/>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for</a:t>
            </a:r>
            <a:endParaRPr sz="3090">
              <a:solidFill>
                <a:schemeClr val="dk1"/>
              </a:solidFill>
              <a:latin typeface="Calibri"/>
              <a:ea typeface="Calibri"/>
              <a:cs typeface="Calibri"/>
              <a:sym typeface="Calibri"/>
            </a:endParaRPr>
          </a:p>
        </p:txBody>
      </p:sp>
      <p:sp>
        <p:nvSpPr>
          <p:cNvPr id="542" name="Google Shape;542;p44"/>
          <p:cNvSpPr txBox="1"/>
          <p:nvPr/>
        </p:nvSpPr>
        <p:spPr>
          <a:xfrm>
            <a:off x="6034261" y="3729233"/>
            <a:ext cx="832712" cy="419950"/>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fiber</a:t>
            </a:r>
            <a:endParaRPr sz="3090">
              <a:solidFill>
                <a:schemeClr val="dk1"/>
              </a:solidFill>
              <a:latin typeface="Calibri"/>
              <a:ea typeface="Calibri"/>
              <a:cs typeface="Calibri"/>
              <a:sym typeface="Calibri"/>
            </a:endParaRPr>
          </a:p>
        </p:txBody>
      </p:sp>
      <p:sp>
        <p:nvSpPr>
          <p:cNvPr id="543" name="Google Shape;543;p44"/>
          <p:cNvSpPr txBox="1"/>
          <p:nvPr/>
        </p:nvSpPr>
        <p:spPr>
          <a:xfrm>
            <a:off x="1228494" y="4623554"/>
            <a:ext cx="196239" cy="364443"/>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chemeClr val="dk1"/>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544" name="Google Shape;544;p44"/>
          <p:cNvSpPr txBox="1"/>
          <p:nvPr/>
        </p:nvSpPr>
        <p:spPr>
          <a:xfrm>
            <a:off x="1481137" y="4643844"/>
            <a:ext cx="3418841"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Standard Connector (SC)</a:t>
            </a:r>
            <a:endParaRPr sz="2649">
              <a:solidFill>
                <a:schemeClr val="dk1"/>
              </a:solidFill>
              <a:latin typeface="Calibri"/>
              <a:ea typeface="Calibri"/>
              <a:cs typeface="Calibri"/>
              <a:sym typeface="Calibri"/>
            </a:endParaRPr>
          </a:p>
        </p:txBody>
      </p:sp>
      <p:sp>
        <p:nvSpPr>
          <p:cNvPr id="545" name="Google Shape;545;p44"/>
          <p:cNvSpPr txBox="1"/>
          <p:nvPr/>
        </p:nvSpPr>
        <p:spPr>
          <a:xfrm>
            <a:off x="7699039" y="4923205"/>
            <a:ext cx="1466434"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aseline="30000" lang="en-US" sz="2318">
                <a:solidFill>
                  <a:schemeClr val="dk1"/>
                </a:solidFill>
                <a:latin typeface="Calibri"/>
                <a:ea typeface="Calibri"/>
                <a:cs typeface="Calibri"/>
                <a:sym typeface="Calibri"/>
              </a:rPr>
              <a:t>Lucent Connector</a:t>
            </a:r>
            <a:endParaRPr sz="1545">
              <a:solidFill>
                <a:schemeClr val="dk1"/>
              </a:solidFill>
              <a:latin typeface="Calibri"/>
              <a:ea typeface="Calibri"/>
              <a:cs typeface="Calibri"/>
              <a:sym typeface="Calibri"/>
            </a:endParaRPr>
          </a:p>
        </p:txBody>
      </p:sp>
      <p:sp>
        <p:nvSpPr>
          <p:cNvPr id="546" name="Google Shape;546;p44"/>
          <p:cNvSpPr txBox="1"/>
          <p:nvPr/>
        </p:nvSpPr>
        <p:spPr>
          <a:xfrm>
            <a:off x="1602244" y="5055823"/>
            <a:ext cx="168484" cy="308934"/>
          </a:xfrm>
          <a:prstGeom prst="rect">
            <a:avLst/>
          </a:prstGeom>
          <a:noFill/>
          <a:ln>
            <a:noFill/>
          </a:ln>
        </p:spPr>
        <p:txBody>
          <a:bodyPr anchorCtr="0" anchor="t" bIns="0" lIns="0" spcFirstLastPara="1" rIns="0" wrap="square" tIns="0">
            <a:noAutofit/>
          </a:bodyPr>
          <a:lstStyle/>
          <a:p>
            <a:pPr indent="0" lvl="0" marL="14017" marR="0" rtl="0" algn="l">
              <a:lnSpc>
                <a:spcPct val="107521"/>
              </a:lnSpc>
              <a:spcBef>
                <a:spcPts val="0"/>
              </a:spcBef>
              <a:spcAft>
                <a:spcPts val="0"/>
              </a:spcAft>
              <a:buNone/>
            </a:pPr>
            <a:r>
              <a:rPr lang="en-US" sz="2207">
                <a:solidFill>
                  <a:schemeClr val="dk1"/>
                </a:solidFill>
                <a:latin typeface="Arial"/>
                <a:ea typeface="Arial"/>
                <a:cs typeface="Arial"/>
                <a:sym typeface="Arial"/>
              </a:rPr>
              <a:t>•</a:t>
            </a:r>
            <a:endParaRPr sz="2207">
              <a:solidFill>
                <a:schemeClr val="dk1"/>
              </a:solidFill>
              <a:latin typeface="Arial"/>
              <a:ea typeface="Arial"/>
              <a:cs typeface="Arial"/>
              <a:sym typeface="Arial"/>
            </a:endParaRPr>
          </a:p>
        </p:txBody>
      </p:sp>
      <p:sp>
        <p:nvSpPr>
          <p:cNvPr id="547" name="Google Shape;547;p44"/>
          <p:cNvSpPr txBox="1"/>
          <p:nvPr/>
        </p:nvSpPr>
        <p:spPr>
          <a:xfrm>
            <a:off x="1985695" y="5072766"/>
            <a:ext cx="2183141" cy="308934"/>
          </a:xfrm>
          <a:prstGeom prst="rect">
            <a:avLst/>
          </a:prstGeom>
          <a:noFill/>
          <a:ln>
            <a:noFill/>
          </a:ln>
        </p:spPr>
        <p:txBody>
          <a:bodyPr anchorCtr="0" anchor="t" bIns="0" lIns="0" spcFirstLastPara="1" rIns="0" wrap="square" tIns="0">
            <a:noAutofit/>
          </a:bodyPr>
          <a:lstStyle/>
          <a:p>
            <a:pPr indent="0" lvl="0" marL="14017" marR="0" rtl="0" algn="l">
              <a:lnSpc>
                <a:spcPct val="71337"/>
              </a:lnSpc>
              <a:spcBef>
                <a:spcPts val="0"/>
              </a:spcBef>
              <a:spcAft>
                <a:spcPts val="0"/>
              </a:spcAft>
              <a:buNone/>
            </a:pPr>
            <a:r>
              <a:rPr baseline="30000" lang="en-US" sz="3311">
                <a:solidFill>
                  <a:schemeClr val="dk1"/>
                </a:solidFill>
                <a:latin typeface="Calibri"/>
                <a:ea typeface="Calibri"/>
                <a:cs typeface="Calibri"/>
                <a:sym typeface="Calibri"/>
              </a:rPr>
              <a:t>Duplex connectors</a:t>
            </a:r>
            <a:endParaRPr sz="2207">
              <a:solidFill>
                <a:schemeClr val="dk1"/>
              </a:solidFill>
              <a:latin typeface="Calibri"/>
              <a:ea typeface="Calibri"/>
              <a:cs typeface="Calibri"/>
              <a:sym typeface="Calibri"/>
            </a:endParaRPr>
          </a:p>
        </p:txBody>
      </p:sp>
      <p:sp>
        <p:nvSpPr>
          <p:cNvPr id="548" name="Google Shape;548;p44"/>
          <p:cNvSpPr txBox="1"/>
          <p:nvPr/>
        </p:nvSpPr>
        <p:spPr>
          <a:xfrm>
            <a:off x="1228494" y="5429674"/>
            <a:ext cx="196239" cy="364443"/>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chemeClr val="dk1"/>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549" name="Google Shape;549;p44"/>
          <p:cNvSpPr txBox="1"/>
          <p:nvPr/>
        </p:nvSpPr>
        <p:spPr>
          <a:xfrm>
            <a:off x="1481137" y="5449964"/>
            <a:ext cx="3089161"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Lucent Connector (LC)</a:t>
            </a:r>
            <a:endParaRPr sz="2649">
              <a:solidFill>
                <a:schemeClr val="dk1"/>
              </a:solidFill>
              <a:latin typeface="Calibri"/>
              <a:ea typeface="Calibri"/>
              <a:cs typeface="Calibri"/>
              <a:sym typeface="Calibri"/>
            </a:endParaRPr>
          </a:p>
        </p:txBody>
      </p:sp>
      <p:sp>
        <p:nvSpPr>
          <p:cNvPr id="550" name="Google Shape;550;p44"/>
          <p:cNvSpPr txBox="1"/>
          <p:nvPr/>
        </p:nvSpPr>
        <p:spPr>
          <a:xfrm>
            <a:off x="1602244" y="5861523"/>
            <a:ext cx="168484" cy="308934"/>
          </a:xfrm>
          <a:prstGeom prst="rect">
            <a:avLst/>
          </a:prstGeom>
          <a:noFill/>
          <a:ln>
            <a:noFill/>
          </a:ln>
        </p:spPr>
        <p:txBody>
          <a:bodyPr anchorCtr="0" anchor="t" bIns="0" lIns="0" spcFirstLastPara="1" rIns="0" wrap="square" tIns="0">
            <a:noAutofit/>
          </a:bodyPr>
          <a:lstStyle/>
          <a:p>
            <a:pPr indent="0" lvl="0" marL="14017" marR="0" rtl="0" algn="l">
              <a:lnSpc>
                <a:spcPct val="107521"/>
              </a:lnSpc>
              <a:spcBef>
                <a:spcPts val="0"/>
              </a:spcBef>
              <a:spcAft>
                <a:spcPts val="0"/>
              </a:spcAft>
              <a:buNone/>
            </a:pPr>
            <a:r>
              <a:rPr lang="en-US" sz="2207">
                <a:solidFill>
                  <a:schemeClr val="dk1"/>
                </a:solidFill>
                <a:latin typeface="Arial"/>
                <a:ea typeface="Arial"/>
                <a:cs typeface="Arial"/>
                <a:sym typeface="Arial"/>
              </a:rPr>
              <a:t>•</a:t>
            </a:r>
            <a:endParaRPr sz="2207">
              <a:solidFill>
                <a:schemeClr val="dk1"/>
              </a:solidFill>
              <a:latin typeface="Arial"/>
              <a:ea typeface="Arial"/>
              <a:cs typeface="Arial"/>
              <a:sym typeface="Arial"/>
            </a:endParaRPr>
          </a:p>
        </p:txBody>
      </p:sp>
      <p:sp>
        <p:nvSpPr>
          <p:cNvPr id="551" name="Google Shape;551;p44"/>
          <p:cNvSpPr txBox="1"/>
          <p:nvPr/>
        </p:nvSpPr>
        <p:spPr>
          <a:xfrm>
            <a:off x="1985695" y="5878465"/>
            <a:ext cx="2183141" cy="308935"/>
          </a:xfrm>
          <a:prstGeom prst="rect">
            <a:avLst/>
          </a:prstGeom>
          <a:noFill/>
          <a:ln>
            <a:noFill/>
          </a:ln>
        </p:spPr>
        <p:txBody>
          <a:bodyPr anchorCtr="0" anchor="t" bIns="0" lIns="0" spcFirstLastPara="1" rIns="0" wrap="square" tIns="0">
            <a:noAutofit/>
          </a:bodyPr>
          <a:lstStyle/>
          <a:p>
            <a:pPr indent="0" lvl="0" marL="14017" marR="0" rtl="0" algn="l">
              <a:lnSpc>
                <a:spcPct val="71337"/>
              </a:lnSpc>
              <a:spcBef>
                <a:spcPts val="0"/>
              </a:spcBef>
              <a:spcAft>
                <a:spcPts val="0"/>
              </a:spcAft>
              <a:buNone/>
            </a:pPr>
            <a:r>
              <a:rPr baseline="30000" lang="en-US" sz="3311">
                <a:solidFill>
                  <a:schemeClr val="dk1"/>
                </a:solidFill>
                <a:latin typeface="Calibri"/>
                <a:ea typeface="Calibri"/>
                <a:cs typeface="Calibri"/>
                <a:sym typeface="Calibri"/>
              </a:rPr>
              <a:t>Duplex connectors</a:t>
            </a:r>
            <a:endParaRPr sz="2207">
              <a:solidFill>
                <a:schemeClr val="dk1"/>
              </a:solidFill>
              <a:latin typeface="Calibri"/>
              <a:ea typeface="Calibri"/>
              <a:cs typeface="Calibri"/>
              <a:sym typeface="Calibri"/>
            </a:endParaRPr>
          </a:p>
        </p:txBody>
      </p:sp>
      <p:sp>
        <p:nvSpPr>
          <p:cNvPr id="552" name="Google Shape;552;p44"/>
          <p:cNvSpPr txBox="1"/>
          <p:nvPr/>
        </p:nvSpPr>
        <p:spPr>
          <a:xfrm>
            <a:off x="1228494" y="6235345"/>
            <a:ext cx="196239" cy="364442"/>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chemeClr val="dk1"/>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553" name="Google Shape;553;p44"/>
          <p:cNvSpPr txBox="1"/>
          <p:nvPr/>
        </p:nvSpPr>
        <p:spPr>
          <a:xfrm>
            <a:off x="1481137" y="6255635"/>
            <a:ext cx="2227988"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Straight Tip (ST)</a:t>
            </a:r>
            <a:endParaRPr sz="2649">
              <a:solidFill>
                <a:schemeClr val="dk1"/>
              </a:solidFill>
              <a:latin typeface="Calibri"/>
              <a:ea typeface="Calibri"/>
              <a:cs typeface="Calibri"/>
              <a:sym typeface="Calibri"/>
            </a:endParaRPr>
          </a:p>
        </p:txBody>
      </p:sp>
      <p:sp>
        <p:nvSpPr>
          <p:cNvPr id="554" name="Google Shape;554;p44"/>
          <p:cNvSpPr txBox="1"/>
          <p:nvPr/>
        </p:nvSpPr>
        <p:spPr>
          <a:xfrm>
            <a:off x="1602244" y="6669211"/>
            <a:ext cx="168484" cy="680667"/>
          </a:xfrm>
          <a:prstGeom prst="rect">
            <a:avLst/>
          </a:prstGeom>
          <a:noFill/>
          <a:ln>
            <a:noFill/>
          </a:ln>
        </p:spPr>
        <p:txBody>
          <a:bodyPr anchorCtr="0" anchor="t" bIns="0" lIns="0" spcFirstLastPara="1" rIns="0" wrap="square" tIns="0">
            <a:noAutofit/>
          </a:bodyPr>
          <a:lstStyle/>
          <a:p>
            <a:pPr indent="0" lvl="0" marL="14017" marR="0" rtl="0" algn="l">
              <a:lnSpc>
                <a:spcPct val="107521"/>
              </a:lnSpc>
              <a:spcBef>
                <a:spcPts val="0"/>
              </a:spcBef>
              <a:spcAft>
                <a:spcPts val="0"/>
              </a:spcAft>
              <a:buNone/>
            </a:pPr>
            <a:r>
              <a:rPr lang="en-US" sz="2207">
                <a:solidFill>
                  <a:schemeClr val="dk1"/>
                </a:solidFill>
                <a:latin typeface="Arial"/>
                <a:ea typeface="Arial"/>
                <a:cs typeface="Arial"/>
                <a:sym typeface="Arial"/>
              </a:rPr>
              <a:t>•</a:t>
            </a:r>
            <a:endParaRPr sz="2207">
              <a:solidFill>
                <a:schemeClr val="dk1"/>
              </a:solidFill>
              <a:latin typeface="Arial"/>
              <a:ea typeface="Arial"/>
              <a:cs typeface="Arial"/>
              <a:sym typeface="Arial"/>
            </a:endParaRPr>
          </a:p>
          <a:p>
            <a:pPr indent="0" lvl="0" marL="14017" marR="0" rtl="0" algn="l">
              <a:lnSpc>
                <a:spcPct val="95825"/>
              </a:lnSpc>
              <a:spcBef>
                <a:spcPts val="267"/>
              </a:spcBef>
              <a:spcAft>
                <a:spcPts val="0"/>
              </a:spcAft>
              <a:buNone/>
            </a:pPr>
            <a:r>
              <a:rPr lang="en-US" sz="2207">
                <a:solidFill>
                  <a:schemeClr val="dk1"/>
                </a:solidFill>
                <a:latin typeface="Arial"/>
                <a:ea typeface="Arial"/>
                <a:cs typeface="Arial"/>
                <a:sym typeface="Arial"/>
              </a:rPr>
              <a:t>•</a:t>
            </a:r>
            <a:endParaRPr sz="2207">
              <a:solidFill>
                <a:schemeClr val="dk1"/>
              </a:solidFill>
              <a:latin typeface="Arial"/>
              <a:ea typeface="Arial"/>
              <a:cs typeface="Arial"/>
              <a:sym typeface="Arial"/>
            </a:endParaRPr>
          </a:p>
        </p:txBody>
      </p:sp>
      <p:sp>
        <p:nvSpPr>
          <p:cNvPr id="555" name="Google Shape;555;p44"/>
          <p:cNvSpPr txBox="1"/>
          <p:nvPr/>
        </p:nvSpPr>
        <p:spPr>
          <a:xfrm>
            <a:off x="1985695" y="6686154"/>
            <a:ext cx="2720786" cy="680667"/>
          </a:xfrm>
          <a:prstGeom prst="rect">
            <a:avLst/>
          </a:prstGeom>
          <a:noFill/>
          <a:ln>
            <a:noFill/>
          </a:ln>
        </p:spPr>
        <p:txBody>
          <a:bodyPr anchorCtr="0" anchor="t" bIns="0" lIns="0" spcFirstLastPara="1" rIns="0" wrap="square" tIns="0">
            <a:noAutofit/>
          </a:bodyPr>
          <a:lstStyle/>
          <a:p>
            <a:pPr indent="0" lvl="0" marL="14017" marR="0" rtl="0" algn="l">
              <a:lnSpc>
                <a:spcPct val="71337"/>
              </a:lnSpc>
              <a:spcBef>
                <a:spcPts val="0"/>
              </a:spcBef>
              <a:spcAft>
                <a:spcPts val="0"/>
              </a:spcAft>
              <a:buNone/>
            </a:pPr>
            <a:r>
              <a:rPr baseline="30000" lang="en-US" sz="3311">
                <a:solidFill>
                  <a:schemeClr val="dk1"/>
                </a:solidFill>
                <a:latin typeface="Calibri"/>
                <a:ea typeface="Calibri"/>
                <a:cs typeface="Calibri"/>
                <a:sym typeface="Calibri"/>
              </a:rPr>
              <a:t>Patch panel connectors</a:t>
            </a:r>
            <a:endParaRPr sz="2207">
              <a:solidFill>
                <a:schemeClr val="dk1"/>
              </a:solidFill>
              <a:latin typeface="Calibri"/>
              <a:ea typeface="Calibri"/>
              <a:cs typeface="Calibri"/>
              <a:sym typeface="Calibri"/>
            </a:endParaRPr>
          </a:p>
          <a:p>
            <a:pPr indent="0" lvl="0" marL="14017" marR="42135" rtl="0" algn="l">
              <a:lnSpc>
                <a:spcPct val="101725"/>
              </a:lnSpc>
              <a:spcBef>
                <a:spcPts val="114"/>
              </a:spcBef>
              <a:spcAft>
                <a:spcPts val="0"/>
              </a:spcAft>
              <a:buNone/>
            </a:pPr>
            <a:r>
              <a:rPr lang="en-US" sz="2207">
                <a:solidFill>
                  <a:schemeClr val="dk1"/>
                </a:solidFill>
                <a:latin typeface="Calibri"/>
                <a:ea typeface="Calibri"/>
                <a:cs typeface="Calibri"/>
                <a:sym typeface="Calibri"/>
              </a:rPr>
              <a:t>Simplex connectors</a:t>
            </a:r>
            <a:endParaRPr sz="2207">
              <a:solidFill>
                <a:schemeClr val="dk1"/>
              </a:solidFill>
              <a:latin typeface="Calibri"/>
              <a:ea typeface="Calibri"/>
              <a:cs typeface="Calibri"/>
              <a:sym typeface="Calibri"/>
            </a:endParaRPr>
          </a:p>
        </p:txBody>
      </p:sp>
      <p:sp>
        <p:nvSpPr>
          <p:cNvPr id="556" name="Google Shape;556;p44"/>
          <p:cNvSpPr txBox="1"/>
          <p:nvPr/>
        </p:nvSpPr>
        <p:spPr>
          <a:xfrm>
            <a:off x="7594752" y="7110197"/>
            <a:ext cx="1841534" cy="224833"/>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aseline="30000" lang="en-US" sz="2318">
                <a:solidFill>
                  <a:schemeClr val="dk1"/>
                </a:solidFill>
                <a:latin typeface="Calibri"/>
                <a:ea typeface="Calibri"/>
                <a:cs typeface="Calibri"/>
                <a:sym typeface="Calibri"/>
              </a:rPr>
              <a:t>Straight Tip Connector</a:t>
            </a:r>
            <a:endParaRPr sz="1545">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45"/>
          <p:cNvPicPr preferRelativeResize="0"/>
          <p:nvPr/>
        </p:nvPicPr>
        <p:blipFill rotWithShape="1">
          <a:blip r:embed="rId3">
            <a:alphaModFix/>
          </a:blip>
          <a:srcRect b="0" l="0" r="0" t="0"/>
          <a:stretch/>
        </p:blipFill>
        <p:spPr>
          <a:xfrm>
            <a:off x="552874" y="1665474"/>
            <a:ext cx="9587653" cy="5862365"/>
          </a:xfrm>
          <a:prstGeom prst="rect">
            <a:avLst/>
          </a:prstGeom>
          <a:noFill/>
          <a:ln>
            <a:noFill/>
          </a:ln>
        </p:spPr>
      </p:pic>
      <p:sp>
        <p:nvSpPr>
          <p:cNvPr id="562" name="Google Shape;562;p45"/>
          <p:cNvSpPr txBox="1"/>
          <p:nvPr/>
        </p:nvSpPr>
        <p:spPr>
          <a:xfrm>
            <a:off x="1309793" y="420511"/>
            <a:ext cx="8662529" cy="5678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090">
                <a:solidFill>
                  <a:schemeClr val="dk1"/>
                </a:solidFill>
                <a:latin typeface="Verdana"/>
                <a:ea typeface="Verdana"/>
                <a:cs typeface="Verdana"/>
                <a:sym typeface="Verdana"/>
              </a:rPr>
              <a:t>Fiber Channel Protocol Stack</a:t>
            </a:r>
            <a:endParaRPr sz="3090">
              <a:solidFill>
                <a:schemeClr val="dk1"/>
              </a:solidFill>
              <a:latin typeface="Verdana"/>
              <a:ea typeface="Verdana"/>
              <a:cs typeface="Verdana"/>
              <a:sym typeface="Verdan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6"/>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8" name="Google Shape;568;p46"/>
          <p:cNvSpPr/>
          <p:nvPr/>
        </p:nvSpPr>
        <p:spPr>
          <a:xfrm>
            <a:off x="2307246" y="3069731"/>
            <a:ext cx="4469192" cy="122284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69" name="Google Shape;569;p46"/>
          <p:cNvSpPr txBox="1"/>
          <p:nvPr/>
        </p:nvSpPr>
        <p:spPr>
          <a:xfrm>
            <a:off x="1312615" y="280802"/>
            <a:ext cx="8201813"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FC Addressing in Switched Fabric</a:t>
            </a:r>
            <a:endParaRPr b="1" sz="3090">
              <a:solidFill>
                <a:schemeClr val="dk1"/>
              </a:solidFill>
              <a:latin typeface="Verdana"/>
              <a:ea typeface="Verdana"/>
              <a:cs typeface="Verdana"/>
              <a:sym typeface="Verdana"/>
            </a:endParaRPr>
          </a:p>
        </p:txBody>
      </p:sp>
      <p:sp>
        <p:nvSpPr>
          <p:cNvPr id="570" name="Google Shape;570;p46"/>
          <p:cNvSpPr txBox="1"/>
          <p:nvPr/>
        </p:nvSpPr>
        <p:spPr>
          <a:xfrm>
            <a:off x="723881" y="1656583"/>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6F2F9F"/>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571" name="Google Shape;571;p46"/>
          <p:cNvSpPr txBox="1"/>
          <p:nvPr/>
        </p:nvSpPr>
        <p:spPr>
          <a:xfrm>
            <a:off x="976188" y="1680222"/>
            <a:ext cx="8111323" cy="1330020"/>
          </a:xfrm>
          <a:prstGeom prst="rect">
            <a:avLst/>
          </a:prstGeom>
          <a:noFill/>
          <a:ln>
            <a:noFill/>
          </a:ln>
        </p:spPr>
        <p:txBody>
          <a:bodyPr anchorCtr="0" anchor="t" bIns="0" lIns="0" spcFirstLastPara="1" rIns="0" wrap="square" tIns="0">
            <a:noAutofit/>
          </a:bodyPr>
          <a:lstStyle/>
          <a:p>
            <a:pPr indent="0" lvl="0" marL="14017" marR="22983" rtl="0" algn="l">
              <a:lnSpc>
                <a:spcPct val="70232"/>
              </a:lnSpc>
              <a:spcBef>
                <a:spcPts val="0"/>
              </a:spcBef>
              <a:spcAft>
                <a:spcPts val="0"/>
              </a:spcAft>
              <a:buNone/>
            </a:pPr>
            <a:r>
              <a:rPr baseline="30000" lang="en-US" sz="4636">
                <a:solidFill>
                  <a:srgbClr val="6F2F9F"/>
                </a:solidFill>
                <a:latin typeface="Calibri"/>
                <a:ea typeface="Calibri"/>
                <a:cs typeface="Calibri"/>
                <a:sym typeface="Calibri"/>
              </a:rPr>
              <a:t>FC Address is assigned to nodes during fabric login</a:t>
            </a:r>
            <a:endParaRPr sz="3090">
              <a:solidFill>
                <a:schemeClr val="dk1"/>
              </a:solidFill>
              <a:latin typeface="Calibri"/>
              <a:ea typeface="Calibri"/>
              <a:cs typeface="Calibri"/>
              <a:sym typeface="Calibri"/>
            </a:endParaRPr>
          </a:p>
          <a:p>
            <a:pPr indent="0" lvl="0" marL="266323" marR="0" rtl="0" algn="l">
              <a:lnSpc>
                <a:spcPct val="77649"/>
              </a:lnSpc>
              <a:spcBef>
                <a:spcPts val="0"/>
              </a:spcBef>
              <a:spcAft>
                <a:spcPts val="0"/>
              </a:spcAft>
              <a:buNone/>
            </a:pPr>
            <a:r>
              <a:rPr baseline="30000" lang="en-US" sz="3973">
                <a:solidFill>
                  <a:schemeClr val="dk1"/>
                </a:solidFill>
                <a:latin typeface="Arial"/>
                <a:ea typeface="Arial"/>
                <a:cs typeface="Arial"/>
                <a:sym typeface="Arial"/>
              </a:rPr>
              <a:t>• </a:t>
            </a:r>
            <a:r>
              <a:rPr baseline="30000" lang="en-US" sz="3973">
                <a:solidFill>
                  <a:schemeClr val="dk1"/>
                </a:solidFill>
                <a:latin typeface="Calibri"/>
                <a:ea typeface="Calibri"/>
                <a:cs typeface="Calibri"/>
                <a:sym typeface="Calibri"/>
              </a:rPr>
              <a:t>Used for communication between nodes within FC SAN</a:t>
            </a:r>
            <a:endParaRPr sz="2649">
              <a:solidFill>
                <a:schemeClr val="dk1"/>
              </a:solidFill>
              <a:latin typeface="Calibri"/>
              <a:ea typeface="Calibri"/>
              <a:cs typeface="Calibri"/>
              <a:sym typeface="Calibri"/>
            </a:endParaRPr>
          </a:p>
          <a:p>
            <a:pPr indent="0" lvl="0" marL="14017" marR="53504" rtl="0" algn="l">
              <a:lnSpc>
                <a:spcPct val="101725"/>
              </a:lnSpc>
              <a:spcBef>
                <a:spcPts val="149"/>
              </a:spcBef>
              <a:spcAft>
                <a:spcPts val="0"/>
              </a:spcAft>
              <a:buNone/>
            </a:pPr>
            <a:r>
              <a:rPr lang="en-US" sz="3090">
                <a:solidFill>
                  <a:srgbClr val="C00000"/>
                </a:solidFill>
                <a:latin typeface="Calibri"/>
                <a:ea typeface="Calibri"/>
                <a:cs typeface="Calibri"/>
                <a:sym typeface="Calibri"/>
              </a:rPr>
              <a:t>Address format</a:t>
            </a:r>
            <a:endParaRPr sz="3090">
              <a:solidFill>
                <a:schemeClr val="dk1"/>
              </a:solidFill>
              <a:latin typeface="Calibri"/>
              <a:ea typeface="Calibri"/>
              <a:cs typeface="Calibri"/>
              <a:sym typeface="Calibri"/>
            </a:endParaRPr>
          </a:p>
        </p:txBody>
      </p:sp>
      <p:sp>
        <p:nvSpPr>
          <p:cNvPr id="572" name="Google Shape;572;p46"/>
          <p:cNvSpPr txBox="1"/>
          <p:nvPr/>
        </p:nvSpPr>
        <p:spPr>
          <a:xfrm>
            <a:off x="723881" y="2566297"/>
            <a:ext cx="224160" cy="420286"/>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C0000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573" name="Google Shape;573;p46"/>
          <p:cNvSpPr txBox="1"/>
          <p:nvPr/>
        </p:nvSpPr>
        <p:spPr>
          <a:xfrm>
            <a:off x="723881" y="4387243"/>
            <a:ext cx="223992" cy="419949"/>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00AF5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574" name="Google Shape;574;p46"/>
          <p:cNvSpPr txBox="1"/>
          <p:nvPr/>
        </p:nvSpPr>
        <p:spPr>
          <a:xfrm>
            <a:off x="976188" y="4410881"/>
            <a:ext cx="3564119" cy="796728"/>
          </a:xfrm>
          <a:prstGeom prst="rect">
            <a:avLst/>
          </a:prstGeom>
          <a:noFill/>
          <a:ln>
            <a:noFill/>
          </a:ln>
        </p:spPr>
        <p:txBody>
          <a:bodyPr anchorCtr="0" anchor="t" bIns="0" lIns="0" spcFirstLastPara="1" rIns="0" wrap="square" tIns="0">
            <a:noAutofit/>
          </a:bodyPr>
          <a:lstStyle/>
          <a:p>
            <a:pPr indent="0" lvl="0" marL="14017" marR="0" rtl="0" algn="l">
              <a:lnSpc>
                <a:spcPct val="122038"/>
              </a:lnSpc>
              <a:spcBef>
                <a:spcPts val="0"/>
              </a:spcBef>
              <a:spcAft>
                <a:spcPts val="0"/>
              </a:spcAft>
              <a:buNone/>
            </a:pPr>
            <a:r>
              <a:rPr lang="en-US" sz="3090">
                <a:solidFill>
                  <a:srgbClr val="00AF50"/>
                </a:solidFill>
                <a:latin typeface="Calibri"/>
                <a:ea typeface="Calibri"/>
                <a:cs typeface="Calibri"/>
                <a:sym typeface="Calibri"/>
              </a:rPr>
              <a:t>Domain ID is a unique </a:t>
            </a:r>
            <a:endParaRPr sz="3090">
              <a:solidFill>
                <a:schemeClr val="dk1"/>
              </a:solidFill>
              <a:latin typeface="Calibri"/>
              <a:ea typeface="Calibri"/>
              <a:cs typeface="Calibri"/>
              <a:sym typeface="Calibri"/>
            </a:endParaRPr>
          </a:p>
          <a:p>
            <a:pPr indent="0" lvl="0" marL="14017" marR="0" rtl="0" algn="l">
              <a:lnSpc>
                <a:spcPct val="122038"/>
              </a:lnSpc>
              <a:spcBef>
                <a:spcPts val="0"/>
              </a:spcBef>
              <a:spcAft>
                <a:spcPts val="0"/>
              </a:spcAft>
              <a:buNone/>
            </a:pPr>
            <a:r>
              <a:rPr lang="en-US" sz="3090">
                <a:solidFill>
                  <a:srgbClr val="00AF50"/>
                </a:solidFill>
                <a:latin typeface="Calibri"/>
                <a:ea typeface="Calibri"/>
                <a:cs typeface="Calibri"/>
                <a:sym typeface="Calibri"/>
              </a:rPr>
              <a:t>in the fabric</a:t>
            </a:r>
            <a:endParaRPr sz="3090">
              <a:solidFill>
                <a:schemeClr val="dk1"/>
              </a:solidFill>
              <a:latin typeface="Calibri"/>
              <a:ea typeface="Calibri"/>
              <a:cs typeface="Calibri"/>
              <a:sym typeface="Calibri"/>
            </a:endParaRPr>
          </a:p>
        </p:txBody>
      </p:sp>
      <p:sp>
        <p:nvSpPr>
          <p:cNvPr id="575" name="Google Shape;575;p46"/>
          <p:cNvSpPr txBox="1"/>
          <p:nvPr/>
        </p:nvSpPr>
        <p:spPr>
          <a:xfrm>
            <a:off x="4549289" y="4410881"/>
            <a:ext cx="5231994" cy="419950"/>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00AF50"/>
                </a:solidFill>
                <a:latin typeface="Calibri"/>
                <a:ea typeface="Calibri"/>
                <a:cs typeface="Calibri"/>
                <a:sym typeface="Calibri"/>
              </a:rPr>
              <a:t>number provided to each switch</a:t>
            </a:r>
            <a:endParaRPr sz="3090">
              <a:solidFill>
                <a:schemeClr val="dk1"/>
              </a:solidFill>
              <a:latin typeface="Calibri"/>
              <a:ea typeface="Calibri"/>
              <a:cs typeface="Calibri"/>
              <a:sym typeface="Calibri"/>
            </a:endParaRPr>
          </a:p>
        </p:txBody>
      </p:sp>
      <p:sp>
        <p:nvSpPr>
          <p:cNvPr id="576" name="Google Shape;576;p46"/>
          <p:cNvSpPr txBox="1"/>
          <p:nvPr/>
        </p:nvSpPr>
        <p:spPr>
          <a:xfrm>
            <a:off x="976188" y="5436958"/>
            <a:ext cx="8874667" cy="1671805"/>
          </a:xfrm>
          <a:prstGeom prst="rect">
            <a:avLst/>
          </a:prstGeom>
          <a:noFill/>
          <a:ln>
            <a:noFill/>
          </a:ln>
        </p:spPr>
        <p:txBody>
          <a:bodyPr anchorCtr="0" anchor="t" bIns="0" lIns="0" spcFirstLastPara="1" rIns="0" wrap="square" tIns="0">
            <a:noAutofit/>
          </a:bodyPr>
          <a:lstStyle/>
          <a:p>
            <a:pPr indent="0" lvl="0" marL="266323" marR="71864" rtl="0" algn="l">
              <a:lnSpc>
                <a:spcPct val="74729"/>
              </a:lnSpc>
              <a:spcBef>
                <a:spcPts val="0"/>
              </a:spcBef>
              <a:spcAft>
                <a:spcPts val="0"/>
              </a:spcAft>
              <a:buNone/>
            </a:pPr>
            <a:r>
              <a:rPr baseline="30000" lang="en-US" sz="3973">
                <a:solidFill>
                  <a:schemeClr val="dk1"/>
                </a:solidFill>
                <a:latin typeface="Arial"/>
                <a:ea typeface="Arial"/>
                <a:cs typeface="Arial"/>
                <a:sym typeface="Arial"/>
              </a:rPr>
              <a:t>• </a:t>
            </a:r>
            <a:r>
              <a:rPr baseline="30000" lang="en-US" sz="3973">
                <a:solidFill>
                  <a:schemeClr val="dk1"/>
                </a:solidFill>
                <a:latin typeface="Calibri"/>
                <a:ea typeface="Calibri"/>
                <a:cs typeface="Calibri"/>
                <a:sym typeface="Calibri"/>
              </a:rPr>
              <a:t>239 addresses are available for domain ID</a:t>
            </a:r>
            <a:endParaRPr sz="2649">
              <a:solidFill>
                <a:schemeClr val="dk1"/>
              </a:solidFill>
              <a:latin typeface="Calibri"/>
              <a:ea typeface="Calibri"/>
              <a:cs typeface="Calibri"/>
              <a:sym typeface="Calibri"/>
            </a:endParaRPr>
          </a:p>
          <a:p>
            <a:pPr indent="0" lvl="0" marL="14017" marR="0" rtl="0" algn="l">
              <a:lnSpc>
                <a:spcPct val="119288"/>
              </a:lnSpc>
              <a:spcBef>
                <a:spcPts val="339"/>
              </a:spcBef>
              <a:spcAft>
                <a:spcPts val="0"/>
              </a:spcAft>
              <a:buNone/>
            </a:pPr>
            <a:r>
              <a:rPr lang="en-US" sz="3090">
                <a:solidFill>
                  <a:srgbClr val="006FC0"/>
                </a:solidFill>
                <a:latin typeface="Calibri"/>
                <a:ea typeface="Calibri"/>
                <a:cs typeface="Calibri"/>
                <a:sym typeface="Calibri"/>
              </a:rPr>
              <a:t>Maximum possible number of node ports in a switched</a:t>
            </a:r>
            <a:endParaRPr sz="3090">
              <a:solidFill>
                <a:schemeClr val="dk1"/>
              </a:solidFill>
              <a:latin typeface="Calibri"/>
              <a:ea typeface="Calibri"/>
              <a:cs typeface="Calibri"/>
              <a:sym typeface="Calibri"/>
            </a:endParaRPr>
          </a:p>
          <a:p>
            <a:pPr indent="0" lvl="0" marL="14017" marR="71864" rtl="0" algn="l">
              <a:lnSpc>
                <a:spcPct val="65940"/>
              </a:lnSpc>
              <a:spcBef>
                <a:spcPts val="0"/>
              </a:spcBef>
              <a:spcAft>
                <a:spcPts val="0"/>
              </a:spcAft>
              <a:buNone/>
            </a:pPr>
            <a:r>
              <a:rPr baseline="30000" lang="en-US" sz="4636">
                <a:solidFill>
                  <a:srgbClr val="006FC0"/>
                </a:solidFill>
                <a:latin typeface="Calibri"/>
                <a:ea typeface="Calibri"/>
                <a:cs typeface="Calibri"/>
                <a:sym typeface="Calibri"/>
              </a:rPr>
              <a:t>fabric:</a:t>
            </a:r>
            <a:endParaRPr sz="3090">
              <a:solidFill>
                <a:schemeClr val="dk1"/>
              </a:solidFill>
              <a:latin typeface="Calibri"/>
              <a:ea typeface="Calibri"/>
              <a:cs typeface="Calibri"/>
              <a:sym typeface="Calibri"/>
            </a:endParaRPr>
          </a:p>
          <a:p>
            <a:pPr indent="0" lvl="0" marL="266323" marR="71864" rtl="0" algn="l">
              <a:lnSpc>
                <a:spcPct val="77649"/>
              </a:lnSpc>
              <a:spcBef>
                <a:spcPts val="1"/>
              </a:spcBef>
              <a:spcAft>
                <a:spcPts val="0"/>
              </a:spcAft>
              <a:buNone/>
            </a:pPr>
            <a:r>
              <a:rPr baseline="30000" lang="en-US" sz="3973">
                <a:solidFill>
                  <a:schemeClr val="dk1"/>
                </a:solidFill>
                <a:latin typeface="Arial"/>
                <a:ea typeface="Arial"/>
                <a:cs typeface="Arial"/>
                <a:sym typeface="Arial"/>
              </a:rPr>
              <a:t>• </a:t>
            </a:r>
            <a:r>
              <a:rPr baseline="30000" lang="en-US" sz="3973">
                <a:solidFill>
                  <a:schemeClr val="dk1"/>
                </a:solidFill>
                <a:latin typeface="Calibri"/>
                <a:ea typeface="Calibri"/>
                <a:cs typeface="Calibri"/>
                <a:sym typeface="Calibri"/>
              </a:rPr>
              <a:t>239 domains X 256 areas X 256 ports = 15,663,104</a:t>
            </a:r>
            <a:endParaRPr sz="2649">
              <a:solidFill>
                <a:schemeClr val="dk1"/>
              </a:solidFill>
              <a:latin typeface="Calibri"/>
              <a:ea typeface="Calibri"/>
              <a:cs typeface="Calibri"/>
              <a:sym typeface="Calibri"/>
            </a:endParaRPr>
          </a:p>
        </p:txBody>
      </p:sp>
      <p:sp>
        <p:nvSpPr>
          <p:cNvPr id="577" name="Google Shape;577;p46"/>
          <p:cNvSpPr txBox="1"/>
          <p:nvPr/>
        </p:nvSpPr>
        <p:spPr>
          <a:xfrm>
            <a:off x="723881" y="5912617"/>
            <a:ext cx="224160" cy="420286"/>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006FC0"/>
                </a:solidFill>
                <a:latin typeface="Arial"/>
                <a:ea typeface="Arial"/>
                <a:cs typeface="Arial"/>
                <a:sym typeface="Arial"/>
              </a:rPr>
              <a:t>•</a:t>
            </a:r>
            <a:endParaRPr sz="3090">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7"/>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83" name="Google Shape;583;p47"/>
          <p:cNvSpPr txBox="1"/>
          <p:nvPr/>
        </p:nvSpPr>
        <p:spPr>
          <a:xfrm>
            <a:off x="2584722" y="168205"/>
            <a:ext cx="5523956"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FCIP (IP SAN Protocol)</a:t>
            </a:r>
            <a:endParaRPr b="1" sz="3090">
              <a:solidFill>
                <a:schemeClr val="dk1"/>
              </a:solidFill>
              <a:latin typeface="Verdana"/>
              <a:ea typeface="Verdana"/>
              <a:cs typeface="Verdana"/>
              <a:sym typeface="Verdana"/>
            </a:endParaRPr>
          </a:p>
        </p:txBody>
      </p:sp>
      <p:sp>
        <p:nvSpPr>
          <p:cNvPr id="584" name="Google Shape;584;p47"/>
          <p:cNvSpPr txBox="1"/>
          <p:nvPr/>
        </p:nvSpPr>
        <p:spPr>
          <a:xfrm>
            <a:off x="723881" y="1658265"/>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C0000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585" name="Google Shape;585;p47"/>
          <p:cNvSpPr txBox="1"/>
          <p:nvPr/>
        </p:nvSpPr>
        <p:spPr>
          <a:xfrm>
            <a:off x="976188" y="1681905"/>
            <a:ext cx="8908867" cy="2960538"/>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C00000"/>
                </a:solidFill>
                <a:latin typeface="Calibri"/>
                <a:ea typeface="Calibri"/>
                <a:cs typeface="Calibri"/>
                <a:sym typeface="Calibri"/>
              </a:rPr>
              <a:t>IP-based protocol that is used to connect distributed FC</a:t>
            </a:r>
            <a:endParaRPr sz="3090">
              <a:solidFill>
                <a:schemeClr val="dk1"/>
              </a:solidFill>
              <a:latin typeface="Calibri"/>
              <a:ea typeface="Calibri"/>
              <a:cs typeface="Calibri"/>
              <a:sym typeface="Calibri"/>
            </a:endParaRPr>
          </a:p>
          <a:p>
            <a:pPr indent="0" lvl="0" marL="14017" marR="58786" rtl="0" algn="l">
              <a:lnSpc>
                <a:spcPct val="72023"/>
              </a:lnSpc>
              <a:spcBef>
                <a:spcPts val="3"/>
              </a:spcBef>
              <a:spcAft>
                <a:spcPts val="0"/>
              </a:spcAft>
              <a:buNone/>
            </a:pPr>
            <a:r>
              <a:rPr baseline="30000" lang="en-US" sz="4636">
                <a:solidFill>
                  <a:srgbClr val="C00000"/>
                </a:solidFill>
                <a:latin typeface="Calibri"/>
                <a:ea typeface="Calibri"/>
                <a:cs typeface="Calibri"/>
                <a:sym typeface="Calibri"/>
              </a:rPr>
              <a:t>SAN islands</a:t>
            </a:r>
            <a:endParaRPr sz="3090">
              <a:solidFill>
                <a:schemeClr val="dk1"/>
              </a:solidFill>
              <a:latin typeface="Calibri"/>
              <a:ea typeface="Calibri"/>
              <a:cs typeface="Calibri"/>
              <a:sym typeface="Calibri"/>
            </a:endParaRPr>
          </a:p>
          <a:p>
            <a:pPr indent="0" lvl="0" marL="14017" marR="261334" rtl="0" algn="l">
              <a:lnSpc>
                <a:spcPct val="107864"/>
              </a:lnSpc>
              <a:spcBef>
                <a:spcPts val="955"/>
              </a:spcBef>
              <a:spcAft>
                <a:spcPts val="0"/>
              </a:spcAft>
              <a:buNone/>
            </a:pPr>
            <a:r>
              <a:rPr lang="en-US" sz="3090">
                <a:solidFill>
                  <a:srgbClr val="006FC0"/>
                </a:solidFill>
                <a:latin typeface="Calibri"/>
                <a:ea typeface="Calibri"/>
                <a:cs typeface="Calibri"/>
                <a:sym typeface="Calibri"/>
              </a:rPr>
              <a:t>Creates virtual FC links over existing IP network that is used to transport FC data between different FC SANs</a:t>
            </a:r>
            <a:endParaRPr sz="3090">
              <a:solidFill>
                <a:schemeClr val="dk1"/>
              </a:solidFill>
              <a:latin typeface="Calibri"/>
              <a:ea typeface="Calibri"/>
              <a:cs typeface="Calibri"/>
              <a:sym typeface="Calibri"/>
            </a:endParaRPr>
          </a:p>
          <a:p>
            <a:pPr indent="0" lvl="0" marL="14017" marR="58786" rtl="0" algn="l">
              <a:lnSpc>
                <a:spcPct val="101725"/>
              </a:lnSpc>
              <a:spcBef>
                <a:spcPts val="660"/>
              </a:spcBef>
              <a:spcAft>
                <a:spcPts val="0"/>
              </a:spcAft>
              <a:buNone/>
            </a:pPr>
            <a:r>
              <a:rPr lang="en-US" sz="3090">
                <a:solidFill>
                  <a:srgbClr val="00AF50"/>
                </a:solidFill>
                <a:latin typeface="Calibri"/>
                <a:ea typeface="Calibri"/>
                <a:cs typeface="Calibri"/>
                <a:sym typeface="Calibri"/>
              </a:rPr>
              <a:t>Encapsulates FC frames onto IP packet</a:t>
            </a:r>
            <a:endParaRPr sz="3090">
              <a:solidFill>
                <a:schemeClr val="dk1"/>
              </a:solidFill>
              <a:latin typeface="Calibri"/>
              <a:ea typeface="Calibri"/>
              <a:cs typeface="Calibri"/>
              <a:sym typeface="Calibri"/>
            </a:endParaRPr>
          </a:p>
          <a:p>
            <a:pPr indent="0" lvl="0" marL="14017" marR="58786" rtl="0" algn="l">
              <a:lnSpc>
                <a:spcPct val="101725"/>
              </a:lnSpc>
              <a:spcBef>
                <a:spcPts val="668"/>
              </a:spcBef>
              <a:spcAft>
                <a:spcPts val="0"/>
              </a:spcAft>
              <a:buNone/>
            </a:pPr>
            <a:r>
              <a:rPr lang="en-US" sz="3090">
                <a:solidFill>
                  <a:srgbClr val="6F2F9F"/>
                </a:solidFill>
                <a:latin typeface="Calibri"/>
                <a:ea typeface="Calibri"/>
                <a:cs typeface="Calibri"/>
                <a:sym typeface="Calibri"/>
              </a:rPr>
              <a:t>Provides disaster recovery solution</a:t>
            </a:r>
            <a:endParaRPr sz="3090">
              <a:solidFill>
                <a:schemeClr val="dk1"/>
              </a:solidFill>
              <a:latin typeface="Calibri"/>
              <a:ea typeface="Calibri"/>
              <a:cs typeface="Calibri"/>
              <a:sym typeface="Calibri"/>
            </a:endParaRPr>
          </a:p>
        </p:txBody>
      </p:sp>
      <p:sp>
        <p:nvSpPr>
          <p:cNvPr id="586" name="Google Shape;586;p47"/>
          <p:cNvSpPr txBox="1"/>
          <p:nvPr/>
        </p:nvSpPr>
        <p:spPr>
          <a:xfrm>
            <a:off x="723881" y="2647588"/>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006FC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587" name="Google Shape;587;p47"/>
          <p:cNvSpPr txBox="1"/>
          <p:nvPr/>
        </p:nvSpPr>
        <p:spPr>
          <a:xfrm>
            <a:off x="723881" y="3634676"/>
            <a:ext cx="224160" cy="984127"/>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00AF50"/>
                </a:solidFill>
                <a:latin typeface="Arial"/>
                <a:ea typeface="Arial"/>
                <a:cs typeface="Arial"/>
                <a:sym typeface="Arial"/>
              </a:rPr>
              <a:t>•</a:t>
            </a:r>
            <a:endParaRPr sz="3090">
              <a:solidFill>
                <a:schemeClr val="dk1"/>
              </a:solidFill>
              <a:latin typeface="Arial"/>
              <a:ea typeface="Arial"/>
              <a:cs typeface="Arial"/>
              <a:sym typeface="Arial"/>
            </a:endParaRPr>
          </a:p>
          <a:p>
            <a:pPr indent="0" lvl="0" marL="14017" marR="168" rtl="0" algn="l">
              <a:lnSpc>
                <a:spcPct val="95825"/>
              </a:lnSpc>
              <a:spcBef>
                <a:spcPts val="723"/>
              </a:spcBef>
              <a:spcAft>
                <a:spcPts val="0"/>
              </a:spcAft>
              <a:buNone/>
            </a:pPr>
            <a:r>
              <a:rPr lang="en-US" sz="3090">
                <a:solidFill>
                  <a:srgbClr val="6F2F9F"/>
                </a:solidFill>
                <a:latin typeface="Arial"/>
                <a:ea typeface="Arial"/>
                <a:cs typeface="Arial"/>
                <a:sym typeface="Arial"/>
              </a:rPr>
              <a:t>•</a:t>
            </a:r>
            <a:endParaRPr sz="3090">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8"/>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3" name="Google Shape;593;p48"/>
          <p:cNvSpPr/>
          <p:nvPr/>
        </p:nvSpPr>
        <p:spPr>
          <a:xfrm>
            <a:off x="8659487" y="3968784"/>
            <a:ext cx="640858" cy="640859"/>
          </a:xfrm>
          <a:custGeom>
            <a:rect b="b" l="l" r="r" t="t"/>
            <a:pathLst>
              <a:path extrusionOk="0" h="580644" w="580643">
                <a:moveTo>
                  <a:pt x="580643" y="0"/>
                </a:moveTo>
                <a:lnTo>
                  <a:pt x="0" y="580644"/>
                </a:lnTo>
              </a:path>
            </a:pathLst>
          </a:custGeom>
          <a:noFill/>
          <a:ln cap="flat" cmpd="sng" w="38075">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4" name="Google Shape;594;p48"/>
          <p:cNvSpPr/>
          <p:nvPr/>
        </p:nvSpPr>
        <p:spPr>
          <a:xfrm>
            <a:off x="7244888" y="3957009"/>
            <a:ext cx="672817" cy="672818"/>
          </a:xfrm>
          <a:custGeom>
            <a:rect b="b" l="l" r="r" t="t"/>
            <a:pathLst>
              <a:path extrusionOk="0" h="609600" w="609599">
                <a:moveTo>
                  <a:pt x="0" y="0"/>
                </a:moveTo>
                <a:lnTo>
                  <a:pt x="609599" y="60960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5" name="Google Shape;595;p48"/>
          <p:cNvSpPr/>
          <p:nvPr/>
        </p:nvSpPr>
        <p:spPr>
          <a:xfrm>
            <a:off x="6905115" y="4893908"/>
            <a:ext cx="925123" cy="0"/>
          </a:xfrm>
          <a:custGeom>
            <a:rect b="b" l="l" r="r" t="t"/>
            <a:pathLst>
              <a:path extrusionOk="0" h="120000" w="838199">
                <a:moveTo>
                  <a:pt x="838199" y="0"/>
                </a:moveTo>
                <a:lnTo>
                  <a:pt x="0"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6" name="Google Shape;596;p48"/>
          <p:cNvSpPr/>
          <p:nvPr/>
        </p:nvSpPr>
        <p:spPr>
          <a:xfrm>
            <a:off x="8318032" y="5230317"/>
            <a:ext cx="0" cy="672818"/>
          </a:xfrm>
          <a:custGeom>
            <a:rect b="b" l="l" r="r" t="t"/>
            <a:pathLst>
              <a:path extrusionOk="0" h="609600" w="120000">
                <a:moveTo>
                  <a:pt x="0" y="609600"/>
                </a:moveTo>
                <a:lnTo>
                  <a:pt x="0"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7" name="Google Shape;597;p48"/>
          <p:cNvSpPr/>
          <p:nvPr/>
        </p:nvSpPr>
        <p:spPr>
          <a:xfrm>
            <a:off x="7750342" y="4556658"/>
            <a:ext cx="1140426" cy="740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8" name="Google Shape;598;p48"/>
          <p:cNvSpPr/>
          <p:nvPr/>
        </p:nvSpPr>
        <p:spPr>
          <a:xfrm>
            <a:off x="7896678" y="5565885"/>
            <a:ext cx="849432" cy="144487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599" name="Google Shape;599;p48"/>
          <p:cNvSpPr/>
          <p:nvPr/>
        </p:nvSpPr>
        <p:spPr>
          <a:xfrm>
            <a:off x="7117893" y="2978901"/>
            <a:ext cx="476019" cy="110342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00" name="Google Shape;600;p48"/>
          <p:cNvSpPr/>
          <p:nvPr/>
        </p:nvSpPr>
        <p:spPr>
          <a:xfrm>
            <a:off x="8736018" y="2126104"/>
            <a:ext cx="935217" cy="195621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01" name="Google Shape;601;p48"/>
          <p:cNvSpPr/>
          <p:nvPr/>
        </p:nvSpPr>
        <p:spPr>
          <a:xfrm>
            <a:off x="2844659" y="4917457"/>
            <a:ext cx="672818" cy="0"/>
          </a:xfrm>
          <a:custGeom>
            <a:rect b="b" l="l" r="r" t="t"/>
            <a:pathLst>
              <a:path extrusionOk="0" h="120000" w="609600">
                <a:moveTo>
                  <a:pt x="609600" y="0"/>
                </a:moveTo>
                <a:lnTo>
                  <a:pt x="0"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02" name="Google Shape;602;p48"/>
          <p:cNvSpPr/>
          <p:nvPr/>
        </p:nvSpPr>
        <p:spPr>
          <a:xfrm>
            <a:off x="4001065" y="4977170"/>
            <a:ext cx="918395" cy="677863"/>
          </a:xfrm>
          <a:custGeom>
            <a:rect b="b" l="l" r="r" t="t"/>
            <a:pathLst>
              <a:path extrusionOk="0" h="614172" w="832103">
                <a:moveTo>
                  <a:pt x="0" y="0"/>
                </a:moveTo>
                <a:lnTo>
                  <a:pt x="832103" y="614171"/>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03" name="Google Shape;603;p48"/>
          <p:cNvSpPr/>
          <p:nvPr/>
        </p:nvSpPr>
        <p:spPr>
          <a:xfrm>
            <a:off x="2664680" y="3888046"/>
            <a:ext cx="713187" cy="713187"/>
          </a:xfrm>
          <a:custGeom>
            <a:rect b="b" l="l" r="r" t="t"/>
            <a:pathLst>
              <a:path extrusionOk="0" h="646176" w="646176">
                <a:moveTo>
                  <a:pt x="646176" y="0"/>
                </a:moveTo>
                <a:lnTo>
                  <a:pt x="0" y="646176"/>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04" name="Google Shape;604;p48"/>
          <p:cNvSpPr/>
          <p:nvPr/>
        </p:nvSpPr>
        <p:spPr>
          <a:xfrm>
            <a:off x="3400574" y="4605438"/>
            <a:ext cx="1093328" cy="45247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05" name="Google Shape;605;p48"/>
          <p:cNvSpPr/>
          <p:nvPr/>
        </p:nvSpPr>
        <p:spPr>
          <a:xfrm>
            <a:off x="2323225" y="5166400"/>
            <a:ext cx="0" cy="672817"/>
          </a:xfrm>
          <a:custGeom>
            <a:rect b="b" l="l" r="r" t="t"/>
            <a:pathLst>
              <a:path extrusionOk="0" h="609600" w="120000">
                <a:moveTo>
                  <a:pt x="0" y="0"/>
                </a:moveTo>
                <a:lnTo>
                  <a:pt x="0" y="609599"/>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06" name="Google Shape;606;p48"/>
          <p:cNvSpPr/>
          <p:nvPr/>
        </p:nvSpPr>
        <p:spPr>
          <a:xfrm>
            <a:off x="1898509" y="5565885"/>
            <a:ext cx="851114" cy="144487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07" name="Google Shape;607;p48"/>
          <p:cNvSpPr/>
          <p:nvPr/>
        </p:nvSpPr>
        <p:spPr>
          <a:xfrm>
            <a:off x="5767212" y="4956985"/>
            <a:ext cx="878026" cy="693002"/>
          </a:xfrm>
          <a:custGeom>
            <a:rect b="b" l="l" r="r" t="t"/>
            <a:pathLst>
              <a:path extrusionOk="0" h="627888" w="795527">
                <a:moveTo>
                  <a:pt x="795527" y="0"/>
                </a:moveTo>
                <a:lnTo>
                  <a:pt x="0" y="627888"/>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08" name="Google Shape;608;p48"/>
          <p:cNvSpPr/>
          <p:nvPr/>
        </p:nvSpPr>
        <p:spPr>
          <a:xfrm>
            <a:off x="4853860" y="5301805"/>
            <a:ext cx="1009227" cy="654314"/>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09" name="Google Shape;609;p48"/>
          <p:cNvSpPr/>
          <p:nvPr/>
        </p:nvSpPr>
        <p:spPr>
          <a:xfrm>
            <a:off x="2774854" y="2117693"/>
            <a:ext cx="936899" cy="195621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0" name="Google Shape;610;p48"/>
          <p:cNvSpPr/>
          <p:nvPr/>
        </p:nvSpPr>
        <p:spPr>
          <a:xfrm>
            <a:off x="6080071" y="4605438"/>
            <a:ext cx="1093329" cy="45247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1" name="Google Shape;611;p48"/>
          <p:cNvSpPr/>
          <p:nvPr/>
        </p:nvSpPr>
        <p:spPr>
          <a:xfrm>
            <a:off x="1298860" y="3948599"/>
            <a:ext cx="672818" cy="672818"/>
          </a:xfrm>
          <a:custGeom>
            <a:rect b="b" l="l" r="r" t="t"/>
            <a:pathLst>
              <a:path extrusionOk="0" h="609600" w="609600">
                <a:moveTo>
                  <a:pt x="0" y="0"/>
                </a:moveTo>
                <a:lnTo>
                  <a:pt x="609600" y="60960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2" name="Google Shape;612;p48"/>
          <p:cNvSpPr/>
          <p:nvPr/>
        </p:nvSpPr>
        <p:spPr>
          <a:xfrm>
            <a:off x="1156727" y="2972171"/>
            <a:ext cx="477701" cy="110173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3" name="Google Shape;613;p48"/>
          <p:cNvSpPr/>
          <p:nvPr/>
        </p:nvSpPr>
        <p:spPr>
          <a:xfrm>
            <a:off x="1753853" y="4556658"/>
            <a:ext cx="1142108" cy="740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614" name="Google Shape;614;p48"/>
          <p:cNvSpPr txBox="1"/>
          <p:nvPr/>
        </p:nvSpPr>
        <p:spPr>
          <a:xfrm>
            <a:off x="3695888" y="109756"/>
            <a:ext cx="3558651" cy="1266859"/>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FCIP Topology</a:t>
            </a:r>
            <a:endParaRPr b="1" sz="3090">
              <a:solidFill>
                <a:schemeClr val="dk1"/>
              </a:solidFill>
              <a:latin typeface="Verdana"/>
              <a:ea typeface="Verdana"/>
              <a:cs typeface="Verdana"/>
              <a:sym typeface="Verdana"/>
            </a:endParaRPr>
          </a:p>
        </p:txBody>
      </p:sp>
      <p:sp>
        <p:nvSpPr>
          <p:cNvPr id="615" name="Google Shape;615;p48"/>
          <p:cNvSpPr txBox="1"/>
          <p:nvPr/>
        </p:nvSpPr>
        <p:spPr>
          <a:xfrm>
            <a:off x="8859930" y="1900290"/>
            <a:ext cx="659154"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Servers</a:t>
            </a:r>
            <a:endParaRPr sz="1545">
              <a:solidFill>
                <a:schemeClr val="dk1"/>
              </a:solidFill>
              <a:latin typeface="Calibri"/>
              <a:ea typeface="Calibri"/>
              <a:cs typeface="Calibri"/>
              <a:sym typeface="Calibri"/>
            </a:endParaRPr>
          </a:p>
        </p:txBody>
      </p:sp>
      <p:sp>
        <p:nvSpPr>
          <p:cNvPr id="616" name="Google Shape;616;p48"/>
          <p:cNvSpPr txBox="1"/>
          <p:nvPr/>
        </p:nvSpPr>
        <p:spPr>
          <a:xfrm>
            <a:off x="1123535" y="2746639"/>
            <a:ext cx="581410"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Server</a:t>
            </a:r>
            <a:endParaRPr sz="1545">
              <a:solidFill>
                <a:schemeClr val="dk1"/>
              </a:solidFill>
              <a:latin typeface="Calibri"/>
              <a:ea typeface="Calibri"/>
              <a:cs typeface="Calibri"/>
              <a:sym typeface="Calibri"/>
            </a:endParaRPr>
          </a:p>
        </p:txBody>
      </p:sp>
      <p:sp>
        <p:nvSpPr>
          <p:cNvPr id="617" name="Google Shape;617;p48"/>
          <p:cNvSpPr txBox="1"/>
          <p:nvPr/>
        </p:nvSpPr>
        <p:spPr>
          <a:xfrm>
            <a:off x="7072899" y="2766123"/>
            <a:ext cx="581410"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Server</a:t>
            </a:r>
            <a:endParaRPr sz="1545">
              <a:solidFill>
                <a:schemeClr val="dk1"/>
              </a:solidFill>
              <a:latin typeface="Calibri"/>
              <a:ea typeface="Calibri"/>
              <a:cs typeface="Calibri"/>
              <a:sym typeface="Calibri"/>
            </a:endParaRPr>
          </a:p>
        </p:txBody>
      </p:sp>
      <p:sp>
        <p:nvSpPr>
          <p:cNvPr id="618" name="Google Shape;618;p48"/>
          <p:cNvSpPr txBox="1"/>
          <p:nvPr/>
        </p:nvSpPr>
        <p:spPr>
          <a:xfrm>
            <a:off x="3346889" y="4378222"/>
            <a:ext cx="1166641"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FCIP Gateway</a:t>
            </a:r>
            <a:endParaRPr sz="1545">
              <a:solidFill>
                <a:schemeClr val="dk1"/>
              </a:solidFill>
              <a:latin typeface="Calibri"/>
              <a:ea typeface="Calibri"/>
              <a:cs typeface="Calibri"/>
              <a:sym typeface="Calibri"/>
            </a:endParaRPr>
          </a:p>
        </p:txBody>
      </p:sp>
      <p:sp>
        <p:nvSpPr>
          <p:cNvPr id="619" name="Google Shape;619;p48"/>
          <p:cNvSpPr txBox="1"/>
          <p:nvPr/>
        </p:nvSpPr>
        <p:spPr>
          <a:xfrm>
            <a:off x="6042506" y="4378222"/>
            <a:ext cx="1166641"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FCIP Gateway</a:t>
            </a:r>
            <a:endParaRPr sz="1545">
              <a:solidFill>
                <a:schemeClr val="dk1"/>
              </a:solidFill>
              <a:latin typeface="Calibri"/>
              <a:ea typeface="Calibri"/>
              <a:cs typeface="Calibri"/>
              <a:sym typeface="Calibri"/>
            </a:endParaRPr>
          </a:p>
        </p:txBody>
      </p:sp>
      <p:sp>
        <p:nvSpPr>
          <p:cNvPr id="620" name="Google Shape;620;p48"/>
          <p:cNvSpPr txBox="1"/>
          <p:nvPr/>
        </p:nvSpPr>
        <p:spPr>
          <a:xfrm>
            <a:off x="1927945" y="4658142"/>
            <a:ext cx="805302" cy="280341"/>
          </a:xfrm>
          <a:prstGeom prst="rect">
            <a:avLst/>
          </a:prstGeom>
          <a:noFill/>
          <a:ln>
            <a:noFill/>
          </a:ln>
        </p:spPr>
        <p:txBody>
          <a:bodyPr anchorCtr="0" anchor="t" bIns="0" lIns="0" spcFirstLastPara="1" rIns="0" wrap="square" tIns="0">
            <a:noAutofit/>
          </a:bodyPr>
          <a:lstStyle/>
          <a:p>
            <a:pPr indent="0" lvl="0" marL="14017" marR="0" rtl="0" algn="l">
              <a:lnSpc>
                <a:spcPct val="71677"/>
              </a:lnSpc>
              <a:spcBef>
                <a:spcPts val="0"/>
              </a:spcBef>
              <a:spcAft>
                <a:spcPts val="0"/>
              </a:spcAft>
              <a:buNone/>
            </a:pPr>
            <a:r>
              <a:rPr b="1" baseline="30000" lang="en-US" sz="2980">
                <a:solidFill>
                  <a:schemeClr val="dk1"/>
                </a:solidFill>
                <a:latin typeface="Calibri"/>
                <a:ea typeface="Calibri"/>
                <a:cs typeface="Calibri"/>
                <a:sym typeface="Calibri"/>
              </a:rPr>
              <a:t>FC SAN</a:t>
            </a:r>
            <a:endParaRPr sz="1987">
              <a:solidFill>
                <a:schemeClr val="dk1"/>
              </a:solidFill>
              <a:latin typeface="Calibri"/>
              <a:ea typeface="Calibri"/>
              <a:cs typeface="Calibri"/>
              <a:sym typeface="Calibri"/>
            </a:endParaRPr>
          </a:p>
        </p:txBody>
      </p:sp>
      <p:sp>
        <p:nvSpPr>
          <p:cNvPr id="621" name="Google Shape;621;p48"/>
          <p:cNvSpPr txBox="1"/>
          <p:nvPr/>
        </p:nvSpPr>
        <p:spPr>
          <a:xfrm>
            <a:off x="7959756" y="4658142"/>
            <a:ext cx="806563" cy="280341"/>
          </a:xfrm>
          <a:prstGeom prst="rect">
            <a:avLst/>
          </a:prstGeom>
          <a:noFill/>
          <a:ln>
            <a:noFill/>
          </a:ln>
        </p:spPr>
        <p:txBody>
          <a:bodyPr anchorCtr="0" anchor="t" bIns="0" lIns="0" spcFirstLastPara="1" rIns="0" wrap="square" tIns="0">
            <a:noAutofit/>
          </a:bodyPr>
          <a:lstStyle/>
          <a:p>
            <a:pPr indent="0" lvl="0" marL="14017" marR="0" rtl="0" algn="l">
              <a:lnSpc>
                <a:spcPct val="71677"/>
              </a:lnSpc>
              <a:spcBef>
                <a:spcPts val="0"/>
              </a:spcBef>
              <a:spcAft>
                <a:spcPts val="0"/>
              </a:spcAft>
              <a:buNone/>
            </a:pPr>
            <a:r>
              <a:rPr b="1" baseline="30000" lang="en-US" sz="2980">
                <a:solidFill>
                  <a:schemeClr val="dk1"/>
                </a:solidFill>
                <a:latin typeface="Calibri"/>
                <a:ea typeface="Calibri"/>
                <a:cs typeface="Calibri"/>
                <a:sym typeface="Calibri"/>
              </a:rPr>
              <a:t>FC SAN</a:t>
            </a:r>
            <a:endParaRPr sz="1987">
              <a:solidFill>
                <a:schemeClr val="dk1"/>
              </a:solidFill>
              <a:latin typeface="Calibri"/>
              <a:ea typeface="Calibri"/>
              <a:cs typeface="Calibri"/>
              <a:sym typeface="Calibri"/>
            </a:endParaRPr>
          </a:p>
        </p:txBody>
      </p:sp>
      <p:sp>
        <p:nvSpPr>
          <p:cNvPr id="622" name="Google Shape;622;p48"/>
          <p:cNvSpPr txBox="1"/>
          <p:nvPr/>
        </p:nvSpPr>
        <p:spPr>
          <a:xfrm>
            <a:off x="5251244" y="5508863"/>
            <a:ext cx="296083" cy="309271"/>
          </a:xfrm>
          <a:prstGeom prst="rect">
            <a:avLst/>
          </a:prstGeom>
          <a:noFill/>
          <a:ln>
            <a:noFill/>
          </a:ln>
        </p:spPr>
        <p:txBody>
          <a:bodyPr anchorCtr="0" anchor="t" bIns="0" lIns="0" spcFirstLastPara="1" rIns="0" wrap="square" tIns="0">
            <a:noAutofit/>
          </a:bodyPr>
          <a:lstStyle/>
          <a:p>
            <a:pPr indent="0" lvl="0" marL="14017" marR="0" rtl="0" algn="l">
              <a:lnSpc>
                <a:spcPct val="71337"/>
              </a:lnSpc>
              <a:spcBef>
                <a:spcPts val="0"/>
              </a:spcBef>
              <a:spcAft>
                <a:spcPts val="0"/>
              </a:spcAft>
              <a:buNone/>
            </a:pPr>
            <a:r>
              <a:rPr b="1" baseline="30000" lang="en-US" sz="3311">
                <a:solidFill>
                  <a:schemeClr val="dk1"/>
                </a:solidFill>
                <a:latin typeface="Calibri"/>
                <a:ea typeface="Calibri"/>
                <a:cs typeface="Calibri"/>
                <a:sym typeface="Calibri"/>
              </a:rPr>
              <a:t>IP</a:t>
            </a:r>
            <a:endParaRPr sz="2207">
              <a:solidFill>
                <a:schemeClr val="dk1"/>
              </a:solidFill>
              <a:latin typeface="Calibri"/>
              <a:ea typeface="Calibri"/>
              <a:cs typeface="Calibri"/>
              <a:sym typeface="Calibri"/>
            </a:endParaRPr>
          </a:p>
        </p:txBody>
      </p:sp>
      <p:sp>
        <p:nvSpPr>
          <p:cNvPr id="623" name="Google Shape;623;p48"/>
          <p:cNvSpPr txBox="1"/>
          <p:nvPr/>
        </p:nvSpPr>
        <p:spPr>
          <a:xfrm>
            <a:off x="1757638" y="7031141"/>
            <a:ext cx="1159753" cy="224833"/>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Storage Array</a:t>
            </a:r>
            <a:endParaRPr sz="1545">
              <a:solidFill>
                <a:schemeClr val="dk1"/>
              </a:solidFill>
              <a:latin typeface="Calibri"/>
              <a:ea typeface="Calibri"/>
              <a:cs typeface="Calibri"/>
              <a:sym typeface="Calibri"/>
            </a:endParaRPr>
          </a:p>
        </p:txBody>
      </p:sp>
      <p:sp>
        <p:nvSpPr>
          <p:cNvPr id="624" name="Google Shape;624;p48"/>
          <p:cNvSpPr txBox="1"/>
          <p:nvPr/>
        </p:nvSpPr>
        <p:spPr>
          <a:xfrm>
            <a:off x="7792113" y="7046280"/>
            <a:ext cx="1159753" cy="224833"/>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Storage Array</a:t>
            </a:r>
            <a:endParaRPr sz="1545">
              <a:solidFill>
                <a:schemeClr val="dk1"/>
              </a:solidFill>
              <a:latin typeface="Calibri"/>
              <a:ea typeface="Calibri"/>
              <a:cs typeface="Calibri"/>
              <a:sym typeface="Calibri"/>
            </a:endParaRPr>
          </a:p>
        </p:txBody>
      </p:sp>
      <p:sp>
        <p:nvSpPr>
          <p:cNvPr id="625" name="Google Shape;625;p48"/>
          <p:cNvSpPr txBox="1"/>
          <p:nvPr/>
        </p:nvSpPr>
        <p:spPr>
          <a:xfrm>
            <a:off x="-888639" y="1702939"/>
            <a:ext cx="5046133" cy="393506"/>
          </a:xfrm>
          <a:prstGeom prst="rect">
            <a:avLst/>
          </a:prstGeom>
          <a:noFill/>
          <a:ln>
            <a:noFill/>
          </a:ln>
        </p:spPr>
        <p:txBody>
          <a:bodyPr anchorCtr="0" anchor="t" bIns="45700" lIns="91425" spcFirstLastPara="1" rIns="91425" wrap="square" tIns="45700">
            <a:spAutoFit/>
          </a:bodyPr>
          <a:lstStyle/>
          <a:p>
            <a:pPr indent="0" lvl="0" marL="0" marR="510851" rtl="0" algn="r">
              <a:lnSpc>
                <a:spcPct val="101725"/>
              </a:lnSpc>
              <a:spcBef>
                <a:spcPts val="0"/>
              </a:spcBef>
              <a:spcAft>
                <a:spcPts val="0"/>
              </a:spcAft>
              <a:buNone/>
            </a:pPr>
            <a:r>
              <a:rPr b="1" lang="en-US" sz="1987">
                <a:solidFill>
                  <a:schemeClr val="dk1"/>
                </a:solidFill>
                <a:latin typeface="Calibri"/>
                <a:ea typeface="Calibri"/>
                <a:cs typeface="Calibri"/>
                <a:sym typeface="Calibri"/>
              </a:rPr>
              <a:t>Servers</a:t>
            </a:r>
            <a:endParaRPr sz="1987">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49"/>
          <p:cNvPicPr preferRelativeResize="0"/>
          <p:nvPr/>
        </p:nvPicPr>
        <p:blipFill rotWithShape="1">
          <a:blip r:embed="rId3">
            <a:alphaModFix/>
          </a:blip>
          <a:srcRect b="0" l="0" r="0" t="0"/>
          <a:stretch/>
        </p:blipFill>
        <p:spPr>
          <a:xfrm>
            <a:off x="1051631" y="1182325"/>
            <a:ext cx="8590138" cy="5204551"/>
          </a:xfrm>
          <a:prstGeom prst="rect">
            <a:avLst/>
          </a:prstGeom>
          <a:noFill/>
          <a:ln>
            <a:noFill/>
          </a:ln>
        </p:spPr>
      </p:pic>
      <p:sp>
        <p:nvSpPr>
          <p:cNvPr id="631" name="Google Shape;631;p49"/>
          <p:cNvSpPr txBox="1"/>
          <p:nvPr/>
        </p:nvSpPr>
        <p:spPr>
          <a:xfrm>
            <a:off x="1057487" y="336409"/>
            <a:ext cx="8494324" cy="5678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090">
                <a:solidFill>
                  <a:schemeClr val="dk1"/>
                </a:solidFill>
                <a:latin typeface="Verdana"/>
                <a:ea typeface="Verdana"/>
                <a:cs typeface="Verdana"/>
                <a:sym typeface="Verdana"/>
              </a:rPr>
              <a:t>FCIP Protocol Stack</a:t>
            </a:r>
            <a:endParaRPr sz="3090">
              <a:solidFill>
                <a:schemeClr val="dk1"/>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5"/>
          <p:cNvSpPr txBox="1"/>
          <p:nvPr>
            <p:ph type="title"/>
          </p:nvPr>
        </p:nvSpPr>
        <p:spPr>
          <a:xfrm>
            <a:off x="735171" y="402990"/>
            <a:ext cx="9223058" cy="146302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Physical Storage Media (Cont.)</a:t>
            </a:r>
            <a:endParaRPr/>
          </a:p>
        </p:txBody>
      </p:sp>
      <p:sp>
        <p:nvSpPr>
          <p:cNvPr id="124" name="Google Shape;124;p5"/>
          <p:cNvSpPr txBox="1"/>
          <p:nvPr>
            <p:ph idx="1" type="body"/>
          </p:nvPr>
        </p:nvSpPr>
        <p:spPr>
          <a:xfrm>
            <a:off x="844853" y="1732395"/>
            <a:ext cx="9797681" cy="5433353"/>
          </a:xfrm>
          <a:prstGeom prst="rect">
            <a:avLst/>
          </a:prstGeom>
          <a:noFill/>
          <a:ln>
            <a:noFill/>
          </a:ln>
        </p:spPr>
        <p:txBody>
          <a:bodyPr anchorCtr="0" anchor="t" bIns="45700" lIns="91425" spcFirstLastPara="1" rIns="91425" wrap="square" tIns="45700">
            <a:noAutofit/>
          </a:bodyPr>
          <a:lstStyle/>
          <a:p>
            <a:pPr indent="-200505" lvl="0" marL="200505" rtl="0" algn="l">
              <a:lnSpc>
                <a:spcPct val="90000"/>
              </a:lnSpc>
              <a:spcBef>
                <a:spcPts val="0"/>
              </a:spcBef>
              <a:spcAft>
                <a:spcPts val="0"/>
              </a:spcAft>
              <a:buClr>
                <a:schemeClr val="dk1"/>
              </a:buClr>
              <a:buSzPts val="2000"/>
              <a:buChar char="•"/>
            </a:pPr>
            <a:r>
              <a:rPr b="1" lang="en-US" sz="2000">
                <a:latin typeface="Verdana"/>
                <a:ea typeface="Verdana"/>
                <a:cs typeface="Verdana"/>
                <a:sym typeface="Verdana"/>
              </a:rPr>
              <a:t>Magnetic-disk</a:t>
            </a:r>
            <a:endParaRPr/>
          </a:p>
          <a:p>
            <a:pPr indent="-200504" lvl="1" marL="60151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Data is stored on spinning disk, and read/written magnetically</a:t>
            </a:r>
            <a:endParaRPr/>
          </a:p>
          <a:p>
            <a:pPr indent="-200504" lvl="1" marL="60151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Primary medium for the long-term storage of data; typically stores entire database.</a:t>
            </a:r>
            <a:endParaRPr/>
          </a:p>
          <a:p>
            <a:pPr indent="-200504" lvl="1" marL="60151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Data must be moved from disk to main memory for access, and written back for storage</a:t>
            </a:r>
            <a:endParaRPr/>
          </a:p>
          <a:p>
            <a:pPr indent="-200505" lvl="2" marL="100252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Much slower access than main memory (more on this later)</a:t>
            </a:r>
            <a:endParaRPr/>
          </a:p>
          <a:p>
            <a:pPr indent="-200504" lvl="1" marL="601515" rtl="0" algn="l">
              <a:lnSpc>
                <a:spcPct val="90000"/>
              </a:lnSpc>
              <a:spcBef>
                <a:spcPts val="439"/>
              </a:spcBef>
              <a:spcAft>
                <a:spcPts val="0"/>
              </a:spcAft>
              <a:buClr>
                <a:schemeClr val="dk1"/>
              </a:buClr>
              <a:buSzPts val="2000"/>
              <a:buChar char="•"/>
            </a:pPr>
            <a:r>
              <a:rPr b="1" lang="en-US" sz="2000">
                <a:latin typeface="Verdana"/>
                <a:ea typeface="Verdana"/>
                <a:cs typeface="Verdana"/>
                <a:sym typeface="Verdana"/>
              </a:rPr>
              <a:t>direct-access</a:t>
            </a:r>
            <a:r>
              <a:rPr lang="en-US" sz="2000">
                <a:latin typeface="Verdana"/>
                <a:ea typeface="Verdana"/>
                <a:cs typeface="Verdana"/>
                <a:sym typeface="Verdana"/>
              </a:rPr>
              <a:t> –  possible to read data on disk in any order, unlike magnetic tape</a:t>
            </a:r>
            <a:endParaRPr/>
          </a:p>
          <a:p>
            <a:pPr indent="-200504" lvl="1" marL="60151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Capacities range up to roughly 16 TB as of 2019</a:t>
            </a:r>
            <a:endParaRPr/>
          </a:p>
          <a:p>
            <a:pPr indent="-200505" lvl="2" marL="100252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Much larger capacity and cost/byte than main memory/flash memory</a:t>
            </a:r>
            <a:endParaRPr/>
          </a:p>
          <a:p>
            <a:pPr indent="-200505" lvl="2" marL="100252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Growing constantly and rapidly with technology improvements (factor of 2 to 3 every 2 years)</a:t>
            </a:r>
            <a:endParaRPr/>
          </a:p>
          <a:p>
            <a:pPr indent="-200504" lvl="1" marL="60151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Survives power failures and system crashes</a:t>
            </a:r>
            <a:endParaRPr/>
          </a:p>
          <a:p>
            <a:pPr indent="-200505" lvl="2" marL="100252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disk failure can destroy data, but is rare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0"/>
          <p:cNvSpPr txBox="1"/>
          <p:nvPr/>
        </p:nvSpPr>
        <p:spPr>
          <a:xfrm>
            <a:off x="3247135" y="2866309"/>
            <a:ext cx="3917543" cy="998155"/>
          </a:xfrm>
          <a:prstGeom prst="rect">
            <a:avLst/>
          </a:prstGeom>
          <a:noFill/>
          <a:ln>
            <a:noFill/>
          </a:ln>
        </p:spPr>
        <p:txBody>
          <a:bodyPr anchorCtr="0" anchor="t" bIns="0" lIns="0" spcFirstLastPara="1" rIns="0" wrap="square" tIns="0">
            <a:noAutofit/>
          </a:bodyPr>
          <a:lstStyle/>
          <a:p>
            <a:pPr indent="0" lvl="0" marL="0" marR="0" rtl="0" algn="ctr">
              <a:lnSpc>
                <a:spcPct val="104972"/>
              </a:lnSpc>
              <a:spcBef>
                <a:spcPts val="0"/>
              </a:spcBef>
              <a:spcAft>
                <a:spcPts val="0"/>
              </a:spcAft>
              <a:buNone/>
            </a:pPr>
            <a:r>
              <a:rPr lang="en-US" sz="3600">
                <a:solidFill>
                  <a:schemeClr val="dk1"/>
                </a:solidFill>
                <a:latin typeface="Arial"/>
                <a:ea typeface="Arial"/>
                <a:cs typeface="Arial"/>
                <a:sym typeface="Arial"/>
              </a:rPr>
              <a:t>Storage as Service</a:t>
            </a:r>
            <a:endParaRPr sz="3600">
              <a:solidFill>
                <a:schemeClr val="dk1"/>
              </a:solidFill>
              <a:latin typeface="Arial"/>
              <a:ea typeface="Arial"/>
              <a:cs typeface="Arial"/>
              <a:sym typeface="Arial"/>
            </a:endParaRPr>
          </a:p>
          <a:p>
            <a:pPr indent="0" lvl="0" marL="1352588" marR="1383020" rtl="0" algn="ctr">
              <a:lnSpc>
                <a:spcPct val="95825"/>
              </a:lnSpc>
              <a:spcBef>
                <a:spcPts val="633"/>
              </a:spcBef>
              <a:spcAft>
                <a:spcPts val="0"/>
              </a:spcAft>
              <a:buNone/>
            </a:pPr>
            <a:r>
              <a:rPr b="1" lang="en-US" sz="2800">
                <a:solidFill>
                  <a:srgbClr val="4D28D8"/>
                </a:solidFill>
                <a:latin typeface="Arial"/>
                <a:ea typeface="Arial"/>
                <a:cs typeface="Arial"/>
                <a:sym typeface="Arial"/>
              </a:rPr>
              <a:t>(RAID)</a:t>
            </a:r>
            <a:endParaRPr sz="2800">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1"/>
          <p:cNvSpPr/>
          <p:nvPr/>
        </p:nvSpPr>
        <p:spPr>
          <a:xfrm>
            <a:off x="925067" y="2636520"/>
            <a:ext cx="4163567" cy="351586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2" name="Google Shape;642;p51"/>
          <p:cNvSpPr/>
          <p:nvPr/>
        </p:nvSpPr>
        <p:spPr>
          <a:xfrm>
            <a:off x="5801867" y="2636519"/>
            <a:ext cx="3889247" cy="334213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3" name="Google Shape;643;p51"/>
          <p:cNvSpPr txBox="1"/>
          <p:nvPr/>
        </p:nvSpPr>
        <p:spPr>
          <a:xfrm>
            <a:off x="1240027" y="1959924"/>
            <a:ext cx="1312907" cy="532892"/>
          </a:xfrm>
          <a:prstGeom prst="rect">
            <a:avLst/>
          </a:prstGeom>
          <a:noFill/>
          <a:ln>
            <a:noFill/>
          </a:ln>
        </p:spPr>
        <p:txBody>
          <a:bodyPr anchorCtr="0" anchor="t" bIns="0" lIns="0" spcFirstLastPara="1" rIns="0" wrap="square" tIns="0">
            <a:noAutofit/>
          </a:bodyPr>
          <a:lstStyle/>
          <a:p>
            <a:pPr indent="0" lvl="0" marL="12700" marR="0" rtl="0" algn="l">
              <a:lnSpc>
                <a:spcPct val="104625"/>
              </a:lnSpc>
              <a:spcBef>
                <a:spcPts val="0"/>
              </a:spcBef>
              <a:spcAft>
                <a:spcPts val="0"/>
              </a:spcAft>
              <a:buNone/>
            </a:pPr>
            <a:r>
              <a:rPr lang="en-US" sz="4000">
                <a:solidFill>
                  <a:schemeClr val="dk1"/>
                </a:solidFill>
                <a:latin typeface="Arial"/>
                <a:ea typeface="Arial"/>
                <a:cs typeface="Arial"/>
                <a:sym typeface="Arial"/>
              </a:rPr>
              <a:t>RAID</a:t>
            </a:r>
            <a:endParaRPr sz="4000">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2"/>
          <p:cNvSpPr txBox="1"/>
          <p:nvPr/>
        </p:nvSpPr>
        <p:spPr>
          <a:xfrm>
            <a:off x="772668" y="1115567"/>
            <a:ext cx="9144000" cy="609295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92342" rtl="0" algn="r">
              <a:lnSpc>
                <a:spcPct val="95825"/>
              </a:lnSpc>
              <a:spcBef>
                <a:spcPts val="45309"/>
              </a:spcBef>
              <a:spcAft>
                <a:spcPts val="0"/>
              </a:spcAft>
              <a:buNone/>
            </a:pPr>
            <a:r>
              <a:rPr b="1" lang="en-US" sz="1100">
                <a:solidFill>
                  <a:srgbClr val="0F1141"/>
                </a:solidFill>
                <a:latin typeface="Arial"/>
                <a:ea typeface="Arial"/>
                <a:cs typeface="Arial"/>
                <a:sym typeface="Arial"/>
              </a:rPr>
              <a:t>BITS </a:t>
            </a:r>
            <a:r>
              <a:rPr lang="en-US" sz="1100">
                <a:solidFill>
                  <a:srgbClr val="0F1141"/>
                </a:solidFill>
                <a:latin typeface="Arial"/>
                <a:ea typeface="Arial"/>
                <a:cs typeface="Arial"/>
                <a:sym typeface="Arial"/>
              </a:rPr>
              <a:t>Pilani, Hyderabad Campus</a:t>
            </a:r>
            <a:endParaRPr sz="1100">
              <a:solidFill>
                <a:schemeClr val="dk1"/>
              </a:solidFill>
              <a:latin typeface="Arial"/>
              <a:ea typeface="Arial"/>
              <a:cs typeface="Arial"/>
              <a:sym typeface="Arial"/>
            </a:endParaRPr>
          </a:p>
        </p:txBody>
      </p:sp>
      <p:sp>
        <p:nvSpPr>
          <p:cNvPr id="649" name="Google Shape;649;p52"/>
          <p:cNvSpPr/>
          <p:nvPr/>
        </p:nvSpPr>
        <p:spPr>
          <a:xfrm>
            <a:off x="5404103" y="6925055"/>
            <a:ext cx="2327147" cy="0"/>
          </a:xfrm>
          <a:custGeom>
            <a:rect b="b" l="l" r="r" t="t"/>
            <a:pathLst>
              <a:path extrusionOk="0" h="120000" w="2327147">
                <a:moveTo>
                  <a:pt x="0" y="0"/>
                </a:moveTo>
                <a:lnTo>
                  <a:pt x="2327147" y="0"/>
                </a:lnTo>
              </a:path>
            </a:pathLst>
          </a:custGeom>
          <a:noFill/>
          <a:ln cap="flat" cmpd="sng" w="50025">
            <a:solidFill>
              <a:srgbClr val="75C1E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 name="Google Shape;650;p52"/>
          <p:cNvSpPr/>
          <p:nvPr/>
        </p:nvSpPr>
        <p:spPr>
          <a:xfrm>
            <a:off x="7682483" y="6923531"/>
            <a:ext cx="2232659" cy="0"/>
          </a:xfrm>
          <a:custGeom>
            <a:rect b="b" l="l" r="r" t="t"/>
            <a:pathLst>
              <a:path extrusionOk="0" h="120000" w="2232659">
                <a:moveTo>
                  <a:pt x="0" y="0"/>
                </a:moveTo>
                <a:lnTo>
                  <a:pt x="2232659" y="0"/>
                </a:lnTo>
              </a:path>
            </a:pathLst>
          </a:custGeom>
          <a:noFill/>
          <a:ln cap="flat" cmpd="sng" w="46975">
            <a:solidFill>
              <a:srgbClr val="E21C2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 name="Google Shape;651;p52"/>
          <p:cNvSpPr/>
          <p:nvPr/>
        </p:nvSpPr>
        <p:spPr>
          <a:xfrm>
            <a:off x="2857499" y="6925055"/>
            <a:ext cx="2580131" cy="0"/>
          </a:xfrm>
          <a:custGeom>
            <a:rect b="b" l="l" r="r" t="t"/>
            <a:pathLst>
              <a:path extrusionOk="0" h="120000" w="2580131">
                <a:moveTo>
                  <a:pt x="0" y="0"/>
                </a:moveTo>
                <a:lnTo>
                  <a:pt x="2580131" y="0"/>
                </a:lnTo>
              </a:path>
            </a:pathLst>
          </a:custGeom>
          <a:noFill/>
          <a:ln cap="flat" cmpd="sng" w="50025">
            <a:solidFill>
              <a:srgbClr val="FBAF1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 name="Google Shape;652;p52"/>
          <p:cNvSpPr/>
          <p:nvPr/>
        </p:nvSpPr>
        <p:spPr>
          <a:xfrm>
            <a:off x="5268467" y="6926579"/>
            <a:ext cx="2328671" cy="0"/>
          </a:xfrm>
          <a:custGeom>
            <a:rect b="b" l="l" r="r" t="t"/>
            <a:pathLst>
              <a:path extrusionOk="0" h="120000" w="2328671">
                <a:moveTo>
                  <a:pt x="0" y="0"/>
                </a:moveTo>
                <a:lnTo>
                  <a:pt x="2328671" y="0"/>
                </a:lnTo>
              </a:path>
            </a:pathLst>
          </a:custGeom>
          <a:noFill/>
          <a:ln cap="flat" cmpd="sng" w="46975">
            <a:solidFill>
              <a:srgbClr val="75C1E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 name="Google Shape;653;p52"/>
          <p:cNvSpPr/>
          <p:nvPr/>
        </p:nvSpPr>
        <p:spPr>
          <a:xfrm>
            <a:off x="2906267" y="6926579"/>
            <a:ext cx="2360675" cy="0"/>
          </a:xfrm>
          <a:custGeom>
            <a:rect b="b" l="l" r="r" t="t"/>
            <a:pathLst>
              <a:path extrusionOk="0" h="120000" w="2360675">
                <a:moveTo>
                  <a:pt x="0" y="0"/>
                </a:moveTo>
                <a:lnTo>
                  <a:pt x="2360675" y="0"/>
                </a:lnTo>
              </a:path>
            </a:pathLst>
          </a:custGeom>
          <a:noFill/>
          <a:ln cap="flat" cmpd="sng" w="46975">
            <a:solidFill>
              <a:srgbClr val="FBAF1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 name="Google Shape;654;p52"/>
          <p:cNvSpPr/>
          <p:nvPr/>
        </p:nvSpPr>
        <p:spPr>
          <a:xfrm>
            <a:off x="7587995" y="6926579"/>
            <a:ext cx="2327147" cy="0"/>
          </a:xfrm>
          <a:custGeom>
            <a:rect b="b" l="l" r="r" t="t"/>
            <a:pathLst>
              <a:path extrusionOk="0" h="120000" w="2327147">
                <a:moveTo>
                  <a:pt x="0" y="0"/>
                </a:moveTo>
                <a:lnTo>
                  <a:pt x="2327147" y="0"/>
                </a:lnTo>
              </a:path>
            </a:pathLst>
          </a:custGeom>
          <a:noFill/>
          <a:ln cap="flat" cmpd="sng" w="469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 name="Google Shape;655;p52"/>
          <p:cNvSpPr/>
          <p:nvPr/>
        </p:nvSpPr>
        <p:spPr>
          <a:xfrm>
            <a:off x="3134867" y="1668779"/>
            <a:ext cx="2328671" cy="0"/>
          </a:xfrm>
          <a:custGeom>
            <a:rect b="b" l="l" r="r" t="t"/>
            <a:pathLst>
              <a:path extrusionOk="0" h="120000" w="2328671">
                <a:moveTo>
                  <a:pt x="0" y="0"/>
                </a:moveTo>
                <a:lnTo>
                  <a:pt x="2328671" y="0"/>
                </a:lnTo>
              </a:path>
            </a:pathLst>
          </a:custGeom>
          <a:noFill/>
          <a:ln cap="flat" cmpd="sng" w="46975">
            <a:solidFill>
              <a:srgbClr val="75C1E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 name="Google Shape;656;p52"/>
          <p:cNvSpPr/>
          <p:nvPr/>
        </p:nvSpPr>
        <p:spPr>
          <a:xfrm>
            <a:off x="772667" y="1668779"/>
            <a:ext cx="2360675" cy="0"/>
          </a:xfrm>
          <a:custGeom>
            <a:rect b="b" l="l" r="r" t="t"/>
            <a:pathLst>
              <a:path extrusionOk="0" h="120000" w="2360675">
                <a:moveTo>
                  <a:pt x="0" y="0"/>
                </a:moveTo>
                <a:lnTo>
                  <a:pt x="2360675" y="0"/>
                </a:lnTo>
              </a:path>
            </a:pathLst>
          </a:custGeom>
          <a:noFill/>
          <a:ln cap="flat" cmpd="sng" w="46975">
            <a:solidFill>
              <a:srgbClr val="FBAF1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7" name="Google Shape;657;p52"/>
          <p:cNvSpPr/>
          <p:nvPr/>
        </p:nvSpPr>
        <p:spPr>
          <a:xfrm>
            <a:off x="5454395" y="1668779"/>
            <a:ext cx="2327147" cy="0"/>
          </a:xfrm>
          <a:custGeom>
            <a:rect b="b" l="l" r="r" t="t"/>
            <a:pathLst>
              <a:path extrusionOk="0" h="120000" w="2327147">
                <a:moveTo>
                  <a:pt x="0" y="0"/>
                </a:moveTo>
                <a:lnTo>
                  <a:pt x="2327147" y="0"/>
                </a:lnTo>
              </a:path>
            </a:pathLst>
          </a:custGeom>
          <a:noFill/>
          <a:ln cap="flat" cmpd="sng" w="469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8" name="Google Shape;658;p52"/>
          <p:cNvSpPr/>
          <p:nvPr/>
        </p:nvSpPr>
        <p:spPr>
          <a:xfrm>
            <a:off x="772668" y="1115567"/>
            <a:ext cx="9144000" cy="609295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 name="Google Shape;659;p52"/>
          <p:cNvSpPr txBox="1"/>
          <p:nvPr/>
        </p:nvSpPr>
        <p:spPr>
          <a:xfrm>
            <a:off x="932518" y="468883"/>
            <a:ext cx="2293569" cy="482600"/>
          </a:xfrm>
          <a:prstGeom prst="rect">
            <a:avLst/>
          </a:prstGeom>
          <a:noFill/>
          <a:ln>
            <a:noFill/>
          </a:ln>
        </p:spPr>
        <p:txBody>
          <a:bodyPr anchorCtr="0" anchor="t" bIns="0" lIns="0" spcFirstLastPara="1" rIns="0" wrap="square" tIns="0">
            <a:noAutofit/>
          </a:bodyPr>
          <a:lstStyle/>
          <a:p>
            <a:pPr indent="0" lvl="0" marL="12700" marR="0" rtl="0" algn="l">
              <a:lnSpc>
                <a:spcPct val="69722"/>
              </a:lnSpc>
              <a:spcBef>
                <a:spcPts val="0"/>
              </a:spcBef>
              <a:spcAft>
                <a:spcPts val="0"/>
              </a:spcAft>
              <a:buNone/>
            </a:pPr>
            <a:r>
              <a:rPr b="1" baseline="30000" lang="en-US" sz="5400">
                <a:solidFill>
                  <a:schemeClr val="dk1"/>
                </a:solidFill>
                <a:latin typeface="Calibri"/>
                <a:ea typeface="Calibri"/>
                <a:cs typeface="Calibri"/>
                <a:sym typeface="Calibri"/>
              </a:rPr>
              <a:t>Data center</a:t>
            </a:r>
            <a:endParaRPr sz="36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3"/>
          <p:cNvSpPr txBox="1"/>
          <p:nvPr/>
        </p:nvSpPr>
        <p:spPr>
          <a:xfrm>
            <a:off x="851408" y="760507"/>
            <a:ext cx="6488453" cy="532892"/>
          </a:xfrm>
          <a:prstGeom prst="rect">
            <a:avLst/>
          </a:prstGeom>
          <a:noFill/>
          <a:ln>
            <a:noFill/>
          </a:ln>
        </p:spPr>
        <p:txBody>
          <a:bodyPr anchorCtr="0" anchor="t" bIns="0" lIns="0" spcFirstLastPara="1" rIns="0" wrap="square" tIns="0">
            <a:noAutofit/>
          </a:bodyPr>
          <a:lstStyle/>
          <a:p>
            <a:pPr indent="0" lvl="0" marL="12700" marR="0" rtl="0" algn="l">
              <a:lnSpc>
                <a:spcPct val="69500"/>
              </a:lnSpc>
              <a:spcBef>
                <a:spcPts val="0"/>
              </a:spcBef>
              <a:spcAft>
                <a:spcPts val="0"/>
              </a:spcAft>
              <a:buNone/>
            </a:pPr>
            <a:r>
              <a:rPr baseline="30000" lang="en-US" sz="6000">
                <a:solidFill>
                  <a:schemeClr val="dk1"/>
                </a:solidFill>
                <a:latin typeface="Calibri"/>
                <a:ea typeface="Calibri"/>
                <a:cs typeface="Calibri"/>
                <a:sym typeface="Calibri"/>
              </a:rPr>
              <a:t>RAID (</a:t>
            </a:r>
            <a:r>
              <a:rPr baseline="30000" lang="en-US" sz="3000">
                <a:solidFill>
                  <a:srgbClr val="FF0000"/>
                </a:solidFill>
                <a:latin typeface="Verdana"/>
                <a:ea typeface="Verdana"/>
                <a:cs typeface="Verdana"/>
                <a:sym typeface="Verdana"/>
              </a:rPr>
              <a:t>R</a:t>
            </a:r>
            <a:r>
              <a:rPr baseline="30000" lang="en-US" sz="3000">
                <a:solidFill>
                  <a:schemeClr val="dk1"/>
                </a:solidFill>
                <a:latin typeface="Verdana"/>
                <a:ea typeface="Verdana"/>
                <a:cs typeface="Verdana"/>
                <a:sym typeface="Verdana"/>
              </a:rPr>
              <a:t>edundant </a:t>
            </a:r>
            <a:r>
              <a:rPr baseline="30000" lang="en-US" sz="3000">
                <a:solidFill>
                  <a:srgbClr val="FF0000"/>
                </a:solidFill>
                <a:latin typeface="Verdana"/>
                <a:ea typeface="Verdana"/>
                <a:cs typeface="Verdana"/>
                <a:sym typeface="Verdana"/>
              </a:rPr>
              <a:t>A</a:t>
            </a:r>
            <a:r>
              <a:rPr baseline="30000" lang="en-US" sz="3000">
                <a:solidFill>
                  <a:schemeClr val="dk1"/>
                </a:solidFill>
                <a:latin typeface="Verdana"/>
                <a:ea typeface="Verdana"/>
                <a:cs typeface="Verdana"/>
                <a:sym typeface="Verdana"/>
              </a:rPr>
              <a:t>rray of </a:t>
            </a:r>
            <a:r>
              <a:rPr baseline="30000" lang="en-US" sz="3000">
                <a:solidFill>
                  <a:srgbClr val="FF0000"/>
                </a:solidFill>
                <a:latin typeface="Verdana"/>
                <a:ea typeface="Verdana"/>
                <a:cs typeface="Verdana"/>
                <a:sym typeface="Verdana"/>
              </a:rPr>
              <a:t>I</a:t>
            </a:r>
            <a:r>
              <a:rPr baseline="30000" lang="en-US" sz="3000">
                <a:solidFill>
                  <a:schemeClr val="dk1"/>
                </a:solidFill>
                <a:latin typeface="Verdana"/>
                <a:ea typeface="Verdana"/>
                <a:cs typeface="Verdana"/>
                <a:sym typeface="Verdana"/>
              </a:rPr>
              <a:t>ndependent </a:t>
            </a:r>
            <a:r>
              <a:rPr baseline="30000" lang="en-US" sz="3000">
                <a:solidFill>
                  <a:srgbClr val="FF0000"/>
                </a:solidFill>
                <a:latin typeface="Verdana"/>
                <a:ea typeface="Verdana"/>
                <a:cs typeface="Verdana"/>
                <a:sym typeface="Verdana"/>
              </a:rPr>
              <a:t>D</a:t>
            </a:r>
            <a:r>
              <a:rPr baseline="30000" lang="en-US" sz="3000">
                <a:solidFill>
                  <a:schemeClr val="dk1"/>
                </a:solidFill>
                <a:latin typeface="Verdana"/>
                <a:ea typeface="Verdana"/>
                <a:cs typeface="Verdana"/>
                <a:sym typeface="Verdana"/>
              </a:rPr>
              <a:t>isks</a:t>
            </a:r>
            <a:r>
              <a:rPr baseline="30000" lang="en-US" sz="6000">
                <a:solidFill>
                  <a:schemeClr val="dk1"/>
                </a:solidFill>
                <a:latin typeface="Calibri"/>
                <a:ea typeface="Calibri"/>
                <a:cs typeface="Calibri"/>
                <a:sym typeface="Calibri"/>
              </a:rPr>
              <a:t>)</a:t>
            </a:r>
            <a:endParaRPr sz="4000">
              <a:solidFill>
                <a:schemeClr val="dk1"/>
              </a:solidFill>
              <a:latin typeface="Calibri"/>
              <a:ea typeface="Calibri"/>
              <a:cs typeface="Calibri"/>
              <a:sym typeface="Calibri"/>
            </a:endParaRPr>
          </a:p>
        </p:txBody>
      </p:sp>
      <p:sp>
        <p:nvSpPr>
          <p:cNvPr id="665" name="Google Shape;665;p53"/>
          <p:cNvSpPr txBox="1"/>
          <p:nvPr/>
        </p:nvSpPr>
        <p:spPr>
          <a:xfrm>
            <a:off x="1156208" y="1887817"/>
            <a:ext cx="3646626" cy="554227"/>
          </a:xfrm>
          <a:prstGeom prst="rect">
            <a:avLst/>
          </a:prstGeom>
          <a:noFill/>
          <a:ln>
            <a:noFill/>
          </a:ln>
        </p:spPr>
        <p:txBody>
          <a:bodyPr anchorCtr="0" anchor="t" bIns="0" lIns="0" spcFirstLastPara="1" rIns="0" wrap="square" tIns="0">
            <a:noAutofit/>
          </a:bodyPr>
          <a:lstStyle/>
          <a:p>
            <a:pPr indent="-342900" lvl="0" marL="355600" marR="0" rtl="0" algn="l">
              <a:lnSpc>
                <a:spcPct val="108000"/>
              </a:lnSpc>
              <a:spcBef>
                <a:spcPts val="0"/>
              </a:spcBef>
              <a:spcAft>
                <a:spcPts val="0"/>
              </a:spcAft>
              <a:buNone/>
            </a:pPr>
            <a:r>
              <a:rPr lang="en-US" sz="2000">
                <a:solidFill>
                  <a:srgbClr val="0F1141"/>
                </a:solidFill>
                <a:latin typeface="Noto Sans Symbols"/>
                <a:ea typeface="Noto Sans Symbols"/>
                <a:cs typeface="Noto Sans Symbols"/>
                <a:sym typeface="Noto Sans Symbols"/>
              </a:rPr>
              <a:t>▪</a:t>
            </a:r>
            <a:r>
              <a:rPr lang="en-US" sz="2000">
                <a:solidFill>
                  <a:srgbClr val="0F1141"/>
                </a:solidFill>
                <a:latin typeface="Times New Roman"/>
                <a:ea typeface="Times New Roman"/>
                <a:cs typeface="Times New Roman"/>
                <a:sym typeface="Times New Roman"/>
              </a:rPr>
              <a:t>	</a:t>
            </a:r>
            <a:r>
              <a:rPr lang="en-US" sz="2000">
                <a:solidFill>
                  <a:schemeClr val="dk1"/>
                </a:solidFill>
                <a:latin typeface="Verdana"/>
                <a:ea typeface="Verdana"/>
                <a:cs typeface="Verdana"/>
                <a:sym typeface="Verdana"/>
              </a:rPr>
              <a:t>Redundant Array of Disks in parallel.</a:t>
            </a:r>
            <a:endParaRPr sz="2000">
              <a:solidFill>
                <a:schemeClr val="dk1"/>
              </a:solidFill>
              <a:latin typeface="Verdana"/>
              <a:ea typeface="Verdana"/>
              <a:cs typeface="Verdana"/>
              <a:sym typeface="Verdana"/>
            </a:endParaRPr>
          </a:p>
        </p:txBody>
      </p:sp>
      <p:sp>
        <p:nvSpPr>
          <p:cNvPr id="666" name="Google Shape;666;p53"/>
          <p:cNvSpPr txBox="1"/>
          <p:nvPr/>
        </p:nvSpPr>
        <p:spPr>
          <a:xfrm>
            <a:off x="4921731" y="1887817"/>
            <a:ext cx="4081748" cy="279908"/>
          </a:xfrm>
          <a:prstGeom prst="rect">
            <a:avLst/>
          </a:prstGeom>
          <a:noFill/>
          <a:ln>
            <a:noFill/>
          </a:ln>
        </p:spPr>
        <p:txBody>
          <a:bodyPr anchorCtr="0" anchor="t" bIns="0" lIns="0" spcFirstLastPara="1" rIns="0" wrap="square" tIns="0">
            <a:noAutofit/>
          </a:bodyPr>
          <a:lstStyle/>
          <a:p>
            <a:pPr indent="0" lvl="0" marL="12700" marR="0" rtl="0" algn="l">
              <a:lnSpc>
                <a:spcPct val="109000"/>
              </a:lnSpc>
              <a:spcBef>
                <a:spcPts val="0"/>
              </a:spcBef>
              <a:spcAft>
                <a:spcPts val="0"/>
              </a:spcAft>
              <a:buNone/>
            </a:pPr>
            <a:r>
              <a:rPr lang="en-US" sz="2000">
                <a:solidFill>
                  <a:schemeClr val="dk1"/>
                </a:solidFill>
                <a:latin typeface="Verdana"/>
                <a:ea typeface="Verdana"/>
                <a:cs typeface="Verdana"/>
                <a:sym typeface="Verdana"/>
              </a:rPr>
              <a:t>that operate independently and</a:t>
            </a:r>
            <a:endParaRPr sz="2000">
              <a:solidFill>
                <a:schemeClr val="dk1"/>
              </a:solidFill>
              <a:latin typeface="Verdana"/>
              <a:ea typeface="Verdana"/>
              <a:cs typeface="Verdana"/>
              <a:sym typeface="Verdana"/>
            </a:endParaRPr>
          </a:p>
        </p:txBody>
      </p:sp>
      <p:sp>
        <p:nvSpPr>
          <p:cNvPr id="667" name="Google Shape;667;p53"/>
          <p:cNvSpPr txBox="1"/>
          <p:nvPr/>
        </p:nvSpPr>
        <p:spPr>
          <a:xfrm>
            <a:off x="1156208" y="2832697"/>
            <a:ext cx="881906" cy="554228"/>
          </a:xfrm>
          <a:prstGeom prst="rect">
            <a:avLst/>
          </a:prstGeom>
          <a:noFill/>
          <a:ln>
            <a:noFill/>
          </a:ln>
        </p:spPr>
        <p:txBody>
          <a:bodyPr anchorCtr="0" anchor="t" bIns="0" lIns="0" spcFirstLastPara="1" rIns="0" wrap="square" tIns="0">
            <a:noAutofit/>
          </a:bodyPr>
          <a:lstStyle/>
          <a:p>
            <a:pPr indent="-342900" lvl="0" marL="355600" marR="0" rtl="0" algn="l">
              <a:lnSpc>
                <a:spcPct val="108000"/>
              </a:lnSpc>
              <a:spcBef>
                <a:spcPts val="0"/>
              </a:spcBef>
              <a:spcAft>
                <a:spcPts val="0"/>
              </a:spcAft>
              <a:buNone/>
            </a:pPr>
            <a:r>
              <a:rPr lang="en-US" sz="2000">
                <a:solidFill>
                  <a:srgbClr val="0F1141"/>
                </a:solidFill>
                <a:latin typeface="Noto Sans Symbols"/>
                <a:ea typeface="Noto Sans Symbols"/>
                <a:cs typeface="Noto Sans Symbols"/>
                <a:sym typeface="Noto Sans Symbols"/>
              </a:rPr>
              <a:t>▪</a:t>
            </a:r>
            <a:r>
              <a:rPr lang="en-US" sz="2000">
                <a:solidFill>
                  <a:srgbClr val="0F1141"/>
                </a:solidFill>
                <a:latin typeface="Times New Roman"/>
                <a:ea typeface="Times New Roman"/>
                <a:cs typeface="Times New Roman"/>
                <a:sym typeface="Times New Roman"/>
              </a:rPr>
              <a:t>	</a:t>
            </a:r>
            <a:r>
              <a:rPr lang="en-US" sz="2000">
                <a:solidFill>
                  <a:schemeClr val="dk1"/>
                </a:solidFill>
                <a:latin typeface="Verdana"/>
                <a:ea typeface="Verdana"/>
                <a:cs typeface="Verdana"/>
                <a:sym typeface="Verdana"/>
              </a:rPr>
              <a:t>Is a and</a:t>
            </a:r>
            <a:endParaRPr sz="2000">
              <a:solidFill>
                <a:schemeClr val="dk1"/>
              </a:solidFill>
              <a:latin typeface="Verdana"/>
              <a:ea typeface="Verdana"/>
              <a:cs typeface="Verdana"/>
              <a:sym typeface="Verdana"/>
            </a:endParaRPr>
          </a:p>
        </p:txBody>
      </p:sp>
      <p:sp>
        <p:nvSpPr>
          <p:cNvPr id="668" name="Google Shape;668;p53"/>
          <p:cNvSpPr txBox="1"/>
          <p:nvPr/>
        </p:nvSpPr>
        <p:spPr>
          <a:xfrm>
            <a:off x="2059534" y="2832697"/>
            <a:ext cx="6821374" cy="554228"/>
          </a:xfrm>
          <a:prstGeom prst="rect">
            <a:avLst/>
          </a:prstGeom>
          <a:noFill/>
          <a:ln>
            <a:noFill/>
          </a:ln>
        </p:spPr>
        <p:txBody>
          <a:bodyPr anchorCtr="0" anchor="t" bIns="0" lIns="0" spcFirstLastPara="1" rIns="0" wrap="square" tIns="0">
            <a:noAutofit/>
          </a:bodyPr>
          <a:lstStyle/>
          <a:p>
            <a:pPr indent="7635" lvl="0" marL="12700" marR="0" rtl="0" algn="l">
              <a:lnSpc>
                <a:spcPct val="108000"/>
              </a:lnSpc>
              <a:spcBef>
                <a:spcPts val="0"/>
              </a:spcBef>
              <a:spcAft>
                <a:spcPts val="0"/>
              </a:spcAft>
              <a:buNone/>
            </a:pPr>
            <a:r>
              <a:rPr lang="en-US" sz="2000">
                <a:solidFill>
                  <a:schemeClr val="dk1"/>
                </a:solidFill>
                <a:latin typeface="Verdana"/>
                <a:ea typeface="Verdana"/>
                <a:cs typeface="Verdana"/>
                <a:sym typeface="Verdana"/>
              </a:rPr>
              <a:t>storage technology that provides increased reliability functions through redundancy.</a:t>
            </a:r>
            <a:endParaRPr sz="2000">
              <a:solidFill>
                <a:schemeClr val="dk1"/>
              </a:solidFill>
              <a:latin typeface="Verdana"/>
              <a:ea typeface="Verdana"/>
              <a:cs typeface="Verdana"/>
              <a:sym typeface="Verdana"/>
            </a:endParaRPr>
          </a:p>
        </p:txBody>
      </p:sp>
      <p:sp>
        <p:nvSpPr>
          <p:cNvPr id="669" name="Google Shape;669;p53"/>
          <p:cNvSpPr txBox="1"/>
          <p:nvPr/>
        </p:nvSpPr>
        <p:spPr>
          <a:xfrm>
            <a:off x="1156208" y="3777577"/>
            <a:ext cx="886487" cy="554228"/>
          </a:xfrm>
          <a:prstGeom prst="rect">
            <a:avLst/>
          </a:prstGeom>
          <a:noFill/>
          <a:ln>
            <a:noFill/>
          </a:ln>
        </p:spPr>
        <p:txBody>
          <a:bodyPr anchorCtr="0" anchor="t" bIns="0" lIns="0" spcFirstLastPara="1" rIns="0" wrap="square" tIns="0">
            <a:noAutofit/>
          </a:bodyPr>
          <a:lstStyle/>
          <a:p>
            <a:pPr indent="-342900" lvl="0" marL="355600" marR="0" rtl="0" algn="l">
              <a:lnSpc>
                <a:spcPct val="108000"/>
              </a:lnSpc>
              <a:spcBef>
                <a:spcPts val="0"/>
              </a:spcBef>
              <a:spcAft>
                <a:spcPts val="0"/>
              </a:spcAft>
              <a:buNone/>
            </a:pPr>
            <a:r>
              <a:rPr lang="en-US" sz="2000">
                <a:solidFill>
                  <a:srgbClr val="0F1141"/>
                </a:solidFill>
                <a:latin typeface="Noto Sans Symbols"/>
                <a:ea typeface="Noto Sans Symbols"/>
                <a:cs typeface="Noto Sans Symbols"/>
                <a:sym typeface="Noto Sans Symbols"/>
              </a:rPr>
              <a:t>▪</a:t>
            </a:r>
            <a:r>
              <a:rPr lang="en-US" sz="2000">
                <a:solidFill>
                  <a:srgbClr val="0F1141"/>
                </a:solidFill>
                <a:latin typeface="Times New Roman"/>
                <a:ea typeface="Times New Roman"/>
                <a:cs typeface="Times New Roman"/>
                <a:sym typeface="Times New Roman"/>
              </a:rPr>
              <a:t>	</a:t>
            </a:r>
            <a:r>
              <a:rPr lang="en-US" sz="2000">
                <a:solidFill>
                  <a:schemeClr val="dk1"/>
                </a:solidFill>
                <a:latin typeface="Verdana"/>
                <a:ea typeface="Verdana"/>
                <a:cs typeface="Verdana"/>
                <a:sym typeface="Verdana"/>
              </a:rPr>
              <a:t>The into</a:t>
            </a:r>
            <a:endParaRPr sz="2000">
              <a:solidFill>
                <a:schemeClr val="dk1"/>
              </a:solidFill>
              <a:latin typeface="Verdana"/>
              <a:ea typeface="Verdana"/>
              <a:cs typeface="Verdana"/>
              <a:sym typeface="Verdana"/>
            </a:endParaRPr>
          </a:p>
        </p:txBody>
      </p:sp>
      <p:sp>
        <p:nvSpPr>
          <p:cNvPr id="670" name="Google Shape;670;p53"/>
          <p:cNvSpPr txBox="1"/>
          <p:nvPr/>
        </p:nvSpPr>
        <p:spPr>
          <a:xfrm>
            <a:off x="2056226" y="3777577"/>
            <a:ext cx="6680525" cy="279908"/>
          </a:xfrm>
          <a:prstGeom prst="rect">
            <a:avLst/>
          </a:prstGeom>
          <a:noFill/>
          <a:ln>
            <a:noFill/>
          </a:ln>
        </p:spPr>
        <p:txBody>
          <a:bodyPr anchorCtr="0" anchor="t" bIns="0" lIns="0" spcFirstLastPara="1" rIns="0" wrap="square" tIns="0">
            <a:noAutofit/>
          </a:bodyPr>
          <a:lstStyle/>
          <a:p>
            <a:pPr indent="0" lvl="0" marL="12700" marR="0" rtl="0" algn="l">
              <a:lnSpc>
                <a:spcPct val="109000"/>
              </a:lnSpc>
              <a:spcBef>
                <a:spcPts val="0"/>
              </a:spcBef>
              <a:spcAft>
                <a:spcPts val="0"/>
              </a:spcAft>
              <a:buNone/>
            </a:pPr>
            <a:r>
              <a:rPr lang="en-US" sz="2000">
                <a:solidFill>
                  <a:schemeClr val="dk1"/>
                </a:solidFill>
                <a:latin typeface="Verdana"/>
                <a:ea typeface="Verdana"/>
                <a:cs typeface="Verdana"/>
                <a:sym typeface="Verdana"/>
              </a:rPr>
              <a:t>technique combines multiple disk drive components</a:t>
            </a:r>
            <a:endParaRPr sz="2000">
              <a:solidFill>
                <a:schemeClr val="dk1"/>
              </a:solidFill>
              <a:latin typeface="Verdana"/>
              <a:ea typeface="Verdana"/>
              <a:cs typeface="Verdana"/>
              <a:sym typeface="Verdana"/>
            </a:endParaRPr>
          </a:p>
        </p:txBody>
      </p:sp>
      <p:sp>
        <p:nvSpPr>
          <p:cNvPr id="671" name="Google Shape;671;p53"/>
          <p:cNvSpPr txBox="1"/>
          <p:nvPr/>
        </p:nvSpPr>
        <p:spPr>
          <a:xfrm>
            <a:off x="2071496" y="4051897"/>
            <a:ext cx="5945256" cy="279907"/>
          </a:xfrm>
          <a:prstGeom prst="rect">
            <a:avLst/>
          </a:prstGeom>
          <a:noFill/>
          <a:ln>
            <a:noFill/>
          </a:ln>
        </p:spPr>
        <p:txBody>
          <a:bodyPr anchorCtr="0" anchor="t" bIns="0" lIns="0" spcFirstLastPara="1" rIns="0" wrap="square" tIns="0">
            <a:noAutofit/>
          </a:bodyPr>
          <a:lstStyle/>
          <a:p>
            <a:pPr indent="0" lvl="0" marL="12700" marR="0" rtl="0" algn="l">
              <a:lnSpc>
                <a:spcPct val="109000"/>
              </a:lnSpc>
              <a:spcBef>
                <a:spcPts val="0"/>
              </a:spcBef>
              <a:spcAft>
                <a:spcPts val="0"/>
              </a:spcAft>
              <a:buNone/>
            </a:pPr>
            <a:r>
              <a:rPr lang="en-US" sz="2000">
                <a:solidFill>
                  <a:schemeClr val="dk1"/>
                </a:solidFill>
                <a:latin typeface="Verdana"/>
                <a:ea typeface="Verdana"/>
                <a:cs typeface="Verdana"/>
                <a:sym typeface="Verdana"/>
              </a:rPr>
              <a:t>a logical unit, where data is distributed across</a:t>
            </a:r>
            <a:endParaRPr sz="2000">
              <a:solidFill>
                <a:schemeClr val="dk1"/>
              </a:solidFill>
              <a:latin typeface="Verdana"/>
              <a:ea typeface="Verdana"/>
              <a:cs typeface="Verdana"/>
              <a:sym typeface="Verdana"/>
            </a:endParaRPr>
          </a:p>
        </p:txBody>
      </p:sp>
      <p:sp>
        <p:nvSpPr>
          <p:cNvPr id="672" name="Google Shape;672;p53"/>
          <p:cNvSpPr txBox="1"/>
          <p:nvPr/>
        </p:nvSpPr>
        <p:spPr>
          <a:xfrm>
            <a:off x="8039963" y="4051897"/>
            <a:ext cx="476642" cy="279907"/>
          </a:xfrm>
          <a:prstGeom prst="rect">
            <a:avLst/>
          </a:prstGeom>
          <a:noFill/>
          <a:ln>
            <a:noFill/>
          </a:ln>
        </p:spPr>
        <p:txBody>
          <a:bodyPr anchorCtr="0" anchor="t" bIns="0" lIns="0" spcFirstLastPara="1" rIns="0" wrap="square" tIns="0">
            <a:noAutofit/>
          </a:bodyPr>
          <a:lstStyle/>
          <a:p>
            <a:pPr indent="0" lvl="0" marL="12700" marR="0" rtl="0" algn="l">
              <a:lnSpc>
                <a:spcPct val="109000"/>
              </a:lnSpc>
              <a:spcBef>
                <a:spcPts val="0"/>
              </a:spcBef>
              <a:spcAft>
                <a:spcPts val="0"/>
              </a:spcAft>
              <a:buNone/>
            </a:pPr>
            <a:r>
              <a:rPr lang="en-US" sz="2000">
                <a:solidFill>
                  <a:schemeClr val="dk1"/>
                </a:solidFill>
                <a:latin typeface="Verdana"/>
                <a:ea typeface="Verdana"/>
                <a:cs typeface="Verdana"/>
                <a:sym typeface="Verdana"/>
              </a:rPr>
              <a:t>the</a:t>
            </a:r>
            <a:endParaRPr sz="2000">
              <a:solidFill>
                <a:schemeClr val="dk1"/>
              </a:solidFill>
              <a:latin typeface="Verdana"/>
              <a:ea typeface="Verdana"/>
              <a:cs typeface="Verdana"/>
              <a:sym typeface="Verdana"/>
            </a:endParaRPr>
          </a:p>
        </p:txBody>
      </p:sp>
      <p:sp>
        <p:nvSpPr>
          <p:cNvPr id="673" name="Google Shape;673;p53"/>
          <p:cNvSpPr txBox="1"/>
          <p:nvPr/>
        </p:nvSpPr>
        <p:spPr>
          <a:xfrm>
            <a:off x="1499108" y="4326217"/>
            <a:ext cx="3760304" cy="279907"/>
          </a:xfrm>
          <a:prstGeom prst="rect">
            <a:avLst/>
          </a:prstGeom>
          <a:noFill/>
          <a:ln>
            <a:noFill/>
          </a:ln>
        </p:spPr>
        <p:txBody>
          <a:bodyPr anchorCtr="0" anchor="t" bIns="0" lIns="0" spcFirstLastPara="1" rIns="0" wrap="square" tIns="0">
            <a:noAutofit/>
          </a:bodyPr>
          <a:lstStyle/>
          <a:p>
            <a:pPr indent="0" lvl="0" marL="12700" marR="0" rtl="0" algn="l">
              <a:lnSpc>
                <a:spcPct val="109000"/>
              </a:lnSpc>
              <a:spcBef>
                <a:spcPts val="0"/>
              </a:spcBef>
              <a:spcAft>
                <a:spcPts val="0"/>
              </a:spcAft>
              <a:buNone/>
            </a:pPr>
            <a:r>
              <a:rPr lang="en-US" sz="2000">
                <a:solidFill>
                  <a:schemeClr val="dk1"/>
                </a:solidFill>
                <a:latin typeface="Verdana"/>
                <a:ea typeface="Verdana"/>
                <a:cs typeface="Verdana"/>
                <a:sym typeface="Verdana"/>
              </a:rPr>
              <a:t>drives in one of several ways</a:t>
            </a:r>
            <a:endParaRPr sz="2000">
              <a:solidFill>
                <a:schemeClr val="dk1"/>
              </a:solidFill>
              <a:latin typeface="Verdana"/>
              <a:ea typeface="Verdana"/>
              <a:cs typeface="Verdana"/>
              <a:sym typeface="Verdana"/>
            </a:endParaRPr>
          </a:p>
        </p:txBody>
      </p:sp>
      <p:sp>
        <p:nvSpPr>
          <p:cNvPr id="674" name="Google Shape;674;p53"/>
          <p:cNvSpPr txBox="1"/>
          <p:nvPr/>
        </p:nvSpPr>
        <p:spPr>
          <a:xfrm>
            <a:off x="5282623" y="4326217"/>
            <a:ext cx="2581016" cy="279907"/>
          </a:xfrm>
          <a:prstGeom prst="rect">
            <a:avLst/>
          </a:prstGeom>
          <a:noFill/>
          <a:ln>
            <a:noFill/>
          </a:ln>
        </p:spPr>
        <p:txBody>
          <a:bodyPr anchorCtr="0" anchor="t" bIns="0" lIns="0" spcFirstLastPara="1" rIns="0" wrap="square" tIns="0">
            <a:noAutofit/>
          </a:bodyPr>
          <a:lstStyle/>
          <a:p>
            <a:pPr indent="0" lvl="0" marL="12700" marR="0" rtl="0" algn="l">
              <a:lnSpc>
                <a:spcPct val="109000"/>
              </a:lnSpc>
              <a:spcBef>
                <a:spcPts val="0"/>
              </a:spcBef>
              <a:spcAft>
                <a:spcPts val="0"/>
              </a:spcAft>
              <a:buNone/>
            </a:pPr>
            <a:r>
              <a:rPr lang="en-US" sz="2000">
                <a:solidFill>
                  <a:schemeClr val="dk1"/>
                </a:solidFill>
                <a:latin typeface="Verdana"/>
                <a:ea typeface="Verdana"/>
                <a:cs typeface="Verdana"/>
                <a:sym typeface="Verdana"/>
              </a:rPr>
              <a:t>called "RAID levels"</a:t>
            </a:r>
            <a:endParaRPr sz="2000">
              <a:solidFill>
                <a:schemeClr val="dk1"/>
              </a:solidFill>
              <a:latin typeface="Verdana"/>
              <a:ea typeface="Verdana"/>
              <a:cs typeface="Verdana"/>
              <a:sym typeface="Verdana"/>
            </a:endParaRPr>
          </a:p>
        </p:txBody>
      </p:sp>
      <p:sp>
        <p:nvSpPr>
          <p:cNvPr id="675" name="Google Shape;675;p53"/>
          <p:cNvSpPr txBox="1"/>
          <p:nvPr/>
        </p:nvSpPr>
        <p:spPr>
          <a:xfrm>
            <a:off x="1156208" y="4996777"/>
            <a:ext cx="4039050" cy="284310"/>
          </a:xfrm>
          <a:prstGeom prst="rect">
            <a:avLst/>
          </a:prstGeom>
          <a:noFill/>
          <a:ln>
            <a:noFill/>
          </a:ln>
        </p:spPr>
        <p:txBody>
          <a:bodyPr anchorCtr="0" anchor="t" bIns="0" lIns="0" spcFirstLastPara="1" rIns="0" wrap="square" tIns="0">
            <a:noAutofit/>
          </a:bodyPr>
          <a:lstStyle/>
          <a:p>
            <a:pPr indent="0" lvl="0" marL="12700" marR="0" rtl="0" algn="l">
              <a:lnSpc>
                <a:spcPct val="109000"/>
              </a:lnSpc>
              <a:spcBef>
                <a:spcPts val="0"/>
              </a:spcBef>
              <a:spcAft>
                <a:spcPts val="0"/>
              </a:spcAft>
              <a:buNone/>
            </a:pPr>
            <a:r>
              <a:rPr lang="en-US" sz="2000">
                <a:solidFill>
                  <a:srgbClr val="0F1141"/>
                </a:solidFill>
                <a:latin typeface="Noto Sans Symbols"/>
                <a:ea typeface="Noto Sans Symbols"/>
                <a:cs typeface="Noto Sans Symbols"/>
                <a:sym typeface="Noto Sans Symbols"/>
              </a:rPr>
              <a:t>▪</a:t>
            </a:r>
            <a:r>
              <a:rPr lang="en-US" sz="2000">
                <a:solidFill>
                  <a:srgbClr val="0F1141"/>
                </a:solidFill>
                <a:latin typeface="Times New Roman"/>
                <a:ea typeface="Times New Roman"/>
                <a:cs typeface="Times New Roman"/>
                <a:sym typeface="Times New Roman"/>
              </a:rPr>
              <a:t>   </a:t>
            </a:r>
            <a:r>
              <a:rPr lang="en-US" sz="2000">
                <a:solidFill>
                  <a:schemeClr val="dk1"/>
                </a:solidFill>
                <a:latin typeface="Verdana"/>
                <a:ea typeface="Verdana"/>
                <a:cs typeface="Verdana"/>
                <a:sym typeface="Verdana"/>
              </a:rPr>
              <a:t>Separate I/O request can be</a:t>
            </a:r>
            <a:endParaRPr sz="2000">
              <a:solidFill>
                <a:schemeClr val="dk1"/>
              </a:solidFill>
              <a:latin typeface="Verdana"/>
              <a:ea typeface="Verdana"/>
              <a:cs typeface="Verdana"/>
              <a:sym typeface="Verdana"/>
            </a:endParaRPr>
          </a:p>
        </p:txBody>
      </p:sp>
      <p:sp>
        <p:nvSpPr>
          <p:cNvPr id="676" name="Google Shape;676;p53"/>
          <p:cNvSpPr txBox="1"/>
          <p:nvPr/>
        </p:nvSpPr>
        <p:spPr>
          <a:xfrm>
            <a:off x="5308414" y="4996777"/>
            <a:ext cx="2499217" cy="279907"/>
          </a:xfrm>
          <a:prstGeom prst="rect">
            <a:avLst/>
          </a:prstGeom>
          <a:noFill/>
          <a:ln>
            <a:noFill/>
          </a:ln>
        </p:spPr>
        <p:txBody>
          <a:bodyPr anchorCtr="0" anchor="t" bIns="0" lIns="0" spcFirstLastPara="1" rIns="0" wrap="square" tIns="0">
            <a:noAutofit/>
          </a:bodyPr>
          <a:lstStyle/>
          <a:p>
            <a:pPr indent="0" lvl="0" marL="12700" marR="0" rtl="0" algn="l">
              <a:lnSpc>
                <a:spcPct val="109000"/>
              </a:lnSpc>
              <a:spcBef>
                <a:spcPts val="0"/>
              </a:spcBef>
              <a:spcAft>
                <a:spcPts val="0"/>
              </a:spcAft>
              <a:buNone/>
            </a:pPr>
            <a:r>
              <a:rPr lang="en-US" sz="2000">
                <a:solidFill>
                  <a:schemeClr val="dk1"/>
                </a:solidFill>
                <a:latin typeface="Verdana"/>
                <a:ea typeface="Verdana"/>
                <a:cs typeface="Verdana"/>
                <a:sym typeface="Verdana"/>
              </a:rPr>
              <a:t>handled in parallel.</a:t>
            </a:r>
            <a:endParaRPr sz="2000">
              <a:solidFill>
                <a:schemeClr val="dk1"/>
              </a:solidFill>
              <a:latin typeface="Verdana"/>
              <a:ea typeface="Verdana"/>
              <a:cs typeface="Verdana"/>
              <a:sym typeface="Verdana"/>
            </a:endParaRPr>
          </a:p>
        </p:txBody>
      </p:sp>
      <p:sp>
        <p:nvSpPr>
          <p:cNvPr id="677" name="Google Shape;677;p53"/>
          <p:cNvSpPr txBox="1"/>
          <p:nvPr/>
        </p:nvSpPr>
        <p:spPr>
          <a:xfrm>
            <a:off x="1156208" y="5667337"/>
            <a:ext cx="2230323" cy="284310"/>
          </a:xfrm>
          <a:prstGeom prst="rect">
            <a:avLst/>
          </a:prstGeom>
          <a:noFill/>
          <a:ln>
            <a:noFill/>
          </a:ln>
        </p:spPr>
        <p:txBody>
          <a:bodyPr anchorCtr="0" anchor="t" bIns="0" lIns="0" spcFirstLastPara="1" rIns="0" wrap="square" tIns="0">
            <a:noAutofit/>
          </a:bodyPr>
          <a:lstStyle/>
          <a:p>
            <a:pPr indent="0" lvl="0" marL="12700" marR="0" rtl="0" algn="l">
              <a:lnSpc>
                <a:spcPct val="109000"/>
              </a:lnSpc>
              <a:spcBef>
                <a:spcPts val="0"/>
              </a:spcBef>
              <a:spcAft>
                <a:spcPts val="0"/>
              </a:spcAft>
              <a:buNone/>
            </a:pPr>
            <a:r>
              <a:rPr lang="en-US" sz="2000">
                <a:solidFill>
                  <a:srgbClr val="0F1141"/>
                </a:solidFill>
                <a:latin typeface="Noto Sans Symbols"/>
                <a:ea typeface="Noto Sans Symbols"/>
                <a:cs typeface="Noto Sans Symbols"/>
                <a:sym typeface="Noto Sans Symbols"/>
              </a:rPr>
              <a:t>▪</a:t>
            </a:r>
            <a:r>
              <a:rPr lang="en-US" sz="2000">
                <a:solidFill>
                  <a:srgbClr val="0F1141"/>
                </a:solidFill>
                <a:latin typeface="Times New Roman"/>
                <a:ea typeface="Times New Roman"/>
                <a:cs typeface="Times New Roman"/>
                <a:sym typeface="Times New Roman"/>
              </a:rPr>
              <a:t>   </a:t>
            </a:r>
            <a:r>
              <a:rPr lang="en-US" sz="2000">
                <a:solidFill>
                  <a:schemeClr val="dk1"/>
                </a:solidFill>
                <a:latin typeface="Verdana"/>
                <a:ea typeface="Verdana"/>
                <a:cs typeface="Verdana"/>
                <a:sym typeface="Verdana"/>
              </a:rPr>
              <a:t>7 levels (0-6).</a:t>
            </a:r>
            <a:endParaRPr sz="2000">
              <a:solidFill>
                <a:schemeClr val="dk1"/>
              </a:solidFill>
              <a:latin typeface="Verdana"/>
              <a:ea typeface="Verdana"/>
              <a:cs typeface="Verdana"/>
              <a:sym typeface="Verdan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4"/>
          <p:cNvSpPr/>
          <p:nvPr/>
        </p:nvSpPr>
        <p:spPr>
          <a:xfrm>
            <a:off x="3645408" y="2441447"/>
            <a:ext cx="4290059" cy="293674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 name="Google Shape;683;p54"/>
          <p:cNvSpPr/>
          <p:nvPr/>
        </p:nvSpPr>
        <p:spPr>
          <a:xfrm>
            <a:off x="3640835" y="5297423"/>
            <a:ext cx="30479" cy="2916935"/>
          </a:xfrm>
          <a:custGeom>
            <a:rect b="b" l="l" r="r" t="t"/>
            <a:pathLst>
              <a:path extrusionOk="0" h="2916935" w="30479">
                <a:moveTo>
                  <a:pt x="26288" y="39623"/>
                </a:moveTo>
                <a:lnTo>
                  <a:pt x="25908" y="39623"/>
                </a:lnTo>
                <a:lnTo>
                  <a:pt x="25907" y="38100"/>
                </a:lnTo>
                <a:lnTo>
                  <a:pt x="24383" y="38100"/>
                </a:lnTo>
                <a:lnTo>
                  <a:pt x="24384" y="39623"/>
                </a:lnTo>
                <a:lnTo>
                  <a:pt x="25907" y="41148"/>
                </a:lnTo>
                <a:lnTo>
                  <a:pt x="24383" y="39624"/>
                </a:lnTo>
                <a:lnTo>
                  <a:pt x="24383" y="36576"/>
                </a:lnTo>
                <a:lnTo>
                  <a:pt x="24383" y="35052"/>
                </a:lnTo>
                <a:lnTo>
                  <a:pt x="22859" y="35052"/>
                </a:lnTo>
                <a:lnTo>
                  <a:pt x="22859" y="33528"/>
                </a:lnTo>
                <a:lnTo>
                  <a:pt x="21335" y="33528"/>
                </a:lnTo>
                <a:lnTo>
                  <a:pt x="21335" y="32004"/>
                </a:lnTo>
                <a:lnTo>
                  <a:pt x="21335" y="30480"/>
                </a:lnTo>
                <a:lnTo>
                  <a:pt x="19811" y="30480"/>
                </a:lnTo>
                <a:lnTo>
                  <a:pt x="19811" y="32004"/>
                </a:lnTo>
                <a:lnTo>
                  <a:pt x="19811" y="30480"/>
                </a:lnTo>
                <a:lnTo>
                  <a:pt x="19811" y="28956"/>
                </a:lnTo>
                <a:lnTo>
                  <a:pt x="19811" y="27432"/>
                </a:lnTo>
                <a:lnTo>
                  <a:pt x="18287" y="27432"/>
                </a:lnTo>
                <a:lnTo>
                  <a:pt x="18288" y="28955"/>
                </a:lnTo>
                <a:lnTo>
                  <a:pt x="18287" y="27432"/>
                </a:lnTo>
                <a:lnTo>
                  <a:pt x="18287" y="25908"/>
                </a:lnTo>
                <a:lnTo>
                  <a:pt x="18287" y="24384"/>
                </a:lnTo>
                <a:lnTo>
                  <a:pt x="16763" y="24384"/>
                </a:lnTo>
                <a:lnTo>
                  <a:pt x="16763" y="22860"/>
                </a:lnTo>
                <a:lnTo>
                  <a:pt x="16763" y="21336"/>
                </a:lnTo>
                <a:lnTo>
                  <a:pt x="16086" y="21336"/>
                </a:lnTo>
                <a:lnTo>
                  <a:pt x="18287" y="41148"/>
                </a:lnTo>
                <a:lnTo>
                  <a:pt x="22859" y="48768"/>
                </a:lnTo>
                <a:lnTo>
                  <a:pt x="30479" y="56388"/>
                </a:lnTo>
                <a:lnTo>
                  <a:pt x="26288" y="39623"/>
                </a:lnTo>
                <a:close/>
              </a:path>
              <a:path extrusionOk="0" h="2916935" w="30479">
                <a:moveTo>
                  <a:pt x="103631" y="-2860547"/>
                </a:moveTo>
                <a:lnTo>
                  <a:pt x="92963" y="-2859023"/>
                </a:lnTo>
                <a:lnTo>
                  <a:pt x="82295" y="-2857499"/>
                </a:lnTo>
                <a:lnTo>
                  <a:pt x="73151" y="-2855975"/>
                </a:lnTo>
                <a:lnTo>
                  <a:pt x="66039" y="-2852927"/>
                </a:lnTo>
                <a:lnTo>
                  <a:pt x="4233163" y="-2852927"/>
                </a:lnTo>
                <a:lnTo>
                  <a:pt x="4226051" y="-2855975"/>
                </a:lnTo>
                <a:lnTo>
                  <a:pt x="4216907" y="-2857499"/>
                </a:lnTo>
                <a:lnTo>
                  <a:pt x="4206239" y="-2859023"/>
                </a:lnTo>
                <a:lnTo>
                  <a:pt x="4195571" y="-2860547"/>
                </a:lnTo>
              </a:path>
              <a:path extrusionOk="0" h="2916935" w="30479">
                <a:moveTo>
                  <a:pt x="66039" y="-2852927"/>
                </a:moveTo>
                <a:lnTo>
                  <a:pt x="88391" y="-2852927"/>
                </a:lnTo>
                <a:lnTo>
                  <a:pt x="103632" y="-2852927"/>
                </a:lnTo>
              </a:path>
              <a:path extrusionOk="0" h="2916935" w="30479">
                <a:moveTo>
                  <a:pt x="103632" y="-2852927"/>
                </a:moveTo>
                <a:lnTo>
                  <a:pt x="4233163" y="-2852927"/>
                </a:lnTo>
              </a:path>
              <a:path extrusionOk="0" h="2916935" w="30479">
                <a:moveTo>
                  <a:pt x="103632" y="-2852927"/>
                </a:moveTo>
                <a:lnTo>
                  <a:pt x="88391" y="-2852927"/>
                </a:lnTo>
                <a:lnTo>
                  <a:pt x="103632" y="-2852927"/>
                </a:lnTo>
                <a:lnTo>
                  <a:pt x="4198619" y="-2852927"/>
                </a:lnTo>
              </a:path>
              <a:path extrusionOk="0" h="2916935" w="30479">
                <a:moveTo>
                  <a:pt x="4198619" y="-2852927"/>
                </a:moveTo>
                <a:lnTo>
                  <a:pt x="4198619" y="-2851403"/>
                </a:lnTo>
                <a:lnTo>
                  <a:pt x="4236719" y="-2851403"/>
                </a:lnTo>
                <a:lnTo>
                  <a:pt x="4233163" y="-2852927"/>
                </a:lnTo>
              </a:path>
              <a:path extrusionOk="0" h="2916935" w="30479">
                <a:moveTo>
                  <a:pt x="66039" y="-2852927"/>
                </a:moveTo>
                <a:lnTo>
                  <a:pt x="62484" y="-2851404"/>
                </a:lnTo>
                <a:lnTo>
                  <a:pt x="103632" y="-2851404"/>
                </a:lnTo>
                <a:lnTo>
                  <a:pt x="103632" y="-2852927"/>
                </a:lnTo>
              </a:path>
              <a:path extrusionOk="0" h="2916935" w="30479">
                <a:moveTo>
                  <a:pt x="62484" y="-2851404"/>
                </a:moveTo>
                <a:lnTo>
                  <a:pt x="59435" y="-2849879"/>
                </a:lnTo>
                <a:lnTo>
                  <a:pt x="88391" y="-2849879"/>
                </a:lnTo>
                <a:lnTo>
                  <a:pt x="88392" y="-2851403"/>
                </a:lnTo>
              </a:path>
              <a:path extrusionOk="0" h="2916935" w="30479">
                <a:moveTo>
                  <a:pt x="88392" y="-2851404"/>
                </a:moveTo>
                <a:lnTo>
                  <a:pt x="89254" y="-2851403"/>
                </a:lnTo>
                <a:lnTo>
                  <a:pt x="103631" y="-2851402"/>
                </a:lnTo>
                <a:lnTo>
                  <a:pt x="88392" y="-2851404"/>
                </a:lnTo>
              </a:path>
              <a:path extrusionOk="0" h="2916935" w="30479">
                <a:moveTo>
                  <a:pt x="4198619" y="-2851403"/>
                </a:moveTo>
                <a:lnTo>
                  <a:pt x="4198619" y="-2851403"/>
                </a:lnTo>
                <a:lnTo>
                  <a:pt x="4213859" y="-2851403"/>
                </a:lnTo>
              </a:path>
              <a:path extrusionOk="0" h="2916935" w="30479">
                <a:moveTo>
                  <a:pt x="4213859" y="-2851403"/>
                </a:moveTo>
                <a:lnTo>
                  <a:pt x="4213859" y="-2849880"/>
                </a:lnTo>
                <a:lnTo>
                  <a:pt x="4241291" y="-2849880"/>
                </a:lnTo>
                <a:lnTo>
                  <a:pt x="4236719" y="-2851403"/>
                </a:lnTo>
              </a:path>
              <a:path extrusionOk="0" h="2916935" w="30479">
                <a:moveTo>
                  <a:pt x="4213859" y="-2849880"/>
                </a:moveTo>
                <a:lnTo>
                  <a:pt x="4213859" y="-2849879"/>
                </a:lnTo>
                <a:lnTo>
                  <a:pt x="4219955" y="-2849880"/>
                </a:lnTo>
              </a:path>
              <a:path extrusionOk="0" h="2916935" w="30479">
                <a:moveTo>
                  <a:pt x="4219955" y="-2849880"/>
                </a:moveTo>
                <a:lnTo>
                  <a:pt x="4219955" y="-2848355"/>
                </a:lnTo>
                <a:lnTo>
                  <a:pt x="4245863" y="-2848355"/>
                </a:lnTo>
                <a:lnTo>
                  <a:pt x="4241291" y="-2849879"/>
                </a:lnTo>
              </a:path>
              <a:path extrusionOk="0" h="2916935" w="30479">
                <a:moveTo>
                  <a:pt x="59435" y="-2849879"/>
                </a:moveTo>
                <a:lnTo>
                  <a:pt x="56387" y="-2848355"/>
                </a:lnTo>
                <a:lnTo>
                  <a:pt x="80771" y="-2848355"/>
                </a:lnTo>
                <a:lnTo>
                  <a:pt x="80771" y="-2849879"/>
                </a:lnTo>
              </a:path>
              <a:path extrusionOk="0" h="2916935" w="30479">
                <a:moveTo>
                  <a:pt x="4219955" y="-2848355"/>
                </a:moveTo>
                <a:lnTo>
                  <a:pt x="4219955" y="-2848355"/>
                </a:lnTo>
                <a:lnTo>
                  <a:pt x="4226051" y="-2848355"/>
                </a:lnTo>
              </a:path>
              <a:path extrusionOk="0" h="2916935" w="30479">
                <a:moveTo>
                  <a:pt x="4226051" y="-2848355"/>
                </a:moveTo>
                <a:lnTo>
                  <a:pt x="4226051" y="-2846832"/>
                </a:lnTo>
                <a:lnTo>
                  <a:pt x="4247768" y="-2846832"/>
                </a:lnTo>
                <a:lnTo>
                  <a:pt x="4245863" y="-2848355"/>
                </a:lnTo>
              </a:path>
              <a:path extrusionOk="0" h="2916935" w="30479">
                <a:moveTo>
                  <a:pt x="56387" y="-2848355"/>
                </a:moveTo>
                <a:lnTo>
                  <a:pt x="53339" y="-2846831"/>
                </a:lnTo>
                <a:lnTo>
                  <a:pt x="76199" y="-2846831"/>
                </a:lnTo>
                <a:lnTo>
                  <a:pt x="76199" y="-2848355"/>
                </a:lnTo>
              </a:path>
              <a:path extrusionOk="0" h="2916935" w="30479">
                <a:moveTo>
                  <a:pt x="4226051" y="-2846832"/>
                </a:moveTo>
                <a:lnTo>
                  <a:pt x="4226051" y="-2846831"/>
                </a:lnTo>
                <a:lnTo>
                  <a:pt x="4230624" y="-2846832"/>
                </a:lnTo>
              </a:path>
              <a:path extrusionOk="0" h="2916935" w="30479">
                <a:moveTo>
                  <a:pt x="4230624" y="-2846832"/>
                </a:moveTo>
                <a:lnTo>
                  <a:pt x="4230623" y="-2845307"/>
                </a:lnTo>
                <a:lnTo>
                  <a:pt x="4233671" y="-2845307"/>
                </a:lnTo>
                <a:lnTo>
                  <a:pt x="4233671" y="-2843783"/>
                </a:lnTo>
                <a:lnTo>
                  <a:pt x="4236719" y="-2843783"/>
                </a:lnTo>
                <a:lnTo>
                  <a:pt x="4236719" y="-2842259"/>
                </a:lnTo>
                <a:lnTo>
                  <a:pt x="4253483" y="-2842259"/>
                </a:lnTo>
                <a:lnTo>
                  <a:pt x="4251578" y="-2843783"/>
                </a:lnTo>
                <a:lnTo>
                  <a:pt x="4249673" y="-2845307"/>
                </a:lnTo>
                <a:lnTo>
                  <a:pt x="4247768" y="-2846832"/>
                </a:lnTo>
              </a:path>
              <a:path extrusionOk="0" h="2916935" w="30479">
                <a:moveTo>
                  <a:pt x="53339" y="-2846831"/>
                </a:moveTo>
                <a:lnTo>
                  <a:pt x="50800" y="-2845308"/>
                </a:lnTo>
                <a:lnTo>
                  <a:pt x="71627" y="-2845308"/>
                </a:lnTo>
                <a:lnTo>
                  <a:pt x="71627" y="-2846831"/>
                </a:lnTo>
              </a:path>
              <a:path extrusionOk="0" h="2916935" w="30479">
                <a:moveTo>
                  <a:pt x="50800" y="-2845308"/>
                </a:moveTo>
                <a:lnTo>
                  <a:pt x="48259" y="-2843783"/>
                </a:lnTo>
                <a:lnTo>
                  <a:pt x="67055" y="-2843783"/>
                </a:lnTo>
                <a:lnTo>
                  <a:pt x="67056" y="-2845308"/>
                </a:lnTo>
              </a:path>
              <a:path extrusionOk="0" h="2916935" w="30479">
                <a:moveTo>
                  <a:pt x="67056" y="-2845308"/>
                </a:moveTo>
                <a:lnTo>
                  <a:pt x="67314" y="-2845307"/>
                </a:lnTo>
                <a:lnTo>
                  <a:pt x="71627" y="-2845306"/>
                </a:lnTo>
                <a:lnTo>
                  <a:pt x="67056" y="-2845308"/>
                </a:lnTo>
              </a:path>
              <a:path extrusionOk="0" h="2916935" w="30479">
                <a:moveTo>
                  <a:pt x="48259" y="-2843783"/>
                </a:moveTo>
                <a:lnTo>
                  <a:pt x="45719" y="-2842259"/>
                </a:lnTo>
                <a:lnTo>
                  <a:pt x="64007" y="-2842259"/>
                </a:lnTo>
                <a:lnTo>
                  <a:pt x="64007" y="-2843783"/>
                </a:lnTo>
              </a:path>
              <a:path extrusionOk="0" h="2916935" w="30479">
                <a:moveTo>
                  <a:pt x="4236719" y="-2842259"/>
                </a:moveTo>
                <a:lnTo>
                  <a:pt x="4236719" y="-2842259"/>
                </a:lnTo>
                <a:lnTo>
                  <a:pt x="4239767" y="-2842259"/>
                </a:lnTo>
              </a:path>
              <a:path extrusionOk="0" h="2916935" w="30479">
                <a:moveTo>
                  <a:pt x="4239767" y="-2842259"/>
                </a:moveTo>
                <a:lnTo>
                  <a:pt x="4239767" y="-2840735"/>
                </a:lnTo>
                <a:lnTo>
                  <a:pt x="4242815" y="-2840735"/>
                </a:lnTo>
                <a:lnTo>
                  <a:pt x="4242815" y="-2839211"/>
                </a:lnTo>
                <a:lnTo>
                  <a:pt x="4258055" y="-2839211"/>
                </a:lnTo>
                <a:lnTo>
                  <a:pt x="4255769" y="-2840735"/>
                </a:lnTo>
                <a:lnTo>
                  <a:pt x="4253483" y="-2842259"/>
                </a:lnTo>
              </a:path>
              <a:path extrusionOk="0" h="2916935" w="30479">
                <a:moveTo>
                  <a:pt x="45719" y="-2842259"/>
                </a:moveTo>
                <a:lnTo>
                  <a:pt x="43814" y="-2840735"/>
                </a:lnTo>
                <a:lnTo>
                  <a:pt x="60959" y="-2840735"/>
                </a:lnTo>
                <a:lnTo>
                  <a:pt x="60959" y="-2842259"/>
                </a:lnTo>
              </a:path>
              <a:path extrusionOk="0" h="2916935" w="30479">
                <a:moveTo>
                  <a:pt x="43814" y="-2840735"/>
                </a:moveTo>
                <a:lnTo>
                  <a:pt x="41910" y="-2839212"/>
                </a:lnTo>
                <a:lnTo>
                  <a:pt x="57911" y="-2839212"/>
                </a:lnTo>
                <a:lnTo>
                  <a:pt x="57912" y="-2840735"/>
                </a:lnTo>
              </a:path>
              <a:path extrusionOk="0" h="2916935" w="30479">
                <a:moveTo>
                  <a:pt x="41910" y="-2839212"/>
                </a:moveTo>
                <a:lnTo>
                  <a:pt x="40005" y="-2837688"/>
                </a:lnTo>
                <a:lnTo>
                  <a:pt x="54864" y="-2837688"/>
                </a:lnTo>
                <a:lnTo>
                  <a:pt x="54864" y="-2839212"/>
                </a:lnTo>
              </a:path>
              <a:path extrusionOk="0" h="2916935" w="30479">
                <a:moveTo>
                  <a:pt x="54864" y="-2839212"/>
                </a:moveTo>
                <a:lnTo>
                  <a:pt x="55036" y="-2839211"/>
                </a:lnTo>
                <a:lnTo>
                  <a:pt x="57911" y="-2839210"/>
                </a:lnTo>
                <a:lnTo>
                  <a:pt x="54864" y="-2839212"/>
                </a:lnTo>
              </a:path>
              <a:path extrusionOk="0" h="2916935" w="30479">
                <a:moveTo>
                  <a:pt x="4242815" y="-2839211"/>
                </a:moveTo>
                <a:lnTo>
                  <a:pt x="4242815" y="-2839211"/>
                </a:lnTo>
                <a:lnTo>
                  <a:pt x="4245863" y="-2839211"/>
                </a:lnTo>
              </a:path>
              <a:path extrusionOk="0" h="2916935" w="30479">
                <a:moveTo>
                  <a:pt x="4245863" y="-2839211"/>
                </a:moveTo>
                <a:lnTo>
                  <a:pt x="4245863" y="-2837687"/>
                </a:lnTo>
                <a:lnTo>
                  <a:pt x="4260341" y="-2837687"/>
                </a:lnTo>
                <a:lnTo>
                  <a:pt x="4258055" y="-2839211"/>
                </a:lnTo>
              </a:path>
              <a:path extrusionOk="0" h="2916935" w="30479">
                <a:moveTo>
                  <a:pt x="40005" y="-2837688"/>
                </a:moveTo>
                <a:lnTo>
                  <a:pt x="38100" y="-2836164"/>
                </a:lnTo>
                <a:lnTo>
                  <a:pt x="53340" y="-2836164"/>
                </a:lnTo>
                <a:lnTo>
                  <a:pt x="53340" y="-2837688"/>
                </a:lnTo>
              </a:path>
              <a:path extrusionOk="0" h="2916935" w="30479">
                <a:moveTo>
                  <a:pt x="53340" y="-2837688"/>
                </a:moveTo>
                <a:lnTo>
                  <a:pt x="54863" y="-2837686"/>
                </a:lnTo>
                <a:lnTo>
                  <a:pt x="53340" y="-2837688"/>
                </a:lnTo>
              </a:path>
              <a:path extrusionOk="0" h="2916935" w="30479">
                <a:moveTo>
                  <a:pt x="4245863" y="-2837687"/>
                </a:moveTo>
                <a:lnTo>
                  <a:pt x="4245863" y="-2837687"/>
                </a:lnTo>
                <a:lnTo>
                  <a:pt x="4248911" y="-2837687"/>
                </a:lnTo>
              </a:path>
              <a:path extrusionOk="0" h="2916935" w="30479">
                <a:moveTo>
                  <a:pt x="4248911" y="-2837687"/>
                </a:moveTo>
                <a:lnTo>
                  <a:pt x="4248911" y="-2836163"/>
                </a:lnTo>
                <a:lnTo>
                  <a:pt x="4250435" y="-2836163"/>
                </a:lnTo>
                <a:lnTo>
                  <a:pt x="4250435" y="-2834639"/>
                </a:lnTo>
                <a:lnTo>
                  <a:pt x="4253483" y="-2834639"/>
                </a:lnTo>
                <a:lnTo>
                  <a:pt x="4253483" y="-2833116"/>
                </a:lnTo>
                <a:lnTo>
                  <a:pt x="4265675" y="-2833116"/>
                </a:lnTo>
                <a:lnTo>
                  <a:pt x="4264151" y="-2834639"/>
                </a:lnTo>
                <a:lnTo>
                  <a:pt x="4262627" y="-2836163"/>
                </a:lnTo>
                <a:lnTo>
                  <a:pt x="4260341" y="-2837687"/>
                </a:lnTo>
              </a:path>
              <a:path extrusionOk="0" h="2916935" w="30479">
                <a:moveTo>
                  <a:pt x="38100" y="-2836164"/>
                </a:moveTo>
                <a:lnTo>
                  <a:pt x="50292" y="-2836163"/>
                </a:lnTo>
                <a:lnTo>
                  <a:pt x="48768" y="-2836164"/>
                </a:lnTo>
                <a:lnTo>
                  <a:pt x="50292" y="-2836164"/>
                </a:lnTo>
              </a:path>
              <a:path extrusionOk="0" h="2916935" w="30479">
                <a:moveTo>
                  <a:pt x="50292" y="-2836164"/>
                </a:moveTo>
                <a:lnTo>
                  <a:pt x="53340" y="-2836163"/>
                </a:lnTo>
              </a:path>
              <a:path extrusionOk="0" h="2916935" w="30479">
                <a:moveTo>
                  <a:pt x="38100" y="-2836163"/>
                </a:moveTo>
                <a:lnTo>
                  <a:pt x="36195" y="-2834640"/>
                </a:lnTo>
                <a:lnTo>
                  <a:pt x="50292" y="-2834640"/>
                </a:lnTo>
                <a:lnTo>
                  <a:pt x="50292" y="-2836163"/>
                </a:lnTo>
              </a:path>
              <a:path extrusionOk="0" h="2916935" w="30479">
                <a:moveTo>
                  <a:pt x="50292" y="-2836163"/>
                </a:moveTo>
                <a:lnTo>
                  <a:pt x="53339" y="-2836162"/>
                </a:lnTo>
                <a:lnTo>
                  <a:pt x="50292" y="-2836163"/>
                </a:lnTo>
              </a:path>
              <a:path extrusionOk="0" h="2916935" w="30479">
                <a:moveTo>
                  <a:pt x="36195" y="-2834640"/>
                </a:moveTo>
                <a:lnTo>
                  <a:pt x="34290" y="-2833116"/>
                </a:lnTo>
                <a:lnTo>
                  <a:pt x="48768" y="-2833116"/>
                </a:lnTo>
                <a:lnTo>
                  <a:pt x="48768" y="-2834640"/>
                </a:lnTo>
              </a:path>
              <a:path extrusionOk="0" h="2916935" w="30479">
                <a:moveTo>
                  <a:pt x="48768" y="-2834640"/>
                </a:moveTo>
                <a:lnTo>
                  <a:pt x="50291" y="-2834638"/>
                </a:lnTo>
                <a:lnTo>
                  <a:pt x="48768" y="-2834640"/>
                </a:lnTo>
              </a:path>
              <a:path extrusionOk="0" h="2916935" w="30479">
                <a:moveTo>
                  <a:pt x="34290" y="-2833116"/>
                </a:moveTo>
                <a:lnTo>
                  <a:pt x="32385" y="-2831591"/>
                </a:lnTo>
                <a:lnTo>
                  <a:pt x="45719" y="-2831591"/>
                </a:lnTo>
                <a:lnTo>
                  <a:pt x="45720" y="-2833116"/>
                </a:lnTo>
              </a:path>
              <a:path extrusionOk="0" h="2916935" w="30479">
                <a:moveTo>
                  <a:pt x="45720" y="-2833116"/>
                </a:moveTo>
                <a:lnTo>
                  <a:pt x="45892" y="-2833115"/>
                </a:lnTo>
                <a:lnTo>
                  <a:pt x="48767" y="-2833114"/>
                </a:lnTo>
                <a:lnTo>
                  <a:pt x="45720" y="-2833116"/>
                </a:lnTo>
              </a:path>
              <a:path extrusionOk="0" h="2916935" w="30479">
                <a:moveTo>
                  <a:pt x="4253483" y="-2833116"/>
                </a:moveTo>
                <a:lnTo>
                  <a:pt x="4253483" y="-2833115"/>
                </a:lnTo>
                <a:lnTo>
                  <a:pt x="4255008" y="-2833116"/>
                </a:lnTo>
              </a:path>
              <a:path extrusionOk="0" h="2916935" w="30479">
                <a:moveTo>
                  <a:pt x="4255008" y="-2833116"/>
                </a:moveTo>
                <a:lnTo>
                  <a:pt x="4255007" y="-2831591"/>
                </a:lnTo>
                <a:lnTo>
                  <a:pt x="4256531" y="-2831591"/>
                </a:lnTo>
                <a:lnTo>
                  <a:pt x="4256531" y="-2830067"/>
                </a:lnTo>
                <a:lnTo>
                  <a:pt x="4268723" y="-2830067"/>
                </a:lnTo>
                <a:lnTo>
                  <a:pt x="4267199" y="-2831591"/>
                </a:lnTo>
                <a:lnTo>
                  <a:pt x="4265675" y="-2833116"/>
                </a:lnTo>
              </a:path>
              <a:path extrusionOk="0" h="2916935" w="30479">
                <a:moveTo>
                  <a:pt x="32385" y="-2831591"/>
                </a:moveTo>
                <a:lnTo>
                  <a:pt x="30479" y="-2830067"/>
                </a:lnTo>
                <a:lnTo>
                  <a:pt x="44195" y="-2830067"/>
                </a:lnTo>
                <a:lnTo>
                  <a:pt x="44195" y="-2831591"/>
                </a:lnTo>
              </a:path>
              <a:path extrusionOk="0" h="2916935" w="30479">
                <a:moveTo>
                  <a:pt x="4256531" y="-2830067"/>
                </a:moveTo>
                <a:lnTo>
                  <a:pt x="4256531" y="-2830067"/>
                </a:lnTo>
                <a:lnTo>
                  <a:pt x="4259579" y="-2830067"/>
                </a:lnTo>
              </a:path>
              <a:path extrusionOk="0" h="2916935" w="30479">
                <a:moveTo>
                  <a:pt x="4259579" y="-2830067"/>
                </a:moveTo>
                <a:lnTo>
                  <a:pt x="4259579" y="-2828543"/>
                </a:lnTo>
                <a:lnTo>
                  <a:pt x="4261103" y="-2828543"/>
                </a:lnTo>
                <a:lnTo>
                  <a:pt x="4261103" y="-2827019"/>
                </a:lnTo>
                <a:lnTo>
                  <a:pt x="4271771" y="-2827019"/>
                </a:lnTo>
                <a:lnTo>
                  <a:pt x="4270247" y="-2828543"/>
                </a:lnTo>
                <a:lnTo>
                  <a:pt x="4268723" y="-2830067"/>
                </a:lnTo>
              </a:path>
              <a:path extrusionOk="0" h="2916935" w="30479">
                <a:moveTo>
                  <a:pt x="30479" y="-2830067"/>
                </a:moveTo>
                <a:lnTo>
                  <a:pt x="28955" y="-2828543"/>
                </a:lnTo>
                <a:lnTo>
                  <a:pt x="42671" y="-2828543"/>
                </a:lnTo>
                <a:lnTo>
                  <a:pt x="42671" y="-2830067"/>
                </a:lnTo>
              </a:path>
              <a:path extrusionOk="0" h="2916935" w="30479">
                <a:moveTo>
                  <a:pt x="28955" y="-2828543"/>
                </a:moveTo>
                <a:lnTo>
                  <a:pt x="27431" y="-2827019"/>
                </a:lnTo>
                <a:lnTo>
                  <a:pt x="41147" y="-2827019"/>
                </a:lnTo>
                <a:lnTo>
                  <a:pt x="41147" y="-2828543"/>
                </a:lnTo>
              </a:path>
              <a:path extrusionOk="0" h="2916935" w="30479">
                <a:moveTo>
                  <a:pt x="4261103" y="-2827019"/>
                </a:moveTo>
                <a:lnTo>
                  <a:pt x="4261103" y="-2827019"/>
                </a:lnTo>
                <a:lnTo>
                  <a:pt x="4262627" y="-2827019"/>
                </a:lnTo>
              </a:path>
              <a:path extrusionOk="0" h="2916935" w="30479">
                <a:moveTo>
                  <a:pt x="4262627" y="-2827019"/>
                </a:moveTo>
                <a:lnTo>
                  <a:pt x="4262627" y="-2825495"/>
                </a:lnTo>
                <a:lnTo>
                  <a:pt x="4264151" y="-2825495"/>
                </a:lnTo>
                <a:lnTo>
                  <a:pt x="4264151" y="-2823971"/>
                </a:lnTo>
                <a:lnTo>
                  <a:pt x="4274819" y="-2823971"/>
                </a:lnTo>
                <a:lnTo>
                  <a:pt x="4273295" y="-2825495"/>
                </a:lnTo>
                <a:lnTo>
                  <a:pt x="4271771" y="-2827019"/>
                </a:lnTo>
              </a:path>
              <a:path extrusionOk="0" h="2916935" w="30479">
                <a:moveTo>
                  <a:pt x="27431" y="-2827019"/>
                </a:moveTo>
                <a:lnTo>
                  <a:pt x="25907" y="-2825495"/>
                </a:lnTo>
                <a:lnTo>
                  <a:pt x="39623" y="-2825495"/>
                </a:lnTo>
                <a:lnTo>
                  <a:pt x="39623" y="-2827019"/>
                </a:lnTo>
              </a:path>
              <a:path extrusionOk="0" h="2916935" w="30479">
                <a:moveTo>
                  <a:pt x="25907" y="-2825495"/>
                </a:moveTo>
                <a:lnTo>
                  <a:pt x="24383" y="-2823971"/>
                </a:lnTo>
                <a:lnTo>
                  <a:pt x="38099" y="-2823971"/>
                </a:lnTo>
                <a:lnTo>
                  <a:pt x="38099" y="-2825495"/>
                </a:lnTo>
              </a:path>
              <a:path extrusionOk="0" h="2916935" w="30479">
                <a:moveTo>
                  <a:pt x="4264151" y="-2823971"/>
                </a:moveTo>
                <a:lnTo>
                  <a:pt x="4264151" y="-2823971"/>
                </a:lnTo>
                <a:lnTo>
                  <a:pt x="4265675" y="-2823971"/>
                </a:lnTo>
              </a:path>
              <a:path extrusionOk="0" h="2916935" w="30479">
                <a:moveTo>
                  <a:pt x="4265675" y="-2823971"/>
                </a:moveTo>
                <a:lnTo>
                  <a:pt x="4265675" y="-2822447"/>
                </a:lnTo>
                <a:lnTo>
                  <a:pt x="4276343" y="-2822447"/>
                </a:lnTo>
                <a:lnTo>
                  <a:pt x="4274819" y="-2823971"/>
                </a:lnTo>
              </a:path>
              <a:path extrusionOk="0" h="2916935" w="30479">
                <a:moveTo>
                  <a:pt x="24383" y="-2823971"/>
                </a:moveTo>
                <a:lnTo>
                  <a:pt x="22859" y="-2822447"/>
                </a:lnTo>
                <a:lnTo>
                  <a:pt x="36575" y="-2822447"/>
                </a:lnTo>
                <a:lnTo>
                  <a:pt x="36575" y="-2823971"/>
                </a:lnTo>
              </a:path>
              <a:path extrusionOk="0" h="2916935" w="30479">
                <a:moveTo>
                  <a:pt x="4265675" y="-2822447"/>
                </a:moveTo>
                <a:lnTo>
                  <a:pt x="4265675" y="-2822447"/>
                </a:lnTo>
                <a:lnTo>
                  <a:pt x="4267199" y="-2822447"/>
                </a:lnTo>
              </a:path>
              <a:path extrusionOk="0" h="2916935" w="30479">
                <a:moveTo>
                  <a:pt x="4267199" y="-2822447"/>
                </a:moveTo>
                <a:lnTo>
                  <a:pt x="4267199" y="-2820923"/>
                </a:lnTo>
                <a:lnTo>
                  <a:pt x="4268723" y="-2820923"/>
                </a:lnTo>
                <a:lnTo>
                  <a:pt x="4268723" y="-2819399"/>
                </a:lnTo>
                <a:lnTo>
                  <a:pt x="4278782" y="-2819399"/>
                </a:lnTo>
                <a:lnTo>
                  <a:pt x="4277563" y="-2820923"/>
                </a:lnTo>
                <a:lnTo>
                  <a:pt x="4276343" y="-2822447"/>
                </a:lnTo>
              </a:path>
              <a:path extrusionOk="0" h="2916935" w="30479">
                <a:moveTo>
                  <a:pt x="22859" y="-2822447"/>
                </a:moveTo>
                <a:lnTo>
                  <a:pt x="21843" y="-2820923"/>
                </a:lnTo>
                <a:lnTo>
                  <a:pt x="35051" y="-2820923"/>
                </a:lnTo>
                <a:lnTo>
                  <a:pt x="35051" y="-2822447"/>
                </a:lnTo>
              </a:path>
              <a:path extrusionOk="0" h="2916935" w="30479">
                <a:moveTo>
                  <a:pt x="21843" y="-2820923"/>
                </a:moveTo>
                <a:lnTo>
                  <a:pt x="20828" y="-2819399"/>
                </a:lnTo>
                <a:lnTo>
                  <a:pt x="33527" y="-2819399"/>
                </a:lnTo>
                <a:lnTo>
                  <a:pt x="33527" y="-2820923"/>
                </a:lnTo>
              </a:path>
              <a:path extrusionOk="0" h="2916935" w="30479">
                <a:moveTo>
                  <a:pt x="4268723" y="-2819399"/>
                </a:moveTo>
                <a:lnTo>
                  <a:pt x="4268723" y="-2819399"/>
                </a:lnTo>
                <a:lnTo>
                  <a:pt x="4270247" y="-2819399"/>
                </a:lnTo>
              </a:path>
              <a:path extrusionOk="0" h="2916935" w="30479">
                <a:moveTo>
                  <a:pt x="4270247" y="-2819399"/>
                </a:moveTo>
                <a:lnTo>
                  <a:pt x="4270247" y="-2817875"/>
                </a:lnTo>
                <a:lnTo>
                  <a:pt x="4280001" y="-2817875"/>
                </a:lnTo>
                <a:lnTo>
                  <a:pt x="4278782" y="-2819399"/>
                </a:lnTo>
              </a:path>
              <a:path extrusionOk="0" h="2916935" w="30479">
                <a:moveTo>
                  <a:pt x="20828" y="-2819399"/>
                </a:moveTo>
                <a:lnTo>
                  <a:pt x="19812" y="-2817875"/>
                </a:lnTo>
                <a:lnTo>
                  <a:pt x="32003" y="-2817875"/>
                </a:lnTo>
                <a:lnTo>
                  <a:pt x="30479" y="-2819399"/>
                </a:lnTo>
              </a:path>
              <a:path extrusionOk="0" h="2916935" w="30479">
                <a:moveTo>
                  <a:pt x="30480" y="-2819399"/>
                </a:moveTo>
                <a:lnTo>
                  <a:pt x="33527" y="-2819399"/>
                </a:lnTo>
              </a:path>
              <a:path extrusionOk="0" h="2916935" w="30479">
                <a:moveTo>
                  <a:pt x="30480" y="-2819399"/>
                </a:moveTo>
                <a:lnTo>
                  <a:pt x="32003" y="-2817875"/>
                </a:lnTo>
                <a:lnTo>
                  <a:pt x="32004" y="-2819399"/>
                </a:lnTo>
              </a:path>
              <a:path extrusionOk="0" h="2916935" w="30479">
                <a:moveTo>
                  <a:pt x="32004" y="-2819399"/>
                </a:moveTo>
                <a:lnTo>
                  <a:pt x="33527" y="-2819398"/>
                </a:lnTo>
                <a:lnTo>
                  <a:pt x="32004" y="-2819399"/>
                </a:lnTo>
              </a:path>
              <a:path extrusionOk="0" h="2916935" w="30479">
                <a:moveTo>
                  <a:pt x="19812" y="-2817875"/>
                </a:moveTo>
                <a:lnTo>
                  <a:pt x="30480" y="-2817875"/>
                </a:lnTo>
                <a:lnTo>
                  <a:pt x="28956" y="-2817875"/>
                </a:lnTo>
              </a:path>
              <a:path extrusionOk="0" h="2916935" w="30479">
                <a:moveTo>
                  <a:pt x="28956" y="-2817875"/>
                </a:moveTo>
                <a:lnTo>
                  <a:pt x="30480" y="-2817875"/>
                </a:lnTo>
                <a:lnTo>
                  <a:pt x="32003" y="-2817875"/>
                </a:lnTo>
                <a:lnTo>
                  <a:pt x="31242" y="-2817875"/>
                </a:lnTo>
                <a:lnTo>
                  <a:pt x="28956" y="-2817875"/>
                </a:lnTo>
              </a:path>
              <a:path extrusionOk="0" h="2916935" w="30479">
                <a:moveTo>
                  <a:pt x="4270247" y="-2817875"/>
                </a:moveTo>
                <a:lnTo>
                  <a:pt x="4271771" y="-2817875"/>
                </a:lnTo>
              </a:path>
              <a:path extrusionOk="0" h="2916935" w="30479">
                <a:moveTo>
                  <a:pt x="4271771" y="-2817875"/>
                </a:moveTo>
                <a:lnTo>
                  <a:pt x="4273295" y="-2816351"/>
                </a:lnTo>
                <a:lnTo>
                  <a:pt x="4281220" y="-2816351"/>
                </a:lnTo>
                <a:lnTo>
                  <a:pt x="4280001" y="-2817875"/>
                </a:lnTo>
              </a:path>
              <a:path extrusionOk="0" h="2916935" w="30479">
                <a:moveTo>
                  <a:pt x="4271771" y="-2817875"/>
                </a:moveTo>
                <a:lnTo>
                  <a:pt x="4271771" y="-2816351"/>
                </a:lnTo>
                <a:lnTo>
                  <a:pt x="4273295" y="-2816351"/>
                </a:lnTo>
              </a:path>
              <a:path extrusionOk="0" h="2916935" w="30479">
                <a:moveTo>
                  <a:pt x="19811" y="-2817875"/>
                </a:moveTo>
                <a:lnTo>
                  <a:pt x="18795" y="-2816351"/>
                </a:lnTo>
                <a:lnTo>
                  <a:pt x="30479" y="-2816351"/>
                </a:lnTo>
                <a:lnTo>
                  <a:pt x="30480" y="-2817875"/>
                </a:lnTo>
              </a:path>
              <a:path extrusionOk="0" h="2916935" w="30479">
                <a:moveTo>
                  <a:pt x="30480" y="-2817875"/>
                </a:moveTo>
                <a:lnTo>
                  <a:pt x="32003" y="-2817874"/>
                </a:lnTo>
                <a:lnTo>
                  <a:pt x="32003" y="-2817875"/>
                </a:lnTo>
              </a:path>
              <a:path extrusionOk="0" h="2916935" w="30479">
                <a:moveTo>
                  <a:pt x="18795" y="-2816351"/>
                </a:moveTo>
                <a:lnTo>
                  <a:pt x="17779" y="-2814827"/>
                </a:lnTo>
                <a:lnTo>
                  <a:pt x="28955" y="-2814827"/>
                </a:lnTo>
                <a:lnTo>
                  <a:pt x="28955" y="-2816351"/>
                </a:lnTo>
              </a:path>
              <a:path extrusionOk="0" h="2916935" w="30479">
                <a:moveTo>
                  <a:pt x="4271771" y="-2816351"/>
                </a:moveTo>
                <a:lnTo>
                  <a:pt x="4271771" y="-2814827"/>
                </a:lnTo>
                <a:lnTo>
                  <a:pt x="4273295" y="-2814827"/>
                </a:lnTo>
                <a:lnTo>
                  <a:pt x="4273295" y="-2813303"/>
                </a:lnTo>
                <a:lnTo>
                  <a:pt x="4283201" y="-2813303"/>
                </a:lnTo>
                <a:lnTo>
                  <a:pt x="4282439" y="-2814827"/>
                </a:lnTo>
                <a:lnTo>
                  <a:pt x="4281220" y="-2816351"/>
                </a:lnTo>
              </a:path>
              <a:path extrusionOk="0" h="2916935" w="30479">
                <a:moveTo>
                  <a:pt x="17779" y="-2814827"/>
                </a:moveTo>
                <a:lnTo>
                  <a:pt x="16763" y="-2813303"/>
                </a:lnTo>
                <a:lnTo>
                  <a:pt x="15849" y="-2811779"/>
                </a:lnTo>
                <a:lnTo>
                  <a:pt x="27431" y="-2811779"/>
                </a:lnTo>
                <a:lnTo>
                  <a:pt x="27431" y="-2813303"/>
                </a:lnTo>
                <a:lnTo>
                  <a:pt x="27431" y="-2814827"/>
                </a:lnTo>
              </a:path>
              <a:path extrusionOk="0" h="2916935" w="30479">
                <a:moveTo>
                  <a:pt x="4273295" y="-2813303"/>
                </a:moveTo>
                <a:lnTo>
                  <a:pt x="4273295" y="-2813303"/>
                </a:lnTo>
                <a:lnTo>
                  <a:pt x="4274819" y="-2813303"/>
                </a:lnTo>
              </a:path>
              <a:path extrusionOk="0" h="2916935" w="30479">
                <a:moveTo>
                  <a:pt x="4274819" y="-2813303"/>
                </a:moveTo>
                <a:lnTo>
                  <a:pt x="4274819" y="-2811779"/>
                </a:lnTo>
                <a:lnTo>
                  <a:pt x="4283963" y="-2811779"/>
                </a:lnTo>
                <a:lnTo>
                  <a:pt x="4283201" y="-2813303"/>
                </a:lnTo>
              </a:path>
              <a:path extrusionOk="0" h="2916935" w="30479">
                <a:moveTo>
                  <a:pt x="15849" y="-2811779"/>
                </a:moveTo>
                <a:lnTo>
                  <a:pt x="14935" y="-2810255"/>
                </a:lnTo>
                <a:lnTo>
                  <a:pt x="25907" y="-2810255"/>
                </a:lnTo>
                <a:lnTo>
                  <a:pt x="25907" y="-2811779"/>
                </a:lnTo>
              </a:path>
              <a:path extrusionOk="0" h="2916935" w="30479">
                <a:moveTo>
                  <a:pt x="4276343" y="-2811779"/>
                </a:moveTo>
                <a:lnTo>
                  <a:pt x="4276343" y="-2808731"/>
                </a:lnTo>
                <a:lnTo>
                  <a:pt x="4277867" y="-2808731"/>
                </a:lnTo>
                <a:lnTo>
                  <a:pt x="4277867" y="-2807207"/>
                </a:lnTo>
                <a:lnTo>
                  <a:pt x="4286249" y="-2807207"/>
                </a:lnTo>
                <a:lnTo>
                  <a:pt x="4285487" y="-2808731"/>
                </a:lnTo>
                <a:lnTo>
                  <a:pt x="4283963" y="-2811779"/>
                </a:lnTo>
              </a:path>
              <a:path extrusionOk="0" h="2916935" w="30479">
                <a:moveTo>
                  <a:pt x="14935" y="-2810255"/>
                </a:moveTo>
                <a:lnTo>
                  <a:pt x="14020" y="-2808731"/>
                </a:lnTo>
                <a:lnTo>
                  <a:pt x="24383" y="-2808731"/>
                </a:lnTo>
                <a:lnTo>
                  <a:pt x="24383" y="-2810255"/>
                </a:lnTo>
              </a:path>
              <a:path extrusionOk="0" h="2916935" w="30479">
                <a:moveTo>
                  <a:pt x="14020" y="-2808731"/>
                </a:moveTo>
                <a:lnTo>
                  <a:pt x="12191" y="-2805683"/>
                </a:lnTo>
                <a:lnTo>
                  <a:pt x="22859" y="-2805683"/>
                </a:lnTo>
                <a:lnTo>
                  <a:pt x="22859" y="-2808731"/>
                </a:lnTo>
              </a:path>
              <a:path extrusionOk="0" h="2916935" w="30479">
                <a:moveTo>
                  <a:pt x="4279391" y="-2807207"/>
                </a:moveTo>
                <a:lnTo>
                  <a:pt x="4279391" y="-2805683"/>
                </a:lnTo>
                <a:lnTo>
                  <a:pt x="4279391" y="-2804159"/>
                </a:lnTo>
                <a:lnTo>
                  <a:pt x="4287773" y="-2804159"/>
                </a:lnTo>
                <a:lnTo>
                  <a:pt x="4287011" y="-2805683"/>
                </a:lnTo>
                <a:lnTo>
                  <a:pt x="4286249" y="-2807207"/>
                </a:lnTo>
              </a:path>
              <a:path extrusionOk="0" h="2916935" w="30479">
                <a:moveTo>
                  <a:pt x="12191" y="-2805683"/>
                </a:moveTo>
                <a:lnTo>
                  <a:pt x="11429" y="-2804159"/>
                </a:lnTo>
                <a:lnTo>
                  <a:pt x="10667" y="-2802635"/>
                </a:lnTo>
                <a:lnTo>
                  <a:pt x="21335" y="-2802635"/>
                </a:lnTo>
                <a:lnTo>
                  <a:pt x="21335" y="-2804159"/>
                </a:lnTo>
                <a:lnTo>
                  <a:pt x="21335" y="-2805683"/>
                </a:lnTo>
              </a:path>
              <a:path extrusionOk="0" h="2916935" w="30479">
                <a:moveTo>
                  <a:pt x="4280915" y="-2804159"/>
                </a:moveTo>
                <a:lnTo>
                  <a:pt x="4280915" y="-2802635"/>
                </a:lnTo>
                <a:lnTo>
                  <a:pt x="4280915" y="-2801112"/>
                </a:lnTo>
                <a:lnTo>
                  <a:pt x="4289297" y="-2801112"/>
                </a:lnTo>
                <a:lnTo>
                  <a:pt x="4288535" y="-2802635"/>
                </a:lnTo>
                <a:lnTo>
                  <a:pt x="4287773" y="-2804159"/>
                </a:lnTo>
              </a:path>
              <a:path extrusionOk="0" h="2916935" w="30479">
                <a:moveTo>
                  <a:pt x="10667" y="-2802635"/>
                </a:moveTo>
                <a:lnTo>
                  <a:pt x="9143" y="-2799587"/>
                </a:lnTo>
                <a:lnTo>
                  <a:pt x="7619" y="-2796539"/>
                </a:lnTo>
                <a:lnTo>
                  <a:pt x="18287" y="-2796539"/>
                </a:lnTo>
                <a:lnTo>
                  <a:pt x="18287" y="-2799587"/>
                </a:lnTo>
                <a:lnTo>
                  <a:pt x="18287" y="-2802635"/>
                </a:lnTo>
              </a:path>
              <a:path extrusionOk="0" h="2916935" w="30479">
                <a:moveTo>
                  <a:pt x="18287" y="-2802635"/>
                </a:moveTo>
                <a:lnTo>
                  <a:pt x="18288" y="-2801111"/>
                </a:lnTo>
                <a:lnTo>
                  <a:pt x="19811" y="-2801111"/>
                </a:lnTo>
                <a:lnTo>
                  <a:pt x="19812" y="-2802635"/>
                </a:lnTo>
              </a:path>
              <a:path extrusionOk="0" h="2916935" w="30479">
                <a:moveTo>
                  <a:pt x="4280915" y="-2801112"/>
                </a:moveTo>
                <a:lnTo>
                  <a:pt x="4280915" y="-2801111"/>
                </a:lnTo>
                <a:lnTo>
                  <a:pt x="4282440" y="-2801112"/>
                </a:lnTo>
              </a:path>
              <a:path extrusionOk="0" h="2916935" w="30479">
                <a:moveTo>
                  <a:pt x="4282440" y="-2801112"/>
                </a:moveTo>
                <a:lnTo>
                  <a:pt x="4282439" y="-2798063"/>
                </a:lnTo>
                <a:lnTo>
                  <a:pt x="4290821" y="-2798063"/>
                </a:lnTo>
                <a:lnTo>
                  <a:pt x="4289297" y="-2801111"/>
                </a:lnTo>
              </a:path>
              <a:path extrusionOk="0" h="2916935" w="30479">
                <a:moveTo>
                  <a:pt x="4282439" y="-2798063"/>
                </a:moveTo>
                <a:lnTo>
                  <a:pt x="4282439" y="-2798063"/>
                </a:lnTo>
                <a:lnTo>
                  <a:pt x="4283963" y="-2798063"/>
                </a:lnTo>
              </a:path>
              <a:path extrusionOk="0" h="2916935" w="30479">
                <a:moveTo>
                  <a:pt x="4283963" y="-2798063"/>
                </a:moveTo>
                <a:lnTo>
                  <a:pt x="4283963" y="-2796539"/>
                </a:lnTo>
                <a:lnTo>
                  <a:pt x="4283963" y="-2795015"/>
                </a:lnTo>
                <a:lnTo>
                  <a:pt x="4292091" y="-2795015"/>
                </a:lnTo>
                <a:lnTo>
                  <a:pt x="4291583" y="-2796539"/>
                </a:lnTo>
                <a:lnTo>
                  <a:pt x="4290821" y="-2798063"/>
                </a:lnTo>
              </a:path>
              <a:path extrusionOk="0" h="2916935" w="30479">
                <a:moveTo>
                  <a:pt x="7619" y="-2796539"/>
                </a:moveTo>
                <a:lnTo>
                  <a:pt x="6749" y="-2793491"/>
                </a:lnTo>
                <a:lnTo>
                  <a:pt x="16763" y="-2793491"/>
                </a:lnTo>
                <a:lnTo>
                  <a:pt x="16763" y="-2796539"/>
                </a:lnTo>
              </a:path>
              <a:path extrusionOk="0" h="2916935" w="30479">
                <a:moveTo>
                  <a:pt x="4285487" y="-2795015"/>
                </a:moveTo>
                <a:lnTo>
                  <a:pt x="4285487" y="-2791967"/>
                </a:lnTo>
                <a:lnTo>
                  <a:pt x="4293107" y="-2791967"/>
                </a:lnTo>
                <a:lnTo>
                  <a:pt x="4292091" y="-2795015"/>
                </a:lnTo>
              </a:path>
              <a:path extrusionOk="0" h="2916935" w="30479">
                <a:moveTo>
                  <a:pt x="6749" y="-2793491"/>
                </a:moveTo>
                <a:lnTo>
                  <a:pt x="6313" y="-2791967"/>
                </a:lnTo>
                <a:lnTo>
                  <a:pt x="15239" y="-2791967"/>
                </a:lnTo>
                <a:lnTo>
                  <a:pt x="15239" y="-2793491"/>
                </a:lnTo>
              </a:path>
              <a:path extrusionOk="0" h="2916935" w="30479">
                <a:moveTo>
                  <a:pt x="6313" y="-2791967"/>
                </a:moveTo>
                <a:lnTo>
                  <a:pt x="5442" y="-2788919"/>
                </a:lnTo>
                <a:lnTo>
                  <a:pt x="4571" y="-2785871"/>
                </a:lnTo>
                <a:lnTo>
                  <a:pt x="13715" y="-2785871"/>
                </a:lnTo>
                <a:lnTo>
                  <a:pt x="13715" y="-2788919"/>
                </a:lnTo>
                <a:lnTo>
                  <a:pt x="13715" y="-2791967"/>
                </a:lnTo>
              </a:path>
              <a:path extrusionOk="0" h="2916935" w="30479">
                <a:moveTo>
                  <a:pt x="13715" y="-2791967"/>
                </a:moveTo>
                <a:lnTo>
                  <a:pt x="13716" y="-2790444"/>
                </a:lnTo>
                <a:lnTo>
                  <a:pt x="15239" y="-2790443"/>
                </a:lnTo>
                <a:lnTo>
                  <a:pt x="15239" y="-2791967"/>
                </a:lnTo>
              </a:path>
              <a:path extrusionOk="0" h="2916935" w="30479">
                <a:moveTo>
                  <a:pt x="4287011" y="-2791967"/>
                </a:moveTo>
                <a:lnTo>
                  <a:pt x="4287011" y="-2790443"/>
                </a:lnTo>
                <a:lnTo>
                  <a:pt x="4287011" y="-2787395"/>
                </a:lnTo>
                <a:lnTo>
                  <a:pt x="4294631" y="-2787395"/>
                </a:lnTo>
                <a:lnTo>
                  <a:pt x="4293615" y="-2790443"/>
                </a:lnTo>
                <a:lnTo>
                  <a:pt x="4293107" y="-2791967"/>
                </a:lnTo>
              </a:path>
              <a:path extrusionOk="0" h="2916935" w="30479">
                <a:moveTo>
                  <a:pt x="4288535" y="-2787395"/>
                </a:moveTo>
                <a:lnTo>
                  <a:pt x="4288535" y="-2785873"/>
                </a:lnTo>
                <a:lnTo>
                  <a:pt x="4295067" y="-2785871"/>
                </a:lnTo>
                <a:lnTo>
                  <a:pt x="4294631" y="-2787395"/>
                </a:lnTo>
              </a:path>
              <a:path extrusionOk="0" h="2916935" w="30479">
                <a:moveTo>
                  <a:pt x="4571" y="-2785871"/>
                </a:moveTo>
                <a:lnTo>
                  <a:pt x="4063" y="-2784347"/>
                </a:lnTo>
                <a:lnTo>
                  <a:pt x="3555" y="-2782823"/>
                </a:lnTo>
                <a:lnTo>
                  <a:pt x="12191" y="-2782823"/>
                </a:lnTo>
                <a:lnTo>
                  <a:pt x="12191" y="-2784347"/>
                </a:lnTo>
                <a:lnTo>
                  <a:pt x="12191" y="-2785871"/>
                </a:lnTo>
              </a:path>
              <a:path extrusionOk="0" h="2916935" w="30479">
                <a:moveTo>
                  <a:pt x="4288535" y="-2785871"/>
                </a:moveTo>
                <a:lnTo>
                  <a:pt x="4288535" y="-2784347"/>
                </a:lnTo>
                <a:lnTo>
                  <a:pt x="4290059" y="-2784347"/>
                </a:lnTo>
                <a:lnTo>
                  <a:pt x="4290059" y="-2785871"/>
                </a:lnTo>
              </a:path>
              <a:path extrusionOk="0" h="2916935" w="30479">
                <a:moveTo>
                  <a:pt x="4290059" y="-2785871"/>
                </a:moveTo>
                <a:lnTo>
                  <a:pt x="4290059" y="-2784347"/>
                </a:lnTo>
                <a:lnTo>
                  <a:pt x="4290059" y="-2781299"/>
                </a:lnTo>
                <a:lnTo>
                  <a:pt x="4290059" y="-2779775"/>
                </a:lnTo>
                <a:lnTo>
                  <a:pt x="4296809" y="-2779775"/>
                </a:lnTo>
                <a:lnTo>
                  <a:pt x="4296373" y="-2781299"/>
                </a:lnTo>
                <a:lnTo>
                  <a:pt x="4295502" y="-2784347"/>
                </a:lnTo>
                <a:lnTo>
                  <a:pt x="4295067" y="-2785871"/>
                </a:lnTo>
              </a:path>
              <a:path extrusionOk="0" h="2916935" w="30479">
                <a:moveTo>
                  <a:pt x="3555" y="-2782823"/>
                </a:moveTo>
                <a:lnTo>
                  <a:pt x="3047" y="-2781299"/>
                </a:lnTo>
                <a:lnTo>
                  <a:pt x="10667" y="-2781299"/>
                </a:lnTo>
                <a:lnTo>
                  <a:pt x="10667" y="-2782823"/>
                </a:lnTo>
              </a:path>
              <a:path extrusionOk="0" h="2916935" w="30479">
                <a:moveTo>
                  <a:pt x="10667" y="-2782823"/>
                </a:moveTo>
                <a:lnTo>
                  <a:pt x="10667" y="-2781299"/>
                </a:lnTo>
                <a:lnTo>
                  <a:pt x="12191" y="-2781299"/>
                </a:lnTo>
                <a:lnTo>
                  <a:pt x="12191" y="-2782823"/>
                </a:lnTo>
              </a:path>
              <a:path extrusionOk="0" h="2916935" w="30479">
                <a:moveTo>
                  <a:pt x="3047" y="-2781299"/>
                </a:moveTo>
                <a:lnTo>
                  <a:pt x="2031" y="-2778251"/>
                </a:lnTo>
                <a:lnTo>
                  <a:pt x="1524" y="-2776727"/>
                </a:lnTo>
                <a:lnTo>
                  <a:pt x="10667" y="-2776727"/>
                </a:lnTo>
                <a:lnTo>
                  <a:pt x="10667" y="-2778251"/>
                </a:lnTo>
                <a:lnTo>
                  <a:pt x="10667" y="-2781299"/>
                </a:lnTo>
              </a:path>
              <a:path extrusionOk="0" h="2916935" w="30479">
                <a:moveTo>
                  <a:pt x="4290059" y="-2779775"/>
                </a:moveTo>
                <a:lnTo>
                  <a:pt x="4290059" y="-2778251"/>
                </a:lnTo>
                <a:lnTo>
                  <a:pt x="4291583" y="-2778251"/>
                </a:lnTo>
                <a:lnTo>
                  <a:pt x="4291583" y="-2779775"/>
                </a:lnTo>
              </a:path>
              <a:path extrusionOk="0" h="2916935" w="30479">
                <a:moveTo>
                  <a:pt x="4291583" y="-2779775"/>
                </a:moveTo>
                <a:lnTo>
                  <a:pt x="4291583" y="-2776727"/>
                </a:lnTo>
                <a:lnTo>
                  <a:pt x="4291583" y="-2775203"/>
                </a:lnTo>
                <a:lnTo>
                  <a:pt x="4291583" y="-2772155"/>
                </a:lnTo>
                <a:lnTo>
                  <a:pt x="4298441" y="-2772155"/>
                </a:lnTo>
                <a:lnTo>
                  <a:pt x="4297933" y="-2775203"/>
                </a:lnTo>
                <a:lnTo>
                  <a:pt x="4297679" y="-2776727"/>
                </a:lnTo>
                <a:lnTo>
                  <a:pt x="4296809" y="-2779775"/>
                </a:lnTo>
              </a:path>
              <a:path extrusionOk="0" h="2916935" w="30479">
                <a:moveTo>
                  <a:pt x="1524" y="-2776727"/>
                </a:moveTo>
                <a:lnTo>
                  <a:pt x="653" y="-2770631"/>
                </a:lnTo>
                <a:lnTo>
                  <a:pt x="217" y="-2767583"/>
                </a:lnTo>
                <a:lnTo>
                  <a:pt x="9143" y="-2767583"/>
                </a:lnTo>
                <a:lnTo>
                  <a:pt x="9143" y="-2770631"/>
                </a:lnTo>
                <a:lnTo>
                  <a:pt x="9143" y="-2776727"/>
                </a:lnTo>
              </a:path>
              <a:path extrusionOk="0" h="2916935" w="30479">
                <a:moveTo>
                  <a:pt x="9143" y="-2776727"/>
                </a:moveTo>
                <a:lnTo>
                  <a:pt x="9144" y="-2775203"/>
                </a:lnTo>
                <a:lnTo>
                  <a:pt x="10667" y="-2775203"/>
                </a:lnTo>
                <a:lnTo>
                  <a:pt x="10667" y="-2776727"/>
                </a:lnTo>
              </a:path>
              <a:path extrusionOk="0" h="2916935" w="30479">
                <a:moveTo>
                  <a:pt x="4291583" y="-2772155"/>
                </a:moveTo>
                <a:lnTo>
                  <a:pt x="4291583" y="-2770631"/>
                </a:lnTo>
                <a:lnTo>
                  <a:pt x="4293107" y="-2770631"/>
                </a:lnTo>
                <a:lnTo>
                  <a:pt x="4293107" y="-2772155"/>
                </a:lnTo>
              </a:path>
              <a:path extrusionOk="0" h="2916935" w="30479">
                <a:moveTo>
                  <a:pt x="4293107" y="-2772155"/>
                </a:moveTo>
                <a:lnTo>
                  <a:pt x="4293107" y="-2770631"/>
                </a:lnTo>
                <a:lnTo>
                  <a:pt x="4293107" y="-2767583"/>
                </a:lnTo>
                <a:lnTo>
                  <a:pt x="4293107" y="-2756915"/>
                </a:lnTo>
                <a:lnTo>
                  <a:pt x="4293107" y="-18287"/>
                </a:lnTo>
                <a:lnTo>
                  <a:pt x="4293107" y="-7619"/>
                </a:lnTo>
                <a:lnTo>
                  <a:pt x="4293107" y="0"/>
                </a:lnTo>
                <a:lnTo>
                  <a:pt x="4298115" y="0"/>
                </a:lnTo>
                <a:lnTo>
                  <a:pt x="4299203" y="-7619"/>
                </a:lnTo>
                <a:lnTo>
                  <a:pt x="4300727" y="-18287"/>
                </a:lnTo>
                <a:lnTo>
                  <a:pt x="4300727" y="-2756915"/>
                </a:lnTo>
                <a:lnTo>
                  <a:pt x="4299203" y="-2767583"/>
                </a:lnTo>
                <a:lnTo>
                  <a:pt x="4298695" y="-2770631"/>
                </a:lnTo>
                <a:lnTo>
                  <a:pt x="4298441" y="-2772155"/>
                </a:lnTo>
              </a:path>
              <a:path extrusionOk="0" h="2916935" w="30479">
                <a:moveTo>
                  <a:pt x="217" y="-2767583"/>
                </a:moveTo>
                <a:lnTo>
                  <a:pt x="0" y="-2766059"/>
                </a:lnTo>
                <a:lnTo>
                  <a:pt x="0" y="-7619"/>
                </a:lnTo>
                <a:lnTo>
                  <a:pt x="435" y="-4571"/>
                </a:lnTo>
                <a:lnTo>
                  <a:pt x="7619" y="-4571"/>
                </a:lnTo>
                <a:lnTo>
                  <a:pt x="7619" y="-7619"/>
                </a:lnTo>
                <a:lnTo>
                  <a:pt x="7619" y="-2766059"/>
                </a:lnTo>
                <a:lnTo>
                  <a:pt x="7619" y="-2767583"/>
                </a:lnTo>
              </a:path>
              <a:path extrusionOk="0" h="2916935" w="30479">
                <a:moveTo>
                  <a:pt x="7619" y="-2767583"/>
                </a:moveTo>
                <a:lnTo>
                  <a:pt x="7620" y="-2766059"/>
                </a:lnTo>
                <a:lnTo>
                  <a:pt x="9143" y="-2766059"/>
                </a:lnTo>
                <a:lnTo>
                  <a:pt x="9143" y="-2767583"/>
                </a:lnTo>
              </a:path>
              <a:path extrusionOk="0" h="2916935" w="30479">
                <a:moveTo>
                  <a:pt x="7620" y="-6096"/>
                </a:moveTo>
                <a:lnTo>
                  <a:pt x="7619" y="-4571"/>
                </a:lnTo>
                <a:lnTo>
                  <a:pt x="9143" y="-4571"/>
                </a:lnTo>
                <a:lnTo>
                  <a:pt x="9143" y="-6095"/>
                </a:lnTo>
              </a:path>
              <a:path extrusionOk="0" h="2916935" w="30479">
                <a:moveTo>
                  <a:pt x="435" y="-4571"/>
                </a:moveTo>
                <a:lnTo>
                  <a:pt x="870" y="-1523"/>
                </a:lnTo>
                <a:lnTo>
                  <a:pt x="1524" y="3048"/>
                </a:lnTo>
                <a:lnTo>
                  <a:pt x="1959" y="4572"/>
                </a:lnTo>
                <a:lnTo>
                  <a:pt x="9143" y="4572"/>
                </a:lnTo>
                <a:lnTo>
                  <a:pt x="9143" y="3048"/>
                </a:lnTo>
                <a:lnTo>
                  <a:pt x="9143" y="-1523"/>
                </a:lnTo>
                <a:lnTo>
                  <a:pt x="9143" y="-4571"/>
                </a:lnTo>
              </a:path>
              <a:path extrusionOk="0" h="2916935" w="30479">
                <a:moveTo>
                  <a:pt x="4291583" y="-1523"/>
                </a:moveTo>
                <a:lnTo>
                  <a:pt x="4291583" y="0"/>
                </a:lnTo>
                <a:lnTo>
                  <a:pt x="4293107" y="0"/>
                </a:lnTo>
                <a:lnTo>
                  <a:pt x="4293107" y="-1523"/>
                </a:lnTo>
              </a:path>
              <a:path extrusionOk="0" h="2916935" w="30479">
                <a:moveTo>
                  <a:pt x="4291583" y="0"/>
                </a:moveTo>
                <a:lnTo>
                  <a:pt x="4291583" y="3048"/>
                </a:lnTo>
                <a:lnTo>
                  <a:pt x="4291583" y="6095"/>
                </a:lnTo>
                <a:lnTo>
                  <a:pt x="4297171" y="6095"/>
                </a:lnTo>
                <a:lnTo>
                  <a:pt x="4297679" y="3048"/>
                </a:lnTo>
                <a:lnTo>
                  <a:pt x="4298115" y="0"/>
                </a:lnTo>
              </a:path>
              <a:path extrusionOk="0" h="2916935" w="30479">
                <a:moveTo>
                  <a:pt x="10667" y="3048"/>
                </a:moveTo>
                <a:lnTo>
                  <a:pt x="9143" y="3048"/>
                </a:lnTo>
                <a:lnTo>
                  <a:pt x="9143" y="4572"/>
                </a:lnTo>
                <a:lnTo>
                  <a:pt x="10667" y="4572"/>
                </a:lnTo>
                <a:lnTo>
                  <a:pt x="10667" y="3048"/>
                </a:lnTo>
              </a:path>
              <a:path extrusionOk="0" h="2916935" w="30479">
                <a:moveTo>
                  <a:pt x="1959" y="4572"/>
                </a:moveTo>
                <a:lnTo>
                  <a:pt x="2394" y="6096"/>
                </a:lnTo>
                <a:lnTo>
                  <a:pt x="3701" y="10668"/>
                </a:lnTo>
                <a:lnTo>
                  <a:pt x="10667" y="10668"/>
                </a:lnTo>
                <a:lnTo>
                  <a:pt x="10667" y="6096"/>
                </a:lnTo>
                <a:lnTo>
                  <a:pt x="10667" y="4572"/>
                </a:lnTo>
              </a:path>
              <a:path extrusionOk="0" h="2916935" w="30479">
                <a:moveTo>
                  <a:pt x="4291584" y="6095"/>
                </a:moveTo>
                <a:lnTo>
                  <a:pt x="4291583" y="7620"/>
                </a:lnTo>
                <a:lnTo>
                  <a:pt x="4296917" y="7620"/>
                </a:lnTo>
                <a:lnTo>
                  <a:pt x="4297171" y="6095"/>
                </a:lnTo>
              </a:path>
              <a:path extrusionOk="0" h="2916935" w="30479">
                <a:moveTo>
                  <a:pt x="4291583" y="6095"/>
                </a:moveTo>
                <a:lnTo>
                  <a:pt x="4290059" y="6096"/>
                </a:lnTo>
                <a:lnTo>
                  <a:pt x="4290059" y="7620"/>
                </a:lnTo>
                <a:lnTo>
                  <a:pt x="4291583" y="7620"/>
                </a:lnTo>
                <a:lnTo>
                  <a:pt x="4291583" y="6096"/>
                </a:lnTo>
              </a:path>
              <a:path extrusionOk="0" h="2916935" w="30479">
                <a:moveTo>
                  <a:pt x="4290059" y="7620"/>
                </a:moveTo>
                <a:lnTo>
                  <a:pt x="4290059" y="9143"/>
                </a:lnTo>
                <a:lnTo>
                  <a:pt x="4290059" y="12187"/>
                </a:lnTo>
                <a:lnTo>
                  <a:pt x="4296155" y="12191"/>
                </a:lnTo>
                <a:lnTo>
                  <a:pt x="4296663" y="9143"/>
                </a:lnTo>
                <a:lnTo>
                  <a:pt x="4296917" y="7620"/>
                </a:lnTo>
              </a:path>
              <a:path extrusionOk="0" h="2916935" w="30479">
                <a:moveTo>
                  <a:pt x="10668" y="9143"/>
                </a:moveTo>
                <a:lnTo>
                  <a:pt x="10667" y="10668"/>
                </a:lnTo>
                <a:lnTo>
                  <a:pt x="12191" y="10668"/>
                </a:lnTo>
                <a:lnTo>
                  <a:pt x="12191" y="9143"/>
                </a:lnTo>
              </a:path>
              <a:path extrusionOk="0" h="2916935" w="30479">
                <a:moveTo>
                  <a:pt x="3701" y="10668"/>
                </a:moveTo>
                <a:lnTo>
                  <a:pt x="4136" y="12192"/>
                </a:lnTo>
                <a:lnTo>
                  <a:pt x="4571" y="13716"/>
                </a:lnTo>
                <a:lnTo>
                  <a:pt x="12191" y="13716"/>
                </a:lnTo>
                <a:lnTo>
                  <a:pt x="12191" y="12192"/>
                </a:lnTo>
                <a:lnTo>
                  <a:pt x="12191" y="10668"/>
                </a:lnTo>
              </a:path>
              <a:path extrusionOk="0" h="2916935" w="30479">
                <a:moveTo>
                  <a:pt x="4290060" y="12191"/>
                </a:moveTo>
                <a:lnTo>
                  <a:pt x="4290059" y="13716"/>
                </a:lnTo>
                <a:lnTo>
                  <a:pt x="4295502" y="13716"/>
                </a:lnTo>
                <a:lnTo>
                  <a:pt x="4296153" y="12196"/>
                </a:lnTo>
              </a:path>
              <a:path extrusionOk="0" h="2916935" w="30479">
                <a:moveTo>
                  <a:pt x="4290059" y="12191"/>
                </a:moveTo>
                <a:lnTo>
                  <a:pt x="4288535" y="12192"/>
                </a:lnTo>
                <a:lnTo>
                  <a:pt x="4288535" y="13716"/>
                </a:lnTo>
                <a:lnTo>
                  <a:pt x="4290059" y="13716"/>
                </a:lnTo>
                <a:lnTo>
                  <a:pt x="4290059" y="12192"/>
                </a:lnTo>
              </a:path>
              <a:path extrusionOk="0" h="2916935" w="30479">
                <a:moveTo>
                  <a:pt x="4571" y="13716"/>
                </a:moveTo>
                <a:lnTo>
                  <a:pt x="5079" y="15240"/>
                </a:lnTo>
                <a:lnTo>
                  <a:pt x="5587" y="16764"/>
                </a:lnTo>
                <a:lnTo>
                  <a:pt x="6603" y="19812"/>
                </a:lnTo>
                <a:lnTo>
                  <a:pt x="13715" y="19812"/>
                </a:lnTo>
                <a:lnTo>
                  <a:pt x="13715" y="16764"/>
                </a:lnTo>
                <a:lnTo>
                  <a:pt x="13715" y="15240"/>
                </a:lnTo>
                <a:lnTo>
                  <a:pt x="13715" y="13716"/>
                </a:lnTo>
              </a:path>
              <a:path extrusionOk="0" h="2916935" w="30479">
                <a:moveTo>
                  <a:pt x="4288535" y="13716"/>
                </a:moveTo>
                <a:lnTo>
                  <a:pt x="4288535" y="15239"/>
                </a:lnTo>
                <a:lnTo>
                  <a:pt x="4294849" y="15239"/>
                </a:lnTo>
                <a:lnTo>
                  <a:pt x="4295502" y="13716"/>
                </a:lnTo>
              </a:path>
              <a:path extrusionOk="0" h="2916935" w="30479">
                <a:moveTo>
                  <a:pt x="4288535" y="15239"/>
                </a:moveTo>
                <a:lnTo>
                  <a:pt x="4288535" y="16764"/>
                </a:lnTo>
                <a:lnTo>
                  <a:pt x="4294196" y="16764"/>
                </a:lnTo>
                <a:lnTo>
                  <a:pt x="4294849" y="15239"/>
                </a:lnTo>
              </a:path>
              <a:path extrusionOk="0" h="2916935" w="30479">
                <a:moveTo>
                  <a:pt x="4288535" y="15239"/>
                </a:moveTo>
                <a:lnTo>
                  <a:pt x="4287011" y="15240"/>
                </a:lnTo>
                <a:lnTo>
                  <a:pt x="4287011" y="16764"/>
                </a:lnTo>
                <a:lnTo>
                  <a:pt x="4288535" y="16764"/>
                </a:lnTo>
                <a:lnTo>
                  <a:pt x="4288535" y="15240"/>
                </a:lnTo>
              </a:path>
              <a:path extrusionOk="0" h="2916935" w="30479">
                <a:moveTo>
                  <a:pt x="4287011" y="16764"/>
                </a:moveTo>
                <a:lnTo>
                  <a:pt x="4287011" y="18288"/>
                </a:lnTo>
                <a:lnTo>
                  <a:pt x="4287011" y="19811"/>
                </a:lnTo>
                <a:lnTo>
                  <a:pt x="4292890" y="19811"/>
                </a:lnTo>
                <a:lnTo>
                  <a:pt x="4293543" y="18288"/>
                </a:lnTo>
                <a:lnTo>
                  <a:pt x="4294196" y="16764"/>
                </a:lnTo>
              </a:path>
              <a:path extrusionOk="0" h="2916935" w="30479">
                <a:moveTo>
                  <a:pt x="13716" y="18287"/>
                </a:moveTo>
                <a:lnTo>
                  <a:pt x="13716" y="19811"/>
                </a:lnTo>
                <a:lnTo>
                  <a:pt x="15239" y="19812"/>
                </a:lnTo>
                <a:lnTo>
                  <a:pt x="15239" y="18288"/>
                </a:lnTo>
              </a:path>
              <a:path extrusionOk="0" h="2916935" w="30479">
                <a:moveTo>
                  <a:pt x="4287012" y="19811"/>
                </a:moveTo>
                <a:lnTo>
                  <a:pt x="4287012" y="21335"/>
                </a:lnTo>
                <a:lnTo>
                  <a:pt x="4292237" y="21335"/>
                </a:lnTo>
                <a:lnTo>
                  <a:pt x="4292890" y="19811"/>
                </a:lnTo>
              </a:path>
              <a:path extrusionOk="0" h="2916935" w="30479">
                <a:moveTo>
                  <a:pt x="4287011" y="19811"/>
                </a:moveTo>
                <a:lnTo>
                  <a:pt x="4285487" y="19812"/>
                </a:lnTo>
                <a:lnTo>
                  <a:pt x="4285487" y="21335"/>
                </a:lnTo>
                <a:lnTo>
                  <a:pt x="4287012" y="21335"/>
                </a:lnTo>
                <a:lnTo>
                  <a:pt x="4287011" y="19812"/>
                </a:lnTo>
              </a:path>
              <a:path extrusionOk="0" h="2916935" w="30479">
                <a:moveTo>
                  <a:pt x="6603" y="19812"/>
                </a:moveTo>
                <a:lnTo>
                  <a:pt x="7112" y="21336"/>
                </a:lnTo>
                <a:lnTo>
                  <a:pt x="7619" y="22860"/>
                </a:lnTo>
                <a:lnTo>
                  <a:pt x="15239" y="22860"/>
                </a:lnTo>
                <a:lnTo>
                  <a:pt x="15239" y="21336"/>
                </a:lnTo>
                <a:lnTo>
                  <a:pt x="15239" y="19812"/>
                </a:lnTo>
              </a:path>
              <a:path extrusionOk="0" h="2916935" w="30479">
                <a:moveTo>
                  <a:pt x="4285487" y="21335"/>
                </a:moveTo>
                <a:lnTo>
                  <a:pt x="4285487" y="22860"/>
                </a:lnTo>
                <a:lnTo>
                  <a:pt x="4285487" y="24384"/>
                </a:lnTo>
                <a:lnTo>
                  <a:pt x="4290821" y="24384"/>
                </a:lnTo>
                <a:lnTo>
                  <a:pt x="4291583" y="22860"/>
                </a:lnTo>
                <a:lnTo>
                  <a:pt x="4292237" y="21336"/>
                </a:lnTo>
              </a:path>
              <a:path extrusionOk="0" h="2916935" w="30479">
                <a:moveTo>
                  <a:pt x="16086" y="21336"/>
                </a:moveTo>
                <a:lnTo>
                  <a:pt x="15239" y="21336"/>
                </a:lnTo>
                <a:lnTo>
                  <a:pt x="15239" y="22860"/>
                </a:lnTo>
                <a:lnTo>
                  <a:pt x="16255" y="22860"/>
                </a:lnTo>
                <a:lnTo>
                  <a:pt x="16086" y="21336"/>
                </a:lnTo>
              </a:path>
              <a:path extrusionOk="0" h="2916935" w="30479">
                <a:moveTo>
                  <a:pt x="7619" y="22860"/>
                </a:moveTo>
                <a:lnTo>
                  <a:pt x="12191" y="32004"/>
                </a:lnTo>
                <a:lnTo>
                  <a:pt x="18287" y="41148"/>
                </a:lnTo>
                <a:lnTo>
                  <a:pt x="17271" y="32004"/>
                </a:lnTo>
                <a:lnTo>
                  <a:pt x="16255" y="22860"/>
                </a:lnTo>
              </a:path>
              <a:path extrusionOk="0" h="2916935" w="30479">
                <a:moveTo>
                  <a:pt x="4283963" y="22860"/>
                </a:moveTo>
                <a:lnTo>
                  <a:pt x="4283963" y="24384"/>
                </a:lnTo>
                <a:lnTo>
                  <a:pt x="4285487" y="24384"/>
                </a:lnTo>
                <a:lnTo>
                  <a:pt x="4285487" y="22860"/>
                </a:lnTo>
              </a:path>
              <a:path extrusionOk="0" h="2916935" w="30479">
                <a:moveTo>
                  <a:pt x="4283963" y="24384"/>
                </a:moveTo>
                <a:lnTo>
                  <a:pt x="4283963" y="27432"/>
                </a:lnTo>
                <a:lnTo>
                  <a:pt x="4289297" y="27432"/>
                </a:lnTo>
                <a:lnTo>
                  <a:pt x="4290821" y="24384"/>
                </a:lnTo>
              </a:path>
              <a:path extrusionOk="0" h="2916935" w="30479">
                <a:moveTo>
                  <a:pt x="4282439" y="25908"/>
                </a:moveTo>
                <a:lnTo>
                  <a:pt x="4282439" y="27432"/>
                </a:lnTo>
                <a:lnTo>
                  <a:pt x="4283963" y="27432"/>
                </a:lnTo>
                <a:lnTo>
                  <a:pt x="4283963" y="25908"/>
                </a:lnTo>
              </a:path>
              <a:path extrusionOk="0" h="2916935" w="30479">
                <a:moveTo>
                  <a:pt x="4282439" y="27432"/>
                </a:moveTo>
                <a:lnTo>
                  <a:pt x="4282439" y="28955"/>
                </a:lnTo>
                <a:lnTo>
                  <a:pt x="4288535" y="28955"/>
                </a:lnTo>
                <a:lnTo>
                  <a:pt x="4289297" y="27432"/>
                </a:lnTo>
              </a:path>
              <a:path extrusionOk="0" h="2916935" w="30479">
                <a:moveTo>
                  <a:pt x="4282439" y="28955"/>
                </a:moveTo>
                <a:lnTo>
                  <a:pt x="4282439" y="30479"/>
                </a:lnTo>
                <a:lnTo>
                  <a:pt x="4287773" y="30479"/>
                </a:lnTo>
                <a:lnTo>
                  <a:pt x="4288535" y="28956"/>
                </a:lnTo>
              </a:path>
              <a:path extrusionOk="0" h="2916935" w="30479">
                <a:moveTo>
                  <a:pt x="4282439" y="28955"/>
                </a:moveTo>
                <a:lnTo>
                  <a:pt x="4280915" y="28956"/>
                </a:lnTo>
                <a:lnTo>
                  <a:pt x="4280915" y="30479"/>
                </a:lnTo>
                <a:lnTo>
                  <a:pt x="4282439" y="30479"/>
                </a:lnTo>
                <a:lnTo>
                  <a:pt x="4282439" y="28956"/>
                </a:lnTo>
              </a:path>
              <a:path extrusionOk="0" h="2916935" w="30479">
                <a:moveTo>
                  <a:pt x="4280915" y="30479"/>
                </a:moveTo>
                <a:lnTo>
                  <a:pt x="4280915" y="32003"/>
                </a:lnTo>
                <a:lnTo>
                  <a:pt x="4287011" y="32003"/>
                </a:lnTo>
                <a:lnTo>
                  <a:pt x="4287773" y="30480"/>
                </a:lnTo>
              </a:path>
              <a:path extrusionOk="0" h="2916935" w="30479">
                <a:moveTo>
                  <a:pt x="4280915" y="32003"/>
                </a:moveTo>
                <a:lnTo>
                  <a:pt x="4280915" y="33528"/>
                </a:lnTo>
                <a:lnTo>
                  <a:pt x="4286097" y="33528"/>
                </a:lnTo>
                <a:lnTo>
                  <a:pt x="4287011" y="32004"/>
                </a:lnTo>
              </a:path>
              <a:path extrusionOk="0" h="2916935" w="30479">
                <a:moveTo>
                  <a:pt x="4280915" y="32003"/>
                </a:moveTo>
                <a:lnTo>
                  <a:pt x="4279391" y="32004"/>
                </a:lnTo>
                <a:lnTo>
                  <a:pt x="4279391" y="33528"/>
                </a:lnTo>
                <a:lnTo>
                  <a:pt x="4280915" y="33528"/>
                </a:lnTo>
                <a:lnTo>
                  <a:pt x="4280915" y="32004"/>
                </a:lnTo>
              </a:path>
              <a:path extrusionOk="0" h="2916935" w="30479">
                <a:moveTo>
                  <a:pt x="4279391" y="33528"/>
                </a:moveTo>
                <a:lnTo>
                  <a:pt x="4279391" y="35052"/>
                </a:lnTo>
                <a:lnTo>
                  <a:pt x="4279391" y="36576"/>
                </a:lnTo>
                <a:lnTo>
                  <a:pt x="4284268" y="36576"/>
                </a:lnTo>
                <a:lnTo>
                  <a:pt x="4285183" y="35052"/>
                </a:lnTo>
                <a:lnTo>
                  <a:pt x="4286097" y="33528"/>
                </a:lnTo>
              </a:path>
              <a:path extrusionOk="0" h="2916935" w="30479">
                <a:moveTo>
                  <a:pt x="4277867" y="35052"/>
                </a:moveTo>
                <a:lnTo>
                  <a:pt x="4277867" y="36576"/>
                </a:lnTo>
                <a:lnTo>
                  <a:pt x="4279391" y="36576"/>
                </a:lnTo>
                <a:lnTo>
                  <a:pt x="4279391" y="35052"/>
                </a:lnTo>
              </a:path>
              <a:path extrusionOk="0" h="2916935" w="30479">
                <a:moveTo>
                  <a:pt x="4276343" y="36576"/>
                </a:moveTo>
                <a:lnTo>
                  <a:pt x="4277867" y="36576"/>
                </a:lnTo>
              </a:path>
              <a:path extrusionOk="0" h="2916935" w="30479">
                <a:moveTo>
                  <a:pt x="4279391" y="36576"/>
                </a:moveTo>
                <a:lnTo>
                  <a:pt x="4277867" y="36576"/>
                </a:lnTo>
                <a:lnTo>
                  <a:pt x="4284268" y="36576"/>
                </a:lnTo>
              </a:path>
              <a:path extrusionOk="0" h="2916935" w="30479">
                <a:moveTo>
                  <a:pt x="4276343" y="36576"/>
                </a:moveTo>
                <a:lnTo>
                  <a:pt x="4276343" y="38100"/>
                </a:lnTo>
                <a:lnTo>
                  <a:pt x="4283354" y="38100"/>
                </a:lnTo>
                <a:lnTo>
                  <a:pt x="4284268" y="36576"/>
                </a:lnTo>
              </a:path>
              <a:path extrusionOk="0" h="2916935" w="30479">
                <a:moveTo>
                  <a:pt x="25907" y="38100"/>
                </a:moveTo>
                <a:lnTo>
                  <a:pt x="25907" y="38100"/>
                </a:lnTo>
                <a:lnTo>
                  <a:pt x="25907" y="38100"/>
                </a:lnTo>
              </a:path>
              <a:path extrusionOk="0" h="2916935" w="30479">
                <a:moveTo>
                  <a:pt x="4276343" y="38100"/>
                </a:moveTo>
                <a:lnTo>
                  <a:pt x="4276343" y="39623"/>
                </a:lnTo>
                <a:lnTo>
                  <a:pt x="4282439" y="39623"/>
                </a:lnTo>
                <a:lnTo>
                  <a:pt x="4283351" y="38104"/>
                </a:lnTo>
                <a:lnTo>
                  <a:pt x="4277867" y="38100"/>
                </a:lnTo>
                <a:lnTo>
                  <a:pt x="4276343" y="38100"/>
                </a:lnTo>
              </a:path>
              <a:path extrusionOk="0" h="2916935" w="30479">
                <a:moveTo>
                  <a:pt x="4277867" y="38100"/>
                </a:moveTo>
                <a:lnTo>
                  <a:pt x="4283351" y="38104"/>
                </a:lnTo>
                <a:lnTo>
                  <a:pt x="4283354" y="38100"/>
                </a:lnTo>
              </a:path>
              <a:path extrusionOk="0" h="2916935" w="30479">
                <a:moveTo>
                  <a:pt x="4276343" y="39623"/>
                </a:moveTo>
                <a:lnTo>
                  <a:pt x="4276343" y="41148"/>
                </a:lnTo>
                <a:lnTo>
                  <a:pt x="4281423" y="41148"/>
                </a:lnTo>
                <a:lnTo>
                  <a:pt x="4282439" y="39624"/>
                </a:lnTo>
              </a:path>
              <a:path extrusionOk="0" h="2916935" w="30479">
                <a:moveTo>
                  <a:pt x="4276343" y="39623"/>
                </a:moveTo>
                <a:lnTo>
                  <a:pt x="4274819" y="39624"/>
                </a:lnTo>
                <a:lnTo>
                  <a:pt x="4274819" y="41147"/>
                </a:lnTo>
                <a:lnTo>
                  <a:pt x="4276343" y="41147"/>
                </a:lnTo>
                <a:lnTo>
                  <a:pt x="4276343" y="39624"/>
                </a:lnTo>
              </a:path>
              <a:path extrusionOk="0" h="2916935" w="30479">
                <a:moveTo>
                  <a:pt x="26288" y="39623"/>
                </a:moveTo>
                <a:lnTo>
                  <a:pt x="26669" y="41148"/>
                </a:lnTo>
                <a:lnTo>
                  <a:pt x="27050" y="42672"/>
                </a:lnTo>
                <a:lnTo>
                  <a:pt x="27431" y="42672"/>
                </a:lnTo>
                <a:lnTo>
                  <a:pt x="27431" y="41148"/>
                </a:lnTo>
                <a:lnTo>
                  <a:pt x="27431" y="39624"/>
                </a:lnTo>
              </a:path>
              <a:path extrusionOk="0" h="2916935" w="30479">
                <a:moveTo>
                  <a:pt x="4274819" y="41147"/>
                </a:moveTo>
                <a:lnTo>
                  <a:pt x="4276343" y="41148"/>
                </a:lnTo>
              </a:path>
              <a:path extrusionOk="0" h="2916935" w="30479">
                <a:moveTo>
                  <a:pt x="4274819" y="41147"/>
                </a:moveTo>
                <a:lnTo>
                  <a:pt x="4273295" y="41148"/>
                </a:lnTo>
                <a:lnTo>
                  <a:pt x="4273295" y="42672"/>
                </a:lnTo>
                <a:lnTo>
                  <a:pt x="4274819" y="42672"/>
                </a:lnTo>
                <a:lnTo>
                  <a:pt x="4274819" y="41148"/>
                </a:lnTo>
              </a:path>
              <a:path extrusionOk="0" h="2916935" w="30479">
                <a:moveTo>
                  <a:pt x="4274819" y="41148"/>
                </a:moveTo>
                <a:lnTo>
                  <a:pt x="4274819" y="42672"/>
                </a:lnTo>
                <a:lnTo>
                  <a:pt x="4273295" y="42672"/>
                </a:lnTo>
                <a:lnTo>
                  <a:pt x="4280407" y="42672"/>
                </a:lnTo>
                <a:lnTo>
                  <a:pt x="4281423" y="41148"/>
                </a:lnTo>
              </a:path>
              <a:path extrusionOk="0" h="2916935" w="30479">
                <a:moveTo>
                  <a:pt x="27050" y="42672"/>
                </a:moveTo>
                <a:lnTo>
                  <a:pt x="27431" y="44196"/>
                </a:lnTo>
                <a:lnTo>
                  <a:pt x="28955" y="44196"/>
                </a:lnTo>
                <a:lnTo>
                  <a:pt x="28955" y="42672"/>
                </a:lnTo>
              </a:path>
              <a:path extrusionOk="0" h="2916935" w="30479">
                <a:moveTo>
                  <a:pt x="4271771" y="42672"/>
                </a:moveTo>
                <a:lnTo>
                  <a:pt x="4273295" y="42672"/>
                </a:lnTo>
              </a:path>
              <a:path extrusionOk="0" h="2916935" w="30479">
                <a:moveTo>
                  <a:pt x="4271771" y="42672"/>
                </a:moveTo>
                <a:lnTo>
                  <a:pt x="4271771" y="44196"/>
                </a:lnTo>
                <a:lnTo>
                  <a:pt x="4279391" y="44196"/>
                </a:lnTo>
                <a:lnTo>
                  <a:pt x="4280407" y="42672"/>
                </a:lnTo>
              </a:path>
              <a:path extrusionOk="0" h="2916935" w="30479">
                <a:moveTo>
                  <a:pt x="27431" y="44196"/>
                </a:moveTo>
                <a:lnTo>
                  <a:pt x="27812" y="45720"/>
                </a:lnTo>
                <a:lnTo>
                  <a:pt x="30479" y="45720"/>
                </a:lnTo>
                <a:lnTo>
                  <a:pt x="30479" y="44196"/>
                </a:lnTo>
              </a:path>
              <a:path extrusionOk="0" h="2916935" w="30479">
                <a:moveTo>
                  <a:pt x="4270247" y="44196"/>
                </a:moveTo>
                <a:lnTo>
                  <a:pt x="4270247" y="44196"/>
                </a:lnTo>
                <a:lnTo>
                  <a:pt x="4271771" y="44196"/>
                </a:lnTo>
              </a:path>
              <a:path extrusionOk="0" h="2916935" w="30479">
                <a:moveTo>
                  <a:pt x="4270247" y="44196"/>
                </a:moveTo>
                <a:lnTo>
                  <a:pt x="4270247" y="45720"/>
                </a:lnTo>
                <a:lnTo>
                  <a:pt x="4270247" y="47243"/>
                </a:lnTo>
                <a:lnTo>
                  <a:pt x="4277359" y="47243"/>
                </a:lnTo>
                <a:lnTo>
                  <a:pt x="4278375" y="45720"/>
                </a:lnTo>
                <a:lnTo>
                  <a:pt x="4279391" y="44196"/>
                </a:lnTo>
              </a:path>
              <a:path extrusionOk="0" h="2916935" w="30479">
                <a:moveTo>
                  <a:pt x="27812" y="45720"/>
                </a:moveTo>
                <a:lnTo>
                  <a:pt x="28194" y="47244"/>
                </a:lnTo>
                <a:lnTo>
                  <a:pt x="32003" y="47244"/>
                </a:lnTo>
                <a:lnTo>
                  <a:pt x="32003" y="45720"/>
                </a:lnTo>
              </a:path>
              <a:path extrusionOk="0" h="2916935" w="30479">
                <a:moveTo>
                  <a:pt x="4270247" y="47243"/>
                </a:moveTo>
                <a:lnTo>
                  <a:pt x="4270247" y="48767"/>
                </a:lnTo>
                <a:lnTo>
                  <a:pt x="4276343" y="48768"/>
                </a:lnTo>
                <a:lnTo>
                  <a:pt x="4277359" y="47244"/>
                </a:lnTo>
              </a:path>
              <a:path extrusionOk="0" h="2916935" w="30479">
                <a:moveTo>
                  <a:pt x="4270247" y="47243"/>
                </a:moveTo>
                <a:lnTo>
                  <a:pt x="4268723" y="47244"/>
                </a:lnTo>
                <a:lnTo>
                  <a:pt x="4268723" y="48768"/>
                </a:lnTo>
                <a:lnTo>
                  <a:pt x="4270247" y="48768"/>
                </a:lnTo>
                <a:lnTo>
                  <a:pt x="4270247" y="47244"/>
                </a:lnTo>
              </a:path>
              <a:path extrusionOk="0" h="2916935" w="30479">
                <a:moveTo>
                  <a:pt x="33527" y="47244"/>
                </a:moveTo>
                <a:lnTo>
                  <a:pt x="32003" y="47244"/>
                </a:lnTo>
                <a:lnTo>
                  <a:pt x="33527" y="47244"/>
                </a:lnTo>
              </a:path>
              <a:path extrusionOk="0" h="2916935" w="30479">
                <a:moveTo>
                  <a:pt x="28194" y="47244"/>
                </a:moveTo>
                <a:lnTo>
                  <a:pt x="28574" y="48768"/>
                </a:lnTo>
                <a:lnTo>
                  <a:pt x="33527" y="48768"/>
                </a:lnTo>
                <a:lnTo>
                  <a:pt x="33527" y="47244"/>
                </a:lnTo>
              </a:path>
              <a:path extrusionOk="0" h="2916935" w="30479">
                <a:moveTo>
                  <a:pt x="35051" y="48768"/>
                </a:moveTo>
                <a:lnTo>
                  <a:pt x="33527" y="48768"/>
                </a:lnTo>
                <a:lnTo>
                  <a:pt x="35051" y="48768"/>
                </a:lnTo>
              </a:path>
              <a:path extrusionOk="0" h="2916935" w="30479">
                <a:moveTo>
                  <a:pt x="4267199" y="48768"/>
                </a:moveTo>
                <a:lnTo>
                  <a:pt x="4268723" y="48768"/>
                </a:lnTo>
              </a:path>
              <a:path extrusionOk="0" h="2916935" w="30479">
                <a:moveTo>
                  <a:pt x="4268723" y="48768"/>
                </a:moveTo>
                <a:lnTo>
                  <a:pt x="4270247" y="48768"/>
                </a:lnTo>
                <a:lnTo>
                  <a:pt x="4268723" y="48768"/>
                </a:lnTo>
              </a:path>
              <a:path extrusionOk="0" h="2916935" w="30479">
                <a:moveTo>
                  <a:pt x="28574" y="48768"/>
                </a:moveTo>
                <a:lnTo>
                  <a:pt x="28956" y="50292"/>
                </a:lnTo>
                <a:lnTo>
                  <a:pt x="29336" y="51816"/>
                </a:lnTo>
                <a:lnTo>
                  <a:pt x="35051" y="51816"/>
                </a:lnTo>
                <a:lnTo>
                  <a:pt x="33527" y="50292"/>
                </a:lnTo>
                <a:lnTo>
                  <a:pt x="32003" y="48768"/>
                </a:lnTo>
              </a:path>
              <a:path extrusionOk="0" h="2916935" w="30479">
                <a:moveTo>
                  <a:pt x="32003" y="48768"/>
                </a:moveTo>
                <a:lnTo>
                  <a:pt x="33527" y="48768"/>
                </a:lnTo>
              </a:path>
              <a:path extrusionOk="0" h="2916935" w="30479">
                <a:moveTo>
                  <a:pt x="4268723" y="48768"/>
                </a:moveTo>
                <a:lnTo>
                  <a:pt x="4270247" y="48768"/>
                </a:lnTo>
              </a:path>
              <a:path extrusionOk="0" h="2916935" w="30479">
                <a:moveTo>
                  <a:pt x="4270247" y="48768"/>
                </a:moveTo>
                <a:lnTo>
                  <a:pt x="4276342" y="48769"/>
                </a:lnTo>
              </a:path>
              <a:path extrusionOk="0" h="2916935" w="30479">
                <a:moveTo>
                  <a:pt x="32004" y="48768"/>
                </a:moveTo>
                <a:lnTo>
                  <a:pt x="33527" y="50292"/>
                </a:lnTo>
                <a:lnTo>
                  <a:pt x="35051" y="50292"/>
                </a:lnTo>
                <a:lnTo>
                  <a:pt x="35051" y="48768"/>
                </a:lnTo>
              </a:path>
              <a:path extrusionOk="0" h="2916935" w="30479">
                <a:moveTo>
                  <a:pt x="4268757" y="48768"/>
                </a:moveTo>
                <a:lnTo>
                  <a:pt x="4268723" y="48768"/>
                </a:lnTo>
                <a:lnTo>
                  <a:pt x="4268758" y="48768"/>
                </a:lnTo>
              </a:path>
              <a:path extrusionOk="0" h="2916935" w="30479">
                <a:moveTo>
                  <a:pt x="4267199" y="48768"/>
                </a:moveTo>
                <a:lnTo>
                  <a:pt x="4270247" y="48769"/>
                </a:lnTo>
                <a:lnTo>
                  <a:pt x="4268758" y="48768"/>
                </a:lnTo>
              </a:path>
              <a:path extrusionOk="0" h="2916935" w="30479">
                <a:moveTo>
                  <a:pt x="4267199" y="48769"/>
                </a:moveTo>
                <a:lnTo>
                  <a:pt x="4267199" y="50291"/>
                </a:lnTo>
                <a:lnTo>
                  <a:pt x="4274819" y="50291"/>
                </a:lnTo>
                <a:lnTo>
                  <a:pt x="4276342" y="48769"/>
                </a:lnTo>
              </a:path>
              <a:path extrusionOk="0" h="2916935" w="30479">
                <a:moveTo>
                  <a:pt x="4267199" y="50291"/>
                </a:moveTo>
                <a:lnTo>
                  <a:pt x="4265675" y="50292"/>
                </a:lnTo>
                <a:lnTo>
                  <a:pt x="4265675" y="51815"/>
                </a:lnTo>
                <a:lnTo>
                  <a:pt x="4267199" y="51816"/>
                </a:lnTo>
                <a:lnTo>
                  <a:pt x="4273295" y="51816"/>
                </a:lnTo>
                <a:lnTo>
                  <a:pt x="4274815" y="50296"/>
                </a:lnTo>
                <a:lnTo>
                  <a:pt x="4268723" y="50292"/>
                </a:lnTo>
                <a:lnTo>
                  <a:pt x="4267253" y="50292"/>
                </a:lnTo>
              </a:path>
              <a:path extrusionOk="0" h="2916935" w="30479">
                <a:moveTo>
                  <a:pt x="36575" y="50292"/>
                </a:moveTo>
                <a:lnTo>
                  <a:pt x="35051" y="50292"/>
                </a:lnTo>
                <a:lnTo>
                  <a:pt x="36575" y="50292"/>
                </a:lnTo>
              </a:path>
              <a:path extrusionOk="0" h="2916935" w="30479">
                <a:moveTo>
                  <a:pt x="33527" y="50292"/>
                </a:moveTo>
                <a:lnTo>
                  <a:pt x="35051" y="50292"/>
                </a:lnTo>
              </a:path>
              <a:path extrusionOk="0" h="2916935" w="30479">
                <a:moveTo>
                  <a:pt x="4268723" y="50292"/>
                </a:moveTo>
                <a:lnTo>
                  <a:pt x="4274815" y="50296"/>
                </a:lnTo>
                <a:lnTo>
                  <a:pt x="4274819" y="50292"/>
                </a:lnTo>
              </a:path>
              <a:path extrusionOk="0" h="2916935" w="30479">
                <a:moveTo>
                  <a:pt x="33528" y="50292"/>
                </a:moveTo>
                <a:lnTo>
                  <a:pt x="35051" y="51816"/>
                </a:lnTo>
                <a:lnTo>
                  <a:pt x="36575" y="51816"/>
                </a:lnTo>
                <a:lnTo>
                  <a:pt x="36575" y="50292"/>
                </a:lnTo>
              </a:path>
              <a:path extrusionOk="0" h="2916935" w="30479">
                <a:moveTo>
                  <a:pt x="29336" y="51816"/>
                </a:moveTo>
                <a:lnTo>
                  <a:pt x="29717" y="53340"/>
                </a:lnTo>
                <a:lnTo>
                  <a:pt x="38099" y="53340"/>
                </a:lnTo>
                <a:lnTo>
                  <a:pt x="38099" y="51816"/>
                </a:lnTo>
              </a:path>
              <a:path extrusionOk="0" h="2916935" w="30479">
                <a:moveTo>
                  <a:pt x="4264151" y="51816"/>
                </a:moveTo>
                <a:lnTo>
                  <a:pt x="4264151" y="53340"/>
                </a:lnTo>
                <a:lnTo>
                  <a:pt x="4271771" y="53340"/>
                </a:lnTo>
                <a:lnTo>
                  <a:pt x="4273295" y="51816"/>
                </a:lnTo>
              </a:path>
              <a:path extrusionOk="0" h="2916935" w="30479">
                <a:moveTo>
                  <a:pt x="29717" y="53340"/>
                </a:moveTo>
                <a:lnTo>
                  <a:pt x="30098" y="54864"/>
                </a:lnTo>
                <a:lnTo>
                  <a:pt x="39623" y="54864"/>
                </a:lnTo>
                <a:lnTo>
                  <a:pt x="39623" y="53340"/>
                </a:lnTo>
              </a:path>
              <a:path extrusionOk="0" h="2916935" w="30479">
                <a:moveTo>
                  <a:pt x="4262627" y="53340"/>
                </a:moveTo>
                <a:lnTo>
                  <a:pt x="4262627" y="53340"/>
                </a:lnTo>
                <a:lnTo>
                  <a:pt x="4264151" y="53340"/>
                </a:lnTo>
              </a:path>
              <a:path extrusionOk="0" h="2916935" w="30479">
                <a:moveTo>
                  <a:pt x="4262627" y="53340"/>
                </a:moveTo>
                <a:lnTo>
                  <a:pt x="4262627" y="54863"/>
                </a:lnTo>
                <a:lnTo>
                  <a:pt x="4270247" y="54863"/>
                </a:lnTo>
                <a:lnTo>
                  <a:pt x="4271771" y="53340"/>
                </a:lnTo>
              </a:path>
              <a:path extrusionOk="0" h="2916935" w="30479">
                <a:moveTo>
                  <a:pt x="4262627" y="54863"/>
                </a:moveTo>
                <a:lnTo>
                  <a:pt x="4262627" y="56388"/>
                </a:lnTo>
                <a:lnTo>
                  <a:pt x="4268723" y="56388"/>
                </a:lnTo>
                <a:lnTo>
                  <a:pt x="4270247" y="54864"/>
                </a:lnTo>
              </a:path>
              <a:path extrusionOk="0" h="2916935" w="30479">
                <a:moveTo>
                  <a:pt x="4262627" y="54863"/>
                </a:moveTo>
                <a:lnTo>
                  <a:pt x="4261103" y="54864"/>
                </a:lnTo>
                <a:lnTo>
                  <a:pt x="4261103" y="56387"/>
                </a:lnTo>
                <a:lnTo>
                  <a:pt x="4262627" y="56387"/>
                </a:lnTo>
                <a:lnTo>
                  <a:pt x="4262627" y="54864"/>
                </a:lnTo>
              </a:path>
              <a:path extrusionOk="0" h="2916935" w="30479">
                <a:moveTo>
                  <a:pt x="30098" y="54864"/>
                </a:moveTo>
                <a:lnTo>
                  <a:pt x="30479" y="56388"/>
                </a:lnTo>
                <a:lnTo>
                  <a:pt x="41147" y="56388"/>
                </a:lnTo>
                <a:lnTo>
                  <a:pt x="41147" y="54864"/>
                </a:lnTo>
              </a:path>
              <a:path extrusionOk="0" h="2916935" w="30479">
                <a:moveTo>
                  <a:pt x="4261103" y="56387"/>
                </a:moveTo>
                <a:lnTo>
                  <a:pt x="4262627" y="56388"/>
                </a:lnTo>
              </a:path>
              <a:path extrusionOk="0" h="2916935" w="30479">
                <a:moveTo>
                  <a:pt x="4261103" y="56387"/>
                </a:moveTo>
                <a:lnTo>
                  <a:pt x="4258055" y="56388"/>
                </a:lnTo>
                <a:lnTo>
                  <a:pt x="4258055" y="56657"/>
                </a:lnTo>
                <a:lnTo>
                  <a:pt x="4258055" y="57912"/>
                </a:lnTo>
                <a:lnTo>
                  <a:pt x="4261103" y="57912"/>
                </a:lnTo>
                <a:lnTo>
                  <a:pt x="4261103" y="56657"/>
                </a:lnTo>
                <a:lnTo>
                  <a:pt x="4261103" y="56388"/>
                </a:lnTo>
              </a:path>
              <a:path extrusionOk="0" h="2916935" w="30479">
                <a:moveTo>
                  <a:pt x="42671" y="56388"/>
                </a:moveTo>
                <a:lnTo>
                  <a:pt x="41147" y="56388"/>
                </a:lnTo>
                <a:lnTo>
                  <a:pt x="42671" y="56388"/>
                </a:lnTo>
              </a:path>
              <a:path extrusionOk="0" h="2916935" w="30479">
                <a:moveTo>
                  <a:pt x="4261103" y="56388"/>
                </a:moveTo>
                <a:lnTo>
                  <a:pt x="4261103" y="56657"/>
                </a:lnTo>
                <a:lnTo>
                  <a:pt x="4261103" y="57912"/>
                </a:lnTo>
                <a:lnTo>
                  <a:pt x="4267199" y="57912"/>
                </a:lnTo>
                <a:lnTo>
                  <a:pt x="4268454" y="56657"/>
                </a:lnTo>
                <a:lnTo>
                  <a:pt x="4268723" y="56388"/>
                </a:lnTo>
              </a:path>
              <a:path extrusionOk="0" h="2916935" w="30479">
                <a:moveTo>
                  <a:pt x="30480" y="56388"/>
                </a:moveTo>
                <a:lnTo>
                  <a:pt x="32384" y="57912"/>
                </a:lnTo>
                <a:lnTo>
                  <a:pt x="42671" y="57912"/>
                </a:lnTo>
                <a:lnTo>
                  <a:pt x="42671" y="56388"/>
                </a:lnTo>
              </a:path>
              <a:path extrusionOk="0" h="2916935" w="30479">
                <a:moveTo>
                  <a:pt x="44195" y="57912"/>
                </a:moveTo>
                <a:lnTo>
                  <a:pt x="42671" y="57912"/>
                </a:lnTo>
                <a:lnTo>
                  <a:pt x="44196" y="57912"/>
                </a:lnTo>
              </a:path>
              <a:path extrusionOk="0" h="2916935" w="30479">
                <a:moveTo>
                  <a:pt x="4256531" y="57912"/>
                </a:moveTo>
                <a:lnTo>
                  <a:pt x="4258055" y="57912"/>
                </a:lnTo>
              </a:path>
              <a:path extrusionOk="0" h="2916935" w="30479">
                <a:moveTo>
                  <a:pt x="4258055" y="57912"/>
                </a:moveTo>
                <a:lnTo>
                  <a:pt x="4261103" y="57912"/>
                </a:lnTo>
                <a:lnTo>
                  <a:pt x="4261103" y="57912"/>
                </a:lnTo>
              </a:path>
              <a:path extrusionOk="0" h="2916935" w="30479">
                <a:moveTo>
                  <a:pt x="32384" y="57912"/>
                </a:moveTo>
                <a:lnTo>
                  <a:pt x="34289" y="59435"/>
                </a:lnTo>
                <a:lnTo>
                  <a:pt x="42672" y="59435"/>
                </a:lnTo>
                <a:lnTo>
                  <a:pt x="41147" y="57912"/>
                </a:lnTo>
              </a:path>
              <a:path extrusionOk="0" h="2916935" w="30479">
                <a:moveTo>
                  <a:pt x="41147" y="57912"/>
                </a:moveTo>
                <a:lnTo>
                  <a:pt x="42671" y="57912"/>
                </a:lnTo>
              </a:path>
              <a:path extrusionOk="0" h="2916935" w="30479">
                <a:moveTo>
                  <a:pt x="4261103" y="57912"/>
                </a:moveTo>
                <a:lnTo>
                  <a:pt x="4260065" y="57912"/>
                </a:lnTo>
                <a:lnTo>
                  <a:pt x="4261103" y="57912"/>
                </a:lnTo>
              </a:path>
              <a:path extrusionOk="0" h="2916935" w="30479">
                <a:moveTo>
                  <a:pt x="41148" y="57912"/>
                </a:moveTo>
                <a:lnTo>
                  <a:pt x="42672" y="59435"/>
                </a:lnTo>
                <a:lnTo>
                  <a:pt x="45618" y="59435"/>
                </a:lnTo>
                <a:lnTo>
                  <a:pt x="44196" y="59435"/>
                </a:lnTo>
                <a:lnTo>
                  <a:pt x="44196" y="57912"/>
                </a:lnTo>
              </a:path>
              <a:path extrusionOk="0" h="2916935" w="30479">
                <a:moveTo>
                  <a:pt x="4260065" y="57912"/>
                </a:moveTo>
                <a:lnTo>
                  <a:pt x="4258055" y="57912"/>
                </a:lnTo>
                <a:lnTo>
                  <a:pt x="4267199" y="57912"/>
                </a:lnTo>
              </a:path>
              <a:path extrusionOk="0" h="2916935" w="30479">
                <a:moveTo>
                  <a:pt x="4256531" y="57912"/>
                </a:moveTo>
                <a:lnTo>
                  <a:pt x="4256531" y="59436"/>
                </a:lnTo>
                <a:lnTo>
                  <a:pt x="4265675" y="59436"/>
                </a:lnTo>
                <a:lnTo>
                  <a:pt x="4267199" y="57912"/>
                </a:lnTo>
              </a:path>
              <a:path extrusionOk="0" h="2916935" w="30479">
                <a:moveTo>
                  <a:pt x="34289" y="59435"/>
                </a:moveTo>
                <a:lnTo>
                  <a:pt x="36194" y="60960"/>
                </a:lnTo>
                <a:lnTo>
                  <a:pt x="44195" y="60960"/>
                </a:lnTo>
                <a:lnTo>
                  <a:pt x="42671" y="59436"/>
                </a:lnTo>
              </a:path>
              <a:path extrusionOk="0" h="2916935" w="30479">
                <a:moveTo>
                  <a:pt x="42672" y="59435"/>
                </a:moveTo>
                <a:lnTo>
                  <a:pt x="44195" y="60959"/>
                </a:lnTo>
                <a:lnTo>
                  <a:pt x="48767" y="60960"/>
                </a:lnTo>
                <a:lnTo>
                  <a:pt x="47244" y="60959"/>
                </a:lnTo>
                <a:lnTo>
                  <a:pt x="47243" y="59436"/>
                </a:lnTo>
                <a:lnTo>
                  <a:pt x="45618" y="59435"/>
                </a:lnTo>
              </a:path>
              <a:path extrusionOk="0" h="2916935" w="30479">
                <a:moveTo>
                  <a:pt x="4255007" y="59436"/>
                </a:moveTo>
                <a:lnTo>
                  <a:pt x="4256531" y="59436"/>
                </a:lnTo>
              </a:path>
              <a:path extrusionOk="0" h="2916935" w="30479">
                <a:moveTo>
                  <a:pt x="4265675" y="59436"/>
                </a:moveTo>
                <a:lnTo>
                  <a:pt x="4256531" y="59436"/>
                </a:lnTo>
                <a:lnTo>
                  <a:pt x="4265675" y="59436"/>
                </a:lnTo>
              </a:path>
              <a:path extrusionOk="0" h="2916935" w="30479">
                <a:moveTo>
                  <a:pt x="4255007" y="59436"/>
                </a:moveTo>
                <a:lnTo>
                  <a:pt x="4255008" y="60959"/>
                </a:lnTo>
                <a:lnTo>
                  <a:pt x="4264138" y="60973"/>
                </a:lnTo>
                <a:lnTo>
                  <a:pt x="4265675" y="59436"/>
                </a:lnTo>
              </a:path>
              <a:path extrusionOk="0" h="2916935" w="30479">
                <a:moveTo>
                  <a:pt x="4255008" y="60959"/>
                </a:moveTo>
                <a:lnTo>
                  <a:pt x="4253483" y="60960"/>
                </a:lnTo>
                <a:lnTo>
                  <a:pt x="4253483" y="62484"/>
                </a:lnTo>
                <a:lnTo>
                  <a:pt x="4255016" y="62484"/>
                </a:lnTo>
                <a:lnTo>
                  <a:pt x="4255008" y="60960"/>
                </a:lnTo>
              </a:path>
              <a:path extrusionOk="0" h="2916935" w="30479">
                <a:moveTo>
                  <a:pt x="36194" y="60960"/>
                </a:moveTo>
                <a:lnTo>
                  <a:pt x="38100" y="62484"/>
                </a:lnTo>
                <a:lnTo>
                  <a:pt x="48767" y="62484"/>
                </a:lnTo>
                <a:lnTo>
                  <a:pt x="48767" y="60960"/>
                </a:lnTo>
              </a:path>
              <a:path extrusionOk="0" h="2916935" w="30479">
                <a:moveTo>
                  <a:pt x="38100" y="62484"/>
                </a:moveTo>
                <a:lnTo>
                  <a:pt x="40004" y="64007"/>
                </a:lnTo>
                <a:lnTo>
                  <a:pt x="41909" y="65531"/>
                </a:lnTo>
                <a:lnTo>
                  <a:pt x="43814" y="67055"/>
                </a:lnTo>
                <a:lnTo>
                  <a:pt x="56890" y="67055"/>
                </a:lnTo>
                <a:lnTo>
                  <a:pt x="56388" y="67055"/>
                </a:lnTo>
                <a:lnTo>
                  <a:pt x="56387" y="65532"/>
                </a:lnTo>
                <a:lnTo>
                  <a:pt x="53340" y="65531"/>
                </a:lnTo>
                <a:lnTo>
                  <a:pt x="53339" y="64008"/>
                </a:lnTo>
                <a:lnTo>
                  <a:pt x="50292" y="64007"/>
                </a:lnTo>
                <a:lnTo>
                  <a:pt x="50291" y="62484"/>
                </a:lnTo>
              </a:path>
              <a:path extrusionOk="0" h="2916935" w="30479">
                <a:moveTo>
                  <a:pt x="4250435" y="62484"/>
                </a:moveTo>
                <a:lnTo>
                  <a:pt x="4250435" y="62484"/>
                </a:lnTo>
                <a:lnTo>
                  <a:pt x="4253483" y="62484"/>
                </a:lnTo>
              </a:path>
              <a:path extrusionOk="0" h="2916935" w="30479">
                <a:moveTo>
                  <a:pt x="4250435" y="62484"/>
                </a:moveTo>
                <a:lnTo>
                  <a:pt x="4250435" y="64008"/>
                </a:lnTo>
                <a:lnTo>
                  <a:pt x="4260722" y="64008"/>
                </a:lnTo>
                <a:lnTo>
                  <a:pt x="4262620" y="62489"/>
                </a:lnTo>
                <a:lnTo>
                  <a:pt x="4255016" y="62484"/>
                </a:lnTo>
              </a:path>
              <a:path extrusionOk="0" h="2916935" w="30479">
                <a:moveTo>
                  <a:pt x="4248911" y="64008"/>
                </a:moveTo>
                <a:lnTo>
                  <a:pt x="4248911" y="64008"/>
                </a:lnTo>
                <a:lnTo>
                  <a:pt x="4250435" y="64008"/>
                </a:lnTo>
              </a:path>
              <a:path extrusionOk="0" h="2916935" w="30479">
                <a:moveTo>
                  <a:pt x="4248911" y="64008"/>
                </a:moveTo>
                <a:lnTo>
                  <a:pt x="4248911" y="65531"/>
                </a:lnTo>
                <a:lnTo>
                  <a:pt x="4258817" y="65531"/>
                </a:lnTo>
                <a:lnTo>
                  <a:pt x="4260722" y="64008"/>
                </a:lnTo>
              </a:path>
              <a:path extrusionOk="0" h="2916935" w="30479">
                <a:moveTo>
                  <a:pt x="4248911" y="65531"/>
                </a:moveTo>
                <a:lnTo>
                  <a:pt x="4248911" y="67055"/>
                </a:lnTo>
                <a:lnTo>
                  <a:pt x="4256912" y="67056"/>
                </a:lnTo>
                <a:lnTo>
                  <a:pt x="4258817" y="65532"/>
                </a:lnTo>
              </a:path>
              <a:path extrusionOk="0" h="2916935" w="30479">
                <a:moveTo>
                  <a:pt x="4248911" y="65531"/>
                </a:moveTo>
                <a:lnTo>
                  <a:pt x="4245863" y="65532"/>
                </a:lnTo>
                <a:lnTo>
                  <a:pt x="4245864" y="67055"/>
                </a:lnTo>
                <a:lnTo>
                  <a:pt x="4248911" y="67056"/>
                </a:lnTo>
                <a:lnTo>
                  <a:pt x="4248911" y="65532"/>
                </a:lnTo>
              </a:path>
              <a:path extrusionOk="0" h="2916935" w="30479">
                <a:moveTo>
                  <a:pt x="43814" y="67055"/>
                </a:moveTo>
                <a:lnTo>
                  <a:pt x="45719" y="68579"/>
                </a:lnTo>
                <a:lnTo>
                  <a:pt x="48767" y="70104"/>
                </a:lnTo>
                <a:lnTo>
                  <a:pt x="57911" y="70104"/>
                </a:lnTo>
                <a:lnTo>
                  <a:pt x="56387" y="68580"/>
                </a:lnTo>
                <a:lnTo>
                  <a:pt x="53339" y="67056"/>
                </a:lnTo>
              </a:path>
              <a:path extrusionOk="0" h="2916935" w="30479">
                <a:moveTo>
                  <a:pt x="53340" y="67055"/>
                </a:moveTo>
                <a:lnTo>
                  <a:pt x="56387" y="68579"/>
                </a:lnTo>
                <a:lnTo>
                  <a:pt x="57911" y="70104"/>
                </a:lnTo>
                <a:lnTo>
                  <a:pt x="60959" y="70104"/>
                </a:lnTo>
                <a:lnTo>
                  <a:pt x="60959" y="68580"/>
                </a:lnTo>
                <a:lnTo>
                  <a:pt x="60266" y="68579"/>
                </a:lnTo>
                <a:lnTo>
                  <a:pt x="57912" y="68579"/>
                </a:lnTo>
                <a:lnTo>
                  <a:pt x="57911" y="67056"/>
                </a:lnTo>
                <a:lnTo>
                  <a:pt x="56890" y="67055"/>
                </a:lnTo>
              </a:path>
              <a:path extrusionOk="0" h="2916935" w="30479">
                <a:moveTo>
                  <a:pt x="4242815" y="67056"/>
                </a:moveTo>
                <a:lnTo>
                  <a:pt x="4242815" y="67056"/>
                </a:lnTo>
                <a:lnTo>
                  <a:pt x="4248911" y="67056"/>
                </a:lnTo>
              </a:path>
              <a:path extrusionOk="0" h="2916935" w="30479">
                <a:moveTo>
                  <a:pt x="4242815" y="67056"/>
                </a:moveTo>
                <a:lnTo>
                  <a:pt x="4242815" y="68579"/>
                </a:lnTo>
                <a:lnTo>
                  <a:pt x="4255007" y="68579"/>
                </a:lnTo>
                <a:lnTo>
                  <a:pt x="4256912" y="67056"/>
                </a:lnTo>
              </a:path>
              <a:path extrusionOk="0" h="2916935" w="30479">
                <a:moveTo>
                  <a:pt x="4242815" y="68579"/>
                </a:moveTo>
                <a:lnTo>
                  <a:pt x="4245785" y="68580"/>
                </a:lnTo>
              </a:path>
              <a:path extrusionOk="0" h="2916935" w="30479">
                <a:moveTo>
                  <a:pt x="4245863" y="68579"/>
                </a:moveTo>
                <a:lnTo>
                  <a:pt x="4255007" y="68580"/>
                </a:lnTo>
              </a:path>
              <a:path extrusionOk="0" h="2916935" w="30479">
                <a:moveTo>
                  <a:pt x="4239767" y="68580"/>
                </a:moveTo>
                <a:lnTo>
                  <a:pt x="4242815" y="68581"/>
                </a:lnTo>
              </a:path>
              <a:path extrusionOk="0" h="2916935" w="30479">
                <a:moveTo>
                  <a:pt x="4255007" y="68580"/>
                </a:moveTo>
                <a:lnTo>
                  <a:pt x="4245907" y="68580"/>
                </a:lnTo>
                <a:lnTo>
                  <a:pt x="4254994" y="68586"/>
                </a:lnTo>
              </a:path>
              <a:path extrusionOk="0" h="2916935" w="30479">
                <a:moveTo>
                  <a:pt x="4245880" y="68580"/>
                </a:moveTo>
                <a:lnTo>
                  <a:pt x="4245785" y="68580"/>
                </a:lnTo>
                <a:lnTo>
                  <a:pt x="4245880" y="68580"/>
                </a:lnTo>
              </a:path>
              <a:path extrusionOk="0" h="2916935" w="30479">
                <a:moveTo>
                  <a:pt x="4242815" y="68580"/>
                </a:moveTo>
                <a:lnTo>
                  <a:pt x="4242815" y="68580"/>
                </a:lnTo>
                <a:lnTo>
                  <a:pt x="4245785" y="68580"/>
                </a:lnTo>
              </a:path>
              <a:path extrusionOk="0" h="2916935" w="30479">
                <a:moveTo>
                  <a:pt x="4245785" y="68580"/>
                </a:moveTo>
                <a:lnTo>
                  <a:pt x="4242815" y="68581"/>
                </a:lnTo>
                <a:lnTo>
                  <a:pt x="4247529" y="68581"/>
                </a:lnTo>
                <a:lnTo>
                  <a:pt x="4245880" y="68580"/>
                </a:lnTo>
              </a:path>
              <a:path extrusionOk="0" h="2916935" w="30479">
                <a:moveTo>
                  <a:pt x="4239767" y="68581"/>
                </a:moveTo>
                <a:lnTo>
                  <a:pt x="4239767" y="70103"/>
                </a:lnTo>
                <a:lnTo>
                  <a:pt x="4242815" y="70104"/>
                </a:lnTo>
                <a:lnTo>
                  <a:pt x="4251959" y="70104"/>
                </a:lnTo>
                <a:lnTo>
                  <a:pt x="4254994" y="68586"/>
                </a:lnTo>
                <a:lnTo>
                  <a:pt x="4247529" y="68581"/>
                </a:lnTo>
              </a:path>
              <a:path extrusionOk="0" h="2916935" w="30479">
                <a:moveTo>
                  <a:pt x="48767" y="70104"/>
                </a:moveTo>
                <a:lnTo>
                  <a:pt x="51815" y="71627"/>
                </a:lnTo>
                <a:lnTo>
                  <a:pt x="54863" y="73151"/>
                </a:lnTo>
                <a:lnTo>
                  <a:pt x="57911" y="74675"/>
                </a:lnTo>
                <a:lnTo>
                  <a:pt x="60959" y="76199"/>
                </a:lnTo>
                <a:lnTo>
                  <a:pt x="78665" y="76199"/>
                </a:lnTo>
                <a:lnTo>
                  <a:pt x="76200" y="76199"/>
                </a:lnTo>
                <a:lnTo>
                  <a:pt x="76199" y="74676"/>
                </a:lnTo>
                <a:lnTo>
                  <a:pt x="71628" y="74675"/>
                </a:lnTo>
                <a:lnTo>
                  <a:pt x="71627" y="73152"/>
                </a:lnTo>
                <a:lnTo>
                  <a:pt x="68580" y="73151"/>
                </a:lnTo>
                <a:lnTo>
                  <a:pt x="68579" y="71628"/>
                </a:lnTo>
                <a:lnTo>
                  <a:pt x="64008" y="71627"/>
                </a:lnTo>
                <a:lnTo>
                  <a:pt x="64007" y="70104"/>
                </a:lnTo>
              </a:path>
              <a:path extrusionOk="0" h="2916935" w="30479">
                <a:moveTo>
                  <a:pt x="4236719" y="70104"/>
                </a:moveTo>
                <a:lnTo>
                  <a:pt x="4236719" y="71628"/>
                </a:lnTo>
                <a:lnTo>
                  <a:pt x="4248911" y="71628"/>
                </a:lnTo>
                <a:lnTo>
                  <a:pt x="4251959" y="70104"/>
                </a:lnTo>
              </a:path>
              <a:path extrusionOk="0" h="2916935" w="30479">
                <a:moveTo>
                  <a:pt x="4233671" y="71628"/>
                </a:moveTo>
                <a:lnTo>
                  <a:pt x="4233671" y="71628"/>
                </a:lnTo>
                <a:lnTo>
                  <a:pt x="4236719" y="71628"/>
                </a:lnTo>
              </a:path>
              <a:path extrusionOk="0" h="2916935" w="30479">
                <a:moveTo>
                  <a:pt x="4233671" y="71628"/>
                </a:moveTo>
                <a:lnTo>
                  <a:pt x="4233671" y="73151"/>
                </a:lnTo>
                <a:lnTo>
                  <a:pt x="4245863" y="73151"/>
                </a:lnTo>
                <a:lnTo>
                  <a:pt x="4248911" y="71628"/>
                </a:lnTo>
              </a:path>
              <a:path extrusionOk="0" h="2916935" w="30479">
                <a:moveTo>
                  <a:pt x="4233671" y="73151"/>
                </a:moveTo>
                <a:lnTo>
                  <a:pt x="4233671" y="74676"/>
                </a:lnTo>
                <a:lnTo>
                  <a:pt x="4242815" y="74676"/>
                </a:lnTo>
                <a:lnTo>
                  <a:pt x="4245863" y="73152"/>
                </a:lnTo>
              </a:path>
              <a:path extrusionOk="0" h="2916935" w="30479">
                <a:moveTo>
                  <a:pt x="4233671" y="73151"/>
                </a:moveTo>
                <a:lnTo>
                  <a:pt x="4229099" y="73152"/>
                </a:lnTo>
                <a:lnTo>
                  <a:pt x="4229099" y="74676"/>
                </a:lnTo>
                <a:lnTo>
                  <a:pt x="4233671" y="74676"/>
                </a:lnTo>
                <a:lnTo>
                  <a:pt x="4233671" y="73152"/>
                </a:lnTo>
              </a:path>
              <a:path extrusionOk="0" h="2916935" w="30479">
                <a:moveTo>
                  <a:pt x="4229099" y="74675"/>
                </a:moveTo>
                <a:lnTo>
                  <a:pt x="4226051" y="74676"/>
                </a:lnTo>
                <a:lnTo>
                  <a:pt x="4226051" y="76199"/>
                </a:lnTo>
                <a:lnTo>
                  <a:pt x="4227578" y="76199"/>
                </a:lnTo>
                <a:lnTo>
                  <a:pt x="4229099" y="76199"/>
                </a:lnTo>
                <a:lnTo>
                  <a:pt x="4229099" y="74676"/>
                </a:lnTo>
              </a:path>
              <a:path extrusionOk="0" h="2916935" w="30479">
                <a:moveTo>
                  <a:pt x="4229099" y="74676"/>
                </a:moveTo>
                <a:lnTo>
                  <a:pt x="4229099" y="76199"/>
                </a:lnTo>
                <a:lnTo>
                  <a:pt x="4239767" y="76199"/>
                </a:lnTo>
                <a:lnTo>
                  <a:pt x="4242815" y="74676"/>
                </a:lnTo>
              </a:path>
              <a:path extrusionOk="0" h="2916935" w="30479">
                <a:moveTo>
                  <a:pt x="60959" y="76199"/>
                </a:moveTo>
                <a:lnTo>
                  <a:pt x="64007" y="77723"/>
                </a:lnTo>
                <a:lnTo>
                  <a:pt x="67055" y="79247"/>
                </a:lnTo>
                <a:lnTo>
                  <a:pt x="70103" y="80772"/>
                </a:lnTo>
                <a:lnTo>
                  <a:pt x="89915" y="80772"/>
                </a:lnTo>
                <a:lnTo>
                  <a:pt x="82295" y="79248"/>
                </a:lnTo>
                <a:lnTo>
                  <a:pt x="76199" y="77724"/>
                </a:lnTo>
                <a:lnTo>
                  <a:pt x="71627" y="76200"/>
                </a:lnTo>
              </a:path>
              <a:path extrusionOk="0" h="2916935" w="30479">
                <a:moveTo>
                  <a:pt x="71628" y="76199"/>
                </a:moveTo>
                <a:lnTo>
                  <a:pt x="76199" y="77723"/>
                </a:lnTo>
                <a:lnTo>
                  <a:pt x="82296" y="79247"/>
                </a:lnTo>
                <a:lnTo>
                  <a:pt x="89915" y="80772"/>
                </a:lnTo>
                <a:lnTo>
                  <a:pt x="4227575" y="80772"/>
                </a:lnTo>
                <a:lnTo>
                  <a:pt x="4232120" y="79257"/>
                </a:lnTo>
                <a:lnTo>
                  <a:pt x="4219955" y="79248"/>
                </a:lnTo>
                <a:lnTo>
                  <a:pt x="4212335" y="79248"/>
                </a:lnTo>
                <a:lnTo>
                  <a:pt x="89916" y="79247"/>
                </a:lnTo>
                <a:lnTo>
                  <a:pt x="89915" y="77724"/>
                </a:lnTo>
                <a:lnTo>
                  <a:pt x="86082" y="77723"/>
                </a:lnTo>
                <a:lnTo>
                  <a:pt x="82296" y="77723"/>
                </a:lnTo>
                <a:lnTo>
                  <a:pt x="82295" y="76200"/>
                </a:lnTo>
                <a:lnTo>
                  <a:pt x="78665" y="76199"/>
                </a:lnTo>
              </a:path>
              <a:path extrusionOk="0" h="2916935" w="30479">
                <a:moveTo>
                  <a:pt x="4227578" y="76199"/>
                </a:moveTo>
                <a:lnTo>
                  <a:pt x="4227795" y="76199"/>
                </a:lnTo>
                <a:lnTo>
                  <a:pt x="4219955" y="76200"/>
                </a:lnTo>
                <a:lnTo>
                  <a:pt x="4229099" y="76200"/>
                </a:lnTo>
                <a:lnTo>
                  <a:pt x="4227795" y="76199"/>
                </a:lnTo>
                <a:lnTo>
                  <a:pt x="4229099" y="76199"/>
                </a:lnTo>
              </a:path>
              <a:path extrusionOk="0" h="2916935" w="30479">
                <a:moveTo>
                  <a:pt x="4229099" y="76199"/>
                </a:moveTo>
                <a:lnTo>
                  <a:pt x="4239767" y="76200"/>
                </a:lnTo>
              </a:path>
              <a:path extrusionOk="0" h="2916935" w="30479">
                <a:moveTo>
                  <a:pt x="4219955" y="76200"/>
                </a:moveTo>
                <a:lnTo>
                  <a:pt x="4219955" y="77723"/>
                </a:lnTo>
                <a:lnTo>
                  <a:pt x="4212335" y="77724"/>
                </a:lnTo>
                <a:lnTo>
                  <a:pt x="4212335" y="79247"/>
                </a:lnTo>
                <a:lnTo>
                  <a:pt x="4232147" y="79248"/>
                </a:lnTo>
                <a:lnTo>
                  <a:pt x="4236682" y="77736"/>
                </a:lnTo>
                <a:lnTo>
                  <a:pt x="4219955" y="77724"/>
                </a:lnTo>
                <a:lnTo>
                  <a:pt x="4236719" y="77723"/>
                </a:lnTo>
                <a:lnTo>
                  <a:pt x="4239767" y="76200"/>
                </a:lnTo>
              </a:path>
              <a:path extrusionOk="0" h="2916935" w="30479">
                <a:moveTo>
                  <a:pt x="4226051" y="77724"/>
                </a:moveTo>
                <a:lnTo>
                  <a:pt x="4236696" y="77731"/>
                </a:lnTo>
                <a:lnTo>
                  <a:pt x="4236719" y="77724"/>
                </a:lnTo>
              </a:path>
              <a:path extrusionOk="0" h="2916935" w="30479">
                <a:moveTo>
                  <a:pt x="4212335" y="79248"/>
                </a:moveTo>
                <a:lnTo>
                  <a:pt x="4219976" y="79248"/>
                </a:lnTo>
              </a:path>
              <a:path extrusionOk="0" h="2916935" w="30479">
                <a:moveTo>
                  <a:pt x="4232147" y="79248"/>
                </a:moveTo>
                <a:lnTo>
                  <a:pt x="4219976" y="79248"/>
                </a:lnTo>
                <a:lnTo>
                  <a:pt x="4232120" y="79257"/>
                </a:lnTo>
              </a:path>
              <a:path extrusionOk="0" h="2916935" w="30479">
                <a:moveTo>
                  <a:pt x="70103" y="80772"/>
                </a:moveTo>
                <a:lnTo>
                  <a:pt x="73151" y="82296"/>
                </a:lnTo>
                <a:lnTo>
                  <a:pt x="83819" y="83820"/>
                </a:lnTo>
                <a:lnTo>
                  <a:pt x="92963" y="85344"/>
                </a:lnTo>
                <a:lnTo>
                  <a:pt x="103631" y="86868"/>
                </a:lnTo>
                <a:lnTo>
                  <a:pt x="4195571" y="86868"/>
                </a:lnTo>
                <a:lnTo>
                  <a:pt x="4206239" y="85344"/>
                </a:lnTo>
                <a:lnTo>
                  <a:pt x="4216907" y="83820"/>
                </a:lnTo>
                <a:lnTo>
                  <a:pt x="4222241" y="82296"/>
                </a:lnTo>
                <a:lnTo>
                  <a:pt x="4227575" y="80772"/>
                </a:lnTo>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4" name="Google Shape;684;p54"/>
          <p:cNvSpPr/>
          <p:nvPr/>
        </p:nvSpPr>
        <p:spPr>
          <a:xfrm>
            <a:off x="3645408" y="2441447"/>
            <a:ext cx="4290059" cy="293674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 name="Google Shape;685;p54"/>
          <p:cNvSpPr/>
          <p:nvPr/>
        </p:nvSpPr>
        <p:spPr>
          <a:xfrm>
            <a:off x="3640835" y="5297423"/>
            <a:ext cx="30479" cy="2916935"/>
          </a:xfrm>
          <a:custGeom>
            <a:rect b="b" l="l" r="r" t="t"/>
            <a:pathLst>
              <a:path extrusionOk="0" h="2916935" w="30479">
                <a:moveTo>
                  <a:pt x="30479" y="56388"/>
                </a:moveTo>
                <a:lnTo>
                  <a:pt x="22859" y="25908"/>
                </a:lnTo>
                <a:lnTo>
                  <a:pt x="19812" y="16764"/>
                </a:lnTo>
                <a:lnTo>
                  <a:pt x="16763" y="9144"/>
                </a:lnTo>
                <a:lnTo>
                  <a:pt x="13715" y="0"/>
                </a:lnTo>
                <a:lnTo>
                  <a:pt x="18287" y="41148"/>
                </a:lnTo>
                <a:lnTo>
                  <a:pt x="22859" y="48768"/>
                </a:lnTo>
                <a:lnTo>
                  <a:pt x="30479" y="56388"/>
                </a:lnTo>
                <a:close/>
              </a:path>
              <a:path extrusionOk="0" h="2916935" w="30479">
                <a:moveTo>
                  <a:pt x="4206239" y="85344"/>
                </a:moveTo>
                <a:lnTo>
                  <a:pt x="4216907" y="83820"/>
                </a:lnTo>
                <a:lnTo>
                  <a:pt x="4227575" y="80772"/>
                </a:lnTo>
                <a:lnTo>
                  <a:pt x="4236719" y="77724"/>
                </a:lnTo>
                <a:lnTo>
                  <a:pt x="4245863" y="73152"/>
                </a:lnTo>
                <a:lnTo>
                  <a:pt x="4255007" y="68580"/>
                </a:lnTo>
                <a:lnTo>
                  <a:pt x="4262627" y="62484"/>
                </a:lnTo>
                <a:lnTo>
                  <a:pt x="4270247" y="54864"/>
                </a:lnTo>
                <a:lnTo>
                  <a:pt x="4276343" y="48768"/>
                </a:lnTo>
                <a:lnTo>
                  <a:pt x="4296155" y="12192"/>
                </a:lnTo>
                <a:lnTo>
                  <a:pt x="4300727" y="-18287"/>
                </a:lnTo>
                <a:lnTo>
                  <a:pt x="4300727" y="-2756915"/>
                </a:lnTo>
                <a:lnTo>
                  <a:pt x="4291583" y="-2796539"/>
                </a:lnTo>
                <a:lnTo>
                  <a:pt x="4268723" y="-2830067"/>
                </a:lnTo>
                <a:lnTo>
                  <a:pt x="4253483" y="-2842259"/>
                </a:lnTo>
                <a:lnTo>
                  <a:pt x="4245863" y="-2848355"/>
                </a:lnTo>
                <a:lnTo>
                  <a:pt x="4236719" y="-2851403"/>
                </a:lnTo>
                <a:lnTo>
                  <a:pt x="4226051" y="-2855975"/>
                </a:lnTo>
                <a:lnTo>
                  <a:pt x="4216907" y="-2857499"/>
                </a:lnTo>
                <a:lnTo>
                  <a:pt x="4206239" y="-2859023"/>
                </a:lnTo>
                <a:lnTo>
                  <a:pt x="4195571" y="-2860547"/>
                </a:lnTo>
                <a:lnTo>
                  <a:pt x="103631" y="-2860547"/>
                </a:lnTo>
                <a:lnTo>
                  <a:pt x="92963" y="-2859023"/>
                </a:lnTo>
                <a:lnTo>
                  <a:pt x="82295" y="-2857499"/>
                </a:lnTo>
                <a:lnTo>
                  <a:pt x="73151" y="-2855975"/>
                </a:lnTo>
                <a:lnTo>
                  <a:pt x="62483" y="-2851403"/>
                </a:lnTo>
                <a:lnTo>
                  <a:pt x="53339" y="-2846831"/>
                </a:lnTo>
                <a:lnTo>
                  <a:pt x="45719" y="-2842259"/>
                </a:lnTo>
                <a:lnTo>
                  <a:pt x="38100" y="-2836163"/>
                </a:lnTo>
                <a:lnTo>
                  <a:pt x="30479" y="-2830067"/>
                </a:lnTo>
                <a:lnTo>
                  <a:pt x="22859" y="-2822447"/>
                </a:lnTo>
                <a:lnTo>
                  <a:pt x="16763" y="-2813303"/>
                </a:lnTo>
                <a:lnTo>
                  <a:pt x="12191" y="-2805683"/>
                </a:lnTo>
                <a:lnTo>
                  <a:pt x="7619" y="-2796539"/>
                </a:lnTo>
                <a:lnTo>
                  <a:pt x="4571" y="-2785871"/>
                </a:lnTo>
                <a:lnTo>
                  <a:pt x="1524" y="-2776727"/>
                </a:lnTo>
                <a:lnTo>
                  <a:pt x="0" y="-2766059"/>
                </a:lnTo>
                <a:lnTo>
                  <a:pt x="0" y="-7619"/>
                </a:lnTo>
                <a:lnTo>
                  <a:pt x="12191" y="32004"/>
                </a:lnTo>
                <a:lnTo>
                  <a:pt x="18287" y="41148"/>
                </a:lnTo>
                <a:lnTo>
                  <a:pt x="13715" y="0"/>
                </a:lnTo>
                <a:lnTo>
                  <a:pt x="12191" y="-9143"/>
                </a:lnTo>
                <a:lnTo>
                  <a:pt x="12191" y="-2766059"/>
                </a:lnTo>
                <a:lnTo>
                  <a:pt x="13715" y="-2775203"/>
                </a:lnTo>
                <a:lnTo>
                  <a:pt x="16763" y="-2782823"/>
                </a:lnTo>
                <a:lnTo>
                  <a:pt x="19812" y="-2791967"/>
                </a:lnTo>
                <a:lnTo>
                  <a:pt x="22859" y="-2799587"/>
                </a:lnTo>
                <a:lnTo>
                  <a:pt x="27431" y="-2807207"/>
                </a:lnTo>
                <a:lnTo>
                  <a:pt x="33527" y="-2814827"/>
                </a:lnTo>
                <a:lnTo>
                  <a:pt x="39624" y="-2820923"/>
                </a:lnTo>
                <a:lnTo>
                  <a:pt x="45719" y="-2827019"/>
                </a:lnTo>
                <a:lnTo>
                  <a:pt x="53339" y="-2831591"/>
                </a:lnTo>
                <a:lnTo>
                  <a:pt x="60959" y="-2836163"/>
                </a:lnTo>
                <a:lnTo>
                  <a:pt x="68579" y="-2840735"/>
                </a:lnTo>
                <a:lnTo>
                  <a:pt x="77723" y="-2843783"/>
                </a:lnTo>
                <a:lnTo>
                  <a:pt x="85343" y="-2845307"/>
                </a:lnTo>
                <a:lnTo>
                  <a:pt x="94487" y="-2846831"/>
                </a:lnTo>
                <a:lnTo>
                  <a:pt x="4206239" y="-2846831"/>
                </a:lnTo>
                <a:lnTo>
                  <a:pt x="4213859" y="-2845307"/>
                </a:lnTo>
                <a:lnTo>
                  <a:pt x="4223003" y="-2843783"/>
                </a:lnTo>
                <a:lnTo>
                  <a:pt x="4232147" y="-2840735"/>
                </a:lnTo>
                <a:lnTo>
                  <a:pt x="4239767" y="-2836163"/>
                </a:lnTo>
                <a:lnTo>
                  <a:pt x="4247387" y="-2831591"/>
                </a:lnTo>
                <a:lnTo>
                  <a:pt x="4255007" y="-2827019"/>
                </a:lnTo>
                <a:lnTo>
                  <a:pt x="4261103" y="-2820923"/>
                </a:lnTo>
                <a:lnTo>
                  <a:pt x="4267199" y="-2813303"/>
                </a:lnTo>
                <a:lnTo>
                  <a:pt x="4271771" y="-2807207"/>
                </a:lnTo>
                <a:lnTo>
                  <a:pt x="4276343" y="-2799587"/>
                </a:lnTo>
                <a:lnTo>
                  <a:pt x="4280915" y="-2791967"/>
                </a:lnTo>
                <a:lnTo>
                  <a:pt x="4283963" y="-2782823"/>
                </a:lnTo>
                <a:lnTo>
                  <a:pt x="4285487" y="-2773679"/>
                </a:lnTo>
                <a:lnTo>
                  <a:pt x="4287011" y="-2764535"/>
                </a:lnTo>
                <a:lnTo>
                  <a:pt x="4287011" y="-9143"/>
                </a:lnTo>
                <a:lnTo>
                  <a:pt x="4285487" y="0"/>
                </a:lnTo>
                <a:lnTo>
                  <a:pt x="4283963" y="9144"/>
                </a:lnTo>
                <a:lnTo>
                  <a:pt x="4279391" y="18288"/>
                </a:lnTo>
                <a:lnTo>
                  <a:pt x="4276343" y="25908"/>
                </a:lnTo>
                <a:lnTo>
                  <a:pt x="4271771" y="33528"/>
                </a:lnTo>
                <a:lnTo>
                  <a:pt x="4265675" y="39624"/>
                </a:lnTo>
                <a:lnTo>
                  <a:pt x="4261103" y="47244"/>
                </a:lnTo>
                <a:lnTo>
                  <a:pt x="4253483" y="53340"/>
                </a:lnTo>
                <a:lnTo>
                  <a:pt x="4213859" y="71628"/>
                </a:lnTo>
                <a:lnTo>
                  <a:pt x="4204715" y="73152"/>
                </a:lnTo>
                <a:lnTo>
                  <a:pt x="94487" y="73152"/>
                </a:lnTo>
                <a:lnTo>
                  <a:pt x="85343" y="71628"/>
                </a:lnTo>
                <a:lnTo>
                  <a:pt x="76199" y="68580"/>
                </a:lnTo>
                <a:lnTo>
                  <a:pt x="68579" y="65532"/>
                </a:lnTo>
                <a:lnTo>
                  <a:pt x="59435" y="62484"/>
                </a:lnTo>
                <a:lnTo>
                  <a:pt x="51815" y="57912"/>
                </a:lnTo>
                <a:lnTo>
                  <a:pt x="45719" y="51816"/>
                </a:lnTo>
                <a:lnTo>
                  <a:pt x="38100" y="45720"/>
                </a:lnTo>
                <a:lnTo>
                  <a:pt x="33527" y="39624"/>
                </a:lnTo>
                <a:lnTo>
                  <a:pt x="27431" y="33528"/>
                </a:lnTo>
                <a:lnTo>
                  <a:pt x="22859" y="25908"/>
                </a:lnTo>
                <a:lnTo>
                  <a:pt x="30479" y="56388"/>
                </a:lnTo>
                <a:lnTo>
                  <a:pt x="38100" y="62484"/>
                </a:lnTo>
                <a:lnTo>
                  <a:pt x="45719" y="68580"/>
                </a:lnTo>
                <a:lnTo>
                  <a:pt x="54863" y="73152"/>
                </a:lnTo>
                <a:lnTo>
                  <a:pt x="64007" y="77724"/>
                </a:lnTo>
                <a:lnTo>
                  <a:pt x="73151" y="82296"/>
                </a:lnTo>
                <a:lnTo>
                  <a:pt x="83819" y="83820"/>
                </a:lnTo>
                <a:lnTo>
                  <a:pt x="92963" y="85344"/>
                </a:lnTo>
                <a:lnTo>
                  <a:pt x="103631" y="86868"/>
                </a:lnTo>
                <a:lnTo>
                  <a:pt x="4195571" y="86868"/>
                </a:lnTo>
                <a:lnTo>
                  <a:pt x="4206239" y="85344"/>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6" name="Google Shape;686;p54"/>
          <p:cNvSpPr/>
          <p:nvPr/>
        </p:nvSpPr>
        <p:spPr>
          <a:xfrm>
            <a:off x="5626607" y="2863595"/>
            <a:ext cx="1879091" cy="235000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7" name="Google Shape;687;p54"/>
          <p:cNvSpPr/>
          <p:nvPr/>
        </p:nvSpPr>
        <p:spPr>
          <a:xfrm>
            <a:off x="5625083" y="2862071"/>
            <a:ext cx="1874519" cy="2353055"/>
          </a:xfrm>
          <a:custGeom>
            <a:rect b="b" l="l" r="r" t="t"/>
            <a:pathLst>
              <a:path extrusionOk="0" h="2353055" w="1874519">
                <a:moveTo>
                  <a:pt x="1874519" y="2153411"/>
                </a:moveTo>
                <a:lnTo>
                  <a:pt x="1871471" y="2174747"/>
                </a:lnTo>
                <a:lnTo>
                  <a:pt x="1866899" y="2196083"/>
                </a:lnTo>
                <a:lnTo>
                  <a:pt x="1859279" y="2215895"/>
                </a:lnTo>
                <a:lnTo>
                  <a:pt x="1850135" y="2234183"/>
                </a:lnTo>
                <a:lnTo>
                  <a:pt x="1839467" y="2252471"/>
                </a:lnTo>
                <a:lnTo>
                  <a:pt x="1827275" y="2269235"/>
                </a:lnTo>
                <a:lnTo>
                  <a:pt x="1813559" y="2284475"/>
                </a:lnTo>
                <a:lnTo>
                  <a:pt x="1796795" y="2298191"/>
                </a:lnTo>
                <a:lnTo>
                  <a:pt x="1781555" y="2310383"/>
                </a:lnTo>
                <a:lnTo>
                  <a:pt x="1763267" y="2321051"/>
                </a:lnTo>
                <a:lnTo>
                  <a:pt x="1744979" y="2330195"/>
                </a:lnTo>
                <a:lnTo>
                  <a:pt x="1725167" y="2337815"/>
                </a:lnTo>
                <a:lnTo>
                  <a:pt x="1703831" y="2342387"/>
                </a:lnTo>
                <a:lnTo>
                  <a:pt x="1682495" y="2345435"/>
                </a:lnTo>
                <a:lnTo>
                  <a:pt x="1671827" y="2346959"/>
                </a:lnTo>
                <a:lnTo>
                  <a:pt x="210312" y="2346959"/>
                </a:lnTo>
                <a:lnTo>
                  <a:pt x="199644" y="2345435"/>
                </a:lnTo>
                <a:lnTo>
                  <a:pt x="178308" y="2342387"/>
                </a:lnTo>
                <a:lnTo>
                  <a:pt x="156972" y="2337815"/>
                </a:lnTo>
                <a:lnTo>
                  <a:pt x="137160" y="2330195"/>
                </a:lnTo>
                <a:lnTo>
                  <a:pt x="118872" y="2321051"/>
                </a:lnTo>
                <a:lnTo>
                  <a:pt x="100584" y="2310383"/>
                </a:lnTo>
                <a:lnTo>
                  <a:pt x="83820" y="2298191"/>
                </a:lnTo>
                <a:lnTo>
                  <a:pt x="68580" y="2282951"/>
                </a:lnTo>
                <a:lnTo>
                  <a:pt x="54863" y="2267711"/>
                </a:lnTo>
                <a:lnTo>
                  <a:pt x="42672" y="2252471"/>
                </a:lnTo>
                <a:lnTo>
                  <a:pt x="32004" y="2234183"/>
                </a:lnTo>
                <a:lnTo>
                  <a:pt x="22860" y="2215895"/>
                </a:lnTo>
                <a:lnTo>
                  <a:pt x="15239" y="2194559"/>
                </a:lnTo>
                <a:lnTo>
                  <a:pt x="10668" y="2174747"/>
                </a:lnTo>
                <a:lnTo>
                  <a:pt x="16763" y="2217419"/>
                </a:lnTo>
                <a:lnTo>
                  <a:pt x="25908" y="2237231"/>
                </a:lnTo>
                <a:lnTo>
                  <a:pt x="38100" y="2255519"/>
                </a:lnTo>
                <a:lnTo>
                  <a:pt x="50292" y="2272283"/>
                </a:lnTo>
                <a:lnTo>
                  <a:pt x="65532" y="2289047"/>
                </a:lnTo>
                <a:lnTo>
                  <a:pt x="80772" y="2302763"/>
                </a:lnTo>
                <a:lnTo>
                  <a:pt x="97536" y="2314955"/>
                </a:lnTo>
                <a:lnTo>
                  <a:pt x="115824" y="2327147"/>
                </a:lnTo>
                <a:lnTo>
                  <a:pt x="135636" y="2336291"/>
                </a:lnTo>
                <a:lnTo>
                  <a:pt x="155448" y="2343911"/>
                </a:lnTo>
                <a:lnTo>
                  <a:pt x="176784" y="2348483"/>
                </a:lnTo>
                <a:lnTo>
                  <a:pt x="199644" y="2351531"/>
                </a:lnTo>
                <a:lnTo>
                  <a:pt x="210312" y="2353055"/>
                </a:lnTo>
                <a:lnTo>
                  <a:pt x="1671827" y="2353055"/>
                </a:lnTo>
                <a:lnTo>
                  <a:pt x="1684019" y="2351531"/>
                </a:lnTo>
                <a:lnTo>
                  <a:pt x="1726691" y="2343911"/>
                </a:lnTo>
                <a:lnTo>
                  <a:pt x="1766315" y="2327147"/>
                </a:lnTo>
                <a:lnTo>
                  <a:pt x="1801367" y="2302763"/>
                </a:lnTo>
                <a:lnTo>
                  <a:pt x="1831847" y="2272283"/>
                </a:lnTo>
                <a:lnTo>
                  <a:pt x="1856231" y="2237231"/>
                </a:lnTo>
                <a:lnTo>
                  <a:pt x="1872995" y="2197607"/>
                </a:lnTo>
                <a:lnTo>
                  <a:pt x="1874519" y="2153411"/>
                </a:lnTo>
                <a:close/>
              </a:path>
              <a:path extrusionOk="0" h="2353055" w="1874519">
                <a:moveTo>
                  <a:pt x="0" y="211836"/>
                </a:moveTo>
                <a:lnTo>
                  <a:pt x="0" y="2142743"/>
                </a:lnTo>
                <a:lnTo>
                  <a:pt x="1524" y="2154935"/>
                </a:lnTo>
                <a:lnTo>
                  <a:pt x="4572" y="2176271"/>
                </a:lnTo>
                <a:lnTo>
                  <a:pt x="9144" y="2197607"/>
                </a:lnTo>
                <a:lnTo>
                  <a:pt x="16763" y="2217419"/>
                </a:lnTo>
                <a:lnTo>
                  <a:pt x="10668" y="2174747"/>
                </a:lnTo>
                <a:lnTo>
                  <a:pt x="7620" y="2153411"/>
                </a:lnTo>
                <a:lnTo>
                  <a:pt x="6096" y="2142743"/>
                </a:lnTo>
                <a:lnTo>
                  <a:pt x="6096" y="211836"/>
                </a:lnTo>
                <a:lnTo>
                  <a:pt x="7620" y="201168"/>
                </a:lnTo>
                <a:lnTo>
                  <a:pt x="10668" y="178308"/>
                </a:lnTo>
                <a:lnTo>
                  <a:pt x="15239" y="158496"/>
                </a:lnTo>
                <a:lnTo>
                  <a:pt x="32004" y="118872"/>
                </a:lnTo>
                <a:lnTo>
                  <a:pt x="54863" y="85344"/>
                </a:lnTo>
                <a:lnTo>
                  <a:pt x="85344" y="56387"/>
                </a:lnTo>
                <a:lnTo>
                  <a:pt x="118872" y="33528"/>
                </a:lnTo>
                <a:lnTo>
                  <a:pt x="156972" y="16764"/>
                </a:lnTo>
                <a:lnTo>
                  <a:pt x="199644" y="7620"/>
                </a:lnTo>
                <a:lnTo>
                  <a:pt x="1682495" y="7620"/>
                </a:lnTo>
                <a:lnTo>
                  <a:pt x="1725167" y="16764"/>
                </a:lnTo>
                <a:lnTo>
                  <a:pt x="1763267" y="33528"/>
                </a:lnTo>
                <a:lnTo>
                  <a:pt x="1798319" y="56387"/>
                </a:lnTo>
                <a:lnTo>
                  <a:pt x="1827275" y="85344"/>
                </a:lnTo>
                <a:lnTo>
                  <a:pt x="1850135" y="120396"/>
                </a:lnTo>
                <a:lnTo>
                  <a:pt x="1866899" y="158496"/>
                </a:lnTo>
                <a:lnTo>
                  <a:pt x="1874519" y="201168"/>
                </a:lnTo>
                <a:lnTo>
                  <a:pt x="1876043" y="211836"/>
                </a:lnTo>
                <a:lnTo>
                  <a:pt x="1876043" y="2142743"/>
                </a:lnTo>
                <a:lnTo>
                  <a:pt x="1874519" y="2153411"/>
                </a:lnTo>
                <a:lnTo>
                  <a:pt x="1872995" y="2197607"/>
                </a:lnTo>
                <a:lnTo>
                  <a:pt x="1877567" y="2176271"/>
                </a:lnTo>
                <a:lnTo>
                  <a:pt x="1880615" y="2153411"/>
                </a:lnTo>
                <a:lnTo>
                  <a:pt x="1882139" y="2142743"/>
                </a:lnTo>
                <a:lnTo>
                  <a:pt x="1882139" y="210312"/>
                </a:lnTo>
                <a:lnTo>
                  <a:pt x="1880615" y="199644"/>
                </a:lnTo>
                <a:lnTo>
                  <a:pt x="1877567" y="178308"/>
                </a:lnTo>
                <a:lnTo>
                  <a:pt x="1872995" y="156972"/>
                </a:lnTo>
                <a:lnTo>
                  <a:pt x="1865375" y="135636"/>
                </a:lnTo>
                <a:lnTo>
                  <a:pt x="1856231" y="117348"/>
                </a:lnTo>
                <a:lnTo>
                  <a:pt x="1844039" y="99060"/>
                </a:lnTo>
                <a:lnTo>
                  <a:pt x="1831847" y="80772"/>
                </a:lnTo>
                <a:lnTo>
                  <a:pt x="1816607" y="65532"/>
                </a:lnTo>
                <a:lnTo>
                  <a:pt x="1801367" y="51816"/>
                </a:lnTo>
                <a:lnTo>
                  <a:pt x="1784603" y="38100"/>
                </a:lnTo>
                <a:lnTo>
                  <a:pt x="1766315" y="27432"/>
                </a:lnTo>
                <a:lnTo>
                  <a:pt x="1746503" y="18287"/>
                </a:lnTo>
                <a:lnTo>
                  <a:pt x="1726691" y="10668"/>
                </a:lnTo>
                <a:lnTo>
                  <a:pt x="1705355" y="4572"/>
                </a:lnTo>
                <a:lnTo>
                  <a:pt x="1682495" y="1524"/>
                </a:lnTo>
                <a:lnTo>
                  <a:pt x="1671827" y="1524"/>
                </a:lnTo>
                <a:lnTo>
                  <a:pt x="1661159" y="0"/>
                </a:lnTo>
                <a:lnTo>
                  <a:pt x="220980" y="0"/>
                </a:lnTo>
                <a:lnTo>
                  <a:pt x="210312" y="1524"/>
                </a:lnTo>
                <a:lnTo>
                  <a:pt x="198120" y="1524"/>
                </a:lnTo>
                <a:lnTo>
                  <a:pt x="176784" y="4572"/>
                </a:lnTo>
                <a:lnTo>
                  <a:pt x="155448" y="10668"/>
                </a:lnTo>
                <a:lnTo>
                  <a:pt x="135636" y="18287"/>
                </a:lnTo>
                <a:lnTo>
                  <a:pt x="115824" y="27432"/>
                </a:lnTo>
                <a:lnTo>
                  <a:pt x="97536" y="38100"/>
                </a:lnTo>
                <a:lnTo>
                  <a:pt x="80772" y="51816"/>
                </a:lnTo>
                <a:lnTo>
                  <a:pt x="64008" y="65532"/>
                </a:lnTo>
                <a:lnTo>
                  <a:pt x="50292" y="80772"/>
                </a:lnTo>
                <a:lnTo>
                  <a:pt x="38100" y="99060"/>
                </a:lnTo>
                <a:lnTo>
                  <a:pt x="25908" y="117348"/>
                </a:lnTo>
                <a:lnTo>
                  <a:pt x="16763" y="135636"/>
                </a:lnTo>
                <a:lnTo>
                  <a:pt x="9144" y="156972"/>
                </a:lnTo>
                <a:lnTo>
                  <a:pt x="4572" y="178308"/>
                </a:lnTo>
                <a:lnTo>
                  <a:pt x="1524" y="199644"/>
                </a:lnTo>
                <a:lnTo>
                  <a:pt x="0" y="211836"/>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 name="Google Shape;688;p54"/>
          <p:cNvSpPr/>
          <p:nvPr/>
        </p:nvSpPr>
        <p:spPr>
          <a:xfrm>
            <a:off x="5757671" y="4970525"/>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9" name="Google Shape;689;p54"/>
          <p:cNvSpPr/>
          <p:nvPr/>
        </p:nvSpPr>
        <p:spPr>
          <a:xfrm>
            <a:off x="5757671" y="4926329"/>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0" name="Google Shape;690;p54"/>
          <p:cNvSpPr/>
          <p:nvPr/>
        </p:nvSpPr>
        <p:spPr>
          <a:xfrm>
            <a:off x="5757671" y="4882133"/>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1" name="Google Shape;691;p54"/>
          <p:cNvSpPr/>
          <p:nvPr/>
        </p:nvSpPr>
        <p:spPr>
          <a:xfrm>
            <a:off x="5757671" y="4837175"/>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2" name="Google Shape;692;p54"/>
          <p:cNvSpPr/>
          <p:nvPr/>
        </p:nvSpPr>
        <p:spPr>
          <a:xfrm>
            <a:off x="5757671" y="4792979"/>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3" name="Google Shape;693;p54"/>
          <p:cNvSpPr/>
          <p:nvPr/>
        </p:nvSpPr>
        <p:spPr>
          <a:xfrm>
            <a:off x="5757671" y="4748021"/>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4" name="Google Shape;694;p54"/>
          <p:cNvSpPr/>
          <p:nvPr/>
        </p:nvSpPr>
        <p:spPr>
          <a:xfrm>
            <a:off x="5757671" y="4703825"/>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5" name="Google Shape;695;p54"/>
          <p:cNvSpPr/>
          <p:nvPr/>
        </p:nvSpPr>
        <p:spPr>
          <a:xfrm>
            <a:off x="5757671" y="4659629"/>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6" name="Google Shape;696;p54"/>
          <p:cNvSpPr/>
          <p:nvPr/>
        </p:nvSpPr>
        <p:spPr>
          <a:xfrm>
            <a:off x="5757671" y="4615433"/>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54"/>
          <p:cNvSpPr/>
          <p:nvPr/>
        </p:nvSpPr>
        <p:spPr>
          <a:xfrm>
            <a:off x="5757671" y="4570475"/>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 name="Google Shape;698;p54"/>
          <p:cNvSpPr/>
          <p:nvPr/>
        </p:nvSpPr>
        <p:spPr>
          <a:xfrm>
            <a:off x="5757671" y="4526279"/>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 name="Google Shape;699;p54"/>
          <p:cNvSpPr/>
          <p:nvPr/>
        </p:nvSpPr>
        <p:spPr>
          <a:xfrm>
            <a:off x="5757671" y="4481321"/>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 name="Google Shape;700;p54"/>
          <p:cNvSpPr/>
          <p:nvPr/>
        </p:nvSpPr>
        <p:spPr>
          <a:xfrm>
            <a:off x="5757671" y="4437125"/>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 name="Google Shape;701;p54"/>
          <p:cNvSpPr/>
          <p:nvPr/>
        </p:nvSpPr>
        <p:spPr>
          <a:xfrm>
            <a:off x="5757671" y="4392929"/>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 name="Google Shape;702;p54"/>
          <p:cNvSpPr/>
          <p:nvPr/>
        </p:nvSpPr>
        <p:spPr>
          <a:xfrm>
            <a:off x="5794247" y="3994403"/>
            <a:ext cx="22860" cy="21336"/>
          </a:xfrm>
          <a:custGeom>
            <a:rect b="b" l="l" r="r" t="t"/>
            <a:pathLst>
              <a:path extrusionOk="0" h="21336" w="22860">
                <a:moveTo>
                  <a:pt x="0" y="18287"/>
                </a:moveTo>
                <a:lnTo>
                  <a:pt x="4572" y="21336"/>
                </a:lnTo>
                <a:lnTo>
                  <a:pt x="9144" y="18287"/>
                </a:lnTo>
                <a:lnTo>
                  <a:pt x="18287" y="9143"/>
                </a:lnTo>
                <a:lnTo>
                  <a:pt x="22860" y="6096"/>
                </a:lnTo>
                <a:lnTo>
                  <a:pt x="19812" y="0"/>
                </a:lnTo>
                <a:lnTo>
                  <a:pt x="13716" y="4572"/>
                </a:lnTo>
                <a:lnTo>
                  <a:pt x="4572" y="13715"/>
                </a:lnTo>
                <a:lnTo>
                  <a:pt x="0" y="18287"/>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 name="Google Shape;703;p54"/>
          <p:cNvSpPr/>
          <p:nvPr/>
        </p:nvSpPr>
        <p:spPr>
          <a:xfrm>
            <a:off x="5769863" y="4027931"/>
            <a:ext cx="16763" cy="24384"/>
          </a:xfrm>
          <a:custGeom>
            <a:rect b="b" l="l" r="r" t="t"/>
            <a:pathLst>
              <a:path extrusionOk="0" h="24384" w="16763">
                <a:moveTo>
                  <a:pt x="0" y="21336"/>
                </a:moveTo>
                <a:lnTo>
                  <a:pt x="4571" y="24384"/>
                </a:lnTo>
                <a:lnTo>
                  <a:pt x="10667" y="13715"/>
                </a:lnTo>
                <a:lnTo>
                  <a:pt x="16763" y="3048"/>
                </a:lnTo>
                <a:lnTo>
                  <a:pt x="12191" y="0"/>
                </a:lnTo>
                <a:lnTo>
                  <a:pt x="4571" y="10668"/>
                </a:lnTo>
                <a:lnTo>
                  <a:pt x="0" y="21336"/>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 name="Google Shape;704;p54"/>
          <p:cNvSpPr/>
          <p:nvPr/>
        </p:nvSpPr>
        <p:spPr>
          <a:xfrm>
            <a:off x="5757671" y="4303775"/>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 name="Google Shape;705;p54"/>
          <p:cNvSpPr/>
          <p:nvPr/>
        </p:nvSpPr>
        <p:spPr>
          <a:xfrm>
            <a:off x="5757671" y="4259579"/>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54"/>
          <p:cNvSpPr/>
          <p:nvPr/>
        </p:nvSpPr>
        <p:spPr>
          <a:xfrm>
            <a:off x="5757671" y="4214621"/>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 name="Google Shape;707;p54"/>
          <p:cNvSpPr/>
          <p:nvPr/>
        </p:nvSpPr>
        <p:spPr>
          <a:xfrm>
            <a:off x="5757671" y="4170425"/>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 name="Google Shape;708;p54"/>
          <p:cNvSpPr/>
          <p:nvPr/>
        </p:nvSpPr>
        <p:spPr>
          <a:xfrm>
            <a:off x="5757671" y="4126229"/>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9" name="Google Shape;709;p54"/>
          <p:cNvSpPr/>
          <p:nvPr/>
        </p:nvSpPr>
        <p:spPr>
          <a:xfrm>
            <a:off x="5759195" y="4069079"/>
            <a:ext cx="10668" cy="25908"/>
          </a:xfrm>
          <a:custGeom>
            <a:rect b="b" l="l" r="r" t="t"/>
            <a:pathLst>
              <a:path extrusionOk="0" h="25908" w="10668">
                <a:moveTo>
                  <a:pt x="3048" y="0"/>
                </a:moveTo>
                <a:lnTo>
                  <a:pt x="1524" y="7620"/>
                </a:lnTo>
                <a:lnTo>
                  <a:pt x="0" y="21336"/>
                </a:lnTo>
                <a:lnTo>
                  <a:pt x="0" y="24384"/>
                </a:lnTo>
                <a:lnTo>
                  <a:pt x="6096" y="25908"/>
                </a:lnTo>
                <a:lnTo>
                  <a:pt x="6096" y="21336"/>
                </a:lnTo>
                <a:lnTo>
                  <a:pt x="7620" y="9143"/>
                </a:lnTo>
                <a:lnTo>
                  <a:pt x="10668" y="1524"/>
                </a:lnTo>
                <a:lnTo>
                  <a:pt x="3048" y="0"/>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 name="Google Shape;710;p54"/>
          <p:cNvSpPr/>
          <p:nvPr/>
        </p:nvSpPr>
        <p:spPr>
          <a:xfrm>
            <a:off x="5829299" y="3974591"/>
            <a:ext cx="25907" cy="15239"/>
          </a:xfrm>
          <a:custGeom>
            <a:rect b="b" l="l" r="r" t="t"/>
            <a:pathLst>
              <a:path extrusionOk="0" h="15239" w="25907">
                <a:moveTo>
                  <a:pt x="0" y="9143"/>
                </a:moveTo>
                <a:lnTo>
                  <a:pt x="3047" y="15239"/>
                </a:lnTo>
                <a:lnTo>
                  <a:pt x="15239" y="9143"/>
                </a:lnTo>
                <a:lnTo>
                  <a:pt x="25907" y="6096"/>
                </a:lnTo>
                <a:lnTo>
                  <a:pt x="24383" y="0"/>
                </a:lnTo>
                <a:lnTo>
                  <a:pt x="12191" y="3048"/>
                </a:lnTo>
                <a:lnTo>
                  <a:pt x="0" y="9143"/>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1" name="Google Shape;711;p54"/>
          <p:cNvSpPr/>
          <p:nvPr/>
        </p:nvSpPr>
        <p:spPr>
          <a:xfrm>
            <a:off x="5917691" y="3970781"/>
            <a:ext cx="24384" cy="0"/>
          </a:xfrm>
          <a:custGeom>
            <a:rect b="b" l="l" r="r" t="t"/>
            <a:pathLst>
              <a:path extrusionOk="0" h="120000" w="24384">
                <a:moveTo>
                  <a:pt x="0" y="0"/>
                </a:moveTo>
                <a:lnTo>
                  <a:pt x="24384"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2" name="Google Shape;712;p54"/>
          <p:cNvSpPr/>
          <p:nvPr/>
        </p:nvSpPr>
        <p:spPr>
          <a:xfrm>
            <a:off x="5961887" y="397078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 name="Google Shape;713;p54"/>
          <p:cNvSpPr/>
          <p:nvPr/>
        </p:nvSpPr>
        <p:spPr>
          <a:xfrm>
            <a:off x="6006083" y="3970781"/>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4" name="Google Shape;714;p54"/>
          <p:cNvSpPr/>
          <p:nvPr/>
        </p:nvSpPr>
        <p:spPr>
          <a:xfrm>
            <a:off x="5757671" y="4348733"/>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5" name="Google Shape;715;p54"/>
          <p:cNvSpPr/>
          <p:nvPr/>
        </p:nvSpPr>
        <p:spPr>
          <a:xfrm>
            <a:off x="5871971" y="3966971"/>
            <a:ext cx="25908" cy="9144"/>
          </a:xfrm>
          <a:custGeom>
            <a:rect b="b" l="l" r="r" t="t"/>
            <a:pathLst>
              <a:path extrusionOk="0" h="9144" w="25908">
                <a:moveTo>
                  <a:pt x="1524" y="9144"/>
                </a:moveTo>
                <a:lnTo>
                  <a:pt x="9144" y="7620"/>
                </a:lnTo>
                <a:lnTo>
                  <a:pt x="25908" y="7620"/>
                </a:lnTo>
                <a:lnTo>
                  <a:pt x="25908" y="0"/>
                </a:lnTo>
                <a:lnTo>
                  <a:pt x="22860" y="0"/>
                </a:lnTo>
                <a:lnTo>
                  <a:pt x="9144" y="1524"/>
                </a:lnTo>
                <a:lnTo>
                  <a:pt x="0" y="3048"/>
                </a:lnTo>
                <a:lnTo>
                  <a:pt x="1524" y="9144"/>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 name="Google Shape;716;p54"/>
          <p:cNvSpPr/>
          <p:nvPr/>
        </p:nvSpPr>
        <p:spPr>
          <a:xfrm>
            <a:off x="6050279" y="3970781"/>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 name="Google Shape;717;p54"/>
          <p:cNvSpPr/>
          <p:nvPr/>
        </p:nvSpPr>
        <p:spPr>
          <a:xfrm>
            <a:off x="6094475" y="397078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 name="Google Shape;718;p54"/>
          <p:cNvSpPr/>
          <p:nvPr/>
        </p:nvSpPr>
        <p:spPr>
          <a:xfrm>
            <a:off x="6140195" y="3970781"/>
            <a:ext cx="24384" cy="0"/>
          </a:xfrm>
          <a:custGeom>
            <a:rect b="b" l="l" r="r" t="t"/>
            <a:pathLst>
              <a:path extrusionOk="0" h="120000" w="24384">
                <a:moveTo>
                  <a:pt x="0" y="0"/>
                </a:moveTo>
                <a:lnTo>
                  <a:pt x="24384"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 name="Google Shape;719;p54"/>
          <p:cNvSpPr/>
          <p:nvPr/>
        </p:nvSpPr>
        <p:spPr>
          <a:xfrm>
            <a:off x="6184391" y="3970781"/>
            <a:ext cx="24384" cy="0"/>
          </a:xfrm>
          <a:custGeom>
            <a:rect b="b" l="l" r="r" t="t"/>
            <a:pathLst>
              <a:path extrusionOk="0" h="120000" w="24384">
                <a:moveTo>
                  <a:pt x="0" y="0"/>
                </a:moveTo>
                <a:lnTo>
                  <a:pt x="24384"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0" name="Google Shape;720;p54"/>
          <p:cNvSpPr/>
          <p:nvPr/>
        </p:nvSpPr>
        <p:spPr>
          <a:xfrm>
            <a:off x="6228587" y="397078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 name="Google Shape;721;p54"/>
          <p:cNvSpPr/>
          <p:nvPr/>
        </p:nvSpPr>
        <p:spPr>
          <a:xfrm>
            <a:off x="6272783" y="3970781"/>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 name="Google Shape;722;p54"/>
          <p:cNvSpPr/>
          <p:nvPr/>
        </p:nvSpPr>
        <p:spPr>
          <a:xfrm>
            <a:off x="6316979" y="3970781"/>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 name="Google Shape;723;p54"/>
          <p:cNvSpPr/>
          <p:nvPr/>
        </p:nvSpPr>
        <p:spPr>
          <a:xfrm>
            <a:off x="6361175" y="397078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 name="Google Shape;724;p54"/>
          <p:cNvSpPr/>
          <p:nvPr/>
        </p:nvSpPr>
        <p:spPr>
          <a:xfrm>
            <a:off x="6406895" y="3970781"/>
            <a:ext cx="24384" cy="0"/>
          </a:xfrm>
          <a:custGeom>
            <a:rect b="b" l="l" r="r" t="t"/>
            <a:pathLst>
              <a:path extrusionOk="0" h="120000" w="24384">
                <a:moveTo>
                  <a:pt x="0" y="0"/>
                </a:moveTo>
                <a:lnTo>
                  <a:pt x="24384"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5" name="Google Shape;725;p54"/>
          <p:cNvSpPr/>
          <p:nvPr/>
        </p:nvSpPr>
        <p:spPr>
          <a:xfrm>
            <a:off x="6451091" y="3970781"/>
            <a:ext cx="24384" cy="0"/>
          </a:xfrm>
          <a:custGeom>
            <a:rect b="b" l="l" r="r" t="t"/>
            <a:pathLst>
              <a:path extrusionOk="0" h="120000" w="24384">
                <a:moveTo>
                  <a:pt x="0" y="0"/>
                </a:moveTo>
                <a:lnTo>
                  <a:pt x="24384"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 name="Google Shape;726;p54"/>
          <p:cNvSpPr/>
          <p:nvPr/>
        </p:nvSpPr>
        <p:spPr>
          <a:xfrm>
            <a:off x="6495287" y="3970781"/>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 name="Google Shape;727;p54"/>
          <p:cNvSpPr/>
          <p:nvPr/>
        </p:nvSpPr>
        <p:spPr>
          <a:xfrm>
            <a:off x="6539483" y="397078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54"/>
          <p:cNvSpPr/>
          <p:nvPr/>
        </p:nvSpPr>
        <p:spPr>
          <a:xfrm>
            <a:off x="6583679" y="397078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p54"/>
          <p:cNvSpPr/>
          <p:nvPr/>
        </p:nvSpPr>
        <p:spPr>
          <a:xfrm>
            <a:off x="6627875" y="397078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 name="Google Shape;730;p54"/>
          <p:cNvSpPr/>
          <p:nvPr/>
        </p:nvSpPr>
        <p:spPr>
          <a:xfrm>
            <a:off x="6761987" y="3970781"/>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 name="Google Shape;731;p54"/>
          <p:cNvSpPr/>
          <p:nvPr/>
        </p:nvSpPr>
        <p:spPr>
          <a:xfrm>
            <a:off x="6806183" y="397078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 name="Google Shape;732;p54"/>
          <p:cNvSpPr/>
          <p:nvPr/>
        </p:nvSpPr>
        <p:spPr>
          <a:xfrm>
            <a:off x="6850379" y="397078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 name="Google Shape;733;p54"/>
          <p:cNvSpPr/>
          <p:nvPr/>
        </p:nvSpPr>
        <p:spPr>
          <a:xfrm>
            <a:off x="6894575" y="397078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54"/>
          <p:cNvSpPr/>
          <p:nvPr/>
        </p:nvSpPr>
        <p:spPr>
          <a:xfrm>
            <a:off x="6940295" y="3970781"/>
            <a:ext cx="24383" cy="0"/>
          </a:xfrm>
          <a:custGeom>
            <a:rect b="b" l="l" r="r" t="t"/>
            <a:pathLst>
              <a:path extrusionOk="0" h="120000" w="24383">
                <a:moveTo>
                  <a:pt x="0" y="0"/>
                </a:moveTo>
                <a:lnTo>
                  <a:pt x="24383"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 name="Google Shape;735;p54"/>
          <p:cNvSpPr/>
          <p:nvPr/>
        </p:nvSpPr>
        <p:spPr>
          <a:xfrm>
            <a:off x="6984491" y="3970781"/>
            <a:ext cx="24384" cy="0"/>
          </a:xfrm>
          <a:custGeom>
            <a:rect b="b" l="l" r="r" t="t"/>
            <a:pathLst>
              <a:path extrusionOk="0" h="120000" w="24384">
                <a:moveTo>
                  <a:pt x="0" y="0"/>
                </a:moveTo>
                <a:lnTo>
                  <a:pt x="24384"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 name="Google Shape;736;p54"/>
          <p:cNvSpPr/>
          <p:nvPr/>
        </p:nvSpPr>
        <p:spPr>
          <a:xfrm>
            <a:off x="7028687" y="3970781"/>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7" name="Google Shape;737;p54"/>
          <p:cNvSpPr/>
          <p:nvPr/>
        </p:nvSpPr>
        <p:spPr>
          <a:xfrm>
            <a:off x="7072883" y="397078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 name="Google Shape;738;p54"/>
          <p:cNvSpPr/>
          <p:nvPr/>
        </p:nvSpPr>
        <p:spPr>
          <a:xfrm>
            <a:off x="7117079" y="397078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 name="Google Shape;739;p54"/>
          <p:cNvSpPr/>
          <p:nvPr/>
        </p:nvSpPr>
        <p:spPr>
          <a:xfrm>
            <a:off x="7161275" y="397078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0" name="Google Shape;740;p54"/>
          <p:cNvSpPr/>
          <p:nvPr/>
        </p:nvSpPr>
        <p:spPr>
          <a:xfrm>
            <a:off x="7206995" y="3966971"/>
            <a:ext cx="24383" cy="7620"/>
          </a:xfrm>
          <a:custGeom>
            <a:rect b="b" l="l" r="r" t="t"/>
            <a:pathLst>
              <a:path extrusionOk="0" h="7620" w="24383">
                <a:moveTo>
                  <a:pt x="12191" y="0"/>
                </a:moveTo>
                <a:lnTo>
                  <a:pt x="0" y="0"/>
                </a:lnTo>
                <a:lnTo>
                  <a:pt x="0" y="7620"/>
                </a:lnTo>
                <a:lnTo>
                  <a:pt x="24383" y="7620"/>
                </a:lnTo>
                <a:lnTo>
                  <a:pt x="24383" y="1524"/>
                </a:lnTo>
                <a:lnTo>
                  <a:pt x="12191" y="0"/>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 name="Google Shape;741;p54"/>
          <p:cNvSpPr/>
          <p:nvPr/>
        </p:nvSpPr>
        <p:spPr>
          <a:xfrm>
            <a:off x="7249667" y="3971543"/>
            <a:ext cx="25908" cy="13715"/>
          </a:xfrm>
          <a:custGeom>
            <a:rect b="b" l="l" r="r" t="t"/>
            <a:pathLst>
              <a:path extrusionOk="0" h="13715" w="25908">
                <a:moveTo>
                  <a:pt x="1524" y="0"/>
                </a:moveTo>
                <a:lnTo>
                  <a:pt x="0" y="6096"/>
                </a:lnTo>
                <a:lnTo>
                  <a:pt x="7620" y="7620"/>
                </a:lnTo>
                <a:lnTo>
                  <a:pt x="19812" y="12191"/>
                </a:lnTo>
                <a:lnTo>
                  <a:pt x="22860" y="13715"/>
                </a:lnTo>
                <a:lnTo>
                  <a:pt x="25908" y="9144"/>
                </a:lnTo>
                <a:lnTo>
                  <a:pt x="21336" y="6096"/>
                </a:lnTo>
                <a:lnTo>
                  <a:pt x="9144" y="1524"/>
                </a:lnTo>
                <a:lnTo>
                  <a:pt x="1524" y="0"/>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2" name="Google Shape;742;p54"/>
          <p:cNvSpPr/>
          <p:nvPr/>
        </p:nvSpPr>
        <p:spPr>
          <a:xfrm>
            <a:off x="6673595" y="3970781"/>
            <a:ext cx="24383" cy="0"/>
          </a:xfrm>
          <a:custGeom>
            <a:rect b="b" l="l" r="r" t="t"/>
            <a:pathLst>
              <a:path extrusionOk="0" h="120000" w="24383">
                <a:moveTo>
                  <a:pt x="0" y="0"/>
                </a:moveTo>
                <a:lnTo>
                  <a:pt x="24383"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3" name="Google Shape;743;p54"/>
          <p:cNvSpPr/>
          <p:nvPr/>
        </p:nvSpPr>
        <p:spPr>
          <a:xfrm>
            <a:off x="6717791" y="3970781"/>
            <a:ext cx="24384" cy="0"/>
          </a:xfrm>
          <a:custGeom>
            <a:rect b="b" l="l" r="r" t="t"/>
            <a:pathLst>
              <a:path extrusionOk="0" h="120000" w="24384">
                <a:moveTo>
                  <a:pt x="0" y="0"/>
                </a:moveTo>
                <a:lnTo>
                  <a:pt x="24384"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4" name="Google Shape;744;p54"/>
          <p:cNvSpPr/>
          <p:nvPr/>
        </p:nvSpPr>
        <p:spPr>
          <a:xfrm>
            <a:off x="7348727" y="4117085"/>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5" name="Google Shape;745;p54"/>
          <p:cNvSpPr/>
          <p:nvPr/>
        </p:nvSpPr>
        <p:spPr>
          <a:xfrm>
            <a:off x="7348727" y="4162043"/>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6" name="Google Shape;746;p54"/>
          <p:cNvSpPr/>
          <p:nvPr/>
        </p:nvSpPr>
        <p:spPr>
          <a:xfrm>
            <a:off x="7348727" y="4206239"/>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54"/>
          <p:cNvSpPr/>
          <p:nvPr/>
        </p:nvSpPr>
        <p:spPr>
          <a:xfrm>
            <a:off x="7348727" y="4251197"/>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8" name="Google Shape;748;p54"/>
          <p:cNvSpPr/>
          <p:nvPr/>
        </p:nvSpPr>
        <p:spPr>
          <a:xfrm>
            <a:off x="7348727" y="4295393"/>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9" name="Google Shape;749;p54"/>
          <p:cNvSpPr/>
          <p:nvPr/>
        </p:nvSpPr>
        <p:spPr>
          <a:xfrm>
            <a:off x="7348727" y="4339589"/>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 name="Google Shape;750;p54"/>
          <p:cNvSpPr/>
          <p:nvPr/>
        </p:nvSpPr>
        <p:spPr>
          <a:xfrm>
            <a:off x="7348727" y="4383785"/>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1" name="Google Shape;751;p54"/>
          <p:cNvSpPr/>
          <p:nvPr/>
        </p:nvSpPr>
        <p:spPr>
          <a:xfrm>
            <a:off x="7348727" y="4428743"/>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2" name="Google Shape;752;p54"/>
          <p:cNvSpPr/>
          <p:nvPr/>
        </p:nvSpPr>
        <p:spPr>
          <a:xfrm>
            <a:off x="7348727" y="4472939"/>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 name="Google Shape;753;p54"/>
          <p:cNvSpPr/>
          <p:nvPr/>
        </p:nvSpPr>
        <p:spPr>
          <a:xfrm>
            <a:off x="7348727" y="4517897"/>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4" name="Google Shape;754;p54"/>
          <p:cNvSpPr/>
          <p:nvPr/>
        </p:nvSpPr>
        <p:spPr>
          <a:xfrm>
            <a:off x="7348727" y="4562093"/>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 name="Google Shape;755;p54"/>
          <p:cNvSpPr/>
          <p:nvPr/>
        </p:nvSpPr>
        <p:spPr>
          <a:xfrm>
            <a:off x="7289291" y="3989831"/>
            <a:ext cx="24384" cy="21336"/>
          </a:xfrm>
          <a:custGeom>
            <a:rect b="b" l="l" r="r" t="t"/>
            <a:pathLst>
              <a:path extrusionOk="0" h="21336" w="24384">
                <a:moveTo>
                  <a:pt x="16764" y="9144"/>
                </a:moveTo>
                <a:lnTo>
                  <a:pt x="6096" y="1524"/>
                </a:lnTo>
                <a:lnTo>
                  <a:pt x="3048" y="0"/>
                </a:lnTo>
                <a:lnTo>
                  <a:pt x="0" y="4572"/>
                </a:lnTo>
                <a:lnTo>
                  <a:pt x="1524" y="6096"/>
                </a:lnTo>
                <a:lnTo>
                  <a:pt x="12192" y="13715"/>
                </a:lnTo>
                <a:lnTo>
                  <a:pt x="19812" y="21336"/>
                </a:lnTo>
                <a:lnTo>
                  <a:pt x="24384" y="15239"/>
                </a:lnTo>
                <a:lnTo>
                  <a:pt x="16764" y="9144"/>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 name="Google Shape;756;p54"/>
          <p:cNvSpPr/>
          <p:nvPr/>
        </p:nvSpPr>
        <p:spPr>
          <a:xfrm>
            <a:off x="7321295" y="4020311"/>
            <a:ext cx="18287" cy="24383"/>
          </a:xfrm>
          <a:custGeom>
            <a:rect b="b" l="l" r="r" t="t"/>
            <a:pathLst>
              <a:path extrusionOk="0" h="24383" w="18287">
                <a:moveTo>
                  <a:pt x="16763" y="18287"/>
                </a:moveTo>
                <a:lnTo>
                  <a:pt x="10667" y="7619"/>
                </a:lnTo>
                <a:lnTo>
                  <a:pt x="4571" y="0"/>
                </a:lnTo>
                <a:lnTo>
                  <a:pt x="0" y="4571"/>
                </a:lnTo>
                <a:lnTo>
                  <a:pt x="4571" y="10667"/>
                </a:lnTo>
                <a:lnTo>
                  <a:pt x="12191" y="21335"/>
                </a:lnTo>
                <a:lnTo>
                  <a:pt x="13715" y="24383"/>
                </a:lnTo>
                <a:lnTo>
                  <a:pt x="18287" y="21335"/>
                </a:lnTo>
                <a:lnTo>
                  <a:pt x="16763" y="18287"/>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7" name="Google Shape;757;p54"/>
          <p:cNvSpPr/>
          <p:nvPr/>
        </p:nvSpPr>
        <p:spPr>
          <a:xfrm>
            <a:off x="7341107" y="4059935"/>
            <a:ext cx="12192" cy="25908"/>
          </a:xfrm>
          <a:custGeom>
            <a:rect b="b" l="l" r="r" t="t"/>
            <a:pathLst>
              <a:path extrusionOk="0" h="25908" w="12192">
                <a:moveTo>
                  <a:pt x="4572" y="18287"/>
                </a:moveTo>
                <a:lnTo>
                  <a:pt x="6096" y="25908"/>
                </a:lnTo>
                <a:lnTo>
                  <a:pt x="12192" y="25908"/>
                </a:lnTo>
                <a:lnTo>
                  <a:pt x="10668" y="16764"/>
                </a:lnTo>
                <a:lnTo>
                  <a:pt x="7620" y="3048"/>
                </a:lnTo>
                <a:lnTo>
                  <a:pt x="6096" y="0"/>
                </a:lnTo>
                <a:lnTo>
                  <a:pt x="0" y="3048"/>
                </a:lnTo>
                <a:lnTo>
                  <a:pt x="1524" y="6096"/>
                </a:lnTo>
                <a:lnTo>
                  <a:pt x="4572" y="18287"/>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 name="Google Shape;758;p54"/>
          <p:cNvSpPr/>
          <p:nvPr/>
        </p:nvSpPr>
        <p:spPr>
          <a:xfrm>
            <a:off x="7348727" y="4739639"/>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 name="Google Shape;759;p54"/>
          <p:cNvSpPr/>
          <p:nvPr/>
        </p:nvSpPr>
        <p:spPr>
          <a:xfrm>
            <a:off x="7348727" y="4784597"/>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 name="Google Shape;760;p54"/>
          <p:cNvSpPr/>
          <p:nvPr/>
        </p:nvSpPr>
        <p:spPr>
          <a:xfrm>
            <a:off x="7348727" y="4828793"/>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1" name="Google Shape;761;p54"/>
          <p:cNvSpPr/>
          <p:nvPr/>
        </p:nvSpPr>
        <p:spPr>
          <a:xfrm>
            <a:off x="7348727" y="4872989"/>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 name="Google Shape;762;p54"/>
          <p:cNvSpPr/>
          <p:nvPr/>
        </p:nvSpPr>
        <p:spPr>
          <a:xfrm>
            <a:off x="7348727" y="4917185"/>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 name="Google Shape;763;p54"/>
          <p:cNvSpPr/>
          <p:nvPr/>
        </p:nvSpPr>
        <p:spPr>
          <a:xfrm>
            <a:off x="7348727" y="4962143"/>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 name="Google Shape;764;p54"/>
          <p:cNvSpPr/>
          <p:nvPr/>
        </p:nvSpPr>
        <p:spPr>
          <a:xfrm>
            <a:off x="7344155" y="4994147"/>
            <a:ext cx="10668" cy="25907"/>
          </a:xfrm>
          <a:custGeom>
            <a:rect b="b" l="l" r="r" t="t"/>
            <a:pathLst>
              <a:path extrusionOk="0" h="25907" w="10668">
                <a:moveTo>
                  <a:pt x="10668" y="3048"/>
                </a:moveTo>
                <a:lnTo>
                  <a:pt x="10668" y="0"/>
                </a:lnTo>
                <a:lnTo>
                  <a:pt x="4572" y="0"/>
                </a:lnTo>
                <a:lnTo>
                  <a:pt x="4572" y="3048"/>
                </a:lnTo>
                <a:lnTo>
                  <a:pt x="1524" y="15240"/>
                </a:lnTo>
                <a:lnTo>
                  <a:pt x="0" y="24384"/>
                </a:lnTo>
                <a:lnTo>
                  <a:pt x="6096" y="25908"/>
                </a:lnTo>
                <a:lnTo>
                  <a:pt x="7620" y="16764"/>
                </a:lnTo>
                <a:lnTo>
                  <a:pt x="10668" y="3048"/>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 name="Google Shape;765;p54"/>
          <p:cNvSpPr/>
          <p:nvPr/>
        </p:nvSpPr>
        <p:spPr>
          <a:xfrm>
            <a:off x="7295387" y="5071871"/>
            <a:ext cx="22860" cy="21336"/>
          </a:xfrm>
          <a:custGeom>
            <a:rect b="b" l="l" r="r" t="t"/>
            <a:pathLst>
              <a:path extrusionOk="0" h="21336" w="22860">
                <a:moveTo>
                  <a:pt x="0" y="16764"/>
                </a:moveTo>
                <a:lnTo>
                  <a:pt x="4572" y="21336"/>
                </a:lnTo>
                <a:lnTo>
                  <a:pt x="10668" y="16764"/>
                </a:lnTo>
                <a:lnTo>
                  <a:pt x="19812" y="7620"/>
                </a:lnTo>
                <a:lnTo>
                  <a:pt x="22860" y="4572"/>
                </a:lnTo>
                <a:lnTo>
                  <a:pt x="18288" y="0"/>
                </a:lnTo>
                <a:lnTo>
                  <a:pt x="15240" y="3048"/>
                </a:lnTo>
                <a:lnTo>
                  <a:pt x="6096" y="12192"/>
                </a:lnTo>
                <a:lnTo>
                  <a:pt x="0" y="16764"/>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 name="Google Shape;766;p54"/>
          <p:cNvSpPr/>
          <p:nvPr/>
        </p:nvSpPr>
        <p:spPr>
          <a:xfrm>
            <a:off x="7257287" y="5097779"/>
            <a:ext cx="25908" cy="16763"/>
          </a:xfrm>
          <a:custGeom>
            <a:rect b="b" l="l" r="r" t="t"/>
            <a:pathLst>
              <a:path extrusionOk="0" h="16763" w="25908">
                <a:moveTo>
                  <a:pt x="0" y="10668"/>
                </a:moveTo>
                <a:lnTo>
                  <a:pt x="1524" y="16763"/>
                </a:lnTo>
                <a:lnTo>
                  <a:pt x="15240" y="12191"/>
                </a:lnTo>
                <a:lnTo>
                  <a:pt x="25908" y="6095"/>
                </a:lnTo>
                <a:lnTo>
                  <a:pt x="22860" y="0"/>
                </a:lnTo>
                <a:lnTo>
                  <a:pt x="12192" y="6095"/>
                </a:lnTo>
                <a:lnTo>
                  <a:pt x="0" y="10668"/>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 name="Google Shape;767;p54"/>
          <p:cNvSpPr/>
          <p:nvPr/>
        </p:nvSpPr>
        <p:spPr>
          <a:xfrm>
            <a:off x="7214615" y="5111495"/>
            <a:ext cx="25908" cy="9143"/>
          </a:xfrm>
          <a:custGeom>
            <a:rect b="b" l="l" r="r" t="t"/>
            <a:pathLst>
              <a:path extrusionOk="0" h="9144" w="25908">
                <a:moveTo>
                  <a:pt x="25908" y="6096"/>
                </a:moveTo>
                <a:lnTo>
                  <a:pt x="24384" y="0"/>
                </a:lnTo>
                <a:lnTo>
                  <a:pt x="16764" y="1524"/>
                </a:lnTo>
                <a:lnTo>
                  <a:pt x="3048" y="3048"/>
                </a:lnTo>
                <a:lnTo>
                  <a:pt x="0" y="3048"/>
                </a:lnTo>
                <a:lnTo>
                  <a:pt x="0" y="9143"/>
                </a:lnTo>
                <a:lnTo>
                  <a:pt x="4572" y="9143"/>
                </a:lnTo>
                <a:lnTo>
                  <a:pt x="18288" y="7620"/>
                </a:lnTo>
                <a:lnTo>
                  <a:pt x="25908" y="6096"/>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 name="Google Shape;768;p54"/>
          <p:cNvSpPr/>
          <p:nvPr/>
        </p:nvSpPr>
        <p:spPr>
          <a:xfrm>
            <a:off x="7325867" y="5035295"/>
            <a:ext cx="18288" cy="25908"/>
          </a:xfrm>
          <a:custGeom>
            <a:rect b="b" l="l" r="r" t="t"/>
            <a:pathLst>
              <a:path extrusionOk="0" h="25908" w="18288">
                <a:moveTo>
                  <a:pt x="4572" y="25908"/>
                </a:moveTo>
                <a:lnTo>
                  <a:pt x="6096" y="24384"/>
                </a:lnTo>
                <a:lnTo>
                  <a:pt x="12192" y="13716"/>
                </a:lnTo>
                <a:lnTo>
                  <a:pt x="18288" y="3048"/>
                </a:lnTo>
                <a:lnTo>
                  <a:pt x="12192" y="0"/>
                </a:lnTo>
                <a:lnTo>
                  <a:pt x="7620" y="10668"/>
                </a:lnTo>
                <a:lnTo>
                  <a:pt x="0" y="21336"/>
                </a:lnTo>
                <a:lnTo>
                  <a:pt x="4572" y="25908"/>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 name="Google Shape;769;p54"/>
          <p:cNvSpPr/>
          <p:nvPr/>
        </p:nvSpPr>
        <p:spPr>
          <a:xfrm>
            <a:off x="7348727" y="4606289"/>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 name="Google Shape;770;p54"/>
          <p:cNvSpPr/>
          <p:nvPr/>
        </p:nvSpPr>
        <p:spPr>
          <a:xfrm>
            <a:off x="7348727" y="4650485"/>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 name="Google Shape;771;p54"/>
          <p:cNvSpPr/>
          <p:nvPr/>
        </p:nvSpPr>
        <p:spPr>
          <a:xfrm>
            <a:off x="7348727" y="4695443"/>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54"/>
          <p:cNvSpPr/>
          <p:nvPr/>
        </p:nvSpPr>
        <p:spPr>
          <a:xfrm>
            <a:off x="7170419" y="5117591"/>
            <a:ext cx="24383" cy="0"/>
          </a:xfrm>
          <a:custGeom>
            <a:rect b="b" l="l" r="r" t="t"/>
            <a:pathLst>
              <a:path extrusionOk="0" h="120000" w="24383">
                <a:moveTo>
                  <a:pt x="0" y="0"/>
                </a:moveTo>
                <a:lnTo>
                  <a:pt x="24383"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 name="Google Shape;773;p54"/>
          <p:cNvSpPr/>
          <p:nvPr/>
        </p:nvSpPr>
        <p:spPr>
          <a:xfrm>
            <a:off x="7126223" y="5117591"/>
            <a:ext cx="24383" cy="0"/>
          </a:xfrm>
          <a:custGeom>
            <a:rect b="b" l="l" r="r" t="t"/>
            <a:pathLst>
              <a:path extrusionOk="0" h="120000" w="24383">
                <a:moveTo>
                  <a:pt x="0" y="0"/>
                </a:moveTo>
                <a:lnTo>
                  <a:pt x="24383"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 name="Google Shape;774;p54"/>
          <p:cNvSpPr/>
          <p:nvPr/>
        </p:nvSpPr>
        <p:spPr>
          <a:xfrm>
            <a:off x="7080503" y="511759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 name="Google Shape;775;p54"/>
          <p:cNvSpPr/>
          <p:nvPr/>
        </p:nvSpPr>
        <p:spPr>
          <a:xfrm>
            <a:off x="7036307" y="511759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 name="Google Shape;776;p54"/>
          <p:cNvSpPr/>
          <p:nvPr/>
        </p:nvSpPr>
        <p:spPr>
          <a:xfrm>
            <a:off x="6992111" y="5117591"/>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7" name="Google Shape;777;p54"/>
          <p:cNvSpPr/>
          <p:nvPr/>
        </p:nvSpPr>
        <p:spPr>
          <a:xfrm>
            <a:off x="6947915" y="5117591"/>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 name="Google Shape;778;p54"/>
          <p:cNvSpPr/>
          <p:nvPr/>
        </p:nvSpPr>
        <p:spPr>
          <a:xfrm>
            <a:off x="6903719" y="5117591"/>
            <a:ext cx="24383" cy="0"/>
          </a:xfrm>
          <a:custGeom>
            <a:rect b="b" l="l" r="r" t="t"/>
            <a:pathLst>
              <a:path extrusionOk="0" h="120000" w="24383">
                <a:moveTo>
                  <a:pt x="0" y="0"/>
                </a:moveTo>
                <a:lnTo>
                  <a:pt x="24383"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9" name="Google Shape;779;p54"/>
          <p:cNvSpPr/>
          <p:nvPr/>
        </p:nvSpPr>
        <p:spPr>
          <a:xfrm>
            <a:off x="6859523" y="5117591"/>
            <a:ext cx="24383" cy="0"/>
          </a:xfrm>
          <a:custGeom>
            <a:rect b="b" l="l" r="r" t="t"/>
            <a:pathLst>
              <a:path extrusionOk="0" h="120000" w="24383">
                <a:moveTo>
                  <a:pt x="0" y="0"/>
                </a:moveTo>
                <a:lnTo>
                  <a:pt x="24383"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 name="Google Shape;780;p54"/>
          <p:cNvSpPr/>
          <p:nvPr/>
        </p:nvSpPr>
        <p:spPr>
          <a:xfrm>
            <a:off x="6813803" y="511759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54"/>
          <p:cNvSpPr/>
          <p:nvPr/>
        </p:nvSpPr>
        <p:spPr>
          <a:xfrm>
            <a:off x="6769607" y="511759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 name="Google Shape;782;p54"/>
          <p:cNvSpPr/>
          <p:nvPr/>
        </p:nvSpPr>
        <p:spPr>
          <a:xfrm>
            <a:off x="6725411" y="5117591"/>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 name="Google Shape;783;p54"/>
          <p:cNvSpPr/>
          <p:nvPr/>
        </p:nvSpPr>
        <p:spPr>
          <a:xfrm>
            <a:off x="6681215" y="5117591"/>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Google Shape;784;p54"/>
          <p:cNvSpPr/>
          <p:nvPr/>
        </p:nvSpPr>
        <p:spPr>
          <a:xfrm>
            <a:off x="6637019" y="5117591"/>
            <a:ext cx="24383" cy="0"/>
          </a:xfrm>
          <a:custGeom>
            <a:rect b="b" l="l" r="r" t="t"/>
            <a:pathLst>
              <a:path extrusionOk="0" h="120000" w="24383">
                <a:moveTo>
                  <a:pt x="0" y="0"/>
                </a:moveTo>
                <a:lnTo>
                  <a:pt x="24383"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 name="Google Shape;785;p54"/>
          <p:cNvSpPr/>
          <p:nvPr/>
        </p:nvSpPr>
        <p:spPr>
          <a:xfrm>
            <a:off x="6592823" y="5117591"/>
            <a:ext cx="24383" cy="0"/>
          </a:xfrm>
          <a:custGeom>
            <a:rect b="b" l="l" r="r" t="t"/>
            <a:pathLst>
              <a:path extrusionOk="0" h="120000" w="24383">
                <a:moveTo>
                  <a:pt x="0" y="0"/>
                </a:moveTo>
                <a:lnTo>
                  <a:pt x="24383"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 name="Google Shape;786;p54"/>
          <p:cNvSpPr/>
          <p:nvPr/>
        </p:nvSpPr>
        <p:spPr>
          <a:xfrm>
            <a:off x="6326123" y="5117591"/>
            <a:ext cx="24384" cy="0"/>
          </a:xfrm>
          <a:custGeom>
            <a:rect b="b" l="l" r="r" t="t"/>
            <a:pathLst>
              <a:path extrusionOk="0" h="120000" w="24384">
                <a:moveTo>
                  <a:pt x="0" y="0"/>
                </a:moveTo>
                <a:lnTo>
                  <a:pt x="24384"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7" name="Google Shape;787;p54"/>
          <p:cNvSpPr/>
          <p:nvPr/>
        </p:nvSpPr>
        <p:spPr>
          <a:xfrm>
            <a:off x="6280403" y="511759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8" name="Google Shape;788;p54"/>
          <p:cNvSpPr/>
          <p:nvPr/>
        </p:nvSpPr>
        <p:spPr>
          <a:xfrm>
            <a:off x="6236207" y="5117591"/>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 name="Google Shape;789;p54"/>
          <p:cNvSpPr/>
          <p:nvPr/>
        </p:nvSpPr>
        <p:spPr>
          <a:xfrm>
            <a:off x="6192011" y="5117591"/>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 name="Google Shape;790;p54"/>
          <p:cNvSpPr/>
          <p:nvPr/>
        </p:nvSpPr>
        <p:spPr>
          <a:xfrm>
            <a:off x="6147815" y="511759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 name="Google Shape;791;p54"/>
          <p:cNvSpPr/>
          <p:nvPr/>
        </p:nvSpPr>
        <p:spPr>
          <a:xfrm>
            <a:off x="6103619" y="5117591"/>
            <a:ext cx="24384" cy="0"/>
          </a:xfrm>
          <a:custGeom>
            <a:rect b="b" l="l" r="r" t="t"/>
            <a:pathLst>
              <a:path extrusionOk="0" h="120000" w="24384">
                <a:moveTo>
                  <a:pt x="0" y="0"/>
                </a:moveTo>
                <a:lnTo>
                  <a:pt x="24384"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 name="Google Shape;792;p54"/>
          <p:cNvSpPr/>
          <p:nvPr/>
        </p:nvSpPr>
        <p:spPr>
          <a:xfrm>
            <a:off x="6059423" y="5117591"/>
            <a:ext cx="24384" cy="0"/>
          </a:xfrm>
          <a:custGeom>
            <a:rect b="b" l="l" r="r" t="t"/>
            <a:pathLst>
              <a:path extrusionOk="0" h="120000" w="24384">
                <a:moveTo>
                  <a:pt x="0" y="0"/>
                </a:moveTo>
                <a:lnTo>
                  <a:pt x="24384"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 name="Google Shape;793;p54"/>
          <p:cNvSpPr/>
          <p:nvPr/>
        </p:nvSpPr>
        <p:spPr>
          <a:xfrm>
            <a:off x="6013703" y="511759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 name="Google Shape;794;p54"/>
          <p:cNvSpPr/>
          <p:nvPr/>
        </p:nvSpPr>
        <p:spPr>
          <a:xfrm>
            <a:off x="5969507" y="5117591"/>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 name="Google Shape;795;p54"/>
          <p:cNvSpPr/>
          <p:nvPr/>
        </p:nvSpPr>
        <p:spPr>
          <a:xfrm>
            <a:off x="5925311" y="511759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 name="Google Shape;796;p54"/>
          <p:cNvSpPr/>
          <p:nvPr/>
        </p:nvSpPr>
        <p:spPr>
          <a:xfrm>
            <a:off x="5881115" y="5113019"/>
            <a:ext cx="25907" cy="7619"/>
          </a:xfrm>
          <a:custGeom>
            <a:rect b="b" l="l" r="r" t="t"/>
            <a:pathLst>
              <a:path extrusionOk="0" h="7620" w="25907">
                <a:moveTo>
                  <a:pt x="13715" y="1524"/>
                </a:moveTo>
                <a:lnTo>
                  <a:pt x="0" y="0"/>
                </a:lnTo>
                <a:lnTo>
                  <a:pt x="0" y="6096"/>
                </a:lnTo>
                <a:lnTo>
                  <a:pt x="13715" y="7619"/>
                </a:lnTo>
                <a:lnTo>
                  <a:pt x="25907" y="7619"/>
                </a:lnTo>
                <a:lnTo>
                  <a:pt x="25907" y="1524"/>
                </a:lnTo>
                <a:lnTo>
                  <a:pt x="13715" y="1524"/>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 name="Google Shape;797;p54"/>
          <p:cNvSpPr/>
          <p:nvPr/>
        </p:nvSpPr>
        <p:spPr>
          <a:xfrm>
            <a:off x="5836919" y="5100827"/>
            <a:ext cx="25908" cy="15240"/>
          </a:xfrm>
          <a:custGeom>
            <a:rect b="b" l="l" r="r" t="t"/>
            <a:pathLst>
              <a:path extrusionOk="0" h="15240" w="25908">
                <a:moveTo>
                  <a:pt x="3048" y="0"/>
                </a:moveTo>
                <a:lnTo>
                  <a:pt x="0" y="6096"/>
                </a:lnTo>
                <a:lnTo>
                  <a:pt x="4572" y="9144"/>
                </a:lnTo>
                <a:lnTo>
                  <a:pt x="16763" y="13716"/>
                </a:lnTo>
                <a:lnTo>
                  <a:pt x="24384" y="15240"/>
                </a:lnTo>
                <a:lnTo>
                  <a:pt x="25908" y="9144"/>
                </a:lnTo>
                <a:lnTo>
                  <a:pt x="19812" y="7620"/>
                </a:lnTo>
                <a:lnTo>
                  <a:pt x="7620" y="3048"/>
                </a:lnTo>
                <a:lnTo>
                  <a:pt x="3048" y="0"/>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 name="Google Shape;798;p54"/>
          <p:cNvSpPr/>
          <p:nvPr/>
        </p:nvSpPr>
        <p:spPr>
          <a:xfrm>
            <a:off x="5800343" y="5076443"/>
            <a:ext cx="22860" cy="21336"/>
          </a:xfrm>
          <a:custGeom>
            <a:rect b="b" l="l" r="r" t="t"/>
            <a:pathLst>
              <a:path extrusionOk="0" h="21336" w="22860">
                <a:moveTo>
                  <a:pt x="4572" y="0"/>
                </a:moveTo>
                <a:lnTo>
                  <a:pt x="0" y="4572"/>
                </a:lnTo>
                <a:lnTo>
                  <a:pt x="7620" y="12192"/>
                </a:lnTo>
                <a:lnTo>
                  <a:pt x="18287" y="19812"/>
                </a:lnTo>
                <a:lnTo>
                  <a:pt x="19812" y="21336"/>
                </a:lnTo>
                <a:lnTo>
                  <a:pt x="22860" y="15239"/>
                </a:lnTo>
                <a:lnTo>
                  <a:pt x="21336" y="15239"/>
                </a:lnTo>
                <a:lnTo>
                  <a:pt x="12191" y="7619"/>
                </a:lnTo>
                <a:lnTo>
                  <a:pt x="4572" y="0"/>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 name="Google Shape;799;p54"/>
          <p:cNvSpPr/>
          <p:nvPr/>
        </p:nvSpPr>
        <p:spPr>
          <a:xfrm>
            <a:off x="5772911" y="5042915"/>
            <a:ext cx="19811" cy="24383"/>
          </a:xfrm>
          <a:custGeom>
            <a:rect b="b" l="l" r="r" t="t"/>
            <a:pathLst>
              <a:path extrusionOk="0" h="24383" w="19811">
                <a:moveTo>
                  <a:pt x="13715" y="13715"/>
                </a:moveTo>
                <a:lnTo>
                  <a:pt x="7619" y="3047"/>
                </a:lnTo>
                <a:lnTo>
                  <a:pt x="6095" y="0"/>
                </a:lnTo>
                <a:lnTo>
                  <a:pt x="0" y="1523"/>
                </a:lnTo>
                <a:lnTo>
                  <a:pt x="1523" y="6095"/>
                </a:lnTo>
                <a:lnTo>
                  <a:pt x="9143" y="16763"/>
                </a:lnTo>
                <a:lnTo>
                  <a:pt x="13715" y="24383"/>
                </a:lnTo>
                <a:lnTo>
                  <a:pt x="19811" y="19811"/>
                </a:lnTo>
                <a:lnTo>
                  <a:pt x="13715" y="13715"/>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 name="Google Shape;800;p54"/>
          <p:cNvSpPr/>
          <p:nvPr/>
        </p:nvSpPr>
        <p:spPr>
          <a:xfrm>
            <a:off x="5759195" y="5001767"/>
            <a:ext cx="12192" cy="25907"/>
          </a:xfrm>
          <a:custGeom>
            <a:rect b="b" l="l" r="r" t="t"/>
            <a:pathLst>
              <a:path extrusionOk="0" h="25907" w="12192">
                <a:moveTo>
                  <a:pt x="6096" y="25907"/>
                </a:moveTo>
                <a:lnTo>
                  <a:pt x="12192" y="22859"/>
                </a:lnTo>
                <a:lnTo>
                  <a:pt x="10668" y="19812"/>
                </a:lnTo>
                <a:lnTo>
                  <a:pt x="7620" y="7619"/>
                </a:lnTo>
                <a:lnTo>
                  <a:pt x="6096" y="0"/>
                </a:lnTo>
                <a:lnTo>
                  <a:pt x="0" y="0"/>
                </a:lnTo>
                <a:lnTo>
                  <a:pt x="1524" y="9143"/>
                </a:lnTo>
                <a:lnTo>
                  <a:pt x="4572" y="22859"/>
                </a:lnTo>
                <a:lnTo>
                  <a:pt x="6096" y="25907"/>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1" name="Google Shape;801;p54"/>
          <p:cNvSpPr/>
          <p:nvPr/>
        </p:nvSpPr>
        <p:spPr>
          <a:xfrm>
            <a:off x="6547103" y="511759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2" name="Google Shape;802;p54"/>
          <p:cNvSpPr/>
          <p:nvPr/>
        </p:nvSpPr>
        <p:spPr>
          <a:xfrm>
            <a:off x="6502907" y="511759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3" name="Google Shape;803;p54"/>
          <p:cNvSpPr/>
          <p:nvPr/>
        </p:nvSpPr>
        <p:spPr>
          <a:xfrm>
            <a:off x="6458711" y="5117591"/>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 name="Google Shape;804;p54"/>
          <p:cNvSpPr/>
          <p:nvPr/>
        </p:nvSpPr>
        <p:spPr>
          <a:xfrm>
            <a:off x="6414515" y="511759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5" name="Google Shape;805;p54"/>
          <p:cNvSpPr/>
          <p:nvPr/>
        </p:nvSpPr>
        <p:spPr>
          <a:xfrm>
            <a:off x="6370319" y="5117591"/>
            <a:ext cx="24384" cy="0"/>
          </a:xfrm>
          <a:custGeom>
            <a:rect b="b" l="l" r="r" t="t"/>
            <a:pathLst>
              <a:path extrusionOk="0" h="120000" w="24384">
                <a:moveTo>
                  <a:pt x="0" y="0"/>
                </a:moveTo>
                <a:lnTo>
                  <a:pt x="24384"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 name="Google Shape;806;p54"/>
          <p:cNvSpPr/>
          <p:nvPr/>
        </p:nvSpPr>
        <p:spPr>
          <a:xfrm>
            <a:off x="5739383" y="3758945"/>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 name="Google Shape;807;p54"/>
          <p:cNvSpPr/>
          <p:nvPr/>
        </p:nvSpPr>
        <p:spPr>
          <a:xfrm>
            <a:off x="5739383" y="3714749"/>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 name="Google Shape;808;p54"/>
          <p:cNvSpPr/>
          <p:nvPr/>
        </p:nvSpPr>
        <p:spPr>
          <a:xfrm>
            <a:off x="5739383" y="3670553"/>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 name="Google Shape;809;p54"/>
          <p:cNvSpPr/>
          <p:nvPr/>
        </p:nvSpPr>
        <p:spPr>
          <a:xfrm>
            <a:off x="5739383" y="3625595"/>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 name="Google Shape;810;p54"/>
          <p:cNvSpPr/>
          <p:nvPr/>
        </p:nvSpPr>
        <p:spPr>
          <a:xfrm>
            <a:off x="5739383" y="3581399"/>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 name="Google Shape;811;p54"/>
          <p:cNvSpPr/>
          <p:nvPr/>
        </p:nvSpPr>
        <p:spPr>
          <a:xfrm>
            <a:off x="5739383" y="3536441"/>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 name="Google Shape;812;p54"/>
          <p:cNvSpPr/>
          <p:nvPr/>
        </p:nvSpPr>
        <p:spPr>
          <a:xfrm>
            <a:off x="5739383" y="3492245"/>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 name="Google Shape;813;p54"/>
          <p:cNvSpPr/>
          <p:nvPr/>
        </p:nvSpPr>
        <p:spPr>
          <a:xfrm>
            <a:off x="5739383" y="3448049"/>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 name="Google Shape;814;p54"/>
          <p:cNvSpPr/>
          <p:nvPr/>
        </p:nvSpPr>
        <p:spPr>
          <a:xfrm>
            <a:off x="5739383" y="3403853"/>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 name="Google Shape;815;p54"/>
          <p:cNvSpPr/>
          <p:nvPr/>
        </p:nvSpPr>
        <p:spPr>
          <a:xfrm>
            <a:off x="5739383" y="3358895"/>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 name="Google Shape;816;p54"/>
          <p:cNvSpPr/>
          <p:nvPr/>
        </p:nvSpPr>
        <p:spPr>
          <a:xfrm>
            <a:off x="5739383" y="3314699"/>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7" name="Google Shape;817;p54"/>
          <p:cNvSpPr/>
          <p:nvPr/>
        </p:nvSpPr>
        <p:spPr>
          <a:xfrm>
            <a:off x="5739383" y="3269741"/>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8" name="Google Shape;818;p54"/>
          <p:cNvSpPr/>
          <p:nvPr/>
        </p:nvSpPr>
        <p:spPr>
          <a:xfrm>
            <a:off x="5739383" y="3225545"/>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 name="Google Shape;819;p54"/>
          <p:cNvSpPr/>
          <p:nvPr/>
        </p:nvSpPr>
        <p:spPr>
          <a:xfrm>
            <a:off x="5780531" y="2968751"/>
            <a:ext cx="25908" cy="18287"/>
          </a:xfrm>
          <a:custGeom>
            <a:rect b="b" l="l" r="r" t="t"/>
            <a:pathLst>
              <a:path extrusionOk="0" h="18287" w="25908">
                <a:moveTo>
                  <a:pt x="0" y="13715"/>
                </a:moveTo>
                <a:lnTo>
                  <a:pt x="4572" y="18287"/>
                </a:lnTo>
                <a:lnTo>
                  <a:pt x="10668" y="13715"/>
                </a:lnTo>
                <a:lnTo>
                  <a:pt x="19812" y="7619"/>
                </a:lnTo>
                <a:lnTo>
                  <a:pt x="25908" y="4572"/>
                </a:lnTo>
                <a:lnTo>
                  <a:pt x="22860" y="0"/>
                </a:lnTo>
                <a:lnTo>
                  <a:pt x="16763" y="3048"/>
                </a:lnTo>
                <a:lnTo>
                  <a:pt x="7620" y="7619"/>
                </a:lnTo>
                <a:lnTo>
                  <a:pt x="0" y="13715"/>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 name="Google Shape;820;p54"/>
          <p:cNvSpPr/>
          <p:nvPr/>
        </p:nvSpPr>
        <p:spPr>
          <a:xfrm>
            <a:off x="5751575" y="2994659"/>
            <a:ext cx="19812" cy="24384"/>
          </a:xfrm>
          <a:custGeom>
            <a:rect b="b" l="l" r="r" t="t"/>
            <a:pathLst>
              <a:path extrusionOk="0" h="24384" w="19812">
                <a:moveTo>
                  <a:pt x="19812" y="4572"/>
                </a:moveTo>
                <a:lnTo>
                  <a:pt x="15239" y="0"/>
                </a:lnTo>
                <a:lnTo>
                  <a:pt x="12191" y="3048"/>
                </a:lnTo>
                <a:lnTo>
                  <a:pt x="6095" y="12192"/>
                </a:lnTo>
                <a:lnTo>
                  <a:pt x="1524" y="21336"/>
                </a:lnTo>
                <a:lnTo>
                  <a:pt x="0" y="21336"/>
                </a:lnTo>
                <a:lnTo>
                  <a:pt x="6095" y="24384"/>
                </a:lnTo>
                <a:lnTo>
                  <a:pt x="12191" y="15240"/>
                </a:lnTo>
                <a:lnTo>
                  <a:pt x="18287" y="7620"/>
                </a:lnTo>
                <a:lnTo>
                  <a:pt x="19812" y="4572"/>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 name="Google Shape;821;p54"/>
          <p:cNvSpPr/>
          <p:nvPr/>
        </p:nvSpPr>
        <p:spPr>
          <a:xfrm>
            <a:off x="5739383" y="3137153"/>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 name="Google Shape;822;p54"/>
          <p:cNvSpPr/>
          <p:nvPr/>
        </p:nvSpPr>
        <p:spPr>
          <a:xfrm>
            <a:off x="5739383" y="3092195"/>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3" name="Google Shape;823;p54"/>
          <p:cNvSpPr/>
          <p:nvPr/>
        </p:nvSpPr>
        <p:spPr>
          <a:xfrm>
            <a:off x="5739383" y="3034283"/>
            <a:ext cx="10668" cy="25908"/>
          </a:xfrm>
          <a:custGeom>
            <a:rect b="b" l="l" r="r" t="t"/>
            <a:pathLst>
              <a:path extrusionOk="0" h="25908" w="10668">
                <a:moveTo>
                  <a:pt x="4572" y="0"/>
                </a:moveTo>
                <a:lnTo>
                  <a:pt x="4572" y="1524"/>
                </a:lnTo>
                <a:lnTo>
                  <a:pt x="1524" y="12192"/>
                </a:lnTo>
                <a:lnTo>
                  <a:pt x="0" y="22860"/>
                </a:lnTo>
                <a:lnTo>
                  <a:pt x="0" y="25908"/>
                </a:lnTo>
                <a:lnTo>
                  <a:pt x="6096" y="25908"/>
                </a:lnTo>
                <a:lnTo>
                  <a:pt x="6096" y="22860"/>
                </a:lnTo>
                <a:lnTo>
                  <a:pt x="7620" y="12192"/>
                </a:lnTo>
                <a:lnTo>
                  <a:pt x="10668" y="3048"/>
                </a:lnTo>
                <a:lnTo>
                  <a:pt x="4572" y="0"/>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4" name="Google Shape;824;p54"/>
          <p:cNvSpPr/>
          <p:nvPr/>
        </p:nvSpPr>
        <p:spPr>
          <a:xfrm>
            <a:off x="5865875" y="296113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 name="Google Shape;825;p54"/>
          <p:cNvSpPr/>
          <p:nvPr/>
        </p:nvSpPr>
        <p:spPr>
          <a:xfrm>
            <a:off x="5911595" y="2961131"/>
            <a:ext cx="24384" cy="0"/>
          </a:xfrm>
          <a:custGeom>
            <a:rect b="b" l="l" r="r" t="t"/>
            <a:pathLst>
              <a:path extrusionOk="0" h="120000" w="24384">
                <a:moveTo>
                  <a:pt x="0" y="0"/>
                </a:moveTo>
                <a:lnTo>
                  <a:pt x="24384"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 name="Google Shape;826;p54"/>
          <p:cNvSpPr/>
          <p:nvPr/>
        </p:nvSpPr>
        <p:spPr>
          <a:xfrm>
            <a:off x="5955791" y="2961131"/>
            <a:ext cx="24383" cy="0"/>
          </a:xfrm>
          <a:custGeom>
            <a:rect b="b" l="l" r="r" t="t"/>
            <a:pathLst>
              <a:path extrusionOk="0" h="120000" w="24383">
                <a:moveTo>
                  <a:pt x="0" y="0"/>
                </a:moveTo>
                <a:lnTo>
                  <a:pt x="24383"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 name="Google Shape;827;p54"/>
          <p:cNvSpPr/>
          <p:nvPr/>
        </p:nvSpPr>
        <p:spPr>
          <a:xfrm>
            <a:off x="5999987" y="296113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 name="Google Shape;828;p54"/>
          <p:cNvSpPr/>
          <p:nvPr/>
        </p:nvSpPr>
        <p:spPr>
          <a:xfrm>
            <a:off x="6044183" y="2961131"/>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 name="Google Shape;829;p54"/>
          <p:cNvSpPr/>
          <p:nvPr/>
        </p:nvSpPr>
        <p:spPr>
          <a:xfrm>
            <a:off x="6088379" y="2961131"/>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 name="Google Shape;830;p54"/>
          <p:cNvSpPr/>
          <p:nvPr/>
        </p:nvSpPr>
        <p:spPr>
          <a:xfrm>
            <a:off x="5739383" y="3181349"/>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1" name="Google Shape;831;p54"/>
          <p:cNvSpPr/>
          <p:nvPr/>
        </p:nvSpPr>
        <p:spPr>
          <a:xfrm>
            <a:off x="5821679" y="2958083"/>
            <a:ext cx="25908" cy="9144"/>
          </a:xfrm>
          <a:custGeom>
            <a:rect b="b" l="l" r="r" t="t"/>
            <a:pathLst>
              <a:path extrusionOk="0" h="9144" w="25908">
                <a:moveTo>
                  <a:pt x="16763" y="0"/>
                </a:moveTo>
                <a:lnTo>
                  <a:pt x="4572" y="1524"/>
                </a:lnTo>
                <a:lnTo>
                  <a:pt x="0" y="3048"/>
                </a:lnTo>
                <a:lnTo>
                  <a:pt x="1524" y="9144"/>
                </a:lnTo>
                <a:lnTo>
                  <a:pt x="6096" y="7620"/>
                </a:lnTo>
                <a:lnTo>
                  <a:pt x="16763" y="6096"/>
                </a:lnTo>
                <a:lnTo>
                  <a:pt x="25908" y="6096"/>
                </a:lnTo>
                <a:lnTo>
                  <a:pt x="25908" y="0"/>
                </a:lnTo>
                <a:lnTo>
                  <a:pt x="16763" y="0"/>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 name="Google Shape;832;p54"/>
          <p:cNvSpPr/>
          <p:nvPr/>
        </p:nvSpPr>
        <p:spPr>
          <a:xfrm>
            <a:off x="6132575" y="296113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 name="Google Shape;833;p54"/>
          <p:cNvSpPr/>
          <p:nvPr/>
        </p:nvSpPr>
        <p:spPr>
          <a:xfrm>
            <a:off x="6178295" y="2961131"/>
            <a:ext cx="24384" cy="0"/>
          </a:xfrm>
          <a:custGeom>
            <a:rect b="b" l="l" r="r" t="t"/>
            <a:pathLst>
              <a:path extrusionOk="0" h="120000" w="24384">
                <a:moveTo>
                  <a:pt x="0" y="0"/>
                </a:moveTo>
                <a:lnTo>
                  <a:pt x="24384"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 name="Google Shape;834;p54"/>
          <p:cNvSpPr/>
          <p:nvPr/>
        </p:nvSpPr>
        <p:spPr>
          <a:xfrm>
            <a:off x="6222491" y="2961131"/>
            <a:ext cx="24384" cy="0"/>
          </a:xfrm>
          <a:custGeom>
            <a:rect b="b" l="l" r="r" t="t"/>
            <a:pathLst>
              <a:path extrusionOk="0" h="120000" w="24384">
                <a:moveTo>
                  <a:pt x="0" y="0"/>
                </a:moveTo>
                <a:lnTo>
                  <a:pt x="24384"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 name="Google Shape;835;p54"/>
          <p:cNvSpPr/>
          <p:nvPr/>
        </p:nvSpPr>
        <p:spPr>
          <a:xfrm>
            <a:off x="6266687" y="296113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6" name="Google Shape;836;p54"/>
          <p:cNvSpPr/>
          <p:nvPr/>
        </p:nvSpPr>
        <p:spPr>
          <a:xfrm>
            <a:off x="6310883" y="2961131"/>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7" name="Google Shape;837;p54"/>
          <p:cNvSpPr/>
          <p:nvPr/>
        </p:nvSpPr>
        <p:spPr>
          <a:xfrm>
            <a:off x="6355079" y="2961131"/>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 name="Google Shape;838;p54"/>
          <p:cNvSpPr/>
          <p:nvPr/>
        </p:nvSpPr>
        <p:spPr>
          <a:xfrm>
            <a:off x="6399275" y="296113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 name="Google Shape;839;p54"/>
          <p:cNvSpPr/>
          <p:nvPr/>
        </p:nvSpPr>
        <p:spPr>
          <a:xfrm>
            <a:off x="6444995" y="2961131"/>
            <a:ext cx="24384" cy="0"/>
          </a:xfrm>
          <a:custGeom>
            <a:rect b="b" l="l" r="r" t="t"/>
            <a:pathLst>
              <a:path extrusionOk="0" h="120000" w="24384">
                <a:moveTo>
                  <a:pt x="0" y="0"/>
                </a:moveTo>
                <a:lnTo>
                  <a:pt x="24384"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 name="Google Shape;840;p54"/>
          <p:cNvSpPr/>
          <p:nvPr/>
        </p:nvSpPr>
        <p:spPr>
          <a:xfrm>
            <a:off x="6489191" y="2961131"/>
            <a:ext cx="24384" cy="0"/>
          </a:xfrm>
          <a:custGeom>
            <a:rect b="b" l="l" r="r" t="t"/>
            <a:pathLst>
              <a:path extrusionOk="0" h="120000" w="24384">
                <a:moveTo>
                  <a:pt x="0" y="0"/>
                </a:moveTo>
                <a:lnTo>
                  <a:pt x="24384"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 name="Google Shape;841;p54"/>
          <p:cNvSpPr/>
          <p:nvPr/>
        </p:nvSpPr>
        <p:spPr>
          <a:xfrm>
            <a:off x="6533387" y="296113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 name="Google Shape;842;p54"/>
          <p:cNvSpPr/>
          <p:nvPr/>
        </p:nvSpPr>
        <p:spPr>
          <a:xfrm>
            <a:off x="6577583" y="296113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 name="Google Shape;843;p54"/>
          <p:cNvSpPr/>
          <p:nvPr/>
        </p:nvSpPr>
        <p:spPr>
          <a:xfrm>
            <a:off x="6621779" y="296113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4" name="Google Shape;844;p54"/>
          <p:cNvSpPr/>
          <p:nvPr/>
        </p:nvSpPr>
        <p:spPr>
          <a:xfrm>
            <a:off x="6665975" y="296113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 name="Google Shape;845;p54"/>
          <p:cNvSpPr/>
          <p:nvPr/>
        </p:nvSpPr>
        <p:spPr>
          <a:xfrm>
            <a:off x="6711695" y="2961131"/>
            <a:ext cx="24383" cy="0"/>
          </a:xfrm>
          <a:custGeom>
            <a:rect b="b" l="l" r="r" t="t"/>
            <a:pathLst>
              <a:path extrusionOk="0" h="120000" w="24383">
                <a:moveTo>
                  <a:pt x="0" y="0"/>
                </a:moveTo>
                <a:lnTo>
                  <a:pt x="24383"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 name="Google Shape;846;p54"/>
          <p:cNvSpPr/>
          <p:nvPr/>
        </p:nvSpPr>
        <p:spPr>
          <a:xfrm>
            <a:off x="6755891" y="2961131"/>
            <a:ext cx="24384" cy="0"/>
          </a:xfrm>
          <a:custGeom>
            <a:rect b="b" l="l" r="r" t="t"/>
            <a:pathLst>
              <a:path extrusionOk="0" h="120000" w="24384">
                <a:moveTo>
                  <a:pt x="0" y="0"/>
                </a:moveTo>
                <a:lnTo>
                  <a:pt x="24384"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 name="Google Shape;847;p54"/>
          <p:cNvSpPr/>
          <p:nvPr/>
        </p:nvSpPr>
        <p:spPr>
          <a:xfrm>
            <a:off x="6800087" y="2961131"/>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8" name="Google Shape;848;p54"/>
          <p:cNvSpPr/>
          <p:nvPr/>
        </p:nvSpPr>
        <p:spPr>
          <a:xfrm>
            <a:off x="6844283" y="296113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9" name="Google Shape;849;p54"/>
          <p:cNvSpPr/>
          <p:nvPr/>
        </p:nvSpPr>
        <p:spPr>
          <a:xfrm>
            <a:off x="6888479" y="296113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0" name="Google Shape;850;p54"/>
          <p:cNvSpPr/>
          <p:nvPr/>
        </p:nvSpPr>
        <p:spPr>
          <a:xfrm>
            <a:off x="6932675" y="296113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 name="Google Shape;851;p54"/>
          <p:cNvSpPr/>
          <p:nvPr/>
        </p:nvSpPr>
        <p:spPr>
          <a:xfrm>
            <a:off x="6978395" y="2961131"/>
            <a:ext cx="24383" cy="0"/>
          </a:xfrm>
          <a:custGeom>
            <a:rect b="b" l="l" r="r" t="t"/>
            <a:pathLst>
              <a:path extrusionOk="0" h="120000" w="24383">
                <a:moveTo>
                  <a:pt x="0" y="0"/>
                </a:moveTo>
                <a:lnTo>
                  <a:pt x="24383"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 name="Google Shape;852;p54"/>
          <p:cNvSpPr/>
          <p:nvPr/>
        </p:nvSpPr>
        <p:spPr>
          <a:xfrm>
            <a:off x="7022591" y="2961131"/>
            <a:ext cx="24384" cy="0"/>
          </a:xfrm>
          <a:custGeom>
            <a:rect b="b" l="l" r="r" t="t"/>
            <a:pathLst>
              <a:path extrusionOk="0" h="120000" w="24384">
                <a:moveTo>
                  <a:pt x="0" y="0"/>
                </a:moveTo>
                <a:lnTo>
                  <a:pt x="24384"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 name="Google Shape;853;p54"/>
          <p:cNvSpPr/>
          <p:nvPr/>
        </p:nvSpPr>
        <p:spPr>
          <a:xfrm>
            <a:off x="7066787" y="2961131"/>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4" name="Google Shape;854;p54"/>
          <p:cNvSpPr/>
          <p:nvPr/>
        </p:nvSpPr>
        <p:spPr>
          <a:xfrm>
            <a:off x="7110983" y="296113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54"/>
          <p:cNvSpPr/>
          <p:nvPr/>
        </p:nvSpPr>
        <p:spPr>
          <a:xfrm>
            <a:off x="7155179" y="296113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6" name="Google Shape;856;p54"/>
          <p:cNvSpPr/>
          <p:nvPr/>
        </p:nvSpPr>
        <p:spPr>
          <a:xfrm>
            <a:off x="7199375" y="2961131"/>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 name="Google Shape;857;p54"/>
          <p:cNvSpPr/>
          <p:nvPr/>
        </p:nvSpPr>
        <p:spPr>
          <a:xfrm>
            <a:off x="7243571" y="2959607"/>
            <a:ext cx="25907" cy="13716"/>
          </a:xfrm>
          <a:custGeom>
            <a:rect b="b" l="l" r="r" t="t"/>
            <a:pathLst>
              <a:path extrusionOk="0" h="13716" w="25907">
                <a:moveTo>
                  <a:pt x="24383" y="13716"/>
                </a:moveTo>
                <a:lnTo>
                  <a:pt x="25907" y="7620"/>
                </a:lnTo>
                <a:lnTo>
                  <a:pt x="15239" y="3048"/>
                </a:lnTo>
                <a:lnTo>
                  <a:pt x="4571" y="0"/>
                </a:lnTo>
                <a:lnTo>
                  <a:pt x="1524" y="0"/>
                </a:lnTo>
                <a:lnTo>
                  <a:pt x="0" y="6096"/>
                </a:lnTo>
                <a:lnTo>
                  <a:pt x="3048" y="6096"/>
                </a:lnTo>
                <a:lnTo>
                  <a:pt x="13715" y="9144"/>
                </a:lnTo>
                <a:lnTo>
                  <a:pt x="22859" y="12192"/>
                </a:lnTo>
                <a:lnTo>
                  <a:pt x="24383" y="13716"/>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8" name="Google Shape;858;p54"/>
          <p:cNvSpPr/>
          <p:nvPr/>
        </p:nvSpPr>
        <p:spPr>
          <a:xfrm>
            <a:off x="7313675" y="3008375"/>
            <a:ext cx="16763" cy="25907"/>
          </a:xfrm>
          <a:custGeom>
            <a:rect b="b" l="l" r="r" t="t"/>
            <a:pathLst>
              <a:path extrusionOk="0" h="25907" w="16763">
                <a:moveTo>
                  <a:pt x="0" y="4571"/>
                </a:moveTo>
                <a:lnTo>
                  <a:pt x="3048" y="10667"/>
                </a:lnTo>
                <a:lnTo>
                  <a:pt x="7620" y="19812"/>
                </a:lnTo>
                <a:lnTo>
                  <a:pt x="10667" y="25907"/>
                </a:lnTo>
                <a:lnTo>
                  <a:pt x="16763" y="24383"/>
                </a:lnTo>
                <a:lnTo>
                  <a:pt x="13715" y="16763"/>
                </a:lnTo>
                <a:lnTo>
                  <a:pt x="9144" y="7619"/>
                </a:lnTo>
                <a:lnTo>
                  <a:pt x="4572" y="0"/>
                </a:lnTo>
                <a:lnTo>
                  <a:pt x="0" y="4571"/>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 name="Google Shape;859;p54"/>
          <p:cNvSpPr/>
          <p:nvPr/>
        </p:nvSpPr>
        <p:spPr>
          <a:xfrm>
            <a:off x="7328915" y="3051047"/>
            <a:ext cx="7620" cy="25908"/>
          </a:xfrm>
          <a:custGeom>
            <a:rect b="b" l="l" r="r" t="t"/>
            <a:pathLst>
              <a:path extrusionOk="0" h="25908" w="7620">
                <a:moveTo>
                  <a:pt x="1524" y="16764"/>
                </a:moveTo>
                <a:lnTo>
                  <a:pt x="1524" y="25908"/>
                </a:lnTo>
                <a:lnTo>
                  <a:pt x="7620" y="25908"/>
                </a:lnTo>
                <a:lnTo>
                  <a:pt x="7620" y="16764"/>
                </a:lnTo>
                <a:lnTo>
                  <a:pt x="6096" y="6096"/>
                </a:lnTo>
                <a:lnTo>
                  <a:pt x="6096" y="0"/>
                </a:lnTo>
                <a:lnTo>
                  <a:pt x="0" y="1524"/>
                </a:lnTo>
                <a:lnTo>
                  <a:pt x="0" y="6096"/>
                </a:lnTo>
                <a:lnTo>
                  <a:pt x="1524" y="16764"/>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 name="Google Shape;860;p54"/>
          <p:cNvSpPr/>
          <p:nvPr/>
        </p:nvSpPr>
        <p:spPr>
          <a:xfrm>
            <a:off x="7330439" y="3108959"/>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1" name="Google Shape;861;p54"/>
          <p:cNvSpPr/>
          <p:nvPr/>
        </p:nvSpPr>
        <p:spPr>
          <a:xfrm>
            <a:off x="7330439" y="3153917"/>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2" name="Google Shape;862;p54"/>
          <p:cNvSpPr/>
          <p:nvPr/>
        </p:nvSpPr>
        <p:spPr>
          <a:xfrm>
            <a:off x="7330439" y="3198113"/>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 name="Google Shape;863;p54"/>
          <p:cNvSpPr/>
          <p:nvPr/>
        </p:nvSpPr>
        <p:spPr>
          <a:xfrm>
            <a:off x="7330439" y="3242309"/>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 name="Google Shape;864;p54"/>
          <p:cNvSpPr/>
          <p:nvPr/>
        </p:nvSpPr>
        <p:spPr>
          <a:xfrm>
            <a:off x="7330439" y="3286505"/>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5" name="Google Shape;865;p54"/>
          <p:cNvSpPr/>
          <p:nvPr/>
        </p:nvSpPr>
        <p:spPr>
          <a:xfrm>
            <a:off x="7330439" y="3331463"/>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 name="Google Shape;866;p54"/>
          <p:cNvSpPr/>
          <p:nvPr/>
        </p:nvSpPr>
        <p:spPr>
          <a:xfrm>
            <a:off x="7330439" y="3375659"/>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 name="Google Shape;867;p54"/>
          <p:cNvSpPr/>
          <p:nvPr/>
        </p:nvSpPr>
        <p:spPr>
          <a:xfrm>
            <a:off x="7330439" y="3420617"/>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 name="Google Shape;868;p54"/>
          <p:cNvSpPr/>
          <p:nvPr/>
        </p:nvSpPr>
        <p:spPr>
          <a:xfrm>
            <a:off x="7330439" y="3464813"/>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 name="Google Shape;869;p54"/>
          <p:cNvSpPr/>
          <p:nvPr/>
        </p:nvSpPr>
        <p:spPr>
          <a:xfrm>
            <a:off x="7330439" y="3509009"/>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0" name="Google Shape;870;p54"/>
          <p:cNvSpPr/>
          <p:nvPr/>
        </p:nvSpPr>
        <p:spPr>
          <a:xfrm>
            <a:off x="7283195" y="2976371"/>
            <a:ext cx="24383" cy="21336"/>
          </a:xfrm>
          <a:custGeom>
            <a:rect b="b" l="l" r="r" t="t"/>
            <a:pathLst>
              <a:path extrusionOk="0" h="21336" w="24383">
                <a:moveTo>
                  <a:pt x="0" y="6096"/>
                </a:moveTo>
                <a:lnTo>
                  <a:pt x="1524" y="6096"/>
                </a:lnTo>
                <a:lnTo>
                  <a:pt x="9143" y="12192"/>
                </a:lnTo>
                <a:lnTo>
                  <a:pt x="16763" y="18287"/>
                </a:lnTo>
                <a:lnTo>
                  <a:pt x="18287" y="21336"/>
                </a:lnTo>
                <a:lnTo>
                  <a:pt x="24383" y="16764"/>
                </a:lnTo>
                <a:lnTo>
                  <a:pt x="21335" y="13716"/>
                </a:lnTo>
                <a:lnTo>
                  <a:pt x="12191" y="6096"/>
                </a:lnTo>
                <a:lnTo>
                  <a:pt x="4571" y="0"/>
                </a:lnTo>
                <a:lnTo>
                  <a:pt x="0" y="6096"/>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 name="Google Shape;871;p54"/>
          <p:cNvSpPr/>
          <p:nvPr/>
        </p:nvSpPr>
        <p:spPr>
          <a:xfrm>
            <a:off x="7330439" y="3731513"/>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2" name="Google Shape;872;p54"/>
          <p:cNvSpPr/>
          <p:nvPr/>
        </p:nvSpPr>
        <p:spPr>
          <a:xfrm>
            <a:off x="7328915" y="3762755"/>
            <a:ext cx="7620" cy="25908"/>
          </a:xfrm>
          <a:custGeom>
            <a:rect b="b" l="l" r="r" t="t"/>
            <a:pathLst>
              <a:path extrusionOk="0" h="25908" w="7620">
                <a:moveTo>
                  <a:pt x="7620" y="9144"/>
                </a:moveTo>
                <a:lnTo>
                  <a:pt x="7620" y="0"/>
                </a:lnTo>
                <a:lnTo>
                  <a:pt x="1524" y="0"/>
                </a:lnTo>
                <a:lnTo>
                  <a:pt x="1524" y="9144"/>
                </a:lnTo>
                <a:lnTo>
                  <a:pt x="0" y="19812"/>
                </a:lnTo>
                <a:lnTo>
                  <a:pt x="0" y="25908"/>
                </a:lnTo>
                <a:lnTo>
                  <a:pt x="6096" y="25908"/>
                </a:lnTo>
                <a:lnTo>
                  <a:pt x="6096" y="19812"/>
                </a:lnTo>
                <a:lnTo>
                  <a:pt x="7620" y="9144"/>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3" name="Google Shape;873;p54"/>
          <p:cNvSpPr/>
          <p:nvPr/>
        </p:nvSpPr>
        <p:spPr>
          <a:xfrm>
            <a:off x="7313675" y="3805427"/>
            <a:ext cx="16763" cy="25907"/>
          </a:xfrm>
          <a:custGeom>
            <a:rect b="b" l="l" r="r" t="t"/>
            <a:pathLst>
              <a:path extrusionOk="0" h="25907" w="16763">
                <a:moveTo>
                  <a:pt x="3048" y="15239"/>
                </a:moveTo>
                <a:lnTo>
                  <a:pt x="0" y="22860"/>
                </a:lnTo>
                <a:lnTo>
                  <a:pt x="4572" y="25907"/>
                </a:lnTo>
                <a:lnTo>
                  <a:pt x="9144" y="18287"/>
                </a:lnTo>
                <a:lnTo>
                  <a:pt x="13715" y="9143"/>
                </a:lnTo>
                <a:lnTo>
                  <a:pt x="16763" y="3048"/>
                </a:lnTo>
                <a:lnTo>
                  <a:pt x="10667" y="0"/>
                </a:lnTo>
                <a:lnTo>
                  <a:pt x="7620" y="6095"/>
                </a:lnTo>
                <a:lnTo>
                  <a:pt x="3048" y="15239"/>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4" name="Google Shape;874;p54"/>
          <p:cNvSpPr/>
          <p:nvPr/>
        </p:nvSpPr>
        <p:spPr>
          <a:xfrm>
            <a:off x="7283195" y="3842003"/>
            <a:ext cx="22859" cy="21336"/>
          </a:xfrm>
          <a:custGeom>
            <a:rect b="b" l="l" r="r" t="t"/>
            <a:pathLst>
              <a:path extrusionOk="0" h="21336" w="22859">
                <a:moveTo>
                  <a:pt x="3047" y="21336"/>
                </a:moveTo>
                <a:lnTo>
                  <a:pt x="4571" y="21336"/>
                </a:lnTo>
                <a:lnTo>
                  <a:pt x="13715" y="15239"/>
                </a:lnTo>
                <a:lnTo>
                  <a:pt x="21335" y="7619"/>
                </a:lnTo>
                <a:lnTo>
                  <a:pt x="22859" y="4572"/>
                </a:lnTo>
                <a:lnTo>
                  <a:pt x="18287" y="0"/>
                </a:lnTo>
                <a:lnTo>
                  <a:pt x="16763" y="3048"/>
                </a:lnTo>
                <a:lnTo>
                  <a:pt x="9143" y="9143"/>
                </a:lnTo>
                <a:lnTo>
                  <a:pt x="0" y="15239"/>
                </a:lnTo>
                <a:lnTo>
                  <a:pt x="0" y="16763"/>
                </a:lnTo>
                <a:lnTo>
                  <a:pt x="3047" y="21336"/>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 name="Google Shape;875;p54"/>
          <p:cNvSpPr/>
          <p:nvPr/>
        </p:nvSpPr>
        <p:spPr>
          <a:xfrm>
            <a:off x="7243571" y="3867911"/>
            <a:ext cx="25907" cy="12191"/>
          </a:xfrm>
          <a:custGeom>
            <a:rect b="b" l="l" r="r" t="t"/>
            <a:pathLst>
              <a:path extrusionOk="0" h="12191" w="25907">
                <a:moveTo>
                  <a:pt x="25907" y="4571"/>
                </a:moveTo>
                <a:lnTo>
                  <a:pt x="22859" y="0"/>
                </a:lnTo>
                <a:lnTo>
                  <a:pt x="13715" y="3047"/>
                </a:lnTo>
                <a:lnTo>
                  <a:pt x="3048" y="6095"/>
                </a:lnTo>
                <a:lnTo>
                  <a:pt x="0" y="6095"/>
                </a:lnTo>
                <a:lnTo>
                  <a:pt x="0" y="12191"/>
                </a:lnTo>
                <a:lnTo>
                  <a:pt x="4571" y="12191"/>
                </a:lnTo>
                <a:lnTo>
                  <a:pt x="15239" y="9143"/>
                </a:lnTo>
                <a:lnTo>
                  <a:pt x="25907" y="4571"/>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 name="Google Shape;876;p54"/>
          <p:cNvSpPr/>
          <p:nvPr/>
        </p:nvSpPr>
        <p:spPr>
          <a:xfrm>
            <a:off x="7199375" y="3878579"/>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7" name="Google Shape;877;p54"/>
          <p:cNvSpPr/>
          <p:nvPr/>
        </p:nvSpPr>
        <p:spPr>
          <a:xfrm>
            <a:off x="7155179" y="3878579"/>
            <a:ext cx="24383" cy="0"/>
          </a:xfrm>
          <a:custGeom>
            <a:rect b="b" l="l" r="r" t="t"/>
            <a:pathLst>
              <a:path extrusionOk="0" h="120000" w="24383">
                <a:moveTo>
                  <a:pt x="0" y="0"/>
                </a:moveTo>
                <a:lnTo>
                  <a:pt x="24383"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 name="Google Shape;878;p54"/>
          <p:cNvSpPr/>
          <p:nvPr/>
        </p:nvSpPr>
        <p:spPr>
          <a:xfrm>
            <a:off x="7110983" y="3878579"/>
            <a:ext cx="24383" cy="0"/>
          </a:xfrm>
          <a:custGeom>
            <a:rect b="b" l="l" r="r" t="t"/>
            <a:pathLst>
              <a:path extrusionOk="0" h="120000" w="24383">
                <a:moveTo>
                  <a:pt x="0" y="0"/>
                </a:moveTo>
                <a:lnTo>
                  <a:pt x="24383"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 name="Google Shape;879;p54"/>
          <p:cNvSpPr/>
          <p:nvPr/>
        </p:nvSpPr>
        <p:spPr>
          <a:xfrm>
            <a:off x="7065263" y="3878579"/>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 name="Google Shape;880;p54"/>
          <p:cNvSpPr/>
          <p:nvPr/>
        </p:nvSpPr>
        <p:spPr>
          <a:xfrm>
            <a:off x="7330439" y="3553205"/>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1" name="Google Shape;881;p54"/>
          <p:cNvSpPr/>
          <p:nvPr/>
        </p:nvSpPr>
        <p:spPr>
          <a:xfrm>
            <a:off x="7330439" y="3598163"/>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2" name="Google Shape;882;p54"/>
          <p:cNvSpPr/>
          <p:nvPr/>
        </p:nvSpPr>
        <p:spPr>
          <a:xfrm>
            <a:off x="7330439" y="3642359"/>
            <a:ext cx="6096" cy="0"/>
          </a:xfrm>
          <a:custGeom>
            <a:rect b="b" l="l" r="r" t="t"/>
            <a:pathLst>
              <a:path extrusionOk="0" h="120000" w="6096">
                <a:moveTo>
                  <a:pt x="0" y="0"/>
                </a:moveTo>
                <a:lnTo>
                  <a:pt x="6096" y="0"/>
                </a:lnTo>
              </a:path>
            </a:pathLst>
          </a:custGeom>
          <a:noFill/>
          <a:ln cap="flat" cmpd="sng" w="25650">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3" name="Google Shape;883;p54"/>
          <p:cNvSpPr/>
          <p:nvPr/>
        </p:nvSpPr>
        <p:spPr>
          <a:xfrm>
            <a:off x="7330439" y="3687317"/>
            <a:ext cx="6096" cy="0"/>
          </a:xfrm>
          <a:custGeom>
            <a:rect b="b" l="l" r="r" t="t"/>
            <a:pathLst>
              <a:path extrusionOk="0" h="120000" w="6096">
                <a:moveTo>
                  <a:pt x="0" y="0"/>
                </a:moveTo>
                <a:lnTo>
                  <a:pt x="6096" y="0"/>
                </a:lnTo>
              </a:path>
            </a:pathLst>
          </a:custGeom>
          <a:noFill/>
          <a:ln cap="flat" cmpd="sng" w="2717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4" name="Google Shape;884;p54"/>
          <p:cNvSpPr/>
          <p:nvPr/>
        </p:nvSpPr>
        <p:spPr>
          <a:xfrm>
            <a:off x="7021067" y="3878579"/>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 name="Google Shape;885;p54"/>
          <p:cNvSpPr/>
          <p:nvPr/>
        </p:nvSpPr>
        <p:spPr>
          <a:xfrm>
            <a:off x="6976871" y="3878579"/>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 name="Google Shape;886;p54"/>
          <p:cNvSpPr/>
          <p:nvPr/>
        </p:nvSpPr>
        <p:spPr>
          <a:xfrm>
            <a:off x="6932675" y="3878579"/>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 name="Google Shape;887;p54"/>
          <p:cNvSpPr/>
          <p:nvPr/>
        </p:nvSpPr>
        <p:spPr>
          <a:xfrm>
            <a:off x="6888479" y="3878579"/>
            <a:ext cx="24383" cy="0"/>
          </a:xfrm>
          <a:custGeom>
            <a:rect b="b" l="l" r="r" t="t"/>
            <a:pathLst>
              <a:path extrusionOk="0" h="120000" w="24383">
                <a:moveTo>
                  <a:pt x="0" y="0"/>
                </a:moveTo>
                <a:lnTo>
                  <a:pt x="24383"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 name="Google Shape;888;p54"/>
          <p:cNvSpPr/>
          <p:nvPr/>
        </p:nvSpPr>
        <p:spPr>
          <a:xfrm>
            <a:off x="6844283" y="3878579"/>
            <a:ext cx="24383" cy="0"/>
          </a:xfrm>
          <a:custGeom>
            <a:rect b="b" l="l" r="r" t="t"/>
            <a:pathLst>
              <a:path extrusionOk="0" h="120000" w="24383">
                <a:moveTo>
                  <a:pt x="0" y="0"/>
                </a:moveTo>
                <a:lnTo>
                  <a:pt x="24383"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 name="Google Shape;889;p54"/>
          <p:cNvSpPr/>
          <p:nvPr/>
        </p:nvSpPr>
        <p:spPr>
          <a:xfrm>
            <a:off x="6798563" y="3878579"/>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 name="Google Shape;890;p54"/>
          <p:cNvSpPr/>
          <p:nvPr/>
        </p:nvSpPr>
        <p:spPr>
          <a:xfrm>
            <a:off x="6754367" y="3878579"/>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 name="Google Shape;891;p54"/>
          <p:cNvSpPr/>
          <p:nvPr/>
        </p:nvSpPr>
        <p:spPr>
          <a:xfrm>
            <a:off x="6710171" y="3878579"/>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2" name="Google Shape;892;p54"/>
          <p:cNvSpPr/>
          <p:nvPr/>
        </p:nvSpPr>
        <p:spPr>
          <a:xfrm>
            <a:off x="6665975" y="3878579"/>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 name="Google Shape;893;p54"/>
          <p:cNvSpPr/>
          <p:nvPr/>
        </p:nvSpPr>
        <p:spPr>
          <a:xfrm>
            <a:off x="6621779" y="3878579"/>
            <a:ext cx="24383" cy="0"/>
          </a:xfrm>
          <a:custGeom>
            <a:rect b="b" l="l" r="r" t="t"/>
            <a:pathLst>
              <a:path extrusionOk="0" h="120000" w="24383">
                <a:moveTo>
                  <a:pt x="0" y="0"/>
                </a:moveTo>
                <a:lnTo>
                  <a:pt x="24383"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 name="Google Shape;894;p54"/>
          <p:cNvSpPr/>
          <p:nvPr/>
        </p:nvSpPr>
        <p:spPr>
          <a:xfrm>
            <a:off x="6577583" y="3878579"/>
            <a:ext cx="24383" cy="0"/>
          </a:xfrm>
          <a:custGeom>
            <a:rect b="b" l="l" r="r" t="t"/>
            <a:pathLst>
              <a:path extrusionOk="0" h="120000" w="24383">
                <a:moveTo>
                  <a:pt x="0" y="0"/>
                </a:moveTo>
                <a:lnTo>
                  <a:pt x="24383"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 name="Google Shape;895;p54"/>
          <p:cNvSpPr/>
          <p:nvPr/>
        </p:nvSpPr>
        <p:spPr>
          <a:xfrm>
            <a:off x="6531863" y="3878579"/>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 name="Google Shape;896;p54"/>
          <p:cNvSpPr/>
          <p:nvPr/>
        </p:nvSpPr>
        <p:spPr>
          <a:xfrm>
            <a:off x="6487667" y="3878579"/>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7" name="Google Shape;897;p54"/>
          <p:cNvSpPr/>
          <p:nvPr/>
        </p:nvSpPr>
        <p:spPr>
          <a:xfrm>
            <a:off x="6310883" y="3878579"/>
            <a:ext cx="24384" cy="0"/>
          </a:xfrm>
          <a:custGeom>
            <a:rect b="b" l="l" r="r" t="t"/>
            <a:pathLst>
              <a:path extrusionOk="0" h="120000" w="24384">
                <a:moveTo>
                  <a:pt x="0" y="0"/>
                </a:moveTo>
                <a:lnTo>
                  <a:pt x="24384"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 name="Google Shape;898;p54"/>
          <p:cNvSpPr/>
          <p:nvPr/>
        </p:nvSpPr>
        <p:spPr>
          <a:xfrm>
            <a:off x="6265163" y="3878579"/>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 name="Google Shape;899;p54"/>
          <p:cNvSpPr/>
          <p:nvPr/>
        </p:nvSpPr>
        <p:spPr>
          <a:xfrm>
            <a:off x="6220967" y="3878579"/>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 name="Google Shape;900;p54"/>
          <p:cNvSpPr/>
          <p:nvPr/>
        </p:nvSpPr>
        <p:spPr>
          <a:xfrm>
            <a:off x="6176771" y="3878579"/>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 name="Google Shape;901;p54"/>
          <p:cNvSpPr/>
          <p:nvPr/>
        </p:nvSpPr>
        <p:spPr>
          <a:xfrm>
            <a:off x="6132575" y="3878579"/>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 name="Google Shape;902;p54"/>
          <p:cNvSpPr/>
          <p:nvPr/>
        </p:nvSpPr>
        <p:spPr>
          <a:xfrm>
            <a:off x="6088379" y="3878579"/>
            <a:ext cx="24384" cy="0"/>
          </a:xfrm>
          <a:custGeom>
            <a:rect b="b" l="l" r="r" t="t"/>
            <a:pathLst>
              <a:path extrusionOk="0" h="120000" w="24384">
                <a:moveTo>
                  <a:pt x="0" y="0"/>
                </a:moveTo>
                <a:lnTo>
                  <a:pt x="24384"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3" name="Google Shape;903;p54"/>
          <p:cNvSpPr/>
          <p:nvPr/>
        </p:nvSpPr>
        <p:spPr>
          <a:xfrm>
            <a:off x="6044183" y="3878579"/>
            <a:ext cx="24384" cy="0"/>
          </a:xfrm>
          <a:custGeom>
            <a:rect b="b" l="l" r="r" t="t"/>
            <a:pathLst>
              <a:path extrusionOk="0" h="120000" w="24384">
                <a:moveTo>
                  <a:pt x="0" y="0"/>
                </a:moveTo>
                <a:lnTo>
                  <a:pt x="24384"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 name="Google Shape;904;p54"/>
          <p:cNvSpPr/>
          <p:nvPr/>
        </p:nvSpPr>
        <p:spPr>
          <a:xfrm>
            <a:off x="5998463" y="3878579"/>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 name="Google Shape;905;p54"/>
          <p:cNvSpPr/>
          <p:nvPr/>
        </p:nvSpPr>
        <p:spPr>
          <a:xfrm>
            <a:off x="5954267" y="3878579"/>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 name="Google Shape;906;p54"/>
          <p:cNvSpPr/>
          <p:nvPr/>
        </p:nvSpPr>
        <p:spPr>
          <a:xfrm>
            <a:off x="5910071" y="3878579"/>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 name="Google Shape;907;p54"/>
          <p:cNvSpPr/>
          <p:nvPr/>
        </p:nvSpPr>
        <p:spPr>
          <a:xfrm>
            <a:off x="5865875" y="3878579"/>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8" name="Google Shape;908;p54"/>
          <p:cNvSpPr/>
          <p:nvPr/>
        </p:nvSpPr>
        <p:spPr>
          <a:xfrm>
            <a:off x="5821679" y="3872483"/>
            <a:ext cx="25908" cy="9144"/>
          </a:xfrm>
          <a:custGeom>
            <a:rect b="b" l="l" r="r" t="t"/>
            <a:pathLst>
              <a:path extrusionOk="0" h="9144" w="25908">
                <a:moveTo>
                  <a:pt x="1524" y="0"/>
                </a:moveTo>
                <a:lnTo>
                  <a:pt x="0" y="6096"/>
                </a:lnTo>
                <a:lnTo>
                  <a:pt x="6096" y="7620"/>
                </a:lnTo>
                <a:lnTo>
                  <a:pt x="16763" y="9144"/>
                </a:lnTo>
                <a:lnTo>
                  <a:pt x="24384" y="9144"/>
                </a:lnTo>
                <a:lnTo>
                  <a:pt x="25908" y="3048"/>
                </a:lnTo>
                <a:lnTo>
                  <a:pt x="16763" y="3048"/>
                </a:lnTo>
                <a:lnTo>
                  <a:pt x="6096" y="1524"/>
                </a:lnTo>
                <a:lnTo>
                  <a:pt x="1524" y="0"/>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9" name="Google Shape;909;p54"/>
          <p:cNvSpPr/>
          <p:nvPr/>
        </p:nvSpPr>
        <p:spPr>
          <a:xfrm>
            <a:off x="5780531" y="3852671"/>
            <a:ext cx="24384" cy="18287"/>
          </a:xfrm>
          <a:custGeom>
            <a:rect b="b" l="l" r="r" t="t"/>
            <a:pathLst>
              <a:path extrusionOk="0" h="18287" w="24384">
                <a:moveTo>
                  <a:pt x="3048" y="0"/>
                </a:moveTo>
                <a:lnTo>
                  <a:pt x="0" y="4572"/>
                </a:lnTo>
                <a:lnTo>
                  <a:pt x="7620" y="10668"/>
                </a:lnTo>
                <a:lnTo>
                  <a:pt x="16763" y="15240"/>
                </a:lnTo>
                <a:lnTo>
                  <a:pt x="21336" y="18287"/>
                </a:lnTo>
                <a:lnTo>
                  <a:pt x="24384" y="13716"/>
                </a:lnTo>
                <a:lnTo>
                  <a:pt x="19812" y="10668"/>
                </a:lnTo>
                <a:lnTo>
                  <a:pt x="10668" y="4572"/>
                </a:lnTo>
                <a:lnTo>
                  <a:pt x="3048" y="0"/>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0" name="Google Shape;910;p54"/>
          <p:cNvSpPr/>
          <p:nvPr/>
        </p:nvSpPr>
        <p:spPr>
          <a:xfrm>
            <a:off x="5751575" y="3819143"/>
            <a:ext cx="19812" cy="24384"/>
          </a:xfrm>
          <a:custGeom>
            <a:rect b="b" l="l" r="r" t="t"/>
            <a:pathLst>
              <a:path extrusionOk="0" h="24384" w="19812">
                <a:moveTo>
                  <a:pt x="19812" y="21336"/>
                </a:moveTo>
                <a:lnTo>
                  <a:pt x="16763" y="18287"/>
                </a:lnTo>
                <a:lnTo>
                  <a:pt x="12191" y="10668"/>
                </a:lnTo>
                <a:lnTo>
                  <a:pt x="6095" y="1524"/>
                </a:lnTo>
                <a:lnTo>
                  <a:pt x="6095" y="0"/>
                </a:lnTo>
                <a:lnTo>
                  <a:pt x="0" y="3048"/>
                </a:lnTo>
                <a:lnTo>
                  <a:pt x="1524" y="4572"/>
                </a:lnTo>
                <a:lnTo>
                  <a:pt x="6095" y="13715"/>
                </a:lnTo>
                <a:lnTo>
                  <a:pt x="12191" y="22860"/>
                </a:lnTo>
                <a:lnTo>
                  <a:pt x="15239" y="24384"/>
                </a:lnTo>
                <a:lnTo>
                  <a:pt x="19812" y="21336"/>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1" name="Google Shape;911;p54"/>
          <p:cNvSpPr/>
          <p:nvPr/>
        </p:nvSpPr>
        <p:spPr>
          <a:xfrm>
            <a:off x="5739383" y="3777995"/>
            <a:ext cx="10668" cy="25908"/>
          </a:xfrm>
          <a:custGeom>
            <a:rect b="b" l="l" r="r" t="t"/>
            <a:pathLst>
              <a:path extrusionOk="0" h="25908" w="10668">
                <a:moveTo>
                  <a:pt x="7620" y="15239"/>
                </a:moveTo>
                <a:lnTo>
                  <a:pt x="6096" y="4572"/>
                </a:lnTo>
                <a:lnTo>
                  <a:pt x="6096" y="0"/>
                </a:lnTo>
                <a:lnTo>
                  <a:pt x="0" y="0"/>
                </a:lnTo>
                <a:lnTo>
                  <a:pt x="0" y="4572"/>
                </a:lnTo>
                <a:lnTo>
                  <a:pt x="1524" y="16763"/>
                </a:lnTo>
                <a:lnTo>
                  <a:pt x="4572" y="25908"/>
                </a:lnTo>
                <a:lnTo>
                  <a:pt x="10668" y="24384"/>
                </a:lnTo>
                <a:lnTo>
                  <a:pt x="7620" y="15239"/>
                </a:lnTo>
                <a:close/>
              </a:path>
            </a:pathLst>
          </a:custGeom>
          <a:solidFill>
            <a:srgbClr val="6E99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2" name="Google Shape;912;p54"/>
          <p:cNvSpPr/>
          <p:nvPr/>
        </p:nvSpPr>
        <p:spPr>
          <a:xfrm>
            <a:off x="6443471" y="3878579"/>
            <a:ext cx="25908" cy="0"/>
          </a:xfrm>
          <a:custGeom>
            <a:rect b="b" l="l" r="r" t="t"/>
            <a:pathLst>
              <a:path extrusionOk="0" h="120000" w="25908">
                <a:moveTo>
                  <a:pt x="0" y="0"/>
                </a:moveTo>
                <a:lnTo>
                  <a:pt x="25908"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 name="Google Shape;913;p54"/>
          <p:cNvSpPr/>
          <p:nvPr/>
        </p:nvSpPr>
        <p:spPr>
          <a:xfrm>
            <a:off x="6399275" y="3878579"/>
            <a:ext cx="25907" cy="0"/>
          </a:xfrm>
          <a:custGeom>
            <a:rect b="b" l="l" r="r" t="t"/>
            <a:pathLst>
              <a:path extrusionOk="0" h="120000" w="25907">
                <a:moveTo>
                  <a:pt x="0" y="0"/>
                </a:moveTo>
                <a:lnTo>
                  <a:pt x="25907"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4" name="Google Shape;914;p54"/>
          <p:cNvSpPr/>
          <p:nvPr/>
        </p:nvSpPr>
        <p:spPr>
          <a:xfrm>
            <a:off x="6355079" y="3878579"/>
            <a:ext cx="24384" cy="0"/>
          </a:xfrm>
          <a:custGeom>
            <a:rect b="b" l="l" r="r" t="t"/>
            <a:pathLst>
              <a:path extrusionOk="0" h="120000" w="24384">
                <a:moveTo>
                  <a:pt x="0" y="0"/>
                </a:moveTo>
                <a:lnTo>
                  <a:pt x="24384" y="0"/>
                </a:lnTo>
              </a:path>
            </a:pathLst>
          </a:custGeom>
          <a:noFill/>
          <a:ln cap="flat" cmpd="sng" w="9525">
            <a:solidFill>
              <a:srgbClr val="6E99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 name="Google Shape;915;p54"/>
          <p:cNvSpPr/>
          <p:nvPr/>
        </p:nvSpPr>
        <p:spPr>
          <a:xfrm>
            <a:off x="1810511" y="4052315"/>
            <a:ext cx="2293619" cy="0"/>
          </a:xfrm>
          <a:custGeom>
            <a:rect b="b" l="l" r="r" t="t"/>
            <a:pathLst>
              <a:path extrusionOk="0" h="120000" w="2293619">
                <a:moveTo>
                  <a:pt x="0" y="0"/>
                </a:moveTo>
                <a:lnTo>
                  <a:pt x="2293619" y="0"/>
                </a:lnTo>
              </a:path>
            </a:pathLst>
          </a:custGeom>
          <a:noFill/>
          <a:ln cap="flat" cmpd="sng" w="256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 name="Google Shape;916;p54"/>
          <p:cNvSpPr/>
          <p:nvPr/>
        </p:nvSpPr>
        <p:spPr>
          <a:xfrm>
            <a:off x="3962400" y="3678935"/>
            <a:ext cx="1365503" cy="72694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7" name="Google Shape;917;p54"/>
          <p:cNvSpPr/>
          <p:nvPr/>
        </p:nvSpPr>
        <p:spPr>
          <a:xfrm>
            <a:off x="3959351" y="3675887"/>
            <a:ext cx="1371599" cy="720851"/>
          </a:xfrm>
          <a:custGeom>
            <a:rect b="b" l="l" r="r" t="t"/>
            <a:pathLst>
              <a:path extrusionOk="0" h="720851" w="1371599">
                <a:moveTo>
                  <a:pt x="6096" y="720851"/>
                </a:moveTo>
                <a:lnTo>
                  <a:pt x="6096" y="12191"/>
                </a:lnTo>
                <a:lnTo>
                  <a:pt x="12191" y="6095"/>
                </a:lnTo>
                <a:lnTo>
                  <a:pt x="1359407" y="6095"/>
                </a:lnTo>
                <a:lnTo>
                  <a:pt x="1371599" y="0"/>
                </a:lnTo>
                <a:lnTo>
                  <a:pt x="0" y="0"/>
                </a:lnTo>
                <a:lnTo>
                  <a:pt x="6096" y="720851"/>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 name="Google Shape;918;p54"/>
          <p:cNvSpPr/>
          <p:nvPr/>
        </p:nvSpPr>
        <p:spPr>
          <a:xfrm>
            <a:off x="3959351" y="3675887"/>
            <a:ext cx="1371599" cy="733043"/>
          </a:xfrm>
          <a:custGeom>
            <a:rect b="b" l="l" r="r" t="t"/>
            <a:pathLst>
              <a:path extrusionOk="0" h="733043" w="1371599">
                <a:moveTo>
                  <a:pt x="1371599" y="733043"/>
                </a:moveTo>
                <a:lnTo>
                  <a:pt x="1371599" y="0"/>
                </a:lnTo>
                <a:lnTo>
                  <a:pt x="1359407" y="6095"/>
                </a:lnTo>
                <a:lnTo>
                  <a:pt x="12191" y="6095"/>
                </a:lnTo>
                <a:lnTo>
                  <a:pt x="6096" y="12191"/>
                </a:lnTo>
                <a:lnTo>
                  <a:pt x="6096" y="720851"/>
                </a:lnTo>
                <a:lnTo>
                  <a:pt x="0" y="0"/>
                </a:lnTo>
                <a:lnTo>
                  <a:pt x="0" y="733043"/>
                </a:lnTo>
                <a:lnTo>
                  <a:pt x="1371599" y="733043"/>
                </a:lnTo>
                <a:lnTo>
                  <a:pt x="12191" y="726947"/>
                </a:lnTo>
                <a:lnTo>
                  <a:pt x="12192" y="12191"/>
                </a:lnTo>
                <a:lnTo>
                  <a:pt x="1365503" y="12191"/>
                </a:lnTo>
                <a:lnTo>
                  <a:pt x="1365503" y="720851"/>
                </a:lnTo>
                <a:lnTo>
                  <a:pt x="1359407" y="726947"/>
                </a:lnTo>
                <a:lnTo>
                  <a:pt x="1371599" y="733043"/>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 name="Google Shape;919;p54"/>
          <p:cNvSpPr/>
          <p:nvPr/>
        </p:nvSpPr>
        <p:spPr>
          <a:xfrm>
            <a:off x="3971543" y="3688079"/>
            <a:ext cx="1359407" cy="720852"/>
          </a:xfrm>
          <a:custGeom>
            <a:rect b="b" l="l" r="r" t="t"/>
            <a:pathLst>
              <a:path extrusionOk="0" h="720852" w="1359407">
                <a:moveTo>
                  <a:pt x="1353311" y="0"/>
                </a:moveTo>
                <a:lnTo>
                  <a:pt x="1347216" y="0"/>
                </a:lnTo>
                <a:lnTo>
                  <a:pt x="1347216" y="708659"/>
                </a:lnTo>
                <a:lnTo>
                  <a:pt x="0" y="708659"/>
                </a:lnTo>
                <a:lnTo>
                  <a:pt x="0" y="714756"/>
                </a:lnTo>
                <a:lnTo>
                  <a:pt x="1359407" y="720852"/>
                </a:lnTo>
                <a:lnTo>
                  <a:pt x="1347215" y="714756"/>
                </a:lnTo>
                <a:lnTo>
                  <a:pt x="1353311" y="708660"/>
                </a:lnTo>
                <a:lnTo>
                  <a:pt x="1353311" y="0"/>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 name="Google Shape;920;p54"/>
          <p:cNvSpPr/>
          <p:nvPr/>
        </p:nvSpPr>
        <p:spPr>
          <a:xfrm>
            <a:off x="6792467" y="4376927"/>
            <a:ext cx="1523999" cy="76200"/>
          </a:xfrm>
          <a:custGeom>
            <a:rect b="b" l="l" r="r" t="t"/>
            <a:pathLst>
              <a:path extrusionOk="0" h="76200" w="1523999">
                <a:moveTo>
                  <a:pt x="76200" y="25907"/>
                </a:moveTo>
                <a:lnTo>
                  <a:pt x="1523999" y="25907"/>
                </a:lnTo>
                <a:lnTo>
                  <a:pt x="1523999" y="0"/>
                </a:lnTo>
                <a:lnTo>
                  <a:pt x="64008" y="0"/>
                </a:lnTo>
                <a:lnTo>
                  <a:pt x="64008" y="25907"/>
                </a:lnTo>
                <a:lnTo>
                  <a:pt x="76200" y="25907"/>
                </a:lnTo>
                <a:close/>
              </a:path>
              <a:path extrusionOk="0" h="76200" w="1523999">
                <a:moveTo>
                  <a:pt x="76200" y="0"/>
                </a:moveTo>
                <a:lnTo>
                  <a:pt x="76200" y="-50292"/>
                </a:lnTo>
                <a:lnTo>
                  <a:pt x="0" y="12191"/>
                </a:lnTo>
                <a:lnTo>
                  <a:pt x="76200" y="76200"/>
                </a:lnTo>
                <a:lnTo>
                  <a:pt x="76200" y="25907"/>
                </a:lnTo>
                <a:lnTo>
                  <a:pt x="64008" y="25907"/>
                </a:lnTo>
                <a:lnTo>
                  <a:pt x="64008" y="0"/>
                </a:lnTo>
                <a:lnTo>
                  <a:pt x="76200" y="0"/>
                </a:lnTo>
                <a:close/>
              </a:path>
            </a:pathLst>
          </a:custGeom>
          <a:solidFill>
            <a:srgbClr val="00050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 name="Google Shape;921;p54"/>
          <p:cNvSpPr/>
          <p:nvPr/>
        </p:nvSpPr>
        <p:spPr>
          <a:xfrm>
            <a:off x="7325867" y="3083051"/>
            <a:ext cx="920495" cy="422147"/>
          </a:xfrm>
          <a:custGeom>
            <a:rect b="b" l="l" r="r" t="t"/>
            <a:pathLst>
              <a:path extrusionOk="0" h="422147" w="920495">
                <a:moveTo>
                  <a:pt x="66722" y="351669"/>
                </a:moveTo>
                <a:lnTo>
                  <a:pt x="47244" y="304799"/>
                </a:lnTo>
                <a:lnTo>
                  <a:pt x="0" y="391667"/>
                </a:lnTo>
                <a:lnTo>
                  <a:pt x="96012" y="422147"/>
                </a:lnTo>
                <a:lnTo>
                  <a:pt x="76172" y="374410"/>
                </a:lnTo>
                <a:lnTo>
                  <a:pt x="64008" y="379475"/>
                </a:lnTo>
                <a:lnTo>
                  <a:pt x="54864" y="356615"/>
                </a:lnTo>
                <a:lnTo>
                  <a:pt x="66722" y="351669"/>
                </a:lnTo>
                <a:close/>
              </a:path>
              <a:path extrusionOk="0" h="422147" w="920495">
                <a:moveTo>
                  <a:pt x="54864" y="356615"/>
                </a:moveTo>
                <a:lnTo>
                  <a:pt x="64008" y="379475"/>
                </a:lnTo>
                <a:lnTo>
                  <a:pt x="76172" y="374410"/>
                </a:lnTo>
                <a:lnTo>
                  <a:pt x="920495" y="22860"/>
                </a:lnTo>
                <a:lnTo>
                  <a:pt x="909827" y="0"/>
                </a:lnTo>
                <a:lnTo>
                  <a:pt x="66722" y="351669"/>
                </a:lnTo>
                <a:lnTo>
                  <a:pt x="54864" y="356615"/>
                </a:lnTo>
                <a:close/>
              </a:path>
            </a:pathLst>
          </a:custGeom>
          <a:solidFill>
            <a:srgbClr val="00050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2" name="Google Shape;922;p54"/>
          <p:cNvSpPr/>
          <p:nvPr/>
        </p:nvSpPr>
        <p:spPr>
          <a:xfrm>
            <a:off x="7345679" y="2293619"/>
            <a:ext cx="912875" cy="0"/>
          </a:xfrm>
          <a:custGeom>
            <a:rect b="b" l="l" r="r" t="t"/>
            <a:pathLst>
              <a:path extrusionOk="0" h="120000" w="912875">
                <a:moveTo>
                  <a:pt x="0" y="0"/>
                </a:moveTo>
                <a:lnTo>
                  <a:pt x="912875" y="0"/>
                </a:lnTo>
              </a:path>
            </a:pathLst>
          </a:custGeom>
          <a:noFill/>
          <a:ln cap="flat" cmpd="sng" w="25650">
            <a:solidFill>
              <a:srgbClr val="00050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3" name="Google Shape;923;p54"/>
          <p:cNvSpPr/>
          <p:nvPr/>
        </p:nvSpPr>
        <p:spPr>
          <a:xfrm>
            <a:off x="6621779" y="2284475"/>
            <a:ext cx="731519" cy="548639"/>
          </a:xfrm>
          <a:custGeom>
            <a:rect b="b" l="l" r="r" t="t"/>
            <a:pathLst>
              <a:path extrusionOk="0" h="548639" w="731519">
                <a:moveTo>
                  <a:pt x="54497" y="487707"/>
                </a:moveTo>
                <a:lnTo>
                  <a:pt x="24383" y="446531"/>
                </a:lnTo>
                <a:lnTo>
                  <a:pt x="0" y="542543"/>
                </a:lnTo>
                <a:lnTo>
                  <a:pt x="99059" y="548639"/>
                </a:lnTo>
                <a:lnTo>
                  <a:pt x="68724" y="507161"/>
                </a:lnTo>
                <a:lnTo>
                  <a:pt x="57911" y="515111"/>
                </a:lnTo>
                <a:lnTo>
                  <a:pt x="44196" y="495299"/>
                </a:lnTo>
                <a:lnTo>
                  <a:pt x="54497" y="487707"/>
                </a:lnTo>
                <a:close/>
              </a:path>
              <a:path extrusionOk="0" h="548639" w="731519">
                <a:moveTo>
                  <a:pt x="44196" y="495299"/>
                </a:moveTo>
                <a:lnTo>
                  <a:pt x="57911" y="515111"/>
                </a:lnTo>
                <a:lnTo>
                  <a:pt x="68724" y="507161"/>
                </a:lnTo>
                <a:lnTo>
                  <a:pt x="731519" y="19812"/>
                </a:lnTo>
                <a:lnTo>
                  <a:pt x="716279" y="0"/>
                </a:lnTo>
                <a:lnTo>
                  <a:pt x="54497" y="487707"/>
                </a:lnTo>
                <a:lnTo>
                  <a:pt x="44196" y="495299"/>
                </a:lnTo>
                <a:close/>
              </a:path>
            </a:pathLst>
          </a:custGeom>
          <a:solidFill>
            <a:srgbClr val="00050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 name="Google Shape;924;p54"/>
          <p:cNvSpPr/>
          <p:nvPr/>
        </p:nvSpPr>
        <p:spPr>
          <a:xfrm>
            <a:off x="7325867" y="3162299"/>
            <a:ext cx="923543" cy="922019"/>
          </a:xfrm>
          <a:custGeom>
            <a:rect b="b" l="l" r="r" t="t"/>
            <a:pathLst>
              <a:path extrusionOk="0" h="922019" w="923543">
                <a:moveTo>
                  <a:pt x="44965" y="860305"/>
                </a:moveTo>
                <a:lnTo>
                  <a:pt x="9144" y="824483"/>
                </a:lnTo>
                <a:lnTo>
                  <a:pt x="0" y="922019"/>
                </a:lnTo>
                <a:lnTo>
                  <a:pt x="99060" y="914399"/>
                </a:lnTo>
                <a:lnTo>
                  <a:pt x="63238" y="878578"/>
                </a:lnTo>
                <a:lnTo>
                  <a:pt x="54864" y="886967"/>
                </a:lnTo>
                <a:lnTo>
                  <a:pt x="36575" y="868679"/>
                </a:lnTo>
                <a:lnTo>
                  <a:pt x="44965" y="860305"/>
                </a:lnTo>
                <a:close/>
              </a:path>
              <a:path extrusionOk="0" h="922019" w="923543">
                <a:moveTo>
                  <a:pt x="36575" y="868679"/>
                </a:moveTo>
                <a:lnTo>
                  <a:pt x="54864" y="886967"/>
                </a:lnTo>
                <a:lnTo>
                  <a:pt x="63238" y="878578"/>
                </a:lnTo>
                <a:lnTo>
                  <a:pt x="923543" y="16763"/>
                </a:lnTo>
                <a:lnTo>
                  <a:pt x="906779" y="0"/>
                </a:lnTo>
                <a:lnTo>
                  <a:pt x="44965" y="860305"/>
                </a:lnTo>
                <a:lnTo>
                  <a:pt x="36575" y="868679"/>
                </a:lnTo>
                <a:close/>
              </a:path>
            </a:pathLst>
          </a:custGeom>
          <a:solidFill>
            <a:srgbClr val="00050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 name="Google Shape;925;p54"/>
          <p:cNvSpPr/>
          <p:nvPr/>
        </p:nvSpPr>
        <p:spPr>
          <a:xfrm>
            <a:off x="6108191" y="4160520"/>
            <a:ext cx="846292" cy="841247"/>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 name="Google Shape;926;p54"/>
          <p:cNvSpPr/>
          <p:nvPr/>
        </p:nvSpPr>
        <p:spPr>
          <a:xfrm>
            <a:off x="6108191" y="3085584"/>
            <a:ext cx="695459" cy="69545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7" name="Google Shape;927;p54"/>
          <p:cNvSpPr/>
          <p:nvPr/>
        </p:nvSpPr>
        <p:spPr>
          <a:xfrm>
            <a:off x="1147572" y="3163410"/>
            <a:ext cx="1234868" cy="1911509"/>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 name="Google Shape;928;p54"/>
          <p:cNvSpPr/>
          <p:nvPr/>
        </p:nvSpPr>
        <p:spPr>
          <a:xfrm>
            <a:off x="5315711" y="4084319"/>
            <a:ext cx="303275" cy="0"/>
          </a:xfrm>
          <a:custGeom>
            <a:rect b="b" l="l" r="r" t="t"/>
            <a:pathLst>
              <a:path extrusionOk="0" h="120000" w="303275">
                <a:moveTo>
                  <a:pt x="0" y="0"/>
                </a:moveTo>
                <a:lnTo>
                  <a:pt x="303275" y="0"/>
                </a:lnTo>
              </a:path>
            </a:pathLst>
          </a:custGeom>
          <a:noFill/>
          <a:ln cap="flat" cmpd="sng" w="256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9" name="Google Shape;929;p54"/>
          <p:cNvSpPr txBox="1"/>
          <p:nvPr/>
        </p:nvSpPr>
        <p:spPr>
          <a:xfrm>
            <a:off x="851408" y="1015937"/>
            <a:ext cx="925480" cy="432308"/>
          </a:xfrm>
          <a:prstGeom prst="rect">
            <a:avLst/>
          </a:prstGeom>
          <a:noFill/>
          <a:ln>
            <a:noFill/>
          </a:ln>
        </p:spPr>
        <p:txBody>
          <a:bodyPr anchorCtr="0" anchor="t" bIns="0" lIns="0" spcFirstLastPara="1" rIns="0" wrap="square" tIns="0">
            <a:noAutofit/>
          </a:bodyPr>
          <a:lstStyle/>
          <a:p>
            <a:pPr indent="0" lvl="0" marL="12700" marR="0" rtl="0" algn="l">
              <a:lnSpc>
                <a:spcPct val="70000"/>
              </a:lnSpc>
              <a:spcBef>
                <a:spcPts val="0"/>
              </a:spcBef>
              <a:spcAft>
                <a:spcPts val="0"/>
              </a:spcAft>
              <a:buNone/>
            </a:pPr>
            <a:r>
              <a:rPr b="1" baseline="30000" lang="en-US" sz="4800">
                <a:solidFill>
                  <a:schemeClr val="dk1"/>
                </a:solidFill>
                <a:latin typeface="Calibri"/>
                <a:ea typeface="Calibri"/>
                <a:cs typeface="Calibri"/>
                <a:sym typeface="Calibri"/>
              </a:rPr>
              <a:t>RAID</a:t>
            </a:r>
            <a:endParaRPr sz="3200">
              <a:solidFill>
                <a:schemeClr val="dk1"/>
              </a:solidFill>
              <a:latin typeface="Calibri"/>
              <a:ea typeface="Calibri"/>
              <a:cs typeface="Calibri"/>
              <a:sym typeface="Calibri"/>
            </a:endParaRPr>
          </a:p>
        </p:txBody>
      </p:sp>
      <p:sp>
        <p:nvSpPr>
          <p:cNvPr id="930" name="Google Shape;930;p54"/>
          <p:cNvSpPr txBox="1"/>
          <p:nvPr/>
        </p:nvSpPr>
        <p:spPr>
          <a:xfrm>
            <a:off x="1779972" y="1015937"/>
            <a:ext cx="998723" cy="432308"/>
          </a:xfrm>
          <a:prstGeom prst="rect">
            <a:avLst/>
          </a:prstGeom>
          <a:noFill/>
          <a:ln>
            <a:noFill/>
          </a:ln>
        </p:spPr>
        <p:txBody>
          <a:bodyPr anchorCtr="0" anchor="t" bIns="0" lIns="0" spcFirstLastPara="1" rIns="0" wrap="square" tIns="0">
            <a:noAutofit/>
          </a:bodyPr>
          <a:lstStyle/>
          <a:p>
            <a:pPr indent="0" lvl="0" marL="12700" marR="0" rtl="0" algn="l">
              <a:lnSpc>
                <a:spcPct val="70000"/>
              </a:lnSpc>
              <a:spcBef>
                <a:spcPts val="0"/>
              </a:spcBef>
              <a:spcAft>
                <a:spcPts val="0"/>
              </a:spcAft>
              <a:buNone/>
            </a:pPr>
            <a:r>
              <a:rPr b="1" baseline="30000" lang="en-US" sz="4800">
                <a:solidFill>
                  <a:schemeClr val="dk1"/>
                </a:solidFill>
                <a:latin typeface="Calibri"/>
                <a:ea typeface="Calibri"/>
                <a:cs typeface="Calibri"/>
                <a:sym typeface="Calibri"/>
              </a:rPr>
              <a:t>Array</a:t>
            </a:r>
            <a:endParaRPr sz="3200">
              <a:solidFill>
                <a:schemeClr val="dk1"/>
              </a:solidFill>
              <a:latin typeface="Calibri"/>
              <a:ea typeface="Calibri"/>
              <a:cs typeface="Calibri"/>
              <a:sym typeface="Calibri"/>
            </a:endParaRPr>
          </a:p>
        </p:txBody>
      </p:sp>
      <p:sp>
        <p:nvSpPr>
          <p:cNvPr id="931" name="Google Shape;931;p54"/>
          <p:cNvSpPr txBox="1"/>
          <p:nvPr/>
        </p:nvSpPr>
        <p:spPr>
          <a:xfrm>
            <a:off x="2781779" y="1015937"/>
            <a:ext cx="2227586" cy="432308"/>
          </a:xfrm>
          <a:prstGeom prst="rect">
            <a:avLst/>
          </a:prstGeom>
          <a:noFill/>
          <a:ln>
            <a:noFill/>
          </a:ln>
        </p:spPr>
        <p:txBody>
          <a:bodyPr anchorCtr="0" anchor="t" bIns="0" lIns="0" spcFirstLastPara="1" rIns="0" wrap="square" tIns="0">
            <a:noAutofit/>
          </a:bodyPr>
          <a:lstStyle/>
          <a:p>
            <a:pPr indent="0" lvl="0" marL="12700" marR="0" rtl="0" algn="l">
              <a:lnSpc>
                <a:spcPct val="70000"/>
              </a:lnSpc>
              <a:spcBef>
                <a:spcPts val="0"/>
              </a:spcBef>
              <a:spcAft>
                <a:spcPts val="0"/>
              </a:spcAft>
              <a:buNone/>
            </a:pPr>
            <a:r>
              <a:rPr b="1" baseline="30000" lang="en-US" sz="4800">
                <a:solidFill>
                  <a:schemeClr val="dk1"/>
                </a:solidFill>
                <a:latin typeface="Calibri"/>
                <a:ea typeface="Calibri"/>
                <a:cs typeface="Calibri"/>
                <a:sym typeface="Calibri"/>
              </a:rPr>
              <a:t>Components</a:t>
            </a:r>
            <a:endParaRPr sz="3200">
              <a:solidFill>
                <a:schemeClr val="dk1"/>
              </a:solidFill>
              <a:latin typeface="Calibri"/>
              <a:ea typeface="Calibri"/>
              <a:cs typeface="Calibri"/>
              <a:sym typeface="Calibri"/>
            </a:endParaRPr>
          </a:p>
        </p:txBody>
      </p:sp>
      <p:sp>
        <p:nvSpPr>
          <p:cNvPr id="932" name="Google Shape;932;p54"/>
          <p:cNvSpPr txBox="1"/>
          <p:nvPr/>
        </p:nvSpPr>
        <p:spPr>
          <a:xfrm>
            <a:off x="8335518" y="1891100"/>
            <a:ext cx="875750" cy="417068"/>
          </a:xfrm>
          <a:prstGeom prst="rect">
            <a:avLst/>
          </a:prstGeom>
          <a:noFill/>
          <a:ln>
            <a:noFill/>
          </a:ln>
        </p:spPr>
        <p:txBody>
          <a:bodyPr anchorCtr="0" anchor="t" bIns="0" lIns="0" spcFirstLastPara="1" rIns="0" wrap="square" tIns="0">
            <a:noAutofit/>
          </a:bodyPr>
          <a:lstStyle/>
          <a:p>
            <a:pPr indent="0" lvl="0" marL="12700" marR="0" rtl="0" algn="l">
              <a:lnSpc>
                <a:spcPct val="111071"/>
              </a:lnSpc>
              <a:spcBef>
                <a:spcPts val="0"/>
              </a:spcBef>
              <a:spcAft>
                <a:spcPts val="0"/>
              </a:spcAft>
              <a:buNone/>
            </a:pPr>
            <a:r>
              <a:rPr b="1" lang="en-US" sz="1400">
                <a:solidFill>
                  <a:srgbClr val="00050F"/>
                </a:solidFill>
                <a:latin typeface="Verdana"/>
                <a:ea typeface="Verdana"/>
                <a:cs typeface="Verdana"/>
                <a:sym typeface="Verdana"/>
              </a:rPr>
              <a:t>Physical</a:t>
            </a:r>
            <a:endParaRPr sz="1400">
              <a:solidFill>
                <a:schemeClr val="dk1"/>
              </a:solidFill>
              <a:latin typeface="Verdana"/>
              <a:ea typeface="Verdana"/>
              <a:cs typeface="Verdana"/>
              <a:sym typeface="Verdana"/>
            </a:endParaRPr>
          </a:p>
          <a:p>
            <a:pPr indent="0" lvl="0" marL="12700" marR="26746" rtl="0" algn="l">
              <a:lnSpc>
                <a:spcPct val="80000"/>
              </a:lnSpc>
              <a:spcBef>
                <a:spcPts val="6"/>
              </a:spcBef>
              <a:spcAft>
                <a:spcPts val="0"/>
              </a:spcAft>
              <a:buNone/>
            </a:pPr>
            <a:r>
              <a:rPr b="1" baseline="-25000" lang="en-US" sz="2100">
                <a:solidFill>
                  <a:srgbClr val="00050F"/>
                </a:solidFill>
                <a:latin typeface="Verdana"/>
                <a:ea typeface="Verdana"/>
                <a:cs typeface="Verdana"/>
                <a:sym typeface="Verdana"/>
              </a:rPr>
              <a:t>Array</a:t>
            </a:r>
            <a:endParaRPr sz="1400">
              <a:solidFill>
                <a:schemeClr val="dk1"/>
              </a:solidFill>
              <a:latin typeface="Verdana"/>
              <a:ea typeface="Verdana"/>
              <a:cs typeface="Verdana"/>
              <a:sym typeface="Verdana"/>
            </a:endParaRPr>
          </a:p>
        </p:txBody>
      </p:sp>
      <p:sp>
        <p:nvSpPr>
          <p:cNvPr id="933" name="Google Shape;933;p54"/>
          <p:cNvSpPr txBox="1"/>
          <p:nvPr/>
        </p:nvSpPr>
        <p:spPr>
          <a:xfrm>
            <a:off x="8316468" y="2865825"/>
            <a:ext cx="758424" cy="417067"/>
          </a:xfrm>
          <a:prstGeom prst="rect">
            <a:avLst/>
          </a:prstGeom>
          <a:noFill/>
          <a:ln>
            <a:noFill/>
          </a:ln>
        </p:spPr>
        <p:txBody>
          <a:bodyPr anchorCtr="0" anchor="t" bIns="0" lIns="0" spcFirstLastPara="1" rIns="0" wrap="square" tIns="0">
            <a:noAutofit/>
          </a:bodyPr>
          <a:lstStyle/>
          <a:p>
            <a:pPr indent="0" lvl="0" marL="12700" marR="0" rtl="0" algn="l">
              <a:lnSpc>
                <a:spcPct val="111071"/>
              </a:lnSpc>
              <a:spcBef>
                <a:spcPts val="0"/>
              </a:spcBef>
              <a:spcAft>
                <a:spcPts val="0"/>
              </a:spcAft>
              <a:buNone/>
            </a:pPr>
            <a:r>
              <a:rPr b="1" lang="en-US" sz="1400">
                <a:solidFill>
                  <a:srgbClr val="00050F"/>
                </a:solidFill>
                <a:latin typeface="Verdana"/>
                <a:ea typeface="Verdana"/>
                <a:cs typeface="Verdana"/>
                <a:sym typeface="Verdana"/>
              </a:rPr>
              <a:t>Logical</a:t>
            </a:r>
            <a:endParaRPr sz="1400">
              <a:solidFill>
                <a:schemeClr val="dk1"/>
              </a:solidFill>
              <a:latin typeface="Verdana"/>
              <a:ea typeface="Verdana"/>
              <a:cs typeface="Verdana"/>
              <a:sym typeface="Verdana"/>
            </a:endParaRPr>
          </a:p>
          <a:p>
            <a:pPr indent="0" lvl="0" marL="12700" marR="26746" rtl="0" algn="l">
              <a:lnSpc>
                <a:spcPct val="80000"/>
              </a:lnSpc>
              <a:spcBef>
                <a:spcPts val="6"/>
              </a:spcBef>
              <a:spcAft>
                <a:spcPts val="0"/>
              </a:spcAft>
              <a:buNone/>
            </a:pPr>
            <a:r>
              <a:rPr b="1" baseline="-25000" lang="en-US" sz="2100">
                <a:solidFill>
                  <a:srgbClr val="00050F"/>
                </a:solidFill>
                <a:latin typeface="Verdana"/>
                <a:ea typeface="Verdana"/>
                <a:cs typeface="Verdana"/>
                <a:sym typeface="Verdana"/>
              </a:rPr>
              <a:t>Array</a:t>
            </a:r>
            <a:endParaRPr sz="1400">
              <a:solidFill>
                <a:schemeClr val="dk1"/>
              </a:solidFill>
              <a:latin typeface="Verdana"/>
              <a:ea typeface="Verdana"/>
              <a:cs typeface="Verdana"/>
              <a:sym typeface="Verdana"/>
            </a:endParaRPr>
          </a:p>
        </p:txBody>
      </p:sp>
      <p:sp>
        <p:nvSpPr>
          <p:cNvPr id="934" name="Google Shape;934;p54"/>
          <p:cNvSpPr txBox="1"/>
          <p:nvPr/>
        </p:nvSpPr>
        <p:spPr>
          <a:xfrm>
            <a:off x="4146105" y="3814411"/>
            <a:ext cx="1014387" cy="447547"/>
          </a:xfrm>
          <a:prstGeom prst="rect">
            <a:avLst/>
          </a:prstGeom>
          <a:noFill/>
          <a:ln>
            <a:noFill/>
          </a:ln>
        </p:spPr>
        <p:txBody>
          <a:bodyPr anchorCtr="0" anchor="t" bIns="0" lIns="0" spcFirstLastPara="1" rIns="0" wrap="square" tIns="0">
            <a:noAutofit/>
          </a:bodyPr>
          <a:lstStyle/>
          <a:p>
            <a:pPr indent="0" lvl="0" marL="12700" marR="0" rtl="0" algn="l">
              <a:lnSpc>
                <a:spcPct val="108124"/>
              </a:lnSpc>
              <a:spcBef>
                <a:spcPts val="0"/>
              </a:spcBef>
              <a:spcAft>
                <a:spcPts val="0"/>
              </a:spcAft>
              <a:buNone/>
            </a:pPr>
            <a:r>
              <a:rPr b="1" lang="en-US" sz="1600">
                <a:solidFill>
                  <a:srgbClr val="FFFFFF"/>
                </a:solidFill>
                <a:latin typeface="Arial"/>
                <a:ea typeface="Arial"/>
                <a:cs typeface="Arial"/>
                <a:sym typeface="Arial"/>
              </a:rPr>
              <a:t>RAID Controller</a:t>
            </a:r>
            <a:endParaRPr sz="1600">
              <a:solidFill>
                <a:schemeClr val="dk1"/>
              </a:solidFill>
              <a:latin typeface="Arial"/>
              <a:ea typeface="Arial"/>
              <a:cs typeface="Arial"/>
              <a:sym typeface="Arial"/>
            </a:endParaRPr>
          </a:p>
        </p:txBody>
      </p:sp>
      <p:sp>
        <p:nvSpPr>
          <p:cNvPr id="935" name="Google Shape;935;p54"/>
          <p:cNvSpPr txBox="1"/>
          <p:nvPr/>
        </p:nvSpPr>
        <p:spPr>
          <a:xfrm>
            <a:off x="8335518" y="4259650"/>
            <a:ext cx="1131087" cy="203708"/>
          </a:xfrm>
          <a:prstGeom prst="rect">
            <a:avLst/>
          </a:prstGeom>
          <a:noFill/>
          <a:ln>
            <a:noFill/>
          </a:ln>
        </p:spPr>
        <p:txBody>
          <a:bodyPr anchorCtr="0" anchor="t" bIns="0" lIns="0" spcFirstLastPara="1" rIns="0" wrap="square" tIns="0">
            <a:noAutofit/>
          </a:bodyPr>
          <a:lstStyle/>
          <a:p>
            <a:pPr indent="0" lvl="0" marL="12700" marR="0" rtl="0" algn="l">
              <a:lnSpc>
                <a:spcPct val="111071"/>
              </a:lnSpc>
              <a:spcBef>
                <a:spcPts val="0"/>
              </a:spcBef>
              <a:spcAft>
                <a:spcPts val="0"/>
              </a:spcAft>
              <a:buNone/>
            </a:pPr>
            <a:r>
              <a:rPr b="1" lang="en-US" sz="1400">
                <a:solidFill>
                  <a:srgbClr val="00050F"/>
                </a:solidFill>
                <a:latin typeface="Verdana"/>
                <a:ea typeface="Verdana"/>
                <a:cs typeface="Verdana"/>
                <a:sym typeface="Verdana"/>
              </a:rPr>
              <a:t>Hard Disks</a:t>
            </a:r>
            <a:endParaRPr sz="1400">
              <a:solidFill>
                <a:schemeClr val="dk1"/>
              </a:solidFill>
              <a:latin typeface="Verdana"/>
              <a:ea typeface="Verdana"/>
              <a:cs typeface="Verdana"/>
              <a:sym typeface="Verdana"/>
            </a:endParaRPr>
          </a:p>
        </p:txBody>
      </p:sp>
      <p:sp>
        <p:nvSpPr>
          <p:cNvPr id="936" name="Google Shape;936;p54"/>
          <p:cNvSpPr txBox="1"/>
          <p:nvPr/>
        </p:nvSpPr>
        <p:spPr>
          <a:xfrm>
            <a:off x="1217167" y="5091500"/>
            <a:ext cx="509684" cy="203707"/>
          </a:xfrm>
          <a:prstGeom prst="rect">
            <a:avLst/>
          </a:prstGeom>
          <a:noFill/>
          <a:ln>
            <a:noFill/>
          </a:ln>
        </p:spPr>
        <p:txBody>
          <a:bodyPr anchorCtr="0" anchor="t" bIns="0" lIns="0" spcFirstLastPara="1" rIns="0" wrap="square" tIns="0">
            <a:noAutofit/>
          </a:bodyPr>
          <a:lstStyle/>
          <a:p>
            <a:pPr indent="0" lvl="0" marL="12700" marR="0" rtl="0" algn="l">
              <a:lnSpc>
                <a:spcPct val="111071"/>
              </a:lnSpc>
              <a:spcBef>
                <a:spcPts val="0"/>
              </a:spcBef>
              <a:spcAft>
                <a:spcPts val="0"/>
              </a:spcAft>
              <a:buNone/>
            </a:pPr>
            <a:r>
              <a:rPr b="1" lang="en-US" sz="1400">
                <a:solidFill>
                  <a:srgbClr val="00050F"/>
                </a:solidFill>
                <a:latin typeface="Verdana"/>
                <a:ea typeface="Verdana"/>
                <a:cs typeface="Verdana"/>
                <a:sym typeface="Verdana"/>
              </a:rPr>
              <a:t>Host</a:t>
            </a:r>
            <a:endParaRPr sz="1400">
              <a:solidFill>
                <a:schemeClr val="dk1"/>
              </a:solidFill>
              <a:latin typeface="Verdana"/>
              <a:ea typeface="Verdana"/>
              <a:cs typeface="Verdana"/>
              <a:sym typeface="Verdana"/>
            </a:endParaRPr>
          </a:p>
        </p:txBody>
      </p:sp>
      <p:sp>
        <p:nvSpPr>
          <p:cNvPr id="937" name="Google Shape;937;p54"/>
          <p:cNvSpPr txBox="1"/>
          <p:nvPr/>
        </p:nvSpPr>
        <p:spPr>
          <a:xfrm>
            <a:off x="5224017" y="5639188"/>
            <a:ext cx="1183867" cy="203707"/>
          </a:xfrm>
          <a:prstGeom prst="rect">
            <a:avLst/>
          </a:prstGeom>
          <a:noFill/>
          <a:ln>
            <a:noFill/>
          </a:ln>
        </p:spPr>
        <p:txBody>
          <a:bodyPr anchorCtr="0" anchor="t" bIns="0" lIns="0" spcFirstLastPara="1" rIns="0" wrap="square" tIns="0">
            <a:noAutofit/>
          </a:bodyPr>
          <a:lstStyle/>
          <a:p>
            <a:pPr indent="0" lvl="0" marL="12700" marR="0" rtl="0" algn="l">
              <a:lnSpc>
                <a:spcPct val="111071"/>
              </a:lnSpc>
              <a:spcBef>
                <a:spcPts val="0"/>
              </a:spcBef>
              <a:spcAft>
                <a:spcPts val="0"/>
              </a:spcAft>
              <a:buNone/>
            </a:pPr>
            <a:r>
              <a:rPr b="1" lang="en-US" sz="1400">
                <a:solidFill>
                  <a:srgbClr val="00050F"/>
                </a:solidFill>
                <a:latin typeface="Verdana"/>
                <a:ea typeface="Verdana"/>
                <a:cs typeface="Verdana"/>
                <a:sym typeface="Verdana"/>
              </a:rPr>
              <a:t>RAID Array</a:t>
            </a:r>
            <a:endParaRPr sz="1400">
              <a:solidFill>
                <a:schemeClr val="dk1"/>
              </a:solidFill>
              <a:latin typeface="Verdana"/>
              <a:ea typeface="Verdana"/>
              <a:cs typeface="Verdana"/>
              <a:sym typeface="Verdana"/>
            </a:endParaRPr>
          </a:p>
        </p:txBody>
      </p:sp>
      <p:sp>
        <p:nvSpPr>
          <p:cNvPr id="938" name="Google Shape;938;p54"/>
          <p:cNvSpPr txBox="1"/>
          <p:nvPr/>
        </p:nvSpPr>
        <p:spPr>
          <a:xfrm>
            <a:off x="5865875" y="2821431"/>
            <a:ext cx="1359407" cy="152400"/>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p:txBody>
      </p:sp>
      <p:sp>
        <p:nvSpPr>
          <p:cNvPr id="939" name="Google Shape;939;p54"/>
          <p:cNvSpPr txBox="1"/>
          <p:nvPr/>
        </p:nvSpPr>
        <p:spPr>
          <a:xfrm>
            <a:off x="5865875" y="3738879"/>
            <a:ext cx="1359407" cy="152400"/>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p:txBody>
      </p:sp>
      <p:sp>
        <p:nvSpPr>
          <p:cNvPr id="940" name="Google Shape;940;p54"/>
          <p:cNvSpPr txBox="1"/>
          <p:nvPr/>
        </p:nvSpPr>
        <p:spPr>
          <a:xfrm>
            <a:off x="5917691" y="3831081"/>
            <a:ext cx="1269491" cy="152400"/>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p:txBody>
      </p:sp>
      <p:sp>
        <p:nvSpPr>
          <p:cNvPr id="941" name="Google Shape;941;p54"/>
          <p:cNvSpPr txBox="1"/>
          <p:nvPr/>
        </p:nvSpPr>
        <p:spPr>
          <a:xfrm>
            <a:off x="5925311" y="4977891"/>
            <a:ext cx="1269491" cy="152400"/>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55"/>
          <p:cNvSpPr/>
          <p:nvPr/>
        </p:nvSpPr>
        <p:spPr>
          <a:xfrm>
            <a:off x="1237487" y="6348984"/>
            <a:ext cx="8225028" cy="18440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7" name="Google Shape;947;p55"/>
          <p:cNvSpPr/>
          <p:nvPr/>
        </p:nvSpPr>
        <p:spPr>
          <a:xfrm>
            <a:off x="1226819" y="6070091"/>
            <a:ext cx="8226552" cy="18135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8" name="Google Shape;948;p55"/>
          <p:cNvSpPr/>
          <p:nvPr/>
        </p:nvSpPr>
        <p:spPr>
          <a:xfrm>
            <a:off x="2756916" y="5952744"/>
            <a:ext cx="997139" cy="84124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9" name="Google Shape;949;p55"/>
          <p:cNvSpPr/>
          <p:nvPr/>
        </p:nvSpPr>
        <p:spPr>
          <a:xfrm>
            <a:off x="4559807" y="6114287"/>
            <a:ext cx="544067" cy="76200"/>
          </a:xfrm>
          <a:custGeom>
            <a:rect b="b" l="l" r="r" t="t"/>
            <a:pathLst>
              <a:path extrusionOk="0" h="76200" w="544067">
                <a:moveTo>
                  <a:pt x="480059" y="42671"/>
                </a:moveTo>
                <a:lnTo>
                  <a:pt x="467867" y="42671"/>
                </a:lnTo>
                <a:lnTo>
                  <a:pt x="467867" y="76199"/>
                </a:lnTo>
                <a:lnTo>
                  <a:pt x="544067" y="38099"/>
                </a:lnTo>
                <a:lnTo>
                  <a:pt x="480059" y="42671"/>
                </a:lnTo>
                <a:close/>
              </a:path>
              <a:path extrusionOk="0" h="76200" w="544067">
                <a:moveTo>
                  <a:pt x="480059" y="33527"/>
                </a:moveTo>
                <a:lnTo>
                  <a:pt x="467867" y="0"/>
                </a:lnTo>
                <a:lnTo>
                  <a:pt x="467867" y="33528"/>
                </a:lnTo>
                <a:lnTo>
                  <a:pt x="480059" y="33527"/>
                </a:lnTo>
                <a:close/>
              </a:path>
              <a:path extrusionOk="0" h="76200" w="544067">
                <a:moveTo>
                  <a:pt x="0" y="33527"/>
                </a:moveTo>
                <a:lnTo>
                  <a:pt x="0" y="42671"/>
                </a:lnTo>
                <a:lnTo>
                  <a:pt x="480059" y="42671"/>
                </a:lnTo>
                <a:lnTo>
                  <a:pt x="544067" y="38099"/>
                </a:lnTo>
                <a:lnTo>
                  <a:pt x="467867" y="0"/>
                </a:lnTo>
                <a:lnTo>
                  <a:pt x="480059" y="33527"/>
                </a:lnTo>
                <a:lnTo>
                  <a:pt x="0" y="33527"/>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0" name="Google Shape;950;p55"/>
          <p:cNvSpPr/>
          <p:nvPr/>
        </p:nvSpPr>
        <p:spPr>
          <a:xfrm>
            <a:off x="4555235" y="6419087"/>
            <a:ext cx="548639" cy="76200"/>
          </a:xfrm>
          <a:custGeom>
            <a:rect b="b" l="l" r="r" t="t"/>
            <a:pathLst>
              <a:path extrusionOk="0" h="76200" w="548639">
                <a:moveTo>
                  <a:pt x="484631" y="42671"/>
                </a:moveTo>
                <a:lnTo>
                  <a:pt x="472440" y="42671"/>
                </a:lnTo>
                <a:lnTo>
                  <a:pt x="472439" y="76199"/>
                </a:lnTo>
                <a:lnTo>
                  <a:pt x="548639" y="38099"/>
                </a:lnTo>
                <a:lnTo>
                  <a:pt x="484631" y="42671"/>
                </a:lnTo>
                <a:close/>
              </a:path>
              <a:path extrusionOk="0" h="76200" w="548639">
                <a:moveTo>
                  <a:pt x="484631" y="33527"/>
                </a:moveTo>
                <a:lnTo>
                  <a:pt x="472439" y="0"/>
                </a:lnTo>
                <a:lnTo>
                  <a:pt x="472440" y="33527"/>
                </a:lnTo>
                <a:lnTo>
                  <a:pt x="484631" y="33527"/>
                </a:lnTo>
                <a:close/>
              </a:path>
              <a:path extrusionOk="0" h="76200" w="548639">
                <a:moveTo>
                  <a:pt x="0" y="33527"/>
                </a:moveTo>
                <a:lnTo>
                  <a:pt x="0" y="42671"/>
                </a:lnTo>
                <a:lnTo>
                  <a:pt x="484631" y="42671"/>
                </a:lnTo>
                <a:lnTo>
                  <a:pt x="548639" y="38099"/>
                </a:lnTo>
                <a:lnTo>
                  <a:pt x="472439" y="0"/>
                </a:lnTo>
                <a:lnTo>
                  <a:pt x="484631" y="33527"/>
                </a:lnTo>
                <a:lnTo>
                  <a:pt x="0" y="33527"/>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1" name="Google Shape;951;p55"/>
          <p:cNvSpPr/>
          <p:nvPr/>
        </p:nvSpPr>
        <p:spPr>
          <a:xfrm>
            <a:off x="3820667" y="6147815"/>
            <a:ext cx="737615" cy="42671"/>
          </a:xfrm>
          <a:custGeom>
            <a:rect b="b" l="l" r="r" t="t"/>
            <a:pathLst>
              <a:path extrusionOk="0" h="42672" w="737615">
                <a:moveTo>
                  <a:pt x="76200" y="9143"/>
                </a:moveTo>
                <a:lnTo>
                  <a:pt x="737615" y="9143"/>
                </a:lnTo>
                <a:lnTo>
                  <a:pt x="737615" y="0"/>
                </a:lnTo>
                <a:lnTo>
                  <a:pt x="64008" y="0"/>
                </a:lnTo>
                <a:lnTo>
                  <a:pt x="64008" y="9143"/>
                </a:lnTo>
                <a:lnTo>
                  <a:pt x="76200" y="9143"/>
                </a:lnTo>
                <a:close/>
              </a:path>
              <a:path extrusionOk="0" h="42672" w="737615">
                <a:moveTo>
                  <a:pt x="76199" y="0"/>
                </a:moveTo>
                <a:lnTo>
                  <a:pt x="76200" y="-33528"/>
                </a:lnTo>
                <a:lnTo>
                  <a:pt x="0" y="4571"/>
                </a:lnTo>
                <a:lnTo>
                  <a:pt x="76200" y="42671"/>
                </a:lnTo>
                <a:lnTo>
                  <a:pt x="76200" y="9143"/>
                </a:lnTo>
                <a:lnTo>
                  <a:pt x="64008" y="9143"/>
                </a:lnTo>
                <a:lnTo>
                  <a:pt x="64008" y="0"/>
                </a:lnTo>
                <a:lnTo>
                  <a:pt x="76199" y="0"/>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2" name="Google Shape;952;p55"/>
          <p:cNvSpPr/>
          <p:nvPr/>
        </p:nvSpPr>
        <p:spPr>
          <a:xfrm>
            <a:off x="3820667" y="6452615"/>
            <a:ext cx="733043" cy="42671"/>
          </a:xfrm>
          <a:custGeom>
            <a:rect b="b" l="l" r="r" t="t"/>
            <a:pathLst>
              <a:path extrusionOk="0" h="42672" w="733043">
                <a:moveTo>
                  <a:pt x="76200" y="9143"/>
                </a:moveTo>
                <a:lnTo>
                  <a:pt x="733043" y="9143"/>
                </a:lnTo>
                <a:lnTo>
                  <a:pt x="733043" y="0"/>
                </a:lnTo>
                <a:lnTo>
                  <a:pt x="64008" y="0"/>
                </a:lnTo>
                <a:lnTo>
                  <a:pt x="64008" y="9143"/>
                </a:lnTo>
                <a:lnTo>
                  <a:pt x="76200" y="9143"/>
                </a:lnTo>
                <a:close/>
              </a:path>
              <a:path extrusionOk="0" h="42672" w="733043">
                <a:moveTo>
                  <a:pt x="76199" y="0"/>
                </a:moveTo>
                <a:lnTo>
                  <a:pt x="76200" y="-33528"/>
                </a:lnTo>
                <a:lnTo>
                  <a:pt x="0" y="4571"/>
                </a:lnTo>
                <a:lnTo>
                  <a:pt x="76200" y="42671"/>
                </a:lnTo>
                <a:lnTo>
                  <a:pt x="76200" y="9143"/>
                </a:lnTo>
                <a:lnTo>
                  <a:pt x="64008" y="9143"/>
                </a:lnTo>
                <a:lnTo>
                  <a:pt x="64008" y="0"/>
                </a:lnTo>
                <a:lnTo>
                  <a:pt x="76199" y="0"/>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3" name="Google Shape;953;p55"/>
          <p:cNvSpPr/>
          <p:nvPr/>
        </p:nvSpPr>
        <p:spPr>
          <a:xfrm>
            <a:off x="4498847" y="6152387"/>
            <a:ext cx="24384" cy="609599"/>
          </a:xfrm>
          <a:custGeom>
            <a:rect b="b" l="l" r="r" t="t"/>
            <a:pathLst>
              <a:path extrusionOk="0" h="609599" w="24384">
                <a:moveTo>
                  <a:pt x="16764" y="0"/>
                </a:moveTo>
                <a:lnTo>
                  <a:pt x="0" y="0"/>
                </a:lnTo>
                <a:lnTo>
                  <a:pt x="7620" y="609599"/>
                </a:lnTo>
                <a:lnTo>
                  <a:pt x="24384" y="609599"/>
                </a:lnTo>
                <a:lnTo>
                  <a:pt x="16764" y="0"/>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 name="Google Shape;954;p55"/>
          <p:cNvSpPr/>
          <p:nvPr/>
        </p:nvSpPr>
        <p:spPr>
          <a:xfrm>
            <a:off x="3134867" y="5141389"/>
            <a:ext cx="5037216" cy="38920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 name="Google Shape;955;p55"/>
          <p:cNvSpPr/>
          <p:nvPr/>
        </p:nvSpPr>
        <p:spPr>
          <a:xfrm>
            <a:off x="3134867" y="5141389"/>
            <a:ext cx="5037216" cy="38920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6" name="Google Shape;956;p55"/>
          <p:cNvSpPr/>
          <p:nvPr/>
        </p:nvSpPr>
        <p:spPr>
          <a:xfrm>
            <a:off x="3134867" y="5141389"/>
            <a:ext cx="5037216" cy="389206"/>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7" name="Google Shape;957;p55"/>
          <p:cNvSpPr/>
          <p:nvPr/>
        </p:nvSpPr>
        <p:spPr>
          <a:xfrm>
            <a:off x="3122675" y="5138927"/>
            <a:ext cx="5055107" cy="406907"/>
          </a:xfrm>
          <a:custGeom>
            <a:rect b="b" l="l" r="r" t="t"/>
            <a:pathLst>
              <a:path extrusionOk="0" h="406907" w="5055107">
                <a:moveTo>
                  <a:pt x="12191" y="380999"/>
                </a:moveTo>
                <a:lnTo>
                  <a:pt x="12191" y="25908"/>
                </a:lnTo>
                <a:lnTo>
                  <a:pt x="25907" y="12192"/>
                </a:lnTo>
                <a:lnTo>
                  <a:pt x="5029199" y="12192"/>
                </a:lnTo>
                <a:lnTo>
                  <a:pt x="5055107" y="0"/>
                </a:lnTo>
                <a:lnTo>
                  <a:pt x="0" y="0"/>
                </a:lnTo>
                <a:lnTo>
                  <a:pt x="12191" y="380999"/>
                </a:lnTo>
                <a:close/>
              </a:path>
              <a:path extrusionOk="0" h="406907" w="5055107">
                <a:moveTo>
                  <a:pt x="5055107" y="406907"/>
                </a:moveTo>
                <a:lnTo>
                  <a:pt x="5055107" y="0"/>
                </a:lnTo>
                <a:lnTo>
                  <a:pt x="5029199" y="12192"/>
                </a:lnTo>
                <a:lnTo>
                  <a:pt x="25907" y="12192"/>
                </a:lnTo>
                <a:lnTo>
                  <a:pt x="12191" y="25908"/>
                </a:lnTo>
                <a:lnTo>
                  <a:pt x="12191" y="380999"/>
                </a:lnTo>
                <a:lnTo>
                  <a:pt x="0" y="0"/>
                </a:lnTo>
                <a:lnTo>
                  <a:pt x="0" y="406907"/>
                </a:lnTo>
                <a:lnTo>
                  <a:pt x="5055107" y="406907"/>
                </a:lnTo>
                <a:lnTo>
                  <a:pt x="25907" y="393191"/>
                </a:lnTo>
                <a:lnTo>
                  <a:pt x="25907" y="25907"/>
                </a:lnTo>
                <a:lnTo>
                  <a:pt x="5041391" y="25908"/>
                </a:lnTo>
                <a:lnTo>
                  <a:pt x="5041391" y="380999"/>
                </a:lnTo>
                <a:lnTo>
                  <a:pt x="5029199" y="393191"/>
                </a:lnTo>
                <a:lnTo>
                  <a:pt x="5055107" y="406907"/>
                </a:lnTo>
                <a:close/>
              </a:path>
              <a:path extrusionOk="0" h="406907" w="5055107">
                <a:moveTo>
                  <a:pt x="5041391" y="25908"/>
                </a:moveTo>
                <a:lnTo>
                  <a:pt x="5029199" y="25907"/>
                </a:lnTo>
                <a:lnTo>
                  <a:pt x="5029199" y="380999"/>
                </a:lnTo>
                <a:lnTo>
                  <a:pt x="25907" y="380999"/>
                </a:lnTo>
                <a:lnTo>
                  <a:pt x="25907" y="393191"/>
                </a:lnTo>
                <a:lnTo>
                  <a:pt x="5055107" y="406907"/>
                </a:lnTo>
                <a:lnTo>
                  <a:pt x="5029199" y="393191"/>
                </a:lnTo>
                <a:lnTo>
                  <a:pt x="5041391" y="380999"/>
                </a:lnTo>
                <a:lnTo>
                  <a:pt x="5041391" y="2590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8" name="Google Shape;958;p55"/>
          <p:cNvSpPr/>
          <p:nvPr/>
        </p:nvSpPr>
        <p:spPr>
          <a:xfrm>
            <a:off x="4658867" y="5151119"/>
            <a:ext cx="0" cy="379475"/>
          </a:xfrm>
          <a:custGeom>
            <a:rect b="b" l="l" r="r" t="t"/>
            <a:pathLst>
              <a:path extrusionOk="0" h="379475" w="120000">
                <a:moveTo>
                  <a:pt x="0" y="0"/>
                </a:moveTo>
                <a:lnTo>
                  <a:pt x="0" y="379475"/>
                </a:lnTo>
              </a:path>
            </a:pathLst>
          </a:custGeom>
          <a:noFill/>
          <a:ln cap="flat" cmpd="sng" w="256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9" name="Google Shape;959;p55"/>
          <p:cNvSpPr/>
          <p:nvPr/>
        </p:nvSpPr>
        <p:spPr>
          <a:xfrm>
            <a:off x="6487667" y="5151119"/>
            <a:ext cx="0" cy="379475"/>
          </a:xfrm>
          <a:custGeom>
            <a:rect b="b" l="l" r="r" t="t"/>
            <a:pathLst>
              <a:path extrusionOk="0" h="379475" w="120000">
                <a:moveTo>
                  <a:pt x="0" y="0"/>
                </a:moveTo>
                <a:lnTo>
                  <a:pt x="0" y="379475"/>
                </a:lnTo>
              </a:path>
            </a:pathLst>
          </a:custGeom>
          <a:noFill/>
          <a:ln cap="flat" cmpd="sng" w="256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 name="Google Shape;960;p55"/>
          <p:cNvSpPr/>
          <p:nvPr/>
        </p:nvSpPr>
        <p:spPr>
          <a:xfrm>
            <a:off x="4651247" y="5522975"/>
            <a:ext cx="609599" cy="537971"/>
          </a:xfrm>
          <a:custGeom>
            <a:rect b="b" l="l" r="r" t="t"/>
            <a:pathLst>
              <a:path extrusionOk="0" h="537971" w="609599">
                <a:moveTo>
                  <a:pt x="16764" y="0"/>
                </a:moveTo>
                <a:lnTo>
                  <a:pt x="0" y="19812"/>
                </a:lnTo>
                <a:lnTo>
                  <a:pt x="19812" y="36576"/>
                </a:lnTo>
                <a:lnTo>
                  <a:pt x="35052" y="16764"/>
                </a:lnTo>
                <a:lnTo>
                  <a:pt x="16764" y="0"/>
                </a:lnTo>
                <a:close/>
              </a:path>
              <a:path extrusionOk="0" h="537971" w="609599">
                <a:moveTo>
                  <a:pt x="54864" y="33528"/>
                </a:moveTo>
                <a:lnTo>
                  <a:pt x="38100" y="53340"/>
                </a:lnTo>
                <a:lnTo>
                  <a:pt x="57912" y="70104"/>
                </a:lnTo>
                <a:lnTo>
                  <a:pt x="74676" y="50292"/>
                </a:lnTo>
                <a:lnTo>
                  <a:pt x="54864" y="33528"/>
                </a:lnTo>
                <a:close/>
              </a:path>
              <a:path extrusionOk="0" h="537971" w="609599">
                <a:moveTo>
                  <a:pt x="92964" y="67056"/>
                </a:moveTo>
                <a:lnTo>
                  <a:pt x="76200" y="86868"/>
                </a:lnTo>
                <a:lnTo>
                  <a:pt x="96012" y="103632"/>
                </a:lnTo>
                <a:lnTo>
                  <a:pt x="112776" y="83820"/>
                </a:lnTo>
                <a:lnTo>
                  <a:pt x="92964" y="67056"/>
                </a:lnTo>
                <a:close/>
              </a:path>
              <a:path extrusionOk="0" h="537971" w="609599">
                <a:moveTo>
                  <a:pt x="131064" y="100584"/>
                </a:moveTo>
                <a:lnTo>
                  <a:pt x="114300" y="120396"/>
                </a:lnTo>
                <a:lnTo>
                  <a:pt x="134112" y="137160"/>
                </a:lnTo>
                <a:lnTo>
                  <a:pt x="150876" y="117348"/>
                </a:lnTo>
                <a:lnTo>
                  <a:pt x="131064" y="100584"/>
                </a:lnTo>
                <a:close/>
              </a:path>
              <a:path extrusionOk="0" h="537971" w="609599">
                <a:moveTo>
                  <a:pt x="169164" y="134112"/>
                </a:moveTo>
                <a:lnTo>
                  <a:pt x="152400" y="153924"/>
                </a:lnTo>
                <a:lnTo>
                  <a:pt x="172212" y="170688"/>
                </a:lnTo>
                <a:lnTo>
                  <a:pt x="188975" y="150876"/>
                </a:lnTo>
                <a:lnTo>
                  <a:pt x="169164" y="134112"/>
                </a:lnTo>
                <a:close/>
              </a:path>
              <a:path extrusionOk="0" h="537971" w="609599">
                <a:moveTo>
                  <a:pt x="207263" y="167640"/>
                </a:moveTo>
                <a:lnTo>
                  <a:pt x="190499" y="185928"/>
                </a:lnTo>
                <a:lnTo>
                  <a:pt x="210311" y="202692"/>
                </a:lnTo>
                <a:lnTo>
                  <a:pt x="227075" y="184404"/>
                </a:lnTo>
                <a:lnTo>
                  <a:pt x="207263" y="167640"/>
                </a:lnTo>
                <a:close/>
              </a:path>
              <a:path extrusionOk="0" h="537971" w="609599">
                <a:moveTo>
                  <a:pt x="245363" y="201168"/>
                </a:moveTo>
                <a:lnTo>
                  <a:pt x="228599" y="219456"/>
                </a:lnTo>
                <a:lnTo>
                  <a:pt x="248411" y="236220"/>
                </a:lnTo>
                <a:lnTo>
                  <a:pt x="265175" y="217932"/>
                </a:lnTo>
                <a:lnTo>
                  <a:pt x="245363" y="201168"/>
                </a:lnTo>
                <a:close/>
              </a:path>
              <a:path extrusionOk="0" h="537971" w="609599">
                <a:moveTo>
                  <a:pt x="284987" y="234696"/>
                </a:moveTo>
                <a:lnTo>
                  <a:pt x="268223" y="252984"/>
                </a:lnTo>
                <a:lnTo>
                  <a:pt x="286511" y="269748"/>
                </a:lnTo>
                <a:lnTo>
                  <a:pt x="303275" y="251460"/>
                </a:lnTo>
                <a:lnTo>
                  <a:pt x="284987" y="234696"/>
                </a:lnTo>
                <a:close/>
              </a:path>
              <a:path extrusionOk="0" h="537971" w="609599">
                <a:moveTo>
                  <a:pt x="323087" y="268224"/>
                </a:moveTo>
                <a:lnTo>
                  <a:pt x="306323" y="286512"/>
                </a:lnTo>
                <a:lnTo>
                  <a:pt x="324611" y="303276"/>
                </a:lnTo>
                <a:lnTo>
                  <a:pt x="341375" y="284988"/>
                </a:lnTo>
                <a:lnTo>
                  <a:pt x="323087" y="268224"/>
                </a:lnTo>
                <a:close/>
              </a:path>
              <a:path extrusionOk="0" h="537971" w="609599">
                <a:moveTo>
                  <a:pt x="361187" y="301752"/>
                </a:moveTo>
                <a:lnTo>
                  <a:pt x="344423" y="320040"/>
                </a:lnTo>
                <a:lnTo>
                  <a:pt x="362711" y="336804"/>
                </a:lnTo>
                <a:lnTo>
                  <a:pt x="379475" y="318516"/>
                </a:lnTo>
                <a:lnTo>
                  <a:pt x="361187" y="301752"/>
                </a:lnTo>
                <a:close/>
              </a:path>
              <a:path extrusionOk="0" h="537971" w="609599">
                <a:moveTo>
                  <a:pt x="399287" y="335280"/>
                </a:moveTo>
                <a:lnTo>
                  <a:pt x="382523" y="353568"/>
                </a:lnTo>
                <a:lnTo>
                  <a:pt x="400811" y="370332"/>
                </a:lnTo>
                <a:lnTo>
                  <a:pt x="417575" y="352044"/>
                </a:lnTo>
                <a:lnTo>
                  <a:pt x="399287" y="335280"/>
                </a:lnTo>
                <a:close/>
              </a:path>
              <a:path extrusionOk="0" h="537971" w="609599">
                <a:moveTo>
                  <a:pt x="437387" y="368808"/>
                </a:moveTo>
                <a:lnTo>
                  <a:pt x="420623" y="387096"/>
                </a:lnTo>
                <a:lnTo>
                  <a:pt x="438911" y="403860"/>
                </a:lnTo>
                <a:lnTo>
                  <a:pt x="455675" y="385572"/>
                </a:lnTo>
                <a:lnTo>
                  <a:pt x="437387" y="368808"/>
                </a:lnTo>
                <a:close/>
              </a:path>
              <a:path extrusionOk="0" h="537971" w="609599">
                <a:moveTo>
                  <a:pt x="475487" y="402336"/>
                </a:moveTo>
                <a:lnTo>
                  <a:pt x="458723" y="420624"/>
                </a:lnTo>
                <a:lnTo>
                  <a:pt x="478535" y="437388"/>
                </a:lnTo>
                <a:lnTo>
                  <a:pt x="495299" y="419100"/>
                </a:lnTo>
                <a:lnTo>
                  <a:pt x="475487" y="402336"/>
                </a:lnTo>
                <a:close/>
              </a:path>
              <a:path extrusionOk="0" h="537971" w="609599">
                <a:moveTo>
                  <a:pt x="513587" y="435864"/>
                </a:moveTo>
                <a:lnTo>
                  <a:pt x="496823" y="454151"/>
                </a:lnTo>
                <a:lnTo>
                  <a:pt x="516635" y="470915"/>
                </a:lnTo>
                <a:lnTo>
                  <a:pt x="533399" y="452627"/>
                </a:lnTo>
                <a:lnTo>
                  <a:pt x="513587" y="435864"/>
                </a:lnTo>
                <a:close/>
              </a:path>
              <a:path extrusionOk="0" h="537971" w="609599">
                <a:moveTo>
                  <a:pt x="551687" y="467867"/>
                </a:moveTo>
                <a:lnTo>
                  <a:pt x="534923" y="487679"/>
                </a:lnTo>
                <a:lnTo>
                  <a:pt x="554735" y="504443"/>
                </a:lnTo>
                <a:lnTo>
                  <a:pt x="571499" y="484631"/>
                </a:lnTo>
                <a:lnTo>
                  <a:pt x="551687" y="467867"/>
                </a:lnTo>
                <a:close/>
              </a:path>
              <a:path extrusionOk="0" h="537971" w="609599">
                <a:moveTo>
                  <a:pt x="589787" y="501395"/>
                </a:moveTo>
                <a:lnTo>
                  <a:pt x="573023" y="521207"/>
                </a:lnTo>
                <a:lnTo>
                  <a:pt x="592835" y="537971"/>
                </a:lnTo>
                <a:lnTo>
                  <a:pt x="609599" y="518159"/>
                </a:lnTo>
                <a:lnTo>
                  <a:pt x="589787" y="501395"/>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1" name="Google Shape;961;p55"/>
          <p:cNvSpPr/>
          <p:nvPr/>
        </p:nvSpPr>
        <p:spPr>
          <a:xfrm>
            <a:off x="6109715" y="5526023"/>
            <a:ext cx="388619" cy="530351"/>
          </a:xfrm>
          <a:custGeom>
            <a:rect b="b" l="l" r="r" t="t"/>
            <a:pathLst>
              <a:path extrusionOk="0" h="530351" w="388619">
                <a:moveTo>
                  <a:pt x="368807" y="0"/>
                </a:moveTo>
                <a:lnTo>
                  <a:pt x="353567" y="19812"/>
                </a:lnTo>
                <a:lnTo>
                  <a:pt x="374903" y="35052"/>
                </a:lnTo>
                <a:lnTo>
                  <a:pt x="388619" y="13716"/>
                </a:lnTo>
                <a:lnTo>
                  <a:pt x="368807" y="0"/>
                </a:lnTo>
                <a:close/>
              </a:path>
              <a:path extrusionOk="0" h="530351" w="388619">
                <a:moveTo>
                  <a:pt x="338327" y="41148"/>
                </a:moveTo>
                <a:lnTo>
                  <a:pt x="324612" y="60960"/>
                </a:lnTo>
                <a:lnTo>
                  <a:pt x="344424" y="76200"/>
                </a:lnTo>
                <a:lnTo>
                  <a:pt x="359663" y="54864"/>
                </a:lnTo>
                <a:lnTo>
                  <a:pt x="338327" y="41148"/>
                </a:lnTo>
                <a:close/>
              </a:path>
              <a:path extrusionOk="0" h="530351" w="388619">
                <a:moveTo>
                  <a:pt x="309372" y="82296"/>
                </a:moveTo>
                <a:lnTo>
                  <a:pt x="294131" y="102108"/>
                </a:lnTo>
                <a:lnTo>
                  <a:pt x="315467" y="117348"/>
                </a:lnTo>
                <a:lnTo>
                  <a:pt x="330707" y="97536"/>
                </a:lnTo>
                <a:lnTo>
                  <a:pt x="309372" y="82296"/>
                </a:lnTo>
                <a:close/>
              </a:path>
              <a:path extrusionOk="0" h="530351" w="388619">
                <a:moveTo>
                  <a:pt x="280415" y="123444"/>
                </a:moveTo>
                <a:lnTo>
                  <a:pt x="265175" y="144780"/>
                </a:lnTo>
                <a:lnTo>
                  <a:pt x="284988" y="158496"/>
                </a:lnTo>
                <a:lnTo>
                  <a:pt x="300227" y="138684"/>
                </a:lnTo>
                <a:lnTo>
                  <a:pt x="280415" y="123444"/>
                </a:lnTo>
                <a:close/>
              </a:path>
              <a:path extrusionOk="0" h="530351" w="388619">
                <a:moveTo>
                  <a:pt x="249936" y="164592"/>
                </a:moveTo>
                <a:lnTo>
                  <a:pt x="236219" y="185928"/>
                </a:lnTo>
                <a:lnTo>
                  <a:pt x="256031" y="199644"/>
                </a:lnTo>
                <a:lnTo>
                  <a:pt x="271272" y="179832"/>
                </a:lnTo>
                <a:lnTo>
                  <a:pt x="249936" y="164592"/>
                </a:lnTo>
                <a:close/>
              </a:path>
              <a:path extrusionOk="0" h="530351" w="388619">
                <a:moveTo>
                  <a:pt x="220979" y="205740"/>
                </a:moveTo>
                <a:lnTo>
                  <a:pt x="205739" y="227076"/>
                </a:lnTo>
                <a:lnTo>
                  <a:pt x="227075" y="240792"/>
                </a:lnTo>
                <a:lnTo>
                  <a:pt x="240791" y="220980"/>
                </a:lnTo>
                <a:lnTo>
                  <a:pt x="220979" y="205740"/>
                </a:lnTo>
                <a:close/>
              </a:path>
              <a:path extrusionOk="0" h="530351" w="388619">
                <a:moveTo>
                  <a:pt x="190500" y="246888"/>
                </a:moveTo>
                <a:lnTo>
                  <a:pt x="176784" y="268224"/>
                </a:lnTo>
                <a:lnTo>
                  <a:pt x="196595" y="283464"/>
                </a:lnTo>
                <a:lnTo>
                  <a:pt x="211836" y="262128"/>
                </a:lnTo>
                <a:lnTo>
                  <a:pt x="190500" y="246888"/>
                </a:lnTo>
                <a:close/>
              </a:path>
              <a:path extrusionOk="0" h="530351" w="388619">
                <a:moveTo>
                  <a:pt x="161543" y="288036"/>
                </a:moveTo>
                <a:lnTo>
                  <a:pt x="146303" y="309372"/>
                </a:lnTo>
                <a:lnTo>
                  <a:pt x="167639" y="324612"/>
                </a:lnTo>
                <a:lnTo>
                  <a:pt x="182879" y="303276"/>
                </a:lnTo>
                <a:lnTo>
                  <a:pt x="161543" y="288036"/>
                </a:lnTo>
                <a:close/>
              </a:path>
              <a:path extrusionOk="0" h="530351" w="388619">
                <a:moveTo>
                  <a:pt x="132587" y="330708"/>
                </a:moveTo>
                <a:lnTo>
                  <a:pt x="117348" y="350520"/>
                </a:lnTo>
                <a:lnTo>
                  <a:pt x="138684" y="365760"/>
                </a:lnTo>
                <a:lnTo>
                  <a:pt x="152400" y="344424"/>
                </a:lnTo>
                <a:lnTo>
                  <a:pt x="132587" y="330708"/>
                </a:lnTo>
                <a:close/>
              </a:path>
              <a:path extrusionOk="0" h="530351" w="388619">
                <a:moveTo>
                  <a:pt x="102107" y="371856"/>
                </a:moveTo>
                <a:lnTo>
                  <a:pt x="88391" y="391668"/>
                </a:lnTo>
                <a:lnTo>
                  <a:pt x="108203" y="406908"/>
                </a:lnTo>
                <a:lnTo>
                  <a:pt x="123443" y="385572"/>
                </a:lnTo>
                <a:lnTo>
                  <a:pt x="102107" y="371856"/>
                </a:lnTo>
                <a:close/>
              </a:path>
              <a:path extrusionOk="0" h="530351" w="388619">
                <a:moveTo>
                  <a:pt x="73151" y="413004"/>
                </a:moveTo>
                <a:lnTo>
                  <a:pt x="57912" y="432816"/>
                </a:lnTo>
                <a:lnTo>
                  <a:pt x="79248" y="448055"/>
                </a:lnTo>
                <a:lnTo>
                  <a:pt x="94487" y="428244"/>
                </a:lnTo>
                <a:lnTo>
                  <a:pt x="73151" y="413004"/>
                </a:lnTo>
                <a:close/>
              </a:path>
              <a:path extrusionOk="0" h="530351" w="388619">
                <a:moveTo>
                  <a:pt x="44195" y="454151"/>
                </a:moveTo>
                <a:lnTo>
                  <a:pt x="28955" y="475487"/>
                </a:lnTo>
                <a:lnTo>
                  <a:pt x="48767" y="489203"/>
                </a:lnTo>
                <a:lnTo>
                  <a:pt x="64007" y="469391"/>
                </a:lnTo>
                <a:lnTo>
                  <a:pt x="44195" y="454151"/>
                </a:lnTo>
                <a:close/>
              </a:path>
              <a:path extrusionOk="0" h="530351" w="388619">
                <a:moveTo>
                  <a:pt x="13715" y="495299"/>
                </a:moveTo>
                <a:lnTo>
                  <a:pt x="0" y="516635"/>
                </a:lnTo>
                <a:lnTo>
                  <a:pt x="19812" y="530351"/>
                </a:lnTo>
                <a:lnTo>
                  <a:pt x="35051" y="510539"/>
                </a:lnTo>
                <a:lnTo>
                  <a:pt x="13715" y="49529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2" name="Google Shape;962;p55"/>
          <p:cNvSpPr/>
          <p:nvPr/>
        </p:nvSpPr>
        <p:spPr>
          <a:xfrm>
            <a:off x="5193791" y="5979685"/>
            <a:ext cx="992123" cy="847834"/>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3" name="Google Shape;963;p55"/>
          <p:cNvSpPr/>
          <p:nvPr/>
        </p:nvSpPr>
        <p:spPr>
          <a:xfrm>
            <a:off x="2752343" y="5524499"/>
            <a:ext cx="393191" cy="464819"/>
          </a:xfrm>
          <a:custGeom>
            <a:rect b="b" l="l" r="r" t="t"/>
            <a:pathLst>
              <a:path extrusionOk="0" h="464819" w="393191">
                <a:moveTo>
                  <a:pt x="373379" y="0"/>
                </a:moveTo>
                <a:lnTo>
                  <a:pt x="356615" y="19812"/>
                </a:lnTo>
                <a:lnTo>
                  <a:pt x="376427" y="36576"/>
                </a:lnTo>
                <a:lnTo>
                  <a:pt x="393191" y="16764"/>
                </a:lnTo>
                <a:lnTo>
                  <a:pt x="373379" y="0"/>
                </a:lnTo>
                <a:close/>
              </a:path>
              <a:path extrusionOk="0" h="464819" w="393191">
                <a:moveTo>
                  <a:pt x="341375" y="39624"/>
                </a:moveTo>
                <a:lnTo>
                  <a:pt x="324612" y="59436"/>
                </a:lnTo>
                <a:lnTo>
                  <a:pt x="344423" y="74676"/>
                </a:lnTo>
                <a:lnTo>
                  <a:pt x="361188" y="54864"/>
                </a:lnTo>
                <a:lnTo>
                  <a:pt x="341375" y="39624"/>
                </a:lnTo>
                <a:close/>
              </a:path>
              <a:path extrusionOk="0" h="464819" w="393191">
                <a:moveTo>
                  <a:pt x="307847" y="77724"/>
                </a:moveTo>
                <a:lnTo>
                  <a:pt x="292607" y="97536"/>
                </a:lnTo>
                <a:lnTo>
                  <a:pt x="312419" y="114300"/>
                </a:lnTo>
                <a:lnTo>
                  <a:pt x="327659" y="94488"/>
                </a:lnTo>
                <a:lnTo>
                  <a:pt x="307847" y="77724"/>
                </a:lnTo>
                <a:close/>
              </a:path>
              <a:path extrusionOk="0" h="464819" w="393191">
                <a:moveTo>
                  <a:pt x="275844" y="117348"/>
                </a:moveTo>
                <a:lnTo>
                  <a:pt x="259079" y="137160"/>
                </a:lnTo>
                <a:lnTo>
                  <a:pt x="278891" y="152400"/>
                </a:lnTo>
                <a:lnTo>
                  <a:pt x="295656" y="134112"/>
                </a:lnTo>
                <a:lnTo>
                  <a:pt x="275844" y="117348"/>
                </a:lnTo>
                <a:close/>
              </a:path>
              <a:path extrusionOk="0" h="464819" w="393191">
                <a:moveTo>
                  <a:pt x="243839" y="156972"/>
                </a:moveTo>
                <a:lnTo>
                  <a:pt x="227075" y="175260"/>
                </a:lnTo>
                <a:lnTo>
                  <a:pt x="246887" y="192024"/>
                </a:lnTo>
                <a:lnTo>
                  <a:pt x="263651" y="172212"/>
                </a:lnTo>
                <a:lnTo>
                  <a:pt x="243839" y="156972"/>
                </a:lnTo>
                <a:close/>
              </a:path>
              <a:path extrusionOk="0" h="464819" w="393191">
                <a:moveTo>
                  <a:pt x="210312" y="195072"/>
                </a:moveTo>
                <a:lnTo>
                  <a:pt x="195071" y="214884"/>
                </a:lnTo>
                <a:lnTo>
                  <a:pt x="214883" y="231648"/>
                </a:lnTo>
                <a:lnTo>
                  <a:pt x="230123" y="211836"/>
                </a:lnTo>
                <a:lnTo>
                  <a:pt x="210312" y="195072"/>
                </a:lnTo>
                <a:close/>
              </a:path>
              <a:path extrusionOk="0" h="464819" w="393191">
                <a:moveTo>
                  <a:pt x="178307" y="234696"/>
                </a:moveTo>
                <a:lnTo>
                  <a:pt x="161544" y="254508"/>
                </a:lnTo>
                <a:lnTo>
                  <a:pt x="181356" y="269748"/>
                </a:lnTo>
                <a:lnTo>
                  <a:pt x="198119" y="249936"/>
                </a:lnTo>
                <a:lnTo>
                  <a:pt x="178307" y="234696"/>
                </a:lnTo>
                <a:close/>
              </a:path>
              <a:path extrusionOk="0" h="464819" w="393191">
                <a:moveTo>
                  <a:pt x="146303" y="272796"/>
                </a:moveTo>
                <a:lnTo>
                  <a:pt x="129539" y="292608"/>
                </a:lnTo>
                <a:lnTo>
                  <a:pt x="149351" y="309372"/>
                </a:lnTo>
                <a:lnTo>
                  <a:pt x="164591" y="289560"/>
                </a:lnTo>
                <a:lnTo>
                  <a:pt x="146303" y="272796"/>
                </a:lnTo>
                <a:close/>
              </a:path>
              <a:path extrusionOk="0" h="464819" w="393191">
                <a:moveTo>
                  <a:pt x="112775" y="312420"/>
                </a:moveTo>
                <a:lnTo>
                  <a:pt x="97535" y="332232"/>
                </a:lnTo>
                <a:lnTo>
                  <a:pt x="115823" y="347472"/>
                </a:lnTo>
                <a:lnTo>
                  <a:pt x="132587" y="329184"/>
                </a:lnTo>
                <a:lnTo>
                  <a:pt x="112775" y="312420"/>
                </a:lnTo>
                <a:close/>
              </a:path>
              <a:path extrusionOk="0" h="464819" w="393191">
                <a:moveTo>
                  <a:pt x="80771" y="352044"/>
                </a:moveTo>
                <a:lnTo>
                  <a:pt x="64007" y="370332"/>
                </a:lnTo>
                <a:lnTo>
                  <a:pt x="83819" y="387096"/>
                </a:lnTo>
                <a:lnTo>
                  <a:pt x="100583" y="367284"/>
                </a:lnTo>
                <a:lnTo>
                  <a:pt x="80771" y="352044"/>
                </a:lnTo>
                <a:close/>
              </a:path>
              <a:path extrusionOk="0" h="464819" w="393191">
                <a:moveTo>
                  <a:pt x="48767" y="390144"/>
                </a:moveTo>
                <a:lnTo>
                  <a:pt x="32003" y="409956"/>
                </a:lnTo>
                <a:lnTo>
                  <a:pt x="51815" y="426720"/>
                </a:lnTo>
                <a:lnTo>
                  <a:pt x="67056" y="406908"/>
                </a:lnTo>
                <a:lnTo>
                  <a:pt x="48767" y="390144"/>
                </a:lnTo>
                <a:close/>
              </a:path>
              <a:path extrusionOk="0" h="464819" w="393191">
                <a:moveTo>
                  <a:pt x="15239" y="429768"/>
                </a:moveTo>
                <a:lnTo>
                  <a:pt x="0" y="449579"/>
                </a:lnTo>
                <a:lnTo>
                  <a:pt x="18287" y="464819"/>
                </a:lnTo>
                <a:lnTo>
                  <a:pt x="35051" y="445007"/>
                </a:lnTo>
                <a:lnTo>
                  <a:pt x="15239" y="429768"/>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4" name="Google Shape;964;p55"/>
          <p:cNvSpPr/>
          <p:nvPr/>
        </p:nvSpPr>
        <p:spPr>
          <a:xfrm>
            <a:off x="4631435" y="5521451"/>
            <a:ext cx="33527" cy="33528"/>
          </a:xfrm>
          <a:custGeom>
            <a:rect b="b" l="l" r="r" t="t"/>
            <a:pathLst>
              <a:path extrusionOk="0" h="33527" w="33527">
                <a:moveTo>
                  <a:pt x="22859" y="0"/>
                </a:moveTo>
                <a:lnTo>
                  <a:pt x="0" y="10668"/>
                </a:lnTo>
                <a:lnTo>
                  <a:pt x="10667" y="33528"/>
                </a:lnTo>
                <a:lnTo>
                  <a:pt x="33527" y="22860"/>
                </a:lnTo>
                <a:lnTo>
                  <a:pt x="22859"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5" name="Google Shape;965;p55"/>
          <p:cNvSpPr/>
          <p:nvPr/>
        </p:nvSpPr>
        <p:spPr>
          <a:xfrm>
            <a:off x="4585715" y="5544311"/>
            <a:ext cx="33527" cy="33527"/>
          </a:xfrm>
          <a:custGeom>
            <a:rect b="b" l="l" r="r" t="t"/>
            <a:pathLst>
              <a:path extrusionOk="0" h="33527" w="33527">
                <a:moveTo>
                  <a:pt x="22860" y="0"/>
                </a:moveTo>
                <a:lnTo>
                  <a:pt x="0" y="10667"/>
                </a:lnTo>
                <a:lnTo>
                  <a:pt x="10667" y="33527"/>
                </a:lnTo>
                <a:lnTo>
                  <a:pt x="33527" y="22859"/>
                </a:lnTo>
                <a:lnTo>
                  <a:pt x="22860"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6" name="Google Shape;966;p55"/>
          <p:cNvSpPr/>
          <p:nvPr/>
        </p:nvSpPr>
        <p:spPr>
          <a:xfrm>
            <a:off x="4539995" y="5567171"/>
            <a:ext cx="35051" cy="33528"/>
          </a:xfrm>
          <a:custGeom>
            <a:rect b="b" l="l" r="r" t="t"/>
            <a:pathLst>
              <a:path extrusionOk="0" h="33527" w="35051">
                <a:moveTo>
                  <a:pt x="22860" y="0"/>
                </a:moveTo>
                <a:lnTo>
                  <a:pt x="0" y="10668"/>
                </a:lnTo>
                <a:lnTo>
                  <a:pt x="12192" y="33528"/>
                </a:lnTo>
                <a:lnTo>
                  <a:pt x="35051" y="22860"/>
                </a:lnTo>
                <a:lnTo>
                  <a:pt x="22860"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7" name="Google Shape;967;p55"/>
          <p:cNvSpPr/>
          <p:nvPr/>
        </p:nvSpPr>
        <p:spPr>
          <a:xfrm>
            <a:off x="4494275" y="5590031"/>
            <a:ext cx="35051" cy="33527"/>
          </a:xfrm>
          <a:custGeom>
            <a:rect b="b" l="l" r="r" t="t"/>
            <a:pathLst>
              <a:path extrusionOk="0" h="33527" w="35051">
                <a:moveTo>
                  <a:pt x="22860" y="0"/>
                </a:moveTo>
                <a:lnTo>
                  <a:pt x="0" y="10668"/>
                </a:lnTo>
                <a:lnTo>
                  <a:pt x="12191" y="33527"/>
                </a:lnTo>
                <a:lnTo>
                  <a:pt x="35051" y="22860"/>
                </a:lnTo>
                <a:lnTo>
                  <a:pt x="22860"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8" name="Google Shape;968;p55"/>
          <p:cNvSpPr/>
          <p:nvPr/>
        </p:nvSpPr>
        <p:spPr>
          <a:xfrm>
            <a:off x="4450079" y="5612891"/>
            <a:ext cx="33527" cy="33527"/>
          </a:xfrm>
          <a:custGeom>
            <a:rect b="b" l="l" r="r" t="t"/>
            <a:pathLst>
              <a:path extrusionOk="0" h="33527" w="33527">
                <a:moveTo>
                  <a:pt x="21336" y="0"/>
                </a:moveTo>
                <a:lnTo>
                  <a:pt x="0" y="10667"/>
                </a:lnTo>
                <a:lnTo>
                  <a:pt x="10667" y="33527"/>
                </a:lnTo>
                <a:lnTo>
                  <a:pt x="33527" y="22859"/>
                </a:lnTo>
                <a:lnTo>
                  <a:pt x="21336"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9" name="Google Shape;969;p55"/>
          <p:cNvSpPr/>
          <p:nvPr/>
        </p:nvSpPr>
        <p:spPr>
          <a:xfrm>
            <a:off x="4404359" y="5635751"/>
            <a:ext cx="33528" cy="33528"/>
          </a:xfrm>
          <a:custGeom>
            <a:rect b="b" l="l" r="r" t="t"/>
            <a:pathLst>
              <a:path extrusionOk="0" h="33527" w="33528">
                <a:moveTo>
                  <a:pt x="22860" y="0"/>
                </a:moveTo>
                <a:lnTo>
                  <a:pt x="0" y="10668"/>
                </a:lnTo>
                <a:lnTo>
                  <a:pt x="10668" y="33528"/>
                </a:lnTo>
                <a:lnTo>
                  <a:pt x="33528" y="21336"/>
                </a:lnTo>
                <a:lnTo>
                  <a:pt x="22860"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0" name="Google Shape;970;p55"/>
          <p:cNvSpPr/>
          <p:nvPr/>
        </p:nvSpPr>
        <p:spPr>
          <a:xfrm>
            <a:off x="4358639" y="5657087"/>
            <a:ext cx="33527" cy="35051"/>
          </a:xfrm>
          <a:custGeom>
            <a:rect b="b" l="l" r="r" t="t"/>
            <a:pathLst>
              <a:path extrusionOk="0" h="35051" w="33527">
                <a:moveTo>
                  <a:pt x="22860" y="0"/>
                </a:moveTo>
                <a:lnTo>
                  <a:pt x="0" y="12191"/>
                </a:lnTo>
                <a:lnTo>
                  <a:pt x="10667" y="35051"/>
                </a:lnTo>
                <a:lnTo>
                  <a:pt x="33527" y="22859"/>
                </a:lnTo>
                <a:lnTo>
                  <a:pt x="22860"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1" name="Google Shape;971;p55"/>
          <p:cNvSpPr/>
          <p:nvPr/>
        </p:nvSpPr>
        <p:spPr>
          <a:xfrm>
            <a:off x="4312919" y="5679947"/>
            <a:ext cx="33527" cy="35051"/>
          </a:xfrm>
          <a:custGeom>
            <a:rect b="b" l="l" r="r" t="t"/>
            <a:pathLst>
              <a:path extrusionOk="0" h="35051" w="33527">
                <a:moveTo>
                  <a:pt x="22860" y="0"/>
                </a:moveTo>
                <a:lnTo>
                  <a:pt x="0" y="12192"/>
                </a:lnTo>
                <a:lnTo>
                  <a:pt x="12192" y="35052"/>
                </a:lnTo>
                <a:lnTo>
                  <a:pt x="33527" y="22860"/>
                </a:lnTo>
                <a:lnTo>
                  <a:pt x="22860"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2" name="Google Shape;972;p55"/>
          <p:cNvSpPr/>
          <p:nvPr/>
        </p:nvSpPr>
        <p:spPr>
          <a:xfrm>
            <a:off x="4267199" y="5702807"/>
            <a:ext cx="35051" cy="35051"/>
          </a:xfrm>
          <a:custGeom>
            <a:rect b="b" l="l" r="r" t="t"/>
            <a:pathLst>
              <a:path extrusionOk="0" h="35051" w="35051">
                <a:moveTo>
                  <a:pt x="22859" y="0"/>
                </a:moveTo>
                <a:lnTo>
                  <a:pt x="0" y="12192"/>
                </a:lnTo>
                <a:lnTo>
                  <a:pt x="12191" y="35051"/>
                </a:lnTo>
                <a:lnTo>
                  <a:pt x="35051" y="22860"/>
                </a:lnTo>
                <a:lnTo>
                  <a:pt x="22859"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3" name="Google Shape;973;p55"/>
          <p:cNvSpPr/>
          <p:nvPr/>
        </p:nvSpPr>
        <p:spPr>
          <a:xfrm>
            <a:off x="4223003" y="5725667"/>
            <a:ext cx="33527" cy="35051"/>
          </a:xfrm>
          <a:custGeom>
            <a:rect b="b" l="l" r="r" t="t"/>
            <a:pathLst>
              <a:path extrusionOk="0" h="35051" w="33527">
                <a:moveTo>
                  <a:pt x="21336" y="0"/>
                </a:moveTo>
                <a:lnTo>
                  <a:pt x="0" y="12191"/>
                </a:lnTo>
                <a:lnTo>
                  <a:pt x="10667" y="35051"/>
                </a:lnTo>
                <a:lnTo>
                  <a:pt x="33527" y="22859"/>
                </a:lnTo>
                <a:lnTo>
                  <a:pt x="21336"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4" name="Google Shape;974;p55"/>
          <p:cNvSpPr/>
          <p:nvPr/>
        </p:nvSpPr>
        <p:spPr>
          <a:xfrm>
            <a:off x="4177283" y="5748527"/>
            <a:ext cx="33528" cy="33528"/>
          </a:xfrm>
          <a:custGeom>
            <a:rect b="b" l="l" r="r" t="t"/>
            <a:pathLst>
              <a:path extrusionOk="0" h="33527" w="33528">
                <a:moveTo>
                  <a:pt x="22860" y="0"/>
                </a:moveTo>
                <a:lnTo>
                  <a:pt x="0" y="12192"/>
                </a:lnTo>
                <a:lnTo>
                  <a:pt x="10668" y="33528"/>
                </a:lnTo>
                <a:lnTo>
                  <a:pt x="33528" y="22860"/>
                </a:lnTo>
                <a:lnTo>
                  <a:pt x="22860"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5" name="Google Shape;975;p55"/>
          <p:cNvSpPr/>
          <p:nvPr/>
        </p:nvSpPr>
        <p:spPr>
          <a:xfrm>
            <a:off x="4131563" y="5771387"/>
            <a:ext cx="33527" cy="33527"/>
          </a:xfrm>
          <a:custGeom>
            <a:rect b="b" l="l" r="r" t="t"/>
            <a:pathLst>
              <a:path extrusionOk="0" h="33527" w="33527">
                <a:moveTo>
                  <a:pt x="22860" y="0"/>
                </a:moveTo>
                <a:lnTo>
                  <a:pt x="0" y="10667"/>
                </a:lnTo>
                <a:lnTo>
                  <a:pt x="10667" y="33527"/>
                </a:lnTo>
                <a:lnTo>
                  <a:pt x="33527" y="22859"/>
                </a:lnTo>
                <a:lnTo>
                  <a:pt x="22860"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6" name="Google Shape;976;p55"/>
          <p:cNvSpPr/>
          <p:nvPr/>
        </p:nvSpPr>
        <p:spPr>
          <a:xfrm>
            <a:off x="4085843" y="5794247"/>
            <a:ext cx="33527" cy="33527"/>
          </a:xfrm>
          <a:custGeom>
            <a:rect b="b" l="l" r="r" t="t"/>
            <a:pathLst>
              <a:path extrusionOk="0" h="33527" w="33527">
                <a:moveTo>
                  <a:pt x="22860" y="0"/>
                </a:moveTo>
                <a:lnTo>
                  <a:pt x="0" y="10668"/>
                </a:lnTo>
                <a:lnTo>
                  <a:pt x="12192" y="33528"/>
                </a:lnTo>
                <a:lnTo>
                  <a:pt x="33527" y="22860"/>
                </a:lnTo>
                <a:lnTo>
                  <a:pt x="22860"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7" name="Google Shape;977;p55"/>
          <p:cNvSpPr/>
          <p:nvPr/>
        </p:nvSpPr>
        <p:spPr>
          <a:xfrm>
            <a:off x="4040123" y="5817107"/>
            <a:ext cx="35051" cy="33528"/>
          </a:xfrm>
          <a:custGeom>
            <a:rect b="b" l="l" r="r" t="t"/>
            <a:pathLst>
              <a:path extrusionOk="0" h="33528" w="35051">
                <a:moveTo>
                  <a:pt x="22859" y="0"/>
                </a:moveTo>
                <a:lnTo>
                  <a:pt x="0" y="10668"/>
                </a:lnTo>
                <a:lnTo>
                  <a:pt x="12191" y="33528"/>
                </a:lnTo>
                <a:lnTo>
                  <a:pt x="35051" y="22860"/>
                </a:lnTo>
                <a:lnTo>
                  <a:pt x="22859"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8" name="Google Shape;978;p55"/>
          <p:cNvSpPr/>
          <p:nvPr/>
        </p:nvSpPr>
        <p:spPr>
          <a:xfrm>
            <a:off x="3994403" y="5839967"/>
            <a:ext cx="35051" cy="33527"/>
          </a:xfrm>
          <a:custGeom>
            <a:rect b="b" l="l" r="r" t="t"/>
            <a:pathLst>
              <a:path extrusionOk="0" h="33527" w="35051">
                <a:moveTo>
                  <a:pt x="22860" y="0"/>
                </a:moveTo>
                <a:lnTo>
                  <a:pt x="0" y="10668"/>
                </a:lnTo>
                <a:lnTo>
                  <a:pt x="12191" y="33527"/>
                </a:lnTo>
                <a:lnTo>
                  <a:pt x="35051" y="22859"/>
                </a:lnTo>
                <a:lnTo>
                  <a:pt x="22860"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9" name="Google Shape;979;p55"/>
          <p:cNvSpPr/>
          <p:nvPr/>
        </p:nvSpPr>
        <p:spPr>
          <a:xfrm>
            <a:off x="3950207" y="5862827"/>
            <a:ext cx="33528" cy="33528"/>
          </a:xfrm>
          <a:custGeom>
            <a:rect b="b" l="l" r="r" t="t"/>
            <a:pathLst>
              <a:path extrusionOk="0" h="33527" w="33528">
                <a:moveTo>
                  <a:pt x="22860" y="0"/>
                </a:moveTo>
                <a:lnTo>
                  <a:pt x="0" y="10668"/>
                </a:lnTo>
                <a:lnTo>
                  <a:pt x="10668" y="33528"/>
                </a:lnTo>
                <a:lnTo>
                  <a:pt x="33528" y="22860"/>
                </a:lnTo>
                <a:lnTo>
                  <a:pt x="22860"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0" name="Google Shape;980;p55"/>
          <p:cNvSpPr/>
          <p:nvPr/>
        </p:nvSpPr>
        <p:spPr>
          <a:xfrm>
            <a:off x="3904487" y="5885687"/>
            <a:ext cx="33527" cy="33527"/>
          </a:xfrm>
          <a:custGeom>
            <a:rect b="b" l="l" r="r" t="t"/>
            <a:pathLst>
              <a:path extrusionOk="0" h="33527" w="33527">
                <a:moveTo>
                  <a:pt x="22860" y="0"/>
                </a:moveTo>
                <a:lnTo>
                  <a:pt x="0" y="10667"/>
                </a:lnTo>
                <a:lnTo>
                  <a:pt x="10667" y="33527"/>
                </a:lnTo>
                <a:lnTo>
                  <a:pt x="33527" y="21335"/>
                </a:lnTo>
                <a:lnTo>
                  <a:pt x="22860"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1" name="Google Shape;981;p55"/>
          <p:cNvSpPr/>
          <p:nvPr/>
        </p:nvSpPr>
        <p:spPr>
          <a:xfrm>
            <a:off x="3858767" y="5907023"/>
            <a:ext cx="33527" cy="35051"/>
          </a:xfrm>
          <a:custGeom>
            <a:rect b="b" l="l" r="r" t="t"/>
            <a:pathLst>
              <a:path extrusionOk="0" h="35051" w="33527">
                <a:moveTo>
                  <a:pt x="22860" y="0"/>
                </a:moveTo>
                <a:lnTo>
                  <a:pt x="0" y="12192"/>
                </a:lnTo>
                <a:lnTo>
                  <a:pt x="10668" y="35052"/>
                </a:lnTo>
                <a:lnTo>
                  <a:pt x="33527" y="22860"/>
                </a:lnTo>
                <a:lnTo>
                  <a:pt x="22860"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2" name="Google Shape;982;p55"/>
          <p:cNvSpPr/>
          <p:nvPr/>
        </p:nvSpPr>
        <p:spPr>
          <a:xfrm>
            <a:off x="3813047" y="5929883"/>
            <a:ext cx="35051" cy="35052"/>
          </a:xfrm>
          <a:custGeom>
            <a:rect b="b" l="l" r="r" t="t"/>
            <a:pathLst>
              <a:path extrusionOk="0" h="35051" w="35051">
                <a:moveTo>
                  <a:pt x="22859" y="0"/>
                </a:moveTo>
                <a:lnTo>
                  <a:pt x="0" y="12192"/>
                </a:lnTo>
                <a:lnTo>
                  <a:pt x="12191" y="35052"/>
                </a:lnTo>
                <a:lnTo>
                  <a:pt x="35051" y="22860"/>
                </a:lnTo>
                <a:lnTo>
                  <a:pt x="22859"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3" name="Google Shape;983;p55"/>
          <p:cNvSpPr/>
          <p:nvPr/>
        </p:nvSpPr>
        <p:spPr>
          <a:xfrm>
            <a:off x="3767327" y="5952743"/>
            <a:ext cx="35051" cy="35051"/>
          </a:xfrm>
          <a:custGeom>
            <a:rect b="b" l="l" r="r" t="t"/>
            <a:pathLst>
              <a:path extrusionOk="0" h="35051" w="35051">
                <a:moveTo>
                  <a:pt x="22860" y="0"/>
                </a:moveTo>
                <a:lnTo>
                  <a:pt x="0" y="12191"/>
                </a:lnTo>
                <a:lnTo>
                  <a:pt x="12191" y="35051"/>
                </a:lnTo>
                <a:lnTo>
                  <a:pt x="35051" y="22859"/>
                </a:lnTo>
                <a:lnTo>
                  <a:pt x="22860"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4" name="Google Shape;984;p55"/>
          <p:cNvSpPr/>
          <p:nvPr/>
        </p:nvSpPr>
        <p:spPr>
          <a:xfrm>
            <a:off x="3739895" y="5975603"/>
            <a:ext cx="16763" cy="25907"/>
          </a:xfrm>
          <a:custGeom>
            <a:rect b="b" l="l" r="r" t="t"/>
            <a:pathLst>
              <a:path extrusionOk="0" h="25908" w="16763">
                <a:moveTo>
                  <a:pt x="4572" y="0"/>
                </a:moveTo>
                <a:lnTo>
                  <a:pt x="0" y="3047"/>
                </a:lnTo>
                <a:lnTo>
                  <a:pt x="10668" y="25907"/>
                </a:lnTo>
                <a:lnTo>
                  <a:pt x="16763" y="22859"/>
                </a:lnTo>
                <a:lnTo>
                  <a:pt x="4572"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5" name="Google Shape;985;p55"/>
          <p:cNvSpPr/>
          <p:nvPr/>
        </p:nvSpPr>
        <p:spPr>
          <a:xfrm>
            <a:off x="6483095" y="5521451"/>
            <a:ext cx="33528" cy="33528"/>
          </a:xfrm>
          <a:custGeom>
            <a:rect b="b" l="l" r="r" t="t"/>
            <a:pathLst>
              <a:path extrusionOk="0" h="33527" w="33528">
                <a:moveTo>
                  <a:pt x="10668" y="0"/>
                </a:moveTo>
                <a:lnTo>
                  <a:pt x="0" y="22860"/>
                </a:lnTo>
                <a:lnTo>
                  <a:pt x="22860" y="33528"/>
                </a:lnTo>
                <a:lnTo>
                  <a:pt x="33528" y="10668"/>
                </a:lnTo>
                <a:lnTo>
                  <a:pt x="10668"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6" name="Google Shape;986;p55"/>
          <p:cNvSpPr/>
          <p:nvPr/>
        </p:nvSpPr>
        <p:spPr>
          <a:xfrm>
            <a:off x="6530339" y="5541263"/>
            <a:ext cx="33527" cy="33528"/>
          </a:xfrm>
          <a:custGeom>
            <a:rect b="b" l="l" r="r" t="t"/>
            <a:pathLst>
              <a:path extrusionOk="0" h="33527" w="33527">
                <a:moveTo>
                  <a:pt x="9143" y="0"/>
                </a:moveTo>
                <a:lnTo>
                  <a:pt x="0" y="22859"/>
                </a:lnTo>
                <a:lnTo>
                  <a:pt x="22859" y="33527"/>
                </a:lnTo>
                <a:lnTo>
                  <a:pt x="33527" y="10667"/>
                </a:lnTo>
                <a:lnTo>
                  <a:pt x="9143"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7" name="Google Shape;987;p55"/>
          <p:cNvSpPr/>
          <p:nvPr/>
        </p:nvSpPr>
        <p:spPr>
          <a:xfrm>
            <a:off x="6576059" y="5562599"/>
            <a:ext cx="33527" cy="33527"/>
          </a:xfrm>
          <a:custGeom>
            <a:rect b="b" l="l" r="r" t="t"/>
            <a:pathLst>
              <a:path extrusionOk="0" h="33527" w="33527">
                <a:moveTo>
                  <a:pt x="10668" y="0"/>
                </a:moveTo>
                <a:lnTo>
                  <a:pt x="0" y="22860"/>
                </a:lnTo>
                <a:lnTo>
                  <a:pt x="22860" y="33528"/>
                </a:lnTo>
                <a:lnTo>
                  <a:pt x="33527" y="9144"/>
                </a:lnTo>
                <a:lnTo>
                  <a:pt x="10668"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8" name="Google Shape;988;p55"/>
          <p:cNvSpPr/>
          <p:nvPr/>
        </p:nvSpPr>
        <p:spPr>
          <a:xfrm>
            <a:off x="6623303" y="5582411"/>
            <a:ext cx="33527" cy="33527"/>
          </a:xfrm>
          <a:custGeom>
            <a:rect b="b" l="l" r="r" t="t"/>
            <a:pathLst>
              <a:path extrusionOk="0" h="33527" w="33527">
                <a:moveTo>
                  <a:pt x="9144" y="0"/>
                </a:moveTo>
                <a:lnTo>
                  <a:pt x="0" y="22859"/>
                </a:lnTo>
                <a:lnTo>
                  <a:pt x="22859" y="33527"/>
                </a:lnTo>
                <a:lnTo>
                  <a:pt x="33527" y="10667"/>
                </a:lnTo>
                <a:lnTo>
                  <a:pt x="9144"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9" name="Google Shape;989;p55"/>
          <p:cNvSpPr/>
          <p:nvPr/>
        </p:nvSpPr>
        <p:spPr>
          <a:xfrm>
            <a:off x="6669023" y="5602223"/>
            <a:ext cx="33527" cy="33527"/>
          </a:xfrm>
          <a:custGeom>
            <a:rect b="b" l="l" r="r" t="t"/>
            <a:pathLst>
              <a:path extrusionOk="0" h="33527" w="33527">
                <a:moveTo>
                  <a:pt x="10667" y="0"/>
                </a:moveTo>
                <a:lnTo>
                  <a:pt x="0" y="24384"/>
                </a:lnTo>
                <a:lnTo>
                  <a:pt x="24383" y="33528"/>
                </a:lnTo>
                <a:lnTo>
                  <a:pt x="33527" y="10668"/>
                </a:lnTo>
                <a:lnTo>
                  <a:pt x="10667"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0" name="Google Shape;990;p55"/>
          <p:cNvSpPr/>
          <p:nvPr/>
        </p:nvSpPr>
        <p:spPr>
          <a:xfrm>
            <a:off x="6716267" y="5623559"/>
            <a:ext cx="33528" cy="33528"/>
          </a:xfrm>
          <a:custGeom>
            <a:rect b="b" l="l" r="r" t="t"/>
            <a:pathLst>
              <a:path extrusionOk="0" h="33528" w="33528">
                <a:moveTo>
                  <a:pt x="10668" y="0"/>
                </a:moveTo>
                <a:lnTo>
                  <a:pt x="0" y="22860"/>
                </a:lnTo>
                <a:lnTo>
                  <a:pt x="22860" y="33528"/>
                </a:lnTo>
                <a:lnTo>
                  <a:pt x="33528" y="9144"/>
                </a:lnTo>
                <a:lnTo>
                  <a:pt x="10668"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1" name="Google Shape;991;p55"/>
          <p:cNvSpPr/>
          <p:nvPr/>
        </p:nvSpPr>
        <p:spPr>
          <a:xfrm>
            <a:off x="6761987" y="5643371"/>
            <a:ext cx="33527" cy="33528"/>
          </a:xfrm>
          <a:custGeom>
            <a:rect b="b" l="l" r="r" t="t"/>
            <a:pathLst>
              <a:path extrusionOk="0" h="33527" w="33527">
                <a:moveTo>
                  <a:pt x="10668" y="0"/>
                </a:moveTo>
                <a:lnTo>
                  <a:pt x="0" y="22860"/>
                </a:lnTo>
                <a:lnTo>
                  <a:pt x="24384" y="33528"/>
                </a:lnTo>
                <a:lnTo>
                  <a:pt x="33527" y="10668"/>
                </a:lnTo>
                <a:lnTo>
                  <a:pt x="10668"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2" name="Google Shape;992;p55"/>
          <p:cNvSpPr/>
          <p:nvPr/>
        </p:nvSpPr>
        <p:spPr>
          <a:xfrm>
            <a:off x="6809231" y="5663183"/>
            <a:ext cx="33527" cy="33528"/>
          </a:xfrm>
          <a:custGeom>
            <a:rect b="b" l="l" r="r" t="t"/>
            <a:pathLst>
              <a:path extrusionOk="0" h="33528" w="33527">
                <a:moveTo>
                  <a:pt x="10668" y="0"/>
                </a:moveTo>
                <a:lnTo>
                  <a:pt x="0" y="24384"/>
                </a:lnTo>
                <a:lnTo>
                  <a:pt x="22859" y="33528"/>
                </a:lnTo>
                <a:lnTo>
                  <a:pt x="33527" y="10668"/>
                </a:lnTo>
                <a:lnTo>
                  <a:pt x="10668"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3" name="Google Shape;993;p55"/>
          <p:cNvSpPr/>
          <p:nvPr/>
        </p:nvSpPr>
        <p:spPr>
          <a:xfrm>
            <a:off x="6854951" y="5684519"/>
            <a:ext cx="33527" cy="33528"/>
          </a:xfrm>
          <a:custGeom>
            <a:rect b="b" l="l" r="r" t="t"/>
            <a:pathLst>
              <a:path extrusionOk="0" h="33527" w="33527">
                <a:moveTo>
                  <a:pt x="10668" y="0"/>
                </a:moveTo>
                <a:lnTo>
                  <a:pt x="0" y="22860"/>
                </a:lnTo>
                <a:lnTo>
                  <a:pt x="24383" y="33528"/>
                </a:lnTo>
                <a:lnTo>
                  <a:pt x="33527" y="9143"/>
                </a:lnTo>
                <a:lnTo>
                  <a:pt x="10668"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4" name="Google Shape;994;p55"/>
          <p:cNvSpPr/>
          <p:nvPr/>
        </p:nvSpPr>
        <p:spPr>
          <a:xfrm>
            <a:off x="6902195" y="5704331"/>
            <a:ext cx="33527" cy="33527"/>
          </a:xfrm>
          <a:custGeom>
            <a:rect b="b" l="l" r="r" t="t"/>
            <a:pathLst>
              <a:path extrusionOk="0" h="33527" w="33527">
                <a:moveTo>
                  <a:pt x="10667" y="0"/>
                </a:moveTo>
                <a:lnTo>
                  <a:pt x="0" y="22860"/>
                </a:lnTo>
                <a:lnTo>
                  <a:pt x="22859" y="33527"/>
                </a:lnTo>
                <a:lnTo>
                  <a:pt x="33527" y="10668"/>
                </a:lnTo>
                <a:lnTo>
                  <a:pt x="10667"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5" name="Google Shape;995;p55"/>
          <p:cNvSpPr/>
          <p:nvPr/>
        </p:nvSpPr>
        <p:spPr>
          <a:xfrm>
            <a:off x="6949439" y="5724143"/>
            <a:ext cx="32003" cy="33527"/>
          </a:xfrm>
          <a:custGeom>
            <a:rect b="b" l="l" r="r" t="t"/>
            <a:pathLst>
              <a:path extrusionOk="0" h="33527" w="32003">
                <a:moveTo>
                  <a:pt x="9144" y="0"/>
                </a:moveTo>
                <a:lnTo>
                  <a:pt x="0" y="24383"/>
                </a:lnTo>
                <a:lnTo>
                  <a:pt x="22860" y="33527"/>
                </a:lnTo>
                <a:lnTo>
                  <a:pt x="32003" y="10668"/>
                </a:lnTo>
                <a:lnTo>
                  <a:pt x="9144"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6" name="Google Shape;996;p55"/>
          <p:cNvSpPr/>
          <p:nvPr/>
        </p:nvSpPr>
        <p:spPr>
          <a:xfrm>
            <a:off x="6995159" y="5745479"/>
            <a:ext cx="33527" cy="33527"/>
          </a:xfrm>
          <a:custGeom>
            <a:rect b="b" l="l" r="r" t="t"/>
            <a:pathLst>
              <a:path extrusionOk="0" h="33527" w="33527">
                <a:moveTo>
                  <a:pt x="10668" y="0"/>
                </a:moveTo>
                <a:lnTo>
                  <a:pt x="0" y="22859"/>
                </a:lnTo>
                <a:lnTo>
                  <a:pt x="22860" y="33527"/>
                </a:lnTo>
                <a:lnTo>
                  <a:pt x="33527" y="9143"/>
                </a:lnTo>
                <a:lnTo>
                  <a:pt x="10668"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7" name="Google Shape;997;p55"/>
          <p:cNvSpPr/>
          <p:nvPr/>
        </p:nvSpPr>
        <p:spPr>
          <a:xfrm>
            <a:off x="7042403" y="5765291"/>
            <a:ext cx="33527" cy="33527"/>
          </a:xfrm>
          <a:custGeom>
            <a:rect b="b" l="l" r="r" t="t"/>
            <a:pathLst>
              <a:path extrusionOk="0" h="33527" w="33527">
                <a:moveTo>
                  <a:pt x="9144" y="0"/>
                </a:moveTo>
                <a:lnTo>
                  <a:pt x="0" y="22859"/>
                </a:lnTo>
                <a:lnTo>
                  <a:pt x="22859" y="33527"/>
                </a:lnTo>
                <a:lnTo>
                  <a:pt x="33527" y="10667"/>
                </a:lnTo>
                <a:lnTo>
                  <a:pt x="9144"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8" name="Google Shape;998;p55"/>
          <p:cNvSpPr/>
          <p:nvPr/>
        </p:nvSpPr>
        <p:spPr>
          <a:xfrm>
            <a:off x="7088123" y="5786627"/>
            <a:ext cx="33527" cy="32004"/>
          </a:xfrm>
          <a:custGeom>
            <a:rect b="b" l="l" r="r" t="t"/>
            <a:pathLst>
              <a:path extrusionOk="0" h="32003" w="33527">
                <a:moveTo>
                  <a:pt x="10667" y="0"/>
                </a:moveTo>
                <a:lnTo>
                  <a:pt x="0" y="22860"/>
                </a:lnTo>
                <a:lnTo>
                  <a:pt x="22859" y="32004"/>
                </a:lnTo>
                <a:lnTo>
                  <a:pt x="33527" y="9144"/>
                </a:lnTo>
                <a:lnTo>
                  <a:pt x="10667"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9" name="Google Shape;999;p55"/>
          <p:cNvSpPr/>
          <p:nvPr/>
        </p:nvSpPr>
        <p:spPr>
          <a:xfrm>
            <a:off x="7135367" y="5806439"/>
            <a:ext cx="33528" cy="33528"/>
          </a:xfrm>
          <a:custGeom>
            <a:rect b="b" l="l" r="r" t="t"/>
            <a:pathLst>
              <a:path extrusionOk="0" h="33527" w="33528">
                <a:moveTo>
                  <a:pt x="9144" y="0"/>
                </a:moveTo>
                <a:lnTo>
                  <a:pt x="0" y="22859"/>
                </a:lnTo>
                <a:lnTo>
                  <a:pt x="22860" y="33527"/>
                </a:lnTo>
                <a:lnTo>
                  <a:pt x="33528" y="10667"/>
                </a:lnTo>
                <a:lnTo>
                  <a:pt x="9144"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0" name="Google Shape;1000;p55"/>
          <p:cNvSpPr/>
          <p:nvPr/>
        </p:nvSpPr>
        <p:spPr>
          <a:xfrm>
            <a:off x="7181087" y="5826251"/>
            <a:ext cx="33527" cy="33528"/>
          </a:xfrm>
          <a:custGeom>
            <a:rect b="b" l="l" r="r" t="t"/>
            <a:pathLst>
              <a:path extrusionOk="0" h="33527" w="33527">
                <a:moveTo>
                  <a:pt x="10668" y="0"/>
                </a:moveTo>
                <a:lnTo>
                  <a:pt x="0" y="24384"/>
                </a:lnTo>
                <a:lnTo>
                  <a:pt x="22860" y="33528"/>
                </a:lnTo>
                <a:lnTo>
                  <a:pt x="33527" y="10668"/>
                </a:lnTo>
                <a:lnTo>
                  <a:pt x="10668"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1" name="Google Shape;1001;p55"/>
          <p:cNvSpPr/>
          <p:nvPr/>
        </p:nvSpPr>
        <p:spPr>
          <a:xfrm>
            <a:off x="7228331" y="5847587"/>
            <a:ext cx="33527" cy="33527"/>
          </a:xfrm>
          <a:custGeom>
            <a:rect b="b" l="l" r="r" t="t"/>
            <a:pathLst>
              <a:path extrusionOk="0" h="33527" w="33527">
                <a:moveTo>
                  <a:pt x="9144" y="0"/>
                </a:moveTo>
                <a:lnTo>
                  <a:pt x="0" y="22859"/>
                </a:lnTo>
                <a:lnTo>
                  <a:pt x="22859" y="33527"/>
                </a:lnTo>
                <a:lnTo>
                  <a:pt x="33527" y="9143"/>
                </a:lnTo>
                <a:lnTo>
                  <a:pt x="9144"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2" name="Google Shape;1002;p55"/>
          <p:cNvSpPr/>
          <p:nvPr/>
        </p:nvSpPr>
        <p:spPr>
          <a:xfrm>
            <a:off x="7274051" y="5867399"/>
            <a:ext cx="33527" cy="33527"/>
          </a:xfrm>
          <a:custGeom>
            <a:rect b="b" l="l" r="r" t="t"/>
            <a:pathLst>
              <a:path extrusionOk="0" h="33527" w="33527">
                <a:moveTo>
                  <a:pt x="10668" y="0"/>
                </a:moveTo>
                <a:lnTo>
                  <a:pt x="0" y="22860"/>
                </a:lnTo>
                <a:lnTo>
                  <a:pt x="24383" y="33528"/>
                </a:lnTo>
                <a:lnTo>
                  <a:pt x="33527" y="10668"/>
                </a:lnTo>
                <a:lnTo>
                  <a:pt x="10668"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3" name="Google Shape;1003;p55"/>
          <p:cNvSpPr/>
          <p:nvPr/>
        </p:nvSpPr>
        <p:spPr>
          <a:xfrm>
            <a:off x="7321295" y="5887211"/>
            <a:ext cx="33527" cy="33527"/>
          </a:xfrm>
          <a:custGeom>
            <a:rect b="b" l="l" r="r" t="t"/>
            <a:pathLst>
              <a:path extrusionOk="0" h="33527" w="33527">
                <a:moveTo>
                  <a:pt x="10667" y="0"/>
                </a:moveTo>
                <a:lnTo>
                  <a:pt x="0" y="24383"/>
                </a:lnTo>
                <a:lnTo>
                  <a:pt x="22859" y="33527"/>
                </a:lnTo>
                <a:lnTo>
                  <a:pt x="33527" y="10667"/>
                </a:lnTo>
                <a:lnTo>
                  <a:pt x="10667"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4" name="Google Shape;1004;p55"/>
          <p:cNvSpPr/>
          <p:nvPr/>
        </p:nvSpPr>
        <p:spPr>
          <a:xfrm>
            <a:off x="7367015" y="5908547"/>
            <a:ext cx="33527" cy="33527"/>
          </a:xfrm>
          <a:custGeom>
            <a:rect b="b" l="l" r="r" t="t"/>
            <a:pathLst>
              <a:path extrusionOk="0" h="33527" w="33527">
                <a:moveTo>
                  <a:pt x="10668" y="0"/>
                </a:moveTo>
                <a:lnTo>
                  <a:pt x="0" y="22860"/>
                </a:lnTo>
                <a:lnTo>
                  <a:pt x="24384" y="33528"/>
                </a:lnTo>
                <a:lnTo>
                  <a:pt x="33527" y="9144"/>
                </a:lnTo>
                <a:lnTo>
                  <a:pt x="10668"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5" name="Google Shape;1005;p55"/>
          <p:cNvSpPr/>
          <p:nvPr/>
        </p:nvSpPr>
        <p:spPr>
          <a:xfrm>
            <a:off x="7414259" y="5928359"/>
            <a:ext cx="33527" cy="33528"/>
          </a:xfrm>
          <a:custGeom>
            <a:rect b="b" l="l" r="r" t="t"/>
            <a:pathLst>
              <a:path extrusionOk="0" h="33528" w="33527">
                <a:moveTo>
                  <a:pt x="10668" y="0"/>
                </a:moveTo>
                <a:lnTo>
                  <a:pt x="0" y="22860"/>
                </a:lnTo>
                <a:lnTo>
                  <a:pt x="22860" y="33528"/>
                </a:lnTo>
                <a:lnTo>
                  <a:pt x="33527" y="10668"/>
                </a:lnTo>
                <a:lnTo>
                  <a:pt x="10668"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6" name="Google Shape;1006;p55"/>
          <p:cNvSpPr/>
          <p:nvPr/>
        </p:nvSpPr>
        <p:spPr>
          <a:xfrm>
            <a:off x="7459979" y="5948171"/>
            <a:ext cx="33527" cy="33527"/>
          </a:xfrm>
          <a:custGeom>
            <a:rect b="b" l="l" r="r" t="t"/>
            <a:pathLst>
              <a:path extrusionOk="0" h="33527" w="33527">
                <a:moveTo>
                  <a:pt x="10668" y="0"/>
                </a:moveTo>
                <a:lnTo>
                  <a:pt x="0" y="24383"/>
                </a:lnTo>
                <a:lnTo>
                  <a:pt x="24383" y="33527"/>
                </a:lnTo>
                <a:lnTo>
                  <a:pt x="33527" y="10668"/>
                </a:lnTo>
                <a:lnTo>
                  <a:pt x="10668"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7" name="Google Shape;1007;p55"/>
          <p:cNvSpPr/>
          <p:nvPr/>
        </p:nvSpPr>
        <p:spPr>
          <a:xfrm>
            <a:off x="7507223" y="5969507"/>
            <a:ext cx="33527" cy="33528"/>
          </a:xfrm>
          <a:custGeom>
            <a:rect b="b" l="l" r="r" t="t"/>
            <a:pathLst>
              <a:path extrusionOk="0" h="33527" w="33527">
                <a:moveTo>
                  <a:pt x="10667" y="0"/>
                </a:moveTo>
                <a:lnTo>
                  <a:pt x="0" y="22859"/>
                </a:lnTo>
                <a:lnTo>
                  <a:pt x="22859" y="33528"/>
                </a:lnTo>
                <a:lnTo>
                  <a:pt x="33527" y="9143"/>
                </a:lnTo>
                <a:lnTo>
                  <a:pt x="10667"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8" name="Google Shape;1008;p55"/>
          <p:cNvSpPr/>
          <p:nvPr/>
        </p:nvSpPr>
        <p:spPr>
          <a:xfrm>
            <a:off x="7554467" y="5989319"/>
            <a:ext cx="32004" cy="33528"/>
          </a:xfrm>
          <a:custGeom>
            <a:rect b="b" l="l" r="r" t="t"/>
            <a:pathLst>
              <a:path extrusionOk="0" h="33527" w="32004">
                <a:moveTo>
                  <a:pt x="9144" y="0"/>
                </a:moveTo>
                <a:lnTo>
                  <a:pt x="0" y="22859"/>
                </a:lnTo>
                <a:lnTo>
                  <a:pt x="22860" y="33528"/>
                </a:lnTo>
                <a:lnTo>
                  <a:pt x="32004" y="10668"/>
                </a:lnTo>
                <a:lnTo>
                  <a:pt x="9144"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9" name="Google Shape;1009;p55"/>
          <p:cNvSpPr/>
          <p:nvPr/>
        </p:nvSpPr>
        <p:spPr>
          <a:xfrm>
            <a:off x="7600187" y="6009131"/>
            <a:ext cx="33527" cy="33528"/>
          </a:xfrm>
          <a:custGeom>
            <a:rect b="b" l="l" r="r" t="t"/>
            <a:pathLst>
              <a:path extrusionOk="0" h="33527" w="33527">
                <a:moveTo>
                  <a:pt x="10668" y="0"/>
                </a:moveTo>
                <a:lnTo>
                  <a:pt x="0" y="24384"/>
                </a:lnTo>
                <a:lnTo>
                  <a:pt x="22860" y="33528"/>
                </a:lnTo>
                <a:lnTo>
                  <a:pt x="33527" y="10668"/>
                </a:lnTo>
                <a:lnTo>
                  <a:pt x="10668"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0" name="Google Shape;1010;p55"/>
          <p:cNvSpPr/>
          <p:nvPr/>
        </p:nvSpPr>
        <p:spPr>
          <a:xfrm>
            <a:off x="7647431" y="6030467"/>
            <a:ext cx="33527" cy="33528"/>
          </a:xfrm>
          <a:custGeom>
            <a:rect b="b" l="l" r="r" t="t"/>
            <a:pathLst>
              <a:path extrusionOk="0" h="33527" w="33527">
                <a:moveTo>
                  <a:pt x="9144" y="0"/>
                </a:moveTo>
                <a:lnTo>
                  <a:pt x="0" y="22859"/>
                </a:lnTo>
                <a:lnTo>
                  <a:pt x="22859" y="33527"/>
                </a:lnTo>
                <a:lnTo>
                  <a:pt x="33527" y="10667"/>
                </a:lnTo>
                <a:lnTo>
                  <a:pt x="9144"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1" name="Google Shape;1011;p55"/>
          <p:cNvSpPr/>
          <p:nvPr/>
        </p:nvSpPr>
        <p:spPr>
          <a:xfrm>
            <a:off x="7693151" y="6050279"/>
            <a:ext cx="19811" cy="27431"/>
          </a:xfrm>
          <a:custGeom>
            <a:rect b="b" l="l" r="r" t="t"/>
            <a:pathLst>
              <a:path extrusionOk="0" h="27432" w="19811">
                <a:moveTo>
                  <a:pt x="10667" y="0"/>
                </a:moveTo>
                <a:lnTo>
                  <a:pt x="0" y="22859"/>
                </a:lnTo>
                <a:lnTo>
                  <a:pt x="9144" y="27431"/>
                </a:lnTo>
                <a:lnTo>
                  <a:pt x="19811" y="4571"/>
                </a:lnTo>
                <a:lnTo>
                  <a:pt x="10667"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2" name="Google Shape;1012;p55"/>
          <p:cNvSpPr/>
          <p:nvPr/>
        </p:nvSpPr>
        <p:spPr>
          <a:xfrm>
            <a:off x="8156447" y="5524499"/>
            <a:ext cx="537971" cy="537971"/>
          </a:xfrm>
          <a:custGeom>
            <a:rect b="b" l="l" r="r" t="t"/>
            <a:pathLst>
              <a:path extrusionOk="0" h="537971" w="537971">
                <a:moveTo>
                  <a:pt x="16763" y="0"/>
                </a:moveTo>
                <a:lnTo>
                  <a:pt x="0" y="16764"/>
                </a:lnTo>
                <a:lnTo>
                  <a:pt x="16763" y="35052"/>
                </a:lnTo>
                <a:lnTo>
                  <a:pt x="35051" y="16764"/>
                </a:lnTo>
                <a:lnTo>
                  <a:pt x="16763" y="0"/>
                </a:lnTo>
                <a:close/>
              </a:path>
              <a:path extrusionOk="0" h="537971" w="537971">
                <a:moveTo>
                  <a:pt x="53339" y="35052"/>
                </a:moveTo>
                <a:lnTo>
                  <a:pt x="35051" y="53340"/>
                </a:lnTo>
                <a:lnTo>
                  <a:pt x="53339" y="71628"/>
                </a:lnTo>
                <a:lnTo>
                  <a:pt x="71627" y="53340"/>
                </a:lnTo>
                <a:lnTo>
                  <a:pt x="53339" y="35052"/>
                </a:lnTo>
                <a:close/>
              </a:path>
              <a:path extrusionOk="0" h="537971" w="537971">
                <a:moveTo>
                  <a:pt x="89915" y="71628"/>
                </a:moveTo>
                <a:lnTo>
                  <a:pt x="71627" y="89916"/>
                </a:lnTo>
                <a:lnTo>
                  <a:pt x="89915" y="106680"/>
                </a:lnTo>
                <a:lnTo>
                  <a:pt x="106679" y="89916"/>
                </a:lnTo>
                <a:lnTo>
                  <a:pt x="89915" y="71628"/>
                </a:lnTo>
                <a:close/>
              </a:path>
              <a:path extrusionOk="0" h="537971" w="537971">
                <a:moveTo>
                  <a:pt x="124967" y="106680"/>
                </a:moveTo>
                <a:lnTo>
                  <a:pt x="106679" y="124968"/>
                </a:lnTo>
                <a:lnTo>
                  <a:pt x="124967" y="143256"/>
                </a:lnTo>
                <a:lnTo>
                  <a:pt x="143255" y="124968"/>
                </a:lnTo>
                <a:lnTo>
                  <a:pt x="124967" y="106680"/>
                </a:lnTo>
                <a:close/>
              </a:path>
              <a:path extrusionOk="0" h="537971" w="537971">
                <a:moveTo>
                  <a:pt x="161543" y="143256"/>
                </a:moveTo>
                <a:lnTo>
                  <a:pt x="143255" y="161544"/>
                </a:lnTo>
                <a:lnTo>
                  <a:pt x="161543" y="178308"/>
                </a:lnTo>
                <a:lnTo>
                  <a:pt x="178307" y="161544"/>
                </a:lnTo>
                <a:lnTo>
                  <a:pt x="161543" y="143256"/>
                </a:lnTo>
                <a:close/>
              </a:path>
              <a:path extrusionOk="0" h="537971" w="537971">
                <a:moveTo>
                  <a:pt x="196595" y="178308"/>
                </a:moveTo>
                <a:lnTo>
                  <a:pt x="178307" y="196596"/>
                </a:lnTo>
                <a:lnTo>
                  <a:pt x="196595" y="214884"/>
                </a:lnTo>
                <a:lnTo>
                  <a:pt x="214883" y="196596"/>
                </a:lnTo>
                <a:lnTo>
                  <a:pt x="196595" y="178308"/>
                </a:lnTo>
                <a:close/>
              </a:path>
              <a:path extrusionOk="0" h="537971" w="537971">
                <a:moveTo>
                  <a:pt x="233171" y="214884"/>
                </a:moveTo>
                <a:lnTo>
                  <a:pt x="214883" y="233172"/>
                </a:lnTo>
                <a:lnTo>
                  <a:pt x="233171" y="251460"/>
                </a:lnTo>
                <a:lnTo>
                  <a:pt x="251459" y="233172"/>
                </a:lnTo>
                <a:lnTo>
                  <a:pt x="233171" y="214884"/>
                </a:lnTo>
                <a:close/>
              </a:path>
              <a:path extrusionOk="0" h="537971" w="537971">
                <a:moveTo>
                  <a:pt x="268223" y="251460"/>
                </a:moveTo>
                <a:lnTo>
                  <a:pt x="251459" y="268224"/>
                </a:lnTo>
                <a:lnTo>
                  <a:pt x="268223" y="286512"/>
                </a:lnTo>
                <a:lnTo>
                  <a:pt x="286511" y="268224"/>
                </a:lnTo>
                <a:lnTo>
                  <a:pt x="268223" y="251460"/>
                </a:lnTo>
                <a:close/>
              </a:path>
              <a:path extrusionOk="0" h="537971" w="537971">
                <a:moveTo>
                  <a:pt x="304799" y="286512"/>
                </a:moveTo>
                <a:lnTo>
                  <a:pt x="286511" y="304800"/>
                </a:lnTo>
                <a:lnTo>
                  <a:pt x="304799" y="323088"/>
                </a:lnTo>
                <a:lnTo>
                  <a:pt x="323087" y="304800"/>
                </a:lnTo>
                <a:lnTo>
                  <a:pt x="304799" y="286512"/>
                </a:lnTo>
                <a:close/>
              </a:path>
              <a:path extrusionOk="0" h="537971" w="537971">
                <a:moveTo>
                  <a:pt x="339851" y="323088"/>
                </a:moveTo>
                <a:lnTo>
                  <a:pt x="323087" y="339852"/>
                </a:lnTo>
                <a:lnTo>
                  <a:pt x="339851" y="358140"/>
                </a:lnTo>
                <a:lnTo>
                  <a:pt x="358139" y="339852"/>
                </a:lnTo>
                <a:lnTo>
                  <a:pt x="339851" y="323088"/>
                </a:lnTo>
                <a:close/>
              </a:path>
              <a:path extrusionOk="0" h="537971" w="537971">
                <a:moveTo>
                  <a:pt x="376427" y="358140"/>
                </a:moveTo>
                <a:lnTo>
                  <a:pt x="358139" y="376428"/>
                </a:lnTo>
                <a:lnTo>
                  <a:pt x="376427" y="394716"/>
                </a:lnTo>
                <a:lnTo>
                  <a:pt x="394715" y="376428"/>
                </a:lnTo>
                <a:lnTo>
                  <a:pt x="376427" y="358140"/>
                </a:lnTo>
                <a:close/>
              </a:path>
              <a:path extrusionOk="0" h="537971" w="537971">
                <a:moveTo>
                  <a:pt x="413003" y="394716"/>
                </a:moveTo>
                <a:lnTo>
                  <a:pt x="394715" y="413004"/>
                </a:lnTo>
                <a:lnTo>
                  <a:pt x="413003" y="429768"/>
                </a:lnTo>
                <a:lnTo>
                  <a:pt x="429767" y="413004"/>
                </a:lnTo>
                <a:lnTo>
                  <a:pt x="413003" y="394716"/>
                </a:lnTo>
                <a:close/>
              </a:path>
              <a:path extrusionOk="0" h="537971" w="537971">
                <a:moveTo>
                  <a:pt x="448055" y="429768"/>
                </a:moveTo>
                <a:lnTo>
                  <a:pt x="429767" y="448055"/>
                </a:lnTo>
                <a:lnTo>
                  <a:pt x="448055" y="466343"/>
                </a:lnTo>
                <a:lnTo>
                  <a:pt x="466343" y="448055"/>
                </a:lnTo>
                <a:lnTo>
                  <a:pt x="448055" y="429768"/>
                </a:lnTo>
                <a:close/>
              </a:path>
              <a:path extrusionOk="0" h="537971" w="537971">
                <a:moveTo>
                  <a:pt x="484631" y="466343"/>
                </a:moveTo>
                <a:lnTo>
                  <a:pt x="466343" y="484631"/>
                </a:lnTo>
                <a:lnTo>
                  <a:pt x="484631" y="502919"/>
                </a:lnTo>
                <a:lnTo>
                  <a:pt x="502919" y="484631"/>
                </a:lnTo>
                <a:lnTo>
                  <a:pt x="484631" y="466343"/>
                </a:lnTo>
                <a:close/>
              </a:path>
              <a:path extrusionOk="0" h="537971" w="537971">
                <a:moveTo>
                  <a:pt x="519683" y="502919"/>
                </a:moveTo>
                <a:lnTo>
                  <a:pt x="502919" y="519683"/>
                </a:lnTo>
                <a:lnTo>
                  <a:pt x="519683" y="537971"/>
                </a:lnTo>
                <a:lnTo>
                  <a:pt x="537971" y="519683"/>
                </a:lnTo>
                <a:lnTo>
                  <a:pt x="519683" y="50291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3" name="Google Shape;1013;p55"/>
          <p:cNvSpPr/>
          <p:nvPr/>
        </p:nvSpPr>
        <p:spPr>
          <a:xfrm>
            <a:off x="7708391" y="5979685"/>
            <a:ext cx="992123" cy="847834"/>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4" name="Google Shape;1014;p55"/>
          <p:cNvSpPr/>
          <p:nvPr/>
        </p:nvSpPr>
        <p:spPr>
          <a:xfrm>
            <a:off x="5646419" y="4619243"/>
            <a:ext cx="10668" cy="47243"/>
          </a:xfrm>
          <a:custGeom>
            <a:rect b="b" l="l" r="r" t="t"/>
            <a:pathLst>
              <a:path extrusionOk="0" h="47244" w="10668">
                <a:moveTo>
                  <a:pt x="10668" y="0"/>
                </a:moveTo>
                <a:lnTo>
                  <a:pt x="0" y="30480"/>
                </a:lnTo>
                <a:lnTo>
                  <a:pt x="3048" y="47243"/>
                </a:lnTo>
                <a:lnTo>
                  <a:pt x="10668" y="0"/>
                </a:lnTo>
                <a:close/>
              </a:path>
            </a:pathLst>
          </a:custGeom>
          <a:solidFill>
            <a:srgbClr val="FF00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5" name="Google Shape;1015;p55"/>
          <p:cNvSpPr/>
          <p:nvPr/>
        </p:nvSpPr>
        <p:spPr>
          <a:xfrm>
            <a:off x="5643371" y="4611623"/>
            <a:ext cx="15240" cy="85343"/>
          </a:xfrm>
          <a:custGeom>
            <a:rect b="b" l="l" r="r" t="t"/>
            <a:pathLst>
              <a:path extrusionOk="0" h="85344" w="15240">
                <a:moveTo>
                  <a:pt x="0" y="6096"/>
                </a:moveTo>
                <a:lnTo>
                  <a:pt x="0" y="7620"/>
                </a:lnTo>
                <a:lnTo>
                  <a:pt x="1524" y="22860"/>
                </a:lnTo>
                <a:lnTo>
                  <a:pt x="3048" y="70104"/>
                </a:lnTo>
                <a:lnTo>
                  <a:pt x="6705" y="57911"/>
                </a:lnTo>
                <a:lnTo>
                  <a:pt x="7620" y="54864"/>
                </a:lnTo>
                <a:lnTo>
                  <a:pt x="10668" y="39624"/>
                </a:lnTo>
                <a:lnTo>
                  <a:pt x="9144" y="70104"/>
                </a:lnTo>
                <a:lnTo>
                  <a:pt x="15240" y="85344"/>
                </a:lnTo>
                <a:lnTo>
                  <a:pt x="12192" y="22860"/>
                </a:lnTo>
                <a:lnTo>
                  <a:pt x="13716" y="7620"/>
                </a:lnTo>
                <a:lnTo>
                  <a:pt x="6096" y="54864"/>
                </a:lnTo>
                <a:lnTo>
                  <a:pt x="3048" y="38100"/>
                </a:lnTo>
                <a:lnTo>
                  <a:pt x="13716" y="7620"/>
                </a:lnTo>
                <a:lnTo>
                  <a:pt x="13716" y="3048"/>
                </a:lnTo>
                <a:lnTo>
                  <a:pt x="10668" y="0"/>
                </a:lnTo>
                <a:lnTo>
                  <a:pt x="3048" y="0"/>
                </a:lnTo>
                <a:lnTo>
                  <a:pt x="0" y="3048"/>
                </a:lnTo>
                <a:lnTo>
                  <a:pt x="0" y="6096"/>
                </a:lnTo>
                <a:close/>
              </a:path>
            </a:pathLst>
          </a:custGeom>
          <a:solidFill>
            <a:srgbClr val="FF00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6" name="Google Shape;1016;p55"/>
          <p:cNvSpPr/>
          <p:nvPr/>
        </p:nvSpPr>
        <p:spPr>
          <a:xfrm>
            <a:off x="2976371" y="4619243"/>
            <a:ext cx="2670047" cy="609599"/>
          </a:xfrm>
          <a:custGeom>
            <a:rect b="b" l="l" r="r" t="t"/>
            <a:pathLst>
              <a:path extrusionOk="0" h="609599" w="2670047">
                <a:moveTo>
                  <a:pt x="15239" y="530351"/>
                </a:moveTo>
                <a:lnTo>
                  <a:pt x="9143" y="545591"/>
                </a:lnTo>
                <a:lnTo>
                  <a:pt x="6095" y="560831"/>
                </a:lnTo>
                <a:lnTo>
                  <a:pt x="3048" y="577595"/>
                </a:lnTo>
                <a:lnTo>
                  <a:pt x="1524" y="592835"/>
                </a:lnTo>
                <a:lnTo>
                  <a:pt x="0" y="608075"/>
                </a:lnTo>
                <a:lnTo>
                  <a:pt x="13716" y="609599"/>
                </a:lnTo>
                <a:lnTo>
                  <a:pt x="13716" y="592835"/>
                </a:lnTo>
                <a:lnTo>
                  <a:pt x="15239" y="577595"/>
                </a:lnTo>
                <a:lnTo>
                  <a:pt x="18287" y="563879"/>
                </a:lnTo>
                <a:lnTo>
                  <a:pt x="21336" y="548639"/>
                </a:lnTo>
                <a:lnTo>
                  <a:pt x="27431" y="534923"/>
                </a:lnTo>
                <a:lnTo>
                  <a:pt x="32004" y="521207"/>
                </a:lnTo>
                <a:lnTo>
                  <a:pt x="39624" y="505967"/>
                </a:lnTo>
                <a:lnTo>
                  <a:pt x="47243" y="493775"/>
                </a:lnTo>
                <a:lnTo>
                  <a:pt x="56387" y="480059"/>
                </a:lnTo>
                <a:lnTo>
                  <a:pt x="65531" y="467867"/>
                </a:lnTo>
                <a:lnTo>
                  <a:pt x="76200" y="454151"/>
                </a:lnTo>
                <a:lnTo>
                  <a:pt x="86868" y="443483"/>
                </a:lnTo>
                <a:lnTo>
                  <a:pt x="99060" y="431291"/>
                </a:lnTo>
                <a:lnTo>
                  <a:pt x="112775" y="419099"/>
                </a:lnTo>
                <a:lnTo>
                  <a:pt x="126492" y="408431"/>
                </a:lnTo>
                <a:lnTo>
                  <a:pt x="140207" y="397763"/>
                </a:lnTo>
                <a:lnTo>
                  <a:pt x="155447" y="388619"/>
                </a:lnTo>
                <a:lnTo>
                  <a:pt x="172211" y="379475"/>
                </a:lnTo>
                <a:lnTo>
                  <a:pt x="188975" y="370331"/>
                </a:lnTo>
                <a:lnTo>
                  <a:pt x="205739" y="361187"/>
                </a:lnTo>
                <a:lnTo>
                  <a:pt x="224027" y="353567"/>
                </a:lnTo>
                <a:lnTo>
                  <a:pt x="242315" y="345947"/>
                </a:lnTo>
                <a:lnTo>
                  <a:pt x="260603" y="339851"/>
                </a:lnTo>
                <a:lnTo>
                  <a:pt x="280415" y="333755"/>
                </a:lnTo>
                <a:lnTo>
                  <a:pt x="300227" y="329183"/>
                </a:lnTo>
                <a:lnTo>
                  <a:pt x="320039" y="324611"/>
                </a:lnTo>
                <a:lnTo>
                  <a:pt x="341375" y="320039"/>
                </a:lnTo>
                <a:lnTo>
                  <a:pt x="362711" y="316991"/>
                </a:lnTo>
                <a:lnTo>
                  <a:pt x="384047" y="313943"/>
                </a:lnTo>
                <a:lnTo>
                  <a:pt x="406907" y="312419"/>
                </a:lnTo>
                <a:lnTo>
                  <a:pt x="428243" y="310895"/>
                </a:lnTo>
                <a:lnTo>
                  <a:pt x="2229611" y="310895"/>
                </a:lnTo>
                <a:lnTo>
                  <a:pt x="2252471" y="309371"/>
                </a:lnTo>
                <a:lnTo>
                  <a:pt x="2275331" y="309371"/>
                </a:lnTo>
                <a:lnTo>
                  <a:pt x="2298191" y="306323"/>
                </a:lnTo>
                <a:lnTo>
                  <a:pt x="2319527" y="304799"/>
                </a:lnTo>
                <a:lnTo>
                  <a:pt x="2340863" y="300227"/>
                </a:lnTo>
                <a:lnTo>
                  <a:pt x="2362199" y="297179"/>
                </a:lnTo>
                <a:lnTo>
                  <a:pt x="2383535" y="291083"/>
                </a:lnTo>
                <a:lnTo>
                  <a:pt x="2403347" y="286511"/>
                </a:lnTo>
                <a:lnTo>
                  <a:pt x="2424683" y="280415"/>
                </a:lnTo>
                <a:lnTo>
                  <a:pt x="2442971" y="272795"/>
                </a:lnTo>
                <a:lnTo>
                  <a:pt x="2462783" y="265175"/>
                </a:lnTo>
                <a:lnTo>
                  <a:pt x="2481071" y="257555"/>
                </a:lnTo>
                <a:lnTo>
                  <a:pt x="2497835" y="248411"/>
                </a:lnTo>
                <a:lnTo>
                  <a:pt x="2514599" y="239267"/>
                </a:lnTo>
                <a:lnTo>
                  <a:pt x="2531363" y="230123"/>
                </a:lnTo>
                <a:lnTo>
                  <a:pt x="2546603" y="219455"/>
                </a:lnTo>
                <a:lnTo>
                  <a:pt x="2561843" y="208787"/>
                </a:lnTo>
                <a:lnTo>
                  <a:pt x="2575559" y="198119"/>
                </a:lnTo>
                <a:lnTo>
                  <a:pt x="2589275" y="185928"/>
                </a:lnTo>
                <a:lnTo>
                  <a:pt x="2602991" y="173736"/>
                </a:lnTo>
                <a:lnTo>
                  <a:pt x="2613659" y="161544"/>
                </a:lnTo>
                <a:lnTo>
                  <a:pt x="2624327" y="147828"/>
                </a:lnTo>
                <a:lnTo>
                  <a:pt x="2634995" y="135636"/>
                </a:lnTo>
                <a:lnTo>
                  <a:pt x="2644139" y="121919"/>
                </a:lnTo>
                <a:lnTo>
                  <a:pt x="2651759" y="106680"/>
                </a:lnTo>
                <a:lnTo>
                  <a:pt x="2659379" y="92963"/>
                </a:lnTo>
                <a:lnTo>
                  <a:pt x="2665475" y="77724"/>
                </a:lnTo>
                <a:lnTo>
                  <a:pt x="2670047" y="62484"/>
                </a:lnTo>
                <a:lnTo>
                  <a:pt x="2668523" y="15239"/>
                </a:lnTo>
                <a:lnTo>
                  <a:pt x="2666999" y="0"/>
                </a:lnTo>
                <a:lnTo>
                  <a:pt x="2666999" y="13716"/>
                </a:lnTo>
                <a:lnTo>
                  <a:pt x="2665475" y="28956"/>
                </a:lnTo>
                <a:lnTo>
                  <a:pt x="2662427" y="44195"/>
                </a:lnTo>
                <a:lnTo>
                  <a:pt x="2659379" y="57912"/>
                </a:lnTo>
                <a:lnTo>
                  <a:pt x="2653283" y="73151"/>
                </a:lnTo>
                <a:lnTo>
                  <a:pt x="2648711" y="86868"/>
                </a:lnTo>
                <a:lnTo>
                  <a:pt x="2641091" y="100584"/>
                </a:lnTo>
                <a:lnTo>
                  <a:pt x="2633471" y="114300"/>
                </a:lnTo>
                <a:lnTo>
                  <a:pt x="2624327" y="128016"/>
                </a:lnTo>
                <a:lnTo>
                  <a:pt x="2615183" y="140207"/>
                </a:lnTo>
                <a:lnTo>
                  <a:pt x="2604515" y="152400"/>
                </a:lnTo>
                <a:lnTo>
                  <a:pt x="2593847" y="164592"/>
                </a:lnTo>
                <a:lnTo>
                  <a:pt x="2581655" y="176784"/>
                </a:lnTo>
                <a:lnTo>
                  <a:pt x="2567939" y="187451"/>
                </a:lnTo>
                <a:lnTo>
                  <a:pt x="2554223" y="199644"/>
                </a:lnTo>
                <a:lnTo>
                  <a:pt x="2540507" y="208787"/>
                </a:lnTo>
                <a:lnTo>
                  <a:pt x="2525267" y="219455"/>
                </a:lnTo>
                <a:lnTo>
                  <a:pt x="2508503" y="228599"/>
                </a:lnTo>
                <a:lnTo>
                  <a:pt x="2493263" y="237743"/>
                </a:lnTo>
                <a:lnTo>
                  <a:pt x="2474975" y="245363"/>
                </a:lnTo>
                <a:lnTo>
                  <a:pt x="2458211" y="254507"/>
                </a:lnTo>
                <a:lnTo>
                  <a:pt x="2438399" y="260603"/>
                </a:lnTo>
                <a:lnTo>
                  <a:pt x="2420111" y="268223"/>
                </a:lnTo>
                <a:lnTo>
                  <a:pt x="2400299" y="274319"/>
                </a:lnTo>
                <a:lnTo>
                  <a:pt x="2380487" y="278891"/>
                </a:lnTo>
                <a:lnTo>
                  <a:pt x="2360675" y="283463"/>
                </a:lnTo>
                <a:lnTo>
                  <a:pt x="2339339" y="288035"/>
                </a:lnTo>
                <a:lnTo>
                  <a:pt x="2318003" y="291083"/>
                </a:lnTo>
                <a:lnTo>
                  <a:pt x="2296667" y="294131"/>
                </a:lnTo>
                <a:lnTo>
                  <a:pt x="2273807" y="295655"/>
                </a:lnTo>
                <a:lnTo>
                  <a:pt x="2252471" y="297179"/>
                </a:lnTo>
                <a:lnTo>
                  <a:pt x="451103" y="297179"/>
                </a:lnTo>
                <a:lnTo>
                  <a:pt x="428243" y="298703"/>
                </a:lnTo>
                <a:lnTo>
                  <a:pt x="405383" y="298703"/>
                </a:lnTo>
                <a:lnTo>
                  <a:pt x="382523" y="301751"/>
                </a:lnTo>
                <a:lnTo>
                  <a:pt x="361187" y="303275"/>
                </a:lnTo>
                <a:lnTo>
                  <a:pt x="338327" y="307847"/>
                </a:lnTo>
                <a:lnTo>
                  <a:pt x="316991" y="310895"/>
                </a:lnTo>
                <a:lnTo>
                  <a:pt x="297179" y="316991"/>
                </a:lnTo>
                <a:lnTo>
                  <a:pt x="275843" y="321563"/>
                </a:lnTo>
                <a:lnTo>
                  <a:pt x="256031" y="327659"/>
                </a:lnTo>
                <a:lnTo>
                  <a:pt x="237743" y="335279"/>
                </a:lnTo>
                <a:lnTo>
                  <a:pt x="217931" y="342899"/>
                </a:lnTo>
                <a:lnTo>
                  <a:pt x="199643" y="350519"/>
                </a:lnTo>
                <a:lnTo>
                  <a:pt x="182879" y="359663"/>
                </a:lnTo>
                <a:lnTo>
                  <a:pt x="166115" y="368807"/>
                </a:lnTo>
                <a:lnTo>
                  <a:pt x="149351" y="377951"/>
                </a:lnTo>
                <a:lnTo>
                  <a:pt x="132587" y="388619"/>
                </a:lnTo>
                <a:lnTo>
                  <a:pt x="118872" y="399287"/>
                </a:lnTo>
                <a:lnTo>
                  <a:pt x="103631" y="409955"/>
                </a:lnTo>
                <a:lnTo>
                  <a:pt x="91439" y="422147"/>
                </a:lnTo>
                <a:lnTo>
                  <a:pt x="77724" y="434339"/>
                </a:lnTo>
                <a:lnTo>
                  <a:pt x="67056" y="446531"/>
                </a:lnTo>
                <a:lnTo>
                  <a:pt x="54863" y="460247"/>
                </a:lnTo>
                <a:lnTo>
                  <a:pt x="45719" y="472439"/>
                </a:lnTo>
                <a:lnTo>
                  <a:pt x="36575" y="487679"/>
                </a:lnTo>
                <a:lnTo>
                  <a:pt x="27431" y="501395"/>
                </a:lnTo>
                <a:lnTo>
                  <a:pt x="21336" y="515111"/>
                </a:lnTo>
                <a:lnTo>
                  <a:pt x="15239" y="530351"/>
                </a:lnTo>
                <a:close/>
              </a:path>
            </a:pathLst>
          </a:custGeom>
          <a:solidFill>
            <a:srgbClr val="FF00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7" name="Google Shape;1017;p55"/>
          <p:cNvSpPr/>
          <p:nvPr/>
        </p:nvSpPr>
        <p:spPr>
          <a:xfrm>
            <a:off x="5655563" y="4619243"/>
            <a:ext cx="2668523" cy="609599"/>
          </a:xfrm>
          <a:custGeom>
            <a:rect b="b" l="l" r="r" t="t"/>
            <a:pathLst>
              <a:path extrusionOk="0" h="609599" w="2668523">
                <a:moveTo>
                  <a:pt x="1524" y="0"/>
                </a:moveTo>
                <a:lnTo>
                  <a:pt x="0" y="15239"/>
                </a:lnTo>
                <a:lnTo>
                  <a:pt x="3048" y="77724"/>
                </a:lnTo>
                <a:lnTo>
                  <a:pt x="9143" y="92963"/>
                </a:lnTo>
                <a:lnTo>
                  <a:pt x="15239" y="106680"/>
                </a:lnTo>
                <a:lnTo>
                  <a:pt x="24383" y="120395"/>
                </a:lnTo>
                <a:lnTo>
                  <a:pt x="33527" y="134112"/>
                </a:lnTo>
                <a:lnTo>
                  <a:pt x="42671" y="147828"/>
                </a:lnTo>
                <a:lnTo>
                  <a:pt x="54863" y="161544"/>
                </a:lnTo>
                <a:lnTo>
                  <a:pt x="65531" y="173736"/>
                </a:lnTo>
                <a:lnTo>
                  <a:pt x="79248" y="185928"/>
                </a:lnTo>
                <a:lnTo>
                  <a:pt x="91439" y="198119"/>
                </a:lnTo>
                <a:lnTo>
                  <a:pt x="106679" y="208787"/>
                </a:lnTo>
                <a:lnTo>
                  <a:pt x="120395" y="219455"/>
                </a:lnTo>
                <a:lnTo>
                  <a:pt x="137159" y="230123"/>
                </a:lnTo>
                <a:lnTo>
                  <a:pt x="153924" y="239267"/>
                </a:lnTo>
                <a:lnTo>
                  <a:pt x="170687" y="248411"/>
                </a:lnTo>
                <a:lnTo>
                  <a:pt x="187451" y="257555"/>
                </a:lnTo>
                <a:lnTo>
                  <a:pt x="205739" y="265175"/>
                </a:lnTo>
                <a:lnTo>
                  <a:pt x="225551" y="272795"/>
                </a:lnTo>
                <a:lnTo>
                  <a:pt x="243839" y="280415"/>
                </a:lnTo>
                <a:lnTo>
                  <a:pt x="263651" y="286511"/>
                </a:lnTo>
                <a:lnTo>
                  <a:pt x="284988" y="291083"/>
                </a:lnTo>
                <a:lnTo>
                  <a:pt x="304800" y="297179"/>
                </a:lnTo>
                <a:lnTo>
                  <a:pt x="326135" y="300227"/>
                </a:lnTo>
                <a:lnTo>
                  <a:pt x="348995" y="304799"/>
                </a:lnTo>
                <a:lnTo>
                  <a:pt x="370331" y="306323"/>
                </a:lnTo>
                <a:lnTo>
                  <a:pt x="393191" y="309371"/>
                </a:lnTo>
                <a:lnTo>
                  <a:pt x="416051" y="309371"/>
                </a:lnTo>
                <a:lnTo>
                  <a:pt x="438911" y="310895"/>
                </a:lnTo>
                <a:lnTo>
                  <a:pt x="2240279" y="310895"/>
                </a:lnTo>
                <a:lnTo>
                  <a:pt x="2261615" y="312419"/>
                </a:lnTo>
                <a:lnTo>
                  <a:pt x="2284475" y="313943"/>
                </a:lnTo>
                <a:lnTo>
                  <a:pt x="2305811" y="316991"/>
                </a:lnTo>
                <a:lnTo>
                  <a:pt x="2327147" y="320039"/>
                </a:lnTo>
                <a:lnTo>
                  <a:pt x="2348483" y="324611"/>
                </a:lnTo>
                <a:lnTo>
                  <a:pt x="2368295" y="329183"/>
                </a:lnTo>
                <a:lnTo>
                  <a:pt x="2388107" y="333755"/>
                </a:lnTo>
                <a:lnTo>
                  <a:pt x="2407919" y="339851"/>
                </a:lnTo>
                <a:lnTo>
                  <a:pt x="2426207" y="347471"/>
                </a:lnTo>
                <a:lnTo>
                  <a:pt x="2446019" y="353567"/>
                </a:lnTo>
                <a:lnTo>
                  <a:pt x="2462783" y="361187"/>
                </a:lnTo>
                <a:lnTo>
                  <a:pt x="2481071" y="370331"/>
                </a:lnTo>
                <a:lnTo>
                  <a:pt x="2496311" y="379475"/>
                </a:lnTo>
                <a:lnTo>
                  <a:pt x="2513075" y="388619"/>
                </a:lnTo>
                <a:lnTo>
                  <a:pt x="2528315" y="399287"/>
                </a:lnTo>
                <a:lnTo>
                  <a:pt x="2542031" y="408431"/>
                </a:lnTo>
                <a:lnTo>
                  <a:pt x="2555747" y="419099"/>
                </a:lnTo>
                <a:lnTo>
                  <a:pt x="2569463" y="431291"/>
                </a:lnTo>
                <a:lnTo>
                  <a:pt x="2581655" y="443483"/>
                </a:lnTo>
                <a:lnTo>
                  <a:pt x="2592323" y="455675"/>
                </a:lnTo>
                <a:lnTo>
                  <a:pt x="2602991" y="467867"/>
                </a:lnTo>
                <a:lnTo>
                  <a:pt x="2612135" y="480059"/>
                </a:lnTo>
                <a:lnTo>
                  <a:pt x="2621279" y="493775"/>
                </a:lnTo>
                <a:lnTo>
                  <a:pt x="2628899" y="507491"/>
                </a:lnTo>
                <a:lnTo>
                  <a:pt x="2636519" y="521207"/>
                </a:lnTo>
                <a:lnTo>
                  <a:pt x="2641091" y="534923"/>
                </a:lnTo>
                <a:lnTo>
                  <a:pt x="2647187" y="548639"/>
                </a:lnTo>
                <a:lnTo>
                  <a:pt x="2650235" y="563879"/>
                </a:lnTo>
                <a:lnTo>
                  <a:pt x="2653283" y="579119"/>
                </a:lnTo>
                <a:lnTo>
                  <a:pt x="2654807" y="594359"/>
                </a:lnTo>
                <a:lnTo>
                  <a:pt x="2654807" y="609599"/>
                </a:lnTo>
                <a:lnTo>
                  <a:pt x="2668523" y="608075"/>
                </a:lnTo>
                <a:lnTo>
                  <a:pt x="2666999" y="592835"/>
                </a:lnTo>
                <a:lnTo>
                  <a:pt x="2665475" y="576071"/>
                </a:lnTo>
                <a:lnTo>
                  <a:pt x="2662427" y="560831"/>
                </a:lnTo>
                <a:lnTo>
                  <a:pt x="2657855" y="545591"/>
                </a:lnTo>
                <a:lnTo>
                  <a:pt x="2653283" y="530351"/>
                </a:lnTo>
                <a:lnTo>
                  <a:pt x="2647187" y="515111"/>
                </a:lnTo>
                <a:lnTo>
                  <a:pt x="2639567" y="501395"/>
                </a:lnTo>
                <a:lnTo>
                  <a:pt x="2631947" y="486155"/>
                </a:lnTo>
                <a:lnTo>
                  <a:pt x="2622803" y="472439"/>
                </a:lnTo>
                <a:lnTo>
                  <a:pt x="2612135" y="458723"/>
                </a:lnTo>
                <a:lnTo>
                  <a:pt x="2601467" y="446531"/>
                </a:lnTo>
                <a:lnTo>
                  <a:pt x="2590799" y="434339"/>
                </a:lnTo>
                <a:lnTo>
                  <a:pt x="2577083" y="422147"/>
                </a:lnTo>
                <a:lnTo>
                  <a:pt x="2563367" y="409955"/>
                </a:lnTo>
                <a:lnTo>
                  <a:pt x="2549651" y="399287"/>
                </a:lnTo>
                <a:lnTo>
                  <a:pt x="2534411" y="388619"/>
                </a:lnTo>
                <a:lnTo>
                  <a:pt x="2519171" y="377951"/>
                </a:lnTo>
                <a:lnTo>
                  <a:pt x="2502407" y="367283"/>
                </a:lnTo>
                <a:lnTo>
                  <a:pt x="2485643" y="358139"/>
                </a:lnTo>
                <a:lnTo>
                  <a:pt x="2468879" y="350519"/>
                </a:lnTo>
                <a:lnTo>
                  <a:pt x="2450591" y="342899"/>
                </a:lnTo>
                <a:lnTo>
                  <a:pt x="2430779" y="335279"/>
                </a:lnTo>
                <a:lnTo>
                  <a:pt x="2412491" y="327659"/>
                </a:lnTo>
                <a:lnTo>
                  <a:pt x="2391155" y="321563"/>
                </a:lnTo>
                <a:lnTo>
                  <a:pt x="2371343" y="316991"/>
                </a:lnTo>
                <a:lnTo>
                  <a:pt x="2350007" y="310895"/>
                </a:lnTo>
                <a:lnTo>
                  <a:pt x="2328671" y="307847"/>
                </a:lnTo>
                <a:lnTo>
                  <a:pt x="2307335" y="303275"/>
                </a:lnTo>
                <a:lnTo>
                  <a:pt x="2285999" y="301751"/>
                </a:lnTo>
                <a:lnTo>
                  <a:pt x="2263139" y="298703"/>
                </a:lnTo>
                <a:lnTo>
                  <a:pt x="2240279" y="298703"/>
                </a:lnTo>
                <a:lnTo>
                  <a:pt x="2217419" y="297179"/>
                </a:lnTo>
                <a:lnTo>
                  <a:pt x="416051" y="297179"/>
                </a:lnTo>
                <a:lnTo>
                  <a:pt x="394715" y="295655"/>
                </a:lnTo>
                <a:lnTo>
                  <a:pt x="371855" y="294131"/>
                </a:lnTo>
                <a:lnTo>
                  <a:pt x="350519" y="291083"/>
                </a:lnTo>
                <a:lnTo>
                  <a:pt x="329183" y="288035"/>
                </a:lnTo>
                <a:lnTo>
                  <a:pt x="307848" y="283463"/>
                </a:lnTo>
                <a:lnTo>
                  <a:pt x="288036" y="278891"/>
                </a:lnTo>
                <a:lnTo>
                  <a:pt x="268224" y="274319"/>
                </a:lnTo>
                <a:lnTo>
                  <a:pt x="248412" y="268223"/>
                </a:lnTo>
                <a:lnTo>
                  <a:pt x="230124" y="260603"/>
                </a:lnTo>
                <a:lnTo>
                  <a:pt x="211836" y="254507"/>
                </a:lnTo>
                <a:lnTo>
                  <a:pt x="193548" y="246887"/>
                </a:lnTo>
                <a:lnTo>
                  <a:pt x="176783" y="237743"/>
                </a:lnTo>
                <a:lnTo>
                  <a:pt x="160019" y="228599"/>
                </a:lnTo>
                <a:lnTo>
                  <a:pt x="143255" y="219455"/>
                </a:lnTo>
                <a:lnTo>
                  <a:pt x="128015" y="210312"/>
                </a:lnTo>
                <a:lnTo>
                  <a:pt x="114300" y="199644"/>
                </a:lnTo>
                <a:lnTo>
                  <a:pt x="100583" y="188975"/>
                </a:lnTo>
                <a:lnTo>
                  <a:pt x="86867" y="176784"/>
                </a:lnTo>
                <a:lnTo>
                  <a:pt x="74675" y="164592"/>
                </a:lnTo>
                <a:lnTo>
                  <a:pt x="64007" y="152400"/>
                </a:lnTo>
                <a:lnTo>
                  <a:pt x="53339" y="140207"/>
                </a:lnTo>
                <a:lnTo>
                  <a:pt x="44195" y="128016"/>
                </a:lnTo>
                <a:lnTo>
                  <a:pt x="35051" y="114300"/>
                </a:lnTo>
                <a:lnTo>
                  <a:pt x="27431" y="100584"/>
                </a:lnTo>
                <a:lnTo>
                  <a:pt x="19812" y="86868"/>
                </a:lnTo>
                <a:lnTo>
                  <a:pt x="15239" y="73151"/>
                </a:lnTo>
                <a:lnTo>
                  <a:pt x="9143" y="59436"/>
                </a:lnTo>
                <a:lnTo>
                  <a:pt x="6095" y="44195"/>
                </a:lnTo>
                <a:lnTo>
                  <a:pt x="3048" y="28956"/>
                </a:lnTo>
                <a:lnTo>
                  <a:pt x="1524" y="15239"/>
                </a:lnTo>
                <a:lnTo>
                  <a:pt x="1524" y="0"/>
                </a:lnTo>
                <a:close/>
              </a:path>
            </a:pathLst>
          </a:custGeom>
          <a:solidFill>
            <a:srgbClr val="FF00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8" name="Google Shape;1018;p55"/>
          <p:cNvSpPr/>
          <p:nvPr/>
        </p:nvSpPr>
        <p:spPr>
          <a:xfrm>
            <a:off x="5650077" y="4651247"/>
            <a:ext cx="3962" cy="30480"/>
          </a:xfrm>
          <a:custGeom>
            <a:rect b="b" l="l" r="r" t="t"/>
            <a:pathLst>
              <a:path extrusionOk="0" h="30479" w="3962">
                <a:moveTo>
                  <a:pt x="914" y="15240"/>
                </a:moveTo>
                <a:lnTo>
                  <a:pt x="0" y="18287"/>
                </a:lnTo>
                <a:lnTo>
                  <a:pt x="2438" y="30480"/>
                </a:lnTo>
                <a:lnTo>
                  <a:pt x="3962" y="0"/>
                </a:lnTo>
                <a:lnTo>
                  <a:pt x="914" y="15240"/>
                </a:lnTo>
                <a:close/>
              </a:path>
            </a:pathLst>
          </a:custGeom>
          <a:solidFill>
            <a:srgbClr val="FF00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9" name="Google Shape;1019;p55"/>
          <p:cNvSpPr/>
          <p:nvPr/>
        </p:nvSpPr>
        <p:spPr>
          <a:xfrm>
            <a:off x="3328415" y="2049779"/>
            <a:ext cx="513587" cy="83820"/>
          </a:xfrm>
          <a:custGeom>
            <a:rect b="b" l="l" r="r" t="t"/>
            <a:pathLst>
              <a:path extrusionOk="0" h="83820" w="513587">
                <a:moveTo>
                  <a:pt x="0" y="0"/>
                </a:moveTo>
                <a:lnTo>
                  <a:pt x="0" y="1524"/>
                </a:lnTo>
                <a:lnTo>
                  <a:pt x="73151" y="1524"/>
                </a:lnTo>
                <a:lnTo>
                  <a:pt x="103632" y="3048"/>
                </a:lnTo>
                <a:lnTo>
                  <a:pt x="134112" y="4572"/>
                </a:lnTo>
                <a:lnTo>
                  <a:pt x="164591" y="7620"/>
                </a:lnTo>
                <a:lnTo>
                  <a:pt x="193548" y="9144"/>
                </a:lnTo>
                <a:lnTo>
                  <a:pt x="222503" y="13715"/>
                </a:lnTo>
                <a:lnTo>
                  <a:pt x="251460" y="16763"/>
                </a:lnTo>
                <a:lnTo>
                  <a:pt x="280415" y="21336"/>
                </a:lnTo>
                <a:lnTo>
                  <a:pt x="307848" y="25908"/>
                </a:lnTo>
                <a:lnTo>
                  <a:pt x="333755" y="30480"/>
                </a:lnTo>
                <a:lnTo>
                  <a:pt x="361188" y="36575"/>
                </a:lnTo>
                <a:lnTo>
                  <a:pt x="387095" y="42672"/>
                </a:lnTo>
                <a:lnTo>
                  <a:pt x="413003" y="50291"/>
                </a:lnTo>
                <a:lnTo>
                  <a:pt x="437387" y="57912"/>
                </a:lnTo>
                <a:lnTo>
                  <a:pt x="461771" y="65532"/>
                </a:lnTo>
                <a:lnTo>
                  <a:pt x="504443" y="79248"/>
                </a:lnTo>
                <a:lnTo>
                  <a:pt x="507491" y="80772"/>
                </a:lnTo>
                <a:lnTo>
                  <a:pt x="513587" y="83820"/>
                </a:lnTo>
                <a:lnTo>
                  <a:pt x="513587" y="82296"/>
                </a:lnTo>
                <a:lnTo>
                  <a:pt x="509015" y="79248"/>
                </a:lnTo>
                <a:lnTo>
                  <a:pt x="504443" y="77724"/>
                </a:lnTo>
                <a:lnTo>
                  <a:pt x="463295" y="64008"/>
                </a:lnTo>
                <a:lnTo>
                  <a:pt x="437387" y="56387"/>
                </a:lnTo>
                <a:lnTo>
                  <a:pt x="413003" y="48768"/>
                </a:lnTo>
                <a:lnTo>
                  <a:pt x="387095" y="41148"/>
                </a:lnTo>
                <a:lnTo>
                  <a:pt x="361188" y="35051"/>
                </a:lnTo>
                <a:lnTo>
                  <a:pt x="335279" y="28956"/>
                </a:lnTo>
                <a:lnTo>
                  <a:pt x="307848" y="24384"/>
                </a:lnTo>
                <a:lnTo>
                  <a:pt x="280415" y="19812"/>
                </a:lnTo>
                <a:lnTo>
                  <a:pt x="251460" y="15239"/>
                </a:lnTo>
                <a:lnTo>
                  <a:pt x="222503" y="12191"/>
                </a:lnTo>
                <a:lnTo>
                  <a:pt x="193548" y="7620"/>
                </a:lnTo>
                <a:lnTo>
                  <a:pt x="164591" y="6096"/>
                </a:lnTo>
                <a:lnTo>
                  <a:pt x="134112" y="3048"/>
                </a:lnTo>
                <a:lnTo>
                  <a:pt x="103632" y="1524"/>
                </a:lnTo>
                <a:lnTo>
                  <a:pt x="73151"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0" name="Google Shape;1020;p55"/>
          <p:cNvSpPr/>
          <p:nvPr/>
        </p:nvSpPr>
        <p:spPr>
          <a:xfrm>
            <a:off x="2793491" y="2049779"/>
            <a:ext cx="534923" cy="92963"/>
          </a:xfrm>
          <a:custGeom>
            <a:rect b="b" l="l" r="r" t="t"/>
            <a:pathLst>
              <a:path extrusionOk="0" h="92963" w="534923">
                <a:moveTo>
                  <a:pt x="1524" y="92963"/>
                </a:moveTo>
                <a:lnTo>
                  <a:pt x="12192" y="88391"/>
                </a:lnTo>
                <a:lnTo>
                  <a:pt x="54864" y="71627"/>
                </a:lnTo>
                <a:lnTo>
                  <a:pt x="79248" y="62484"/>
                </a:lnTo>
                <a:lnTo>
                  <a:pt x="105156" y="54863"/>
                </a:lnTo>
                <a:lnTo>
                  <a:pt x="131064" y="47244"/>
                </a:lnTo>
                <a:lnTo>
                  <a:pt x="158496" y="41148"/>
                </a:lnTo>
                <a:lnTo>
                  <a:pt x="184404" y="35051"/>
                </a:lnTo>
                <a:lnTo>
                  <a:pt x="211836" y="28956"/>
                </a:lnTo>
                <a:lnTo>
                  <a:pt x="240792" y="22860"/>
                </a:lnTo>
                <a:lnTo>
                  <a:pt x="269748" y="18287"/>
                </a:lnTo>
                <a:lnTo>
                  <a:pt x="298704" y="15239"/>
                </a:lnTo>
                <a:lnTo>
                  <a:pt x="329184" y="10668"/>
                </a:lnTo>
                <a:lnTo>
                  <a:pt x="358139" y="7620"/>
                </a:lnTo>
                <a:lnTo>
                  <a:pt x="390143" y="6096"/>
                </a:lnTo>
                <a:lnTo>
                  <a:pt x="420623" y="3048"/>
                </a:lnTo>
                <a:lnTo>
                  <a:pt x="452627" y="1524"/>
                </a:lnTo>
                <a:lnTo>
                  <a:pt x="534923" y="1524"/>
                </a:lnTo>
                <a:lnTo>
                  <a:pt x="534923" y="0"/>
                </a:lnTo>
                <a:lnTo>
                  <a:pt x="452627" y="0"/>
                </a:lnTo>
                <a:lnTo>
                  <a:pt x="420623" y="1524"/>
                </a:lnTo>
                <a:lnTo>
                  <a:pt x="390143" y="4572"/>
                </a:lnTo>
                <a:lnTo>
                  <a:pt x="358139" y="6096"/>
                </a:lnTo>
                <a:lnTo>
                  <a:pt x="329184" y="9144"/>
                </a:lnTo>
                <a:lnTo>
                  <a:pt x="298704" y="13715"/>
                </a:lnTo>
                <a:lnTo>
                  <a:pt x="269748" y="16763"/>
                </a:lnTo>
                <a:lnTo>
                  <a:pt x="240792" y="21336"/>
                </a:lnTo>
                <a:lnTo>
                  <a:pt x="211836" y="27432"/>
                </a:lnTo>
                <a:lnTo>
                  <a:pt x="184404" y="33527"/>
                </a:lnTo>
                <a:lnTo>
                  <a:pt x="158496" y="39624"/>
                </a:lnTo>
                <a:lnTo>
                  <a:pt x="131064" y="45720"/>
                </a:lnTo>
                <a:lnTo>
                  <a:pt x="105156" y="53339"/>
                </a:lnTo>
                <a:lnTo>
                  <a:pt x="79248" y="60960"/>
                </a:lnTo>
                <a:lnTo>
                  <a:pt x="54864" y="70103"/>
                </a:lnTo>
                <a:lnTo>
                  <a:pt x="12192" y="86868"/>
                </a:lnTo>
                <a:lnTo>
                  <a:pt x="0" y="91439"/>
                </a:lnTo>
                <a:lnTo>
                  <a:pt x="1524" y="9296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1" name="Google Shape;1021;p55"/>
          <p:cNvSpPr/>
          <p:nvPr/>
        </p:nvSpPr>
        <p:spPr>
          <a:xfrm>
            <a:off x="3328415" y="2083307"/>
            <a:ext cx="451103" cy="96012"/>
          </a:xfrm>
          <a:custGeom>
            <a:rect b="b" l="l" r="r" t="t"/>
            <a:pathLst>
              <a:path extrusionOk="0" h="96012" w="451103">
                <a:moveTo>
                  <a:pt x="1524" y="32004"/>
                </a:moveTo>
                <a:lnTo>
                  <a:pt x="48767" y="32004"/>
                </a:lnTo>
                <a:lnTo>
                  <a:pt x="71627" y="33528"/>
                </a:lnTo>
                <a:lnTo>
                  <a:pt x="94487" y="33528"/>
                </a:lnTo>
                <a:lnTo>
                  <a:pt x="117348" y="35052"/>
                </a:lnTo>
                <a:lnTo>
                  <a:pt x="138684" y="36575"/>
                </a:lnTo>
                <a:lnTo>
                  <a:pt x="160020" y="39624"/>
                </a:lnTo>
                <a:lnTo>
                  <a:pt x="182879" y="42672"/>
                </a:lnTo>
                <a:lnTo>
                  <a:pt x="202691" y="45720"/>
                </a:lnTo>
                <a:lnTo>
                  <a:pt x="224027" y="48768"/>
                </a:lnTo>
                <a:lnTo>
                  <a:pt x="243839" y="51816"/>
                </a:lnTo>
                <a:lnTo>
                  <a:pt x="263651" y="57912"/>
                </a:lnTo>
                <a:lnTo>
                  <a:pt x="283463" y="60960"/>
                </a:lnTo>
                <a:lnTo>
                  <a:pt x="303275" y="67056"/>
                </a:lnTo>
                <a:lnTo>
                  <a:pt x="321563" y="71628"/>
                </a:lnTo>
                <a:lnTo>
                  <a:pt x="341375" y="77724"/>
                </a:lnTo>
                <a:lnTo>
                  <a:pt x="356615" y="82296"/>
                </a:lnTo>
                <a:lnTo>
                  <a:pt x="362712" y="85344"/>
                </a:lnTo>
                <a:lnTo>
                  <a:pt x="361188" y="85344"/>
                </a:lnTo>
                <a:lnTo>
                  <a:pt x="367283" y="86868"/>
                </a:lnTo>
                <a:lnTo>
                  <a:pt x="374903" y="89916"/>
                </a:lnTo>
                <a:lnTo>
                  <a:pt x="376427" y="91440"/>
                </a:lnTo>
                <a:lnTo>
                  <a:pt x="391667" y="96012"/>
                </a:lnTo>
                <a:lnTo>
                  <a:pt x="451103" y="73152"/>
                </a:lnTo>
                <a:lnTo>
                  <a:pt x="449579" y="73152"/>
                </a:lnTo>
                <a:lnTo>
                  <a:pt x="446531" y="71628"/>
                </a:lnTo>
                <a:lnTo>
                  <a:pt x="390143" y="51816"/>
                </a:lnTo>
                <a:lnTo>
                  <a:pt x="368807" y="45720"/>
                </a:lnTo>
                <a:lnTo>
                  <a:pt x="347472" y="39624"/>
                </a:lnTo>
                <a:lnTo>
                  <a:pt x="324612" y="35052"/>
                </a:lnTo>
                <a:lnTo>
                  <a:pt x="303275" y="28956"/>
                </a:lnTo>
                <a:lnTo>
                  <a:pt x="280415" y="24384"/>
                </a:lnTo>
                <a:lnTo>
                  <a:pt x="257555" y="19812"/>
                </a:lnTo>
                <a:lnTo>
                  <a:pt x="233172" y="16763"/>
                </a:lnTo>
                <a:lnTo>
                  <a:pt x="208787" y="12192"/>
                </a:lnTo>
                <a:lnTo>
                  <a:pt x="184403" y="9144"/>
                </a:lnTo>
                <a:lnTo>
                  <a:pt x="160020" y="7620"/>
                </a:lnTo>
                <a:lnTo>
                  <a:pt x="134112" y="4572"/>
                </a:lnTo>
                <a:lnTo>
                  <a:pt x="109727" y="3048"/>
                </a:lnTo>
                <a:lnTo>
                  <a:pt x="82296" y="1524"/>
                </a:lnTo>
                <a:lnTo>
                  <a:pt x="56387" y="0"/>
                </a:lnTo>
                <a:lnTo>
                  <a:pt x="0" y="0"/>
                </a:lnTo>
                <a:lnTo>
                  <a:pt x="0" y="32004"/>
                </a:lnTo>
                <a:lnTo>
                  <a:pt x="1524" y="3200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2" name="Google Shape;1022;p55"/>
          <p:cNvSpPr/>
          <p:nvPr/>
        </p:nvSpPr>
        <p:spPr>
          <a:xfrm>
            <a:off x="3328415" y="2115311"/>
            <a:ext cx="391667" cy="88391"/>
          </a:xfrm>
          <a:custGeom>
            <a:rect b="b" l="l" r="r" t="t"/>
            <a:pathLst>
              <a:path extrusionOk="0" h="88391" w="391667">
                <a:moveTo>
                  <a:pt x="0" y="0"/>
                </a:moveTo>
                <a:lnTo>
                  <a:pt x="0" y="32003"/>
                </a:lnTo>
                <a:lnTo>
                  <a:pt x="42672" y="32003"/>
                </a:lnTo>
                <a:lnTo>
                  <a:pt x="62484" y="33527"/>
                </a:lnTo>
                <a:lnTo>
                  <a:pt x="83820" y="33527"/>
                </a:lnTo>
                <a:lnTo>
                  <a:pt x="109727" y="36575"/>
                </a:lnTo>
                <a:lnTo>
                  <a:pt x="123444" y="38100"/>
                </a:lnTo>
                <a:lnTo>
                  <a:pt x="137160" y="39624"/>
                </a:lnTo>
                <a:lnTo>
                  <a:pt x="149351" y="41148"/>
                </a:lnTo>
                <a:lnTo>
                  <a:pt x="163067" y="42671"/>
                </a:lnTo>
                <a:lnTo>
                  <a:pt x="187451" y="47243"/>
                </a:lnTo>
                <a:lnTo>
                  <a:pt x="211836" y="51815"/>
                </a:lnTo>
                <a:lnTo>
                  <a:pt x="236220" y="56387"/>
                </a:lnTo>
                <a:lnTo>
                  <a:pt x="259079" y="64007"/>
                </a:lnTo>
                <a:lnTo>
                  <a:pt x="271272" y="67055"/>
                </a:lnTo>
                <a:lnTo>
                  <a:pt x="281939" y="70103"/>
                </a:lnTo>
                <a:lnTo>
                  <a:pt x="300227" y="76200"/>
                </a:lnTo>
                <a:lnTo>
                  <a:pt x="301751" y="77724"/>
                </a:lnTo>
                <a:lnTo>
                  <a:pt x="315467" y="82295"/>
                </a:lnTo>
                <a:lnTo>
                  <a:pt x="330708" y="88391"/>
                </a:lnTo>
                <a:lnTo>
                  <a:pt x="391667" y="65531"/>
                </a:lnTo>
                <a:lnTo>
                  <a:pt x="376427" y="59436"/>
                </a:lnTo>
                <a:lnTo>
                  <a:pt x="374903" y="57912"/>
                </a:lnTo>
                <a:lnTo>
                  <a:pt x="365759" y="54863"/>
                </a:lnTo>
                <a:lnTo>
                  <a:pt x="361188" y="53339"/>
                </a:lnTo>
                <a:lnTo>
                  <a:pt x="356615" y="51815"/>
                </a:lnTo>
                <a:lnTo>
                  <a:pt x="339851" y="45719"/>
                </a:lnTo>
                <a:lnTo>
                  <a:pt x="321563" y="39624"/>
                </a:lnTo>
                <a:lnTo>
                  <a:pt x="303275" y="35051"/>
                </a:lnTo>
                <a:lnTo>
                  <a:pt x="283463" y="28955"/>
                </a:lnTo>
                <a:lnTo>
                  <a:pt x="263651" y="25907"/>
                </a:lnTo>
                <a:lnTo>
                  <a:pt x="243839" y="21336"/>
                </a:lnTo>
                <a:lnTo>
                  <a:pt x="224027" y="16763"/>
                </a:lnTo>
                <a:lnTo>
                  <a:pt x="202691" y="13715"/>
                </a:lnTo>
                <a:lnTo>
                  <a:pt x="181355" y="10667"/>
                </a:lnTo>
                <a:lnTo>
                  <a:pt x="160020" y="7619"/>
                </a:lnTo>
                <a:lnTo>
                  <a:pt x="138684" y="6095"/>
                </a:lnTo>
                <a:lnTo>
                  <a:pt x="117348" y="3048"/>
                </a:lnTo>
                <a:lnTo>
                  <a:pt x="94487" y="1524"/>
                </a:lnTo>
                <a:lnTo>
                  <a:pt x="71627" y="1524"/>
                </a:lnTo>
                <a:lnTo>
                  <a:pt x="48767" y="0"/>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3" name="Google Shape;1023;p55"/>
          <p:cNvSpPr/>
          <p:nvPr/>
        </p:nvSpPr>
        <p:spPr>
          <a:xfrm>
            <a:off x="3328415" y="2147315"/>
            <a:ext cx="330708" cy="80772"/>
          </a:xfrm>
          <a:custGeom>
            <a:rect b="b" l="l" r="r" t="t"/>
            <a:pathLst>
              <a:path extrusionOk="0" h="80772" w="330708">
                <a:moveTo>
                  <a:pt x="88391" y="36575"/>
                </a:moveTo>
                <a:lnTo>
                  <a:pt x="102108" y="38100"/>
                </a:lnTo>
                <a:lnTo>
                  <a:pt x="117348" y="39624"/>
                </a:lnTo>
                <a:lnTo>
                  <a:pt x="129539" y="42672"/>
                </a:lnTo>
                <a:lnTo>
                  <a:pt x="143255" y="44196"/>
                </a:lnTo>
                <a:lnTo>
                  <a:pt x="170687" y="50291"/>
                </a:lnTo>
                <a:lnTo>
                  <a:pt x="182879" y="51815"/>
                </a:lnTo>
                <a:lnTo>
                  <a:pt x="195072" y="54863"/>
                </a:lnTo>
                <a:lnTo>
                  <a:pt x="207263" y="59436"/>
                </a:lnTo>
                <a:lnTo>
                  <a:pt x="219455" y="62484"/>
                </a:lnTo>
                <a:lnTo>
                  <a:pt x="246887" y="71627"/>
                </a:lnTo>
                <a:lnTo>
                  <a:pt x="249936" y="73151"/>
                </a:lnTo>
                <a:lnTo>
                  <a:pt x="268224" y="80772"/>
                </a:lnTo>
                <a:lnTo>
                  <a:pt x="330708" y="56387"/>
                </a:lnTo>
                <a:lnTo>
                  <a:pt x="316991" y="50291"/>
                </a:lnTo>
                <a:lnTo>
                  <a:pt x="301751" y="44196"/>
                </a:lnTo>
                <a:lnTo>
                  <a:pt x="300227" y="44196"/>
                </a:lnTo>
                <a:lnTo>
                  <a:pt x="281939" y="38100"/>
                </a:lnTo>
                <a:lnTo>
                  <a:pt x="271272" y="33527"/>
                </a:lnTo>
                <a:lnTo>
                  <a:pt x="260603" y="30479"/>
                </a:lnTo>
                <a:lnTo>
                  <a:pt x="236220" y="24384"/>
                </a:lnTo>
                <a:lnTo>
                  <a:pt x="211836" y="19812"/>
                </a:lnTo>
                <a:lnTo>
                  <a:pt x="188975" y="15239"/>
                </a:lnTo>
                <a:lnTo>
                  <a:pt x="163067" y="10667"/>
                </a:lnTo>
                <a:lnTo>
                  <a:pt x="149351" y="7620"/>
                </a:lnTo>
                <a:lnTo>
                  <a:pt x="137160" y="6096"/>
                </a:lnTo>
                <a:lnTo>
                  <a:pt x="123444" y="4572"/>
                </a:lnTo>
                <a:lnTo>
                  <a:pt x="111251" y="4572"/>
                </a:lnTo>
                <a:lnTo>
                  <a:pt x="83820" y="1524"/>
                </a:lnTo>
                <a:lnTo>
                  <a:pt x="82296" y="1524"/>
                </a:lnTo>
                <a:lnTo>
                  <a:pt x="62484" y="0"/>
                </a:lnTo>
                <a:lnTo>
                  <a:pt x="0" y="0"/>
                </a:lnTo>
                <a:lnTo>
                  <a:pt x="0" y="33527"/>
                </a:lnTo>
                <a:lnTo>
                  <a:pt x="30479" y="33527"/>
                </a:lnTo>
                <a:lnTo>
                  <a:pt x="60960" y="35051"/>
                </a:lnTo>
                <a:lnTo>
                  <a:pt x="74675" y="35051"/>
                </a:lnTo>
                <a:lnTo>
                  <a:pt x="88391" y="3657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4" name="Google Shape;1024;p55"/>
          <p:cNvSpPr/>
          <p:nvPr/>
        </p:nvSpPr>
        <p:spPr>
          <a:xfrm>
            <a:off x="2919983" y="2115311"/>
            <a:ext cx="408431" cy="92963"/>
          </a:xfrm>
          <a:custGeom>
            <a:rect b="b" l="l" r="r" t="t"/>
            <a:pathLst>
              <a:path extrusionOk="0" h="92963" w="408431">
                <a:moveTo>
                  <a:pt x="64007" y="92963"/>
                </a:moveTo>
                <a:lnTo>
                  <a:pt x="74675" y="88391"/>
                </a:lnTo>
                <a:lnTo>
                  <a:pt x="88392" y="83819"/>
                </a:lnTo>
                <a:lnTo>
                  <a:pt x="99060" y="79248"/>
                </a:lnTo>
                <a:lnTo>
                  <a:pt x="115824" y="73151"/>
                </a:lnTo>
                <a:lnTo>
                  <a:pt x="132587" y="67055"/>
                </a:lnTo>
                <a:lnTo>
                  <a:pt x="149351" y="62483"/>
                </a:lnTo>
                <a:lnTo>
                  <a:pt x="166116" y="57912"/>
                </a:lnTo>
                <a:lnTo>
                  <a:pt x="184404" y="53339"/>
                </a:lnTo>
                <a:lnTo>
                  <a:pt x="202692" y="50291"/>
                </a:lnTo>
                <a:lnTo>
                  <a:pt x="220979" y="45719"/>
                </a:lnTo>
                <a:lnTo>
                  <a:pt x="240791" y="42671"/>
                </a:lnTo>
                <a:lnTo>
                  <a:pt x="259079" y="39624"/>
                </a:lnTo>
                <a:lnTo>
                  <a:pt x="278891" y="38100"/>
                </a:lnTo>
                <a:lnTo>
                  <a:pt x="300227" y="35051"/>
                </a:lnTo>
                <a:lnTo>
                  <a:pt x="321563" y="33527"/>
                </a:lnTo>
                <a:lnTo>
                  <a:pt x="341375" y="32003"/>
                </a:lnTo>
                <a:lnTo>
                  <a:pt x="362711" y="32003"/>
                </a:lnTo>
                <a:lnTo>
                  <a:pt x="385571" y="30479"/>
                </a:lnTo>
                <a:lnTo>
                  <a:pt x="408431" y="30479"/>
                </a:lnTo>
                <a:lnTo>
                  <a:pt x="408431" y="0"/>
                </a:lnTo>
                <a:lnTo>
                  <a:pt x="356615" y="0"/>
                </a:lnTo>
                <a:lnTo>
                  <a:pt x="332231" y="1524"/>
                </a:lnTo>
                <a:lnTo>
                  <a:pt x="307847" y="3048"/>
                </a:lnTo>
                <a:lnTo>
                  <a:pt x="283463" y="4571"/>
                </a:lnTo>
                <a:lnTo>
                  <a:pt x="260603" y="6095"/>
                </a:lnTo>
                <a:lnTo>
                  <a:pt x="237743" y="9143"/>
                </a:lnTo>
                <a:lnTo>
                  <a:pt x="216407" y="12191"/>
                </a:lnTo>
                <a:lnTo>
                  <a:pt x="193548" y="15239"/>
                </a:lnTo>
                <a:lnTo>
                  <a:pt x="170687" y="19812"/>
                </a:lnTo>
                <a:lnTo>
                  <a:pt x="149351" y="24383"/>
                </a:lnTo>
                <a:lnTo>
                  <a:pt x="129539" y="28955"/>
                </a:lnTo>
                <a:lnTo>
                  <a:pt x="108204" y="33527"/>
                </a:lnTo>
                <a:lnTo>
                  <a:pt x="88392" y="39624"/>
                </a:lnTo>
                <a:lnTo>
                  <a:pt x="70104" y="44195"/>
                </a:lnTo>
                <a:lnTo>
                  <a:pt x="50292" y="51815"/>
                </a:lnTo>
                <a:lnTo>
                  <a:pt x="6095" y="68579"/>
                </a:lnTo>
                <a:lnTo>
                  <a:pt x="3048" y="68579"/>
                </a:lnTo>
                <a:lnTo>
                  <a:pt x="0" y="71627"/>
                </a:lnTo>
                <a:lnTo>
                  <a:pt x="64007" y="929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5" name="Google Shape;1025;p55"/>
          <p:cNvSpPr/>
          <p:nvPr/>
        </p:nvSpPr>
        <p:spPr>
          <a:xfrm>
            <a:off x="2857499" y="2083307"/>
            <a:ext cx="470915" cy="105156"/>
          </a:xfrm>
          <a:custGeom>
            <a:rect b="b" l="l" r="r" t="t"/>
            <a:pathLst>
              <a:path extrusionOk="0" h="105156" w="470915">
                <a:moveTo>
                  <a:pt x="60959" y="105156"/>
                </a:moveTo>
                <a:lnTo>
                  <a:pt x="64007" y="102108"/>
                </a:lnTo>
                <a:lnTo>
                  <a:pt x="67056" y="102108"/>
                </a:lnTo>
                <a:lnTo>
                  <a:pt x="112775" y="85344"/>
                </a:lnTo>
                <a:lnTo>
                  <a:pt x="131063" y="77724"/>
                </a:lnTo>
                <a:lnTo>
                  <a:pt x="150875" y="71628"/>
                </a:lnTo>
                <a:lnTo>
                  <a:pt x="170687" y="67056"/>
                </a:lnTo>
                <a:lnTo>
                  <a:pt x="190500" y="60960"/>
                </a:lnTo>
                <a:lnTo>
                  <a:pt x="211835" y="56387"/>
                </a:lnTo>
                <a:lnTo>
                  <a:pt x="233171" y="51816"/>
                </a:lnTo>
                <a:lnTo>
                  <a:pt x="254507" y="48768"/>
                </a:lnTo>
                <a:lnTo>
                  <a:pt x="277367" y="44196"/>
                </a:lnTo>
                <a:lnTo>
                  <a:pt x="300227" y="41148"/>
                </a:lnTo>
                <a:lnTo>
                  <a:pt x="323087" y="39624"/>
                </a:lnTo>
                <a:lnTo>
                  <a:pt x="345947" y="36575"/>
                </a:lnTo>
                <a:lnTo>
                  <a:pt x="370331" y="35052"/>
                </a:lnTo>
                <a:lnTo>
                  <a:pt x="394715" y="33528"/>
                </a:lnTo>
                <a:lnTo>
                  <a:pt x="419099" y="32004"/>
                </a:lnTo>
                <a:lnTo>
                  <a:pt x="470915" y="32004"/>
                </a:lnTo>
                <a:lnTo>
                  <a:pt x="470915" y="0"/>
                </a:lnTo>
                <a:lnTo>
                  <a:pt x="411479" y="0"/>
                </a:lnTo>
                <a:lnTo>
                  <a:pt x="384047" y="1524"/>
                </a:lnTo>
                <a:lnTo>
                  <a:pt x="356615" y="3048"/>
                </a:lnTo>
                <a:lnTo>
                  <a:pt x="329183" y="4572"/>
                </a:lnTo>
                <a:lnTo>
                  <a:pt x="301751" y="7620"/>
                </a:lnTo>
                <a:lnTo>
                  <a:pt x="275843" y="10668"/>
                </a:lnTo>
                <a:lnTo>
                  <a:pt x="249935" y="15240"/>
                </a:lnTo>
                <a:lnTo>
                  <a:pt x="224027" y="18287"/>
                </a:lnTo>
                <a:lnTo>
                  <a:pt x="199644" y="22860"/>
                </a:lnTo>
                <a:lnTo>
                  <a:pt x="175259" y="27432"/>
                </a:lnTo>
                <a:lnTo>
                  <a:pt x="150875" y="33528"/>
                </a:lnTo>
                <a:lnTo>
                  <a:pt x="126491" y="39624"/>
                </a:lnTo>
                <a:lnTo>
                  <a:pt x="105156" y="45720"/>
                </a:lnTo>
                <a:lnTo>
                  <a:pt x="82295" y="51816"/>
                </a:lnTo>
                <a:lnTo>
                  <a:pt x="60959" y="59436"/>
                </a:lnTo>
                <a:lnTo>
                  <a:pt x="22859" y="73152"/>
                </a:lnTo>
                <a:lnTo>
                  <a:pt x="10667" y="77724"/>
                </a:lnTo>
                <a:lnTo>
                  <a:pt x="0" y="82296"/>
                </a:lnTo>
                <a:lnTo>
                  <a:pt x="60959" y="105156"/>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6" name="Google Shape;1026;p55"/>
          <p:cNvSpPr/>
          <p:nvPr/>
        </p:nvSpPr>
        <p:spPr>
          <a:xfrm>
            <a:off x="2968751" y="3802380"/>
            <a:ext cx="716279" cy="281939"/>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7" name="Google Shape;1027;p55"/>
          <p:cNvSpPr/>
          <p:nvPr/>
        </p:nvSpPr>
        <p:spPr>
          <a:xfrm>
            <a:off x="2964179" y="3797807"/>
            <a:ext cx="725423" cy="292608"/>
          </a:xfrm>
          <a:custGeom>
            <a:rect b="b" l="l" r="r" t="t"/>
            <a:pathLst>
              <a:path extrusionOk="0" h="292608" w="725423">
                <a:moveTo>
                  <a:pt x="365760" y="159584"/>
                </a:moveTo>
                <a:lnTo>
                  <a:pt x="359663" y="163068"/>
                </a:lnTo>
                <a:lnTo>
                  <a:pt x="362711" y="164592"/>
                </a:lnTo>
                <a:lnTo>
                  <a:pt x="373379" y="164592"/>
                </a:lnTo>
                <a:lnTo>
                  <a:pt x="369362" y="157526"/>
                </a:lnTo>
                <a:lnTo>
                  <a:pt x="365760" y="159584"/>
                </a:lnTo>
                <a:close/>
              </a:path>
              <a:path extrusionOk="0" h="292608" w="725423">
                <a:moveTo>
                  <a:pt x="365759" y="151637"/>
                </a:moveTo>
                <a:lnTo>
                  <a:pt x="365760" y="153923"/>
                </a:lnTo>
                <a:lnTo>
                  <a:pt x="369362" y="157526"/>
                </a:lnTo>
                <a:lnTo>
                  <a:pt x="367283" y="152400"/>
                </a:lnTo>
                <a:lnTo>
                  <a:pt x="365759" y="151637"/>
                </a:lnTo>
                <a:close/>
              </a:path>
              <a:path extrusionOk="0" h="292608" w="725423">
                <a:moveTo>
                  <a:pt x="373379" y="150875"/>
                </a:moveTo>
                <a:lnTo>
                  <a:pt x="370331" y="156972"/>
                </a:lnTo>
                <a:lnTo>
                  <a:pt x="373379" y="164592"/>
                </a:lnTo>
                <a:lnTo>
                  <a:pt x="373379" y="150875"/>
                </a:lnTo>
                <a:close/>
              </a:path>
              <a:path extrusionOk="0" h="292608" w="725423">
                <a:moveTo>
                  <a:pt x="15240" y="131063"/>
                </a:moveTo>
                <a:lnTo>
                  <a:pt x="13716" y="132587"/>
                </a:lnTo>
                <a:lnTo>
                  <a:pt x="16764" y="126492"/>
                </a:lnTo>
                <a:lnTo>
                  <a:pt x="19812" y="117348"/>
                </a:lnTo>
                <a:lnTo>
                  <a:pt x="18287" y="118872"/>
                </a:lnTo>
                <a:lnTo>
                  <a:pt x="24384" y="111251"/>
                </a:lnTo>
                <a:lnTo>
                  <a:pt x="30480" y="102108"/>
                </a:lnTo>
                <a:lnTo>
                  <a:pt x="39624" y="94487"/>
                </a:lnTo>
                <a:lnTo>
                  <a:pt x="47243" y="86868"/>
                </a:lnTo>
                <a:lnTo>
                  <a:pt x="59436" y="79248"/>
                </a:lnTo>
                <a:lnTo>
                  <a:pt x="73152" y="71627"/>
                </a:lnTo>
                <a:lnTo>
                  <a:pt x="86868" y="64008"/>
                </a:lnTo>
                <a:lnTo>
                  <a:pt x="103631" y="56387"/>
                </a:lnTo>
                <a:lnTo>
                  <a:pt x="121920" y="50292"/>
                </a:lnTo>
                <a:lnTo>
                  <a:pt x="134112" y="45720"/>
                </a:lnTo>
                <a:lnTo>
                  <a:pt x="147828" y="41148"/>
                </a:lnTo>
                <a:lnTo>
                  <a:pt x="173735" y="33527"/>
                </a:lnTo>
                <a:lnTo>
                  <a:pt x="202691" y="27432"/>
                </a:lnTo>
                <a:lnTo>
                  <a:pt x="216407" y="24384"/>
                </a:lnTo>
                <a:lnTo>
                  <a:pt x="231647" y="21336"/>
                </a:lnTo>
                <a:lnTo>
                  <a:pt x="246887" y="19812"/>
                </a:lnTo>
                <a:lnTo>
                  <a:pt x="262127" y="18287"/>
                </a:lnTo>
                <a:lnTo>
                  <a:pt x="277367" y="15239"/>
                </a:lnTo>
                <a:lnTo>
                  <a:pt x="294131" y="15239"/>
                </a:lnTo>
                <a:lnTo>
                  <a:pt x="327659" y="13715"/>
                </a:lnTo>
                <a:lnTo>
                  <a:pt x="362711" y="12192"/>
                </a:lnTo>
                <a:lnTo>
                  <a:pt x="394715" y="12192"/>
                </a:lnTo>
                <a:lnTo>
                  <a:pt x="423671" y="13715"/>
                </a:lnTo>
                <a:lnTo>
                  <a:pt x="437387" y="15239"/>
                </a:lnTo>
                <a:lnTo>
                  <a:pt x="452627" y="16763"/>
                </a:lnTo>
                <a:lnTo>
                  <a:pt x="466343" y="18287"/>
                </a:lnTo>
                <a:lnTo>
                  <a:pt x="480059" y="19812"/>
                </a:lnTo>
                <a:lnTo>
                  <a:pt x="492251" y="21336"/>
                </a:lnTo>
                <a:lnTo>
                  <a:pt x="505967" y="22860"/>
                </a:lnTo>
                <a:lnTo>
                  <a:pt x="533399" y="28956"/>
                </a:lnTo>
                <a:lnTo>
                  <a:pt x="544067" y="32004"/>
                </a:lnTo>
                <a:lnTo>
                  <a:pt x="557783" y="35051"/>
                </a:lnTo>
                <a:lnTo>
                  <a:pt x="569975" y="38100"/>
                </a:lnTo>
                <a:lnTo>
                  <a:pt x="582167" y="42672"/>
                </a:lnTo>
                <a:lnTo>
                  <a:pt x="606289" y="49766"/>
                </a:lnTo>
                <a:lnTo>
                  <a:pt x="608075" y="50292"/>
                </a:lnTo>
                <a:lnTo>
                  <a:pt x="609599" y="51815"/>
                </a:lnTo>
                <a:lnTo>
                  <a:pt x="611123" y="51815"/>
                </a:lnTo>
                <a:lnTo>
                  <a:pt x="605027" y="47244"/>
                </a:lnTo>
                <a:lnTo>
                  <a:pt x="585215" y="30480"/>
                </a:lnTo>
                <a:lnTo>
                  <a:pt x="573023" y="25908"/>
                </a:lnTo>
                <a:lnTo>
                  <a:pt x="560831" y="22860"/>
                </a:lnTo>
                <a:lnTo>
                  <a:pt x="548639" y="19812"/>
                </a:lnTo>
                <a:lnTo>
                  <a:pt x="534923" y="16763"/>
                </a:lnTo>
                <a:lnTo>
                  <a:pt x="509015" y="10668"/>
                </a:lnTo>
                <a:lnTo>
                  <a:pt x="495299" y="9144"/>
                </a:lnTo>
                <a:lnTo>
                  <a:pt x="481583" y="7620"/>
                </a:lnTo>
                <a:lnTo>
                  <a:pt x="467867" y="4572"/>
                </a:lnTo>
                <a:lnTo>
                  <a:pt x="454151" y="3048"/>
                </a:lnTo>
                <a:lnTo>
                  <a:pt x="438911" y="1524"/>
                </a:lnTo>
                <a:lnTo>
                  <a:pt x="425195" y="1524"/>
                </a:lnTo>
                <a:lnTo>
                  <a:pt x="394715" y="0"/>
                </a:lnTo>
                <a:lnTo>
                  <a:pt x="327659" y="0"/>
                </a:lnTo>
                <a:lnTo>
                  <a:pt x="294131" y="1524"/>
                </a:lnTo>
                <a:lnTo>
                  <a:pt x="277367" y="3048"/>
                </a:lnTo>
                <a:lnTo>
                  <a:pt x="260603" y="4572"/>
                </a:lnTo>
                <a:lnTo>
                  <a:pt x="245363" y="6096"/>
                </a:lnTo>
                <a:lnTo>
                  <a:pt x="230123" y="9144"/>
                </a:lnTo>
                <a:lnTo>
                  <a:pt x="214883" y="12192"/>
                </a:lnTo>
                <a:lnTo>
                  <a:pt x="199643" y="15239"/>
                </a:lnTo>
                <a:lnTo>
                  <a:pt x="170687" y="21336"/>
                </a:lnTo>
                <a:lnTo>
                  <a:pt x="143256" y="28956"/>
                </a:lnTo>
                <a:lnTo>
                  <a:pt x="129540" y="33527"/>
                </a:lnTo>
                <a:lnTo>
                  <a:pt x="117348" y="38100"/>
                </a:lnTo>
                <a:lnTo>
                  <a:pt x="99060" y="45720"/>
                </a:lnTo>
                <a:lnTo>
                  <a:pt x="82296" y="53339"/>
                </a:lnTo>
                <a:lnTo>
                  <a:pt x="67056" y="59436"/>
                </a:lnTo>
                <a:lnTo>
                  <a:pt x="53340" y="68580"/>
                </a:lnTo>
                <a:lnTo>
                  <a:pt x="41148" y="76200"/>
                </a:lnTo>
                <a:lnTo>
                  <a:pt x="30480" y="85344"/>
                </a:lnTo>
                <a:lnTo>
                  <a:pt x="21336" y="92963"/>
                </a:lnTo>
                <a:lnTo>
                  <a:pt x="13716" y="102108"/>
                </a:lnTo>
                <a:lnTo>
                  <a:pt x="12192" y="149351"/>
                </a:lnTo>
                <a:lnTo>
                  <a:pt x="12361" y="150198"/>
                </a:lnTo>
                <a:lnTo>
                  <a:pt x="13716" y="144780"/>
                </a:lnTo>
                <a:lnTo>
                  <a:pt x="13716" y="135636"/>
                </a:lnTo>
                <a:lnTo>
                  <a:pt x="15240" y="131063"/>
                </a:lnTo>
                <a:close/>
              </a:path>
              <a:path extrusionOk="0" h="292608" w="725423">
                <a:moveTo>
                  <a:pt x="617219" y="41148"/>
                </a:moveTo>
                <a:lnTo>
                  <a:pt x="635507" y="47244"/>
                </a:lnTo>
                <a:lnTo>
                  <a:pt x="615695" y="39624"/>
                </a:lnTo>
                <a:lnTo>
                  <a:pt x="617219" y="41148"/>
                </a:lnTo>
                <a:close/>
              </a:path>
              <a:path extrusionOk="0" h="292608" w="725423">
                <a:moveTo>
                  <a:pt x="13716" y="187451"/>
                </a:moveTo>
                <a:lnTo>
                  <a:pt x="12192" y="150875"/>
                </a:lnTo>
                <a:lnTo>
                  <a:pt x="9143" y="179832"/>
                </a:lnTo>
                <a:lnTo>
                  <a:pt x="13716" y="187451"/>
                </a:lnTo>
                <a:close/>
              </a:path>
              <a:path extrusionOk="0" h="292608" w="725423">
                <a:moveTo>
                  <a:pt x="1524" y="158496"/>
                </a:moveTo>
                <a:lnTo>
                  <a:pt x="1524" y="164592"/>
                </a:lnTo>
                <a:lnTo>
                  <a:pt x="3048" y="169163"/>
                </a:lnTo>
                <a:lnTo>
                  <a:pt x="9143" y="179832"/>
                </a:lnTo>
                <a:lnTo>
                  <a:pt x="12192" y="150875"/>
                </a:lnTo>
                <a:lnTo>
                  <a:pt x="13716" y="187451"/>
                </a:lnTo>
                <a:lnTo>
                  <a:pt x="13716" y="161544"/>
                </a:lnTo>
                <a:lnTo>
                  <a:pt x="19812" y="196596"/>
                </a:lnTo>
                <a:lnTo>
                  <a:pt x="27431" y="204215"/>
                </a:lnTo>
                <a:lnTo>
                  <a:pt x="36576" y="211836"/>
                </a:lnTo>
                <a:lnTo>
                  <a:pt x="47243" y="219456"/>
                </a:lnTo>
                <a:lnTo>
                  <a:pt x="59436" y="227075"/>
                </a:lnTo>
                <a:lnTo>
                  <a:pt x="65531" y="230124"/>
                </a:lnTo>
                <a:lnTo>
                  <a:pt x="71628" y="234696"/>
                </a:lnTo>
                <a:lnTo>
                  <a:pt x="79248" y="237744"/>
                </a:lnTo>
                <a:lnTo>
                  <a:pt x="86868" y="240792"/>
                </a:lnTo>
                <a:lnTo>
                  <a:pt x="120396" y="256032"/>
                </a:lnTo>
                <a:lnTo>
                  <a:pt x="121920" y="243839"/>
                </a:lnTo>
                <a:lnTo>
                  <a:pt x="123443" y="256032"/>
                </a:lnTo>
                <a:lnTo>
                  <a:pt x="147828" y="265175"/>
                </a:lnTo>
                <a:lnTo>
                  <a:pt x="175259" y="271272"/>
                </a:lnTo>
                <a:lnTo>
                  <a:pt x="188975" y="274320"/>
                </a:lnTo>
                <a:lnTo>
                  <a:pt x="202691" y="277368"/>
                </a:lnTo>
                <a:lnTo>
                  <a:pt x="216407" y="280415"/>
                </a:lnTo>
                <a:lnTo>
                  <a:pt x="231647" y="281939"/>
                </a:lnTo>
                <a:lnTo>
                  <a:pt x="262127" y="286512"/>
                </a:lnTo>
                <a:lnTo>
                  <a:pt x="292607" y="289560"/>
                </a:lnTo>
                <a:lnTo>
                  <a:pt x="309371" y="289560"/>
                </a:lnTo>
                <a:lnTo>
                  <a:pt x="326135" y="291084"/>
                </a:lnTo>
                <a:lnTo>
                  <a:pt x="342899" y="291084"/>
                </a:lnTo>
                <a:lnTo>
                  <a:pt x="359663" y="292608"/>
                </a:lnTo>
                <a:lnTo>
                  <a:pt x="362711" y="292608"/>
                </a:lnTo>
                <a:lnTo>
                  <a:pt x="380999" y="291084"/>
                </a:lnTo>
                <a:lnTo>
                  <a:pt x="399287" y="291084"/>
                </a:lnTo>
                <a:lnTo>
                  <a:pt x="416051" y="289560"/>
                </a:lnTo>
                <a:lnTo>
                  <a:pt x="432815" y="289560"/>
                </a:lnTo>
                <a:lnTo>
                  <a:pt x="449579" y="288036"/>
                </a:lnTo>
                <a:lnTo>
                  <a:pt x="466343" y="284988"/>
                </a:lnTo>
                <a:lnTo>
                  <a:pt x="483107" y="283463"/>
                </a:lnTo>
                <a:lnTo>
                  <a:pt x="490727" y="281939"/>
                </a:lnTo>
                <a:lnTo>
                  <a:pt x="498347" y="281939"/>
                </a:lnTo>
                <a:lnTo>
                  <a:pt x="513587" y="278892"/>
                </a:lnTo>
                <a:lnTo>
                  <a:pt x="528827" y="275844"/>
                </a:lnTo>
                <a:lnTo>
                  <a:pt x="536447" y="274320"/>
                </a:lnTo>
                <a:lnTo>
                  <a:pt x="544067" y="272796"/>
                </a:lnTo>
                <a:lnTo>
                  <a:pt x="551687" y="271272"/>
                </a:lnTo>
                <a:lnTo>
                  <a:pt x="559307" y="269748"/>
                </a:lnTo>
                <a:lnTo>
                  <a:pt x="573023" y="265175"/>
                </a:lnTo>
                <a:lnTo>
                  <a:pt x="586739" y="260604"/>
                </a:lnTo>
                <a:lnTo>
                  <a:pt x="600455" y="256032"/>
                </a:lnTo>
                <a:lnTo>
                  <a:pt x="609599" y="243839"/>
                </a:lnTo>
                <a:lnTo>
                  <a:pt x="600455" y="256032"/>
                </a:lnTo>
                <a:lnTo>
                  <a:pt x="611123" y="246887"/>
                </a:lnTo>
                <a:lnTo>
                  <a:pt x="611123" y="240792"/>
                </a:lnTo>
                <a:lnTo>
                  <a:pt x="597407" y="243839"/>
                </a:lnTo>
                <a:lnTo>
                  <a:pt x="583691" y="248412"/>
                </a:lnTo>
                <a:lnTo>
                  <a:pt x="569975" y="252984"/>
                </a:lnTo>
                <a:lnTo>
                  <a:pt x="556259" y="256032"/>
                </a:lnTo>
                <a:lnTo>
                  <a:pt x="548639" y="257556"/>
                </a:lnTo>
                <a:lnTo>
                  <a:pt x="541019" y="260604"/>
                </a:lnTo>
                <a:lnTo>
                  <a:pt x="533399" y="262127"/>
                </a:lnTo>
                <a:lnTo>
                  <a:pt x="527303" y="263651"/>
                </a:lnTo>
                <a:lnTo>
                  <a:pt x="512063" y="266700"/>
                </a:lnTo>
                <a:lnTo>
                  <a:pt x="496823" y="268224"/>
                </a:lnTo>
                <a:lnTo>
                  <a:pt x="489203" y="269748"/>
                </a:lnTo>
                <a:lnTo>
                  <a:pt x="481583" y="271272"/>
                </a:lnTo>
                <a:lnTo>
                  <a:pt x="464819" y="272796"/>
                </a:lnTo>
                <a:lnTo>
                  <a:pt x="448055" y="274320"/>
                </a:lnTo>
                <a:lnTo>
                  <a:pt x="432815" y="275844"/>
                </a:lnTo>
                <a:lnTo>
                  <a:pt x="414527" y="277368"/>
                </a:lnTo>
                <a:lnTo>
                  <a:pt x="397763" y="278892"/>
                </a:lnTo>
                <a:lnTo>
                  <a:pt x="326135" y="278892"/>
                </a:lnTo>
                <a:lnTo>
                  <a:pt x="310895" y="277368"/>
                </a:lnTo>
                <a:lnTo>
                  <a:pt x="294131" y="275844"/>
                </a:lnTo>
                <a:lnTo>
                  <a:pt x="263651" y="274320"/>
                </a:lnTo>
                <a:lnTo>
                  <a:pt x="234695" y="269748"/>
                </a:lnTo>
                <a:lnTo>
                  <a:pt x="219455" y="268224"/>
                </a:lnTo>
                <a:lnTo>
                  <a:pt x="204215" y="265175"/>
                </a:lnTo>
                <a:lnTo>
                  <a:pt x="190499" y="262127"/>
                </a:lnTo>
                <a:lnTo>
                  <a:pt x="178307" y="259080"/>
                </a:lnTo>
                <a:lnTo>
                  <a:pt x="150876" y="252984"/>
                </a:lnTo>
                <a:lnTo>
                  <a:pt x="126492" y="245363"/>
                </a:lnTo>
                <a:lnTo>
                  <a:pt x="124968" y="243839"/>
                </a:lnTo>
                <a:lnTo>
                  <a:pt x="91440" y="230124"/>
                </a:lnTo>
                <a:lnTo>
                  <a:pt x="85343" y="225551"/>
                </a:lnTo>
                <a:lnTo>
                  <a:pt x="77724" y="222504"/>
                </a:lnTo>
                <a:lnTo>
                  <a:pt x="71628" y="219456"/>
                </a:lnTo>
                <a:lnTo>
                  <a:pt x="65531" y="216408"/>
                </a:lnTo>
                <a:lnTo>
                  <a:pt x="54864" y="208787"/>
                </a:lnTo>
                <a:lnTo>
                  <a:pt x="45720" y="202692"/>
                </a:lnTo>
                <a:lnTo>
                  <a:pt x="36576" y="195072"/>
                </a:lnTo>
                <a:lnTo>
                  <a:pt x="30480" y="188975"/>
                </a:lnTo>
                <a:lnTo>
                  <a:pt x="22860" y="179832"/>
                </a:lnTo>
                <a:lnTo>
                  <a:pt x="24384" y="181356"/>
                </a:lnTo>
                <a:lnTo>
                  <a:pt x="19812" y="173736"/>
                </a:lnTo>
                <a:lnTo>
                  <a:pt x="15240" y="164592"/>
                </a:lnTo>
                <a:lnTo>
                  <a:pt x="13716" y="160020"/>
                </a:lnTo>
                <a:lnTo>
                  <a:pt x="13716" y="156972"/>
                </a:lnTo>
                <a:lnTo>
                  <a:pt x="12361" y="150198"/>
                </a:lnTo>
                <a:lnTo>
                  <a:pt x="12192" y="149351"/>
                </a:lnTo>
                <a:lnTo>
                  <a:pt x="13716" y="102108"/>
                </a:lnTo>
                <a:lnTo>
                  <a:pt x="7620" y="112775"/>
                </a:lnTo>
                <a:lnTo>
                  <a:pt x="7620" y="114300"/>
                </a:lnTo>
                <a:lnTo>
                  <a:pt x="4572" y="123444"/>
                </a:lnTo>
                <a:lnTo>
                  <a:pt x="3048" y="126492"/>
                </a:lnTo>
                <a:lnTo>
                  <a:pt x="1524" y="128015"/>
                </a:lnTo>
                <a:lnTo>
                  <a:pt x="1524" y="132587"/>
                </a:lnTo>
                <a:lnTo>
                  <a:pt x="0" y="141732"/>
                </a:lnTo>
                <a:lnTo>
                  <a:pt x="0" y="152400"/>
                </a:lnTo>
                <a:lnTo>
                  <a:pt x="1524" y="158496"/>
                </a:lnTo>
                <a:close/>
              </a:path>
              <a:path extrusionOk="0" h="292608" w="725423">
                <a:moveTo>
                  <a:pt x="123443" y="256032"/>
                </a:moveTo>
                <a:lnTo>
                  <a:pt x="121920" y="243839"/>
                </a:lnTo>
                <a:lnTo>
                  <a:pt x="120396" y="256032"/>
                </a:lnTo>
                <a:lnTo>
                  <a:pt x="121920" y="257556"/>
                </a:lnTo>
                <a:lnTo>
                  <a:pt x="147828" y="265175"/>
                </a:lnTo>
                <a:lnTo>
                  <a:pt x="123443" y="256032"/>
                </a:lnTo>
                <a:close/>
              </a:path>
              <a:path extrusionOk="0" h="292608" w="725423">
                <a:moveTo>
                  <a:pt x="647699" y="222504"/>
                </a:moveTo>
                <a:lnTo>
                  <a:pt x="632459" y="230124"/>
                </a:lnTo>
                <a:lnTo>
                  <a:pt x="623315" y="242315"/>
                </a:lnTo>
                <a:lnTo>
                  <a:pt x="623315" y="246887"/>
                </a:lnTo>
                <a:lnTo>
                  <a:pt x="623315" y="242315"/>
                </a:lnTo>
                <a:lnTo>
                  <a:pt x="617219" y="249936"/>
                </a:lnTo>
                <a:lnTo>
                  <a:pt x="617219" y="237744"/>
                </a:lnTo>
                <a:lnTo>
                  <a:pt x="614171" y="237744"/>
                </a:lnTo>
                <a:lnTo>
                  <a:pt x="615695" y="237744"/>
                </a:lnTo>
                <a:lnTo>
                  <a:pt x="618743" y="236220"/>
                </a:lnTo>
                <a:lnTo>
                  <a:pt x="614171" y="236220"/>
                </a:lnTo>
                <a:lnTo>
                  <a:pt x="612647" y="237744"/>
                </a:lnTo>
                <a:lnTo>
                  <a:pt x="611123" y="239268"/>
                </a:lnTo>
                <a:lnTo>
                  <a:pt x="611123" y="240792"/>
                </a:lnTo>
                <a:lnTo>
                  <a:pt x="612647" y="239268"/>
                </a:lnTo>
                <a:lnTo>
                  <a:pt x="614172" y="240791"/>
                </a:lnTo>
                <a:lnTo>
                  <a:pt x="614171" y="251460"/>
                </a:lnTo>
                <a:lnTo>
                  <a:pt x="615695" y="251460"/>
                </a:lnTo>
                <a:lnTo>
                  <a:pt x="618743" y="249936"/>
                </a:lnTo>
                <a:lnTo>
                  <a:pt x="620267" y="249936"/>
                </a:lnTo>
                <a:lnTo>
                  <a:pt x="621791" y="248412"/>
                </a:lnTo>
                <a:lnTo>
                  <a:pt x="637031" y="240792"/>
                </a:lnTo>
                <a:lnTo>
                  <a:pt x="623315" y="243839"/>
                </a:lnTo>
                <a:lnTo>
                  <a:pt x="637031" y="240792"/>
                </a:lnTo>
                <a:lnTo>
                  <a:pt x="653795" y="233172"/>
                </a:lnTo>
                <a:lnTo>
                  <a:pt x="667511" y="225551"/>
                </a:lnTo>
                <a:lnTo>
                  <a:pt x="681227" y="217932"/>
                </a:lnTo>
                <a:lnTo>
                  <a:pt x="691895" y="208787"/>
                </a:lnTo>
                <a:lnTo>
                  <a:pt x="701039" y="199644"/>
                </a:lnTo>
                <a:lnTo>
                  <a:pt x="710183" y="188975"/>
                </a:lnTo>
                <a:lnTo>
                  <a:pt x="708659" y="166115"/>
                </a:lnTo>
                <a:lnTo>
                  <a:pt x="710183" y="188975"/>
                </a:lnTo>
                <a:lnTo>
                  <a:pt x="716279" y="179832"/>
                </a:lnTo>
                <a:lnTo>
                  <a:pt x="711707" y="156972"/>
                </a:lnTo>
                <a:lnTo>
                  <a:pt x="716279" y="179832"/>
                </a:lnTo>
                <a:lnTo>
                  <a:pt x="716279" y="178308"/>
                </a:lnTo>
                <a:lnTo>
                  <a:pt x="720851" y="169163"/>
                </a:lnTo>
                <a:lnTo>
                  <a:pt x="720851" y="167639"/>
                </a:lnTo>
                <a:lnTo>
                  <a:pt x="722375" y="164592"/>
                </a:lnTo>
                <a:lnTo>
                  <a:pt x="723899" y="160020"/>
                </a:lnTo>
                <a:lnTo>
                  <a:pt x="723899" y="158496"/>
                </a:lnTo>
                <a:lnTo>
                  <a:pt x="725423" y="150875"/>
                </a:lnTo>
                <a:lnTo>
                  <a:pt x="725423" y="143256"/>
                </a:lnTo>
                <a:lnTo>
                  <a:pt x="723899" y="132587"/>
                </a:lnTo>
                <a:lnTo>
                  <a:pt x="723899" y="128015"/>
                </a:lnTo>
                <a:lnTo>
                  <a:pt x="722375" y="123444"/>
                </a:lnTo>
                <a:lnTo>
                  <a:pt x="722375" y="121920"/>
                </a:lnTo>
                <a:lnTo>
                  <a:pt x="717803" y="112775"/>
                </a:lnTo>
                <a:lnTo>
                  <a:pt x="714755" y="106680"/>
                </a:lnTo>
                <a:lnTo>
                  <a:pt x="710183" y="102108"/>
                </a:lnTo>
                <a:lnTo>
                  <a:pt x="702563" y="91439"/>
                </a:lnTo>
                <a:lnTo>
                  <a:pt x="691895" y="82296"/>
                </a:lnTo>
                <a:lnTo>
                  <a:pt x="679703" y="73151"/>
                </a:lnTo>
                <a:lnTo>
                  <a:pt x="667511" y="64008"/>
                </a:lnTo>
                <a:lnTo>
                  <a:pt x="652271" y="54863"/>
                </a:lnTo>
                <a:lnTo>
                  <a:pt x="643127" y="51815"/>
                </a:lnTo>
                <a:lnTo>
                  <a:pt x="635507" y="47244"/>
                </a:lnTo>
                <a:lnTo>
                  <a:pt x="617219" y="41148"/>
                </a:lnTo>
                <a:lnTo>
                  <a:pt x="616204" y="40639"/>
                </a:lnTo>
                <a:lnTo>
                  <a:pt x="617219" y="42672"/>
                </a:lnTo>
                <a:lnTo>
                  <a:pt x="612647" y="51815"/>
                </a:lnTo>
                <a:lnTo>
                  <a:pt x="609599" y="50292"/>
                </a:lnTo>
                <a:lnTo>
                  <a:pt x="611123" y="39624"/>
                </a:lnTo>
                <a:lnTo>
                  <a:pt x="615695" y="39624"/>
                </a:lnTo>
                <a:lnTo>
                  <a:pt x="612647" y="38100"/>
                </a:lnTo>
                <a:lnTo>
                  <a:pt x="585215" y="30480"/>
                </a:lnTo>
                <a:lnTo>
                  <a:pt x="605027" y="47244"/>
                </a:lnTo>
                <a:lnTo>
                  <a:pt x="611123" y="51815"/>
                </a:lnTo>
                <a:lnTo>
                  <a:pt x="629411" y="59436"/>
                </a:lnTo>
                <a:lnTo>
                  <a:pt x="637031" y="62484"/>
                </a:lnTo>
                <a:lnTo>
                  <a:pt x="646175" y="67056"/>
                </a:lnTo>
                <a:lnTo>
                  <a:pt x="659891" y="74675"/>
                </a:lnTo>
                <a:lnTo>
                  <a:pt x="672083" y="82296"/>
                </a:lnTo>
                <a:lnTo>
                  <a:pt x="684275" y="91439"/>
                </a:lnTo>
                <a:lnTo>
                  <a:pt x="693419" y="99060"/>
                </a:lnTo>
                <a:lnTo>
                  <a:pt x="701039" y="108204"/>
                </a:lnTo>
                <a:lnTo>
                  <a:pt x="702563" y="112775"/>
                </a:lnTo>
                <a:lnTo>
                  <a:pt x="705611" y="117348"/>
                </a:lnTo>
                <a:lnTo>
                  <a:pt x="710183" y="128015"/>
                </a:lnTo>
                <a:lnTo>
                  <a:pt x="710183" y="126492"/>
                </a:lnTo>
                <a:lnTo>
                  <a:pt x="711707" y="131063"/>
                </a:lnTo>
                <a:lnTo>
                  <a:pt x="711707" y="134112"/>
                </a:lnTo>
                <a:lnTo>
                  <a:pt x="713231" y="143256"/>
                </a:lnTo>
                <a:lnTo>
                  <a:pt x="711707" y="149351"/>
                </a:lnTo>
                <a:lnTo>
                  <a:pt x="711707" y="155448"/>
                </a:lnTo>
                <a:lnTo>
                  <a:pt x="710183" y="160020"/>
                </a:lnTo>
                <a:lnTo>
                  <a:pt x="710183" y="163068"/>
                </a:lnTo>
                <a:lnTo>
                  <a:pt x="708659" y="163068"/>
                </a:lnTo>
                <a:lnTo>
                  <a:pt x="708659" y="164592"/>
                </a:lnTo>
                <a:lnTo>
                  <a:pt x="705611" y="173736"/>
                </a:lnTo>
                <a:lnTo>
                  <a:pt x="705611" y="172212"/>
                </a:lnTo>
                <a:lnTo>
                  <a:pt x="699515" y="181356"/>
                </a:lnTo>
                <a:lnTo>
                  <a:pt x="693419" y="190500"/>
                </a:lnTo>
                <a:lnTo>
                  <a:pt x="682751" y="198120"/>
                </a:lnTo>
                <a:lnTo>
                  <a:pt x="673607" y="205739"/>
                </a:lnTo>
                <a:lnTo>
                  <a:pt x="661415" y="214884"/>
                </a:lnTo>
                <a:lnTo>
                  <a:pt x="647699" y="222504"/>
                </a:lnTo>
                <a:close/>
              </a:path>
              <a:path extrusionOk="0" h="292608" w="725423">
                <a:moveTo>
                  <a:pt x="609599" y="50292"/>
                </a:moveTo>
                <a:lnTo>
                  <a:pt x="612647" y="51815"/>
                </a:lnTo>
                <a:lnTo>
                  <a:pt x="617219" y="42672"/>
                </a:lnTo>
                <a:lnTo>
                  <a:pt x="616204" y="40639"/>
                </a:lnTo>
                <a:lnTo>
                  <a:pt x="615695" y="39624"/>
                </a:lnTo>
                <a:lnTo>
                  <a:pt x="611123" y="39624"/>
                </a:lnTo>
                <a:lnTo>
                  <a:pt x="609599" y="50292"/>
                </a:lnTo>
                <a:close/>
              </a:path>
              <a:path extrusionOk="0" h="292608" w="725423">
                <a:moveTo>
                  <a:pt x="600455" y="256032"/>
                </a:moveTo>
                <a:lnTo>
                  <a:pt x="614171" y="251460"/>
                </a:lnTo>
                <a:lnTo>
                  <a:pt x="614172" y="240791"/>
                </a:lnTo>
                <a:lnTo>
                  <a:pt x="611123" y="242315"/>
                </a:lnTo>
                <a:lnTo>
                  <a:pt x="614172" y="240791"/>
                </a:lnTo>
                <a:lnTo>
                  <a:pt x="612647" y="239268"/>
                </a:lnTo>
                <a:lnTo>
                  <a:pt x="611123" y="240792"/>
                </a:lnTo>
                <a:lnTo>
                  <a:pt x="611123" y="246887"/>
                </a:lnTo>
                <a:lnTo>
                  <a:pt x="600455" y="256032"/>
                </a:lnTo>
                <a:close/>
              </a:path>
              <a:path extrusionOk="0" h="292608" w="725423">
                <a:moveTo>
                  <a:pt x="621791" y="240792"/>
                </a:moveTo>
                <a:lnTo>
                  <a:pt x="617219" y="249936"/>
                </a:lnTo>
                <a:lnTo>
                  <a:pt x="623315" y="242315"/>
                </a:lnTo>
                <a:lnTo>
                  <a:pt x="632459" y="230124"/>
                </a:lnTo>
                <a:lnTo>
                  <a:pt x="615695" y="237744"/>
                </a:lnTo>
                <a:lnTo>
                  <a:pt x="617219" y="237744"/>
                </a:lnTo>
                <a:lnTo>
                  <a:pt x="617219" y="249936"/>
                </a:lnTo>
                <a:lnTo>
                  <a:pt x="621791" y="240792"/>
                </a:lnTo>
                <a:close/>
              </a:path>
              <a:path extrusionOk="0" h="292608" w="725423">
                <a:moveTo>
                  <a:pt x="608075" y="50292"/>
                </a:moveTo>
                <a:lnTo>
                  <a:pt x="606289" y="49766"/>
                </a:lnTo>
                <a:lnTo>
                  <a:pt x="606551" y="50292"/>
                </a:lnTo>
                <a:lnTo>
                  <a:pt x="609599" y="51815"/>
                </a:lnTo>
                <a:lnTo>
                  <a:pt x="608075" y="50292"/>
                </a:lnTo>
                <a:close/>
              </a:path>
              <a:path extrusionOk="0" h="292608" w="725423">
                <a:moveTo>
                  <a:pt x="13716" y="187451"/>
                </a:moveTo>
                <a:lnTo>
                  <a:pt x="13716" y="188975"/>
                </a:lnTo>
                <a:lnTo>
                  <a:pt x="19812" y="196596"/>
                </a:lnTo>
                <a:lnTo>
                  <a:pt x="13716" y="161544"/>
                </a:lnTo>
                <a:lnTo>
                  <a:pt x="13716" y="187451"/>
                </a:lnTo>
                <a:close/>
              </a:path>
              <a:path extrusionOk="0" h="292608" w="725423">
                <a:moveTo>
                  <a:pt x="369362" y="157526"/>
                </a:moveTo>
                <a:lnTo>
                  <a:pt x="373379" y="164592"/>
                </a:lnTo>
                <a:lnTo>
                  <a:pt x="370331" y="156972"/>
                </a:lnTo>
                <a:lnTo>
                  <a:pt x="373379" y="150875"/>
                </a:lnTo>
                <a:lnTo>
                  <a:pt x="359663" y="150875"/>
                </a:lnTo>
                <a:lnTo>
                  <a:pt x="358139" y="152400"/>
                </a:lnTo>
                <a:lnTo>
                  <a:pt x="356615" y="155448"/>
                </a:lnTo>
                <a:lnTo>
                  <a:pt x="356615" y="161544"/>
                </a:lnTo>
                <a:lnTo>
                  <a:pt x="359663" y="164592"/>
                </a:lnTo>
                <a:lnTo>
                  <a:pt x="362711" y="164592"/>
                </a:lnTo>
                <a:lnTo>
                  <a:pt x="359663" y="163068"/>
                </a:lnTo>
                <a:lnTo>
                  <a:pt x="365760" y="159584"/>
                </a:lnTo>
                <a:lnTo>
                  <a:pt x="365759" y="151637"/>
                </a:lnTo>
                <a:lnTo>
                  <a:pt x="367283" y="152400"/>
                </a:lnTo>
                <a:lnTo>
                  <a:pt x="369362" y="157526"/>
                </a:lnTo>
                <a:lnTo>
                  <a:pt x="370331" y="158496"/>
                </a:lnTo>
                <a:lnTo>
                  <a:pt x="369362" y="157526"/>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8" name="Google Shape;1028;p55"/>
          <p:cNvSpPr/>
          <p:nvPr/>
        </p:nvSpPr>
        <p:spPr>
          <a:xfrm>
            <a:off x="3328415" y="3954779"/>
            <a:ext cx="1524" cy="1524"/>
          </a:xfrm>
          <a:custGeom>
            <a:rect b="b" l="l" r="r" t="t"/>
            <a:pathLst>
              <a:path extrusionOk="0" h="1524" w="1524">
                <a:moveTo>
                  <a:pt x="1524" y="1524"/>
                </a:moveTo>
                <a:lnTo>
                  <a:pt x="0" y="0"/>
                </a:lnTo>
                <a:lnTo>
                  <a:pt x="0" y="1524"/>
                </a:lnTo>
                <a:lnTo>
                  <a:pt x="1524" y="1524"/>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9" name="Google Shape;1029;p55"/>
          <p:cNvSpPr/>
          <p:nvPr/>
        </p:nvSpPr>
        <p:spPr>
          <a:xfrm>
            <a:off x="2982467" y="3770375"/>
            <a:ext cx="345947" cy="88391"/>
          </a:xfrm>
          <a:custGeom>
            <a:rect b="b" l="l" r="r" t="t"/>
            <a:pathLst>
              <a:path extrusionOk="0" h="88391" w="345947">
                <a:moveTo>
                  <a:pt x="65532" y="88391"/>
                </a:moveTo>
                <a:lnTo>
                  <a:pt x="82296" y="80771"/>
                </a:lnTo>
                <a:lnTo>
                  <a:pt x="100584" y="73151"/>
                </a:lnTo>
                <a:lnTo>
                  <a:pt x="112776" y="68579"/>
                </a:lnTo>
                <a:lnTo>
                  <a:pt x="126492" y="64007"/>
                </a:lnTo>
                <a:lnTo>
                  <a:pt x="153923" y="56387"/>
                </a:lnTo>
                <a:lnTo>
                  <a:pt x="182879" y="50291"/>
                </a:lnTo>
                <a:lnTo>
                  <a:pt x="196595" y="47243"/>
                </a:lnTo>
                <a:lnTo>
                  <a:pt x="211835" y="44195"/>
                </a:lnTo>
                <a:lnTo>
                  <a:pt x="227075" y="41147"/>
                </a:lnTo>
                <a:lnTo>
                  <a:pt x="243839" y="39624"/>
                </a:lnTo>
                <a:lnTo>
                  <a:pt x="259079" y="38100"/>
                </a:lnTo>
                <a:lnTo>
                  <a:pt x="275843" y="36575"/>
                </a:lnTo>
                <a:lnTo>
                  <a:pt x="309371" y="35051"/>
                </a:lnTo>
                <a:lnTo>
                  <a:pt x="345947" y="35051"/>
                </a:lnTo>
                <a:lnTo>
                  <a:pt x="345947" y="0"/>
                </a:lnTo>
                <a:lnTo>
                  <a:pt x="323087" y="0"/>
                </a:lnTo>
                <a:lnTo>
                  <a:pt x="300227" y="1524"/>
                </a:lnTo>
                <a:lnTo>
                  <a:pt x="278891" y="1524"/>
                </a:lnTo>
                <a:lnTo>
                  <a:pt x="257555" y="3047"/>
                </a:lnTo>
                <a:lnTo>
                  <a:pt x="237743" y="4571"/>
                </a:lnTo>
                <a:lnTo>
                  <a:pt x="216407" y="7619"/>
                </a:lnTo>
                <a:lnTo>
                  <a:pt x="196595" y="9143"/>
                </a:lnTo>
                <a:lnTo>
                  <a:pt x="178307" y="12191"/>
                </a:lnTo>
                <a:lnTo>
                  <a:pt x="158495" y="15239"/>
                </a:lnTo>
                <a:lnTo>
                  <a:pt x="140208" y="19812"/>
                </a:lnTo>
                <a:lnTo>
                  <a:pt x="121920" y="22859"/>
                </a:lnTo>
                <a:lnTo>
                  <a:pt x="103632" y="27431"/>
                </a:lnTo>
                <a:lnTo>
                  <a:pt x="85343" y="32003"/>
                </a:lnTo>
                <a:lnTo>
                  <a:pt x="68580" y="38100"/>
                </a:lnTo>
                <a:lnTo>
                  <a:pt x="51816" y="44195"/>
                </a:lnTo>
                <a:lnTo>
                  <a:pt x="36576" y="50291"/>
                </a:lnTo>
                <a:lnTo>
                  <a:pt x="24384" y="53339"/>
                </a:lnTo>
                <a:lnTo>
                  <a:pt x="12192" y="59436"/>
                </a:lnTo>
                <a:lnTo>
                  <a:pt x="0" y="64007"/>
                </a:lnTo>
                <a:lnTo>
                  <a:pt x="65532" y="8839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0" name="Google Shape;1030;p55"/>
          <p:cNvSpPr/>
          <p:nvPr/>
        </p:nvSpPr>
        <p:spPr>
          <a:xfrm>
            <a:off x="3596639" y="3828287"/>
            <a:ext cx="178307" cy="128015"/>
          </a:xfrm>
          <a:custGeom>
            <a:rect b="b" l="l" r="r" t="t"/>
            <a:pathLst>
              <a:path extrusionOk="0" h="128015" w="178307">
                <a:moveTo>
                  <a:pt x="62484" y="0"/>
                </a:moveTo>
                <a:lnTo>
                  <a:pt x="0" y="24383"/>
                </a:lnTo>
                <a:lnTo>
                  <a:pt x="7620" y="27431"/>
                </a:lnTo>
                <a:lnTo>
                  <a:pt x="15239" y="32003"/>
                </a:lnTo>
                <a:lnTo>
                  <a:pt x="30479" y="39624"/>
                </a:lnTo>
                <a:lnTo>
                  <a:pt x="44196" y="48767"/>
                </a:lnTo>
                <a:lnTo>
                  <a:pt x="54863" y="56387"/>
                </a:lnTo>
                <a:lnTo>
                  <a:pt x="65531" y="65531"/>
                </a:lnTo>
                <a:lnTo>
                  <a:pt x="73151" y="76200"/>
                </a:lnTo>
                <a:lnTo>
                  <a:pt x="76200" y="80771"/>
                </a:lnTo>
                <a:lnTo>
                  <a:pt x="79248" y="85343"/>
                </a:lnTo>
                <a:lnTo>
                  <a:pt x="83820" y="96012"/>
                </a:lnTo>
                <a:lnTo>
                  <a:pt x="83820" y="99059"/>
                </a:lnTo>
                <a:lnTo>
                  <a:pt x="85343" y="103631"/>
                </a:lnTo>
                <a:lnTo>
                  <a:pt x="86867" y="112775"/>
                </a:lnTo>
                <a:lnTo>
                  <a:pt x="86867" y="114300"/>
                </a:lnTo>
                <a:lnTo>
                  <a:pt x="85343" y="121919"/>
                </a:lnTo>
                <a:lnTo>
                  <a:pt x="85343" y="128015"/>
                </a:lnTo>
                <a:lnTo>
                  <a:pt x="178307" y="128015"/>
                </a:lnTo>
                <a:lnTo>
                  <a:pt x="178307" y="114300"/>
                </a:lnTo>
                <a:lnTo>
                  <a:pt x="176783" y="105155"/>
                </a:lnTo>
                <a:lnTo>
                  <a:pt x="175259" y="96012"/>
                </a:lnTo>
                <a:lnTo>
                  <a:pt x="173735" y="88391"/>
                </a:lnTo>
                <a:lnTo>
                  <a:pt x="170687" y="82295"/>
                </a:lnTo>
                <a:lnTo>
                  <a:pt x="166115" y="74675"/>
                </a:lnTo>
                <a:lnTo>
                  <a:pt x="161543" y="68579"/>
                </a:lnTo>
                <a:lnTo>
                  <a:pt x="156971" y="62483"/>
                </a:lnTo>
                <a:lnTo>
                  <a:pt x="150875" y="56387"/>
                </a:lnTo>
                <a:lnTo>
                  <a:pt x="144779" y="50291"/>
                </a:lnTo>
                <a:lnTo>
                  <a:pt x="138683" y="44195"/>
                </a:lnTo>
                <a:lnTo>
                  <a:pt x="131063" y="38100"/>
                </a:lnTo>
                <a:lnTo>
                  <a:pt x="123443" y="32003"/>
                </a:lnTo>
                <a:lnTo>
                  <a:pt x="114299" y="25907"/>
                </a:lnTo>
                <a:lnTo>
                  <a:pt x="105155" y="19812"/>
                </a:lnTo>
                <a:lnTo>
                  <a:pt x="94487" y="15239"/>
                </a:lnTo>
                <a:lnTo>
                  <a:pt x="85343" y="9143"/>
                </a:lnTo>
                <a:lnTo>
                  <a:pt x="73151" y="4571"/>
                </a:lnTo>
                <a:lnTo>
                  <a:pt x="624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1" name="Google Shape;1031;p55"/>
          <p:cNvSpPr/>
          <p:nvPr/>
        </p:nvSpPr>
        <p:spPr>
          <a:xfrm>
            <a:off x="3659123" y="3803903"/>
            <a:ext cx="210311" cy="152400"/>
          </a:xfrm>
          <a:custGeom>
            <a:rect b="b" l="l" r="r" t="t"/>
            <a:pathLst>
              <a:path extrusionOk="0" h="152400" w="210311">
                <a:moveTo>
                  <a:pt x="60959" y="0"/>
                </a:moveTo>
                <a:lnTo>
                  <a:pt x="0" y="24384"/>
                </a:lnTo>
                <a:lnTo>
                  <a:pt x="12191" y="28955"/>
                </a:lnTo>
                <a:lnTo>
                  <a:pt x="22859" y="33527"/>
                </a:lnTo>
                <a:lnTo>
                  <a:pt x="33527" y="39624"/>
                </a:lnTo>
                <a:lnTo>
                  <a:pt x="42671" y="44196"/>
                </a:lnTo>
                <a:lnTo>
                  <a:pt x="51815" y="50291"/>
                </a:lnTo>
                <a:lnTo>
                  <a:pt x="60959" y="56387"/>
                </a:lnTo>
                <a:lnTo>
                  <a:pt x="68579" y="62484"/>
                </a:lnTo>
                <a:lnTo>
                  <a:pt x="76199" y="68579"/>
                </a:lnTo>
                <a:lnTo>
                  <a:pt x="83819" y="74675"/>
                </a:lnTo>
                <a:lnTo>
                  <a:pt x="88391" y="80772"/>
                </a:lnTo>
                <a:lnTo>
                  <a:pt x="94487" y="86867"/>
                </a:lnTo>
                <a:lnTo>
                  <a:pt x="99059" y="92963"/>
                </a:lnTo>
                <a:lnTo>
                  <a:pt x="103631" y="99060"/>
                </a:lnTo>
                <a:lnTo>
                  <a:pt x="108203" y="106679"/>
                </a:lnTo>
                <a:lnTo>
                  <a:pt x="111251" y="112775"/>
                </a:lnTo>
                <a:lnTo>
                  <a:pt x="114299" y="120396"/>
                </a:lnTo>
                <a:lnTo>
                  <a:pt x="115823" y="129539"/>
                </a:lnTo>
                <a:lnTo>
                  <a:pt x="115823" y="152400"/>
                </a:lnTo>
                <a:lnTo>
                  <a:pt x="208787" y="152400"/>
                </a:lnTo>
                <a:lnTo>
                  <a:pt x="210311" y="146303"/>
                </a:lnTo>
                <a:lnTo>
                  <a:pt x="208787" y="138684"/>
                </a:lnTo>
                <a:lnTo>
                  <a:pt x="207263" y="128015"/>
                </a:lnTo>
                <a:lnTo>
                  <a:pt x="205739" y="118872"/>
                </a:lnTo>
                <a:lnTo>
                  <a:pt x="201167" y="108203"/>
                </a:lnTo>
                <a:lnTo>
                  <a:pt x="196595" y="99060"/>
                </a:lnTo>
                <a:lnTo>
                  <a:pt x="192023" y="89915"/>
                </a:lnTo>
                <a:lnTo>
                  <a:pt x="184403" y="80772"/>
                </a:lnTo>
                <a:lnTo>
                  <a:pt x="176783" y="71627"/>
                </a:lnTo>
                <a:lnTo>
                  <a:pt x="169163" y="62484"/>
                </a:lnTo>
                <a:lnTo>
                  <a:pt x="158495" y="54863"/>
                </a:lnTo>
                <a:lnTo>
                  <a:pt x="147827" y="45719"/>
                </a:lnTo>
                <a:lnTo>
                  <a:pt x="135635" y="38100"/>
                </a:lnTo>
                <a:lnTo>
                  <a:pt x="123443" y="30479"/>
                </a:lnTo>
                <a:lnTo>
                  <a:pt x="108203" y="22860"/>
                </a:lnTo>
                <a:lnTo>
                  <a:pt x="94487" y="15239"/>
                </a:lnTo>
                <a:lnTo>
                  <a:pt x="77723" y="7619"/>
                </a:lnTo>
                <a:lnTo>
                  <a:pt x="609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2" name="Google Shape;1032;p55"/>
          <p:cNvSpPr/>
          <p:nvPr/>
        </p:nvSpPr>
        <p:spPr>
          <a:xfrm>
            <a:off x="3720083" y="3779519"/>
            <a:ext cx="236220" cy="176784"/>
          </a:xfrm>
          <a:custGeom>
            <a:rect b="b" l="l" r="r" t="t"/>
            <a:pathLst>
              <a:path extrusionOk="0" h="176784" w="236220">
                <a:moveTo>
                  <a:pt x="59436" y="0"/>
                </a:moveTo>
                <a:lnTo>
                  <a:pt x="0" y="24384"/>
                </a:lnTo>
                <a:lnTo>
                  <a:pt x="16764" y="30480"/>
                </a:lnTo>
                <a:lnTo>
                  <a:pt x="32004" y="38100"/>
                </a:lnTo>
                <a:lnTo>
                  <a:pt x="47244" y="45720"/>
                </a:lnTo>
                <a:lnTo>
                  <a:pt x="60960" y="54863"/>
                </a:lnTo>
                <a:lnTo>
                  <a:pt x="74675" y="62484"/>
                </a:lnTo>
                <a:lnTo>
                  <a:pt x="86868" y="70103"/>
                </a:lnTo>
                <a:lnTo>
                  <a:pt x="97536" y="77724"/>
                </a:lnTo>
                <a:lnTo>
                  <a:pt x="106680" y="86868"/>
                </a:lnTo>
                <a:lnTo>
                  <a:pt x="115824" y="96012"/>
                </a:lnTo>
                <a:lnTo>
                  <a:pt x="123444" y="105156"/>
                </a:lnTo>
                <a:lnTo>
                  <a:pt x="129540" y="114300"/>
                </a:lnTo>
                <a:lnTo>
                  <a:pt x="135636" y="123444"/>
                </a:lnTo>
                <a:lnTo>
                  <a:pt x="140208" y="132587"/>
                </a:lnTo>
                <a:lnTo>
                  <a:pt x="143256" y="143256"/>
                </a:lnTo>
                <a:lnTo>
                  <a:pt x="146304" y="152400"/>
                </a:lnTo>
                <a:lnTo>
                  <a:pt x="147828" y="163068"/>
                </a:lnTo>
                <a:lnTo>
                  <a:pt x="149352" y="169163"/>
                </a:lnTo>
                <a:lnTo>
                  <a:pt x="147828" y="176784"/>
                </a:lnTo>
                <a:lnTo>
                  <a:pt x="236220" y="176784"/>
                </a:lnTo>
                <a:lnTo>
                  <a:pt x="236220" y="163068"/>
                </a:lnTo>
                <a:lnTo>
                  <a:pt x="233172" y="150875"/>
                </a:lnTo>
                <a:lnTo>
                  <a:pt x="230124" y="140208"/>
                </a:lnTo>
                <a:lnTo>
                  <a:pt x="225552" y="128015"/>
                </a:lnTo>
                <a:lnTo>
                  <a:pt x="220980" y="117348"/>
                </a:lnTo>
                <a:lnTo>
                  <a:pt x="213360" y="106680"/>
                </a:lnTo>
                <a:lnTo>
                  <a:pt x="205740" y="94487"/>
                </a:lnTo>
                <a:lnTo>
                  <a:pt x="196596" y="85344"/>
                </a:lnTo>
                <a:lnTo>
                  <a:pt x="185928" y="74675"/>
                </a:lnTo>
                <a:lnTo>
                  <a:pt x="175260" y="64008"/>
                </a:lnTo>
                <a:lnTo>
                  <a:pt x="161544" y="54863"/>
                </a:lnTo>
                <a:lnTo>
                  <a:pt x="147828" y="45720"/>
                </a:lnTo>
                <a:lnTo>
                  <a:pt x="132587" y="35051"/>
                </a:lnTo>
                <a:lnTo>
                  <a:pt x="115824" y="25908"/>
                </a:lnTo>
                <a:lnTo>
                  <a:pt x="97536" y="18287"/>
                </a:lnTo>
                <a:lnTo>
                  <a:pt x="79248" y="9144"/>
                </a:lnTo>
                <a:lnTo>
                  <a:pt x="59436"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3" name="Google Shape;1033;p55"/>
          <p:cNvSpPr/>
          <p:nvPr/>
        </p:nvSpPr>
        <p:spPr>
          <a:xfrm>
            <a:off x="3787139" y="3944753"/>
            <a:ext cx="274997" cy="200526"/>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4" name="Google Shape;1034;p55"/>
          <p:cNvSpPr/>
          <p:nvPr/>
        </p:nvSpPr>
        <p:spPr>
          <a:xfrm>
            <a:off x="3788663" y="3956303"/>
            <a:ext cx="260603" cy="187451"/>
          </a:xfrm>
          <a:custGeom>
            <a:rect b="b" l="l" r="r" t="t"/>
            <a:pathLst>
              <a:path extrusionOk="0" h="187451" w="260603">
                <a:moveTo>
                  <a:pt x="77724" y="121919"/>
                </a:moveTo>
                <a:lnTo>
                  <a:pt x="62484" y="131063"/>
                </a:lnTo>
                <a:lnTo>
                  <a:pt x="45719" y="140208"/>
                </a:lnTo>
                <a:lnTo>
                  <a:pt x="41148" y="141731"/>
                </a:lnTo>
                <a:lnTo>
                  <a:pt x="39624" y="143255"/>
                </a:lnTo>
                <a:lnTo>
                  <a:pt x="36575" y="144779"/>
                </a:lnTo>
                <a:lnTo>
                  <a:pt x="28955" y="149351"/>
                </a:lnTo>
                <a:lnTo>
                  <a:pt x="10667" y="156972"/>
                </a:lnTo>
                <a:lnTo>
                  <a:pt x="0" y="161543"/>
                </a:lnTo>
                <a:lnTo>
                  <a:pt x="73151" y="187451"/>
                </a:lnTo>
                <a:lnTo>
                  <a:pt x="76200" y="185927"/>
                </a:lnTo>
                <a:lnTo>
                  <a:pt x="99060" y="175260"/>
                </a:lnTo>
                <a:lnTo>
                  <a:pt x="109727" y="169163"/>
                </a:lnTo>
                <a:lnTo>
                  <a:pt x="118872" y="164591"/>
                </a:lnTo>
                <a:lnTo>
                  <a:pt x="129539" y="160019"/>
                </a:lnTo>
                <a:lnTo>
                  <a:pt x="134112" y="156972"/>
                </a:lnTo>
                <a:lnTo>
                  <a:pt x="138684" y="153924"/>
                </a:lnTo>
                <a:lnTo>
                  <a:pt x="156972" y="143255"/>
                </a:lnTo>
                <a:lnTo>
                  <a:pt x="164591" y="138684"/>
                </a:lnTo>
                <a:lnTo>
                  <a:pt x="173736" y="132587"/>
                </a:lnTo>
                <a:lnTo>
                  <a:pt x="188975" y="121919"/>
                </a:lnTo>
                <a:lnTo>
                  <a:pt x="202691" y="111251"/>
                </a:lnTo>
                <a:lnTo>
                  <a:pt x="208787" y="105155"/>
                </a:lnTo>
                <a:lnTo>
                  <a:pt x="214884" y="99060"/>
                </a:lnTo>
                <a:lnTo>
                  <a:pt x="225551" y="86867"/>
                </a:lnTo>
                <a:lnTo>
                  <a:pt x="234695" y="76200"/>
                </a:lnTo>
                <a:lnTo>
                  <a:pt x="237743" y="70103"/>
                </a:lnTo>
                <a:lnTo>
                  <a:pt x="242315" y="64008"/>
                </a:lnTo>
                <a:lnTo>
                  <a:pt x="245363" y="57912"/>
                </a:lnTo>
                <a:lnTo>
                  <a:pt x="248412" y="51815"/>
                </a:lnTo>
                <a:lnTo>
                  <a:pt x="251460" y="44196"/>
                </a:lnTo>
                <a:lnTo>
                  <a:pt x="254507" y="38100"/>
                </a:lnTo>
                <a:lnTo>
                  <a:pt x="256031" y="32003"/>
                </a:lnTo>
                <a:lnTo>
                  <a:pt x="256031" y="28955"/>
                </a:lnTo>
                <a:lnTo>
                  <a:pt x="257555" y="25908"/>
                </a:lnTo>
                <a:lnTo>
                  <a:pt x="260603" y="13715"/>
                </a:lnTo>
                <a:lnTo>
                  <a:pt x="260603" y="0"/>
                </a:lnTo>
                <a:lnTo>
                  <a:pt x="167639" y="0"/>
                </a:lnTo>
                <a:lnTo>
                  <a:pt x="167639" y="10667"/>
                </a:lnTo>
                <a:lnTo>
                  <a:pt x="164591" y="21336"/>
                </a:lnTo>
                <a:lnTo>
                  <a:pt x="163067" y="24384"/>
                </a:lnTo>
                <a:lnTo>
                  <a:pt x="163067" y="27431"/>
                </a:lnTo>
                <a:lnTo>
                  <a:pt x="161543" y="32003"/>
                </a:lnTo>
                <a:lnTo>
                  <a:pt x="156972" y="44196"/>
                </a:lnTo>
                <a:lnTo>
                  <a:pt x="153924" y="48767"/>
                </a:lnTo>
                <a:lnTo>
                  <a:pt x="152400" y="51815"/>
                </a:lnTo>
                <a:lnTo>
                  <a:pt x="150875" y="53339"/>
                </a:lnTo>
                <a:lnTo>
                  <a:pt x="144779" y="64008"/>
                </a:lnTo>
                <a:lnTo>
                  <a:pt x="135636" y="74675"/>
                </a:lnTo>
                <a:lnTo>
                  <a:pt x="131063" y="79248"/>
                </a:lnTo>
                <a:lnTo>
                  <a:pt x="129539" y="82296"/>
                </a:lnTo>
                <a:lnTo>
                  <a:pt x="126491" y="83819"/>
                </a:lnTo>
                <a:lnTo>
                  <a:pt x="115824" y="92963"/>
                </a:lnTo>
                <a:lnTo>
                  <a:pt x="112775" y="96012"/>
                </a:lnTo>
                <a:lnTo>
                  <a:pt x="109727" y="99060"/>
                </a:lnTo>
                <a:lnTo>
                  <a:pt x="105155" y="103631"/>
                </a:lnTo>
                <a:lnTo>
                  <a:pt x="91439" y="112775"/>
                </a:lnTo>
                <a:lnTo>
                  <a:pt x="77724" y="1219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5" name="Google Shape;1035;p55"/>
          <p:cNvSpPr/>
          <p:nvPr/>
        </p:nvSpPr>
        <p:spPr>
          <a:xfrm>
            <a:off x="3787139" y="3944753"/>
            <a:ext cx="274997" cy="200526"/>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6" name="Google Shape;1036;p55"/>
          <p:cNvSpPr/>
          <p:nvPr/>
        </p:nvSpPr>
        <p:spPr>
          <a:xfrm>
            <a:off x="3646931" y="3956303"/>
            <a:ext cx="222503" cy="138684"/>
          </a:xfrm>
          <a:custGeom>
            <a:rect b="b" l="l" r="r" t="t"/>
            <a:pathLst>
              <a:path extrusionOk="0" h="138684" w="222503">
                <a:moveTo>
                  <a:pt x="150875" y="96012"/>
                </a:moveTo>
                <a:lnTo>
                  <a:pt x="155447" y="94487"/>
                </a:lnTo>
                <a:lnTo>
                  <a:pt x="160019" y="89915"/>
                </a:lnTo>
                <a:lnTo>
                  <a:pt x="172211" y="82296"/>
                </a:lnTo>
                <a:lnTo>
                  <a:pt x="176783" y="77724"/>
                </a:lnTo>
                <a:lnTo>
                  <a:pt x="181355" y="73151"/>
                </a:lnTo>
                <a:lnTo>
                  <a:pt x="190499" y="65531"/>
                </a:lnTo>
                <a:lnTo>
                  <a:pt x="193547" y="60960"/>
                </a:lnTo>
                <a:lnTo>
                  <a:pt x="198119" y="56387"/>
                </a:lnTo>
                <a:lnTo>
                  <a:pt x="201167" y="51815"/>
                </a:lnTo>
                <a:lnTo>
                  <a:pt x="204215" y="47243"/>
                </a:lnTo>
                <a:lnTo>
                  <a:pt x="210311" y="38100"/>
                </a:lnTo>
                <a:lnTo>
                  <a:pt x="213359" y="28955"/>
                </a:lnTo>
                <a:lnTo>
                  <a:pt x="217931" y="19812"/>
                </a:lnTo>
                <a:lnTo>
                  <a:pt x="219455" y="13715"/>
                </a:lnTo>
                <a:lnTo>
                  <a:pt x="219455" y="9143"/>
                </a:lnTo>
                <a:lnTo>
                  <a:pt x="222503" y="0"/>
                </a:lnTo>
                <a:lnTo>
                  <a:pt x="128015" y="0"/>
                </a:lnTo>
                <a:lnTo>
                  <a:pt x="126491" y="4572"/>
                </a:lnTo>
                <a:lnTo>
                  <a:pt x="124967" y="9143"/>
                </a:lnTo>
                <a:lnTo>
                  <a:pt x="123443" y="18287"/>
                </a:lnTo>
                <a:lnTo>
                  <a:pt x="120395" y="24384"/>
                </a:lnTo>
                <a:lnTo>
                  <a:pt x="115823" y="30479"/>
                </a:lnTo>
                <a:lnTo>
                  <a:pt x="111251" y="36575"/>
                </a:lnTo>
                <a:lnTo>
                  <a:pt x="109727" y="39624"/>
                </a:lnTo>
                <a:lnTo>
                  <a:pt x="108203" y="41148"/>
                </a:lnTo>
                <a:lnTo>
                  <a:pt x="106679" y="44196"/>
                </a:lnTo>
                <a:lnTo>
                  <a:pt x="102107" y="48767"/>
                </a:lnTo>
                <a:lnTo>
                  <a:pt x="96011" y="54863"/>
                </a:lnTo>
                <a:lnTo>
                  <a:pt x="89915" y="60960"/>
                </a:lnTo>
                <a:lnTo>
                  <a:pt x="83819" y="67055"/>
                </a:lnTo>
                <a:lnTo>
                  <a:pt x="74675" y="71627"/>
                </a:lnTo>
                <a:lnTo>
                  <a:pt x="67055" y="77724"/>
                </a:lnTo>
                <a:lnTo>
                  <a:pt x="57911" y="83819"/>
                </a:lnTo>
                <a:lnTo>
                  <a:pt x="48767" y="88391"/>
                </a:lnTo>
                <a:lnTo>
                  <a:pt x="44196" y="91439"/>
                </a:lnTo>
                <a:lnTo>
                  <a:pt x="39624" y="94487"/>
                </a:lnTo>
                <a:lnTo>
                  <a:pt x="28956" y="99060"/>
                </a:lnTo>
                <a:lnTo>
                  <a:pt x="18287" y="103631"/>
                </a:lnTo>
                <a:lnTo>
                  <a:pt x="6096" y="109727"/>
                </a:lnTo>
                <a:lnTo>
                  <a:pt x="3048" y="111251"/>
                </a:lnTo>
                <a:lnTo>
                  <a:pt x="0" y="111251"/>
                </a:lnTo>
                <a:lnTo>
                  <a:pt x="74675" y="138684"/>
                </a:lnTo>
                <a:lnTo>
                  <a:pt x="91439" y="131063"/>
                </a:lnTo>
                <a:lnTo>
                  <a:pt x="99059" y="126491"/>
                </a:lnTo>
                <a:lnTo>
                  <a:pt x="106679" y="121919"/>
                </a:lnTo>
                <a:lnTo>
                  <a:pt x="121919" y="114300"/>
                </a:lnTo>
                <a:lnTo>
                  <a:pt x="129539" y="111251"/>
                </a:lnTo>
                <a:lnTo>
                  <a:pt x="135635" y="106679"/>
                </a:lnTo>
                <a:lnTo>
                  <a:pt x="149351" y="99060"/>
                </a:lnTo>
                <a:lnTo>
                  <a:pt x="150875" y="96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7" name="Google Shape;1037;p55"/>
          <p:cNvSpPr/>
          <p:nvPr/>
        </p:nvSpPr>
        <p:spPr>
          <a:xfrm>
            <a:off x="3576827" y="3956303"/>
            <a:ext cx="198119" cy="111251"/>
          </a:xfrm>
          <a:custGeom>
            <a:rect b="b" l="l" r="r" t="t"/>
            <a:pathLst>
              <a:path extrusionOk="0" h="111251" w="198119">
                <a:moveTo>
                  <a:pt x="77724" y="109727"/>
                </a:moveTo>
                <a:lnTo>
                  <a:pt x="88391" y="103631"/>
                </a:lnTo>
                <a:lnTo>
                  <a:pt x="100584" y="99060"/>
                </a:lnTo>
                <a:lnTo>
                  <a:pt x="109727" y="94487"/>
                </a:lnTo>
                <a:lnTo>
                  <a:pt x="114300" y="91439"/>
                </a:lnTo>
                <a:lnTo>
                  <a:pt x="120395" y="88391"/>
                </a:lnTo>
                <a:lnTo>
                  <a:pt x="129539" y="83819"/>
                </a:lnTo>
                <a:lnTo>
                  <a:pt x="138683" y="77724"/>
                </a:lnTo>
                <a:lnTo>
                  <a:pt x="146303" y="71627"/>
                </a:lnTo>
                <a:lnTo>
                  <a:pt x="153923" y="67055"/>
                </a:lnTo>
                <a:lnTo>
                  <a:pt x="160019" y="60960"/>
                </a:lnTo>
                <a:lnTo>
                  <a:pt x="167639" y="54863"/>
                </a:lnTo>
                <a:lnTo>
                  <a:pt x="172211" y="48767"/>
                </a:lnTo>
                <a:lnTo>
                  <a:pt x="178307" y="42672"/>
                </a:lnTo>
                <a:lnTo>
                  <a:pt x="179831" y="39624"/>
                </a:lnTo>
                <a:lnTo>
                  <a:pt x="182879" y="36575"/>
                </a:lnTo>
                <a:lnTo>
                  <a:pt x="187451" y="30479"/>
                </a:lnTo>
                <a:lnTo>
                  <a:pt x="190499" y="24384"/>
                </a:lnTo>
                <a:lnTo>
                  <a:pt x="193547" y="18287"/>
                </a:lnTo>
                <a:lnTo>
                  <a:pt x="196595" y="9143"/>
                </a:lnTo>
                <a:lnTo>
                  <a:pt x="196595" y="4572"/>
                </a:lnTo>
                <a:lnTo>
                  <a:pt x="198119" y="0"/>
                </a:lnTo>
                <a:lnTo>
                  <a:pt x="105155" y="0"/>
                </a:lnTo>
                <a:lnTo>
                  <a:pt x="103632" y="4572"/>
                </a:lnTo>
                <a:lnTo>
                  <a:pt x="103632" y="9143"/>
                </a:lnTo>
                <a:lnTo>
                  <a:pt x="99060" y="18287"/>
                </a:lnTo>
                <a:lnTo>
                  <a:pt x="92963" y="27431"/>
                </a:lnTo>
                <a:lnTo>
                  <a:pt x="85343" y="36575"/>
                </a:lnTo>
                <a:lnTo>
                  <a:pt x="74675" y="45719"/>
                </a:lnTo>
                <a:lnTo>
                  <a:pt x="65532" y="53339"/>
                </a:lnTo>
                <a:lnTo>
                  <a:pt x="51815" y="60960"/>
                </a:lnTo>
                <a:lnTo>
                  <a:pt x="38100" y="68579"/>
                </a:lnTo>
                <a:lnTo>
                  <a:pt x="22860" y="76200"/>
                </a:lnTo>
                <a:lnTo>
                  <a:pt x="6096" y="83819"/>
                </a:lnTo>
                <a:lnTo>
                  <a:pt x="4572" y="85343"/>
                </a:lnTo>
                <a:lnTo>
                  <a:pt x="1524" y="85343"/>
                </a:lnTo>
                <a:lnTo>
                  <a:pt x="0" y="86867"/>
                </a:lnTo>
                <a:lnTo>
                  <a:pt x="70103" y="111251"/>
                </a:lnTo>
                <a:lnTo>
                  <a:pt x="73151" y="109727"/>
                </a:lnTo>
                <a:lnTo>
                  <a:pt x="73151" y="111251"/>
                </a:lnTo>
                <a:lnTo>
                  <a:pt x="77724" y="10972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8" name="Google Shape;1038;p55"/>
          <p:cNvSpPr/>
          <p:nvPr/>
        </p:nvSpPr>
        <p:spPr>
          <a:xfrm>
            <a:off x="3646931" y="4066031"/>
            <a:ext cx="1524" cy="1524"/>
          </a:xfrm>
          <a:custGeom>
            <a:rect b="b" l="l" r="r" t="t"/>
            <a:pathLst>
              <a:path extrusionOk="0" h="1524" w="1524">
                <a:moveTo>
                  <a:pt x="0" y="1524"/>
                </a:moveTo>
                <a:lnTo>
                  <a:pt x="1524" y="1524"/>
                </a:lnTo>
                <a:lnTo>
                  <a:pt x="1524" y="0"/>
                </a:lnTo>
                <a:lnTo>
                  <a:pt x="0" y="1524"/>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9" name="Google Shape;1039;p55"/>
          <p:cNvSpPr/>
          <p:nvPr/>
        </p:nvSpPr>
        <p:spPr>
          <a:xfrm>
            <a:off x="3328415" y="4067555"/>
            <a:ext cx="393191" cy="91439"/>
          </a:xfrm>
          <a:custGeom>
            <a:rect b="b" l="l" r="r" t="t"/>
            <a:pathLst>
              <a:path extrusionOk="0" h="91439" w="393191">
                <a:moveTo>
                  <a:pt x="109727" y="86867"/>
                </a:moveTo>
                <a:lnTo>
                  <a:pt x="135636" y="85344"/>
                </a:lnTo>
                <a:lnTo>
                  <a:pt x="147827" y="83820"/>
                </a:lnTo>
                <a:lnTo>
                  <a:pt x="153924" y="82296"/>
                </a:lnTo>
                <a:lnTo>
                  <a:pt x="161544" y="82296"/>
                </a:lnTo>
                <a:lnTo>
                  <a:pt x="185927" y="79248"/>
                </a:lnTo>
                <a:lnTo>
                  <a:pt x="198120" y="76200"/>
                </a:lnTo>
                <a:lnTo>
                  <a:pt x="211836" y="74675"/>
                </a:lnTo>
                <a:lnTo>
                  <a:pt x="224027" y="73151"/>
                </a:lnTo>
                <a:lnTo>
                  <a:pt x="227075" y="71627"/>
                </a:lnTo>
                <a:lnTo>
                  <a:pt x="230124" y="71627"/>
                </a:lnTo>
                <a:lnTo>
                  <a:pt x="236220" y="70103"/>
                </a:lnTo>
                <a:lnTo>
                  <a:pt x="260603" y="65532"/>
                </a:lnTo>
                <a:lnTo>
                  <a:pt x="265175" y="64008"/>
                </a:lnTo>
                <a:lnTo>
                  <a:pt x="268224" y="64008"/>
                </a:lnTo>
                <a:lnTo>
                  <a:pt x="271272" y="62484"/>
                </a:lnTo>
                <a:lnTo>
                  <a:pt x="283463" y="60960"/>
                </a:lnTo>
                <a:lnTo>
                  <a:pt x="306324" y="54863"/>
                </a:lnTo>
                <a:lnTo>
                  <a:pt x="327660" y="48767"/>
                </a:lnTo>
                <a:lnTo>
                  <a:pt x="338327" y="45720"/>
                </a:lnTo>
                <a:lnTo>
                  <a:pt x="350520" y="41148"/>
                </a:lnTo>
                <a:lnTo>
                  <a:pt x="371855" y="35051"/>
                </a:lnTo>
                <a:lnTo>
                  <a:pt x="382523" y="30479"/>
                </a:lnTo>
                <a:lnTo>
                  <a:pt x="387095" y="28956"/>
                </a:lnTo>
                <a:lnTo>
                  <a:pt x="393191" y="27432"/>
                </a:lnTo>
                <a:lnTo>
                  <a:pt x="318515" y="0"/>
                </a:lnTo>
                <a:lnTo>
                  <a:pt x="310896" y="3048"/>
                </a:lnTo>
                <a:lnTo>
                  <a:pt x="294132" y="9144"/>
                </a:lnTo>
                <a:lnTo>
                  <a:pt x="277367" y="13715"/>
                </a:lnTo>
                <a:lnTo>
                  <a:pt x="259079" y="19812"/>
                </a:lnTo>
                <a:lnTo>
                  <a:pt x="242315" y="24384"/>
                </a:lnTo>
                <a:lnTo>
                  <a:pt x="224027" y="28956"/>
                </a:lnTo>
                <a:lnTo>
                  <a:pt x="205739" y="32003"/>
                </a:lnTo>
                <a:lnTo>
                  <a:pt x="185927" y="36575"/>
                </a:lnTo>
                <a:lnTo>
                  <a:pt x="167639" y="39624"/>
                </a:lnTo>
                <a:lnTo>
                  <a:pt x="147827" y="42672"/>
                </a:lnTo>
                <a:lnTo>
                  <a:pt x="128015" y="44196"/>
                </a:lnTo>
                <a:lnTo>
                  <a:pt x="106679" y="47244"/>
                </a:lnTo>
                <a:lnTo>
                  <a:pt x="86867" y="48767"/>
                </a:lnTo>
                <a:lnTo>
                  <a:pt x="65532" y="50291"/>
                </a:lnTo>
                <a:lnTo>
                  <a:pt x="44196" y="51815"/>
                </a:lnTo>
                <a:lnTo>
                  <a:pt x="0" y="51815"/>
                </a:lnTo>
                <a:lnTo>
                  <a:pt x="0" y="91439"/>
                </a:lnTo>
                <a:lnTo>
                  <a:pt x="27432" y="91439"/>
                </a:lnTo>
                <a:lnTo>
                  <a:pt x="54863" y="89915"/>
                </a:lnTo>
                <a:lnTo>
                  <a:pt x="82296" y="89915"/>
                </a:lnTo>
                <a:lnTo>
                  <a:pt x="109727" y="8686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0" name="Google Shape;1040;p55"/>
          <p:cNvSpPr/>
          <p:nvPr/>
        </p:nvSpPr>
        <p:spPr>
          <a:xfrm>
            <a:off x="3328415" y="4043171"/>
            <a:ext cx="318515" cy="76200"/>
          </a:xfrm>
          <a:custGeom>
            <a:rect b="b" l="l" r="r" t="t"/>
            <a:pathLst>
              <a:path extrusionOk="0" h="76200" w="318515">
                <a:moveTo>
                  <a:pt x="0" y="39624"/>
                </a:moveTo>
                <a:lnTo>
                  <a:pt x="0" y="76200"/>
                </a:lnTo>
                <a:lnTo>
                  <a:pt x="44196" y="76200"/>
                </a:lnTo>
                <a:lnTo>
                  <a:pt x="65532" y="74675"/>
                </a:lnTo>
                <a:lnTo>
                  <a:pt x="86867" y="73151"/>
                </a:lnTo>
                <a:lnTo>
                  <a:pt x="106679" y="71628"/>
                </a:lnTo>
                <a:lnTo>
                  <a:pt x="128015" y="68580"/>
                </a:lnTo>
                <a:lnTo>
                  <a:pt x="147827" y="67056"/>
                </a:lnTo>
                <a:lnTo>
                  <a:pt x="167639" y="64008"/>
                </a:lnTo>
                <a:lnTo>
                  <a:pt x="185927" y="60960"/>
                </a:lnTo>
                <a:lnTo>
                  <a:pt x="205739" y="56387"/>
                </a:lnTo>
                <a:lnTo>
                  <a:pt x="224027" y="53340"/>
                </a:lnTo>
                <a:lnTo>
                  <a:pt x="242315" y="48768"/>
                </a:lnTo>
                <a:lnTo>
                  <a:pt x="259079" y="44196"/>
                </a:lnTo>
                <a:lnTo>
                  <a:pt x="277367" y="39624"/>
                </a:lnTo>
                <a:lnTo>
                  <a:pt x="294132" y="33528"/>
                </a:lnTo>
                <a:lnTo>
                  <a:pt x="309372" y="27432"/>
                </a:lnTo>
                <a:lnTo>
                  <a:pt x="318515" y="24384"/>
                </a:lnTo>
                <a:lnTo>
                  <a:pt x="248412" y="0"/>
                </a:lnTo>
                <a:lnTo>
                  <a:pt x="234696" y="4572"/>
                </a:lnTo>
                <a:lnTo>
                  <a:pt x="220979" y="9144"/>
                </a:lnTo>
                <a:lnTo>
                  <a:pt x="207263" y="13716"/>
                </a:lnTo>
                <a:lnTo>
                  <a:pt x="193548" y="16763"/>
                </a:lnTo>
                <a:lnTo>
                  <a:pt x="185927" y="18287"/>
                </a:lnTo>
                <a:lnTo>
                  <a:pt x="178308" y="19812"/>
                </a:lnTo>
                <a:lnTo>
                  <a:pt x="170687" y="21336"/>
                </a:lnTo>
                <a:lnTo>
                  <a:pt x="164591" y="22860"/>
                </a:lnTo>
                <a:lnTo>
                  <a:pt x="149351" y="25908"/>
                </a:lnTo>
                <a:lnTo>
                  <a:pt x="134112" y="28956"/>
                </a:lnTo>
                <a:lnTo>
                  <a:pt x="124967" y="30480"/>
                </a:lnTo>
                <a:lnTo>
                  <a:pt x="117348" y="32004"/>
                </a:lnTo>
                <a:lnTo>
                  <a:pt x="102108" y="33528"/>
                </a:lnTo>
                <a:lnTo>
                  <a:pt x="85344" y="35051"/>
                </a:lnTo>
                <a:lnTo>
                  <a:pt x="68579" y="36575"/>
                </a:lnTo>
                <a:lnTo>
                  <a:pt x="51815" y="38100"/>
                </a:lnTo>
                <a:lnTo>
                  <a:pt x="35051" y="38100"/>
                </a:lnTo>
                <a:lnTo>
                  <a:pt x="16763" y="39624"/>
                </a:lnTo>
                <a:lnTo>
                  <a:pt x="0" y="3962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1" name="Google Shape;1041;p55"/>
          <p:cNvSpPr/>
          <p:nvPr/>
        </p:nvSpPr>
        <p:spPr>
          <a:xfrm>
            <a:off x="3328415" y="4094987"/>
            <a:ext cx="460247" cy="102107"/>
          </a:xfrm>
          <a:custGeom>
            <a:rect b="b" l="l" r="r" t="t"/>
            <a:pathLst>
              <a:path extrusionOk="0" h="102107" w="460247">
                <a:moveTo>
                  <a:pt x="13715" y="64007"/>
                </a:moveTo>
                <a:lnTo>
                  <a:pt x="0" y="65531"/>
                </a:lnTo>
                <a:lnTo>
                  <a:pt x="0" y="102107"/>
                </a:lnTo>
                <a:lnTo>
                  <a:pt x="30479" y="102107"/>
                </a:lnTo>
                <a:lnTo>
                  <a:pt x="60960" y="100583"/>
                </a:lnTo>
                <a:lnTo>
                  <a:pt x="91439" y="99059"/>
                </a:lnTo>
                <a:lnTo>
                  <a:pt x="106679" y="97535"/>
                </a:lnTo>
                <a:lnTo>
                  <a:pt x="121920" y="97535"/>
                </a:lnTo>
                <a:lnTo>
                  <a:pt x="135636" y="96012"/>
                </a:lnTo>
                <a:lnTo>
                  <a:pt x="143255" y="94487"/>
                </a:lnTo>
                <a:lnTo>
                  <a:pt x="150875" y="94487"/>
                </a:lnTo>
                <a:lnTo>
                  <a:pt x="164591" y="92963"/>
                </a:lnTo>
                <a:lnTo>
                  <a:pt x="179832" y="91439"/>
                </a:lnTo>
                <a:lnTo>
                  <a:pt x="193548" y="89915"/>
                </a:lnTo>
                <a:lnTo>
                  <a:pt x="207263" y="88391"/>
                </a:lnTo>
                <a:lnTo>
                  <a:pt x="236220" y="83819"/>
                </a:lnTo>
                <a:lnTo>
                  <a:pt x="248412" y="80771"/>
                </a:lnTo>
                <a:lnTo>
                  <a:pt x="262127" y="79247"/>
                </a:lnTo>
                <a:lnTo>
                  <a:pt x="268224" y="77724"/>
                </a:lnTo>
                <a:lnTo>
                  <a:pt x="272796" y="76200"/>
                </a:lnTo>
                <a:lnTo>
                  <a:pt x="275844" y="76200"/>
                </a:lnTo>
                <a:lnTo>
                  <a:pt x="289560" y="73151"/>
                </a:lnTo>
                <a:lnTo>
                  <a:pt x="301751" y="70103"/>
                </a:lnTo>
                <a:lnTo>
                  <a:pt x="315467" y="67055"/>
                </a:lnTo>
                <a:lnTo>
                  <a:pt x="339851" y="60959"/>
                </a:lnTo>
                <a:lnTo>
                  <a:pt x="365759" y="54863"/>
                </a:lnTo>
                <a:lnTo>
                  <a:pt x="376427" y="50291"/>
                </a:lnTo>
                <a:lnTo>
                  <a:pt x="388619" y="47243"/>
                </a:lnTo>
                <a:lnTo>
                  <a:pt x="413003" y="38100"/>
                </a:lnTo>
                <a:lnTo>
                  <a:pt x="419099" y="36575"/>
                </a:lnTo>
                <a:lnTo>
                  <a:pt x="425195" y="35051"/>
                </a:lnTo>
                <a:lnTo>
                  <a:pt x="435863" y="30479"/>
                </a:lnTo>
                <a:lnTo>
                  <a:pt x="460247" y="22859"/>
                </a:lnTo>
                <a:lnTo>
                  <a:pt x="394715" y="0"/>
                </a:lnTo>
                <a:lnTo>
                  <a:pt x="393191" y="0"/>
                </a:lnTo>
                <a:lnTo>
                  <a:pt x="388619" y="1524"/>
                </a:lnTo>
                <a:lnTo>
                  <a:pt x="382523" y="3047"/>
                </a:lnTo>
                <a:lnTo>
                  <a:pt x="373379" y="7619"/>
                </a:lnTo>
                <a:lnTo>
                  <a:pt x="350520" y="15239"/>
                </a:lnTo>
                <a:lnTo>
                  <a:pt x="339851" y="18287"/>
                </a:lnTo>
                <a:lnTo>
                  <a:pt x="329184" y="21335"/>
                </a:lnTo>
                <a:lnTo>
                  <a:pt x="307848" y="27431"/>
                </a:lnTo>
                <a:lnTo>
                  <a:pt x="283463" y="33527"/>
                </a:lnTo>
                <a:lnTo>
                  <a:pt x="272796" y="36575"/>
                </a:lnTo>
                <a:lnTo>
                  <a:pt x="266700" y="36575"/>
                </a:lnTo>
                <a:lnTo>
                  <a:pt x="260603" y="38100"/>
                </a:lnTo>
                <a:lnTo>
                  <a:pt x="236220" y="42671"/>
                </a:lnTo>
                <a:lnTo>
                  <a:pt x="230124" y="44195"/>
                </a:lnTo>
                <a:lnTo>
                  <a:pt x="227075" y="44195"/>
                </a:lnTo>
                <a:lnTo>
                  <a:pt x="224027" y="45719"/>
                </a:lnTo>
                <a:lnTo>
                  <a:pt x="211836" y="48767"/>
                </a:lnTo>
                <a:lnTo>
                  <a:pt x="199644" y="50291"/>
                </a:lnTo>
                <a:lnTo>
                  <a:pt x="187451" y="51815"/>
                </a:lnTo>
                <a:lnTo>
                  <a:pt x="161544" y="54863"/>
                </a:lnTo>
                <a:lnTo>
                  <a:pt x="155448" y="56387"/>
                </a:lnTo>
                <a:lnTo>
                  <a:pt x="149351" y="56387"/>
                </a:lnTo>
                <a:lnTo>
                  <a:pt x="135636" y="57912"/>
                </a:lnTo>
                <a:lnTo>
                  <a:pt x="109727" y="60959"/>
                </a:lnTo>
                <a:lnTo>
                  <a:pt x="82296" y="62483"/>
                </a:lnTo>
                <a:lnTo>
                  <a:pt x="68579" y="62483"/>
                </a:lnTo>
                <a:lnTo>
                  <a:pt x="54863" y="64007"/>
                </a:lnTo>
                <a:lnTo>
                  <a:pt x="13715" y="6400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2" name="Google Shape;1042;p55"/>
          <p:cNvSpPr/>
          <p:nvPr/>
        </p:nvSpPr>
        <p:spPr>
          <a:xfrm>
            <a:off x="3326891" y="4106037"/>
            <a:ext cx="536447" cy="13373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3" name="Google Shape;1043;p55"/>
          <p:cNvSpPr/>
          <p:nvPr/>
        </p:nvSpPr>
        <p:spPr>
          <a:xfrm>
            <a:off x="3328415" y="4117847"/>
            <a:ext cx="533399" cy="118872"/>
          </a:xfrm>
          <a:custGeom>
            <a:rect b="b" l="l" r="r" t="t"/>
            <a:pathLst>
              <a:path extrusionOk="0" h="118872" w="533399">
                <a:moveTo>
                  <a:pt x="16763" y="118872"/>
                </a:moveTo>
                <a:lnTo>
                  <a:pt x="44196" y="118872"/>
                </a:lnTo>
                <a:lnTo>
                  <a:pt x="48767" y="117348"/>
                </a:lnTo>
                <a:lnTo>
                  <a:pt x="71627" y="117348"/>
                </a:lnTo>
                <a:lnTo>
                  <a:pt x="108203" y="115824"/>
                </a:lnTo>
                <a:lnTo>
                  <a:pt x="124967" y="114300"/>
                </a:lnTo>
                <a:lnTo>
                  <a:pt x="143255" y="112775"/>
                </a:lnTo>
                <a:lnTo>
                  <a:pt x="176784" y="109728"/>
                </a:lnTo>
                <a:lnTo>
                  <a:pt x="193548" y="108204"/>
                </a:lnTo>
                <a:lnTo>
                  <a:pt x="202691" y="106680"/>
                </a:lnTo>
                <a:lnTo>
                  <a:pt x="210312" y="106680"/>
                </a:lnTo>
                <a:lnTo>
                  <a:pt x="219455" y="105156"/>
                </a:lnTo>
                <a:lnTo>
                  <a:pt x="227075" y="105156"/>
                </a:lnTo>
                <a:lnTo>
                  <a:pt x="243839" y="102108"/>
                </a:lnTo>
                <a:lnTo>
                  <a:pt x="277367" y="97536"/>
                </a:lnTo>
                <a:lnTo>
                  <a:pt x="292608" y="94487"/>
                </a:lnTo>
                <a:lnTo>
                  <a:pt x="307848" y="91440"/>
                </a:lnTo>
                <a:lnTo>
                  <a:pt x="338327" y="85344"/>
                </a:lnTo>
                <a:lnTo>
                  <a:pt x="368807" y="79248"/>
                </a:lnTo>
                <a:lnTo>
                  <a:pt x="376427" y="76200"/>
                </a:lnTo>
                <a:lnTo>
                  <a:pt x="379475" y="76200"/>
                </a:lnTo>
                <a:lnTo>
                  <a:pt x="384047" y="74675"/>
                </a:lnTo>
                <a:lnTo>
                  <a:pt x="399287" y="71628"/>
                </a:lnTo>
                <a:lnTo>
                  <a:pt x="426719" y="64008"/>
                </a:lnTo>
                <a:lnTo>
                  <a:pt x="429767" y="62484"/>
                </a:lnTo>
                <a:lnTo>
                  <a:pt x="434339" y="60960"/>
                </a:lnTo>
                <a:lnTo>
                  <a:pt x="440435" y="59436"/>
                </a:lnTo>
                <a:lnTo>
                  <a:pt x="455675" y="54864"/>
                </a:lnTo>
                <a:lnTo>
                  <a:pt x="469391" y="50292"/>
                </a:lnTo>
                <a:lnTo>
                  <a:pt x="475487" y="47244"/>
                </a:lnTo>
                <a:lnTo>
                  <a:pt x="483107" y="45720"/>
                </a:lnTo>
                <a:lnTo>
                  <a:pt x="509015" y="36575"/>
                </a:lnTo>
                <a:lnTo>
                  <a:pt x="533399" y="27432"/>
                </a:lnTo>
                <a:lnTo>
                  <a:pt x="458723" y="0"/>
                </a:lnTo>
                <a:lnTo>
                  <a:pt x="435863" y="7620"/>
                </a:lnTo>
                <a:lnTo>
                  <a:pt x="423671" y="12192"/>
                </a:lnTo>
                <a:lnTo>
                  <a:pt x="417575" y="13716"/>
                </a:lnTo>
                <a:lnTo>
                  <a:pt x="411479" y="16764"/>
                </a:lnTo>
                <a:lnTo>
                  <a:pt x="388619" y="24384"/>
                </a:lnTo>
                <a:lnTo>
                  <a:pt x="376427" y="27432"/>
                </a:lnTo>
                <a:lnTo>
                  <a:pt x="364236" y="32004"/>
                </a:lnTo>
                <a:lnTo>
                  <a:pt x="339851" y="38100"/>
                </a:lnTo>
                <a:lnTo>
                  <a:pt x="313944" y="44196"/>
                </a:lnTo>
                <a:lnTo>
                  <a:pt x="301751" y="47244"/>
                </a:lnTo>
                <a:lnTo>
                  <a:pt x="288036" y="50292"/>
                </a:lnTo>
                <a:lnTo>
                  <a:pt x="274320" y="53340"/>
                </a:lnTo>
                <a:lnTo>
                  <a:pt x="271272" y="53340"/>
                </a:lnTo>
                <a:lnTo>
                  <a:pt x="268224" y="54864"/>
                </a:lnTo>
                <a:lnTo>
                  <a:pt x="262127" y="56387"/>
                </a:lnTo>
                <a:lnTo>
                  <a:pt x="248412" y="57912"/>
                </a:lnTo>
                <a:lnTo>
                  <a:pt x="234696" y="60960"/>
                </a:lnTo>
                <a:lnTo>
                  <a:pt x="207263" y="65532"/>
                </a:lnTo>
                <a:lnTo>
                  <a:pt x="193548" y="67056"/>
                </a:lnTo>
                <a:lnTo>
                  <a:pt x="179832" y="68580"/>
                </a:lnTo>
                <a:lnTo>
                  <a:pt x="164591" y="70104"/>
                </a:lnTo>
                <a:lnTo>
                  <a:pt x="150875" y="71628"/>
                </a:lnTo>
                <a:lnTo>
                  <a:pt x="143255" y="71628"/>
                </a:lnTo>
                <a:lnTo>
                  <a:pt x="135636" y="73152"/>
                </a:lnTo>
                <a:lnTo>
                  <a:pt x="121920" y="74675"/>
                </a:lnTo>
                <a:lnTo>
                  <a:pt x="106679" y="74675"/>
                </a:lnTo>
                <a:lnTo>
                  <a:pt x="91439" y="76200"/>
                </a:lnTo>
                <a:lnTo>
                  <a:pt x="60960" y="77724"/>
                </a:lnTo>
                <a:lnTo>
                  <a:pt x="30479" y="79248"/>
                </a:lnTo>
                <a:lnTo>
                  <a:pt x="0" y="79248"/>
                </a:lnTo>
                <a:lnTo>
                  <a:pt x="0" y="118872"/>
                </a:lnTo>
                <a:lnTo>
                  <a:pt x="16763" y="1188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4" name="Google Shape;1044;p55"/>
          <p:cNvSpPr/>
          <p:nvPr/>
        </p:nvSpPr>
        <p:spPr>
          <a:xfrm>
            <a:off x="3326891" y="4106037"/>
            <a:ext cx="536447" cy="13373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5" name="Google Shape;1045;p55"/>
          <p:cNvSpPr/>
          <p:nvPr/>
        </p:nvSpPr>
        <p:spPr>
          <a:xfrm>
            <a:off x="3721607" y="3956303"/>
            <a:ext cx="234696" cy="161543"/>
          </a:xfrm>
          <a:custGeom>
            <a:rect b="b" l="l" r="r" t="t"/>
            <a:pathLst>
              <a:path extrusionOk="0" h="161543" w="234696">
                <a:moveTo>
                  <a:pt x="65532" y="161543"/>
                </a:moveTo>
                <a:lnTo>
                  <a:pt x="76200" y="158496"/>
                </a:lnTo>
                <a:lnTo>
                  <a:pt x="94487" y="149351"/>
                </a:lnTo>
                <a:lnTo>
                  <a:pt x="103632" y="144779"/>
                </a:lnTo>
                <a:lnTo>
                  <a:pt x="105156" y="143255"/>
                </a:lnTo>
                <a:lnTo>
                  <a:pt x="108204" y="143255"/>
                </a:lnTo>
                <a:lnTo>
                  <a:pt x="112775" y="140208"/>
                </a:lnTo>
                <a:lnTo>
                  <a:pt x="128016" y="131063"/>
                </a:lnTo>
                <a:lnTo>
                  <a:pt x="144780" y="123443"/>
                </a:lnTo>
                <a:lnTo>
                  <a:pt x="158496" y="112775"/>
                </a:lnTo>
                <a:lnTo>
                  <a:pt x="170687" y="103631"/>
                </a:lnTo>
                <a:lnTo>
                  <a:pt x="176784" y="99060"/>
                </a:lnTo>
                <a:lnTo>
                  <a:pt x="179832" y="96012"/>
                </a:lnTo>
                <a:lnTo>
                  <a:pt x="182880" y="94487"/>
                </a:lnTo>
                <a:lnTo>
                  <a:pt x="193548" y="85343"/>
                </a:lnTo>
                <a:lnTo>
                  <a:pt x="195072" y="82296"/>
                </a:lnTo>
                <a:lnTo>
                  <a:pt x="198120" y="79248"/>
                </a:lnTo>
                <a:lnTo>
                  <a:pt x="202692" y="74675"/>
                </a:lnTo>
                <a:lnTo>
                  <a:pt x="210312" y="64008"/>
                </a:lnTo>
                <a:lnTo>
                  <a:pt x="217932" y="54863"/>
                </a:lnTo>
                <a:lnTo>
                  <a:pt x="219456" y="51815"/>
                </a:lnTo>
                <a:lnTo>
                  <a:pt x="220980" y="48767"/>
                </a:lnTo>
                <a:lnTo>
                  <a:pt x="224028" y="44196"/>
                </a:lnTo>
                <a:lnTo>
                  <a:pt x="228600" y="32003"/>
                </a:lnTo>
                <a:lnTo>
                  <a:pt x="230124" y="27431"/>
                </a:lnTo>
                <a:lnTo>
                  <a:pt x="230124" y="24384"/>
                </a:lnTo>
                <a:lnTo>
                  <a:pt x="231648" y="21336"/>
                </a:lnTo>
                <a:lnTo>
                  <a:pt x="233172" y="10667"/>
                </a:lnTo>
                <a:lnTo>
                  <a:pt x="234696" y="0"/>
                </a:lnTo>
                <a:lnTo>
                  <a:pt x="146304" y="0"/>
                </a:lnTo>
                <a:lnTo>
                  <a:pt x="144780" y="9143"/>
                </a:lnTo>
                <a:lnTo>
                  <a:pt x="144780" y="12191"/>
                </a:lnTo>
                <a:lnTo>
                  <a:pt x="143256" y="13715"/>
                </a:lnTo>
                <a:lnTo>
                  <a:pt x="143256" y="19812"/>
                </a:lnTo>
                <a:lnTo>
                  <a:pt x="138684" y="28955"/>
                </a:lnTo>
                <a:lnTo>
                  <a:pt x="134112" y="38100"/>
                </a:lnTo>
                <a:lnTo>
                  <a:pt x="128016" y="47243"/>
                </a:lnTo>
                <a:lnTo>
                  <a:pt x="124968" y="51815"/>
                </a:lnTo>
                <a:lnTo>
                  <a:pt x="121920" y="56387"/>
                </a:lnTo>
                <a:lnTo>
                  <a:pt x="118872" y="60960"/>
                </a:lnTo>
                <a:lnTo>
                  <a:pt x="114300" y="65531"/>
                </a:lnTo>
                <a:lnTo>
                  <a:pt x="106680" y="74675"/>
                </a:lnTo>
                <a:lnTo>
                  <a:pt x="102108" y="77724"/>
                </a:lnTo>
                <a:lnTo>
                  <a:pt x="96012" y="82296"/>
                </a:lnTo>
                <a:lnTo>
                  <a:pt x="85344" y="91439"/>
                </a:lnTo>
                <a:lnTo>
                  <a:pt x="79248" y="94487"/>
                </a:lnTo>
                <a:lnTo>
                  <a:pt x="76200" y="97536"/>
                </a:lnTo>
                <a:lnTo>
                  <a:pt x="74675" y="99060"/>
                </a:lnTo>
                <a:lnTo>
                  <a:pt x="60960" y="108203"/>
                </a:lnTo>
                <a:lnTo>
                  <a:pt x="54863" y="111251"/>
                </a:lnTo>
                <a:lnTo>
                  <a:pt x="47244" y="115824"/>
                </a:lnTo>
                <a:lnTo>
                  <a:pt x="32004" y="123443"/>
                </a:lnTo>
                <a:lnTo>
                  <a:pt x="24384" y="126491"/>
                </a:lnTo>
                <a:lnTo>
                  <a:pt x="16763" y="131063"/>
                </a:lnTo>
                <a:lnTo>
                  <a:pt x="0" y="138684"/>
                </a:lnTo>
                <a:lnTo>
                  <a:pt x="65532" y="16154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6" name="Google Shape;1046;p55"/>
          <p:cNvSpPr/>
          <p:nvPr/>
        </p:nvSpPr>
        <p:spPr>
          <a:xfrm>
            <a:off x="2950463" y="4073651"/>
            <a:ext cx="377951" cy="85343"/>
          </a:xfrm>
          <a:custGeom>
            <a:rect b="b" l="l" r="r" t="t"/>
            <a:pathLst>
              <a:path extrusionOk="0" h="85343" w="377951">
                <a:moveTo>
                  <a:pt x="38100" y="41148"/>
                </a:moveTo>
                <a:lnTo>
                  <a:pt x="59436" y="47243"/>
                </a:lnTo>
                <a:lnTo>
                  <a:pt x="80771" y="53339"/>
                </a:lnTo>
                <a:lnTo>
                  <a:pt x="102107" y="57912"/>
                </a:lnTo>
                <a:lnTo>
                  <a:pt x="123443" y="62483"/>
                </a:lnTo>
                <a:lnTo>
                  <a:pt x="146303" y="67055"/>
                </a:lnTo>
                <a:lnTo>
                  <a:pt x="170687" y="71627"/>
                </a:lnTo>
                <a:lnTo>
                  <a:pt x="193547" y="74675"/>
                </a:lnTo>
                <a:lnTo>
                  <a:pt x="217931" y="77724"/>
                </a:lnTo>
                <a:lnTo>
                  <a:pt x="242315" y="80771"/>
                </a:lnTo>
                <a:lnTo>
                  <a:pt x="268223" y="82295"/>
                </a:lnTo>
                <a:lnTo>
                  <a:pt x="294131" y="83819"/>
                </a:lnTo>
                <a:lnTo>
                  <a:pt x="320039" y="85343"/>
                </a:lnTo>
                <a:lnTo>
                  <a:pt x="377951" y="85343"/>
                </a:lnTo>
                <a:lnTo>
                  <a:pt x="377951" y="45719"/>
                </a:lnTo>
                <a:lnTo>
                  <a:pt x="330707" y="45719"/>
                </a:lnTo>
                <a:lnTo>
                  <a:pt x="307847" y="44195"/>
                </a:lnTo>
                <a:lnTo>
                  <a:pt x="288035" y="42671"/>
                </a:lnTo>
                <a:lnTo>
                  <a:pt x="266699" y="41148"/>
                </a:lnTo>
                <a:lnTo>
                  <a:pt x="246887" y="39624"/>
                </a:lnTo>
                <a:lnTo>
                  <a:pt x="227075" y="36575"/>
                </a:lnTo>
                <a:lnTo>
                  <a:pt x="208787" y="35051"/>
                </a:lnTo>
                <a:lnTo>
                  <a:pt x="190499" y="32003"/>
                </a:lnTo>
                <a:lnTo>
                  <a:pt x="172212" y="27431"/>
                </a:lnTo>
                <a:lnTo>
                  <a:pt x="153924" y="24383"/>
                </a:lnTo>
                <a:lnTo>
                  <a:pt x="135636" y="19812"/>
                </a:lnTo>
                <a:lnTo>
                  <a:pt x="118871" y="15239"/>
                </a:lnTo>
                <a:lnTo>
                  <a:pt x="102107" y="10667"/>
                </a:lnTo>
                <a:lnTo>
                  <a:pt x="85343" y="6095"/>
                </a:lnTo>
                <a:lnTo>
                  <a:pt x="70103" y="0"/>
                </a:lnTo>
                <a:lnTo>
                  <a:pt x="0" y="27431"/>
                </a:lnTo>
                <a:lnTo>
                  <a:pt x="18287" y="35051"/>
                </a:lnTo>
                <a:lnTo>
                  <a:pt x="38100" y="4114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7" name="Google Shape;1047;p55"/>
          <p:cNvSpPr/>
          <p:nvPr/>
        </p:nvSpPr>
        <p:spPr>
          <a:xfrm>
            <a:off x="2811779" y="4115215"/>
            <a:ext cx="518159" cy="123028"/>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8" name="Google Shape;1048;p55"/>
          <p:cNvSpPr/>
          <p:nvPr/>
        </p:nvSpPr>
        <p:spPr>
          <a:xfrm>
            <a:off x="2813303" y="4126991"/>
            <a:ext cx="515111" cy="109727"/>
          </a:xfrm>
          <a:custGeom>
            <a:rect b="b" l="l" r="r" t="t"/>
            <a:pathLst>
              <a:path extrusionOk="0" h="109727" w="515111">
                <a:moveTo>
                  <a:pt x="25907" y="36575"/>
                </a:moveTo>
                <a:lnTo>
                  <a:pt x="53340" y="45720"/>
                </a:lnTo>
                <a:lnTo>
                  <a:pt x="80772" y="54863"/>
                </a:lnTo>
                <a:lnTo>
                  <a:pt x="109728" y="62484"/>
                </a:lnTo>
                <a:lnTo>
                  <a:pt x="138684" y="70103"/>
                </a:lnTo>
                <a:lnTo>
                  <a:pt x="167640" y="76200"/>
                </a:lnTo>
                <a:lnTo>
                  <a:pt x="198119" y="82296"/>
                </a:lnTo>
                <a:lnTo>
                  <a:pt x="230124" y="88391"/>
                </a:lnTo>
                <a:lnTo>
                  <a:pt x="263652" y="92963"/>
                </a:lnTo>
                <a:lnTo>
                  <a:pt x="295656" y="97536"/>
                </a:lnTo>
                <a:lnTo>
                  <a:pt x="330707" y="100584"/>
                </a:lnTo>
                <a:lnTo>
                  <a:pt x="365759" y="105155"/>
                </a:lnTo>
                <a:lnTo>
                  <a:pt x="400811" y="106679"/>
                </a:lnTo>
                <a:lnTo>
                  <a:pt x="435863" y="108203"/>
                </a:lnTo>
                <a:lnTo>
                  <a:pt x="473963" y="109727"/>
                </a:lnTo>
                <a:lnTo>
                  <a:pt x="515111" y="109727"/>
                </a:lnTo>
                <a:lnTo>
                  <a:pt x="515111" y="70103"/>
                </a:lnTo>
                <a:lnTo>
                  <a:pt x="478535" y="70103"/>
                </a:lnTo>
                <a:lnTo>
                  <a:pt x="446531" y="68579"/>
                </a:lnTo>
                <a:lnTo>
                  <a:pt x="416051" y="67055"/>
                </a:lnTo>
                <a:lnTo>
                  <a:pt x="385571" y="65531"/>
                </a:lnTo>
                <a:lnTo>
                  <a:pt x="355091" y="62484"/>
                </a:lnTo>
                <a:lnTo>
                  <a:pt x="326135" y="59436"/>
                </a:lnTo>
                <a:lnTo>
                  <a:pt x="297180" y="56387"/>
                </a:lnTo>
                <a:lnTo>
                  <a:pt x="269748" y="51815"/>
                </a:lnTo>
                <a:lnTo>
                  <a:pt x="242316" y="47243"/>
                </a:lnTo>
                <a:lnTo>
                  <a:pt x="216407" y="42672"/>
                </a:lnTo>
                <a:lnTo>
                  <a:pt x="190500" y="36575"/>
                </a:lnTo>
                <a:lnTo>
                  <a:pt x="164592" y="30479"/>
                </a:lnTo>
                <a:lnTo>
                  <a:pt x="140207" y="22860"/>
                </a:lnTo>
                <a:lnTo>
                  <a:pt x="115824" y="15239"/>
                </a:lnTo>
                <a:lnTo>
                  <a:pt x="92963" y="7620"/>
                </a:lnTo>
                <a:lnTo>
                  <a:pt x="70104" y="0"/>
                </a:lnTo>
                <a:lnTo>
                  <a:pt x="0" y="25908"/>
                </a:lnTo>
                <a:lnTo>
                  <a:pt x="25907" y="365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9" name="Google Shape;1049;p55"/>
          <p:cNvSpPr/>
          <p:nvPr/>
        </p:nvSpPr>
        <p:spPr>
          <a:xfrm>
            <a:off x="2811779" y="4115215"/>
            <a:ext cx="518159" cy="123028"/>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0" name="Google Shape;1050;p55"/>
          <p:cNvSpPr/>
          <p:nvPr/>
        </p:nvSpPr>
        <p:spPr>
          <a:xfrm>
            <a:off x="2883407" y="4101083"/>
            <a:ext cx="445007" cy="96012"/>
          </a:xfrm>
          <a:custGeom>
            <a:rect b="b" l="l" r="r" t="t"/>
            <a:pathLst>
              <a:path extrusionOk="0" h="96012" w="445007">
                <a:moveTo>
                  <a:pt x="21336" y="33528"/>
                </a:moveTo>
                <a:lnTo>
                  <a:pt x="45719" y="42672"/>
                </a:lnTo>
                <a:lnTo>
                  <a:pt x="68580" y="48768"/>
                </a:lnTo>
                <a:lnTo>
                  <a:pt x="94487" y="56387"/>
                </a:lnTo>
                <a:lnTo>
                  <a:pt x="118871" y="62484"/>
                </a:lnTo>
                <a:lnTo>
                  <a:pt x="146303" y="68580"/>
                </a:lnTo>
                <a:lnTo>
                  <a:pt x="172212" y="74675"/>
                </a:lnTo>
                <a:lnTo>
                  <a:pt x="199644" y="79248"/>
                </a:lnTo>
                <a:lnTo>
                  <a:pt x="227075" y="82296"/>
                </a:lnTo>
                <a:lnTo>
                  <a:pt x="256031" y="86868"/>
                </a:lnTo>
                <a:lnTo>
                  <a:pt x="284987" y="89916"/>
                </a:lnTo>
                <a:lnTo>
                  <a:pt x="315467" y="91439"/>
                </a:lnTo>
                <a:lnTo>
                  <a:pt x="345947" y="94487"/>
                </a:lnTo>
                <a:lnTo>
                  <a:pt x="376427" y="96012"/>
                </a:lnTo>
                <a:lnTo>
                  <a:pt x="445007" y="96012"/>
                </a:lnTo>
                <a:lnTo>
                  <a:pt x="445007" y="59436"/>
                </a:lnTo>
                <a:lnTo>
                  <a:pt x="441959" y="59436"/>
                </a:lnTo>
                <a:lnTo>
                  <a:pt x="413003" y="57912"/>
                </a:lnTo>
                <a:lnTo>
                  <a:pt x="387095" y="57912"/>
                </a:lnTo>
                <a:lnTo>
                  <a:pt x="359663" y="56387"/>
                </a:lnTo>
                <a:lnTo>
                  <a:pt x="335279" y="54863"/>
                </a:lnTo>
                <a:lnTo>
                  <a:pt x="309371" y="53339"/>
                </a:lnTo>
                <a:lnTo>
                  <a:pt x="284987" y="50292"/>
                </a:lnTo>
                <a:lnTo>
                  <a:pt x="260603" y="47244"/>
                </a:lnTo>
                <a:lnTo>
                  <a:pt x="237744" y="44196"/>
                </a:lnTo>
                <a:lnTo>
                  <a:pt x="213359" y="39624"/>
                </a:lnTo>
                <a:lnTo>
                  <a:pt x="190500" y="35051"/>
                </a:lnTo>
                <a:lnTo>
                  <a:pt x="167639" y="30480"/>
                </a:lnTo>
                <a:lnTo>
                  <a:pt x="146303" y="25908"/>
                </a:lnTo>
                <a:lnTo>
                  <a:pt x="124968" y="19812"/>
                </a:lnTo>
                <a:lnTo>
                  <a:pt x="105156" y="13716"/>
                </a:lnTo>
                <a:lnTo>
                  <a:pt x="85343" y="6096"/>
                </a:lnTo>
                <a:lnTo>
                  <a:pt x="65531" y="0"/>
                </a:lnTo>
                <a:lnTo>
                  <a:pt x="0" y="25908"/>
                </a:lnTo>
                <a:lnTo>
                  <a:pt x="21336" y="3352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1" name="Google Shape;1051;p55"/>
          <p:cNvSpPr/>
          <p:nvPr/>
        </p:nvSpPr>
        <p:spPr>
          <a:xfrm>
            <a:off x="3020567" y="4049267"/>
            <a:ext cx="307847" cy="70103"/>
          </a:xfrm>
          <a:custGeom>
            <a:rect b="b" l="l" r="r" t="t"/>
            <a:pathLst>
              <a:path extrusionOk="0" h="70103" w="307847">
                <a:moveTo>
                  <a:pt x="307847" y="70103"/>
                </a:moveTo>
                <a:lnTo>
                  <a:pt x="307847" y="33527"/>
                </a:lnTo>
                <a:lnTo>
                  <a:pt x="286511" y="33527"/>
                </a:lnTo>
                <a:lnTo>
                  <a:pt x="269747" y="32003"/>
                </a:lnTo>
                <a:lnTo>
                  <a:pt x="252983" y="32003"/>
                </a:lnTo>
                <a:lnTo>
                  <a:pt x="237743" y="30479"/>
                </a:lnTo>
                <a:lnTo>
                  <a:pt x="205739" y="27432"/>
                </a:lnTo>
                <a:lnTo>
                  <a:pt x="176783" y="24384"/>
                </a:lnTo>
                <a:lnTo>
                  <a:pt x="161543" y="21336"/>
                </a:lnTo>
                <a:lnTo>
                  <a:pt x="147827" y="19812"/>
                </a:lnTo>
                <a:lnTo>
                  <a:pt x="134111" y="16763"/>
                </a:lnTo>
                <a:lnTo>
                  <a:pt x="120395" y="13715"/>
                </a:lnTo>
                <a:lnTo>
                  <a:pt x="92964" y="6096"/>
                </a:lnTo>
                <a:lnTo>
                  <a:pt x="68580" y="0"/>
                </a:lnTo>
                <a:lnTo>
                  <a:pt x="67056" y="0"/>
                </a:lnTo>
                <a:lnTo>
                  <a:pt x="0" y="24384"/>
                </a:lnTo>
                <a:lnTo>
                  <a:pt x="16764" y="30479"/>
                </a:lnTo>
                <a:lnTo>
                  <a:pt x="32004" y="35051"/>
                </a:lnTo>
                <a:lnTo>
                  <a:pt x="48768" y="39624"/>
                </a:lnTo>
                <a:lnTo>
                  <a:pt x="67056" y="44196"/>
                </a:lnTo>
                <a:lnTo>
                  <a:pt x="83820" y="48767"/>
                </a:lnTo>
                <a:lnTo>
                  <a:pt x="102108" y="51815"/>
                </a:lnTo>
                <a:lnTo>
                  <a:pt x="120395" y="56387"/>
                </a:lnTo>
                <a:lnTo>
                  <a:pt x="138683" y="59436"/>
                </a:lnTo>
                <a:lnTo>
                  <a:pt x="156971" y="60960"/>
                </a:lnTo>
                <a:lnTo>
                  <a:pt x="176783" y="64008"/>
                </a:lnTo>
                <a:lnTo>
                  <a:pt x="196595" y="65532"/>
                </a:lnTo>
                <a:lnTo>
                  <a:pt x="217931" y="67055"/>
                </a:lnTo>
                <a:lnTo>
                  <a:pt x="239267" y="68579"/>
                </a:lnTo>
                <a:lnTo>
                  <a:pt x="260603" y="70103"/>
                </a:lnTo>
                <a:lnTo>
                  <a:pt x="307847" y="7010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2" name="Google Shape;1052;p55"/>
          <p:cNvSpPr/>
          <p:nvPr/>
        </p:nvSpPr>
        <p:spPr>
          <a:xfrm>
            <a:off x="2877311" y="3832859"/>
            <a:ext cx="170688" cy="123444"/>
          </a:xfrm>
          <a:custGeom>
            <a:rect b="b" l="l" r="r" t="t"/>
            <a:pathLst>
              <a:path extrusionOk="0" h="123444" w="170688">
                <a:moveTo>
                  <a:pt x="0" y="108204"/>
                </a:moveTo>
                <a:lnTo>
                  <a:pt x="0" y="123444"/>
                </a:lnTo>
                <a:lnTo>
                  <a:pt x="92964" y="123444"/>
                </a:lnTo>
                <a:lnTo>
                  <a:pt x="91440" y="115824"/>
                </a:lnTo>
                <a:lnTo>
                  <a:pt x="92964" y="109728"/>
                </a:lnTo>
                <a:lnTo>
                  <a:pt x="92964" y="99060"/>
                </a:lnTo>
                <a:lnTo>
                  <a:pt x="94488" y="94487"/>
                </a:lnTo>
                <a:lnTo>
                  <a:pt x="96012" y="89916"/>
                </a:lnTo>
                <a:lnTo>
                  <a:pt x="99060" y="80772"/>
                </a:lnTo>
                <a:lnTo>
                  <a:pt x="105156" y="71628"/>
                </a:lnTo>
                <a:lnTo>
                  <a:pt x="112776" y="62484"/>
                </a:lnTo>
                <a:lnTo>
                  <a:pt x="120396" y="54863"/>
                </a:lnTo>
                <a:lnTo>
                  <a:pt x="131064" y="45720"/>
                </a:lnTo>
                <a:lnTo>
                  <a:pt x="141732" y="38100"/>
                </a:lnTo>
                <a:lnTo>
                  <a:pt x="155448" y="30480"/>
                </a:lnTo>
                <a:lnTo>
                  <a:pt x="170688" y="22860"/>
                </a:lnTo>
                <a:lnTo>
                  <a:pt x="105156" y="0"/>
                </a:lnTo>
                <a:lnTo>
                  <a:pt x="85344" y="9144"/>
                </a:lnTo>
                <a:lnTo>
                  <a:pt x="67056" y="19812"/>
                </a:lnTo>
                <a:lnTo>
                  <a:pt x="50292" y="30480"/>
                </a:lnTo>
                <a:lnTo>
                  <a:pt x="36576" y="41148"/>
                </a:lnTo>
                <a:lnTo>
                  <a:pt x="24384" y="53340"/>
                </a:lnTo>
                <a:lnTo>
                  <a:pt x="15240" y="65532"/>
                </a:lnTo>
                <a:lnTo>
                  <a:pt x="7620" y="77724"/>
                </a:lnTo>
                <a:lnTo>
                  <a:pt x="3048" y="89916"/>
                </a:lnTo>
                <a:lnTo>
                  <a:pt x="0" y="99060"/>
                </a:lnTo>
                <a:lnTo>
                  <a:pt x="0" y="10820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3" name="Google Shape;1053;p55"/>
          <p:cNvSpPr/>
          <p:nvPr/>
        </p:nvSpPr>
        <p:spPr>
          <a:xfrm>
            <a:off x="2784347" y="3811523"/>
            <a:ext cx="198119" cy="144780"/>
          </a:xfrm>
          <a:custGeom>
            <a:rect b="b" l="l" r="r" t="t"/>
            <a:pathLst>
              <a:path extrusionOk="0" h="144780" w="198119">
                <a:moveTo>
                  <a:pt x="1524" y="144780"/>
                </a:moveTo>
                <a:lnTo>
                  <a:pt x="92963" y="144780"/>
                </a:lnTo>
                <a:lnTo>
                  <a:pt x="92963" y="131064"/>
                </a:lnTo>
                <a:lnTo>
                  <a:pt x="94487" y="120396"/>
                </a:lnTo>
                <a:lnTo>
                  <a:pt x="96012" y="112776"/>
                </a:lnTo>
                <a:lnTo>
                  <a:pt x="100584" y="99060"/>
                </a:lnTo>
                <a:lnTo>
                  <a:pt x="108204" y="86868"/>
                </a:lnTo>
                <a:lnTo>
                  <a:pt x="117348" y="74676"/>
                </a:lnTo>
                <a:lnTo>
                  <a:pt x="129540" y="64008"/>
                </a:lnTo>
                <a:lnTo>
                  <a:pt x="143256" y="51816"/>
                </a:lnTo>
                <a:lnTo>
                  <a:pt x="160019" y="41148"/>
                </a:lnTo>
                <a:lnTo>
                  <a:pt x="178308" y="32004"/>
                </a:lnTo>
                <a:lnTo>
                  <a:pt x="198119" y="21336"/>
                </a:lnTo>
                <a:lnTo>
                  <a:pt x="134112" y="0"/>
                </a:lnTo>
                <a:lnTo>
                  <a:pt x="120396" y="4572"/>
                </a:lnTo>
                <a:lnTo>
                  <a:pt x="108204" y="10668"/>
                </a:lnTo>
                <a:lnTo>
                  <a:pt x="83819" y="24384"/>
                </a:lnTo>
                <a:lnTo>
                  <a:pt x="73152" y="30480"/>
                </a:lnTo>
                <a:lnTo>
                  <a:pt x="64008" y="38100"/>
                </a:lnTo>
                <a:lnTo>
                  <a:pt x="54863" y="44196"/>
                </a:lnTo>
                <a:lnTo>
                  <a:pt x="45719" y="51816"/>
                </a:lnTo>
                <a:lnTo>
                  <a:pt x="38100" y="57912"/>
                </a:lnTo>
                <a:lnTo>
                  <a:pt x="30480" y="65532"/>
                </a:lnTo>
                <a:lnTo>
                  <a:pt x="19812" y="80772"/>
                </a:lnTo>
                <a:lnTo>
                  <a:pt x="10668" y="96012"/>
                </a:lnTo>
                <a:lnTo>
                  <a:pt x="6096" y="103632"/>
                </a:lnTo>
                <a:lnTo>
                  <a:pt x="4572" y="112776"/>
                </a:lnTo>
                <a:lnTo>
                  <a:pt x="1524" y="121920"/>
                </a:lnTo>
                <a:lnTo>
                  <a:pt x="1524" y="131064"/>
                </a:lnTo>
                <a:lnTo>
                  <a:pt x="0" y="137160"/>
                </a:lnTo>
                <a:lnTo>
                  <a:pt x="1524" y="14478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4" name="Google Shape;1054;p55"/>
          <p:cNvSpPr/>
          <p:nvPr/>
        </p:nvSpPr>
        <p:spPr>
          <a:xfrm>
            <a:off x="3086099" y="4046219"/>
            <a:ext cx="1523" cy="4572"/>
          </a:xfrm>
          <a:custGeom>
            <a:rect b="b" l="l" r="r" t="t"/>
            <a:pathLst>
              <a:path extrusionOk="0" h="4572" w="1523">
                <a:moveTo>
                  <a:pt x="0" y="4572"/>
                </a:moveTo>
                <a:lnTo>
                  <a:pt x="1523" y="3048"/>
                </a:lnTo>
                <a:lnTo>
                  <a:pt x="0" y="0"/>
                </a:lnTo>
                <a:lnTo>
                  <a:pt x="0" y="4572"/>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5" name="Google Shape;1055;p55"/>
          <p:cNvSpPr/>
          <p:nvPr/>
        </p:nvSpPr>
        <p:spPr>
          <a:xfrm>
            <a:off x="2878835" y="3956303"/>
            <a:ext cx="207264" cy="117348"/>
          </a:xfrm>
          <a:custGeom>
            <a:rect b="b" l="l" r="r" t="t"/>
            <a:pathLst>
              <a:path extrusionOk="0" h="117348" w="207264">
                <a:moveTo>
                  <a:pt x="92964" y="0"/>
                </a:moveTo>
                <a:lnTo>
                  <a:pt x="0" y="0"/>
                </a:lnTo>
                <a:lnTo>
                  <a:pt x="0" y="9143"/>
                </a:lnTo>
                <a:lnTo>
                  <a:pt x="4572" y="18287"/>
                </a:lnTo>
                <a:lnTo>
                  <a:pt x="9143" y="30479"/>
                </a:lnTo>
                <a:lnTo>
                  <a:pt x="16764" y="41148"/>
                </a:lnTo>
                <a:lnTo>
                  <a:pt x="25908" y="51815"/>
                </a:lnTo>
                <a:lnTo>
                  <a:pt x="38100" y="64008"/>
                </a:lnTo>
                <a:lnTo>
                  <a:pt x="51816" y="73151"/>
                </a:lnTo>
                <a:lnTo>
                  <a:pt x="59436" y="79248"/>
                </a:lnTo>
                <a:lnTo>
                  <a:pt x="67056" y="83819"/>
                </a:lnTo>
                <a:lnTo>
                  <a:pt x="85343" y="92963"/>
                </a:lnTo>
                <a:lnTo>
                  <a:pt x="94487" y="99060"/>
                </a:lnTo>
                <a:lnTo>
                  <a:pt x="105156" y="103631"/>
                </a:lnTo>
                <a:lnTo>
                  <a:pt x="121920" y="111251"/>
                </a:lnTo>
                <a:lnTo>
                  <a:pt x="123443" y="111251"/>
                </a:lnTo>
                <a:lnTo>
                  <a:pt x="134112" y="114300"/>
                </a:lnTo>
                <a:lnTo>
                  <a:pt x="141731" y="117348"/>
                </a:lnTo>
                <a:lnTo>
                  <a:pt x="207264" y="92963"/>
                </a:lnTo>
                <a:lnTo>
                  <a:pt x="207264" y="91439"/>
                </a:lnTo>
                <a:lnTo>
                  <a:pt x="173736" y="76200"/>
                </a:lnTo>
                <a:lnTo>
                  <a:pt x="166116" y="73151"/>
                </a:lnTo>
                <a:lnTo>
                  <a:pt x="160020" y="70103"/>
                </a:lnTo>
                <a:lnTo>
                  <a:pt x="153924" y="67055"/>
                </a:lnTo>
                <a:lnTo>
                  <a:pt x="147828" y="64008"/>
                </a:lnTo>
                <a:lnTo>
                  <a:pt x="135636" y="56387"/>
                </a:lnTo>
                <a:lnTo>
                  <a:pt x="126492" y="48767"/>
                </a:lnTo>
                <a:lnTo>
                  <a:pt x="117348" y="41148"/>
                </a:lnTo>
                <a:lnTo>
                  <a:pt x="109728" y="33527"/>
                </a:lnTo>
                <a:lnTo>
                  <a:pt x="103631" y="25908"/>
                </a:lnTo>
                <a:lnTo>
                  <a:pt x="99060" y="18287"/>
                </a:lnTo>
                <a:lnTo>
                  <a:pt x="94487" y="9143"/>
                </a:lnTo>
                <a:lnTo>
                  <a:pt x="92964" y="4572"/>
                </a:lnTo>
                <a:lnTo>
                  <a:pt x="9296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6" name="Google Shape;1056;p55"/>
          <p:cNvSpPr/>
          <p:nvPr/>
        </p:nvSpPr>
        <p:spPr>
          <a:xfrm>
            <a:off x="2784347" y="3956303"/>
            <a:ext cx="236219" cy="144779"/>
          </a:xfrm>
          <a:custGeom>
            <a:rect b="b" l="l" r="r" t="t"/>
            <a:pathLst>
              <a:path extrusionOk="0" h="144779" w="236219">
                <a:moveTo>
                  <a:pt x="92963" y="0"/>
                </a:moveTo>
                <a:lnTo>
                  <a:pt x="0" y="0"/>
                </a:lnTo>
                <a:lnTo>
                  <a:pt x="1524" y="9143"/>
                </a:lnTo>
                <a:lnTo>
                  <a:pt x="3048" y="18287"/>
                </a:lnTo>
                <a:lnTo>
                  <a:pt x="4572" y="25908"/>
                </a:lnTo>
                <a:lnTo>
                  <a:pt x="9143" y="33527"/>
                </a:lnTo>
                <a:lnTo>
                  <a:pt x="12192" y="42672"/>
                </a:lnTo>
                <a:lnTo>
                  <a:pt x="18287" y="50291"/>
                </a:lnTo>
                <a:lnTo>
                  <a:pt x="22860" y="57912"/>
                </a:lnTo>
                <a:lnTo>
                  <a:pt x="28956" y="65531"/>
                </a:lnTo>
                <a:lnTo>
                  <a:pt x="36575" y="71627"/>
                </a:lnTo>
                <a:lnTo>
                  <a:pt x="45719" y="79248"/>
                </a:lnTo>
                <a:lnTo>
                  <a:pt x="53340" y="86867"/>
                </a:lnTo>
                <a:lnTo>
                  <a:pt x="64008" y="94487"/>
                </a:lnTo>
                <a:lnTo>
                  <a:pt x="74675" y="100584"/>
                </a:lnTo>
                <a:lnTo>
                  <a:pt x="85343" y="108203"/>
                </a:lnTo>
                <a:lnTo>
                  <a:pt x="97536" y="114300"/>
                </a:lnTo>
                <a:lnTo>
                  <a:pt x="109728" y="120396"/>
                </a:lnTo>
                <a:lnTo>
                  <a:pt x="124968" y="128015"/>
                </a:lnTo>
                <a:lnTo>
                  <a:pt x="138684" y="134112"/>
                </a:lnTo>
                <a:lnTo>
                  <a:pt x="150875" y="138684"/>
                </a:lnTo>
                <a:lnTo>
                  <a:pt x="158496" y="141731"/>
                </a:lnTo>
                <a:lnTo>
                  <a:pt x="166116" y="144779"/>
                </a:lnTo>
                <a:lnTo>
                  <a:pt x="236219" y="117348"/>
                </a:lnTo>
                <a:lnTo>
                  <a:pt x="228600" y="114300"/>
                </a:lnTo>
                <a:lnTo>
                  <a:pt x="219456" y="111251"/>
                </a:lnTo>
                <a:lnTo>
                  <a:pt x="216408" y="111251"/>
                </a:lnTo>
                <a:lnTo>
                  <a:pt x="199644" y="103631"/>
                </a:lnTo>
                <a:lnTo>
                  <a:pt x="188975" y="97536"/>
                </a:lnTo>
                <a:lnTo>
                  <a:pt x="179831" y="92963"/>
                </a:lnTo>
                <a:lnTo>
                  <a:pt x="161544" y="83819"/>
                </a:lnTo>
                <a:lnTo>
                  <a:pt x="153924" y="79248"/>
                </a:lnTo>
                <a:lnTo>
                  <a:pt x="146304" y="73151"/>
                </a:lnTo>
                <a:lnTo>
                  <a:pt x="132587" y="64008"/>
                </a:lnTo>
                <a:lnTo>
                  <a:pt x="120396" y="51815"/>
                </a:lnTo>
                <a:lnTo>
                  <a:pt x="111252" y="41148"/>
                </a:lnTo>
                <a:lnTo>
                  <a:pt x="103631" y="30479"/>
                </a:lnTo>
                <a:lnTo>
                  <a:pt x="97536" y="18287"/>
                </a:lnTo>
                <a:lnTo>
                  <a:pt x="94487" y="9143"/>
                </a:lnTo>
                <a:lnTo>
                  <a:pt x="9296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7" name="Google Shape;1057;p55"/>
          <p:cNvSpPr/>
          <p:nvPr/>
        </p:nvSpPr>
        <p:spPr>
          <a:xfrm>
            <a:off x="2697479" y="3956303"/>
            <a:ext cx="252984" cy="170687"/>
          </a:xfrm>
          <a:custGeom>
            <a:rect b="b" l="l" r="r" t="t"/>
            <a:pathLst>
              <a:path extrusionOk="0" h="170687" w="252984">
                <a:moveTo>
                  <a:pt x="88392" y="0"/>
                </a:moveTo>
                <a:lnTo>
                  <a:pt x="0" y="0"/>
                </a:lnTo>
                <a:lnTo>
                  <a:pt x="0" y="9143"/>
                </a:lnTo>
                <a:lnTo>
                  <a:pt x="3048" y="18287"/>
                </a:lnTo>
                <a:lnTo>
                  <a:pt x="4572" y="28955"/>
                </a:lnTo>
                <a:lnTo>
                  <a:pt x="7620" y="38100"/>
                </a:lnTo>
                <a:lnTo>
                  <a:pt x="12192" y="48767"/>
                </a:lnTo>
                <a:lnTo>
                  <a:pt x="18287" y="57912"/>
                </a:lnTo>
                <a:lnTo>
                  <a:pt x="24384" y="67055"/>
                </a:lnTo>
                <a:lnTo>
                  <a:pt x="32004" y="76200"/>
                </a:lnTo>
                <a:lnTo>
                  <a:pt x="36576" y="80772"/>
                </a:lnTo>
                <a:lnTo>
                  <a:pt x="41148" y="85343"/>
                </a:lnTo>
                <a:lnTo>
                  <a:pt x="50292" y="96012"/>
                </a:lnTo>
                <a:lnTo>
                  <a:pt x="62484" y="103631"/>
                </a:lnTo>
                <a:lnTo>
                  <a:pt x="73152" y="112775"/>
                </a:lnTo>
                <a:lnTo>
                  <a:pt x="86868" y="121919"/>
                </a:lnTo>
                <a:lnTo>
                  <a:pt x="100584" y="131063"/>
                </a:lnTo>
                <a:lnTo>
                  <a:pt x="108204" y="134112"/>
                </a:lnTo>
                <a:lnTo>
                  <a:pt x="115824" y="138684"/>
                </a:lnTo>
                <a:lnTo>
                  <a:pt x="132587" y="146303"/>
                </a:lnTo>
                <a:lnTo>
                  <a:pt x="141731" y="150875"/>
                </a:lnTo>
                <a:lnTo>
                  <a:pt x="150876" y="155448"/>
                </a:lnTo>
                <a:lnTo>
                  <a:pt x="169164" y="163067"/>
                </a:lnTo>
                <a:lnTo>
                  <a:pt x="172212" y="164591"/>
                </a:lnTo>
                <a:lnTo>
                  <a:pt x="178308" y="166115"/>
                </a:lnTo>
                <a:lnTo>
                  <a:pt x="185928" y="170687"/>
                </a:lnTo>
                <a:lnTo>
                  <a:pt x="252984" y="144779"/>
                </a:lnTo>
                <a:lnTo>
                  <a:pt x="245364" y="141731"/>
                </a:lnTo>
                <a:lnTo>
                  <a:pt x="237744" y="138684"/>
                </a:lnTo>
                <a:lnTo>
                  <a:pt x="225552" y="134112"/>
                </a:lnTo>
                <a:lnTo>
                  <a:pt x="211836" y="128015"/>
                </a:lnTo>
                <a:lnTo>
                  <a:pt x="196596" y="120396"/>
                </a:lnTo>
                <a:lnTo>
                  <a:pt x="184404" y="114300"/>
                </a:lnTo>
                <a:lnTo>
                  <a:pt x="172212" y="108203"/>
                </a:lnTo>
                <a:lnTo>
                  <a:pt x="161544" y="100584"/>
                </a:lnTo>
                <a:lnTo>
                  <a:pt x="150876" y="94487"/>
                </a:lnTo>
                <a:lnTo>
                  <a:pt x="141731" y="86867"/>
                </a:lnTo>
                <a:lnTo>
                  <a:pt x="132587" y="79248"/>
                </a:lnTo>
                <a:lnTo>
                  <a:pt x="124968" y="71627"/>
                </a:lnTo>
                <a:lnTo>
                  <a:pt x="117348" y="65531"/>
                </a:lnTo>
                <a:lnTo>
                  <a:pt x="109728" y="57912"/>
                </a:lnTo>
                <a:lnTo>
                  <a:pt x="105156" y="50291"/>
                </a:lnTo>
                <a:lnTo>
                  <a:pt x="99060" y="42672"/>
                </a:lnTo>
                <a:lnTo>
                  <a:pt x="96012" y="33527"/>
                </a:lnTo>
                <a:lnTo>
                  <a:pt x="92964" y="25908"/>
                </a:lnTo>
                <a:lnTo>
                  <a:pt x="89916" y="18287"/>
                </a:lnTo>
                <a:lnTo>
                  <a:pt x="88392" y="9143"/>
                </a:lnTo>
                <a:lnTo>
                  <a:pt x="8839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8" name="Google Shape;1058;p55"/>
          <p:cNvSpPr/>
          <p:nvPr/>
        </p:nvSpPr>
        <p:spPr>
          <a:xfrm>
            <a:off x="2602991" y="3944798"/>
            <a:ext cx="291662" cy="209626"/>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9" name="Google Shape;1059;p55"/>
          <p:cNvSpPr/>
          <p:nvPr/>
        </p:nvSpPr>
        <p:spPr>
          <a:xfrm>
            <a:off x="2604515" y="3956303"/>
            <a:ext cx="278892" cy="196596"/>
          </a:xfrm>
          <a:custGeom>
            <a:rect b="b" l="l" r="r" t="t"/>
            <a:pathLst>
              <a:path extrusionOk="0" h="196596" w="278892">
                <a:moveTo>
                  <a:pt x="114300" y="152400"/>
                </a:moveTo>
                <a:lnTo>
                  <a:pt x="121919" y="156972"/>
                </a:lnTo>
                <a:lnTo>
                  <a:pt x="131063" y="161543"/>
                </a:lnTo>
                <a:lnTo>
                  <a:pt x="150875" y="172212"/>
                </a:lnTo>
                <a:lnTo>
                  <a:pt x="170687" y="181355"/>
                </a:lnTo>
                <a:lnTo>
                  <a:pt x="181356" y="185927"/>
                </a:lnTo>
                <a:lnTo>
                  <a:pt x="193548" y="190500"/>
                </a:lnTo>
                <a:lnTo>
                  <a:pt x="195072" y="192024"/>
                </a:lnTo>
                <a:lnTo>
                  <a:pt x="201168" y="193548"/>
                </a:lnTo>
                <a:lnTo>
                  <a:pt x="208787" y="196596"/>
                </a:lnTo>
                <a:lnTo>
                  <a:pt x="278892" y="170687"/>
                </a:lnTo>
                <a:lnTo>
                  <a:pt x="271272" y="167639"/>
                </a:lnTo>
                <a:lnTo>
                  <a:pt x="263651" y="164591"/>
                </a:lnTo>
                <a:lnTo>
                  <a:pt x="262128" y="163067"/>
                </a:lnTo>
                <a:lnTo>
                  <a:pt x="242316" y="155448"/>
                </a:lnTo>
                <a:lnTo>
                  <a:pt x="233172" y="150875"/>
                </a:lnTo>
                <a:lnTo>
                  <a:pt x="225551" y="147827"/>
                </a:lnTo>
                <a:lnTo>
                  <a:pt x="208787" y="138684"/>
                </a:lnTo>
                <a:lnTo>
                  <a:pt x="201168" y="134112"/>
                </a:lnTo>
                <a:lnTo>
                  <a:pt x="193548" y="131063"/>
                </a:lnTo>
                <a:lnTo>
                  <a:pt x="179831" y="121919"/>
                </a:lnTo>
                <a:lnTo>
                  <a:pt x="166116" y="112775"/>
                </a:lnTo>
                <a:lnTo>
                  <a:pt x="155448" y="103631"/>
                </a:lnTo>
                <a:lnTo>
                  <a:pt x="144780" y="96012"/>
                </a:lnTo>
                <a:lnTo>
                  <a:pt x="134112" y="85343"/>
                </a:lnTo>
                <a:lnTo>
                  <a:pt x="129540" y="80772"/>
                </a:lnTo>
                <a:lnTo>
                  <a:pt x="124968" y="76200"/>
                </a:lnTo>
                <a:lnTo>
                  <a:pt x="117348" y="67055"/>
                </a:lnTo>
                <a:lnTo>
                  <a:pt x="111251" y="57912"/>
                </a:lnTo>
                <a:lnTo>
                  <a:pt x="105156" y="48767"/>
                </a:lnTo>
                <a:lnTo>
                  <a:pt x="100584" y="38100"/>
                </a:lnTo>
                <a:lnTo>
                  <a:pt x="97536" y="28955"/>
                </a:lnTo>
                <a:lnTo>
                  <a:pt x="96012" y="18287"/>
                </a:lnTo>
                <a:lnTo>
                  <a:pt x="92963" y="9143"/>
                </a:lnTo>
                <a:lnTo>
                  <a:pt x="92963" y="0"/>
                </a:lnTo>
                <a:lnTo>
                  <a:pt x="0" y="0"/>
                </a:lnTo>
                <a:lnTo>
                  <a:pt x="0" y="18287"/>
                </a:lnTo>
                <a:lnTo>
                  <a:pt x="3048" y="30479"/>
                </a:lnTo>
                <a:lnTo>
                  <a:pt x="6095" y="42672"/>
                </a:lnTo>
                <a:lnTo>
                  <a:pt x="7619" y="48767"/>
                </a:lnTo>
                <a:lnTo>
                  <a:pt x="10668" y="54863"/>
                </a:lnTo>
                <a:lnTo>
                  <a:pt x="16763" y="65531"/>
                </a:lnTo>
                <a:lnTo>
                  <a:pt x="19812" y="71627"/>
                </a:lnTo>
                <a:lnTo>
                  <a:pt x="24384" y="77724"/>
                </a:lnTo>
                <a:lnTo>
                  <a:pt x="33528" y="88391"/>
                </a:lnTo>
                <a:lnTo>
                  <a:pt x="42672" y="99060"/>
                </a:lnTo>
                <a:lnTo>
                  <a:pt x="48768" y="105155"/>
                </a:lnTo>
                <a:lnTo>
                  <a:pt x="54863" y="111251"/>
                </a:lnTo>
                <a:lnTo>
                  <a:pt x="67056" y="120396"/>
                </a:lnTo>
                <a:lnTo>
                  <a:pt x="80772" y="131063"/>
                </a:lnTo>
                <a:lnTo>
                  <a:pt x="88392" y="137160"/>
                </a:lnTo>
                <a:lnTo>
                  <a:pt x="96012" y="141731"/>
                </a:lnTo>
                <a:lnTo>
                  <a:pt x="114300" y="1524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0" name="Google Shape;1060;p55"/>
          <p:cNvSpPr/>
          <p:nvPr/>
        </p:nvSpPr>
        <p:spPr>
          <a:xfrm>
            <a:off x="2602991" y="3944798"/>
            <a:ext cx="291662" cy="209626"/>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1" name="Google Shape;1061;p55"/>
          <p:cNvSpPr/>
          <p:nvPr/>
        </p:nvSpPr>
        <p:spPr>
          <a:xfrm>
            <a:off x="3328415" y="3674363"/>
            <a:ext cx="513587" cy="82295"/>
          </a:xfrm>
          <a:custGeom>
            <a:rect b="b" l="l" r="r" t="t"/>
            <a:pathLst>
              <a:path extrusionOk="0" h="82295" w="513587">
                <a:moveTo>
                  <a:pt x="0" y="0"/>
                </a:moveTo>
                <a:lnTo>
                  <a:pt x="0" y="1524"/>
                </a:lnTo>
                <a:lnTo>
                  <a:pt x="41148" y="1524"/>
                </a:lnTo>
                <a:lnTo>
                  <a:pt x="73151" y="3048"/>
                </a:lnTo>
                <a:lnTo>
                  <a:pt x="103632" y="4571"/>
                </a:lnTo>
                <a:lnTo>
                  <a:pt x="134112" y="6095"/>
                </a:lnTo>
                <a:lnTo>
                  <a:pt x="164591" y="7619"/>
                </a:lnTo>
                <a:lnTo>
                  <a:pt x="193548" y="10667"/>
                </a:lnTo>
                <a:lnTo>
                  <a:pt x="222503" y="13715"/>
                </a:lnTo>
                <a:lnTo>
                  <a:pt x="251460" y="18287"/>
                </a:lnTo>
                <a:lnTo>
                  <a:pt x="280415" y="21335"/>
                </a:lnTo>
                <a:lnTo>
                  <a:pt x="307848" y="25907"/>
                </a:lnTo>
                <a:lnTo>
                  <a:pt x="333755" y="32003"/>
                </a:lnTo>
                <a:lnTo>
                  <a:pt x="361188" y="36575"/>
                </a:lnTo>
                <a:lnTo>
                  <a:pt x="387095" y="42671"/>
                </a:lnTo>
                <a:lnTo>
                  <a:pt x="413003" y="50291"/>
                </a:lnTo>
                <a:lnTo>
                  <a:pt x="437387" y="57911"/>
                </a:lnTo>
                <a:lnTo>
                  <a:pt x="461771" y="65531"/>
                </a:lnTo>
                <a:lnTo>
                  <a:pt x="504443" y="79247"/>
                </a:lnTo>
                <a:lnTo>
                  <a:pt x="507491" y="80771"/>
                </a:lnTo>
                <a:lnTo>
                  <a:pt x="513587" y="82295"/>
                </a:lnTo>
                <a:lnTo>
                  <a:pt x="513587" y="80771"/>
                </a:lnTo>
                <a:lnTo>
                  <a:pt x="509015" y="79247"/>
                </a:lnTo>
                <a:lnTo>
                  <a:pt x="504443" y="77723"/>
                </a:lnTo>
                <a:lnTo>
                  <a:pt x="463295" y="64007"/>
                </a:lnTo>
                <a:lnTo>
                  <a:pt x="437387" y="56387"/>
                </a:lnTo>
                <a:lnTo>
                  <a:pt x="413003" y="48767"/>
                </a:lnTo>
                <a:lnTo>
                  <a:pt x="387095" y="41147"/>
                </a:lnTo>
                <a:lnTo>
                  <a:pt x="361188" y="35051"/>
                </a:lnTo>
                <a:lnTo>
                  <a:pt x="335279" y="30479"/>
                </a:lnTo>
                <a:lnTo>
                  <a:pt x="307848" y="24383"/>
                </a:lnTo>
                <a:lnTo>
                  <a:pt x="280415" y="19811"/>
                </a:lnTo>
                <a:lnTo>
                  <a:pt x="251460" y="16763"/>
                </a:lnTo>
                <a:lnTo>
                  <a:pt x="222503" y="12191"/>
                </a:lnTo>
                <a:lnTo>
                  <a:pt x="193548" y="9143"/>
                </a:lnTo>
                <a:lnTo>
                  <a:pt x="164591" y="6095"/>
                </a:lnTo>
                <a:lnTo>
                  <a:pt x="134112" y="4571"/>
                </a:lnTo>
                <a:lnTo>
                  <a:pt x="103632" y="3048"/>
                </a:lnTo>
                <a:lnTo>
                  <a:pt x="73151" y="1524"/>
                </a:lnTo>
                <a:lnTo>
                  <a:pt x="41148"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2" name="Google Shape;1062;p55"/>
          <p:cNvSpPr/>
          <p:nvPr/>
        </p:nvSpPr>
        <p:spPr>
          <a:xfrm>
            <a:off x="3326891" y="3675252"/>
            <a:ext cx="1524" cy="33274"/>
          </a:xfrm>
          <a:custGeom>
            <a:rect b="b" l="l" r="r" t="t"/>
            <a:pathLst>
              <a:path extrusionOk="0" h="33274" w="1524">
                <a:moveTo>
                  <a:pt x="0" y="33274"/>
                </a:moveTo>
                <a:lnTo>
                  <a:pt x="1524" y="33274"/>
                </a:lnTo>
                <a:lnTo>
                  <a:pt x="1524" y="0"/>
                </a:lnTo>
                <a:lnTo>
                  <a:pt x="0" y="0"/>
                </a:lnTo>
                <a:lnTo>
                  <a:pt x="0" y="3327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3" name="Google Shape;1063;p55"/>
          <p:cNvSpPr/>
          <p:nvPr/>
        </p:nvSpPr>
        <p:spPr>
          <a:xfrm>
            <a:off x="3328415" y="3707891"/>
            <a:ext cx="452627" cy="73151"/>
          </a:xfrm>
          <a:custGeom>
            <a:rect b="b" l="l" r="r" t="t"/>
            <a:pathLst>
              <a:path extrusionOk="0" h="73151" w="452627">
                <a:moveTo>
                  <a:pt x="0" y="1524"/>
                </a:moveTo>
                <a:lnTo>
                  <a:pt x="30479" y="1524"/>
                </a:lnTo>
                <a:lnTo>
                  <a:pt x="56387" y="3048"/>
                </a:lnTo>
                <a:lnTo>
                  <a:pt x="82296" y="3048"/>
                </a:lnTo>
                <a:lnTo>
                  <a:pt x="108203" y="4572"/>
                </a:lnTo>
                <a:lnTo>
                  <a:pt x="134112" y="6096"/>
                </a:lnTo>
                <a:lnTo>
                  <a:pt x="160020" y="9143"/>
                </a:lnTo>
                <a:lnTo>
                  <a:pt x="184403" y="10667"/>
                </a:lnTo>
                <a:lnTo>
                  <a:pt x="208787" y="13715"/>
                </a:lnTo>
                <a:lnTo>
                  <a:pt x="233172" y="16763"/>
                </a:lnTo>
                <a:lnTo>
                  <a:pt x="257555" y="21336"/>
                </a:lnTo>
                <a:lnTo>
                  <a:pt x="280415" y="25908"/>
                </a:lnTo>
                <a:lnTo>
                  <a:pt x="303275" y="30479"/>
                </a:lnTo>
                <a:lnTo>
                  <a:pt x="324612" y="35051"/>
                </a:lnTo>
                <a:lnTo>
                  <a:pt x="347472" y="41148"/>
                </a:lnTo>
                <a:lnTo>
                  <a:pt x="368807" y="45720"/>
                </a:lnTo>
                <a:lnTo>
                  <a:pt x="390143" y="53339"/>
                </a:lnTo>
                <a:lnTo>
                  <a:pt x="446531" y="71627"/>
                </a:lnTo>
                <a:lnTo>
                  <a:pt x="448055" y="71627"/>
                </a:lnTo>
                <a:lnTo>
                  <a:pt x="451103" y="73151"/>
                </a:lnTo>
                <a:lnTo>
                  <a:pt x="452627" y="71627"/>
                </a:lnTo>
                <a:lnTo>
                  <a:pt x="449579" y="70103"/>
                </a:lnTo>
                <a:lnTo>
                  <a:pt x="446531" y="70103"/>
                </a:lnTo>
                <a:lnTo>
                  <a:pt x="391667" y="51815"/>
                </a:lnTo>
                <a:lnTo>
                  <a:pt x="368807" y="44196"/>
                </a:lnTo>
                <a:lnTo>
                  <a:pt x="347472" y="39624"/>
                </a:lnTo>
                <a:lnTo>
                  <a:pt x="326136" y="33527"/>
                </a:lnTo>
                <a:lnTo>
                  <a:pt x="303275" y="28955"/>
                </a:lnTo>
                <a:lnTo>
                  <a:pt x="280415" y="24384"/>
                </a:lnTo>
                <a:lnTo>
                  <a:pt x="257555" y="19812"/>
                </a:lnTo>
                <a:lnTo>
                  <a:pt x="233172" y="15239"/>
                </a:lnTo>
                <a:lnTo>
                  <a:pt x="208787" y="12191"/>
                </a:lnTo>
                <a:lnTo>
                  <a:pt x="184403" y="9143"/>
                </a:lnTo>
                <a:lnTo>
                  <a:pt x="160020" y="7620"/>
                </a:lnTo>
                <a:lnTo>
                  <a:pt x="134112" y="4572"/>
                </a:lnTo>
                <a:lnTo>
                  <a:pt x="109727" y="3048"/>
                </a:lnTo>
                <a:lnTo>
                  <a:pt x="82296" y="1524"/>
                </a:lnTo>
                <a:lnTo>
                  <a:pt x="56387" y="1524"/>
                </a:lnTo>
                <a:lnTo>
                  <a:pt x="30479" y="0"/>
                </a:lnTo>
                <a:lnTo>
                  <a:pt x="3048" y="0"/>
                </a:lnTo>
                <a:lnTo>
                  <a:pt x="0" y="15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4" name="Google Shape;1064;p55"/>
          <p:cNvSpPr/>
          <p:nvPr/>
        </p:nvSpPr>
        <p:spPr>
          <a:xfrm>
            <a:off x="3328415" y="3770375"/>
            <a:ext cx="330708" cy="57912"/>
          </a:xfrm>
          <a:custGeom>
            <a:rect b="b" l="l" r="r" t="t"/>
            <a:pathLst>
              <a:path extrusionOk="0" h="57912" w="330708">
                <a:moveTo>
                  <a:pt x="0" y="0"/>
                </a:moveTo>
                <a:lnTo>
                  <a:pt x="0" y="1524"/>
                </a:lnTo>
                <a:lnTo>
                  <a:pt x="42672" y="1524"/>
                </a:lnTo>
                <a:lnTo>
                  <a:pt x="62484" y="3047"/>
                </a:lnTo>
                <a:lnTo>
                  <a:pt x="83820" y="3047"/>
                </a:lnTo>
                <a:lnTo>
                  <a:pt x="111251" y="6095"/>
                </a:lnTo>
                <a:lnTo>
                  <a:pt x="123444" y="7619"/>
                </a:lnTo>
                <a:lnTo>
                  <a:pt x="137160" y="9143"/>
                </a:lnTo>
                <a:lnTo>
                  <a:pt x="149351" y="10667"/>
                </a:lnTo>
                <a:lnTo>
                  <a:pt x="163067" y="12191"/>
                </a:lnTo>
                <a:lnTo>
                  <a:pt x="187451" y="16763"/>
                </a:lnTo>
                <a:lnTo>
                  <a:pt x="211836" y="21336"/>
                </a:lnTo>
                <a:lnTo>
                  <a:pt x="236220" y="25907"/>
                </a:lnTo>
                <a:lnTo>
                  <a:pt x="260603" y="33527"/>
                </a:lnTo>
                <a:lnTo>
                  <a:pt x="271272" y="36575"/>
                </a:lnTo>
                <a:lnTo>
                  <a:pt x="281939" y="39624"/>
                </a:lnTo>
                <a:lnTo>
                  <a:pt x="300227" y="45719"/>
                </a:lnTo>
                <a:lnTo>
                  <a:pt x="301751" y="47243"/>
                </a:lnTo>
                <a:lnTo>
                  <a:pt x="316991" y="53339"/>
                </a:lnTo>
                <a:lnTo>
                  <a:pt x="330708" y="57912"/>
                </a:lnTo>
                <a:lnTo>
                  <a:pt x="330708" y="56387"/>
                </a:lnTo>
                <a:lnTo>
                  <a:pt x="316991" y="51815"/>
                </a:lnTo>
                <a:lnTo>
                  <a:pt x="301751" y="45719"/>
                </a:lnTo>
                <a:lnTo>
                  <a:pt x="301751" y="44195"/>
                </a:lnTo>
                <a:lnTo>
                  <a:pt x="283463" y="38100"/>
                </a:lnTo>
                <a:lnTo>
                  <a:pt x="271272" y="35051"/>
                </a:lnTo>
                <a:lnTo>
                  <a:pt x="260603" y="32003"/>
                </a:lnTo>
                <a:lnTo>
                  <a:pt x="236220" y="24383"/>
                </a:lnTo>
                <a:lnTo>
                  <a:pt x="213360" y="19812"/>
                </a:lnTo>
                <a:lnTo>
                  <a:pt x="188975" y="15239"/>
                </a:lnTo>
                <a:lnTo>
                  <a:pt x="163067" y="10667"/>
                </a:lnTo>
                <a:lnTo>
                  <a:pt x="149351" y="9143"/>
                </a:lnTo>
                <a:lnTo>
                  <a:pt x="137160" y="7619"/>
                </a:lnTo>
                <a:lnTo>
                  <a:pt x="123444" y="4571"/>
                </a:lnTo>
                <a:lnTo>
                  <a:pt x="111251" y="4571"/>
                </a:lnTo>
                <a:lnTo>
                  <a:pt x="83820" y="1524"/>
                </a:lnTo>
                <a:lnTo>
                  <a:pt x="62484" y="1524"/>
                </a:lnTo>
                <a:lnTo>
                  <a:pt x="42672"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5" name="Google Shape;1065;p55"/>
          <p:cNvSpPr/>
          <p:nvPr/>
        </p:nvSpPr>
        <p:spPr>
          <a:xfrm>
            <a:off x="3326891" y="3739260"/>
            <a:ext cx="1524" cy="30225"/>
          </a:xfrm>
          <a:custGeom>
            <a:rect b="b" l="l" r="r" t="t"/>
            <a:pathLst>
              <a:path extrusionOk="0" h="30225" w="1524">
                <a:moveTo>
                  <a:pt x="0" y="30225"/>
                </a:moveTo>
                <a:lnTo>
                  <a:pt x="1524" y="30225"/>
                </a:lnTo>
                <a:lnTo>
                  <a:pt x="1524" y="0"/>
                </a:lnTo>
                <a:lnTo>
                  <a:pt x="0" y="0"/>
                </a:lnTo>
                <a:lnTo>
                  <a:pt x="0" y="302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6" name="Google Shape;1066;p55"/>
          <p:cNvSpPr/>
          <p:nvPr/>
        </p:nvSpPr>
        <p:spPr>
          <a:xfrm>
            <a:off x="3326891" y="3738371"/>
            <a:ext cx="358139" cy="53340"/>
          </a:xfrm>
          <a:custGeom>
            <a:rect b="b" l="l" r="r" t="t"/>
            <a:pathLst>
              <a:path extrusionOk="0" h="53340" w="358139">
                <a:moveTo>
                  <a:pt x="0" y="0"/>
                </a:moveTo>
                <a:lnTo>
                  <a:pt x="3048" y="1524"/>
                </a:lnTo>
                <a:lnTo>
                  <a:pt x="50291" y="1524"/>
                </a:lnTo>
                <a:lnTo>
                  <a:pt x="73151" y="3048"/>
                </a:lnTo>
                <a:lnTo>
                  <a:pt x="96012" y="4572"/>
                </a:lnTo>
                <a:lnTo>
                  <a:pt x="118872" y="4572"/>
                </a:lnTo>
                <a:lnTo>
                  <a:pt x="140208" y="7620"/>
                </a:lnTo>
                <a:lnTo>
                  <a:pt x="161544" y="9144"/>
                </a:lnTo>
                <a:lnTo>
                  <a:pt x="182879" y="12192"/>
                </a:lnTo>
                <a:lnTo>
                  <a:pt x="204215" y="15240"/>
                </a:lnTo>
                <a:lnTo>
                  <a:pt x="225551" y="18287"/>
                </a:lnTo>
                <a:lnTo>
                  <a:pt x="245363" y="22860"/>
                </a:lnTo>
                <a:lnTo>
                  <a:pt x="265175" y="27432"/>
                </a:lnTo>
                <a:lnTo>
                  <a:pt x="284988" y="32004"/>
                </a:lnTo>
                <a:lnTo>
                  <a:pt x="304800" y="36575"/>
                </a:lnTo>
                <a:lnTo>
                  <a:pt x="323088" y="42672"/>
                </a:lnTo>
                <a:lnTo>
                  <a:pt x="341375" y="48768"/>
                </a:lnTo>
                <a:lnTo>
                  <a:pt x="358139" y="53340"/>
                </a:lnTo>
                <a:lnTo>
                  <a:pt x="358139" y="51816"/>
                </a:lnTo>
                <a:lnTo>
                  <a:pt x="342900" y="47244"/>
                </a:lnTo>
                <a:lnTo>
                  <a:pt x="323088" y="41148"/>
                </a:lnTo>
                <a:lnTo>
                  <a:pt x="304800" y="35051"/>
                </a:lnTo>
                <a:lnTo>
                  <a:pt x="284988" y="30480"/>
                </a:lnTo>
                <a:lnTo>
                  <a:pt x="265175" y="25908"/>
                </a:lnTo>
                <a:lnTo>
                  <a:pt x="245363" y="21336"/>
                </a:lnTo>
                <a:lnTo>
                  <a:pt x="225551" y="16763"/>
                </a:lnTo>
                <a:lnTo>
                  <a:pt x="204215" y="13716"/>
                </a:lnTo>
                <a:lnTo>
                  <a:pt x="184403" y="10668"/>
                </a:lnTo>
                <a:lnTo>
                  <a:pt x="161544" y="7620"/>
                </a:lnTo>
                <a:lnTo>
                  <a:pt x="140208" y="6096"/>
                </a:lnTo>
                <a:lnTo>
                  <a:pt x="118872" y="3048"/>
                </a:lnTo>
                <a:lnTo>
                  <a:pt x="96012" y="3048"/>
                </a:lnTo>
                <a:lnTo>
                  <a:pt x="73151" y="1524"/>
                </a:lnTo>
                <a:lnTo>
                  <a:pt x="50291"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7" name="Google Shape;1067;p55"/>
          <p:cNvSpPr/>
          <p:nvPr/>
        </p:nvSpPr>
        <p:spPr>
          <a:xfrm>
            <a:off x="3326891" y="3708780"/>
            <a:ext cx="1524" cy="30225"/>
          </a:xfrm>
          <a:custGeom>
            <a:rect b="b" l="l" r="r" t="t"/>
            <a:pathLst>
              <a:path extrusionOk="0" h="30225" w="1524">
                <a:moveTo>
                  <a:pt x="0" y="30225"/>
                </a:moveTo>
                <a:lnTo>
                  <a:pt x="1524" y="30225"/>
                </a:lnTo>
                <a:lnTo>
                  <a:pt x="1524" y="0"/>
                </a:lnTo>
                <a:lnTo>
                  <a:pt x="0" y="0"/>
                </a:lnTo>
                <a:lnTo>
                  <a:pt x="0" y="302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8" name="Google Shape;1068;p55"/>
          <p:cNvSpPr/>
          <p:nvPr/>
        </p:nvSpPr>
        <p:spPr>
          <a:xfrm>
            <a:off x="2606039" y="3957065"/>
            <a:ext cx="89916" cy="0"/>
          </a:xfrm>
          <a:custGeom>
            <a:rect b="b" l="l" r="r" t="t"/>
            <a:pathLst>
              <a:path extrusionOk="0" h="120000" w="89916">
                <a:moveTo>
                  <a:pt x="0" y="0"/>
                </a:moveTo>
                <a:lnTo>
                  <a:pt x="89916"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9" name="Google Shape;1069;p55"/>
          <p:cNvSpPr/>
          <p:nvPr/>
        </p:nvSpPr>
        <p:spPr>
          <a:xfrm>
            <a:off x="3328415" y="3803903"/>
            <a:ext cx="268224" cy="48767"/>
          </a:xfrm>
          <a:custGeom>
            <a:rect b="b" l="l" r="r" t="t"/>
            <a:pathLst>
              <a:path extrusionOk="0" h="48767" w="268224">
                <a:moveTo>
                  <a:pt x="0" y="0"/>
                </a:moveTo>
                <a:lnTo>
                  <a:pt x="0" y="1524"/>
                </a:lnTo>
                <a:lnTo>
                  <a:pt x="30479" y="1524"/>
                </a:lnTo>
                <a:lnTo>
                  <a:pt x="59436" y="3048"/>
                </a:lnTo>
                <a:lnTo>
                  <a:pt x="74675" y="3048"/>
                </a:lnTo>
                <a:lnTo>
                  <a:pt x="88391" y="4572"/>
                </a:lnTo>
                <a:lnTo>
                  <a:pt x="102108" y="6096"/>
                </a:lnTo>
                <a:lnTo>
                  <a:pt x="115824" y="7619"/>
                </a:lnTo>
                <a:lnTo>
                  <a:pt x="129539" y="9143"/>
                </a:lnTo>
                <a:lnTo>
                  <a:pt x="143255" y="12191"/>
                </a:lnTo>
                <a:lnTo>
                  <a:pt x="169163" y="16763"/>
                </a:lnTo>
                <a:lnTo>
                  <a:pt x="181355" y="19812"/>
                </a:lnTo>
                <a:lnTo>
                  <a:pt x="193548" y="22860"/>
                </a:lnTo>
                <a:lnTo>
                  <a:pt x="205739" y="27431"/>
                </a:lnTo>
                <a:lnTo>
                  <a:pt x="219455" y="30479"/>
                </a:lnTo>
                <a:lnTo>
                  <a:pt x="245363" y="39624"/>
                </a:lnTo>
                <a:lnTo>
                  <a:pt x="248412" y="41148"/>
                </a:lnTo>
                <a:lnTo>
                  <a:pt x="266700" y="48767"/>
                </a:lnTo>
                <a:lnTo>
                  <a:pt x="268224" y="47243"/>
                </a:lnTo>
                <a:lnTo>
                  <a:pt x="248412" y="39624"/>
                </a:lnTo>
                <a:lnTo>
                  <a:pt x="245363" y="38100"/>
                </a:lnTo>
                <a:lnTo>
                  <a:pt x="219455" y="28955"/>
                </a:lnTo>
                <a:lnTo>
                  <a:pt x="207263" y="25908"/>
                </a:lnTo>
                <a:lnTo>
                  <a:pt x="195072" y="21336"/>
                </a:lnTo>
                <a:lnTo>
                  <a:pt x="181355" y="18287"/>
                </a:lnTo>
                <a:lnTo>
                  <a:pt x="169163" y="15239"/>
                </a:lnTo>
                <a:lnTo>
                  <a:pt x="143255" y="10667"/>
                </a:lnTo>
                <a:lnTo>
                  <a:pt x="129539" y="7619"/>
                </a:lnTo>
                <a:lnTo>
                  <a:pt x="117348" y="6096"/>
                </a:lnTo>
                <a:lnTo>
                  <a:pt x="102108" y="4572"/>
                </a:lnTo>
                <a:lnTo>
                  <a:pt x="88391" y="3048"/>
                </a:lnTo>
                <a:lnTo>
                  <a:pt x="74675" y="1524"/>
                </a:lnTo>
                <a:lnTo>
                  <a:pt x="59436" y="1524"/>
                </a:lnTo>
                <a:lnTo>
                  <a:pt x="30479"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0" name="Google Shape;1070;p55"/>
          <p:cNvSpPr/>
          <p:nvPr/>
        </p:nvSpPr>
        <p:spPr>
          <a:xfrm>
            <a:off x="3326891" y="3769740"/>
            <a:ext cx="1524" cy="34798"/>
          </a:xfrm>
          <a:custGeom>
            <a:rect b="b" l="l" r="r" t="t"/>
            <a:pathLst>
              <a:path extrusionOk="0" h="34798" w="1524">
                <a:moveTo>
                  <a:pt x="0" y="34798"/>
                </a:moveTo>
                <a:lnTo>
                  <a:pt x="1524" y="34798"/>
                </a:lnTo>
                <a:lnTo>
                  <a:pt x="1524" y="0"/>
                </a:lnTo>
                <a:lnTo>
                  <a:pt x="0" y="0"/>
                </a:lnTo>
                <a:lnTo>
                  <a:pt x="0" y="3479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1" name="Google Shape;1071;p55"/>
          <p:cNvSpPr/>
          <p:nvPr/>
        </p:nvSpPr>
        <p:spPr>
          <a:xfrm>
            <a:off x="3779519" y="3755135"/>
            <a:ext cx="62484" cy="25908"/>
          </a:xfrm>
          <a:custGeom>
            <a:rect b="b" l="l" r="r" t="t"/>
            <a:pathLst>
              <a:path extrusionOk="0" h="25908" w="62484">
                <a:moveTo>
                  <a:pt x="62484" y="0"/>
                </a:moveTo>
                <a:lnTo>
                  <a:pt x="0" y="24384"/>
                </a:lnTo>
                <a:lnTo>
                  <a:pt x="1524" y="25908"/>
                </a:lnTo>
                <a:lnTo>
                  <a:pt x="62484" y="1524"/>
                </a:lnTo>
                <a:lnTo>
                  <a:pt x="6248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2" name="Google Shape;1072;p55"/>
          <p:cNvSpPr/>
          <p:nvPr/>
        </p:nvSpPr>
        <p:spPr>
          <a:xfrm>
            <a:off x="3689603" y="3790187"/>
            <a:ext cx="30479" cy="15239"/>
          </a:xfrm>
          <a:custGeom>
            <a:rect b="b" l="l" r="r" t="t"/>
            <a:pathLst>
              <a:path extrusionOk="0" h="15239" w="30479">
                <a:moveTo>
                  <a:pt x="0" y="0"/>
                </a:moveTo>
                <a:lnTo>
                  <a:pt x="0" y="1524"/>
                </a:lnTo>
                <a:lnTo>
                  <a:pt x="4571" y="4571"/>
                </a:lnTo>
                <a:lnTo>
                  <a:pt x="12191" y="7619"/>
                </a:lnTo>
                <a:lnTo>
                  <a:pt x="15239" y="9143"/>
                </a:lnTo>
                <a:lnTo>
                  <a:pt x="30479" y="15239"/>
                </a:lnTo>
                <a:lnTo>
                  <a:pt x="30479" y="13715"/>
                </a:lnTo>
                <a:lnTo>
                  <a:pt x="15239" y="7619"/>
                </a:lnTo>
                <a:lnTo>
                  <a:pt x="13715" y="6095"/>
                </a:lnTo>
                <a:lnTo>
                  <a:pt x="6095" y="3047"/>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3" name="Google Shape;1073;p55"/>
          <p:cNvSpPr/>
          <p:nvPr/>
        </p:nvSpPr>
        <p:spPr>
          <a:xfrm>
            <a:off x="3685031" y="3790949"/>
            <a:ext cx="3048" cy="0"/>
          </a:xfrm>
          <a:custGeom>
            <a:rect b="b" l="l" r="r" t="t"/>
            <a:pathLst>
              <a:path extrusionOk="0" h="120000" w="3048">
                <a:moveTo>
                  <a:pt x="0" y="0"/>
                </a:moveTo>
                <a:lnTo>
                  <a:pt x="304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4" name="Google Shape;1074;p55"/>
          <p:cNvSpPr/>
          <p:nvPr/>
        </p:nvSpPr>
        <p:spPr>
          <a:xfrm>
            <a:off x="3689603" y="3790949"/>
            <a:ext cx="1524" cy="0"/>
          </a:xfrm>
          <a:custGeom>
            <a:rect b="b" l="l" r="r" t="t"/>
            <a:pathLst>
              <a:path extrusionOk="0" h="120000" w="1524">
                <a:moveTo>
                  <a:pt x="0" y="0"/>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5" name="Google Shape;1075;p55"/>
          <p:cNvSpPr/>
          <p:nvPr/>
        </p:nvSpPr>
        <p:spPr>
          <a:xfrm>
            <a:off x="3689603" y="3790187"/>
            <a:ext cx="3048" cy="1524"/>
          </a:xfrm>
          <a:custGeom>
            <a:rect b="b" l="l" r="r" t="t"/>
            <a:pathLst>
              <a:path extrusionOk="0" h="1524" w="3048">
                <a:moveTo>
                  <a:pt x="1524" y="0"/>
                </a:moveTo>
                <a:lnTo>
                  <a:pt x="3048" y="0"/>
                </a:lnTo>
                <a:lnTo>
                  <a:pt x="3048" y="1524"/>
                </a:lnTo>
                <a:lnTo>
                  <a:pt x="0" y="1524"/>
                </a:lnTo>
                <a:lnTo>
                  <a:pt x="0" y="0"/>
                </a:lnTo>
                <a:lnTo>
                  <a:pt x="1524" y="0"/>
                </a:lnTo>
                <a:lnTo>
                  <a:pt x="1524" y="1524"/>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6" name="Google Shape;1076;p55"/>
          <p:cNvSpPr/>
          <p:nvPr/>
        </p:nvSpPr>
        <p:spPr>
          <a:xfrm>
            <a:off x="3685031" y="3790949"/>
            <a:ext cx="4572" cy="0"/>
          </a:xfrm>
          <a:custGeom>
            <a:rect b="b" l="l" r="r" t="t"/>
            <a:pathLst>
              <a:path extrusionOk="0" h="120000" w="4572">
                <a:moveTo>
                  <a:pt x="0" y="0"/>
                </a:moveTo>
                <a:lnTo>
                  <a:pt x="457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7" name="Google Shape;1077;p55"/>
          <p:cNvSpPr/>
          <p:nvPr/>
        </p:nvSpPr>
        <p:spPr>
          <a:xfrm>
            <a:off x="3595115" y="3851147"/>
            <a:ext cx="88391" cy="105156"/>
          </a:xfrm>
          <a:custGeom>
            <a:rect b="b" l="l" r="r" t="t"/>
            <a:pathLst>
              <a:path extrusionOk="0" h="105156" w="88391">
                <a:moveTo>
                  <a:pt x="88391" y="80772"/>
                </a:moveTo>
                <a:lnTo>
                  <a:pt x="86867" y="76200"/>
                </a:lnTo>
                <a:lnTo>
                  <a:pt x="86867" y="71628"/>
                </a:lnTo>
                <a:lnTo>
                  <a:pt x="85344" y="71628"/>
                </a:lnTo>
                <a:lnTo>
                  <a:pt x="80772" y="62484"/>
                </a:lnTo>
                <a:lnTo>
                  <a:pt x="77724" y="56387"/>
                </a:lnTo>
                <a:lnTo>
                  <a:pt x="74675" y="51816"/>
                </a:lnTo>
                <a:lnTo>
                  <a:pt x="67055" y="42672"/>
                </a:lnTo>
                <a:lnTo>
                  <a:pt x="57912" y="33528"/>
                </a:lnTo>
                <a:lnTo>
                  <a:pt x="45720" y="24384"/>
                </a:lnTo>
                <a:lnTo>
                  <a:pt x="33527" y="15240"/>
                </a:lnTo>
                <a:lnTo>
                  <a:pt x="18287" y="7620"/>
                </a:lnTo>
                <a:lnTo>
                  <a:pt x="9144" y="3048"/>
                </a:lnTo>
                <a:lnTo>
                  <a:pt x="1524" y="0"/>
                </a:lnTo>
                <a:lnTo>
                  <a:pt x="0" y="1524"/>
                </a:lnTo>
                <a:lnTo>
                  <a:pt x="9144" y="4572"/>
                </a:lnTo>
                <a:lnTo>
                  <a:pt x="16763" y="9144"/>
                </a:lnTo>
                <a:lnTo>
                  <a:pt x="32003" y="16764"/>
                </a:lnTo>
                <a:lnTo>
                  <a:pt x="44196" y="25908"/>
                </a:lnTo>
                <a:lnTo>
                  <a:pt x="56387" y="33528"/>
                </a:lnTo>
                <a:lnTo>
                  <a:pt x="65532" y="42672"/>
                </a:lnTo>
                <a:lnTo>
                  <a:pt x="74675" y="53340"/>
                </a:lnTo>
                <a:lnTo>
                  <a:pt x="77724" y="57912"/>
                </a:lnTo>
                <a:lnTo>
                  <a:pt x="79248" y="62484"/>
                </a:lnTo>
                <a:lnTo>
                  <a:pt x="85344" y="73152"/>
                </a:lnTo>
                <a:lnTo>
                  <a:pt x="85344" y="76200"/>
                </a:lnTo>
                <a:lnTo>
                  <a:pt x="86867" y="80772"/>
                </a:lnTo>
                <a:lnTo>
                  <a:pt x="86867" y="105156"/>
                </a:lnTo>
                <a:lnTo>
                  <a:pt x="88391" y="105156"/>
                </a:lnTo>
                <a:lnTo>
                  <a:pt x="88391" y="807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8" name="Google Shape;1078;p55"/>
          <p:cNvSpPr/>
          <p:nvPr/>
        </p:nvSpPr>
        <p:spPr>
          <a:xfrm>
            <a:off x="3659123" y="3803903"/>
            <a:ext cx="60959" cy="24384"/>
          </a:xfrm>
          <a:custGeom>
            <a:rect b="b" l="l" r="r" t="t"/>
            <a:pathLst>
              <a:path extrusionOk="0" h="24384" w="60959">
                <a:moveTo>
                  <a:pt x="60959" y="0"/>
                </a:moveTo>
                <a:lnTo>
                  <a:pt x="0" y="22860"/>
                </a:lnTo>
                <a:lnTo>
                  <a:pt x="0" y="24384"/>
                </a:lnTo>
                <a:lnTo>
                  <a:pt x="60959" y="1524"/>
                </a:lnTo>
                <a:lnTo>
                  <a:pt x="6095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9" name="Google Shape;1079;p55"/>
          <p:cNvSpPr/>
          <p:nvPr/>
        </p:nvSpPr>
        <p:spPr>
          <a:xfrm>
            <a:off x="3720083" y="3803903"/>
            <a:ext cx="149352" cy="152400"/>
          </a:xfrm>
          <a:custGeom>
            <a:rect b="b" l="l" r="r" t="t"/>
            <a:pathLst>
              <a:path extrusionOk="0" h="152400" w="149352">
                <a:moveTo>
                  <a:pt x="115824" y="71627"/>
                </a:moveTo>
                <a:lnTo>
                  <a:pt x="123444" y="80772"/>
                </a:lnTo>
                <a:lnTo>
                  <a:pt x="129540" y="89915"/>
                </a:lnTo>
                <a:lnTo>
                  <a:pt x="135636" y="99060"/>
                </a:lnTo>
                <a:lnTo>
                  <a:pt x="140208" y="109727"/>
                </a:lnTo>
                <a:lnTo>
                  <a:pt x="143256" y="118872"/>
                </a:lnTo>
                <a:lnTo>
                  <a:pt x="146304" y="128015"/>
                </a:lnTo>
                <a:lnTo>
                  <a:pt x="147828" y="138684"/>
                </a:lnTo>
                <a:lnTo>
                  <a:pt x="147828" y="152400"/>
                </a:lnTo>
                <a:lnTo>
                  <a:pt x="149352" y="152400"/>
                </a:lnTo>
                <a:lnTo>
                  <a:pt x="149352" y="138684"/>
                </a:lnTo>
                <a:lnTo>
                  <a:pt x="147828" y="128015"/>
                </a:lnTo>
                <a:lnTo>
                  <a:pt x="144780" y="118872"/>
                </a:lnTo>
                <a:lnTo>
                  <a:pt x="141732" y="108203"/>
                </a:lnTo>
                <a:lnTo>
                  <a:pt x="137160" y="99060"/>
                </a:lnTo>
                <a:lnTo>
                  <a:pt x="131064" y="89915"/>
                </a:lnTo>
                <a:lnTo>
                  <a:pt x="124968" y="80772"/>
                </a:lnTo>
                <a:lnTo>
                  <a:pt x="115824" y="71627"/>
                </a:lnTo>
                <a:close/>
              </a:path>
              <a:path extrusionOk="0" h="152400" w="149352">
                <a:moveTo>
                  <a:pt x="115824" y="71627"/>
                </a:moveTo>
                <a:lnTo>
                  <a:pt x="108204" y="62484"/>
                </a:lnTo>
                <a:lnTo>
                  <a:pt x="97536" y="53339"/>
                </a:lnTo>
                <a:lnTo>
                  <a:pt x="86868" y="45719"/>
                </a:lnTo>
                <a:lnTo>
                  <a:pt x="74675" y="36575"/>
                </a:lnTo>
                <a:lnTo>
                  <a:pt x="62484" y="28955"/>
                </a:lnTo>
                <a:lnTo>
                  <a:pt x="47244" y="21336"/>
                </a:lnTo>
                <a:lnTo>
                  <a:pt x="33528" y="13715"/>
                </a:lnTo>
                <a:lnTo>
                  <a:pt x="16764" y="6096"/>
                </a:lnTo>
                <a:lnTo>
                  <a:pt x="0" y="0"/>
                </a:lnTo>
                <a:lnTo>
                  <a:pt x="0" y="1524"/>
                </a:lnTo>
                <a:lnTo>
                  <a:pt x="16764" y="7619"/>
                </a:lnTo>
                <a:lnTo>
                  <a:pt x="32004" y="15239"/>
                </a:lnTo>
                <a:lnTo>
                  <a:pt x="47244" y="22860"/>
                </a:lnTo>
                <a:lnTo>
                  <a:pt x="60960" y="30479"/>
                </a:lnTo>
                <a:lnTo>
                  <a:pt x="74675" y="38100"/>
                </a:lnTo>
                <a:lnTo>
                  <a:pt x="85344" y="47243"/>
                </a:lnTo>
                <a:lnTo>
                  <a:pt x="96012" y="54863"/>
                </a:lnTo>
                <a:lnTo>
                  <a:pt x="106680" y="64008"/>
                </a:lnTo>
                <a:lnTo>
                  <a:pt x="115824" y="7162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0" name="Google Shape;1080;p55"/>
          <p:cNvSpPr/>
          <p:nvPr/>
        </p:nvSpPr>
        <p:spPr>
          <a:xfrm>
            <a:off x="3659123" y="3826763"/>
            <a:ext cx="117347" cy="129539"/>
          </a:xfrm>
          <a:custGeom>
            <a:rect b="b" l="l" r="r" t="t"/>
            <a:pathLst>
              <a:path extrusionOk="0" h="129539" w="117347">
                <a:moveTo>
                  <a:pt x="12191" y="6095"/>
                </a:moveTo>
                <a:lnTo>
                  <a:pt x="0" y="0"/>
                </a:lnTo>
                <a:lnTo>
                  <a:pt x="0" y="1524"/>
                </a:lnTo>
                <a:lnTo>
                  <a:pt x="12191" y="6095"/>
                </a:lnTo>
                <a:close/>
              </a:path>
              <a:path extrusionOk="0" h="129539" w="117347">
                <a:moveTo>
                  <a:pt x="117347" y="115824"/>
                </a:moveTo>
                <a:lnTo>
                  <a:pt x="115823" y="105155"/>
                </a:lnTo>
                <a:lnTo>
                  <a:pt x="114299" y="97536"/>
                </a:lnTo>
                <a:lnTo>
                  <a:pt x="114299" y="96012"/>
                </a:lnTo>
                <a:lnTo>
                  <a:pt x="111251" y="89915"/>
                </a:lnTo>
                <a:lnTo>
                  <a:pt x="108203" y="82295"/>
                </a:lnTo>
                <a:lnTo>
                  <a:pt x="105155" y="76200"/>
                </a:lnTo>
                <a:lnTo>
                  <a:pt x="100583" y="70103"/>
                </a:lnTo>
                <a:lnTo>
                  <a:pt x="94487" y="62483"/>
                </a:lnTo>
                <a:lnTo>
                  <a:pt x="89915" y="56387"/>
                </a:lnTo>
                <a:lnTo>
                  <a:pt x="83819" y="50291"/>
                </a:lnTo>
                <a:lnTo>
                  <a:pt x="76199" y="44195"/>
                </a:lnTo>
                <a:lnTo>
                  <a:pt x="68579" y="38100"/>
                </a:lnTo>
                <a:lnTo>
                  <a:pt x="60959" y="32003"/>
                </a:lnTo>
                <a:lnTo>
                  <a:pt x="51815" y="27431"/>
                </a:lnTo>
                <a:lnTo>
                  <a:pt x="44195" y="21336"/>
                </a:lnTo>
                <a:lnTo>
                  <a:pt x="33527" y="15239"/>
                </a:lnTo>
                <a:lnTo>
                  <a:pt x="22859" y="10667"/>
                </a:lnTo>
                <a:lnTo>
                  <a:pt x="12191" y="6095"/>
                </a:lnTo>
                <a:lnTo>
                  <a:pt x="22859" y="12191"/>
                </a:lnTo>
                <a:lnTo>
                  <a:pt x="33527" y="16763"/>
                </a:lnTo>
                <a:lnTo>
                  <a:pt x="42671" y="22859"/>
                </a:lnTo>
                <a:lnTo>
                  <a:pt x="51815" y="28955"/>
                </a:lnTo>
                <a:lnTo>
                  <a:pt x="60959" y="33527"/>
                </a:lnTo>
                <a:lnTo>
                  <a:pt x="68579" y="39624"/>
                </a:lnTo>
                <a:lnTo>
                  <a:pt x="76199" y="45719"/>
                </a:lnTo>
                <a:lnTo>
                  <a:pt x="82295" y="51815"/>
                </a:lnTo>
                <a:lnTo>
                  <a:pt x="88391" y="57912"/>
                </a:lnTo>
                <a:lnTo>
                  <a:pt x="94487" y="64007"/>
                </a:lnTo>
                <a:lnTo>
                  <a:pt x="99059" y="70103"/>
                </a:lnTo>
                <a:lnTo>
                  <a:pt x="103631" y="76200"/>
                </a:lnTo>
                <a:lnTo>
                  <a:pt x="106679" y="83819"/>
                </a:lnTo>
                <a:lnTo>
                  <a:pt x="109727" y="89915"/>
                </a:lnTo>
                <a:lnTo>
                  <a:pt x="112775" y="97536"/>
                </a:lnTo>
                <a:lnTo>
                  <a:pt x="114299" y="106679"/>
                </a:lnTo>
                <a:lnTo>
                  <a:pt x="115823" y="115824"/>
                </a:lnTo>
                <a:lnTo>
                  <a:pt x="114299" y="129539"/>
                </a:lnTo>
                <a:lnTo>
                  <a:pt x="115823" y="129539"/>
                </a:lnTo>
                <a:lnTo>
                  <a:pt x="117347" y="1158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1" name="Google Shape;1081;p55"/>
          <p:cNvSpPr/>
          <p:nvPr/>
        </p:nvSpPr>
        <p:spPr>
          <a:xfrm>
            <a:off x="3720083" y="3779519"/>
            <a:ext cx="60960" cy="25908"/>
          </a:xfrm>
          <a:custGeom>
            <a:rect b="b" l="l" r="r" t="t"/>
            <a:pathLst>
              <a:path extrusionOk="0" h="25908" w="60960">
                <a:moveTo>
                  <a:pt x="0" y="25908"/>
                </a:moveTo>
                <a:lnTo>
                  <a:pt x="60960" y="1524"/>
                </a:lnTo>
                <a:lnTo>
                  <a:pt x="59436" y="0"/>
                </a:lnTo>
                <a:lnTo>
                  <a:pt x="0" y="24384"/>
                </a:lnTo>
                <a:lnTo>
                  <a:pt x="0" y="2590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2" name="Google Shape;1082;p55"/>
          <p:cNvSpPr/>
          <p:nvPr/>
        </p:nvSpPr>
        <p:spPr>
          <a:xfrm>
            <a:off x="3595115" y="3826763"/>
            <a:ext cx="64008" cy="25907"/>
          </a:xfrm>
          <a:custGeom>
            <a:rect b="b" l="l" r="r" t="t"/>
            <a:pathLst>
              <a:path extrusionOk="0" h="25907" w="64008">
                <a:moveTo>
                  <a:pt x="64008" y="0"/>
                </a:moveTo>
                <a:lnTo>
                  <a:pt x="0" y="24383"/>
                </a:lnTo>
                <a:lnTo>
                  <a:pt x="1524" y="25907"/>
                </a:lnTo>
                <a:lnTo>
                  <a:pt x="64008" y="1524"/>
                </a:lnTo>
                <a:lnTo>
                  <a:pt x="6400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3" name="Google Shape;1083;p55"/>
          <p:cNvSpPr/>
          <p:nvPr/>
        </p:nvSpPr>
        <p:spPr>
          <a:xfrm>
            <a:off x="3842003" y="3755135"/>
            <a:ext cx="208787" cy="201168"/>
          </a:xfrm>
          <a:custGeom>
            <a:rect b="b" l="l" r="r" t="t"/>
            <a:pathLst>
              <a:path extrusionOk="0" h="201168" w="208787">
                <a:moveTo>
                  <a:pt x="85344" y="41148"/>
                </a:moveTo>
                <a:lnTo>
                  <a:pt x="102108" y="51816"/>
                </a:lnTo>
                <a:lnTo>
                  <a:pt x="118872" y="64008"/>
                </a:lnTo>
                <a:lnTo>
                  <a:pt x="134112" y="74676"/>
                </a:lnTo>
                <a:lnTo>
                  <a:pt x="147827" y="86868"/>
                </a:lnTo>
                <a:lnTo>
                  <a:pt x="160020" y="97536"/>
                </a:lnTo>
                <a:lnTo>
                  <a:pt x="170687" y="109728"/>
                </a:lnTo>
                <a:lnTo>
                  <a:pt x="179832" y="121920"/>
                </a:lnTo>
                <a:lnTo>
                  <a:pt x="188975" y="134112"/>
                </a:lnTo>
                <a:lnTo>
                  <a:pt x="195072" y="147828"/>
                </a:lnTo>
                <a:lnTo>
                  <a:pt x="199644" y="160020"/>
                </a:lnTo>
                <a:lnTo>
                  <a:pt x="204215" y="173736"/>
                </a:lnTo>
                <a:lnTo>
                  <a:pt x="207263" y="187452"/>
                </a:lnTo>
                <a:lnTo>
                  <a:pt x="207263" y="201168"/>
                </a:lnTo>
                <a:lnTo>
                  <a:pt x="208787" y="201168"/>
                </a:lnTo>
                <a:lnTo>
                  <a:pt x="208787" y="187452"/>
                </a:lnTo>
                <a:lnTo>
                  <a:pt x="205739" y="173736"/>
                </a:lnTo>
                <a:lnTo>
                  <a:pt x="201167" y="160020"/>
                </a:lnTo>
                <a:lnTo>
                  <a:pt x="196596" y="146304"/>
                </a:lnTo>
                <a:lnTo>
                  <a:pt x="190500" y="134112"/>
                </a:lnTo>
                <a:lnTo>
                  <a:pt x="181355" y="121920"/>
                </a:lnTo>
                <a:lnTo>
                  <a:pt x="172212" y="108204"/>
                </a:lnTo>
                <a:lnTo>
                  <a:pt x="161544" y="96012"/>
                </a:lnTo>
                <a:lnTo>
                  <a:pt x="149351" y="85344"/>
                </a:lnTo>
                <a:lnTo>
                  <a:pt x="135636" y="73152"/>
                </a:lnTo>
                <a:lnTo>
                  <a:pt x="120396" y="62484"/>
                </a:lnTo>
                <a:lnTo>
                  <a:pt x="103632" y="50292"/>
                </a:lnTo>
                <a:lnTo>
                  <a:pt x="85344" y="41148"/>
                </a:lnTo>
                <a:close/>
              </a:path>
              <a:path extrusionOk="0" h="201168" w="208787">
                <a:moveTo>
                  <a:pt x="85344" y="41148"/>
                </a:moveTo>
                <a:lnTo>
                  <a:pt x="65532" y="30480"/>
                </a:lnTo>
                <a:lnTo>
                  <a:pt x="45720" y="19812"/>
                </a:lnTo>
                <a:lnTo>
                  <a:pt x="22860" y="9144"/>
                </a:lnTo>
                <a:lnTo>
                  <a:pt x="0" y="0"/>
                </a:lnTo>
                <a:lnTo>
                  <a:pt x="0" y="1524"/>
                </a:lnTo>
                <a:lnTo>
                  <a:pt x="22860" y="10668"/>
                </a:lnTo>
                <a:lnTo>
                  <a:pt x="44196" y="21336"/>
                </a:lnTo>
                <a:lnTo>
                  <a:pt x="65532" y="32004"/>
                </a:lnTo>
                <a:lnTo>
                  <a:pt x="85344" y="4114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4" name="Google Shape;1084;p55"/>
          <p:cNvSpPr/>
          <p:nvPr/>
        </p:nvSpPr>
        <p:spPr>
          <a:xfrm>
            <a:off x="3779519" y="3779519"/>
            <a:ext cx="178308" cy="176784"/>
          </a:xfrm>
          <a:custGeom>
            <a:rect b="b" l="l" r="r" t="t"/>
            <a:pathLst>
              <a:path extrusionOk="0" h="176784" w="178308">
                <a:moveTo>
                  <a:pt x="178308" y="176784"/>
                </a:moveTo>
                <a:lnTo>
                  <a:pt x="176784" y="164592"/>
                </a:lnTo>
                <a:lnTo>
                  <a:pt x="176784" y="163068"/>
                </a:lnTo>
                <a:lnTo>
                  <a:pt x="175260" y="150875"/>
                </a:lnTo>
                <a:lnTo>
                  <a:pt x="172212" y="138684"/>
                </a:lnTo>
                <a:lnTo>
                  <a:pt x="167639" y="128015"/>
                </a:lnTo>
                <a:lnTo>
                  <a:pt x="161544" y="117348"/>
                </a:lnTo>
                <a:lnTo>
                  <a:pt x="155448" y="105156"/>
                </a:lnTo>
                <a:lnTo>
                  <a:pt x="146304" y="94487"/>
                </a:lnTo>
                <a:lnTo>
                  <a:pt x="137160" y="83820"/>
                </a:lnTo>
                <a:lnTo>
                  <a:pt x="128016" y="74675"/>
                </a:lnTo>
                <a:lnTo>
                  <a:pt x="115824" y="64008"/>
                </a:lnTo>
                <a:lnTo>
                  <a:pt x="103632" y="53339"/>
                </a:lnTo>
                <a:lnTo>
                  <a:pt x="88392" y="44196"/>
                </a:lnTo>
                <a:lnTo>
                  <a:pt x="73151" y="35051"/>
                </a:lnTo>
                <a:lnTo>
                  <a:pt x="56387" y="25908"/>
                </a:lnTo>
                <a:lnTo>
                  <a:pt x="39624" y="16763"/>
                </a:lnTo>
                <a:lnTo>
                  <a:pt x="21336" y="7620"/>
                </a:lnTo>
                <a:lnTo>
                  <a:pt x="1524" y="0"/>
                </a:lnTo>
                <a:lnTo>
                  <a:pt x="0" y="1524"/>
                </a:lnTo>
                <a:lnTo>
                  <a:pt x="19812" y="9144"/>
                </a:lnTo>
                <a:lnTo>
                  <a:pt x="38100" y="18287"/>
                </a:lnTo>
                <a:lnTo>
                  <a:pt x="56387" y="27432"/>
                </a:lnTo>
                <a:lnTo>
                  <a:pt x="73151" y="36575"/>
                </a:lnTo>
                <a:lnTo>
                  <a:pt x="88392" y="45720"/>
                </a:lnTo>
                <a:lnTo>
                  <a:pt x="102108" y="54863"/>
                </a:lnTo>
                <a:lnTo>
                  <a:pt x="114300" y="65532"/>
                </a:lnTo>
                <a:lnTo>
                  <a:pt x="126492" y="74675"/>
                </a:lnTo>
                <a:lnTo>
                  <a:pt x="137160" y="85344"/>
                </a:lnTo>
                <a:lnTo>
                  <a:pt x="146304" y="96012"/>
                </a:lnTo>
                <a:lnTo>
                  <a:pt x="153924" y="106680"/>
                </a:lnTo>
                <a:lnTo>
                  <a:pt x="160020" y="117348"/>
                </a:lnTo>
                <a:lnTo>
                  <a:pt x="166116" y="128015"/>
                </a:lnTo>
                <a:lnTo>
                  <a:pt x="170687" y="140208"/>
                </a:lnTo>
                <a:lnTo>
                  <a:pt x="173736" y="150875"/>
                </a:lnTo>
                <a:lnTo>
                  <a:pt x="175260" y="163068"/>
                </a:lnTo>
                <a:lnTo>
                  <a:pt x="175260" y="176784"/>
                </a:lnTo>
                <a:lnTo>
                  <a:pt x="178308" y="17678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5" name="Google Shape;1085;p55"/>
          <p:cNvSpPr/>
          <p:nvPr/>
        </p:nvSpPr>
        <p:spPr>
          <a:xfrm>
            <a:off x="3956303" y="3957065"/>
            <a:ext cx="91439" cy="0"/>
          </a:xfrm>
          <a:custGeom>
            <a:rect b="b" l="l" r="r" t="t"/>
            <a:pathLst>
              <a:path extrusionOk="0" h="120000" w="91439">
                <a:moveTo>
                  <a:pt x="0" y="0"/>
                </a:moveTo>
                <a:lnTo>
                  <a:pt x="91439"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6" name="Google Shape;1086;p55"/>
          <p:cNvSpPr/>
          <p:nvPr/>
        </p:nvSpPr>
        <p:spPr>
          <a:xfrm>
            <a:off x="3774947" y="3957065"/>
            <a:ext cx="92963" cy="0"/>
          </a:xfrm>
          <a:custGeom>
            <a:rect b="b" l="l" r="r" t="t"/>
            <a:pathLst>
              <a:path extrusionOk="0" h="120000" w="92963">
                <a:moveTo>
                  <a:pt x="0" y="0"/>
                </a:moveTo>
                <a:lnTo>
                  <a:pt x="92963"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7" name="Google Shape;1087;p55"/>
          <p:cNvSpPr/>
          <p:nvPr/>
        </p:nvSpPr>
        <p:spPr>
          <a:xfrm>
            <a:off x="3648455" y="3956303"/>
            <a:ext cx="128015" cy="112775"/>
          </a:xfrm>
          <a:custGeom>
            <a:rect b="b" l="l" r="r" t="t"/>
            <a:pathLst>
              <a:path extrusionOk="0" h="112775" w="128015">
                <a:moveTo>
                  <a:pt x="16763" y="105155"/>
                </a:moveTo>
                <a:lnTo>
                  <a:pt x="27432" y="100584"/>
                </a:lnTo>
                <a:lnTo>
                  <a:pt x="38100" y="94487"/>
                </a:lnTo>
                <a:lnTo>
                  <a:pt x="42672" y="91439"/>
                </a:lnTo>
                <a:lnTo>
                  <a:pt x="38100" y="92963"/>
                </a:lnTo>
                <a:lnTo>
                  <a:pt x="27432" y="99060"/>
                </a:lnTo>
                <a:lnTo>
                  <a:pt x="15239" y="103631"/>
                </a:lnTo>
                <a:lnTo>
                  <a:pt x="4572" y="109727"/>
                </a:lnTo>
                <a:lnTo>
                  <a:pt x="1524" y="111251"/>
                </a:lnTo>
                <a:lnTo>
                  <a:pt x="0" y="109727"/>
                </a:lnTo>
                <a:lnTo>
                  <a:pt x="1524" y="112775"/>
                </a:lnTo>
                <a:lnTo>
                  <a:pt x="4572" y="111251"/>
                </a:lnTo>
                <a:lnTo>
                  <a:pt x="16763" y="105155"/>
                </a:lnTo>
                <a:close/>
              </a:path>
              <a:path extrusionOk="0" h="112775" w="128015">
                <a:moveTo>
                  <a:pt x="74675" y="73151"/>
                </a:moveTo>
                <a:lnTo>
                  <a:pt x="82295" y="67055"/>
                </a:lnTo>
                <a:lnTo>
                  <a:pt x="89915" y="60960"/>
                </a:lnTo>
                <a:lnTo>
                  <a:pt x="96011" y="56387"/>
                </a:lnTo>
                <a:lnTo>
                  <a:pt x="102107" y="50291"/>
                </a:lnTo>
                <a:lnTo>
                  <a:pt x="106679" y="44196"/>
                </a:lnTo>
                <a:lnTo>
                  <a:pt x="109727" y="41148"/>
                </a:lnTo>
                <a:lnTo>
                  <a:pt x="111251" y="38100"/>
                </a:lnTo>
                <a:lnTo>
                  <a:pt x="115823" y="32003"/>
                </a:lnTo>
                <a:lnTo>
                  <a:pt x="118871" y="24384"/>
                </a:lnTo>
                <a:lnTo>
                  <a:pt x="114299" y="30479"/>
                </a:lnTo>
                <a:lnTo>
                  <a:pt x="109727" y="36575"/>
                </a:lnTo>
                <a:lnTo>
                  <a:pt x="108203" y="39624"/>
                </a:lnTo>
                <a:lnTo>
                  <a:pt x="105155" y="42672"/>
                </a:lnTo>
                <a:lnTo>
                  <a:pt x="100583" y="48767"/>
                </a:lnTo>
                <a:lnTo>
                  <a:pt x="94487" y="54863"/>
                </a:lnTo>
                <a:lnTo>
                  <a:pt x="88391" y="60960"/>
                </a:lnTo>
                <a:lnTo>
                  <a:pt x="82295" y="65531"/>
                </a:lnTo>
                <a:lnTo>
                  <a:pt x="73151" y="71627"/>
                </a:lnTo>
                <a:lnTo>
                  <a:pt x="65531" y="77724"/>
                </a:lnTo>
                <a:lnTo>
                  <a:pt x="56387" y="82296"/>
                </a:lnTo>
                <a:lnTo>
                  <a:pt x="47243" y="88391"/>
                </a:lnTo>
                <a:lnTo>
                  <a:pt x="42672" y="91439"/>
                </a:lnTo>
                <a:lnTo>
                  <a:pt x="48767" y="89915"/>
                </a:lnTo>
                <a:lnTo>
                  <a:pt x="57911" y="83819"/>
                </a:lnTo>
                <a:lnTo>
                  <a:pt x="67055" y="79248"/>
                </a:lnTo>
                <a:lnTo>
                  <a:pt x="74675" y="73151"/>
                </a:lnTo>
                <a:close/>
              </a:path>
              <a:path extrusionOk="0" h="112775" w="128015">
                <a:moveTo>
                  <a:pt x="123443" y="19812"/>
                </a:moveTo>
                <a:lnTo>
                  <a:pt x="123443" y="18287"/>
                </a:lnTo>
                <a:lnTo>
                  <a:pt x="124967" y="9143"/>
                </a:lnTo>
                <a:lnTo>
                  <a:pt x="126491" y="4572"/>
                </a:lnTo>
                <a:lnTo>
                  <a:pt x="128015" y="0"/>
                </a:lnTo>
                <a:lnTo>
                  <a:pt x="126491" y="0"/>
                </a:lnTo>
                <a:lnTo>
                  <a:pt x="124967" y="4572"/>
                </a:lnTo>
                <a:lnTo>
                  <a:pt x="123443" y="9143"/>
                </a:lnTo>
                <a:lnTo>
                  <a:pt x="121919" y="18287"/>
                </a:lnTo>
                <a:lnTo>
                  <a:pt x="118871" y="24384"/>
                </a:lnTo>
                <a:lnTo>
                  <a:pt x="123443" y="198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8" name="Google Shape;1088;p55"/>
          <p:cNvSpPr/>
          <p:nvPr/>
        </p:nvSpPr>
        <p:spPr>
          <a:xfrm>
            <a:off x="3576827" y="3956303"/>
            <a:ext cx="105155" cy="88391"/>
          </a:xfrm>
          <a:custGeom>
            <a:rect b="b" l="l" r="r" t="t"/>
            <a:pathLst>
              <a:path extrusionOk="0" h="88391" w="105155">
                <a:moveTo>
                  <a:pt x="97536" y="18287"/>
                </a:moveTo>
                <a:lnTo>
                  <a:pt x="91439" y="27431"/>
                </a:lnTo>
                <a:lnTo>
                  <a:pt x="83820" y="36575"/>
                </a:lnTo>
                <a:lnTo>
                  <a:pt x="74675" y="44196"/>
                </a:lnTo>
                <a:lnTo>
                  <a:pt x="64008" y="53339"/>
                </a:lnTo>
                <a:lnTo>
                  <a:pt x="51815" y="60960"/>
                </a:lnTo>
                <a:lnTo>
                  <a:pt x="38100" y="68579"/>
                </a:lnTo>
                <a:lnTo>
                  <a:pt x="22860" y="76200"/>
                </a:lnTo>
                <a:lnTo>
                  <a:pt x="6096" y="83819"/>
                </a:lnTo>
                <a:lnTo>
                  <a:pt x="4572" y="85343"/>
                </a:lnTo>
                <a:lnTo>
                  <a:pt x="1524" y="85343"/>
                </a:lnTo>
                <a:lnTo>
                  <a:pt x="0" y="86867"/>
                </a:lnTo>
                <a:lnTo>
                  <a:pt x="0" y="88391"/>
                </a:lnTo>
                <a:lnTo>
                  <a:pt x="3048" y="86867"/>
                </a:lnTo>
                <a:lnTo>
                  <a:pt x="1524" y="86867"/>
                </a:lnTo>
                <a:lnTo>
                  <a:pt x="4572" y="86867"/>
                </a:lnTo>
                <a:lnTo>
                  <a:pt x="6096" y="85343"/>
                </a:lnTo>
                <a:lnTo>
                  <a:pt x="22860" y="77724"/>
                </a:lnTo>
                <a:lnTo>
                  <a:pt x="38100" y="70103"/>
                </a:lnTo>
                <a:lnTo>
                  <a:pt x="51815" y="62484"/>
                </a:lnTo>
                <a:lnTo>
                  <a:pt x="64008" y="54863"/>
                </a:lnTo>
                <a:lnTo>
                  <a:pt x="74675" y="45719"/>
                </a:lnTo>
                <a:lnTo>
                  <a:pt x="83820" y="38100"/>
                </a:lnTo>
                <a:lnTo>
                  <a:pt x="92963" y="27431"/>
                </a:lnTo>
                <a:lnTo>
                  <a:pt x="99060" y="19812"/>
                </a:lnTo>
                <a:lnTo>
                  <a:pt x="99060" y="18287"/>
                </a:lnTo>
                <a:lnTo>
                  <a:pt x="102108" y="9143"/>
                </a:lnTo>
                <a:lnTo>
                  <a:pt x="97536" y="18287"/>
                </a:lnTo>
                <a:close/>
              </a:path>
              <a:path extrusionOk="0" h="88391" w="105155">
                <a:moveTo>
                  <a:pt x="103632" y="0"/>
                </a:moveTo>
                <a:lnTo>
                  <a:pt x="102108" y="4572"/>
                </a:lnTo>
                <a:lnTo>
                  <a:pt x="102108" y="6096"/>
                </a:lnTo>
                <a:lnTo>
                  <a:pt x="100584" y="9143"/>
                </a:lnTo>
                <a:lnTo>
                  <a:pt x="102108" y="9143"/>
                </a:lnTo>
                <a:lnTo>
                  <a:pt x="103632" y="7619"/>
                </a:lnTo>
                <a:lnTo>
                  <a:pt x="103632" y="4572"/>
                </a:lnTo>
                <a:lnTo>
                  <a:pt x="105155" y="0"/>
                </a:lnTo>
                <a:lnTo>
                  <a:pt x="10363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9" name="Google Shape;1089;p55"/>
          <p:cNvSpPr/>
          <p:nvPr/>
        </p:nvSpPr>
        <p:spPr>
          <a:xfrm>
            <a:off x="3646931" y="4067555"/>
            <a:ext cx="0" cy="0"/>
          </a:xfrm>
          <a:custGeom>
            <a:rect b="b" l="l" r="r" t="t"/>
            <a:pathLst>
              <a:path extrusionOk="0" h="120000" w="120000">
                <a:moveTo>
                  <a:pt x="0" y="0"/>
                </a:move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0" name="Google Shape;1090;p55"/>
          <p:cNvSpPr/>
          <p:nvPr/>
        </p:nvSpPr>
        <p:spPr>
          <a:xfrm>
            <a:off x="3326891" y="4067555"/>
            <a:ext cx="320039" cy="53339"/>
          </a:xfrm>
          <a:custGeom>
            <a:rect b="b" l="l" r="r" t="t"/>
            <a:pathLst>
              <a:path extrusionOk="0" h="53339" w="320039">
                <a:moveTo>
                  <a:pt x="1524" y="53339"/>
                </a:moveTo>
                <a:lnTo>
                  <a:pt x="22860" y="53339"/>
                </a:lnTo>
                <a:lnTo>
                  <a:pt x="45720" y="51815"/>
                </a:lnTo>
                <a:lnTo>
                  <a:pt x="67056" y="50291"/>
                </a:lnTo>
                <a:lnTo>
                  <a:pt x="88391" y="48767"/>
                </a:lnTo>
                <a:lnTo>
                  <a:pt x="108203" y="47244"/>
                </a:lnTo>
                <a:lnTo>
                  <a:pt x="129539" y="45720"/>
                </a:lnTo>
                <a:lnTo>
                  <a:pt x="149351" y="42672"/>
                </a:lnTo>
                <a:lnTo>
                  <a:pt x="169163" y="39624"/>
                </a:lnTo>
                <a:lnTo>
                  <a:pt x="187451" y="36575"/>
                </a:lnTo>
                <a:lnTo>
                  <a:pt x="207263" y="33527"/>
                </a:lnTo>
                <a:lnTo>
                  <a:pt x="225551" y="28956"/>
                </a:lnTo>
                <a:lnTo>
                  <a:pt x="243839" y="24384"/>
                </a:lnTo>
                <a:lnTo>
                  <a:pt x="260603" y="19812"/>
                </a:lnTo>
                <a:lnTo>
                  <a:pt x="278891" y="15239"/>
                </a:lnTo>
                <a:lnTo>
                  <a:pt x="295656" y="9144"/>
                </a:lnTo>
                <a:lnTo>
                  <a:pt x="312420" y="4572"/>
                </a:lnTo>
                <a:lnTo>
                  <a:pt x="320039" y="0"/>
                </a:lnTo>
                <a:lnTo>
                  <a:pt x="310896" y="3048"/>
                </a:lnTo>
                <a:lnTo>
                  <a:pt x="294132" y="7620"/>
                </a:lnTo>
                <a:lnTo>
                  <a:pt x="277368" y="13715"/>
                </a:lnTo>
                <a:lnTo>
                  <a:pt x="260603" y="18287"/>
                </a:lnTo>
                <a:lnTo>
                  <a:pt x="243839" y="22860"/>
                </a:lnTo>
                <a:lnTo>
                  <a:pt x="225551" y="27432"/>
                </a:lnTo>
                <a:lnTo>
                  <a:pt x="205739" y="32003"/>
                </a:lnTo>
                <a:lnTo>
                  <a:pt x="187451" y="35051"/>
                </a:lnTo>
                <a:lnTo>
                  <a:pt x="169163" y="38100"/>
                </a:lnTo>
                <a:lnTo>
                  <a:pt x="149351" y="41148"/>
                </a:lnTo>
                <a:lnTo>
                  <a:pt x="129539" y="44196"/>
                </a:lnTo>
                <a:lnTo>
                  <a:pt x="108203" y="45720"/>
                </a:lnTo>
                <a:lnTo>
                  <a:pt x="88391" y="47244"/>
                </a:lnTo>
                <a:lnTo>
                  <a:pt x="67056" y="48767"/>
                </a:lnTo>
                <a:lnTo>
                  <a:pt x="45720" y="50291"/>
                </a:lnTo>
                <a:lnTo>
                  <a:pt x="22860" y="51815"/>
                </a:lnTo>
                <a:lnTo>
                  <a:pt x="0" y="51815"/>
                </a:lnTo>
                <a:lnTo>
                  <a:pt x="1524" y="5333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1" name="Google Shape;1091;p55"/>
          <p:cNvSpPr/>
          <p:nvPr/>
        </p:nvSpPr>
        <p:spPr>
          <a:xfrm>
            <a:off x="3646931" y="4066793"/>
            <a:ext cx="1524" cy="0"/>
          </a:xfrm>
          <a:custGeom>
            <a:rect b="b" l="l" r="r" t="t"/>
            <a:pathLst>
              <a:path extrusionOk="0" h="120000" w="1524">
                <a:moveTo>
                  <a:pt x="0" y="0"/>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2" name="Google Shape;1092;p55"/>
          <p:cNvSpPr/>
          <p:nvPr/>
        </p:nvSpPr>
        <p:spPr>
          <a:xfrm>
            <a:off x="3326891" y="4093463"/>
            <a:ext cx="394715" cy="67055"/>
          </a:xfrm>
          <a:custGeom>
            <a:rect b="b" l="l" r="r" t="t"/>
            <a:pathLst>
              <a:path extrusionOk="0" h="67055" w="394715">
                <a:moveTo>
                  <a:pt x="1524" y="67055"/>
                </a:moveTo>
                <a:lnTo>
                  <a:pt x="15239" y="67055"/>
                </a:lnTo>
                <a:lnTo>
                  <a:pt x="28956" y="65531"/>
                </a:lnTo>
                <a:lnTo>
                  <a:pt x="56387" y="65531"/>
                </a:lnTo>
                <a:lnTo>
                  <a:pt x="70103" y="64007"/>
                </a:lnTo>
                <a:lnTo>
                  <a:pt x="83820" y="64007"/>
                </a:lnTo>
                <a:lnTo>
                  <a:pt x="111251" y="62483"/>
                </a:lnTo>
                <a:lnTo>
                  <a:pt x="137160" y="59436"/>
                </a:lnTo>
                <a:lnTo>
                  <a:pt x="149351" y="57912"/>
                </a:lnTo>
                <a:lnTo>
                  <a:pt x="155448" y="57912"/>
                </a:lnTo>
                <a:lnTo>
                  <a:pt x="163068" y="56387"/>
                </a:lnTo>
                <a:lnTo>
                  <a:pt x="188975" y="53339"/>
                </a:lnTo>
                <a:lnTo>
                  <a:pt x="201168" y="51815"/>
                </a:lnTo>
                <a:lnTo>
                  <a:pt x="213360" y="50291"/>
                </a:lnTo>
                <a:lnTo>
                  <a:pt x="225551" y="47243"/>
                </a:lnTo>
                <a:lnTo>
                  <a:pt x="228600" y="47243"/>
                </a:lnTo>
                <a:lnTo>
                  <a:pt x="231648" y="45719"/>
                </a:lnTo>
                <a:lnTo>
                  <a:pt x="237744" y="45719"/>
                </a:lnTo>
                <a:lnTo>
                  <a:pt x="262127" y="41148"/>
                </a:lnTo>
                <a:lnTo>
                  <a:pt x="266700" y="39624"/>
                </a:lnTo>
                <a:lnTo>
                  <a:pt x="269748" y="38100"/>
                </a:lnTo>
                <a:lnTo>
                  <a:pt x="272796" y="38100"/>
                </a:lnTo>
                <a:lnTo>
                  <a:pt x="284988" y="35051"/>
                </a:lnTo>
                <a:lnTo>
                  <a:pt x="307848" y="28955"/>
                </a:lnTo>
                <a:lnTo>
                  <a:pt x="330708" y="22859"/>
                </a:lnTo>
                <a:lnTo>
                  <a:pt x="341375" y="19812"/>
                </a:lnTo>
                <a:lnTo>
                  <a:pt x="352044" y="16763"/>
                </a:lnTo>
                <a:lnTo>
                  <a:pt x="373379" y="9143"/>
                </a:lnTo>
                <a:lnTo>
                  <a:pt x="384047" y="6095"/>
                </a:lnTo>
                <a:lnTo>
                  <a:pt x="388619" y="3048"/>
                </a:lnTo>
                <a:lnTo>
                  <a:pt x="394715" y="1524"/>
                </a:lnTo>
                <a:lnTo>
                  <a:pt x="393191" y="0"/>
                </a:lnTo>
                <a:lnTo>
                  <a:pt x="388619" y="1524"/>
                </a:lnTo>
                <a:lnTo>
                  <a:pt x="382523" y="4571"/>
                </a:lnTo>
                <a:lnTo>
                  <a:pt x="373379" y="7619"/>
                </a:lnTo>
                <a:lnTo>
                  <a:pt x="352044" y="15239"/>
                </a:lnTo>
                <a:lnTo>
                  <a:pt x="339851" y="18287"/>
                </a:lnTo>
                <a:lnTo>
                  <a:pt x="329184" y="21336"/>
                </a:lnTo>
                <a:lnTo>
                  <a:pt x="307848" y="27431"/>
                </a:lnTo>
                <a:lnTo>
                  <a:pt x="284988" y="33527"/>
                </a:lnTo>
                <a:lnTo>
                  <a:pt x="272796" y="36575"/>
                </a:lnTo>
                <a:lnTo>
                  <a:pt x="269748" y="36575"/>
                </a:lnTo>
                <a:lnTo>
                  <a:pt x="266700" y="38100"/>
                </a:lnTo>
                <a:lnTo>
                  <a:pt x="260603" y="39624"/>
                </a:lnTo>
                <a:lnTo>
                  <a:pt x="237744" y="44195"/>
                </a:lnTo>
                <a:lnTo>
                  <a:pt x="231648" y="44195"/>
                </a:lnTo>
                <a:lnTo>
                  <a:pt x="228600" y="45719"/>
                </a:lnTo>
                <a:lnTo>
                  <a:pt x="225551" y="45719"/>
                </a:lnTo>
                <a:lnTo>
                  <a:pt x="213360" y="48767"/>
                </a:lnTo>
                <a:lnTo>
                  <a:pt x="199644" y="50291"/>
                </a:lnTo>
                <a:lnTo>
                  <a:pt x="187451" y="51815"/>
                </a:lnTo>
                <a:lnTo>
                  <a:pt x="163068" y="54863"/>
                </a:lnTo>
                <a:lnTo>
                  <a:pt x="155448" y="56387"/>
                </a:lnTo>
                <a:lnTo>
                  <a:pt x="149351" y="56387"/>
                </a:lnTo>
                <a:lnTo>
                  <a:pt x="137160" y="57912"/>
                </a:lnTo>
                <a:lnTo>
                  <a:pt x="111251" y="60959"/>
                </a:lnTo>
                <a:lnTo>
                  <a:pt x="83820" y="62483"/>
                </a:lnTo>
                <a:lnTo>
                  <a:pt x="70103" y="62483"/>
                </a:lnTo>
                <a:lnTo>
                  <a:pt x="56387" y="64007"/>
                </a:lnTo>
                <a:lnTo>
                  <a:pt x="28956" y="64007"/>
                </a:lnTo>
                <a:lnTo>
                  <a:pt x="15239" y="65531"/>
                </a:lnTo>
                <a:lnTo>
                  <a:pt x="0" y="65531"/>
                </a:lnTo>
                <a:lnTo>
                  <a:pt x="1524" y="6705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3" name="Google Shape;1093;p55"/>
          <p:cNvSpPr/>
          <p:nvPr/>
        </p:nvSpPr>
        <p:spPr>
          <a:xfrm>
            <a:off x="3646931" y="4067555"/>
            <a:ext cx="74675" cy="27432"/>
          </a:xfrm>
          <a:custGeom>
            <a:rect b="b" l="l" r="r" t="t"/>
            <a:pathLst>
              <a:path extrusionOk="0" h="27432" w="74675">
                <a:moveTo>
                  <a:pt x="74675" y="27432"/>
                </a:moveTo>
                <a:lnTo>
                  <a:pt x="74675" y="25908"/>
                </a:lnTo>
                <a:lnTo>
                  <a:pt x="0" y="0"/>
                </a:lnTo>
                <a:lnTo>
                  <a:pt x="0" y="1524"/>
                </a:lnTo>
                <a:lnTo>
                  <a:pt x="74675" y="2743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4" name="Google Shape;1094;p55"/>
          <p:cNvSpPr/>
          <p:nvPr/>
        </p:nvSpPr>
        <p:spPr>
          <a:xfrm>
            <a:off x="3326891" y="4117847"/>
            <a:ext cx="461771" cy="80772"/>
          </a:xfrm>
          <a:custGeom>
            <a:rect b="b" l="l" r="r" t="t"/>
            <a:pathLst>
              <a:path extrusionOk="0" h="80772" w="461771">
                <a:moveTo>
                  <a:pt x="1524" y="80772"/>
                </a:moveTo>
                <a:lnTo>
                  <a:pt x="16763" y="80772"/>
                </a:lnTo>
                <a:lnTo>
                  <a:pt x="32003" y="79248"/>
                </a:lnTo>
                <a:lnTo>
                  <a:pt x="62484" y="79248"/>
                </a:lnTo>
                <a:lnTo>
                  <a:pt x="92963" y="77724"/>
                </a:lnTo>
                <a:lnTo>
                  <a:pt x="108203" y="76200"/>
                </a:lnTo>
                <a:lnTo>
                  <a:pt x="123444" y="76200"/>
                </a:lnTo>
                <a:lnTo>
                  <a:pt x="137160" y="74675"/>
                </a:lnTo>
                <a:lnTo>
                  <a:pt x="144779" y="73152"/>
                </a:lnTo>
                <a:lnTo>
                  <a:pt x="152400" y="73152"/>
                </a:lnTo>
                <a:lnTo>
                  <a:pt x="166115" y="71628"/>
                </a:lnTo>
                <a:lnTo>
                  <a:pt x="181356" y="70104"/>
                </a:lnTo>
                <a:lnTo>
                  <a:pt x="195072" y="67056"/>
                </a:lnTo>
                <a:lnTo>
                  <a:pt x="208787" y="65532"/>
                </a:lnTo>
                <a:lnTo>
                  <a:pt x="237744" y="62484"/>
                </a:lnTo>
                <a:lnTo>
                  <a:pt x="251460" y="59436"/>
                </a:lnTo>
                <a:lnTo>
                  <a:pt x="263651" y="56387"/>
                </a:lnTo>
                <a:lnTo>
                  <a:pt x="271272" y="54864"/>
                </a:lnTo>
                <a:lnTo>
                  <a:pt x="277368" y="54864"/>
                </a:lnTo>
                <a:lnTo>
                  <a:pt x="291084" y="51816"/>
                </a:lnTo>
                <a:lnTo>
                  <a:pt x="303275" y="48768"/>
                </a:lnTo>
                <a:lnTo>
                  <a:pt x="316991" y="45720"/>
                </a:lnTo>
                <a:lnTo>
                  <a:pt x="342900" y="39624"/>
                </a:lnTo>
                <a:lnTo>
                  <a:pt x="367283" y="32004"/>
                </a:lnTo>
                <a:lnTo>
                  <a:pt x="379475" y="28956"/>
                </a:lnTo>
                <a:lnTo>
                  <a:pt x="391667" y="25908"/>
                </a:lnTo>
                <a:lnTo>
                  <a:pt x="414527" y="16764"/>
                </a:lnTo>
                <a:lnTo>
                  <a:pt x="420623" y="15240"/>
                </a:lnTo>
                <a:lnTo>
                  <a:pt x="426719" y="12192"/>
                </a:lnTo>
                <a:lnTo>
                  <a:pt x="438911" y="9144"/>
                </a:lnTo>
                <a:lnTo>
                  <a:pt x="461771" y="1524"/>
                </a:lnTo>
                <a:lnTo>
                  <a:pt x="460247" y="0"/>
                </a:lnTo>
                <a:lnTo>
                  <a:pt x="437387" y="7620"/>
                </a:lnTo>
                <a:lnTo>
                  <a:pt x="425195" y="10668"/>
                </a:lnTo>
                <a:lnTo>
                  <a:pt x="420623" y="13716"/>
                </a:lnTo>
                <a:lnTo>
                  <a:pt x="414527" y="15240"/>
                </a:lnTo>
                <a:lnTo>
                  <a:pt x="390143" y="24384"/>
                </a:lnTo>
                <a:lnTo>
                  <a:pt x="377951" y="27432"/>
                </a:lnTo>
                <a:lnTo>
                  <a:pt x="365760" y="30480"/>
                </a:lnTo>
                <a:lnTo>
                  <a:pt x="341375" y="38100"/>
                </a:lnTo>
                <a:lnTo>
                  <a:pt x="316991" y="44196"/>
                </a:lnTo>
                <a:lnTo>
                  <a:pt x="303275" y="47244"/>
                </a:lnTo>
                <a:lnTo>
                  <a:pt x="291084" y="50292"/>
                </a:lnTo>
                <a:lnTo>
                  <a:pt x="277368" y="53340"/>
                </a:lnTo>
                <a:lnTo>
                  <a:pt x="269748" y="53340"/>
                </a:lnTo>
                <a:lnTo>
                  <a:pt x="263651" y="54864"/>
                </a:lnTo>
                <a:lnTo>
                  <a:pt x="249936" y="57912"/>
                </a:lnTo>
                <a:lnTo>
                  <a:pt x="237744" y="60960"/>
                </a:lnTo>
                <a:lnTo>
                  <a:pt x="208787" y="64008"/>
                </a:lnTo>
                <a:lnTo>
                  <a:pt x="195072" y="65532"/>
                </a:lnTo>
                <a:lnTo>
                  <a:pt x="181356" y="68580"/>
                </a:lnTo>
                <a:lnTo>
                  <a:pt x="166115" y="70104"/>
                </a:lnTo>
                <a:lnTo>
                  <a:pt x="152400" y="71628"/>
                </a:lnTo>
                <a:lnTo>
                  <a:pt x="144779" y="71628"/>
                </a:lnTo>
                <a:lnTo>
                  <a:pt x="137160" y="73152"/>
                </a:lnTo>
                <a:lnTo>
                  <a:pt x="123444" y="73152"/>
                </a:lnTo>
                <a:lnTo>
                  <a:pt x="108203" y="74675"/>
                </a:lnTo>
                <a:lnTo>
                  <a:pt x="92963" y="76200"/>
                </a:lnTo>
                <a:lnTo>
                  <a:pt x="62484" y="77724"/>
                </a:lnTo>
                <a:lnTo>
                  <a:pt x="32003" y="77724"/>
                </a:lnTo>
                <a:lnTo>
                  <a:pt x="16763" y="79248"/>
                </a:lnTo>
                <a:lnTo>
                  <a:pt x="0" y="79248"/>
                </a:lnTo>
                <a:lnTo>
                  <a:pt x="1524" y="807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5" name="Google Shape;1095;p55"/>
          <p:cNvSpPr/>
          <p:nvPr/>
        </p:nvSpPr>
        <p:spPr>
          <a:xfrm>
            <a:off x="3787139" y="4117847"/>
            <a:ext cx="74675" cy="27432"/>
          </a:xfrm>
          <a:custGeom>
            <a:rect b="b" l="l" r="r" t="t"/>
            <a:pathLst>
              <a:path extrusionOk="0" h="27432" w="74675">
                <a:moveTo>
                  <a:pt x="73151" y="27432"/>
                </a:moveTo>
                <a:lnTo>
                  <a:pt x="74675" y="25908"/>
                </a:lnTo>
                <a:lnTo>
                  <a:pt x="1524" y="0"/>
                </a:lnTo>
                <a:lnTo>
                  <a:pt x="0" y="1524"/>
                </a:lnTo>
                <a:lnTo>
                  <a:pt x="73151" y="2743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6" name="Google Shape;1096;p55"/>
          <p:cNvSpPr/>
          <p:nvPr/>
        </p:nvSpPr>
        <p:spPr>
          <a:xfrm>
            <a:off x="3787139" y="3956303"/>
            <a:ext cx="170687" cy="163067"/>
          </a:xfrm>
          <a:custGeom>
            <a:rect b="b" l="l" r="r" t="t"/>
            <a:pathLst>
              <a:path extrusionOk="0" h="163067" w="170687">
                <a:moveTo>
                  <a:pt x="12191" y="156972"/>
                </a:moveTo>
                <a:lnTo>
                  <a:pt x="0" y="161543"/>
                </a:lnTo>
                <a:lnTo>
                  <a:pt x="1524" y="163067"/>
                </a:lnTo>
                <a:lnTo>
                  <a:pt x="12191" y="158496"/>
                </a:lnTo>
                <a:lnTo>
                  <a:pt x="30479" y="149351"/>
                </a:lnTo>
                <a:lnTo>
                  <a:pt x="39624" y="146303"/>
                </a:lnTo>
                <a:lnTo>
                  <a:pt x="42672" y="143255"/>
                </a:lnTo>
                <a:lnTo>
                  <a:pt x="48767" y="141731"/>
                </a:lnTo>
                <a:lnTo>
                  <a:pt x="64008" y="132587"/>
                </a:lnTo>
                <a:lnTo>
                  <a:pt x="79248" y="123443"/>
                </a:lnTo>
                <a:lnTo>
                  <a:pt x="92963" y="114300"/>
                </a:lnTo>
                <a:lnTo>
                  <a:pt x="106679" y="105155"/>
                </a:lnTo>
                <a:lnTo>
                  <a:pt x="112775" y="99060"/>
                </a:lnTo>
                <a:lnTo>
                  <a:pt x="114300" y="97536"/>
                </a:lnTo>
                <a:lnTo>
                  <a:pt x="117348" y="94487"/>
                </a:lnTo>
                <a:lnTo>
                  <a:pt x="128015" y="85343"/>
                </a:lnTo>
                <a:lnTo>
                  <a:pt x="129539" y="83819"/>
                </a:lnTo>
                <a:lnTo>
                  <a:pt x="132587" y="80772"/>
                </a:lnTo>
                <a:lnTo>
                  <a:pt x="137160" y="74675"/>
                </a:lnTo>
                <a:lnTo>
                  <a:pt x="132587" y="79248"/>
                </a:lnTo>
                <a:lnTo>
                  <a:pt x="129539" y="80772"/>
                </a:lnTo>
                <a:lnTo>
                  <a:pt x="128015" y="83819"/>
                </a:lnTo>
                <a:lnTo>
                  <a:pt x="117348" y="92963"/>
                </a:lnTo>
                <a:lnTo>
                  <a:pt x="114300" y="96012"/>
                </a:lnTo>
                <a:lnTo>
                  <a:pt x="111251" y="99060"/>
                </a:lnTo>
                <a:lnTo>
                  <a:pt x="105155" y="103631"/>
                </a:lnTo>
                <a:lnTo>
                  <a:pt x="92963" y="112775"/>
                </a:lnTo>
                <a:lnTo>
                  <a:pt x="79248" y="121919"/>
                </a:lnTo>
                <a:lnTo>
                  <a:pt x="64008" y="131063"/>
                </a:lnTo>
                <a:lnTo>
                  <a:pt x="47243" y="140208"/>
                </a:lnTo>
                <a:lnTo>
                  <a:pt x="42672" y="141731"/>
                </a:lnTo>
                <a:lnTo>
                  <a:pt x="41148" y="143255"/>
                </a:lnTo>
                <a:lnTo>
                  <a:pt x="38100" y="144779"/>
                </a:lnTo>
                <a:lnTo>
                  <a:pt x="28955" y="149351"/>
                </a:lnTo>
                <a:lnTo>
                  <a:pt x="12191" y="156972"/>
                </a:lnTo>
                <a:close/>
              </a:path>
              <a:path extrusionOk="0" h="163067" w="170687">
                <a:moveTo>
                  <a:pt x="170687" y="0"/>
                </a:moveTo>
                <a:lnTo>
                  <a:pt x="167639" y="0"/>
                </a:lnTo>
                <a:lnTo>
                  <a:pt x="167639" y="10667"/>
                </a:lnTo>
                <a:lnTo>
                  <a:pt x="164591" y="21336"/>
                </a:lnTo>
                <a:lnTo>
                  <a:pt x="164591" y="24384"/>
                </a:lnTo>
                <a:lnTo>
                  <a:pt x="163067" y="27431"/>
                </a:lnTo>
                <a:lnTo>
                  <a:pt x="161543" y="32003"/>
                </a:lnTo>
                <a:lnTo>
                  <a:pt x="156972" y="44196"/>
                </a:lnTo>
                <a:lnTo>
                  <a:pt x="153924" y="48767"/>
                </a:lnTo>
                <a:lnTo>
                  <a:pt x="152400" y="50291"/>
                </a:lnTo>
                <a:lnTo>
                  <a:pt x="150875" y="53339"/>
                </a:lnTo>
                <a:lnTo>
                  <a:pt x="144779" y="64008"/>
                </a:lnTo>
                <a:lnTo>
                  <a:pt x="137160" y="74675"/>
                </a:lnTo>
                <a:lnTo>
                  <a:pt x="146303" y="65531"/>
                </a:lnTo>
                <a:lnTo>
                  <a:pt x="152400" y="54863"/>
                </a:lnTo>
                <a:lnTo>
                  <a:pt x="153924" y="51815"/>
                </a:lnTo>
                <a:lnTo>
                  <a:pt x="155448" y="48767"/>
                </a:lnTo>
                <a:lnTo>
                  <a:pt x="158496" y="44196"/>
                </a:lnTo>
                <a:lnTo>
                  <a:pt x="163067" y="33527"/>
                </a:lnTo>
                <a:lnTo>
                  <a:pt x="164591" y="27431"/>
                </a:lnTo>
                <a:lnTo>
                  <a:pt x="166115" y="24384"/>
                </a:lnTo>
                <a:lnTo>
                  <a:pt x="166115" y="22860"/>
                </a:lnTo>
                <a:lnTo>
                  <a:pt x="169163" y="10667"/>
                </a:lnTo>
                <a:lnTo>
                  <a:pt x="17068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7" name="Google Shape;1097;p55"/>
          <p:cNvSpPr/>
          <p:nvPr/>
        </p:nvSpPr>
        <p:spPr>
          <a:xfrm>
            <a:off x="3326891" y="4142232"/>
            <a:ext cx="536447" cy="97536"/>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8" name="Google Shape;1098;p55"/>
          <p:cNvSpPr/>
          <p:nvPr/>
        </p:nvSpPr>
        <p:spPr>
          <a:xfrm>
            <a:off x="3328415" y="4143755"/>
            <a:ext cx="533399" cy="92963"/>
          </a:xfrm>
          <a:custGeom>
            <a:rect b="b" l="l" r="r" t="t"/>
            <a:pathLst>
              <a:path extrusionOk="0" h="92963" w="533399">
                <a:moveTo>
                  <a:pt x="533399" y="0"/>
                </a:moveTo>
                <a:lnTo>
                  <a:pt x="0" y="92963"/>
                </a:lnTo>
                <a:lnTo>
                  <a:pt x="44196" y="92963"/>
                </a:lnTo>
                <a:lnTo>
                  <a:pt x="48767" y="91439"/>
                </a:lnTo>
                <a:lnTo>
                  <a:pt x="71627" y="91439"/>
                </a:lnTo>
                <a:lnTo>
                  <a:pt x="108203" y="89915"/>
                </a:lnTo>
                <a:lnTo>
                  <a:pt x="124967" y="88391"/>
                </a:lnTo>
                <a:lnTo>
                  <a:pt x="143255" y="86867"/>
                </a:lnTo>
                <a:lnTo>
                  <a:pt x="176784" y="83820"/>
                </a:lnTo>
                <a:lnTo>
                  <a:pt x="193548" y="82296"/>
                </a:lnTo>
                <a:lnTo>
                  <a:pt x="202691" y="80772"/>
                </a:lnTo>
                <a:lnTo>
                  <a:pt x="210312" y="80772"/>
                </a:lnTo>
                <a:lnTo>
                  <a:pt x="219455" y="79248"/>
                </a:lnTo>
                <a:lnTo>
                  <a:pt x="227075" y="77724"/>
                </a:lnTo>
                <a:lnTo>
                  <a:pt x="243839" y="76200"/>
                </a:lnTo>
                <a:lnTo>
                  <a:pt x="277367" y="71627"/>
                </a:lnTo>
                <a:lnTo>
                  <a:pt x="292608" y="68579"/>
                </a:lnTo>
                <a:lnTo>
                  <a:pt x="307848" y="65532"/>
                </a:lnTo>
                <a:lnTo>
                  <a:pt x="338327" y="59436"/>
                </a:lnTo>
                <a:lnTo>
                  <a:pt x="368807" y="53339"/>
                </a:lnTo>
                <a:lnTo>
                  <a:pt x="376427" y="50291"/>
                </a:lnTo>
                <a:lnTo>
                  <a:pt x="379475" y="50291"/>
                </a:lnTo>
                <a:lnTo>
                  <a:pt x="384047" y="48767"/>
                </a:lnTo>
                <a:lnTo>
                  <a:pt x="399287" y="45720"/>
                </a:lnTo>
                <a:lnTo>
                  <a:pt x="426719" y="36575"/>
                </a:lnTo>
                <a:lnTo>
                  <a:pt x="429767" y="36575"/>
                </a:lnTo>
                <a:lnTo>
                  <a:pt x="434339" y="35051"/>
                </a:lnTo>
                <a:lnTo>
                  <a:pt x="440435" y="33527"/>
                </a:lnTo>
                <a:lnTo>
                  <a:pt x="455675" y="28956"/>
                </a:lnTo>
                <a:lnTo>
                  <a:pt x="469391" y="24384"/>
                </a:lnTo>
                <a:lnTo>
                  <a:pt x="475487" y="21336"/>
                </a:lnTo>
                <a:lnTo>
                  <a:pt x="483107" y="18287"/>
                </a:lnTo>
                <a:lnTo>
                  <a:pt x="509015" y="9144"/>
                </a:lnTo>
                <a:lnTo>
                  <a:pt x="53339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9" name="Google Shape;1099;p55"/>
          <p:cNvSpPr/>
          <p:nvPr/>
        </p:nvSpPr>
        <p:spPr>
          <a:xfrm>
            <a:off x="3326891" y="4142232"/>
            <a:ext cx="536447" cy="97536"/>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0" name="Google Shape;1100;p55"/>
          <p:cNvSpPr/>
          <p:nvPr/>
        </p:nvSpPr>
        <p:spPr>
          <a:xfrm>
            <a:off x="3860291" y="3956303"/>
            <a:ext cx="190500" cy="187451"/>
          </a:xfrm>
          <a:custGeom>
            <a:rect b="b" l="l" r="r" t="t"/>
            <a:pathLst>
              <a:path extrusionOk="0" h="187451" w="190500">
                <a:moveTo>
                  <a:pt x="1524" y="187451"/>
                </a:moveTo>
                <a:lnTo>
                  <a:pt x="4572" y="185927"/>
                </a:lnTo>
                <a:lnTo>
                  <a:pt x="27432" y="175260"/>
                </a:lnTo>
                <a:lnTo>
                  <a:pt x="36575" y="170687"/>
                </a:lnTo>
                <a:lnTo>
                  <a:pt x="47244" y="166115"/>
                </a:lnTo>
                <a:lnTo>
                  <a:pt x="56387" y="160019"/>
                </a:lnTo>
                <a:lnTo>
                  <a:pt x="62484" y="156972"/>
                </a:lnTo>
                <a:lnTo>
                  <a:pt x="67056" y="155448"/>
                </a:lnTo>
                <a:lnTo>
                  <a:pt x="85344" y="144779"/>
                </a:lnTo>
                <a:lnTo>
                  <a:pt x="92963" y="138684"/>
                </a:lnTo>
                <a:lnTo>
                  <a:pt x="102108" y="134112"/>
                </a:lnTo>
                <a:lnTo>
                  <a:pt x="117348" y="121919"/>
                </a:lnTo>
                <a:lnTo>
                  <a:pt x="131063" y="111251"/>
                </a:lnTo>
                <a:lnTo>
                  <a:pt x="137160" y="105155"/>
                </a:lnTo>
                <a:lnTo>
                  <a:pt x="143256" y="100584"/>
                </a:lnTo>
                <a:lnTo>
                  <a:pt x="153924" y="88391"/>
                </a:lnTo>
                <a:lnTo>
                  <a:pt x="163067" y="76200"/>
                </a:lnTo>
                <a:lnTo>
                  <a:pt x="167639" y="70103"/>
                </a:lnTo>
                <a:lnTo>
                  <a:pt x="170687" y="64008"/>
                </a:lnTo>
                <a:lnTo>
                  <a:pt x="175260" y="57912"/>
                </a:lnTo>
                <a:lnTo>
                  <a:pt x="178308" y="51815"/>
                </a:lnTo>
                <a:lnTo>
                  <a:pt x="179832" y="45719"/>
                </a:lnTo>
                <a:lnTo>
                  <a:pt x="182879" y="39624"/>
                </a:lnTo>
                <a:lnTo>
                  <a:pt x="184403" y="32003"/>
                </a:lnTo>
                <a:lnTo>
                  <a:pt x="185927" y="28955"/>
                </a:lnTo>
                <a:lnTo>
                  <a:pt x="187451" y="25908"/>
                </a:lnTo>
                <a:lnTo>
                  <a:pt x="188975" y="13715"/>
                </a:lnTo>
                <a:lnTo>
                  <a:pt x="190500" y="0"/>
                </a:lnTo>
                <a:lnTo>
                  <a:pt x="188975" y="0"/>
                </a:lnTo>
                <a:lnTo>
                  <a:pt x="187451" y="12191"/>
                </a:lnTo>
                <a:lnTo>
                  <a:pt x="185927" y="25908"/>
                </a:lnTo>
                <a:lnTo>
                  <a:pt x="184403" y="28955"/>
                </a:lnTo>
                <a:lnTo>
                  <a:pt x="182879" y="32003"/>
                </a:lnTo>
                <a:lnTo>
                  <a:pt x="181356" y="38100"/>
                </a:lnTo>
                <a:lnTo>
                  <a:pt x="178308" y="44196"/>
                </a:lnTo>
                <a:lnTo>
                  <a:pt x="176784" y="51815"/>
                </a:lnTo>
                <a:lnTo>
                  <a:pt x="176784" y="50291"/>
                </a:lnTo>
                <a:lnTo>
                  <a:pt x="173736" y="56387"/>
                </a:lnTo>
                <a:lnTo>
                  <a:pt x="170687" y="62484"/>
                </a:lnTo>
                <a:lnTo>
                  <a:pt x="166115" y="68579"/>
                </a:lnTo>
                <a:lnTo>
                  <a:pt x="161544" y="74675"/>
                </a:lnTo>
                <a:lnTo>
                  <a:pt x="152400" y="86867"/>
                </a:lnTo>
                <a:lnTo>
                  <a:pt x="141732" y="99060"/>
                </a:lnTo>
                <a:lnTo>
                  <a:pt x="135636" y="103631"/>
                </a:lnTo>
                <a:lnTo>
                  <a:pt x="129539" y="109727"/>
                </a:lnTo>
                <a:lnTo>
                  <a:pt x="115824" y="121919"/>
                </a:lnTo>
                <a:lnTo>
                  <a:pt x="100584" y="132587"/>
                </a:lnTo>
                <a:lnTo>
                  <a:pt x="92963" y="137160"/>
                </a:lnTo>
                <a:lnTo>
                  <a:pt x="83820" y="143255"/>
                </a:lnTo>
                <a:lnTo>
                  <a:pt x="67056" y="153924"/>
                </a:lnTo>
                <a:lnTo>
                  <a:pt x="60960" y="155448"/>
                </a:lnTo>
                <a:lnTo>
                  <a:pt x="56387" y="158496"/>
                </a:lnTo>
                <a:lnTo>
                  <a:pt x="47244" y="164591"/>
                </a:lnTo>
                <a:lnTo>
                  <a:pt x="36575" y="169163"/>
                </a:lnTo>
                <a:lnTo>
                  <a:pt x="25908" y="173736"/>
                </a:lnTo>
                <a:lnTo>
                  <a:pt x="4572" y="184403"/>
                </a:lnTo>
                <a:lnTo>
                  <a:pt x="0" y="187451"/>
                </a:lnTo>
                <a:lnTo>
                  <a:pt x="1524" y="18745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1" name="Google Shape;1101;p55"/>
          <p:cNvSpPr/>
          <p:nvPr/>
        </p:nvSpPr>
        <p:spPr>
          <a:xfrm>
            <a:off x="3721607" y="4093463"/>
            <a:ext cx="67056" cy="25907"/>
          </a:xfrm>
          <a:custGeom>
            <a:rect b="b" l="l" r="r" t="t"/>
            <a:pathLst>
              <a:path extrusionOk="0" h="25907" w="67056">
                <a:moveTo>
                  <a:pt x="0" y="0"/>
                </a:moveTo>
                <a:lnTo>
                  <a:pt x="0" y="1524"/>
                </a:lnTo>
                <a:lnTo>
                  <a:pt x="65532" y="25907"/>
                </a:lnTo>
                <a:lnTo>
                  <a:pt x="67056" y="24383"/>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2" name="Google Shape;1102;p55"/>
          <p:cNvSpPr/>
          <p:nvPr/>
        </p:nvSpPr>
        <p:spPr>
          <a:xfrm>
            <a:off x="3721607" y="3956303"/>
            <a:ext cx="147828" cy="138684"/>
          </a:xfrm>
          <a:custGeom>
            <a:rect b="b" l="l" r="r" t="t"/>
            <a:pathLst>
              <a:path extrusionOk="0" h="138684" w="147828">
                <a:moveTo>
                  <a:pt x="0" y="137160"/>
                </a:moveTo>
                <a:lnTo>
                  <a:pt x="0" y="138684"/>
                </a:lnTo>
                <a:lnTo>
                  <a:pt x="16763" y="131063"/>
                </a:lnTo>
                <a:lnTo>
                  <a:pt x="24384" y="126491"/>
                </a:lnTo>
                <a:lnTo>
                  <a:pt x="33528" y="123443"/>
                </a:lnTo>
                <a:lnTo>
                  <a:pt x="47244" y="115824"/>
                </a:lnTo>
                <a:lnTo>
                  <a:pt x="54863" y="111251"/>
                </a:lnTo>
                <a:lnTo>
                  <a:pt x="62484" y="108203"/>
                </a:lnTo>
                <a:lnTo>
                  <a:pt x="74675" y="99060"/>
                </a:lnTo>
                <a:lnTo>
                  <a:pt x="77724" y="97536"/>
                </a:lnTo>
                <a:lnTo>
                  <a:pt x="80772" y="94487"/>
                </a:lnTo>
                <a:lnTo>
                  <a:pt x="86868" y="91439"/>
                </a:lnTo>
                <a:lnTo>
                  <a:pt x="97536" y="82296"/>
                </a:lnTo>
                <a:lnTo>
                  <a:pt x="102108" y="79248"/>
                </a:lnTo>
                <a:lnTo>
                  <a:pt x="106680" y="74675"/>
                </a:lnTo>
                <a:lnTo>
                  <a:pt x="115824" y="65531"/>
                </a:lnTo>
                <a:lnTo>
                  <a:pt x="118872" y="60960"/>
                </a:lnTo>
                <a:lnTo>
                  <a:pt x="123444" y="56387"/>
                </a:lnTo>
                <a:lnTo>
                  <a:pt x="126492" y="51815"/>
                </a:lnTo>
                <a:lnTo>
                  <a:pt x="129540" y="47243"/>
                </a:lnTo>
                <a:lnTo>
                  <a:pt x="135636" y="38100"/>
                </a:lnTo>
                <a:lnTo>
                  <a:pt x="140208" y="28955"/>
                </a:lnTo>
                <a:lnTo>
                  <a:pt x="143256" y="19812"/>
                </a:lnTo>
                <a:lnTo>
                  <a:pt x="144780" y="13715"/>
                </a:lnTo>
                <a:lnTo>
                  <a:pt x="144780" y="12191"/>
                </a:lnTo>
                <a:lnTo>
                  <a:pt x="146304" y="9143"/>
                </a:lnTo>
                <a:lnTo>
                  <a:pt x="147828" y="0"/>
                </a:lnTo>
                <a:lnTo>
                  <a:pt x="146304" y="0"/>
                </a:lnTo>
                <a:lnTo>
                  <a:pt x="144780" y="9143"/>
                </a:lnTo>
                <a:lnTo>
                  <a:pt x="143256" y="12191"/>
                </a:lnTo>
                <a:lnTo>
                  <a:pt x="143256" y="13715"/>
                </a:lnTo>
                <a:lnTo>
                  <a:pt x="141732" y="18287"/>
                </a:lnTo>
                <a:lnTo>
                  <a:pt x="138684" y="28955"/>
                </a:lnTo>
                <a:lnTo>
                  <a:pt x="134112" y="38100"/>
                </a:lnTo>
                <a:lnTo>
                  <a:pt x="128016" y="47243"/>
                </a:lnTo>
                <a:lnTo>
                  <a:pt x="124968" y="51815"/>
                </a:lnTo>
                <a:lnTo>
                  <a:pt x="121920" y="56387"/>
                </a:lnTo>
                <a:lnTo>
                  <a:pt x="118872" y="59436"/>
                </a:lnTo>
                <a:lnTo>
                  <a:pt x="114300" y="64008"/>
                </a:lnTo>
                <a:lnTo>
                  <a:pt x="106680" y="73151"/>
                </a:lnTo>
                <a:lnTo>
                  <a:pt x="100584" y="77724"/>
                </a:lnTo>
                <a:lnTo>
                  <a:pt x="96012" y="80772"/>
                </a:lnTo>
                <a:lnTo>
                  <a:pt x="85344" y="89915"/>
                </a:lnTo>
                <a:lnTo>
                  <a:pt x="79248" y="94487"/>
                </a:lnTo>
                <a:lnTo>
                  <a:pt x="76200" y="96012"/>
                </a:lnTo>
                <a:lnTo>
                  <a:pt x="73151" y="97536"/>
                </a:lnTo>
                <a:lnTo>
                  <a:pt x="60960" y="106679"/>
                </a:lnTo>
                <a:lnTo>
                  <a:pt x="53340" y="109727"/>
                </a:lnTo>
                <a:lnTo>
                  <a:pt x="47244" y="114300"/>
                </a:lnTo>
                <a:lnTo>
                  <a:pt x="32004" y="121919"/>
                </a:lnTo>
                <a:lnTo>
                  <a:pt x="24384" y="124967"/>
                </a:lnTo>
                <a:lnTo>
                  <a:pt x="16763" y="129539"/>
                </a:lnTo>
                <a:lnTo>
                  <a:pt x="0" y="1371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3" name="Google Shape;1103;p55"/>
          <p:cNvSpPr/>
          <p:nvPr/>
        </p:nvSpPr>
        <p:spPr>
          <a:xfrm>
            <a:off x="3681983" y="3957065"/>
            <a:ext cx="91439" cy="0"/>
          </a:xfrm>
          <a:custGeom>
            <a:rect b="b" l="l" r="r" t="t"/>
            <a:pathLst>
              <a:path extrusionOk="0" h="120000" w="91439">
                <a:moveTo>
                  <a:pt x="0" y="0"/>
                </a:moveTo>
                <a:lnTo>
                  <a:pt x="91439"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4" name="Google Shape;1104;p55"/>
          <p:cNvSpPr/>
          <p:nvPr/>
        </p:nvSpPr>
        <p:spPr>
          <a:xfrm>
            <a:off x="2697479" y="3957065"/>
            <a:ext cx="85343" cy="0"/>
          </a:xfrm>
          <a:custGeom>
            <a:rect b="b" l="l" r="r" t="t"/>
            <a:pathLst>
              <a:path extrusionOk="0" h="120000" w="85343">
                <a:moveTo>
                  <a:pt x="0" y="0"/>
                </a:moveTo>
                <a:lnTo>
                  <a:pt x="85343"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5" name="Google Shape;1105;p55"/>
          <p:cNvSpPr/>
          <p:nvPr/>
        </p:nvSpPr>
        <p:spPr>
          <a:xfrm>
            <a:off x="3326891" y="4118736"/>
            <a:ext cx="1524" cy="39370"/>
          </a:xfrm>
          <a:custGeom>
            <a:rect b="b" l="l" r="r" t="t"/>
            <a:pathLst>
              <a:path extrusionOk="0" h="39370" w="1524">
                <a:moveTo>
                  <a:pt x="0" y="39370"/>
                </a:moveTo>
                <a:lnTo>
                  <a:pt x="1524" y="39370"/>
                </a:lnTo>
                <a:lnTo>
                  <a:pt x="1524" y="0"/>
                </a:lnTo>
                <a:lnTo>
                  <a:pt x="0" y="0"/>
                </a:lnTo>
                <a:lnTo>
                  <a:pt x="0" y="3937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6" name="Google Shape;1106;p55"/>
          <p:cNvSpPr/>
          <p:nvPr/>
        </p:nvSpPr>
        <p:spPr>
          <a:xfrm>
            <a:off x="3326891" y="4196460"/>
            <a:ext cx="1524" cy="39370"/>
          </a:xfrm>
          <a:custGeom>
            <a:rect b="b" l="l" r="r" t="t"/>
            <a:pathLst>
              <a:path extrusionOk="0" h="39370" w="1524">
                <a:moveTo>
                  <a:pt x="0" y="39370"/>
                </a:moveTo>
                <a:lnTo>
                  <a:pt x="1524" y="39370"/>
                </a:lnTo>
                <a:lnTo>
                  <a:pt x="1524" y="0"/>
                </a:lnTo>
                <a:lnTo>
                  <a:pt x="0" y="0"/>
                </a:lnTo>
                <a:lnTo>
                  <a:pt x="0" y="3937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7" name="Google Shape;1107;p55"/>
          <p:cNvSpPr/>
          <p:nvPr/>
        </p:nvSpPr>
        <p:spPr>
          <a:xfrm>
            <a:off x="3326891" y="4158360"/>
            <a:ext cx="1524" cy="37846"/>
          </a:xfrm>
          <a:custGeom>
            <a:rect b="b" l="l" r="r" t="t"/>
            <a:pathLst>
              <a:path extrusionOk="0" h="37846" w="1524">
                <a:moveTo>
                  <a:pt x="0" y="37846"/>
                </a:moveTo>
                <a:lnTo>
                  <a:pt x="1524" y="37846"/>
                </a:lnTo>
                <a:lnTo>
                  <a:pt x="1524" y="0"/>
                </a:lnTo>
                <a:lnTo>
                  <a:pt x="0" y="0"/>
                </a:lnTo>
                <a:lnTo>
                  <a:pt x="0" y="3784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8" name="Google Shape;1108;p55"/>
          <p:cNvSpPr/>
          <p:nvPr/>
        </p:nvSpPr>
        <p:spPr>
          <a:xfrm>
            <a:off x="3326891" y="4082160"/>
            <a:ext cx="1524" cy="36322"/>
          </a:xfrm>
          <a:custGeom>
            <a:rect b="b" l="l" r="r" t="t"/>
            <a:pathLst>
              <a:path extrusionOk="0" h="36322" w="1524">
                <a:moveTo>
                  <a:pt x="0" y="36322"/>
                </a:moveTo>
                <a:lnTo>
                  <a:pt x="1524" y="36322"/>
                </a:lnTo>
                <a:lnTo>
                  <a:pt x="1524" y="0"/>
                </a:lnTo>
                <a:lnTo>
                  <a:pt x="0" y="0"/>
                </a:lnTo>
                <a:lnTo>
                  <a:pt x="0" y="3632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9" name="Google Shape;1109;p55"/>
          <p:cNvSpPr/>
          <p:nvPr/>
        </p:nvSpPr>
        <p:spPr>
          <a:xfrm>
            <a:off x="3326891" y="4043171"/>
            <a:ext cx="249936" cy="41148"/>
          </a:xfrm>
          <a:custGeom>
            <a:rect b="b" l="l" r="r" t="t"/>
            <a:pathLst>
              <a:path extrusionOk="0" h="41148" w="249936">
                <a:moveTo>
                  <a:pt x="1524" y="41148"/>
                </a:moveTo>
                <a:lnTo>
                  <a:pt x="18287" y="41148"/>
                </a:lnTo>
                <a:lnTo>
                  <a:pt x="36575" y="39624"/>
                </a:lnTo>
                <a:lnTo>
                  <a:pt x="53339" y="39624"/>
                </a:lnTo>
                <a:lnTo>
                  <a:pt x="70103" y="38100"/>
                </a:lnTo>
                <a:lnTo>
                  <a:pt x="86868" y="36575"/>
                </a:lnTo>
                <a:lnTo>
                  <a:pt x="103632" y="35051"/>
                </a:lnTo>
                <a:lnTo>
                  <a:pt x="118872" y="33528"/>
                </a:lnTo>
                <a:lnTo>
                  <a:pt x="128015" y="32004"/>
                </a:lnTo>
                <a:lnTo>
                  <a:pt x="135636" y="30480"/>
                </a:lnTo>
                <a:lnTo>
                  <a:pt x="150875" y="27432"/>
                </a:lnTo>
                <a:lnTo>
                  <a:pt x="166115" y="24384"/>
                </a:lnTo>
                <a:lnTo>
                  <a:pt x="172212" y="22860"/>
                </a:lnTo>
                <a:lnTo>
                  <a:pt x="179832" y="21336"/>
                </a:lnTo>
                <a:lnTo>
                  <a:pt x="187451" y="19812"/>
                </a:lnTo>
                <a:lnTo>
                  <a:pt x="195072" y="18287"/>
                </a:lnTo>
                <a:lnTo>
                  <a:pt x="208787" y="13716"/>
                </a:lnTo>
                <a:lnTo>
                  <a:pt x="224027" y="10668"/>
                </a:lnTo>
                <a:lnTo>
                  <a:pt x="236220" y="6096"/>
                </a:lnTo>
                <a:lnTo>
                  <a:pt x="249936" y="1524"/>
                </a:lnTo>
                <a:lnTo>
                  <a:pt x="249936" y="0"/>
                </a:lnTo>
                <a:lnTo>
                  <a:pt x="236220" y="4572"/>
                </a:lnTo>
                <a:lnTo>
                  <a:pt x="222503" y="9144"/>
                </a:lnTo>
                <a:lnTo>
                  <a:pt x="208787" y="12192"/>
                </a:lnTo>
                <a:lnTo>
                  <a:pt x="195072" y="16763"/>
                </a:lnTo>
                <a:lnTo>
                  <a:pt x="187451" y="18287"/>
                </a:lnTo>
                <a:lnTo>
                  <a:pt x="179832" y="19812"/>
                </a:lnTo>
                <a:lnTo>
                  <a:pt x="172212" y="21336"/>
                </a:lnTo>
                <a:lnTo>
                  <a:pt x="166115" y="22860"/>
                </a:lnTo>
                <a:lnTo>
                  <a:pt x="150875" y="25908"/>
                </a:lnTo>
                <a:lnTo>
                  <a:pt x="135636" y="28956"/>
                </a:lnTo>
                <a:lnTo>
                  <a:pt x="126491" y="30480"/>
                </a:lnTo>
                <a:lnTo>
                  <a:pt x="118872" y="30480"/>
                </a:lnTo>
                <a:lnTo>
                  <a:pt x="103632" y="33528"/>
                </a:lnTo>
                <a:lnTo>
                  <a:pt x="86868" y="35051"/>
                </a:lnTo>
                <a:lnTo>
                  <a:pt x="70103" y="36575"/>
                </a:lnTo>
                <a:lnTo>
                  <a:pt x="53339" y="38100"/>
                </a:lnTo>
                <a:lnTo>
                  <a:pt x="36575" y="38100"/>
                </a:lnTo>
                <a:lnTo>
                  <a:pt x="18287" y="39624"/>
                </a:lnTo>
                <a:lnTo>
                  <a:pt x="0" y="39624"/>
                </a:lnTo>
                <a:lnTo>
                  <a:pt x="1524" y="4114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0" name="Google Shape;1110;p55"/>
          <p:cNvSpPr/>
          <p:nvPr/>
        </p:nvSpPr>
        <p:spPr>
          <a:xfrm>
            <a:off x="3576827" y="4043171"/>
            <a:ext cx="70103" cy="25908"/>
          </a:xfrm>
          <a:custGeom>
            <a:rect b="b" l="l" r="r" t="t"/>
            <a:pathLst>
              <a:path extrusionOk="0" h="25908" w="70103">
                <a:moveTo>
                  <a:pt x="70103" y="25908"/>
                </a:moveTo>
                <a:lnTo>
                  <a:pt x="70103" y="24384"/>
                </a:lnTo>
                <a:lnTo>
                  <a:pt x="0" y="0"/>
                </a:lnTo>
                <a:lnTo>
                  <a:pt x="0" y="1524"/>
                </a:lnTo>
                <a:lnTo>
                  <a:pt x="70103" y="2590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1" name="Google Shape;1111;p55"/>
          <p:cNvSpPr/>
          <p:nvPr/>
        </p:nvSpPr>
        <p:spPr>
          <a:xfrm>
            <a:off x="3869435" y="3957065"/>
            <a:ext cx="85344" cy="0"/>
          </a:xfrm>
          <a:custGeom>
            <a:rect b="b" l="l" r="r" t="t"/>
            <a:pathLst>
              <a:path extrusionOk="0" h="120000" w="85344">
                <a:moveTo>
                  <a:pt x="0" y="0"/>
                </a:moveTo>
                <a:lnTo>
                  <a:pt x="8534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2" name="Google Shape;1112;p55"/>
          <p:cNvSpPr/>
          <p:nvPr/>
        </p:nvSpPr>
        <p:spPr>
          <a:xfrm>
            <a:off x="2813303" y="4152899"/>
            <a:ext cx="515111" cy="85343"/>
          </a:xfrm>
          <a:custGeom>
            <a:rect b="b" l="l" r="r" t="t"/>
            <a:pathLst>
              <a:path extrusionOk="0" h="85343" w="515111">
                <a:moveTo>
                  <a:pt x="515111" y="83819"/>
                </a:moveTo>
                <a:lnTo>
                  <a:pt x="512063" y="83819"/>
                </a:lnTo>
                <a:lnTo>
                  <a:pt x="473963" y="82295"/>
                </a:lnTo>
                <a:lnTo>
                  <a:pt x="435863" y="82295"/>
                </a:lnTo>
                <a:lnTo>
                  <a:pt x="400811" y="79247"/>
                </a:lnTo>
                <a:lnTo>
                  <a:pt x="365759" y="77723"/>
                </a:lnTo>
                <a:lnTo>
                  <a:pt x="330707" y="74675"/>
                </a:lnTo>
                <a:lnTo>
                  <a:pt x="295656" y="71627"/>
                </a:lnTo>
                <a:lnTo>
                  <a:pt x="263652" y="67055"/>
                </a:lnTo>
                <a:lnTo>
                  <a:pt x="231648" y="62483"/>
                </a:lnTo>
                <a:lnTo>
                  <a:pt x="198119" y="56387"/>
                </a:lnTo>
                <a:lnTo>
                  <a:pt x="167640" y="50291"/>
                </a:lnTo>
                <a:lnTo>
                  <a:pt x="138684" y="42671"/>
                </a:lnTo>
                <a:lnTo>
                  <a:pt x="109728" y="35051"/>
                </a:lnTo>
                <a:lnTo>
                  <a:pt x="80772" y="27431"/>
                </a:lnTo>
                <a:lnTo>
                  <a:pt x="53340" y="18287"/>
                </a:lnTo>
                <a:lnTo>
                  <a:pt x="25907" y="9143"/>
                </a:lnTo>
                <a:lnTo>
                  <a:pt x="0" y="0"/>
                </a:lnTo>
                <a:lnTo>
                  <a:pt x="0" y="1523"/>
                </a:lnTo>
                <a:lnTo>
                  <a:pt x="25907" y="10667"/>
                </a:lnTo>
                <a:lnTo>
                  <a:pt x="53340" y="19812"/>
                </a:lnTo>
                <a:lnTo>
                  <a:pt x="80772" y="28955"/>
                </a:lnTo>
                <a:lnTo>
                  <a:pt x="109728" y="36575"/>
                </a:lnTo>
                <a:lnTo>
                  <a:pt x="138684" y="44195"/>
                </a:lnTo>
                <a:lnTo>
                  <a:pt x="167640" y="51815"/>
                </a:lnTo>
                <a:lnTo>
                  <a:pt x="198119" y="57912"/>
                </a:lnTo>
                <a:lnTo>
                  <a:pt x="230124" y="64007"/>
                </a:lnTo>
                <a:lnTo>
                  <a:pt x="262128" y="68579"/>
                </a:lnTo>
                <a:lnTo>
                  <a:pt x="295656" y="73151"/>
                </a:lnTo>
                <a:lnTo>
                  <a:pt x="330707" y="76200"/>
                </a:lnTo>
                <a:lnTo>
                  <a:pt x="364235" y="79247"/>
                </a:lnTo>
                <a:lnTo>
                  <a:pt x="400811" y="82295"/>
                </a:lnTo>
                <a:lnTo>
                  <a:pt x="435863" y="83819"/>
                </a:lnTo>
                <a:lnTo>
                  <a:pt x="473963" y="83819"/>
                </a:lnTo>
                <a:lnTo>
                  <a:pt x="512063" y="85343"/>
                </a:lnTo>
                <a:lnTo>
                  <a:pt x="515111" y="838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3" name="Google Shape;1113;p55"/>
          <p:cNvSpPr/>
          <p:nvPr/>
        </p:nvSpPr>
        <p:spPr>
          <a:xfrm>
            <a:off x="2695955" y="3788663"/>
            <a:ext cx="161544" cy="167639"/>
          </a:xfrm>
          <a:custGeom>
            <a:rect b="b" l="l" r="r" t="t"/>
            <a:pathLst>
              <a:path extrusionOk="0" h="167639" w="161544">
                <a:moveTo>
                  <a:pt x="0" y="167639"/>
                </a:moveTo>
                <a:lnTo>
                  <a:pt x="1523" y="167639"/>
                </a:lnTo>
                <a:lnTo>
                  <a:pt x="3047" y="155448"/>
                </a:lnTo>
                <a:lnTo>
                  <a:pt x="3047" y="153924"/>
                </a:lnTo>
                <a:lnTo>
                  <a:pt x="7619" y="135636"/>
                </a:lnTo>
                <a:lnTo>
                  <a:pt x="9143" y="124967"/>
                </a:lnTo>
                <a:lnTo>
                  <a:pt x="13715" y="115824"/>
                </a:lnTo>
                <a:lnTo>
                  <a:pt x="18287" y="106679"/>
                </a:lnTo>
                <a:lnTo>
                  <a:pt x="24383" y="97536"/>
                </a:lnTo>
                <a:lnTo>
                  <a:pt x="30479" y="89915"/>
                </a:lnTo>
                <a:lnTo>
                  <a:pt x="38100" y="80771"/>
                </a:lnTo>
                <a:lnTo>
                  <a:pt x="47243" y="71627"/>
                </a:lnTo>
                <a:lnTo>
                  <a:pt x="56387" y="64007"/>
                </a:lnTo>
                <a:lnTo>
                  <a:pt x="65531" y="54863"/>
                </a:lnTo>
                <a:lnTo>
                  <a:pt x="77723" y="47243"/>
                </a:lnTo>
                <a:lnTo>
                  <a:pt x="88391" y="39624"/>
                </a:lnTo>
                <a:lnTo>
                  <a:pt x="102107" y="32003"/>
                </a:lnTo>
                <a:lnTo>
                  <a:pt x="115823" y="24383"/>
                </a:lnTo>
                <a:lnTo>
                  <a:pt x="129539" y="16763"/>
                </a:lnTo>
                <a:lnTo>
                  <a:pt x="144779" y="9143"/>
                </a:lnTo>
                <a:lnTo>
                  <a:pt x="161544" y="1524"/>
                </a:lnTo>
                <a:lnTo>
                  <a:pt x="161544" y="0"/>
                </a:lnTo>
                <a:lnTo>
                  <a:pt x="144779" y="7619"/>
                </a:lnTo>
                <a:lnTo>
                  <a:pt x="129539" y="15239"/>
                </a:lnTo>
                <a:lnTo>
                  <a:pt x="114300" y="22859"/>
                </a:lnTo>
                <a:lnTo>
                  <a:pt x="100583" y="30479"/>
                </a:lnTo>
                <a:lnTo>
                  <a:pt x="88391" y="38100"/>
                </a:lnTo>
                <a:lnTo>
                  <a:pt x="76200" y="45719"/>
                </a:lnTo>
                <a:lnTo>
                  <a:pt x="65531" y="53339"/>
                </a:lnTo>
                <a:lnTo>
                  <a:pt x="54863" y="62483"/>
                </a:lnTo>
                <a:lnTo>
                  <a:pt x="45719" y="70103"/>
                </a:lnTo>
                <a:lnTo>
                  <a:pt x="38100" y="79248"/>
                </a:lnTo>
                <a:lnTo>
                  <a:pt x="30479" y="88391"/>
                </a:lnTo>
                <a:lnTo>
                  <a:pt x="22859" y="97536"/>
                </a:lnTo>
                <a:lnTo>
                  <a:pt x="16763" y="106679"/>
                </a:lnTo>
                <a:lnTo>
                  <a:pt x="12191" y="115824"/>
                </a:lnTo>
                <a:lnTo>
                  <a:pt x="7619" y="124967"/>
                </a:lnTo>
                <a:lnTo>
                  <a:pt x="6095" y="135636"/>
                </a:lnTo>
                <a:lnTo>
                  <a:pt x="1523" y="153924"/>
                </a:lnTo>
                <a:lnTo>
                  <a:pt x="1523" y="155448"/>
                </a:lnTo>
                <a:lnTo>
                  <a:pt x="0" y="16763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4" name="Google Shape;1114;p55"/>
          <p:cNvSpPr/>
          <p:nvPr/>
        </p:nvSpPr>
        <p:spPr>
          <a:xfrm>
            <a:off x="2604515" y="3765803"/>
            <a:ext cx="190500" cy="190500"/>
          </a:xfrm>
          <a:custGeom>
            <a:rect b="b" l="l" r="r" t="t"/>
            <a:pathLst>
              <a:path extrusionOk="0" h="190500" w="190500">
                <a:moveTo>
                  <a:pt x="89916" y="53339"/>
                </a:moveTo>
                <a:lnTo>
                  <a:pt x="103631" y="44196"/>
                </a:lnTo>
                <a:lnTo>
                  <a:pt x="118872" y="35051"/>
                </a:lnTo>
                <a:lnTo>
                  <a:pt x="135636" y="25908"/>
                </a:lnTo>
                <a:lnTo>
                  <a:pt x="152400" y="16763"/>
                </a:lnTo>
                <a:lnTo>
                  <a:pt x="134112" y="24384"/>
                </a:lnTo>
                <a:lnTo>
                  <a:pt x="118872" y="33527"/>
                </a:lnTo>
                <a:lnTo>
                  <a:pt x="103631" y="42672"/>
                </a:lnTo>
                <a:lnTo>
                  <a:pt x="88392" y="51815"/>
                </a:lnTo>
                <a:lnTo>
                  <a:pt x="76200" y="62484"/>
                </a:lnTo>
                <a:lnTo>
                  <a:pt x="89916" y="53339"/>
                </a:lnTo>
                <a:close/>
              </a:path>
              <a:path extrusionOk="0" h="190500" w="190500">
                <a:moveTo>
                  <a:pt x="170687" y="7619"/>
                </a:moveTo>
                <a:lnTo>
                  <a:pt x="152400" y="16763"/>
                </a:lnTo>
                <a:lnTo>
                  <a:pt x="170687" y="9143"/>
                </a:lnTo>
                <a:lnTo>
                  <a:pt x="190500" y="1524"/>
                </a:lnTo>
                <a:lnTo>
                  <a:pt x="188975" y="0"/>
                </a:lnTo>
                <a:lnTo>
                  <a:pt x="170687" y="7619"/>
                </a:lnTo>
                <a:close/>
              </a:path>
              <a:path extrusionOk="0" h="190500" w="190500">
                <a:moveTo>
                  <a:pt x="3048" y="178308"/>
                </a:moveTo>
                <a:lnTo>
                  <a:pt x="3048" y="176784"/>
                </a:lnTo>
                <a:lnTo>
                  <a:pt x="4572" y="167639"/>
                </a:lnTo>
                <a:lnTo>
                  <a:pt x="6095" y="158496"/>
                </a:lnTo>
                <a:lnTo>
                  <a:pt x="9143" y="146303"/>
                </a:lnTo>
                <a:lnTo>
                  <a:pt x="4572" y="156972"/>
                </a:lnTo>
                <a:lnTo>
                  <a:pt x="3048" y="167639"/>
                </a:lnTo>
                <a:lnTo>
                  <a:pt x="1524" y="176784"/>
                </a:lnTo>
                <a:lnTo>
                  <a:pt x="1524" y="178308"/>
                </a:lnTo>
                <a:lnTo>
                  <a:pt x="0" y="190500"/>
                </a:lnTo>
                <a:lnTo>
                  <a:pt x="1524" y="190500"/>
                </a:lnTo>
                <a:lnTo>
                  <a:pt x="3048" y="178308"/>
                </a:lnTo>
                <a:close/>
              </a:path>
              <a:path extrusionOk="0" h="190500" w="190500">
                <a:moveTo>
                  <a:pt x="13716" y="134112"/>
                </a:moveTo>
                <a:lnTo>
                  <a:pt x="9143" y="146303"/>
                </a:lnTo>
                <a:lnTo>
                  <a:pt x="15240" y="135636"/>
                </a:lnTo>
                <a:lnTo>
                  <a:pt x="19812" y="124967"/>
                </a:lnTo>
                <a:lnTo>
                  <a:pt x="27431" y="114300"/>
                </a:lnTo>
                <a:lnTo>
                  <a:pt x="35051" y="103631"/>
                </a:lnTo>
                <a:lnTo>
                  <a:pt x="44195" y="92963"/>
                </a:lnTo>
                <a:lnTo>
                  <a:pt x="53340" y="82296"/>
                </a:lnTo>
                <a:lnTo>
                  <a:pt x="42672" y="91439"/>
                </a:lnTo>
                <a:lnTo>
                  <a:pt x="33528" y="102108"/>
                </a:lnTo>
                <a:lnTo>
                  <a:pt x="25907" y="112775"/>
                </a:lnTo>
                <a:lnTo>
                  <a:pt x="18287" y="123443"/>
                </a:lnTo>
                <a:lnTo>
                  <a:pt x="13716" y="134112"/>
                </a:lnTo>
                <a:close/>
              </a:path>
              <a:path extrusionOk="0" h="190500" w="190500">
                <a:moveTo>
                  <a:pt x="64007" y="71627"/>
                </a:moveTo>
                <a:lnTo>
                  <a:pt x="53340" y="82296"/>
                </a:lnTo>
                <a:lnTo>
                  <a:pt x="65531" y="73151"/>
                </a:lnTo>
                <a:lnTo>
                  <a:pt x="76200" y="62484"/>
                </a:lnTo>
                <a:lnTo>
                  <a:pt x="64007" y="7162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5" name="Google Shape;1115;p55"/>
          <p:cNvSpPr/>
          <p:nvPr/>
        </p:nvSpPr>
        <p:spPr>
          <a:xfrm>
            <a:off x="2857499" y="3707891"/>
            <a:ext cx="470915" cy="82296"/>
          </a:xfrm>
          <a:custGeom>
            <a:rect b="b" l="l" r="r" t="t"/>
            <a:pathLst>
              <a:path extrusionOk="0" h="82296" w="470915">
                <a:moveTo>
                  <a:pt x="0" y="80772"/>
                </a:moveTo>
                <a:lnTo>
                  <a:pt x="0" y="82296"/>
                </a:lnTo>
                <a:lnTo>
                  <a:pt x="10667" y="77724"/>
                </a:lnTo>
                <a:lnTo>
                  <a:pt x="22859" y="74675"/>
                </a:lnTo>
                <a:lnTo>
                  <a:pt x="60959" y="60960"/>
                </a:lnTo>
                <a:lnTo>
                  <a:pt x="82295" y="53339"/>
                </a:lnTo>
                <a:lnTo>
                  <a:pt x="105156" y="47243"/>
                </a:lnTo>
                <a:lnTo>
                  <a:pt x="128015" y="41148"/>
                </a:lnTo>
                <a:lnTo>
                  <a:pt x="150875" y="35051"/>
                </a:lnTo>
                <a:lnTo>
                  <a:pt x="175259" y="28955"/>
                </a:lnTo>
                <a:lnTo>
                  <a:pt x="199644" y="24384"/>
                </a:lnTo>
                <a:lnTo>
                  <a:pt x="224027" y="19812"/>
                </a:lnTo>
                <a:lnTo>
                  <a:pt x="249935" y="16763"/>
                </a:lnTo>
                <a:lnTo>
                  <a:pt x="275843" y="12191"/>
                </a:lnTo>
                <a:lnTo>
                  <a:pt x="301751" y="9143"/>
                </a:lnTo>
                <a:lnTo>
                  <a:pt x="329183" y="6096"/>
                </a:lnTo>
                <a:lnTo>
                  <a:pt x="356615" y="4572"/>
                </a:lnTo>
                <a:lnTo>
                  <a:pt x="384047" y="3048"/>
                </a:lnTo>
                <a:lnTo>
                  <a:pt x="411479" y="3048"/>
                </a:lnTo>
                <a:lnTo>
                  <a:pt x="440435" y="1524"/>
                </a:lnTo>
                <a:lnTo>
                  <a:pt x="470915" y="1524"/>
                </a:lnTo>
                <a:lnTo>
                  <a:pt x="470915" y="0"/>
                </a:lnTo>
                <a:lnTo>
                  <a:pt x="440435" y="0"/>
                </a:lnTo>
                <a:lnTo>
                  <a:pt x="411479" y="1524"/>
                </a:lnTo>
                <a:lnTo>
                  <a:pt x="384047" y="1524"/>
                </a:lnTo>
                <a:lnTo>
                  <a:pt x="356615" y="3048"/>
                </a:lnTo>
                <a:lnTo>
                  <a:pt x="329183" y="4572"/>
                </a:lnTo>
                <a:lnTo>
                  <a:pt x="301751" y="7620"/>
                </a:lnTo>
                <a:lnTo>
                  <a:pt x="275843" y="10667"/>
                </a:lnTo>
                <a:lnTo>
                  <a:pt x="249935" y="15239"/>
                </a:lnTo>
                <a:lnTo>
                  <a:pt x="224027" y="18287"/>
                </a:lnTo>
                <a:lnTo>
                  <a:pt x="199644" y="22860"/>
                </a:lnTo>
                <a:lnTo>
                  <a:pt x="173735" y="27431"/>
                </a:lnTo>
                <a:lnTo>
                  <a:pt x="150875" y="33527"/>
                </a:lnTo>
                <a:lnTo>
                  <a:pt x="126491" y="39624"/>
                </a:lnTo>
                <a:lnTo>
                  <a:pt x="103631" y="45720"/>
                </a:lnTo>
                <a:lnTo>
                  <a:pt x="82295" y="51815"/>
                </a:lnTo>
                <a:lnTo>
                  <a:pt x="59435" y="59436"/>
                </a:lnTo>
                <a:lnTo>
                  <a:pt x="22859" y="73151"/>
                </a:lnTo>
                <a:lnTo>
                  <a:pt x="10667" y="76200"/>
                </a:lnTo>
                <a:lnTo>
                  <a:pt x="0" y="807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6" name="Google Shape;1116;p55"/>
          <p:cNvSpPr/>
          <p:nvPr/>
        </p:nvSpPr>
        <p:spPr>
          <a:xfrm>
            <a:off x="2793491" y="3765803"/>
            <a:ext cx="64008" cy="24384"/>
          </a:xfrm>
          <a:custGeom>
            <a:rect b="b" l="l" r="r" t="t"/>
            <a:pathLst>
              <a:path extrusionOk="0" h="24384" w="64008">
                <a:moveTo>
                  <a:pt x="1524" y="0"/>
                </a:moveTo>
                <a:lnTo>
                  <a:pt x="0" y="1524"/>
                </a:lnTo>
                <a:lnTo>
                  <a:pt x="64008" y="24384"/>
                </a:lnTo>
                <a:lnTo>
                  <a:pt x="64008" y="22860"/>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7" name="Google Shape;1117;p55"/>
          <p:cNvSpPr/>
          <p:nvPr/>
        </p:nvSpPr>
        <p:spPr>
          <a:xfrm>
            <a:off x="2793491" y="3674363"/>
            <a:ext cx="534923" cy="92963"/>
          </a:xfrm>
          <a:custGeom>
            <a:rect b="b" l="l" r="r" t="t"/>
            <a:pathLst>
              <a:path extrusionOk="0" h="92963" w="534923">
                <a:moveTo>
                  <a:pt x="1524" y="92963"/>
                </a:moveTo>
                <a:lnTo>
                  <a:pt x="12192" y="86867"/>
                </a:lnTo>
                <a:lnTo>
                  <a:pt x="54864" y="71627"/>
                </a:lnTo>
                <a:lnTo>
                  <a:pt x="79248" y="62483"/>
                </a:lnTo>
                <a:lnTo>
                  <a:pt x="105156" y="54863"/>
                </a:lnTo>
                <a:lnTo>
                  <a:pt x="131064" y="47243"/>
                </a:lnTo>
                <a:lnTo>
                  <a:pt x="158496" y="41147"/>
                </a:lnTo>
                <a:lnTo>
                  <a:pt x="184404" y="35051"/>
                </a:lnTo>
                <a:lnTo>
                  <a:pt x="211836" y="28955"/>
                </a:lnTo>
                <a:lnTo>
                  <a:pt x="240792" y="24383"/>
                </a:lnTo>
                <a:lnTo>
                  <a:pt x="269748" y="19811"/>
                </a:lnTo>
                <a:lnTo>
                  <a:pt x="298704" y="15239"/>
                </a:lnTo>
                <a:lnTo>
                  <a:pt x="329184" y="12191"/>
                </a:lnTo>
                <a:lnTo>
                  <a:pt x="358139" y="9143"/>
                </a:lnTo>
                <a:lnTo>
                  <a:pt x="390143" y="6095"/>
                </a:lnTo>
                <a:lnTo>
                  <a:pt x="420623" y="4571"/>
                </a:lnTo>
                <a:lnTo>
                  <a:pt x="452627" y="3048"/>
                </a:lnTo>
                <a:lnTo>
                  <a:pt x="484631" y="1524"/>
                </a:lnTo>
                <a:lnTo>
                  <a:pt x="534923" y="1524"/>
                </a:lnTo>
                <a:lnTo>
                  <a:pt x="534923" y="0"/>
                </a:lnTo>
                <a:lnTo>
                  <a:pt x="484631" y="0"/>
                </a:lnTo>
                <a:lnTo>
                  <a:pt x="452627" y="1524"/>
                </a:lnTo>
                <a:lnTo>
                  <a:pt x="420623" y="3048"/>
                </a:lnTo>
                <a:lnTo>
                  <a:pt x="390143" y="4571"/>
                </a:lnTo>
                <a:lnTo>
                  <a:pt x="358139" y="7619"/>
                </a:lnTo>
                <a:lnTo>
                  <a:pt x="329184" y="10667"/>
                </a:lnTo>
                <a:lnTo>
                  <a:pt x="298704" y="13715"/>
                </a:lnTo>
                <a:lnTo>
                  <a:pt x="269748" y="18287"/>
                </a:lnTo>
                <a:lnTo>
                  <a:pt x="240792" y="22859"/>
                </a:lnTo>
                <a:lnTo>
                  <a:pt x="211836" y="27431"/>
                </a:lnTo>
                <a:lnTo>
                  <a:pt x="184404" y="33527"/>
                </a:lnTo>
                <a:lnTo>
                  <a:pt x="158496" y="39623"/>
                </a:lnTo>
                <a:lnTo>
                  <a:pt x="131064" y="45719"/>
                </a:lnTo>
                <a:lnTo>
                  <a:pt x="105156" y="53339"/>
                </a:lnTo>
                <a:lnTo>
                  <a:pt x="79248" y="60959"/>
                </a:lnTo>
                <a:lnTo>
                  <a:pt x="54864" y="70103"/>
                </a:lnTo>
                <a:lnTo>
                  <a:pt x="12192" y="85343"/>
                </a:lnTo>
                <a:lnTo>
                  <a:pt x="0" y="91439"/>
                </a:lnTo>
                <a:lnTo>
                  <a:pt x="1524" y="9296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8" name="Google Shape;1118;p55"/>
          <p:cNvSpPr/>
          <p:nvPr/>
        </p:nvSpPr>
        <p:spPr>
          <a:xfrm>
            <a:off x="2875787" y="3831335"/>
            <a:ext cx="108203" cy="124968"/>
          </a:xfrm>
          <a:custGeom>
            <a:rect b="b" l="l" r="r" t="t"/>
            <a:pathLst>
              <a:path extrusionOk="0" h="124968" w="108203">
                <a:moveTo>
                  <a:pt x="3047" y="124968"/>
                </a:moveTo>
                <a:lnTo>
                  <a:pt x="1523" y="117348"/>
                </a:lnTo>
                <a:lnTo>
                  <a:pt x="1523" y="109728"/>
                </a:lnTo>
                <a:lnTo>
                  <a:pt x="3047" y="100584"/>
                </a:lnTo>
                <a:lnTo>
                  <a:pt x="6095" y="92964"/>
                </a:lnTo>
                <a:lnTo>
                  <a:pt x="9143" y="79248"/>
                </a:lnTo>
                <a:lnTo>
                  <a:pt x="16763" y="67056"/>
                </a:lnTo>
                <a:lnTo>
                  <a:pt x="25907" y="54864"/>
                </a:lnTo>
                <a:lnTo>
                  <a:pt x="38100" y="44196"/>
                </a:lnTo>
                <a:lnTo>
                  <a:pt x="51815" y="32004"/>
                </a:lnTo>
                <a:lnTo>
                  <a:pt x="36575" y="42672"/>
                </a:lnTo>
                <a:lnTo>
                  <a:pt x="25907" y="53340"/>
                </a:lnTo>
                <a:lnTo>
                  <a:pt x="24383" y="54864"/>
                </a:lnTo>
                <a:lnTo>
                  <a:pt x="15239" y="67056"/>
                </a:lnTo>
                <a:lnTo>
                  <a:pt x="7619" y="79248"/>
                </a:lnTo>
                <a:lnTo>
                  <a:pt x="4571" y="91440"/>
                </a:lnTo>
                <a:lnTo>
                  <a:pt x="1523" y="100584"/>
                </a:lnTo>
                <a:lnTo>
                  <a:pt x="0" y="109728"/>
                </a:lnTo>
                <a:lnTo>
                  <a:pt x="0" y="118872"/>
                </a:lnTo>
                <a:lnTo>
                  <a:pt x="1523" y="124968"/>
                </a:lnTo>
                <a:lnTo>
                  <a:pt x="3047" y="124968"/>
                </a:lnTo>
                <a:close/>
              </a:path>
              <a:path extrusionOk="0" h="124968" w="108203">
                <a:moveTo>
                  <a:pt x="108203" y="1524"/>
                </a:moveTo>
                <a:lnTo>
                  <a:pt x="106679" y="0"/>
                </a:lnTo>
                <a:lnTo>
                  <a:pt x="85343" y="10668"/>
                </a:lnTo>
                <a:lnTo>
                  <a:pt x="67056" y="21336"/>
                </a:lnTo>
                <a:lnTo>
                  <a:pt x="51815" y="32004"/>
                </a:lnTo>
                <a:lnTo>
                  <a:pt x="68579" y="21336"/>
                </a:lnTo>
                <a:lnTo>
                  <a:pt x="86868" y="12192"/>
                </a:lnTo>
                <a:lnTo>
                  <a:pt x="108203" y="15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9" name="Google Shape;1119;p55"/>
          <p:cNvSpPr/>
          <p:nvPr/>
        </p:nvSpPr>
        <p:spPr>
          <a:xfrm>
            <a:off x="2784347" y="3811523"/>
            <a:ext cx="135636" cy="144780"/>
          </a:xfrm>
          <a:custGeom>
            <a:rect b="b" l="l" r="r" t="t"/>
            <a:pathLst>
              <a:path extrusionOk="0" h="144780" w="135636">
                <a:moveTo>
                  <a:pt x="47243" y="53340"/>
                </a:moveTo>
                <a:lnTo>
                  <a:pt x="54863" y="45720"/>
                </a:lnTo>
                <a:lnTo>
                  <a:pt x="64008" y="39624"/>
                </a:lnTo>
                <a:lnTo>
                  <a:pt x="74675" y="32004"/>
                </a:lnTo>
                <a:lnTo>
                  <a:pt x="85343" y="25908"/>
                </a:lnTo>
                <a:lnTo>
                  <a:pt x="108204" y="13716"/>
                </a:lnTo>
                <a:lnTo>
                  <a:pt x="121919" y="7620"/>
                </a:lnTo>
                <a:lnTo>
                  <a:pt x="135636" y="1524"/>
                </a:lnTo>
                <a:lnTo>
                  <a:pt x="135636" y="0"/>
                </a:lnTo>
                <a:lnTo>
                  <a:pt x="120396" y="6096"/>
                </a:lnTo>
                <a:lnTo>
                  <a:pt x="108204" y="12192"/>
                </a:lnTo>
                <a:lnTo>
                  <a:pt x="83819" y="24384"/>
                </a:lnTo>
                <a:lnTo>
                  <a:pt x="73152" y="30480"/>
                </a:lnTo>
                <a:lnTo>
                  <a:pt x="64008" y="38100"/>
                </a:lnTo>
                <a:lnTo>
                  <a:pt x="54863" y="44196"/>
                </a:lnTo>
                <a:lnTo>
                  <a:pt x="45719" y="51816"/>
                </a:lnTo>
                <a:lnTo>
                  <a:pt x="38100" y="57912"/>
                </a:lnTo>
                <a:lnTo>
                  <a:pt x="30480" y="65532"/>
                </a:lnTo>
                <a:lnTo>
                  <a:pt x="18287" y="80772"/>
                </a:lnTo>
                <a:lnTo>
                  <a:pt x="9143" y="96012"/>
                </a:lnTo>
                <a:lnTo>
                  <a:pt x="6096" y="103632"/>
                </a:lnTo>
                <a:lnTo>
                  <a:pt x="4572" y="112776"/>
                </a:lnTo>
                <a:lnTo>
                  <a:pt x="1524" y="121920"/>
                </a:lnTo>
                <a:lnTo>
                  <a:pt x="0" y="131064"/>
                </a:lnTo>
                <a:lnTo>
                  <a:pt x="0" y="144780"/>
                </a:lnTo>
                <a:lnTo>
                  <a:pt x="1524" y="144780"/>
                </a:lnTo>
                <a:lnTo>
                  <a:pt x="1524" y="131064"/>
                </a:lnTo>
                <a:lnTo>
                  <a:pt x="3048" y="121920"/>
                </a:lnTo>
                <a:lnTo>
                  <a:pt x="6096" y="112776"/>
                </a:lnTo>
                <a:lnTo>
                  <a:pt x="7619" y="103632"/>
                </a:lnTo>
                <a:lnTo>
                  <a:pt x="7619" y="105156"/>
                </a:lnTo>
                <a:lnTo>
                  <a:pt x="10668" y="96012"/>
                </a:lnTo>
                <a:lnTo>
                  <a:pt x="19812" y="80772"/>
                </a:lnTo>
                <a:lnTo>
                  <a:pt x="32004" y="67056"/>
                </a:lnTo>
                <a:lnTo>
                  <a:pt x="38100" y="59436"/>
                </a:lnTo>
                <a:lnTo>
                  <a:pt x="47243" y="5334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0" name="Google Shape;1120;p55"/>
          <p:cNvSpPr/>
          <p:nvPr/>
        </p:nvSpPr>
        <p:spPr>
          <a:xfrm>
            <a:off x="2982467" y="3831335"/>
            <a:ext cx="65532" cy="27432"/>
          </a:xfrm>
          <a:custGeom>
            <a:rect b="b" l="l" r="r" t="t"/>
            <a:pathLst>
              <a:path extrusionOk="0" h="27432" w="65532">
                <a:moveTo>
                  <a:pt x="1524" y="0"/>
                </a:moveTo>
                <a:lnTo>
                  <a:pt x="0" y="1524"/>
                </a:lnTo>
                <a:lnTo>
                  <a:pt x="65532" y="27432"/>
                </a:lnTo>
                <a:lnTo>
                  <a:pt x="65532" y="25908"/>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1" name="Google Shape;1121;p55"/>
          <p:cNvSpPr/>
          <p:nvPr/>
        </p:nvSpPr>
        <p:spPr>
          <a:xfrm>
            <a:off x="2982467" y="3770375"/>
            <a:ext cx="345947" cy="62483"/>
          </a:xfrm>
          <a:custGeom>
            <a:rect b="b" l="l" r="r" t="t"/>
            <a:pathLst>
              <a:path extrusionOk="0" h="62483" w="345947">
                <a:moveTo>
                  <a:pt x="1524" y="62483"/>
                </a:moveTo>
                <a:lnTo>
                  <a:pt x="12192" y="57912"/>
                </a:lnTo>
                <a:lnTo>
                  <a:pt x="24384" y="53339"/>
                </a:lnTo>
                <a:lnTo>
                  <a:pt x="36576" y="48767"/>
                </a:lnTo>
                <a:lnTo>
                  <a:pt x="53340" y="42671"/>
                </a:lnTo>
                <a:lnTo>
                  <a:pt x="68580" y="38100"/>
                </a:lnTo>
                <a:lnTo>
                  <a:pt x="85343" y="32003"/>
                </a:lnTo>
                <a:lnTo>
                  <a:pt x="103632" y="27431"/>
                </a:lnTo>
                <a:lnTo>
                  <a:pt x="121920" y="22859"/>
                </a:lnTo>
                <a:lnTo>
                  <a:pt x="140208" y="19812"/>
                </a:lnTo>
                <a:lnTo>
                  <a:pt x="158495" y="16763"/>
                </a:lnTo>
                <a:lnTo>
                  <a:pt x="178307" y="13715"/>
                </a:lnTo>
                <a:lnTo>
                  <a:pt x="196595" y="10667"/>
                </a:lnTo>
                <a:lnTo>
                  <a:pt x="216407" y="7619"/>
                </a:lnTo>
                <a:lnTo>
                  <a:pt x="237743" y="6095"/>
                </a:lnTo>
                <a:lnTo>
                  <a:pt x="257555" y="4571"/>
                </a:lnTo>
                <a:lnTo>
                  <a:pt x="278891" y="3047"/>
                </a:lnTo>
                <a:lnTo>
                  <a:pt x="300227" y="1524"/>
                </a:lnTo>
                <a:lnTo>
                  <a:pt x="345947" y="1524"/>
                </a:lnTo>
                <a:lnTo>
                  <a:pt x="345947" y="0"/>
                </a:lnTo>
                <a:lnTo>
                  <a:pt x="300227" y="0"/>
                </a:lnTo>
                <a:lnTo>
                  <a:pt x="278891" y="1524"/>
                </a:lnTo>
                <a:lnTo>
                  <a:pt x="257555" y="3047"/>
                </a:lnTo>
                <a:lnTo>
                  <a:pt x="237743" y="4571"/>
                </a:lnTo>
                <a:lnTo>
                  <a:pt x="216407" y="6095"/>
                </a:lnTo>
                <a:lnTo>
                  <a:pt x="196595" y="7619"/>
                </a:lnTo>
                <a:lnTo>
                  <a:pt x="178307" y="12191"/>
                </a:lnTo>
                <a:lnTo>
                  <a:pt x="158495" y="13715"/>
                </a:lnTo>
                <a:lnTo>
                  <a:pt x="140208" y="18287"/>
                </a:lnTo>
                <a:lnTo>
                  <a:pt x="121920" y="21336"/>
                </a:lnTo>
                <a:lnTo>
                  <a:pt x="103632" y="25907"/>
                </a:lnTo>
                <a:lnTo>
                  <a:pt x="85343" y="30479"/>
                </a:lnTo>
                <a:lnTo>
                  <a:pt x="68580" y="36575"/>
                </a:lnTo>
                <a:lnTo>
                  <a:pt x="51816" y="41147"/>
                </a:lnTo>
                <a:lnTo>
                  <a:pt x="36576" y="47243"/>
                </a:lnTo>
                <a:lnTo>
                  <a:pt x="24384" y="51815"/>
                </a:lnTo>
                <a:lnTo>
                  <a:pt x="12192" y="56387"/>
                </a:lnTo>
                <a:lnTo>
                  <a:pt x="0" y="60959"/>
                </a:lnTo>
                <a:lnTo>
                  <a:pt x="1524" y="6248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2" name="Google Shape;1122;p55"/>
          <p:cNvSpPr/>
          <p:nvPr/>
        </p:nvSpPr>
        <p:spPr>
          <a:xfrm>
            <a:off x="2918459" y="3738371"/>
            <a:ext cx="409955" cy="74675"/>
          </a:xfrm>
          <a:custGeom>
            <a:rect b="b" l="l" r="r" t="t"/>
            <a:pathLst>
              <a:path extrusionOk="0" h="74675" w="409955">
                <a:moveTo>
                  <a:pt x="7619" y="70104"/>
                </a:moveTo>
                <a:lnTo>
                  <a:pt x="3048" y="70104"/>
                </a:lnTo>
                <a:lnTo>
                  <a:pt x="3048" y="71628"/>
                </a:lnTo>
                <a:lnTo>
                  <a:pt x="0" y="73151"/>
                </a:lnTo>
                <a:lnTo>
                  <a:pt x="1524" y="74675"/>
                </a:lnTo>
                <a:lnTo>
                  <a:pt x="4572" y="71628"/>
                </a:lnTo>
                <a:lnTo>
                  <a:pt x="7619" y="71628"/>
                </a:lnTo>
                <a:lnTo>
                  <a:pt x="53340" y="54863"/>
                </a:lnTo>
                <a:lnTo>
                  <a:pt x="71628" y="47244"/>
                </a:lnTo>
                <a:lnTo>
                  <a:pt x="89916" y="41148"/>
                </a:lnTo>
                <a:lnTo>
                  <a:pt x="109728" y="36575"/>
                </a:lnTo>
                <a:lnTo>
                  <a:pt x="131063" y="30480"/>
                </a:lnTo>
                <a:lnTo>
                  <a:pt x="152400" y="25908"/>
                </a:lnTo>
                <a:lnTo>
                  <a:pt x="173736" y="21336"/>
                </a:lnTo>
                <a:lnTo>
                  <a:pt x="195072" y="18287"/>
                </a:lnTo>
                <a:lnTo>
                  <a:pt x="217931" y="13716"/>
                </a:lnTo>
                <a:lnTo>
                  <a:pt x="239267" y="10668"/>
                </a:lnTo>
                <a:lnTo>
                  <a:pt x="262127" y="9144"/>
                </a:lnTo>
                <a:lnTo>
                  <a:pt x="284987" y="6096"/>
                </a:lnTo>
                <a:lnTo>
                  <a:pt x="309371" y="4572"/>
                </a:lnTo>
                <a:lnTo>
                  <a:pt x="333755" y="3048"/>
                </a:lnTo>
                <a:lnTo>
                  <a:pt x="358139" y="1524"/>
                </a:lnTo>
                <a:lnTo>
                  <a:pt x="409955" y="1524"/>
                </a:lnTo>
                <a:lnTo>
                  <a:pt x="409955" y="0"/>
                </a:lnTo>
                <a:lnTo>
                  <a:pt x="358139" y="0"/>
                </a:lnTo>
                <a:lnTo>
                  <a:pt x="333755" y="1524"/>
                </a:lnTo>
                <a:lnTo>
                  <a:pt x="309371" y="3048"/>
                </a:lnTo>
                <a:lnTo>
                  <a:pt x="284987" y="4572"/>
                </a:lnTo>
                <a:lnTo>
                  <a:pt x="262127" y="7620"/>
                </a:lnTo>
                <a:lnTo>
                  <a:pt x="239267" y="9144"/>
                </a:lnTo>
                <a:lnTo>
                  <a:pt x="217931" y="12192"/>
                </a:lnTo>
                <a:lnTo>
                  <a:pt x="195072" y="16763"/>
                </a:lnTo>
                <a:lnTo>
                  <a:pt x="172212" y="19812"/>
                </a:lnTo>
                <a:lnTo>
                  <a:pt x="150875" y="24384"/>
                </a:lnTo>
                <a:lnTo>
                  <a:pt x="131063" y="28956"/>
                </a:lnTo>
                <a:lnTo>
                  <a:pt x="109728" y="35051"/>
                </a:lnTo>
                <a:lnTo>
                  <a:pt x="89916" y="39624"/>
                </a:lnTo>
                <a:lnTo>
                  <a:pt x="70104" y="45720"/>
                </a:lnTo>
                <a:lnTo>
                  <a:pt x="51816" y="53340"/>
                </a:lnTo>
                <a:lnTo>
                  <a:pt x="7619" y="7010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3" name="Google Shape;1123;p55"/>
          <p:cNvSpPr/>
          <p:nvPr/>
        </p:nvSpPr>
        <p:spPr>
          <a:xfrm>
            <a:off x="2918459" y="3810761"/>
            <a:ext cx="1524" cy="0"/>
          </a:xfrm>
          <a:custGeom>
            <a:rect b="b" l="l" r="r" t="t"/>
            <a:pathLst>
              <a:path extrusionOk="0" h="120000" w="1524">
                <a:moveTo>
                  <a:pt x="0" y="0"/>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4" name="Google Shape;1124;p55"/>
          <p:cNvSpPr/>
          <p:nvPr/>
        </p:nvSpPr>
        <p:spPr>
          <a:xfrm>
            <a:off x="2970275" y="3857243"/>
            <a:ext cx="77724" cy="99060"/>
          </a:xfrm>
          <a:custGeom>
            <a:rect b="b" l="l" r="r" t="t"/>
            <a:pathLst>
              <a:path extrusionOk="0" h="99060" w="77724">
                <a:moveTo>
                  <a:pt x="1524" y="99060"/>
                </a:moveTo>
                <a:lnTo>
                  <a:pt x="1524" y="76200"/>
                </a:lnTo>
                <a:lnTo>
                  <a:pt x="3047" y="71627"/>
                </a:lnTo>
                <a:lnTo>
                  <a:pt x="4571" y="67056"/>
                </a:lnTo>
                <a:lnTo>
                  <a:pt x="7619" y="57912"/>
                </a:lnTo>
                <a:lnTo>
                  <a:pt x="13715" y="48768"/>
                </a:lnTo>
                <a:lnTo>
                  <a:pt x="19812" y="39624"/>
                </a:lnTo>
                <a:lnTo>
                  <a:pt x="12191" y="47244"/>
                </a:lnTo>
                <a:lnTo>
                  <a:pt x="6095" y="56387"/>
                </a:lnTo>
                <a:lnTo>
                  <a:pt x="3047" y="67056"/>
                </a:lnTo>
                <a:lnTo>
                  <a:pt x="1524" y="70103"/>
                </a:lnTo>
                <a:lnTo>
                  <a:pt x="0" y="74675"/>
                </a:lnTo>
                <a:lnTo>
                  <a:pt x="0" y="99060"/>
                </a:lnTo>
                <a:lnTo>
                  <a:pt x="1524" y="99060"/>
                </a:lnTo>
                <a:close/>
              </a:path>
              <a:path extrusionOk="0" h="99060" w="77724">
                <a:moveTo>
                  <a:pt x="28956" y="32003"/>
                </a:moveTo>
                <a:lnTo>
                  <a:pt x="38100" y="24384"/>
                </a:lnTo>
                <a:lnTo>
                  <a:pt x="50291" y="16763"/>
                </a:lnTo>
                <a:lnTo>
                  <a:pt x="64007" y="9144"/>
                </a:lnTo>
                <a:lnTo>
                  <a:pt x="77724" y="1524"/>
                </a:lnTo>
                <a:lnTo>
                  <a:pt x="77724" y="0"/>
                </a:lnTo>
                <a:lnTo>
                  <a:pt x="62483" y="7620"/>
                </a:lnTo>
                <a:lnTo>
                  <a:pt x="48768" y="15239"/>
                </a:lnTo>
                <a:lnTo>
                  <a:pt x="38100" y="22860"/>
                </a:lnTo>
                <a:lnTo>
                  <a:pt x="27431" y="30479"/>
                </a:lnTo>
                <a:lnTo>
                  <a:pt x="19812" y="39624"/>
                </a:lnTo>
                <a:lnTo>
                  <a:pt x="28956" y="3200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5" name="Google Shape;1125;p55"/>
          <p:cNvSpPr/>
          <p:nvPr/>
        </p:nvSpPr>
        <p:spPr>
          <a:xfrm>
            <a:off x="2919983" y="3811523"/>
            <a:ext cx="64007" cy="21336"/>
          </a:xfrm>
          <a:custGeom>
            <a:rect b="b" l="l" r="r" t="t"/>
            <a:pathLst>
              <a:path extrusionOk="0" h="21336" w="64007">
                <a:moveTo>
                  <a:pt x="62483" y="21336"/>
                </a:moveTo>
                <a:lnTo>
                  <a:pt x="64007" y="19812"/>
                </a:lnTo>
                <a:lnTo>
                  <a:pt x="0" y="0"/>
                </a:lnTo>
                <a:lnTo>
                  <a:pt x="0" y="1524"/>
                </a:lnTo>
                <a:lnTo>
                  <a:pt x="62483" y="2133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6" name="Google Shape;1126;p55"/>
          <p:cNvSpPr/>
          <p:nvPr/>
        </p:nvSpPr>
        <p:spPr>
          <a:xfrm>
            <a:off x="2857499" y="3788663"/>
            <a:ext cx="62483" cy="24383"/>
          </a:xfrm>
          <a:custGeom>
            <a:rect b="b" l="l" r="r" t="t"/>
            <a:pathLst>
              <a:path extrusionOk="0" h="24383" w="62483">
                <a:moveTo>
                  <a:pt x="0" y="0"/>
                </a:moveTo>
                <a:lnTo>
                  <a:pt x="0" y="1524"/>
                </a:lnTo>
                <a:lnTo>
                  <a:pt x="62483" y="24383"/>
                </a:lnTo>
                <a:lnTo>
                  <a:pt x="62483" y="22859"/>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7" name="Google Shape;1127;p55"/>
          <p:cNvSpPr/>
          <p:nvPr/>
        </p:nvSpPr>
        <p:spPr>
          <a:xfrm>
            <a:off x="3047999" y="3805427"/>
            <a:ext cx="280415" cy="53339"/>
          </a:xfrm>
          <a:custGeom>
            <a:rect b="b" l="l" r="r" t="t"/>
            <a:pathLst>
              <a:path extrusionOk="0" h="53339" w="280415">
                <a:moveTo>
                  <a:pt x="18287" y="45719"/>
                </a:moveTo>
                <a:lnTo>
                  <a:pt x="35051" y="39624"/>
                </a:lnTo>
                <a:lnTo>
                  <a:pt x="47243" y="33527"/>
                </a:lnTo>
                <a:lnTo>
                  <a:pt x="60959" y="28955"/>
                </a:lnTo>
                <a:lnTo>
                  <a:pt x="88391" y="21336"/>
                </a:lnTo>
                <a:lnTo>
                  <a:pt x="117347" y="15239"/>
                </a:lnTo>
                <a:lnTo>
                  <a:pt x="131063" y="12191"/>
                </a:lnTo>
                <a:lnTo>
                  <a:pt x="146303" y="10667"/>
                </a:lnTo>
                <a:lnTo>
                  <a:pt x="161543" y="7619"/>
                </a:lnTo>
                <a:lnTo>
                  <a:pt x="178307" y="6095"/>
                </a:lnTo>
                <a:lnTo>
                  <a:pt x="193547" y="4572"/>
                </a:lnTo>
                <a:lnTo>
                  <a:pt x="210311" y="3048"/>
                </a:lnTo>
                <a:lnTo>
                  <a:pt x="243839" y="1524"/>
                </a:lnTo>
                <a:lnTo>
                  <a:pt x="280415" y="1524"/>
                </a:lnTo>
                <a:lnTo>
                  <a:pt x="280415" y="0"/>
                </a:lnTo>
                <a:lnTo>
                  <a:pt x="243839" y="0"/>
                </a:lnTo>
                <a:lnTo>
                  <a:pt x="210311" y="1524"/>
                </a:lnTo>
                <a:lnTo>
                  <a:pt x="193547" y="3048"/>
                </a:lnTo>
                <a:lnTo>
                  <a:pt x="178307" y="4572"/>
                </a:lnTo>
                <a:lnTo>
                  <a:pt x="161543" y="6095"/>
                </a:lnTo>
                <a:lnTo>
                  <a:pt x="146303" y="9143"/>
                </a:lnTo>
                <a:lnTo>
                  <a:pt x="131063" y="10667"/>
                </a:lnTo>
                <a:lnTo>
                  <a:pt x="115823" y="13715"/>
                </a:lnTo>
                <a:lnTo>
                  <a:pt x="88391" y="19812"/>
                </a:lnTo>
                <a:lnTo>
                  <a:pt x="60959" y="27431"/>
                </a:lnTo>
                <a:lnTo>
                  <a:pt x="47243" y="32003"/>
                </a:lnTo>
                <a:lnTo>
                  <a:pt x="35051" y="38100"/>
                </a:lnTo>
                <a:lnTo>
                  <a:pt x="16763" y="44195"/>
                </a:lnTo>
                <a:lnTo>
                  <a:pt x="0" y="51815"/>
                </a:lnTo>
                <a:lnTo>
                  <a:pt x="0" y="53339"/>
                </a:lnTo>
                <a:lnTo>
                  <a:pt x="18287" y="457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8" name="Google Shape;1128;p55"/>
          <p:cNvSpPr/>
          <p:nvPr/>
        </p:nvSpPr>
        <p:spPr>
          <a:xfrm>
            <a:off x="3020567" y="4047743"/>
            <a:ext cx="67056" cy="27432"/>
          </a:xfrm>
          <a:custGeom>
            <a:rect b="b" l="l" r="r" t="t"/>
            <a:pathLst>
              <a:path extrusionOk="0" h="27432" w="67056">
                <a:moveTo>
                  <a:pt x="65532" y="0"/>
                </a:moveTo>
                <a:lnTo>
                  <a:pt x="0" y="25908"/>
                </a:lnTo>
                <a:lnTo>
                  <a:pt x="1524" y="27432"/>
                </a:lnTo>
                <a:lnTo>
                  <a:pt x="65532" y="1524"/>
                </a:lnTo>
                <a:lnTo>
                  <a:pt x="67056" y="1524"/>
                </a:lnTo>
                <a:lnTo>
                  <a:pt x="6553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9" name="Google Shape;1129;p55"/>
          <p:cNvSpPr/>
          <p:nvPr/>
        </p:nvSpPr>
        <p:spPr>
          <a:xfrm>
            <a:off x="3020567" y="4073651"/>
            <a:ext cx="307847" cy="47243"/>
          </a:xfrm>
          <a:custGeom>
            <a:rect b="b" l="l" r="r" t="t"/>
            <a:pathLst>
              <a:path extrusionOk="0" h="47243" w="307847">
                <a:moveTo>
                  <a:pt x="1524" y="0"/>
                </a:moveTo>
                <a:lnTo>
                  <a:pt x="0" y="1524"/>
                </a:lnTo>
                <a:lnTo>
                  <a:pt x="15240" y="6095"/>
                </a:lnTo>
                <a:lnTo>
                  <a:pt x="32004" y="12191"/>
                </a:lnTo>
                <a:lnTo>
                  <a:pt x="48768" y="16763"/>
                </a:lnTo>
                <a:lnTo>
                  <a:pt x="67056" y="21336"/>
                </a:lnTo>
                <a:lnTo>
                  <a:pt x="83820" y="24383"/>
                </a:lnTo>
                <a:lnTo>
                  <a:pt x="102108" y="28955"/>
                </a:lnTo>
                <a:lnTo>
                  <a:pt x="120395" y="32003"/>
                </a:lnTo>
                <a:lnTo>
                  <a:pt x="138683" y="35051"/>
                </a:lnTo>
                <a:lnTo>
                  <a:pt x="156971" y="38100"/>
                </a:lnTo>
                <a:lnTo>
                  <a:pt x="176783" y="39624"/>
                </a:lnTo>
                <a:lnTo>
                  <a:pt x="196595" y="42671"/>
                </a:lnTo>
                <a:lnTo>
                  <a:pt x="217931" y="44195"/>
                </a:lnTo>
                <a:lnTo>
                  <a:pt x="237743" y="45719"/>
                </a:lnTo>
                <a:lnTo>
                  <a:pt x="260603" y="45719"/>
                </a:lnTo>
                <a:lnTo>
                  <a:pt x="281939" y="47243"/>
                </a:lnTo>
                <a:lnTo>
                  <a:pt x="307847" y="47243"/>
                </a:lnTo>
                <a:lnTo>
                  <a:pt x="307847" y="45719"/>
                </a:lnTo>
                <a:lnTo>
                  <a:pt x="281939" y="45719"/>
                </a:lnTo>
                <a:lnTo>
                  <a:pt x="260603" y="44195"/>
                </a:lnTo>
                <a:lnTo>
                  <a:pt x="239267" y="44195"/>
                </a:lnTo>
                <a:lnTo>
                  <a:pt x="217931" y="42671"/>
                </a:lnTo>
                <a:lnTo>
                  <a:pt x="198119" y="41148"/>
                </a:lnTo>
                <a:lnTo>
                  <a:pt x="178307" y="38100"/>
                </a:lnTo>
                <a:lnTo>
                  <a:pt x="158495" y="36575"/>
                </a:lnTo>
                <a:lnTo>
                  <a:pt x="138683" y="33527"/>
                </a:lnTo>
                <a:lnTo>
                  <a:pt x="120395" y="30479"/>
                </a:lnTo>
                <a:lnTo>
                  <a:pt x="102108" y="27431"/>
                </a:lnTo>
                <a:lnTo>
                  <a:pt x="83820" y="22860"/>
                </a:lnTo>
                <a:lnTo>
                  <a:pt x="67056" y="19812"/>
                </a:lnTo>
                <a:lnTo>
                  <a:pt x="48768" y="15239"/>
                </a:lnTo>
                <a:lnTo>
                  <a:pt x="32004" y="10667"/>
                </a:lnTo>
                <a:lnTo>
                  <a:pt x="16764" y="4571"/>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0" name="Google Shape;1130;p55"/>
          <p:cNvSpPr/>
          <p:nvPr/>
        </p:nvSpPr>
        <p:spPr>
          <a:xfrm>
            <a:off x="3087623" y="4047743"/>
            <a:ext cx="240791" cy="36575"/>
          </a:xfrm>
          <a:custGeom>
            <a:rect b="b" l="l" r="r" t="t"/>
            <a:pathLst>
              <a:path extrusionOk="0" h="36575" w="240791">
                <a:moveTo>
                  <a:pt x="0" y="0"/>
                </a:moveTo>
                <a:lnTo>
                  <a:pt x="0" y="1524"/>
                </a:lnTo>
                <a:lnTo>
                  <a:pt x="25908" y="9144"/>
                </a:lnTo>
                <a:lnTo>
                  <a:pt x="51815" y="16763"/>
                </a:lnTo>
                <a:lnTo>
                  <a:pt x="65531" y="19812"/>
                </a:lnTo>
                <a:lnTo>
                  <a:pt x="79247" y="21336"/>
                </a:lnTo>
                <a:lnTo>
                  <a:pt x="94487" y="24384"/>
                </a:lnTo>
                <a:lnTo>
                  <a:pt x="109727" y="27432"/>
                </a:lnTo>
                <a:lnTo>
                  <a:pt x="138683" y="30479"/>
                </a:lnTo>
                <a:lnTo>
                  <a:pt x="170687" y="33527"/>
                </a:lnTo>
                <a:lnTo>
                  <a:pt x="185927" y="35051"/>
                </a:lnTo>
                <a:lnTo>
                  <a:pt x="202691" y="35051"/>
                </a:lnTo>
                <a:lnTo>
                  <a:pt x="219455" y="36575"/>
                </a:lnTo>
                <a:lnTo>
                  <a:pt x="240791" y="36575"/>
                </a:lnTo>
                <a:lnTo>
                  <a:pt x="240791" y="35051"/>
                </a:lnTo>
                <a:lnTo>
                  <a:pt x="219455" y="35051"/>
                </a:lnTo>
                <a:lnTo>
                  <a:pt x="202691" y="33527"/>
                </a:lnTo>
                <a:lnTo>
                  <a:pt x="185927" y="33527"/>
                </a:lnTo>
                <a:lnTo>
                  <a:pt x="170687" y="32003"/>
                </a:lnTo>
                <a:lnTo>
                  <a:pt x="138683" y="28956"/>
                </a:lnTo>
                <a:lnTo>
                  <a:pt x="109727" y="25908"/>
                </a:lnTo>
                <a:lnTo>
                  <a:pt x="94487" y="22860"/>
                </a:lnTo>
                <a:lnTo>
                  <a:pt x="79247" y="19812"/>
                </a:lnTo>
                <a:lnTo>
                  <a:pt x="65531" y="18287"/>
                </a:lnTo>
                <a:lnTo>
                  <a:pt x="53339" y="15239"/>
                </a:lnTo>
                <a:lnTo>
                  <a:pt x="25908" y="762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1" name="Google Shape;1131;p55"/>
          <p:cNvSpPr/>
          <p:nvPr/>
        </p:nvSpPr>
        <p:spPr>
          <a:xfrm>
            <a:off x="2970275" y="3956303"/>
            <a:ext cx="117347" cy="92963"/>
          </a:xfrm>
          <a:custGeom>
            <a:rect b="b" l="l" r="r" t="t"/>
            <a:pathLst>
              <a:path extrusionOk="0" h="92963" w="117347">
                <a:moveTo>
                  <a:pt x="7619" y="18287"/>
                </a:moveTo>
                <a:lnTo>
                  <a:pt x="3047" y="9143"/>
                </a:lnTo>
                <a:lnTo>
                  <a:pt x="1524" y="4572"/>
                </a:lnTo>
                <a:lnTo>
                  <a:pt x="1524" y="0"/>
                </a:lnTo>
                <a:lnTo>
                  <a:pt x="0" y="0"/>
                </a:lnTo>
                <a:lnTo>
                  <a:pt x="0" y="4572"/>
                </a:lnTo>
                <a:lnTo>
                  <a:pt x="1524" y="9143"/>
                </a:lnTo>
                <a:lnTo>
                  <a:pt x="6095" y="19812"/>
                </a:lnTo>
                <a:lnTo>
                  <a:pt x="10668" y="27431"/>
                </a:lnTo>
                <a:lnTo>
                  <a:pt x="16763" y="35051"/>
                </a:lnTo>
                <a:lnTo>
                  <a:pt x="24383" y="42672"/>
                </a:lnTo>
                <a:lnTo>
                  <a:pt x="33527" y="50291"/>
                </a:lnTo>
                <a:lnTo>
                  <a:pt x="44195" y="56387"/>
                </a:lnTo>
                <a:lnTo>
                  <a:pt x="54863" y="64008"/>
                </a:lnTo>
                <a:lnTo>
                  <a:pt x="60959" y="67055"/>
                </a:lnTo>
                <a:lnTo>
                  <a:pt x="68580" y="70103"/>
                </a:lnTo>
                <a:lnTo>
                  <a:pt x="74675" y="74675"/>
                </a:lnTo>
                <a:lnTo>
                  <a:pt x="82295" y="77724"/>
                </a:lnTo>
                <a:lnTo>
                  <a:pt x="115824" y="92963"/>
                </a:lnTo>
                <a:lnTo>
                  <a:pt x="117347" y="92963"/>
                </a:lnTo>
                <a:lnTo>
                  <a:pt x="115824" y="91439"/>
                </a:lnTo>
                <a:lnTo>
                  <a:pt x="82295" y="76200"/>
                </a:lnTo>
                <a:lnTo>
                  <a:pt x="74675" y="73151"/>
                </a:lnTo>
                <a:lnTo>
                  <a:pt x="68580" y="68579"/>
                </a:lnTo>
                <a:lnTo>
                  <a:pt x="62483" y="65531"/>
                </a:lnTo>
                <a:lnTo>
                  <a:pt x="56387" y="62484"/>
                </a:lnTo>
                <a:lnTo>
                  <a:pt x="44195" y="54863"/>
                </a:lnTo>
                <a:lnTo>
                  <a:pt x="35051" y="48767"/>
                </a:lnTo>
                <a:lnTo>
                  <a:pt x="25907" y="41148"/>
                </a:lnTo>
                <a:lnTo>
                  <a:pt x="18287" y="33527"/>
                </a:lnTo>
                <a:lnTo>
                  <a:pt x="12191" y="25908"/>
                </a:lnTo>
                <a:lnTo>
                  <a:pt x="7619" y="182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2" name="Google Shape;1132;p55"/>
          <p:cNvSpPr/>
          <p:nvPr/>
        </p:nvSpPr>
        <p:spPr>
          <a:xfrm>
            <a:off x="2784347" y="3956303"/>
            <a:ext cx="166116" cy="144779"/>
          </a:xfrm>
          <a:custGeom>
            <a:rect b="b" l="l" r="r" t="t"/>
            <a:pathLst>
              <a:path extrusionOk="0" h="144779" w="166116">
                <a:moveTo>
                  <a:pt x="6096" y="25908"/>
                </a:moveTo>
                <a:lnTo>
                  <a:pt x="4572" y="18287"/>
                </a:lnTo>
                <a:lnTo>
                  <a:pt x="1524" y="9143"/>
                </a:lnTo>
                <a:lnTo>
                  <a:pt x="1524" y="0"/>
                </a:lnTo>
                <a:lnTo>
                  <a:pt x="0" y="0"/>
                </a:lnTo>
                <a:lnTo>
                  <a:pt x="0" y="9143"/>
                </a:lnTo>
                <a:lnTo>
                  <a:pt x="3048" y="18287"/>
                </a:lnTo>
                <a:lnTo>
                  <a:pt x="4572" y="25908"/>
                </a:lnTo>
                <a:lnTo>
                  <a:pt x="7619" y="35051"/>
                </a:lnTo>
                <a:lnTo>
                  <a:pt x="12192" y="42672"/>
                </a:lnTo>
                <a:lnTo>
                  <a:pt x="16763" y="50291"/>
                </a:lnTo>
                <a:lnTo>
                  <a:pt x="22860" y="57912"/>
                </a:lnTo>
                <a:lnTo>
                  <a:pt x="28956" y="65531"/>
                </a:lnTo>
                <a:lnTo>
                  <a:pt x="36575" y="73151"/>
                </a:lnTo>
                <a:lnTo>
                  <a:pt x="45719" y="80772"/>
                </a:lnTo>
                <a:lnTo>
                  <a:pt x="53340" y="86867"/>
                </a:lnTo>
                <a:lnTo>
                  <a:pt x="64008" y="94487"/>
                </a:lnTo>
                <a:lnTo>
                  <a:pt x="73152" y="102108"/>
                </a:lnTo>
                <a:lnTo>
                  <a:pt x="85343" y="108203"/>
                </a:lnTo>
                <a:lnTo>
                  <a:pt x="96012" y="114300"/>
                </a:lnTo>
                <a:lnTo>
                  <a:pt x="109728" y="121919"/>
                </a:lnTo>
                <a:lnTo>
                  <a:pt x="123443" y="128015"/>
                </a:lnTo>
                <a:lnTo>
                  <a:pt x="138684" y="134112"/>
                </a:lnTo>
                <a:lnTo>
                  <a:pt x="150875" y="140208"/>
                </a:lnTo>
                <a:lnTo>
                  <a:pt x="158496" y="143255"/>
                </a:lnTo>
                <a:lnTo>
                  <a:pt x="164592" y="144779"/>
                </a:lnTo>
                <a:lnTo>
                  <a:pt x="166116" y="143255"/>
                </a:lnTo>
                <a:lnTo>
                  <a:pt x="158496" y="141731"/>
                </a:lnTo>
                <a:lnTo>
                  <a:pt x="150875" y="138684"/>
                </a:lnTo>
                <a:lnTo>
                  <a:pt x="138684" y="132587"/>
                </a:lnTo>
                <a:lnTo>
                  <a:pt x="124968" y="126491"/>
                </a:lnTo>
                <a:lnTo>
                  <a:pt x="111252" y="120396"/>
                </a:lnTo>
                <a:lnTo>
                  <a:pt x="97536" y="112775"/>
                </a:lnTo>
                <a:lnTo>
                  <a:pt x="85343" y="106679"/>
                </a:lnTo>
                <a:lnTo>
                  <a:pt x="74675" y="100584"/>
                </a:lnTo>
                <a:lnTo>
                  <a:pt x="64008" y="92963"/>
                </a:lnTo>
                <a:lnTo>
                  <a:pt x="54863" y="85343"/>
                </a:lnTo>
                <a:lnTo>
                  <a:pt x="45719" y="79248"/>
                </a:lnTo>
                <a:lnTo>
                  <a:pt x="38100" y="71627"/>
                </a:lnTo>
                <a:lnTo>
                  <a:pt x="30480" y="64008"/>
                </a:lnTo>
                <a:lnTo>
                  <a:pt x="22860" y="56387"/>
                </a:lnTo>
                <a:lnTo>
                  <a:pt x="18287" y="48767"/>
                </a:lnTo>
                <a:lnTo>
                  <a:pt x="13716" y="41148"/>
                </a:lnTo>
                <a:lnTo>
                  <a:pt x="9143" y="33527"/>
                </a:lnTo>
                <a:lnTo>
                  <a:pt x="6096" y="2590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3" name="Google Shape;1133;p55"/>
          <p:cNvSpPr/>
          <p:nvPr/>
        </p:nvSpPr>
        <p:spPr>
          <a:xfrm>
            <a:off x="2877311" y="4066031"/>
            <a:ext cx="126492" cy="111251"/>
          </a:xfrm>
          <a:custGeom>
            <a:rect b="b" l="l" r="r" t="t"/>
            <a:pathLst>
              <a:path extrusionOk="0" h="111251" w="126492">
                <a:moveTo>
                  <a:pt x="126492" y="1524"/>
                </a:moveTo>
                <a:lnTo>
                  <a:pt x="123444" y="0"/>
                </a:lnTo>
                <a:lnTo>
                  <a:pt x="123444" y="1524"/>
                </a:lnTo>
                <a:lnTo>
                  <a:pt x="126492" y="1524"/>
                </a:lnTo>
                <a:close/>
              </a:path>
              <a:path extrusionOk="0" h="111251" w="126492">
                <a:moveTo>
                  <a:pt x="1524" y="-109727"/>
                </a:moveTo>
                <a:lnTo>
                  <a:pt x="0" y="-109727"/>
                </a:lnTo>
                <a:lnTo>
                  <a:pt x="1524" y="-100584"/>
                </a:lnTo>
                <a:lnTo>
                  <a:pt x="4572" y="-91439"/>
                </a:lnTo>
                <a:lnTo>
                  <a:pt x="10668" y="-79248"/>
                </a:lnTo>
                <a:lnTo>
                  <a:pt x="18288" y="-67055"/>
                </a:lnTo>
                <a:lnTo>
                  <a:pt x="27432" y="-56387"/>
                </a:lnTo>
                <a:lnTo>
                  <a:pt x="39624" y="-45719"/>
                </a:lnTo>
                <a:lnTo>
                  <a:pt x="53340" y="-35051"/>
                </a:lnTo>
                <a:lnTo>
                  <a:pt x="60960" y="-30479"/>
                </a:lnTo>
                <a:lnTo>
                  <a:pt x="68580" y="-25908"/>
                </a:lnTo>
                <a:lnTo>
                  <a:pt x="86868" y="-15239"/>
                </a:lnTo>
                <a:lnTo>
                  <a:pt x="96012" y="-10667"/>
                </a:lnTo>
                <a:lnTo>
                  <a:pt x="106680" y="-6096"/>
                </a:lnTo>
                <a:lnTo>
                  <a:pt x="123444" y="1524"/>
                </a:lnTo>
                <a:lnTo>
                  <a:pt x="123444" y="0"/>
                </a:lnTo>
                <a:lnTo>
                  <a:pt x="126492" y="1524"/>
                </a:lnTo>
                <a:lnTo>
                  <a:pt x="135636" y="6096"/>
                </a:lnTo>
                <a:lnTo>
                  <a:pt x="143256" y="9144"/>
                </a:lnTo>
                <a:lnTo>
                  <a:pt x="144780" y="7620"/>
                </a:lnTo>
                <a:lnTo>
                  <a:pt x="137160" y="4572"/>
                </a:lnTo>
                <a:lnTo>
                  <a:pt x="126492" y="0"/>
                </a:lnTo>
                <a:lnTo>
                  <a:pt x="124968" y="0"/>
                </a:lnTo>
                <a:lnTo>
                  <a:pt x="106680" y="-7619"/>
                </a:lnTo>
                <a:lnTo>
                  <a:pt x="96012" y="-12191"/>
                </a:lnTo>
                <a:lnTo>
                  <a:pt x="86868" y="-16763"/>
                </a:lnTo>
                <a:lnTo>
                  <a:pt x="70104" y="-25908"/>
                </a:lnTo>
                <a:lnTo>
                  <a:pt x="60960" y="-32003"/>
                </a:lnTo>
                <a:lnTo>
                  <a:pt x="53340" y="-36575"/>
                </a:lnTo>
                <a:lnTo>
                  <a:pt x="39624" y="-47243"/>
                </a:lnTo>
                <a:lnTo>
                  <a:pt x="28956" y="-57912"/>
                </a:lnTo>
                <a:lnTo>
                  <a:pt x="18288" y="-68579"/>
                </a:lnTo>
                <a:lnTo>
                  <a:pt x="10668" y="-80772"/>
                </a:lnTo>
                <a:lnTo>
                  <a:pt x="6096" y="-91439"/>
                </a:lnTo>
                <a:lnTo>
                  <a:pt x="3048" y="-100584"/>
                </a:lnTo>
                <a:lnTo>
                  <a:pt x="1524" y="-10972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4" name="Google Shape;1134;p55"/>
          <p:cNvSpPr/>
          <p:nvPr/>
        </p:nvSpPr>
        <p:spPr>
          <a:xfrm>
            <a:off x="2948939" y="4073651"/>
            <a:ext cx="73151" cy="27431"/>
          </a:xfrm>
          <a:custGeom>
            <a:rect b="b" l="l" r="r" t="t"/>
            <a:pathLst>
              <a:path extrusionOk="0" h="27431" w="73151">
                <a:moveTo>
                  <a:pt x="71627" y="0"/>
                </a:moveTo>
                <a:lnTo>
                  <a:pt x="0" y="25907"/>
                </a:lnTo>
                <a:lnTo>
                  <a:pt x="1524" y="27431"/>
                </a:lnTo>
                <a:lnTo>
                  <a:pt x="73151" y="1524"/>
                </a:lnTo>
                <a:lnTo>
                  <a:pt x="7162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5" name="Google Shape;1135;p55"/>
          <p:cNvSpPr/>
          <p:nvPr/>
        </p:nvSpPr>
        <p:spPr>
          <a:xfrm>
            <a:off x="2784347" y="3957065"/>
            <a:ext cx="92963" cy="0"/>
          </a:xfrm>
          <a:custGeom>
            <a:rect b="b" l="l" r="r" t="t"/>
            <a:pathLst>
              <a:path extrusionOk="0" h="120000" w="92963">
                <a:moveTo>
                  <a:pt x="0" y="0"/>
                </a:moveTo>
                <a:lnTo>
                  <a:pt x="92963"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6" name="Google Shape;1136;p55"/>
          <p:cNvSpPr/>
          <p:nvPr/>
        </p:nvSpPr>
        <p:spPr>
          <a:xfrm>
            <a:off x="2695955" y="3956303"/>
            <a:ext cx="187451" cy="170687"/>
          </a:xfrm>
          <a:custGeom>
            <a:rect b="b" l="l" r="r" t="t"/>
            <a:pathLst>
              <a:path extrusionOk="0" h="170687" w="187451">
                <a:moveTo>
                  <a:pt x="4571" y="18287"/>
                </a:moveTo>
                <a:lnTo>
                  <a:pt x="3047" y="9143"/>
                </a:lnTo>
                <a:lnTo>
                  <a:pt x="1523" y="0"/>
                </a:lnTo>
                <a:lnTo>
                  <a:pt x="0" y="0"/>
                </a:lnTo>
                <a:lnTo>
                  <a:pt x="1523" y="9143"/>
                </a:lnTo>
                <a:lnTo>
                  <a:pt x="3047" y="18287"/>
                </a:lnTo>
                <a:lnTo>
                  <a:pt x="4571" y="28955"/>
                </a:lnTo>
                <a:lnTo>
                  <a:pt x="9143" y="39624"/>
                </a:lnTo>
                <a:lnTo>
                  <a:pt x="13715" y="48767"/>
                </a:lnTo>
                <a:lnTo>
                  <a:pt x="18287" y="57912"/>
                </a:lnTo>
                <a:lnTo>
                  <a:pt x="24383" y="68579"/>
                </a:lnTo>
                <a:lnTo>
                  <a:pt x="33527" y="77724"/>
                </a:lnTo>
                <a:lnTo>
                  <a:pt x="36575" y="82296"/>
                </a:lnTo>
                <a:lnTo>
                  <a:pt x="41147" y="86867"/>
                </a:lnTo>
                <a:lnTo>
                  <a:pt x="51815" y="96012"/>
                </a:lnTo>
                <a:lnTo>
                  <a:pt x="62483" y="105155"/>
                </a:lnTo>
                <a:lnTo>
                  <a:pt x="74675" y="112775"/>
                </a:lnTo>
                <a:lnTo>
                  <a:pt x="88391" y="121919"/>
                </a:lnTo>
                <a:lnTo>
                  <a:pt x="102107" y="131063"/>
                </a:lnTo>
                <a:lnTo>
                  <a:pt x="109727" y="135636"/>
                </a:lnTo>
                <a:lnTo>
                  <a:pt x="117347" y="138684"/>
                </a:lnTo>
                <a:lnTo>
                  <a:pt x="134111" y="147827"/>
                </a:lnTo>
                <a:lnTo>
                  <a:pt x="141731" y="150875"/>
                </a:lnTo>
                <a:lnTo>
                  <a:pt x="150875" y="155448"/>
                </a:lnTo>
                <a:lnTo>
                  <a:pt x="169163" y="164591"/>
                </a:lnTo>
                <a:lnTo>
                  <a:pt x="172211" y="164591"/>
                </a:lnTo>
                <a:lnTo>
                  <a:pt x="179831" y="167639"/>
                </a:lnTo>
                <a:lnTo>
                  <a:pt x="187451" y="170687"/>
                </a:lnTo>
                <a:lnTo>
                  <a:pt x="187451" y="169163"/>
                </a:lnTo>
                <a:lnTo>
                  <a:pt x="179831" y="166115"/>
                </a:lnTo>
                <a:lnTo>
                  <a:pt x="173735" y="163067"/>
                </a:lnTo>
                <a:lnTo>
                  <a:pt x="170687" y="163067"/>
                </a:lnTo>
                <a:lnTo>
                  <a:pt x="152400" y="153924"/>
                </a:lnTo>
                <a:lnTo>
                  <a:pt x="143255" y="149351"/>
                </a:lnTo>
                <a:lnTo>
                  <a:pt x="134111" y="146303"/>
                </a:lnTo>
                <a:lnTo>
                  <a:pt x="117347" y="137160"/>
                </a:lnTo>
                <a:lnTo>
                  <a:pt x="109727" y="134112"/>
                </a:lnTo>
                <a:lnTo>
                  <a:pt x="103631" y="129539"/>
                </a:lnTo>
                <a:lnTo>
                  <a:pt x="88391" y="120396"/>
                </a:lnTo>
                <a:lnTo>
                  <a:pt x="76200" y="112775"/>
                </a:lnTo>
                <a:lnTo>
                  <a:pt x="64007" y="103631"/>
                </a:lnTo>
                <a:lnTo>
                  <a:pt x="53339" y="94487"/>
                </a:lnTo>
                <a:lnTo>
                  <a:pt x="42671" y="85343"/>
                </a:lnTo>
                <a:lnTo>
                  <a:pt x="38100" y="80772"/>
                </a:lnTo>
                <a:lnTo>
                  <a:pt x="35051" y="76200"/>
                </a:lnTo>
                <a:lnTo>
                  <a:pt x="25907" y="67055"/>
                </a:lnTo>
                <a:lnTo>
                  <a:pt x="19811" y="57912"/>
                </a:lnTo>
                <a:lnTo>
                  <a:pt x="15239" y="47243"/>
                </a:lnTo>
                <a:lnTo>
                  <a:pt x="10667" y="38100"/>
                </a:lnTo>
                <a:lnTo>
                  <a:pt x="6095" y="28955"/>
                </a:lnTo>
                <a:lnTo>
                  <a:pt x="4571" y="182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7" name="Google Shape;1137;p55"/>
          <p:cNvSpPr/>
          <p:nvPr/>
        </p:nvSpPr>
        <p:spPr>
          <a:xfrm>
            <a:off x="2813303" y="4125467"/>
            <a:ext cx="70104" cy="28955"/>
          </a:xfrm>
          <a:custGeom>
            <a:rect b="b" l="l" r="r" t="t"/>
            <a:pathLst>
              <a:path extrusionOk="0" h="28955" w="70104">
                <a:moveTo>
                  <a:pt x="70104" y="0"/>
                </a:moveTo>
                <a:lnTo>
                  <a:pt x="0" y="27432"/>
                </a:lnTo>
                <a:lnTo>
                  <a:pt x="0" y="28955"/>
                </a:lnTo>
                <a:lnTo>
                  <a:pt x="70104" y="1524"/>
                </a:lnTo>
                <a:lnTo>
                  <a:pt x="7010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8" name="Google Shape;1138;p55"/>
          <p:cNvSpPr/>
          <p:nvPr/>
        </p:nvSpPr>
        <p:spPr>
          <a:xfrm>
            <a:off x="2602991" y="3956303"/>
            <a:ext cx="210312" cy="198119"/>
          </a:xfrm>
          <a:custGeom>
            <a:rect b="b" l="l" r="r" t="t"/>
            <a:pathLst>
              <a:path extrusionOk="0" h="198119" w="210312">
                <a:moveTo>
                  <a:pt x="7619" y="42672"/>
                </a:moveTo>
                <a:lnTo>
                  <a:pt x="4572" y="30479"/>
                </a:lnTo>
                <a:lnTo>
                  <a:pt x="3048" y="18287"/>
                </a:lnTo>
                <a:lnTo>
                  <a:pt x="1524" y="9143"/>
                </a:lnTo>
                <a:lnTo>
                  <a:pt x="1524" y="0"/>
                </a:lnTo>
                <a:lnTo>
                  <a:pt x="0" y="0"/>
                </a:lnTo>
                <a:lnTo>
                  <a:pt x="0" y="9143"/>
                </a:lnTo>
                <a:lnTo>
                  <a:pt x="1524" y="18287"/>
                </a:lnTo>
                <a:lnTo>
                  <a:pt x="3048" y="30479"/>
                </a:lnTo>
                <a:lnTo>
                  <a:pt x="6096" y="42672"/>
                </a:lnTo>
                <a:lnTo>
                  <a:pt x="9143" y="48767"/>
                </a:lnTo>
                <a:lnTo>
                  <a:pt x="12192" y="54863"/>
                </a:lnTo>
                <a:lnTo>
                  <a:pt x="18287" y="67055"/>
                </a:lnTo>
                <a:lnTo>
                  <a:pt x="21336" y="71627"/>
                </a:lnTo>
                <a:lnTo>
                  <a:pt x="25908" y="77724"/>
                </a:lnTo>
                <a:lnTo>
                  <a:pt x="33528" y="88391"/>
                </a:lnTo>
                <a:lnTo>
                  <a:pt x="44196" y="100584"/>
                </a:lnTo>
                <a:lnTo>
                  <a:pt x="48768" y="105155"/>
                </a:lnTo>
                <a:lnTo>
                  <a:pt x="56387" y="111251"/>
                </a:lnTo>
                <a:lnTo>
                  <a:pt x="68580" y="121919"/>
                </a:lnTo>
                <a:lnTo>
                  <a:pt x="82296" y="132587"/>
                </a:lnTo>
                <a:lnTo>
                  <a:pt x="89916" y="137160"/>
                </a:lnTo>
                <a:lnTo>
                  <a:pt x="97536" y="141731"/>
                </a:lnTo>
                <a:lnTo>
                  <a:pt x="114300" y="152400"/>
                </a:lnTo>
                <a:lnTo>
                  <a:pt x="123443" y="156972"/>
                </a:lnTo>
                <a:lnTo>
                  <a:pt x="132587" y="163067"/>
                </a:lnTo>
                <a:lnTo>
                  <a:pt x="152400" y="172212"/>
                </a:lnTo>
                <a:lnTo>
                  <a:pt x="172212" y="181355"/>
                </a:lnTo>
                <a:lnTo>
                  <a:pt x="182880" y="185927"/>
                </a:lnTo>
                <a:lnTo>
                  <a:pt x="195072" y="192024"/>
                </a:lnTo>
                <a:lnTo>
                  <a:pt x="196596" y="192024"/>
                </a:lnTo>
                <a:lnTo>
                  <a:pt x="202692" y="195072"/>
                </a:lnTo>
                <a:lnTo>
                  <a:pt x="210312" y="198119"/>
                </a:lnTo>
                <a:lnTo>
                  <a:pt x="210312" y="196596"/>
                </a:lnTo>
                <a:lnTo>
                  <a:pt x="202692" y="193548"/>
                </a:lnTo>
                <a:lnTo>
                  <a:pt x="196596" y="190500"/>
                </a:lnTo>
                <a:lnTo>
                  <a:pt x="195072" y="190500"/>
                </a:lnTo>
                <a:lnTo>
                  <a:pt x="182880" y="184403"/>
                </a:lnTo>
                <a:lnTo>
                  <a:pt x="172212" y="179831"/>
                </a:lnTo>
                <a:lnTo>
                  <a:pt x="152400" y="170687"/>
                </a:lnTo>
                <a:lnTo>
                  <a:pt x="132587" y="161543"/>
                </a:lnTo>
                <a:lnTo>
                  <a:pt x="123443" y="155448"/>
                </a:lnTo>
                <a:lnTo>
                  <a:pt x="115824" y="150875"/>
                </a:lnTo>
                <a:lnTo>
                  <a:pt x="99060" y="141731"/>
                </a:lnTo>
                <a:lnTo>
                  <a:pt x="91440" y="135636"/>
                </a:lnTo>
                <a:lnTo>
                  <a:pt x="83819" y="131063"/>
                </a:lnTo>
                <a:lnTo>
                  <a:pt x="70104" y="120396"/>
                </a:lnTo>
                <a:lnTo>
                  <a:pt x="57912" y="109727"/>
                </a:lnTo>
                <a:lnTo>
                  <a:pt x="50292" y="103631"/>
                </a:lnTo>
                <a:lnTo>
                  <a:pt x="45719" y="99060"/>
                </a:lnTo>
                <a:lnTo>
                  <a:pt x="35052" y="88391"/>
                </a:lnTo>
                <a:lnTo>
                  <a:pt x="25908" y="76200"/>
                </a:lnTo>
                <a:lnTo>
                  <a:pt x="22860" y="71627"/>
                </a:lnTo>
                <a:lnTo>
                  <a:pt x="19812" y="65531"/>
                </a:lnTo>
                <a:lnTo>
                  <a:pt x="13716" y="53339"/>
                </a:lnTo>
                <a:lnTo>
                  <a:pt x="10668" y="48767"/>
                </a:lnTo>
                <a:lnTo>
                  <a:pt x="7619" y="426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9" name="Google Shape;1139;p55"/>
          <p:cNvSpPr/>
          <p:nvPr/>
        </p:nvSpPr>
        <p:spPr>
          <a:xfrm>
            <a:off x="2883407" y="4099559"/>
            <a:ext cx="67056" cy="27432"/>
          </a:xfrm>
          <a:custGeom>
            <a:rect b="b" l="l" r="r" t="t"/>
            <a:pathLst>
              <a:path extrusionOk="0" h="27432" w="67056">
                <a:moveTo>
                  <a:pt x="65531" y="0"/>
                </a:moveTo>
                <a:lnTo>
                  <a:pt x="0" y="25908"/>
                </a:lnTo>
                <a:lnTo>
                  <a:pt x="0" y="27432"/>
                </a:lnTo>
                <a:lnTo>
                  <a:pt x="67056" y="1524"/>
                </a:lnTo>
                <a:lnTo>
                  <a:pt x="6553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0" name="Google Shape;1140;p55"/>
          <p:cNvSpPr/>
          <p:nvPr/>
        </p:nvSpPr>
        <p:spPr>
          <a:xfrm>
            <a:off x="2878835" y="3957065"/>
            <a:ext cx="89916" cy="0"/>
          </a:xfrm>
          <a:custGeom>
            <a:rect b="b" l="l" r="r" t="t"/>
            <a:pathLst>
              <a:path extrusionOk="0" h="120000" w="89916">
                <a:moveTo>
                  <a:pt x="0" y="0"/>
                </a:moveTo>
                <a:lnTo>
                  <a:pt x="89916"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1" name="Google Shape;1141;p55"/>
          <p:cNvSpPr/>
          <p:nvPr/>
        </p:nvSpPr>
        <p:spPr>
          <a:xfrm>
            <a:off x="2883407" y="4125467"/>
            <a:ext cx="445007" cy="73151"/>
          </a:xfrm>
          <a:custGeom>
            <a:rect b="b" l="l" r="r" t="t"/>
            <a:pathLst>
              <a:path extrusionOk="0" h="73151" w="445007">
                <a:moveTo>
                  <a:pt x="0" y="0"/>
                </a:moveTo>
                <a:lnTo>
                  <a:pt x="0" y="1524"/>
                </a:lnTo>
                <a:lnTo>
                  <a:pt x="21336" y="10667"/>
                </a:lnTo>
                <a:lnTo>
                  <a:pt x="45719" y="18287"/>
                </a:lnTo>
                <a:lnTo>
                  <a:pt x="68580" y="25908"/>
                </a:lnTo>
                <a:lnTo>
                  <a:pt x="94487" y="32003"/>
                </a:lnTo>
                <a:lnTo>
                  <a:pt x="118871" y="39624"/>
                </a:lnTo>
                <a:lnTo>
                  <a:pt x="144780" y="44196"/>
                </a:lnTo>
                <a:lnTo>
                  <a:pt x="172212" y="50291"/>
                </a:lnTo>
                <a:lnTo>
                  <a:pt x="199644" y="54863"/>
                </a:lnTo>
                <a:lnTo>
                  <a:pt x="227075" y="59436"/>
                </a:lnTo>
                <a:lnTo>
                  <a:pt x="256031" y="62484"/>
                </a:lnTo>
                <a:lnTo>
                  <a:pt x="284987" y="65532"/>
                </a:lnTo>
                <a:lnTo>
                  <a:pt x="315467" y="68579"/>
                </a:lnTo>
                <a:lnTo>
                  <a:pt x="345947" y="70103"/>
                </a:lnTo>
                <a:lnTo>
                  <a:pt x="376427" y="71627"/>
                </a:lnTo>
                <a:lnTo>
                  <a:pt x="408431" y="73151"/>
                </a:lnTo>
                <a:lnTo>
                  <a:pt x="445007" y="73151"/>
                </a:lnTo>
                <a:lnTo>
                  <a:pt x="445007" y="71627"/>
                </a:lnTo>
                <a:lnTo>
                  <a:pt x="408431" y="71627"/>
                </a:lnTo>
                <a:lnTo>
                  <a:pt x="376427" y="70103"/>
                </a:lnTo>
                <a:lnTo>
                  <a:pt x="345947" y="68579"/>
                </a:lnTo>
                <a:lnTo>
                  <a:pt x="315467" y="67055"/>
                </a:lnTo>
                <a:lnTo>
                  <a:pt x="284987" y="64008"/>
                </a:lnTo>
                <a:lnTo>
                  <a:pt x="256031" y="60960"/>
                </a:lnTo>
                <a:lnTo>
                  <a:pt x="227075" y="57912"/>
                </a:lnTo>
                <a:lnTo>
                  <a:pt x="199644" y="53339"/>
                </a:lnTo>
                <a:lnTo>
                  <a:pt x="172212" y="48767"/>
                </a:lnTo>
                <a:lnTo>
                  <a:pt x="146303" y="42672"/>
                </a:lnTo>
                <a:lnTo>
                  <a:pt x="118871" y="38100"/>
                </a:lnTo>
                <a:lnTo>
                  <a:pt x="94487" y="30479"/>
                </a:lnTo>
                <a:lnTo>
                  <a:pt x="70103" y="24384"/>
                </a:lnTo>
                <a:lnTo>
                  <a:pt x="45719" y="16763"/>
                </a:lnTo>
                <a:lnTo>
                  <a:pt x="22859" y="914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2" name="Google Shape;1142;p55"/>
          <p:cNvSpPr/>
          <p:nvPr/>
        </p:nvSpPr>
        <p:spPr>
          <a:xfrm>
            <a:off x="2948939" y="4099559"/>
            <a:ext cx="379475" cy="60960"/>
          </a:xfrm>
          <a:custGeom>
            <a:rect b="b" l="l" r="r" t="t"/>
            <a:pathLst>
              <a:path extrusionOk="0" h="60960" w="379475">
                <a:moveTo>
                  <a:pt x="1524" y="0"/>
                </a:moveTo>
                <a:lnTo>
                  <a:pt x="0" y="1524"/>
                </a:lnTo>
                <a:lnTo>
                  <a:pt x="19812" y="9144"/>
                </a:lnTo>
                <a:lnTo>
                  <a:pt x="39624" y="15240"/>
                </a:lnTo>
                <a:lnTo>
                  <a:pt x="60960" y="21336"/>
                </a:lnTo>
                <a:lnTo>
                  <a:pt x="82295" y="27432"/>
                </a:lnTo>
                <a:lnTo>
                  <a:pt x="103631" y="33528"/>
                </a:lnTo>
                <a:lnTo>
                  <a:pt x="124968" y="38100"/>
                </a:lnTo>
                <a:lnTo>
                  <a:pt x="147827" y="42672"/>
                </a:lnTo>
                <a:lnTo>
                  <a:pt x="172212" y="45720"/>
                </a:lnTo>
                <a:lnTo>
                  <a:pt x="195071" y="48768"/>
                </a:lnTo>
                <a:lnTo>
                  <a:pt x="219455" y="51816"/>
                </a:lnTo>
                <a:lnTo>
                  <a:pt x="243839" y="54863"/>
                </a:lnTo>
                <a:lnTo>
                  <a:pt x="269747" y="56387"/>
                </a:lnTo>
                <a:lnTo>
                  <a:pt x="295655" y="57912"/>
                </a:lnTo>
                <a:lnTo>
                  <a:pt x="321563" y="59436"/>
                </a:lnTo>
                <a:lnTo>
                  <a:pt x="347471" y="60960"/>
                </a:lnTo>
                <a:lnTo>
                  <a:pt x="379475" y="60960"/>
                </a:lnTo>
                <a:lnTo>
                  <a:pt x="379475" y="59436"/>
                </a:lnTo>
                <a:lnTo>
                  <a:pt x="347471" y="59436"/>
                </a:lnTo>
                <a:lnTo>
                  <a:pt x="321563" y="57912"/>
                </a:lnTo>
                <a:lnTo>
                  <a:pt x="295655" y="56387"/>
                </a:lnTo>
                <a:lnTo>
                  <a:pt x="269747" y="54863"/>
                </a:lnTo>
                <a:lnTo>
                  <a:pt x="243839" y="53340"/>
                </a:lnTo>
                <a:lnTo>
                  <a:pt x="219455" y="50292"/>
                </a:lnTo>
                <a:lnTo>
                  <a:pt x="195071" y="47244"/>
                </a:lnTo>
                <a:lnTo>
                  <a:pt x="172212" y="44196"/>
                </a:lnTo>
                <a:lnTo>
                  <a:pt x="147827" y="41148"/>
                </a:lnTo>
                <a:lnTo>
                  <a:pt x="124968" y="36575"/>
                </a:lnTo>
                <a:lnTo>
                  <a:pt x="103631" y="32004"/>
                </a:lnTo>
                <a:lnTo>
                  <a:pt x="82295" y="25908"/>
                </a:lnTo>
                <a:lnTo>
                  <a:pt x="60960" y="19812"/>
                </a:lnTo>
                <a:lnTo>
                  <a:pt x="41148" y="13716"/>
                </a:lnTo>
                <a:lnTo>
                  <a:pt x="19812" y="7620"/>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3" name="Google Shape;1143;p55"/>
          <p:cNvSpPr/>
          <p:nvPr/>
        </p:nvSpPr>
        <p:spPr>
          <a:xfrm>
            <a:off x="3328415" y="3953255"/>
            <a:ext cx="1524" cy="3048"/>
          </a:xfrm>
          <a:custGeom>
            <a:rect b="b" l="l" r="r" t="t"/>
            <a:pathLst>
              <a:path extrusionOk="0" h="3048" w="1524">
                <a:moveTo>
                  <a:pt x="0" y="3048"/>
                </a:moveTo>
                <a:lnTo>
                  <a:pt x="1524" y="3048"/>
                </a:lnTo>
                <a:lnTo>
                  <a:pt x="0" y="0"/>
                </a:lnTo>
                <a:lnTo>
                  <a:pt x="0" y="3048"/>
                </a:lnTo>
                <a:close/>
              </a:path>
            </a:pathLst>
          </a:custGeom>
          <a:solidFill>
            <a:srgbClr val="6969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4" name="Google Shape;1144;p55"/>
          <p:cNvSpPr/>
          <p:nvPr/>
        </p:nvSpPr>
        <p:spPr>
          <a:xfrm>
            <a:off x="3328415" y="3957065"/>
            <a:ext cx="1524" cy="0"/>
          </a:xfrm>
          <a:custGeom>
            <a:rect b="b" l="l" r="r" t="t"/>
            <a:pathLst>
              <a:path extrusionOk="0" h="120000" w="1524">
                <a:moveTo>
                  <a:pt x="0" y="0"/>
                </a:moveTo>
                <a:lnTo>
                  <a:pt x="1524" y="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5" name="Google Shape;1145;p55"/>
          <p:cNvSpPr/>
          <p:nvPr/>
        </p:nvSpPr>
        <p:spPr>
          <a:xfrm>
            <a:off x="3328415" y="3957065"/>
            <a:ext cx="1524" cy="0"/>
          </a:xfrm>
          <a:custGeom>
            <a:rect b="b" l="l" r="r" t="t"/>
            <a:pathLst>
              <a:path extrusionOk="0" h="120000" w="1524">
                <a:moveTo>
                  <a:pt x="0" y="0"/>
                </a:moveTo>
                <a:lnTo>
                  <a:pt x="1524" y="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6" name="Google Shape;1146;p55"/>
          <p:cNvSpPr/>
          <p:nvPr/>
        </p:nvSpPr>
        <p:spPr>
          <a:xfrm>
            <a:off x="3220211" y="3153155"/>
            <a:ext cx="170687" cy="806196"/>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7" name="Google Shape;1147;p55"/>
          <p:cNvSpPr/>
          <p:nvPr/>
        </p:nvSpPr>
        <p:spPr>
          <a:xfrm>
            <a:off x="3220973" y="3154679"/>
            <a:ext cx="0" cy="778763"/>
          </a:xfrm>
          <a:custGeom>
            <a:rect b="b" l="l" r="r" t="t"/>
            <a:pathLst>
              <a:path extrusionOk="0" h="778763" w="120000">
                <a:moveTo>
                  <a:pt x="0" y="0"/>
                </a:moveTo>
                <a:lnTo>
                  <a:pt x="0" y="778763"/>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8" name="Google Shape;1148;p55"/>
          <p:cNvSpPr/>
          <p:nvPr/>
        </p:nvSpPr>
        <p:spPr>
          <a:xfrm>
            <a:off x="3390137" y="3154679"/>
            <a:ext cx="0" cy="778763"/>
          </a:xfrm>
          <a:custGeom>
            <a:rect b="b" l="l" r="r" t="t"/>
            <a:pathLst>
              <a:path extrusionOk="0" h="778763" w="120000">
                <a:moveTo>
                  <a:pt x="0" y="0"/>
                </a:moveTo>
                <a:lnTo>
                  <a:pt x="0" y="778763"/>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9" name="Google Shape;1149;p55"/>
          <p:cNvSpPr/>
          <p:nvPr/>
        </p:nvSpPr>
        <p:spPr>
          <a:xfrm>
            <a:off x="2968751" y="2970275"/>
            <a:ext cx="716279" cy="281939"/>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0" name="Google Shape;1150;p55"/>
          <p:cNvSpPr/>
          <p:nvPr/>
        </p:nvSpPr>
        <p:spPr>
          <a:xfrm>
            <a:off x="2964179" y="2965703"/>
            <a:ext cx="725423" cy="291083"/>
          </a:xfrm>
          <a:custGeom>
            <a:rect b="b" l="l" r="r" t="t"/>
            <a:pathLst>
              <a:path extrusionOk="0" h="291083" w="725423">
                <a:moveTo>
                  <a:pt x="608075" y="50291"/>
                </a:moveTo>
                <a:lnTo>
                  <a:pt x="606289" y="49766"/>
                </a:lnTo>
                <a:lnTo>
                  <a:pt x="606551" y="50291"/>
                </a:lnTo>
                <a:lnTo>
                  <a:pt x="609599" y="51815"/>
                </a:lnTo>
                <a:lnTo>
                  <a:pt x="608075" y="50291"/>
                </a:lnTo>
                <a:close/>
              </a:path>
              <a:path extrusionOk="0" h="291083" w="725423">
                <a:moveTo>
                  <a:pt x="77724" y="220979"/>
                </a:moveTo>
                <a:lnTo>
                  <a:pt x="71628" y="217931"/>
                </a:lnTo>
                <a:lnTo>
                  <a:pt x="65531" y="214883"/>
                </a:lnTo>
                <a:lnTo>
                  <a:pt x="54864" y="208787"/>
                </a:lnTo>
                <a:lnTo>
                  <a:pt x="45720" y="201167"/>
                </a:lnTo>
                <a:lnTo>
                  <a:pt x="36576" y="195071"/>
                </a:lnTo>
                <a:lnTo>
                  <a:pt x="30480" y="187451"/>
                </a:lnTo>
                <a:lnTo>
                  <a:pt x="22860" y="179831"/>
                </a:lnTo>
                <a:lnTo>
                  <a:pt x="24384" y="179831"/>
                </a:lnTo>
                <a:lnTo>
                  <a:pt x="19812" y="173735"/>
                </a:lnTo>
                <a:lnTo>
                  <a:pt x="15240" y="163067"/>
                </a:lnTo>
                <a:lnTo>
                  <a:pt x="15240" y="164591"/>
                </a:lnTo>
                <a:lnTo>
                  <a:pt x="13716" y="160019"/>
                </a:lnTo>
                <a:lnTo>
                  <a:pt x="13716" y="155448"/>
                </a:lnTo>
                <a:lnTo>
                  <a:pt x="12361" y="150029"/>
                </a:lnTo>
                <a:lnTo>
                  <a:pt x="12192" y="149351"/>
                </a:lnTo>
                <a:lnTo>
                  <a:pt x="13716" y="102108"/>
                </a:lnTo>
                <a:lnTo>
                  <a:pt x="7620" y="111251"/>
                </a:lnTo>
                <a:lnTo>
                  <a:pt x="7620" y="112775"/>
                </a:lnTo>
                <a:lnTo>
                  <a:pt x="4572" y="121920"/>
                </a:lnTo>
                <a:lnTo>
                  <a:pt x="3048" y="126491"/>
                </a:lnTo>
                <a:lnTo>
                  <a:pt x="1524" y="128015"/>
                </a:lnTo>
                <a:lnTo>
                  <a:pt x="1524" y="132587"/>
                </a:lnTo>
                <a:lnTo>
                  <a:pt x="0" y="141732"/>
                </a:lnTo>
                <a:lnTo>
                  <a:pt x="0" y="150875"/>
                </a:lnTo>
                <a:lnTo>
                  <a:pt x="1524" y="158496"/>
                </a:lnTo>
                <a:lnTo>
                  <a:pt x="1524" y="163067"/>
                </a:lnTo>
                <a:lnTo>
                  <a:pt x="3048" y="169163"/>
                </a:lnTo>
                <a:lnTo>
                  <a:pt x="9143" y="178307"/>
                </a:lnTo>
                <a:lnTo>
                  <a:pt x="12192" y="150875"/>
                </a:lnTo>
                <a:lnTo>
                  <a:pt x="13716" y="187451"/>
                </a:lnTo>
                <a:lnTo>
                  <a:pt x="13716" y="161543"/>
                </a:lnTo>
                <a:lnTo>
                  <a:pt x="19812" y="195071"/>
                </a:lnTo>
                <a:lnTo>
                  <a:pt x="27431" y="202691"/>
                </a:lnTo>
                <a:lnTo>
                  <a:pt x="36576" y="211835"/>
                </a:lnTo>
                <a:lnTo>
                  <a:pt x="47243" y="217931"/>
                </a:lnTo>
                <a:lnTo>
                  <a:pt x="59436" y="225551"/>
                </a:lnTo>
                <a:lnTo>
                  <a:pt x="65531" y="230123"/>
                </a:lnTo>
                <a:lnTo>
                  <a:pt x="71628" y="233171"/>
                </a:lnTo>
                <a:lnTo>
                  <a:pt x="79248" y="236219"/>
                </a:lnTo>
                <a:lnTo>
                  <a:pt x="86868" y="239267"/>
                </a:lnTo>
                <a:lnTo>
                  <a:pt x="120396" y="254507"/>
                </a:lnTo>
                <a:lnTo>
                  <a:pt x="120396" y="256031"/>
                </a:lnTo>
                <a:lnTo>
                  <a:pt x="123443" y="256031"/>
                </a:lnTo>
                <a:lnTo>
                  <a:pt x="147828" y="263651"/>
                </a:lnTo>
                <a:lnTo>
                  <a:pt x="175259" y="271271"/>
                </a:lnTo>
                <a:lnTo>
                  <a:pt x="188975" y="274319"/>
                </a:lnTo>
                <a:lnTo>
                  <a:pt x="202691" y="275843"/>
                </a:lnTo>
                <a:lnTo>
                  <a:pt x="216407" y="278891"/>
                </a:lnTo>
                <a:lnTo>
                  <a:pt x="231647" y="281939"/>
                </a:lnTo>
                <a:lnTo>
                  <a:pt x="262127" y="284987"/>
                </a:lnTo>
                <a:lnTo>
                  <a:pt x="292607" y="288035"/>
                </a:lnTo>
                <a:lnTo>
                  <a:pt x="309371" y="289559"/>
                </a:lnTo>
                <a:lnTo>
                  <a:pt x="342899" y="289559"/>
                </a:lnTo>
                <a:lnTo>
                  <a:pt x="359663" y="291083"/>
                </a:lnTo>
                <a:lnTo>
                  <a:pt x="362711" y="291083"/>
                </a:lnTo>
                <a:lnTo>
                  <a:pt x="380999" y="289559"/>
                </a:lnTo>
                <a:lnTo>
                  <a:pt x="399287" y="289559"/>
                </a:lnTo>
                <a:lnTo>
                  <a:pt x="416051" y="288035"/>
                </a:lnTo>
                <a:lnTo>
                  <a:pt x="432815" y="288035"/>
                </a:lnTo>
                <a:lnTo>
                  <a:pt x="449579" y="286511"/>
                </a:lnTo>
                <a:lnTo>
                  <a:pt x="466343" y="284987"/>
                </a:lnTo>
                <a:lnTo>
                  <a:pt x="483107" y="281939"/>
                </a:lnTo>
                <a:lnTo>
                  <a:pt x="490727" y="280415"/>
                </a:lnTo>
                <a:lnTo>
                  <a:pt x="498347" y="280415"/>
                </a:lnTo>
                <a:lnTo>
                  <a:pt x="513587" y="277367"/>
                </a:lnTo>
                <a:lnTo>
                  <a:pt x="528827" y="274319"/>
                </a:lnTo>
                <a:lnTo>
                  <a:pt x="536447" y="272795"/>
                </a:lnTo>
                <a:lnTo>
                  <a:pt x="544067" y="271271"/>
                </a:lnTo>
                <a:lnTo>
                  <a:pt x="551687" y="269747"/>
                </a:lnTo>
                <a:lnTo>
                  <a:pt x="559307" y="268223"/>
                </a:lnTo>
                <a:lnTo>
                  <a:pt x="573023" y="263651"/>
                </a:lnTo>
                <a:lnTo>
                  <a:pt x="586739" y="259079"/>
                </a:lnTo>
                <a:lnTo>
                  <a:pt x="600455" y="256031"/>
                </a:lnTo>
                <a:lnTo>
                  <a:pt x="609599" y="243839"/>
                </a:lnTo>
                <a:lnTo>
                  <a:pt x="611123" y="245363"/>
                </a:lnTo>
                <a:lnTo>
                  <a:pt x="609599" y="240791"/>
                </a:lnTo>
                <a:lnTo>
                  <a:pt x="611123" y="245363"/>
                </a:lnTo>
                <a:lnTo>
                  <a:pt x="614171" y="251459"/>
                </a:lnTo>
                <a:lnTo>
                  <a:pt x="614172" y="239267"/>
                </a:lnTo>
                <a:lnTo>
                  <a:pt x="611123" y="242315"/>
                </a:lnTo>
                <a:lnTo>
                  <a:pt x="614172" y="239267"/>
                </a:lnTo>
                <a:lnTo>
                  <a:pt x="615695" y="236219"/>
                </a:lnTo>
                <a:lnTo>
                  <a:pt x="618743" y="234695"/>
                </a:lnTo>
                <a:lnTo>
                  <a:pt x="614171" y="234695"/>
                </a:lnTo>
                <a:lnTo>
                  <a:pt x="611123" y="237743"/>
                </a:lnTo>
                <a:lnTo>
                  <a:pt x="611123" y="239267"/>
                </a:lnTo>
                <a:lnTo>
                  <a:pt x="612647" y="237743"/>
                </a:lnTo>
                <a:lnTo>
                  <a:pt x="614171" y="236219"/>
                </a:lnTo>
                <a:lnTo>
                  <a:pt x="612647" y="237743"/>
                </a:lnTo>
                <a:lnTo>
                  <a:pt x="611123" y="239267"/>
                </a:lnTo>
                <a:lnTo>
                  <a:pt x="597407" y="243839"/>
                </a:lnTo>
                <a:lnTo>
                  <a:pt x="583691" y="246887"/>
                </a:lnTo>
                <a:lnTo>
                  <a:pt x="569975" y="251459"/>
                </a:lnTo>
                <a:lnTo>
                  <a:pt x="556259" y="256031"/>
                </a:lnTo>
                <a:lnTo>
                  <a:pt x="548639" y="257555"/>
                </a:lnTo>
                <a:lnTo>
                  <a:pt x="541019" y="259079"/>
                </a:lnTo>
                <a:lnTo>
                  <a:pt x="533399" y="260603"/>
                </a:lnTo>
                <a:lnTo>
                  <a:pt x="527303" y="262127"/>
                </a:lnTo>
                <a:lnTo>
                  <a:pt x="512063" y="265175"/>
                </a:lnTo>
                <a:lnTo>
                  <a:pt x="496823" y="268223"/>
                </a:lnTo>
                <a:lnTo>
                  <a:pt x="489203" y="268223"/>
                </a:lnTo>
                <a:lnTo>
                  <a:pt x="481583" y="269747"/>
                </a:lnTo>
                <a:lnTo>
                  <a:pt x="464819" y="271271"/>
                </a:lnTo>
                <a:lnTo>
                  <a:pt x="448055" y="272795"/>
                </a:lnTo>
                <a:lnTo>
                  <a:pt x="432815" y="274319"/>
                </a:lnTo>
                <a:lnTo>
                  <a:pt x="414527" y="275843"/>
                </a:lnTo>
                <a:lnTo>
                  <a:pt x="397763" y="277367"/>
                </a:lnTo>
                <a:lnTo>
                  <a:pt x="326135" y="277367"/>
                </a:lnTo>
                <a:lnTo>
                  <a:pt x="310895" y="275843"/>
                </a:lnTo>
                <a:lnTo>
                  <a:pt x="294131" y="275843"/>
                </a:lnTo>
                <a:lnTo>
                  <a:pt x="263651" y="272795"/>
                </a:lnTo>
                <a:lnTo>
                  <a:pt x="234695" y="268223"/>
                </a:lnTo>
                <a:lnTo>
                  <a:pt x="219455" y="266699"/>
                </a:lnTo>
                <a:lnTo>
                  <a:pt x="204215" y="263651"/>
                </a:lnTo>
                <a:lnTo>
                  <a:pt x="190499" y="260603"/>
                </a:lnTo>
                <a:lnTo>
                  <a:pt x="178307" y="257555"/>
                </a:lnTo>
                <a:lnTo>
                  <a:pt x="150876" y="251459"/>
                </a:lnTo>
                <a:lnTo>
                  <a:pt x="126492" y="243839"/>
                </a:lnTo>
                <a:lnTo>
                  <a:pt x="124968" y="243839"/>
                </a:lnTo>
                <a:lnTo>
                  <a:pt x="92964" y="228599"/>
                </a:lnTo>
                <a:lnTo>
                  <a:pt x="85343" y="225551"/>
                </a:lnTo>
                <a:lnTo>
                  <a:pt x="77724" y="220979"/>
                </a:lnTo>
                <a:close/>
              </a:path>
              <a:path extrusionOk="0" h="291083" w="725423">
                <a:moveTo>
                  <a:pt x="359663" y="163067"/>
                </a:moveTo>
                <a:lnTo>
                  <a:pt x="362711" y="163067"/>
                </a:lnTo>
                <a:lnTo>
                  <a:pt x="365759" y="158931"/>
                </a:lnTo>
                <a:lnTo>
                  <a:pt x="362711" y="150875"/>
                </a:lnTo>
                <a:lnTo>
                  <a:pt x="365759" y="150875"/>
                </a:lnTo>
                <a:lnTo>
                  <a:pt x="367283" y="152400"/>
                </a:lnTo>
                <a:lnTo>
                  <a:pt x="365759" y="151637"/>
                </a:lnTo>
                <a:lnTo>
                  <a:pt x="364235" y="150875"/>
                </a:lnTo>
                <a:lnTo>
                  <a:pt x="362711" y="150875"/>
                </a:lnTo>
                <a:lnTo>
                  <a:pt x="365760" y="153314"/>
                </a:lnTo>
                <a:lnTo>
                  <a:pt x="370331" y="156972"/>
                </a:lnTo>
                <a:lnTo>
                  <a:pt x="367283" y="150875"/>
                </a:lnTo>
                <a:lnTo>
                  <a:pt x="364235" y="149351"/>
                </a:lnTo>
                <a:lnTo>
                  <a:pt x="362711" y="149351"/>
                </a:lnTo>
                <a:lnTo>
                  <a:pt x="359663" y="150875"/>
                </a:lnTo>
                <a:lnTo>
                  <a:pt x="359663" y="163067"/>
                </a:lnTo>
                <a:close/>
              </a:path>
              <a:path extrusionOk="0" h="291083" w="725423">
                <a:moveTo>
                  <a:pt x="359663" y="163067"/>
                </a:moveTo>
                <a:lnTo>
                  <a:pt x="359663" y="150875"/>
                </a:lnTo>
                <a:lnTo>
                  <a:pt x="356615" y="153924"/>
                </a:lnTo>
                <a:lnTo>
                  <a:pt x="356615" y="160019"/>
                </a:lnTo>
                <a:lnTo>
                  <a:pt x="359663" y="163067"/>
                </a:lnTo>
                <a:close/>
              </a:path>
              <a:path extrusionOk="0" h="291083" w="725423">
                <a:moveTo>
                  <a:pt x="362711" y="163067"/>
                </a:moveTo>
                <a:lnTo>
                  <a:pt x="373379" y="163067"/>
                </a:lnTo>
                <a:lnTo>
                  <a:pt x="373379" y="150875"/>
                </a:lnTo>
                <a:lnTo>
                  <a:pt x="367283" y="150875"/>
                </a:lnTo>
                <a:lnTo>
                  <a:pt x="370331" y="156972"/>
                </a:lnTo>
                <a:lnTo>
                  <a:pt x="365759" y="158931"/>
                </a:lnTo>
                <a:lnTo>
                  <a:pt x="362711" y="163067"/>
                </a:lnTo>
                <a:close/>
              </a:path>
              <a:path extrusionOk="0" h="291083" w="725423">
                <a:moveTo>
                  <a:pt x="365759" y="150875"/>
                </a:moveTo>
                <a:lnTo>
                  <a:pt x="364235" y="150875"/>
                </a:lnTo>
                <a:lnTo>
                  <a:pt x="365759" y="151637"/>
                </a:lnTo>
                <a:lnTo>
                  <a:pt x="367283" y="152400"/>
                </a:lnTo>
                <a:lnTo>
                  <a:pt x="365759" y="150875"/>
                </a:lnTo>
                <a:close/>
              </a:path>
              <a:path extrusionOk="0" h="291083" w="725423">
                <a:moveTo>
                  <a:pt x="362711" y="150875"/>
                </a:moveTo>
                <a:lnTo>
                  <a:pt x="365759" y="158931"/>
                </a:lnTo>
                <a:lnTo>
                  <a:pt x="365760" y="153314"/>
                </a:lnTo>
                <a:lnTo>
                  <a:pt x="362711" y="150875"/>
                </a:lnTo>
                <a:close/>
              </a:path>
              <a:path extrusionOk="0" h="291083" w="725423">
                <a:moveTo>
                  <a:pt x="15240" y="129539"/>
                </a:moveTo>
                <a:lnTo>
                  <a:pt x="13716" y="131063"/>
                </a:lnTo>
                <a:lnTo>
                  <a:pt x="16764" y="126491"/>
                </a:lnTo>
                <a:lnTo>
                  <a:pt x="19812" y="117348"/>
                </a:lnTo>
                <a:lnTo>
                  <a:pt x="18287" y="118872"/>
                </a:lnTo>
                <a:lnTo>
                  <a:pt x="24384" y="109727"/>
                </a:lnTo>
                <a:lnTo>
                  <a:pt x="30480" y="102108"/>
                </a:lnTo>
                <a:lnTo>
                  <a:pt x="39624" y="94487"/>
                </a:lnTo>
                <a:lnTo>
                  <a:pt x="47243" y="86867"/>
                </a:lnTo>
                <a:lnTo>
                  <a:pt x="59436" y="79248"/>
                </a:lnTo>
                <a:lnTo>
                  <a:pt x="73152" y="71627"/>
                </a:lnTo>
                <a:lnTo>
                  <a:pt x="86868" y="64008"/>
                </a:lnTo>
                <a:lnTo>
                  <a:pt x="103631" y="56387"/>
                </a:lnTo>
                <a:lnTo>
                  <a:pt x="121920" y="50291"/>
                </a:lnTo>
                <a:lnTo>
                  <a:pt x="134112" y="45720"/>
                </a:lnTo>
                <a:lnTo>
                  <a:pt x="147828" y="41148"/>
                </a:lnTo>
                <a:lnTo>
                  <a:pt x="173735" y="33527"/>
                </a:lnTo>
                <a:lnTo>
                  <a:pt x="202691" y="27432"/>
                </a:lnTo>
                <a:lnTo>
                  <a:pt x="216407" y="24384"/>
                </a:lnTo>
                <a:lnTo>
                  <a:pt x="231647" y="21336"/>
                </a:lnTo>
                <a:lnTo>
                  <a:pt x="246887" y="19812"/>
                </a:lnTo>
                <a:lnTo>
                  <a:pt x="262127" y="18287"/>
                </a:lnTo>
                <a:lnTo>
                  <a:pt x="277367" y="16763"/>
                </a:lnTo>
                <a:lnTo>
                  <a:pt x="294131" y="15239"/>
                </a:lnTo>
                <a:lnTo>
                  <a:pt x="327659" y="13715"/>
                </a:lnTo>
                <a:lnTo>
                  <a:pt x="364235" y="13715"/>
                </a:lnTo>
                <a:lnTo>
                  <a:pt x="379475" y="12191"/>
                </a:lnTo>
                <a:lnTo>
                  <a:pt x="394715" y="13715"/>
                </a:lnTo>
                <a:lnTo>
                  <a:pt x="423671" y="13715"/>
                </a:lnTo>
                <a:lnTo>
                  <a:pt x="437387" y="15239"/>
                </a:lnTo>
                <a:lnTo>
                  <a:pt x="452627" y="16763"/>
                </a:lnTo>
                <a:lnTo>
                  <a:pt x="466343" y="18287"/>
                </a:lnTo>
                <a:lnTo>
                  <a:pt x="480059" y="19812"/>
                </a:lnTo>
                <a:lnTo>
                  <a:pt x="492251" y="21336"/>
                </a:lnTo>
                <a:lnTo>
                  <a:pt x="505967" y="24384"/>
                </a:lnTo>
                <a:lnTo>
                  <a:pt x="533399" y="28955"/>
                </a:lnTo>
                <a:lnTo>
                  <a:pt x="544067" y="32003"/>
                </a:lnTo>
                <a:lnTo>
                  <a:pt x="557783" y="35051"/>
                </a:lnTo>
                <a:lnTo>
                  <a:pt x="569975" y="38100"/>
                </a:lnTo>
                <a:lnTo>
                  <a:pt x="582167" y="42672"/>
                </a:lnTo>
                <a:lnTo>
                  <a:pt x="606289" y="49766"/>
                </a:lnTo>
                <a:lnTo>
                  <a:pt x="608075" y="50291"/>
                </a:lnTo>
                <a:lnTo>
                  <a:pt x="609599" y="51815"/>
                </a:lnTo>
                <a:lnTo>
                  <a:pt x="611123" y="51815"/>
                </a:lnTo>
                <a:lnTo>
                  <a:pt x="605027" y="47243"/>
                </a:lnTo>
                <a:lnTo>
                  <a:pt x="585215" y="30479"/>
                </a:lnTo>
                <a:lnTo>
                  <a:pt x="573023" y="25908"/>
                </a:lnTo>
                <a:lnTo>
                  <a:pt x="560831" y="22860"/>
                </a:lnTo>
                <a:lnTo>
                  <a:pt x="548639" y="19812"/>
                </a:lnTo>
                <a:lnTo>
                  <a:pt x="534923" y="16763"/>
                </a:lnTo>
                <a:lnTo>
                  <a:pt x="509015" y="10667"/>
                </a:lnTo>
                <a:lnTo>
                  <a:pt x="495299" y="9143"/>
                </a:lnTo>
                <a:lnTo>
                  <a:pt x="481583" y="7620"/>
                </a:lnTo>
                <a:lnTo>
                  <a:pt x="467867" y="4572"/>
                </a:lnTo>
                <a:lnTo>
                  <a:pt x="454151" y="3048"/>
                </a:lnTo>
                <a:lnTo>
                  <a:pt x="438911" y="3048"/>
                </a:lnTo>
                <a:lnTo>
                  <a:pt x="425195" y="1524"/>
                </a:lnTo>
                <a:lnTo>
                  <a:pt x="394715" y="0"/>
                </a:lnTo>
                <a:lnTo>
                  <a:pt x="327659" y="0"/>
                </a:lnTo>
                <a:lnTo>
                  <a:pt x="294131" y="3048"/>
                </a:lnTo>
                <a:lnTo>
                  <a:pt x="277367" y="3048"/>
                </a:lnTo>
                <a:lnTo>
                  <a:pt x="260603" y="4572"/>
                </a:lnTo>
                <a:lnTo>
                  <a:pt x="245363" y="7620"/>
                </a:lnTo>
                <a:lnTo>
                  <a:pt x="230123" y="9143"/>
                </a:lnTo>
                <a:lnTo>
                  <a:pt x="214883" y="12191"/>
                </a:lnTo>
                <a:lnTo>
                  <a:pt x="199643" y="15239"/>
                </a:lnTo>
                <a:lnTo>
                  <a:pt x="170687" y="21336"/>
                </a:lnTo>
                <a:lnTo>
                  <a:pt x="143256" y="28955"/>
                </a:lnTo>
                <a:lnTo>
                  <a:pt x="129540" y="33527"/>
                </a:lnTo>
                <a:lnTo>
                  <a:pt x="117348" y="38100"/>
                </a:lnTo>
                <a:lnTo>
                  <a:pt x="99060" y="45720"/>
                </a:lnTo>
                <a:lnTo>
                  <a:pt x="82296" y="53339"/>
                </a:lnTo>
                <a:lnTo>
                  <a:pt x="67056" y="59436"/>
                </a:lnTo>
                <a:lnTo>
                  <a:pt x="53340" y="68579"/>
                </a:lnTo>
                <a:lnTo>
                  <a:pt x="41148" y="76200"/>
                </a:lnTo>
                <a:lnTo>
                  <a:pt x="30480" y="83820"/>
                </a:lnTo>
                <a:lnTo>
                  <a:pt x="21336" y="92963"/>
                </a:lnTo>
                <a:lnTo>
                  <a:pt x="13716" y="102108"/>
                </a:lnTo>
                <a:lnTo>
                  <a:pt x="12192" y="149351"/>
                </a:lnTo>
                <a:lnTo>
                  <a:pt x="12361" y="150029"/>
                </a:lnTo>
                <a:lnTo>
                  <a:pt x="13716" y="143255"/>
                </a:lnTo>
                <a:lnTo>
                  <a:pt x="13716" y="134112"/>
                </a:lnTo>
                <a:lnTo>
                  <a:pt x="15240" y="129539"/>
                </a:lnTo>
                <a:close/>
              </a:path>
              <a:path extrusionOk="0" h="291083" w="725423">
                <a:moveTo>
                  <a:pt x="19812" y="195071"/>
                </a:moveTo>
                <a:lnTo>
                  <a:pt x="13716" y="161543"/>
                </a:lnTo>
                <a:lnTo>
                  <a:pt x="13716" y="187451"/>
                </a:lnTo>
                <a:lnTo>
                  <a:pt x="19812" y="195071"/>
                </a:lnTo>
                <a:close/>
              </a:path>
              <a:path extrusionOk="0" h="291083" w="725423">
                <a:moveTo>
                  <a:pt x="147828" y="263651"/>
                </a:moveTo>
                <a:lnTo>
                  <a:pt x="123443" y="256031"/>
                </a:lnTo>
                <a:lnTo>
                  <a:pt x="121920" y="256031"/>
                </a:lnTo>
                <a:lnTo>
                  <a:pt x="147828" y="263651"/>
                </a:lnTo>
                <a:close/>
              </a:path>
              <a:path extrusionOk="0" h="291083" w="725423">
                <a:moveTo>
                  <a:pt x="617219" y="41148"/>
                </a:moveTo>
                <a:lnTo>
                  <a:pt x="635507" y="47243"/>
                </a:lnTo>
                <a:lnTo>
                  <a:pt x="615695" y="39624"/>
                </a:lnTo>
                <a:lnTo>
                  <a:pt x="617219" y="41148"/>
                </a:lnTo>
                <a:close/>
              </a:path>
              <a:path extrusionOk="0" h="291083" w="725423">
                <a:moveTo>
                  <a:pt x="13716" y="187451"/>
                </a:moveTo>
                <a:lnTo>
                  <a:pt x="12192" y="150875"/>
                </a:lnTo>
                <a:lnTo>
                  <a:pt x="9143" y="178307"/>
                </a:lnTo>
                <a:lnTo>
                  <a:pt x="13716" y="187451"/>
                </a:lnTo>
                <a:close/>
              </a:path>
              <a:path extrusionOk="0" h="291083" w="725423">
                <a:moveTo>
                  <a:pt x="609599" y="50291"/>
                </a:moveTo>
                <a:lnTo>
                  <a:pt x="612647" y="51815"/>
                </a:lnTo>
                <a:lnTo>
                  <a:pt x="617219" y="42672"/>
                </a:lnTo>
                <a:lnTo>
                  <a:pt x="616204" y="40639"/>
                </a:lnTo>
                <a:lnTo>
                  <a:pt x="615695" y="39624"/>
                </a:lnTo>
                <a:lnTo>
                  <a:pt x="611123" y="39624"/>
                </a:lnTo>
                <a:lnTo>
                  <a:pt x="609599" y="50291"/>
                </a:lnTo>
                <a:close/>
              </a:path>
              <a:path extrusionOk="0" h="291083" w="725423">
                <a:moveTo>
                  <a:pt x="614171" y="251459"/>
                </a:moveTo>
                <a:lnTo>
                  <a:pt x="615695" y="249935"/>
                </a:lnTo>
                <a:lnTo>
                  <a:pt x="617219" y="236219"/>
                </a:lnTo>
                <a:lnTo>
                  <a:pt x="632459" y="228599"/>
                </a:lnTo>
                <a:lnTo>
                  <a:pt x="615695" y="236219"/>
                </a:lnTo>
                <a:lnTo>
                  <a:pt x="614172" y="239267"/>
                </a:lnTo>
                <a:lnTo>
                  <a:pt x="614171" y="251459"/>
                </a:lnTo>
                <a:close/>
              </a:path>
              <a:path extrusionOk="0" h="291083" w="725423">
                <a:moveTo>
                  <a:pt x="701039" y="198119"/>
                </a:moveTo>
                <a:lnTo>
                  <a:pt x="710183" y="188975"/>
                </a:lnTo>
                <a:lnTo>
                  <a:pt x="708659" y="166115"/>
                </a:lnTo>
                <a:lnTo>
                  <a:pt x="710183" y="188975"/>
                </a:lnTo>
                <a:lnTo>
                  <a:pt x="716279" y="179831"/>
                </a:lnTo>
                <a:lnTo>
                  <a:pt x="711707" y="156972"/>
                </a:lnTo>
                <a:lnTo>
                  <a:pt x="716279" y="179831"/>
                </a:lnTo>
                <a:lnTo>
                  <a:pt x="716279" y="178307"/>
                </a:lnTo>
                <a:lnTo>
                  <a:pt x="720851" y="169163"/>
                </a:lnTo>
                <a:lnTo>
                  <a:pt x="720851" y="167639"/>
                </a:lnTo>
                <a:lnTo>
                  <a:pt x="722375" y="164591"/>
                </a:lnTo>
                <a:lnTo>
                  <a:pt x="720851" y="166115"/>
                </a:lnTo>
                <a:lnTo>
                  <a:pt x="722375" y="163067"/>
                </a:lnTo>
                <a:lnTo>
                  <a:pt x="723899" y="160019"/>
                </a:lnTo>
                <a:lnTo>
                  <a:pt x="723899" y="158496"/>
                </a:lnTo>
                <a:lnTo>
                  <a:pt x="725423" y="150875"/>
                </a:lnTo>
                <a:lnTo>
                  <a:pt x="725423" y="141732"/>
                </a:lnTo>
                <a:lnTo>
                  <a:pt x="723899" y="132587"/>
                </a:lnTo>
                <a:lnTo>
                  <a:pt x="723899" y="126491"/>
                </a:lnTo>
                <a:lnTo>
                  <a:pt x="722375" y="123443"/>
                </a:lnTo>
                <a:lnTo>
                  <a:pt x="722375" y="121920"/>
                </a:lnTo>
                <a:lnTo>
                  <a:pt x="717803" y="111251"/>
                </a:lnTo>
                <a:lnTo>
                  <a:pt x="714755" y="106679"/>
                </a:lnTo>
                <a:lnTo>
                  <a:pt x="710183" y="100584"/>
                </a:lnTo>
                <a:lnTo>
                  <a:pt x="702563" y="91439"/>
                </a:lnTo>
                <a:lnTo>
                  <a:pt x="691895" y="82296"/>
                </a:lnTo>
                <a:lnTo>
                  <a:pt x="679703" y="71627"/>
                </a:lnTo>
                <a:lnTo>
                  <a:pt x="667511" y="64008"/>
                </a:lnTo>
                <a:lnTo>
                  <a:pt x="652271" y="54863"/>
                </a:lnTo>
                <a:lnTo>
                  <a:pt x="643127" y="51815"/>
                </a:lnTo>
                <a:lnTo>
                  <a:pt x="635507" y="47243"/>
                </a:lnTo>
                <a:lnTo>
                  <a:pt x="617219" y="41148"/>
                </a:lnTo>
                <a:lnTo>
                  <a:pt x="616204" y="40639"/>
                </a:lnTo>
                <a:lnTo>
                  <a:pt x="617219" y="42672"/>
                </a:lnTo>
                <a:lnTo>
                  <a:pt x="612647" y="51815"/>
                </a:lnTo>
                <a:lnTo>
                  <a:pt x="609599" y="50291"/>
                </a:lnTo>
                <a:lnTo>
                  <a:pt x="611123" y="39624"/>
                </a:lnTo>
                <a:lnTo>
                  <a:pt x="615695" y="39624"/>
                </a:lnTo>
                <a:lnTo>
                  <a:pt x="612647" y="38100"/>
                </a:lnTo>
                <a:lnTo>
                  <a:pt x="585215" y="30479"/>
                </a:lnTo>
                <a:lnTo>
                  <a:pt x="605027" y="47243"/>
                </a:lnTo>
                <a:lnTo>
                  <a:pt x="611123" y="51815"/>
                </a:lnTo>
                <a:lnTo>
                  <a:pt x="629411" y="59436"/>
                </a:lnTo>
                <a:lnTo>
                  <a:pt x="637031" y="62484"/>
                </a:lnTo>
                <a:lnTo>
                  <a:pt x="646175" y="67055"/>
                </a:lnTo>
                <a:lnTo>
                  <a:pt x="659891" y="74675"/>
                </a:lnTo>
                <a:lnTo>
                  <a:pt x="672083" y="82296"/>
                </a:lnTo>
                <a:lnTo>
                  <a:pt x="684275" y="91439"/>
                </a:lnTo>
                <a:lnTo>
                  <a:pt x="693419" y="99060"/>
                </a:lnTo>
                <a:lnTo>
                  <a:pt x="701039" y="108203"/>
                </a:lnTo>
                <a:lnTo>
                  <a:pt x="702563" y="112775"/>
                </a:lnTo>
                <a:lnTo>
                  <a:pt x="705611" y="117348"/>
                </a:lnTo>
                <a:lnTo>
                  <a:pt x="710183" y="128015"/>
                </a:lnTo>
                <a:lnTo>
                  <a:pt x="710183" y="126491"/>
                </a:lnTo>
                <a:lnTo>
                  <a:pt x="711707" y="131063"/>
                </a:lnTo>
                <a:lnTo>
                  <a:pt x="711707" y="134112"/>
                </a:lnTo>
                <a:lnTo>
                  <a:pt x="713231" y="141732"/>
                </a:lnTo>
                <a:lnTo>
                  <a:pt x="713231" y="143255"/>
                </a:lnTo>
                <a:lnTo>
                  <a:pt x="711707" y="149351"/>
                </a:lnTo>
                <a:lnTo>
                  <a:pt x="711707" y="155448"/>
                </a:lnTo>
                <a:lnTo>
                  <a:pt x="710183" y="160019"/>
                </a:lnTo>
                <a:lnTo>
                  <a:pt x="708659" y="163067"/>
                </a:lnTo>
                <a:lnTo>
                  <a:pt x="708659" y="164591"/>
                </a:lnTo>
                <a:lnTo>
                  <a:pt x="705611" y="173735"/>
                </a:lnTo>
                <a:lnTo>
                  <a:pt x="705611" y="172211"/>
                </a:lnTo>
                <a:lnTo>
                  <a:pt x="699515" y="181355"/>
                </a:lnTo>
                <a:lnTo>
                  <a:pt x="693419" y="188975"/>
                </a:lnTo>
                <a:lnTo>
                  <a:pt x="682751" y="196595"/>
                </a:lnTo>
                <a:lnTo>
                  <a:pt x="673607" y="205739"/>
                </a:lnTo>
                <a:lnTo>
                  <a:pt x="661415" y="213359"/>
                </a:lnTo>
                <a:lnTo>
                  <a:pt x="647699" y="220979"/>
                </a:lnTo>
                <a:lnTo>
                  <a:pt x="632459" y="228599"/>
                </a:lnTo>
                <a:lnTo>
                  <a:pt x="617219" y="236219"/>
                </a:lnTo>
                <a:lnTo>
                  <a:pt x="615695" y="249935"/>
                </a:lnTo>
                <a:lnTo>
                  <a:pt x="618743" y="248411"/>
                </a:lnTo>
                <a:lnTo>
                  <a:pt x="617219" y="248411"/>
                </a:lnTo>
                <a:lnTo>
                  <a:pt x="621791" y="239267"/>
                </a:lnTo>
                <a:lnTo>
                  <a:pt x="623315" y="242315"/>
                </a:lnTo>
                <a:lnTo>
                  <a:pt x="623315" y="245363"/>
                </a:lnTo>
                <a:lnTo>
                  <a:pt x="623315" y="242315"/>
                </a:lnTo>
                <a:lnTo>
                  <a:pt x="618743" y="248411"/>
                </a:lnTo>
                <a:lnTo>
                  <a:pt x="620267" y="248411"/>
                </a:lnTo>
                <a:lnTo>
                  <a:pt x="621791" y="246887"/>
                </a:lnTo>
                <a:lnTo>
                  <a:pt x="637031" y="240791"/>
                </a:lnTo>
                <a:lnTo>
                  <a:pt x="653795" y="231647"/>
                </a:lnTo>
                <a:lnTo>
                  <a:pt x="667511" y="224027"/>
                </a:lnTo>
                <a:lnTo>
                  <a:pt x="681227" y="216407"/>
                </a:lnTo>
                <a:lnTo>
                  <a:pt x="691895" y="207263"/>
                </a:lnTo>
                <a:lnTo>
                  <a:pt x="701039" y="198119"/>
                </a:lnTo>
                <a:close/>
              </a:path>
              <a:path extrusionOk="0" h="291083" w="725423">
                <a:moveTo>
                  <a:pt x="623315" y="242315"/>
                </a:moveTo>
                <a:lnTo>
                  <a:pt x="621791" y="239267"/>
                </a:lnTo>
                <a:lnTo>
                  <a:pt x="617219" y="248411"/>
                </a:lnTo>
                <a:lnTo>
                  <a:pt x="618743" y="248411"/>
                </a:lnTo>
                <a:lnTo>
                  <a:pt x="623315" y="242315"/>
                </a:lnTo>
                <a:close/>
              </a:path>
              <a:path extrusionOk="0" h="291083" w="725423">
                <a:moveTo>
                  <a:pt x="609599" y="243839"/>
                </a:moveTo>
                <a:lnTo>
                  <a:pt x="600455" y="256031"/>
                </a:lnTo>
                <a:lnTo>
                  <a:pt x="614171" y="251459"/>
                </a:lnTo>
                <a:lnTo>
                  <a:pt x="611123" y="245363"/>
                </a:lnTo>
                <a:lnTo>
                  <a:pt x="609599" y="243839"/>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1" name="Google Shape;1151;p55"/>
          <p:cNvSpPr/>
          <p:nvPr/>
        </p:nvSpPr>
        <p:spPr>
          <a:xfrm>
            <a:off x="3328415" y="3121151"/>
            <a:ext cx="1524" cy="1524"/>
          </a:xfrm>
          <a:custGeom>
            <a:rect b="b" l="l" r="r" t="t"/>
            <a:pathLst>
              <a:path extrusionOk="0" h="1524" w="1524">
                <a:moveTo>
                  <a:pt x="1524" y="1524"/>
                </a:moveTo>
                <a:lnTo>
                  <a:pt x="0" y="0"/>
                </a:lnTo>
                <a:lnTo>
                  <a:pt x="0" y="1524"/>
                </a:lnTo>
                <a:lnTo>
                  <a:pt x="1524" y="1524"/>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2" name="Google Shape;1152;p55"/>
          <p:cNvSpPr/>
          <p:nvPr/>
        </p:nvSpPr>
        <p:spPr>
          <a:xfrm>
            <a:off x="2982467" y="2936747"/>
            <a:ext cx="345947" cy="86868"/>
          </a:xfrm>
          <a:custGeom>
            <a:rect b="b" l="l" r="r" t="t"/>
            <a:pathLst>
              <a:path extrusionOk="0" h="86868" w="345947">
                <a:moveTo>
                  <a:pt x="65532" y="86868"/>
                </a:moveTo>
                <a:lnTo>
                  <a:pt x="82296" y="79248"/>
                </a:lnTo>
                <a:lnTo>
                  <a:pt x="100584" y="71628"/>
                </a:lnTo>
                <a:lnTo>
                  <a:pt x="112776" y="67056"/>
                </a:lnTo>
                <a:lnTo>
                  <a:pt x="126492" y="62484"/>
                </a:lnTo>
                <a:lnTo>
                  <a:pt x="153923" y="54864"/>
                </a:lnTo>
                <a:lnTo>
                  <a:pt x="182879" y="48768"/>
                </a:lnTo>
                <a:lnTo>
                  <a:pt x="196595" y="45720"/>
                </a:lnTo>
                <a:lnTo>
                  <a:pt x="211835" y="44196"/>
                </a:lnTo>
                <a:lnTo>
                  <a:pt x="227075" y="41148"/>
                </a:lnTo>
                <a:lnTo>
                  <a:pt x="243839" y="39624"/>
                </a:lnTo>
                <a:lnTo>
                  <a:pt x="259079" y="38100"/>
                </a:lnTo>
                <a:lnTo>
                  <a:pt x="275843" y="36576"/>
                </a:lnTo>
                <a:lnTo>
                  <a:pt x="309371" y="35052"/>
                </a:lnTo>
                <a:lnTo>
                  <a:pt x="345947" y="35052"/>
                </a:lnTo>
                <a:lnTo>
                  <a:pt x="345947" y="0"/>
                </a:lnTo>
                <a:lnTo>
                  <a:pt x="323087" y="0"/>
                </a:lnTo>
                <a:lnTo>
                  <a:pt x="300227" y="1524"/>
                </a:lnTo>
                <a:lnTo>
                  <a:pt x="278891" y="1524"/>
                </a:lnTo>
                <a:lnTo>
                  <a:pt x="257555" y="3048"/>
                </a:lnTo>
                <a:lnTo>
                  <a:pt x="237743" y="4572"/>
                </a:lnTo>
                <a:lnTo>
                  <a:pt x="216407" y="7620"/>
                </a:lnTo>
                <a:lnTo>
                  <a:pt x="196595" y="9144"/>
                </a:lnTo>
                <a:lnTo>
                  <a:pt x="178307" y="12192"/>
                </a:lnTo>
                <a:lnTo>
                  <a:pt x="158495" y="15240"/>
                </a:lnTo>
                <a:lnTo>
                  <a:pt x="140208" y="19812"/>
                </a:lnTo>
                <a:lnTo>
                  <a:pt x="121920" y="22860"/>
                </a:lnTo>
                <a:lnTo>
                  <a:pt x="103632" y="27432"/>
                </a:lnTo>
                <a:lnTo>
                  <a:pt x="85343" y="32004"/>
                </a:lnTo>
                <a:lnTo>
                  <a:pt x="68580" y="38100"/>
                </a:lnTo>
                <a:lnTo>
                  <a:pt x="51816" y="42672"/>
                </a:lnTo>
                <a:lnTo>
                  <a:pt x="36576" y="48768"/>
                </a:lnTo>
                <a:lnTo>
                  <a:pt x="24384" y="53340"/>
                </a:lnTo>
                <a:lnTo>
                  <a:pt x="12192" y="57912"/>
                </a:lnTo>
                <a:lnTo>
                  <a:pt x="0" y="62484"/>
                </a:lnTo>
                <a:lnTo>
                  <a:pt x="65532" y="8686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3" name="Google Shape;1153;p55"/>
          <p:cNvSpPr/>
          <p:nvPr/>
        </p:nvSpPr>
        <p:spPr>
          <a:xfrm>
            <a:off x="3685031" y="2956559"/>
            <a:ext cx="6096" cy="1524"/>
          </a:xfrm>
          <a:custGeom>
            <a:rect b="b" l="l" r="r" t="t"/>
            <a:pathLst>
              <a:path extrusionOk="0" h="1524" w="6096">
                <a:moveTo>
                  <a:pt x="0" y="0"/>
                </a:moveTo>
                <a:lnTo>
                  <a:pt x="4572" y="1524"/>
                </a:lnTo>
                <a:lnTo>
                  <a:pt x="6096" y="1524"/>
                </a:lnTo>
                <a:lnTo>
                  <a:pt x="0" y="0"/>
                </a:lnTo>
                <a:close/>
              </a:path>
            </a:pathLst>
          </a:custGeom>
          <a:solidFill>
            <a:srgbClr val="CFCFC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4" name="Google Shape;1154;p55"/>
          <p:cNvSpPr/>
          <p:nvPr/>
        </p:nvSpPr>
        <p:spPr>
          <a:xfrm>
            <a:off x="3596639" y="2994659"/>
            <a:ext cx="178307" cy="128016"/>
          </a:xfrm>
          <a:custGeom>
            <a:rect b="b" l="l" r="r" t="t"/>
            <a:pathLst>
              <a:path extrusionOk="0" h="128016" w="178307">
                <a:moveTo>
                  <a:pt x="62484" y="0"/>
                </a:moveTo>
                <a:lnTo>
                  <a:pt x="0" y="24384"/>
                </a:lnTo>
                <a:lnTo>
                  <a:pt x="7620" y="27432"/>
                </a:lnTo>
                <a:lnTo>
                  <a:pt x="15239" y="32004"/>
                </a:lnTo>
                <a:lnTo>
                  <a:pt x="30479" y="39624"/>
                </a:lnTo>
                <a:lnTo>
                  <a:pt x="44196" y="48768"/>
                </a:lnTo>
                <a:lnTo>
                  <a:pt x="54863" y="57912"/>
                </a:lnTo>
                <a:lnTo>
                  <a:pt x="65531" y="65532"/>
                </a:lnTo>
                <a:lnTo>
                  <a:pt x="73151" y="76200"/>
                </a:lnTo>
                <a:lnTo>
                  <a:pt x="76200" y="80772"/>
                </a:lnTo>
                <a:lnTo>
                  <a:pt x="79248" y="85344"/>
                </a:lnTo>
                <a:lnTo>
                  <a:pt x="83820" y="96012"/>
                </a:lnTo>
                <a:lnTo>
                  <a:pt x="83820" y="100584"/>
                </a:lnTo>
                <a:lnTo>
                  <a:pt x="85343" y="103632"/>
                </a:lnTo>
                <a:lnTo>
                  <a:pt x="86867" y="112776"/>
                </a:lnTo>
                <a:lnTo>
                  <a:pt x="86867" y="114300"/>
                </a:lnTo>
                <a:lnTo>
                  <a:pt x="85343" y="121920"/>
                </a:lnTo>
                <a:lnTo>
                  <a:pt x="85343" y="128016"/>
                </a:lnTo>
                <a:lnTo>
                  <a:pt x="178307" y="128016"/>
                </a:lnTo>
                <a:lnTo>
                  <a:pt x="178307" y="114300"/>
                </a:lnTo>
                <a:lnTo>
                  <a:pt x="176783" y="105156"/>
                </a:lnTo>
                <a:lnTo>
                  <a:pt x="175259" y="96012"/>
                </a:lnTo>
                <a:lnTo>
                  <a:pt x="173735" y="88392"/>
                </a:lnTo>
                <a:lnTo>
                  <a:pt x="170687" y="82296"/>
                </a:lnTo>
                <a:lnTo>
                  <a:pt x="166115" y="74676"/>
                </a:lnTo>
                <a:lnTo>
                  <a:pt x="161543" y="68580"/>
                </a:lnTo>
                <a:lnTo>
                  <a:pt x="156971" y="62484"/>
                </a:lnTo>
                <a:lnTo>
                  <a:pt x="150875" y="56387"/>
                </a:lnTo>
                <a:lnTo>
                  <a:pt x="144779" y="50292"/>
                </a:lnTo>
                <a:lnTo>
                  <a:pt x="138683" y="44196"/>
                </a:lnTo>
                <a:lnTo>
                  <a:pt x="131063" y="38100"/>
                </a:lnTo>
                <a:lnTo>
                  <a:pt x="123443" y="32004"/>
                </a:lnTo>
                <a:lnTo>
                  <a:pt x="114299" y="25908"/>
                </a:lnTo>
                <a:lnTo>
                  <a:pt x="105155" y="21336"/>
                </a:lnTo>
                <a:lnTo>
                  <a:pt x="94487" y="15240"/>
                </a:lnTo>
                <a:lnTo>
                  <a:pt x="85343" y="10668"/>
                </a:lnTo>
                <a:lnTo>
                  <a:pt x="73151" y="4572"/>
                </a:lnTo>
                <a:lnTo>
                  <a:pt x="624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5" name="Google Shape;1155;p55"/>
          <p:cNvSpPr/>
          <p:nvPr/>
        </p:nvSpPr>
        <p:spPr>
          <a:xfrm>
            <a:off x="3659123" y="2970275"/>
            <a:ext cx="210311" cy="152400"/>
          </a:xfrm>
          <a:custGeom>
            <a:rect b="b" l="l" r="r" t="t"/>
            <a:pathLst>
              <a:path extrusionOk="0" h="152400" w="210311">
                <a:moveTo>
                  <a:pt x="60959" y="0"/>
                </a:moveTo>
                <a:lnTo>
                  <a:pt x="0" y="24383"/>
                </a:lnTo>
                <a:lnTo>
                  <a:pt x="12191" y="28955"/>
                </a:lnTo>
                <a:lnTo>
                  <a:pt x="22859" y="35051"/>
                </a:lnTo>
                <a:lnTo>
                  <a:pt x="33527" y="39624"/>
                </a:lnTo>
                <a:lnTo>
                  <a:pt x="42671" y="45719"/>
                </a:lnTo>
                <a:lnTo>
                  <a:pt x="51815" y="50291"/>
                </a:lnTo>
                <a:lnTo>
                  <a:pt x="60959" y="56387"/>
                </a:lnTo>
                <a:lnTo>
                  <a:pt x="68579" y="62483"/>
                </a:lnTo>
                <a:lnTo>
                  <a:pt x="76199" y="68579"/>
                </a:lnTo>
                <a:lnTo>
                  <a:pt x="83819" y="74675"/>
                </a:lnTo>
                <a:lnTo>
                  <a:pt x="88391" y="80771"/>
                </a:lnTo>
                <a:lnTo>
                  <a:pt x="94487" y="86867"/>
                </a:lnTo>
                <a:lnTo>
                  <a:pt x="99059" y="92963"/>
                </a:lnTo>
                <a:lnTo>
                  <a:pt x="103631" y="99060"/>
                </a:lnTo>
                <a:lnTo>
                  <a:pt x="108203" y="106679"/>
                </a:lnTo>
                <a:lnTo>
                  <a:pt x="111251" y="112775"/>
                </a:lnTo>
                <a:lnTo>
                  <a:pt x="114299" y="120395"/>
                </a:lnTo>
                <a:lnTo>
                  <a:pt x="115823" y="129539"/>
                </a:lnTo>
                <a:lnTo>
                  <a:pt x="115823" y="152400"/>
                </a:lnTo>
                <a:lnTo>
                  <a:pt x="208787" y="152400"/>
                </a:lnTo>
                <a:lnTo>
                  <a:pt x="210311" y="146303"/>
                </a:lnTo>
                <a:lnTo>
                  <a:pt x="208787" y="140207"/>
                </a:lnTo>
                <a:lnTo>
                  <a:pt x="208787" y="138683"/>
                </a:lnTo>
                <a:lnTo>
                  <a:pt x="207263" y="128015"/>
                </a:lnTo>
                <a:lnTo>
                  <a:pt x="205739" y="118871"/>
                </a:lnTo>
                <a:lnTo>
                  <a:pt x="201167" y="109727"/>
                </a:lnTo>
                <a:lnTo>
                  <a:pt x="196595" y="99060"/>
                </a:lnTo>
                <a:lnTo>
                  <a:pt x="192023" y="89915"/>
                </a:lnTo>
                <a:lnTo>
                  <a:pt x="184403" y="80771"/>
                </a:lnTo>
                <a:lnTo>
                  <a:pt x="176783" y="71627"/>
                </a:lnTo>
                <a:lnTo>
                  <a:pt x="169163" y="64007"/>
                </a:lnTo>
                <a:lnTo>
                  <a:pt x="158495" y="54863"/>
                </a:lnTo>
                <a:lnTo>
                  <a:pt x="147827" y="45719"/>
                </a:lnTo>
                <a:lnTo>
                  <a:pt x="135635" y="38100"/>
                </a:lnTo>
                <a:lnTo>
                  <a:pt x="123443" y="30479"/>
                </a:lnTo>
                <a:lnTo>
                  <a:pt x="108203" y="22860"/>
                </a:lnTo>
                <a:lnTo>
                  <a:pt x="94487" y="15239"/>
                </a:lnTo>
                <a:lnTo>
                  <a:pt x="77723" y="7619"/>
                </a:lnTo>
                <a:lnTo>
                  <a:pt x="609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6" name="Google Shape;1156;p55"/>
          <p:cNvSpPr/>
          <p:nvPr/>
        </p:nvSpPr>
        <p:spPr>
          <a:xfrm>
            <a:off x="3720083" y="2948939"/>
            <a:ext cx="236220" cy="173736"/>
          </a:xfrm>
          <a:custGeom>
            <a:rect b="b" l="l" r="r" t="t"/>
            <a:pathLst>
              <a:path extrusionOk="0" h="173736" w="236220">
                <a:moveTo>
                  <a:pt x="59436" y="0"/>
                </a:moveTo>
                <a:lnTo>
                  <a:pt x="0" y="22860"/>
                </a:lnTo>
                <a:lnTo>
                  <a:pt x="16764" y="28955"/>
                </a:lnTo>
                <a:lnTo>
                  <a:pt x="32004" y="36575"/>
                </a:lnTo>
                <a:lnTo>
                  <a:pt x="47244" y="44196"/>
                </a:lnTo>
                <a:lnTo>
                  <a:pt x="60960" y="51815"/>
                </a:lnTo>
                <a:lnTo>
                  <a:pt x="74675" y="59436"/>
                </a:lnTo>
                <a:lnTo>
                  <a:pt x="86868" y="68579"/>
                </a:lnTo>
                <a:lnTo>
                  <a:pt x="97536" y="76200"/>
                </a:lnTo>
                <a:lnTo>
                  <a:pt x="106680" y="85343"/>
                </a:lnTo>
                <a:lnTo>
                  <a:pt x="115824" y="92963"/>
                </a:lnTo>
                <a:lnTo>
                  <a:pt x="123444" y="102107"/>
                </a:lnTo>
                <a:lnTo>
                  <a:pt x="129540" y="111251"/>
                </a:lnTo>
                <a:lnTo>
                  <a:pt x="135636" y="121919"/>
                </a:lnTo>
                <a:lnTo>
                  <a:pt x="140208" y="131063"/>
                </a:lnTo>
                <a:lnTo>
                  <a:pt x="143256" y="140207"/>
                </a:lnTo>
                <a:lnTo>
                  <a:pt x="146304" y="150875"/>
                </a:lnTo>
                <a:lnTo>
                  <a:pt x="147828" y="160019"/>
                </a:lnTo>
                <a:lnTo>
                  <a:pt x="147828" y="161543"/>
                </a:lnTo>
                <a:lnTo>
                  <a:pt x="149352" y="167639"/>
                </a:lnTo>
                <a:lnTo>
                  <a:pt x="147828" y="173736"/>
                </a:lnTo>
                <a:lnTo>
                  <a:pt x="236220" y="173736"/>
                </a:lnTo>
                <a:lnTo>
                  <a:pt x="236220" y="160019"/>
                </a:lnTo>
                <a:lnTo>
                  <a:pt x="233172" y="147827"/>
                </a:lnTo>
                <a:lnTo>
                  <a:pt x="230124" y="137160"/>
                </a:lnTo>
                <a:lnTo>
                  <a:pt x="225552" y="124967"/>
                </a:lnTo>
                <a:lnTo>
                  <a:pt x="220980" y="114300"/>
                </a:lnTo>
                <a:lnTo>
                  <a:pt x="213360" y="103631"/>
                </a:lnTo>
                <a:lnTo>
                  <a:pt x="205740" y="92963"/>
                </a:lnTo>
                <a:lnTo>
                  <a:pt x="196596" y="82296"/>
                </a:lnTo>
                <a:lnTo>
                  <a:pt x="185928" y="73151"/>
                </a:lnTo>
                <a:lnTo>
                  <a:pt x="175260" y="62484"/>
                </a:lnTo>
                <a:lnTo>
                  <a:pt x="161544" y="53339"/>
                </a:lnTo>
                <a:lnTo>
                  <a:pt x="147828" y="42672"/>
                </a:lnTo>
                <a:lnTo>
                  <a:pt x="132587" y="33527"/>
                </a:lnTo>
                <a:lnTo>
                  <a:pt x="115824" y="24384"/>
                </a:lnTo>
                <a:lnTo>
                  <a:pt x="97536" y="16763"/>
                </a:lnTo>
                <a:lnTo>
                  <a:pt x="79248" y="7619"/>
                </a:lnTo>
                <a:lnTo>
                  <a:pt x="59436"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7" name="Google Shape;1157;p55"/>
          <p:cNvSpPr/>
          <p:nvPr/>
        </p:nvSpPr>
        <p:spPr>
          <a:xfrm>
            <a:off x="3787139" y="3111125"/>
            <a:ext cx="274997" cy="200526"/>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8" name="Google Shape;1158;p55"/>
          <p:cNvSpPr/>
          <p:nvPr/>
        </p:nvSpPr>
        <p:spPr>
          <a:xfrm>
            <a:off x="3788663" y="3122675"/>
            <a:ext cx="260603" cy="187451"/>
          </a:xfrm>
          <a:custGeom>
            <a:rect b="b" l="l" r="r" t="t"/>
            <a:pathLst>
              <a:path extrusionOk="0" h="187451" w="260603">
                <a:moveTo>
                  <a:pt x="77724" y="121919"/>
                </a:moveTo>
                <a:lnTo>
                  <a:pt x="62484" y="131063"/>
                </a:lnTo>
                <a:lnTo>
                  <a:pt x="45719" y="140207"/>
                </a:lnTo>
                <a:lnTo>
                  <a:pt x="41148" y="141731"/>
                </a:lnTo>
                <a:lnTo>
                  <a:pt x="39624" y="143255"/>
                </a:lnTo>
                <a:lnTo>
                  <a:pt x="36575" y="144779"/>
                </a:lnTo>
                <a:lnTo>
                  <a:pt x="28955" y="149351"/>
                </a:lnTo>
                <a:lnTo>
                  <a:pt x="10667" y="156971"/>
                </a:lnTo>
                <a:lnTo>
                  <a:pt x="0" y="161543"/>
                </a:lnTo>
                <a:lnTo>
                  <a:pt x="73151" y="187451"/>
                </a:lnTo>
                <a:lnTo>
                  <a:pt x="76200" y="185927"/>
                </a:lnTo>
                <a:lnTo>
                  <a:pt x="99060" y="175259"/>
                </a:lnTo>
                <a:lnTo>
                  <a:pt x="109727" y="170687"/>
                </a:lnTo>
                <a:lnTo>
                  <a:pt x="118872" y="164591"/>
                </a:lnTo>
                <a:lnTo>
                  <a:pt x="129539" y="160019"/>
                </a:lnTo>
                <a:lnTo>
                  <a:pt x="134112" y="156971"/>
                </a:lnTo>
                <a:lnTo>
                  <a:pt x="138684" y="153923"/>
                </a:lnTo>
                <a:lnTo>
                  <a:pt x="156972" y="144779"/>
                </a:lnTo>
                <a:lnTo>
                  <a:pt x="164591" y="138683"/>
                </a:lnTo>
                <a:lnTo>
                  <a:pt x="173736" y="132587"/>
                </a:lnTo>
                <a:lnTo>
                  <a:pt x="188975" y="121919"/>
                </a:lnTo>
                <a:lnTo>
                  <a:pt x="202691" y="111251"/>
                </a:lnTo>
                <a:lnTo>
                  <a:pt x="208787" y="105155"/>
                </a:lnTo>
                <a:lnTo>
                  <a:pt x="214884" y="99059"/>
                </a:lnTo>
                <a:lnTo>
                  <a:pt x="225551" y="88391"/>
                </a:lnTo>
                <a:lnTo>
                  <a:pt x="234695" y="76199"/>
                </a:lnTo>
                <a:lnTo>
                  <a:pt x="237743" y="70103"/>
                </a:lnTo>
                <a:lnTo>
                  <a:pt x="242315" y="64007"/>
                </a:lnTo>
                <a:lnTo>
                  <a:pt x="245363" y="57911"/>
                </a:lnTo>
                <a:lnTo>
                  <a:pt x="248412" y="51815"/>
                </a:lnTo>
                <a:lnTo>
                  <a:pt x="251460" y="44195"/>
                </a:lnTo>
                <a:lnTo>
                  <a:pt x="254507" y="38099"/>
                </a:lnTo>
                <a:lnTo>
                  <a:pt x="256031" y="32003"/>
                </a:lnTo>
                <a:lnTo>
                  <a:pt x="256031" y="28955"/>
                </a:lnTo>
                <a:lnTo>
                  <a:pt x="257555" y="25907"/>
                </a:lnTo>
                <a:lnTo>
                  <a:pt x="260603" y="13715"/>
                </a:lnTo>
                <a:lnTo>
                  <a:pt x="260603" y="0"/>
                </a:lnTo>
                <a:lnTo>
                  <a:pt x="167639" y="0"/>
                </a:lnTo>
                <a:lnTo>
                  <a:pt x="167639" y="10667"/>
                </a:lnTo>
                <a:lnTo>
                  <a:pt x="164591" y="22859"/>
                </a:lnTo>
                <a:lnTo>
                  <a:pt x="163067" y="24383"/>
                </a:lnTo>
                <a:lnTo>
                  <a:pt x="163067" y="27431"/>
                </a:lnTo>
                <a:lnTo>
                  <a:pt x="161543" y="32003"/>
                </a:lnTo>
                <a:lnTo>
                  <a:pt x="156972" y="44195"/>
                </a:lnTo>
                <a:lnTo>
                  <a:pt x="153924" y="48767"/>
                </a:lnTo>
                <a:lnTo>
                  <a:pt x="152400" y="51815"/>
                </a:lnTo>
                <a:lnTo>
                  <a:pt x="150875" y="53339"/>
                </a:lnTo>
                <a:lnTo>
                  <a:pt x="144779" y="64007"/>
                </a:lnTo>
                <a:lnTo>
                  <a:pt x="135636" y="74675"/>
                </a:lnTo>
                <a:lnTo>
                  <a:pt x="131063" y="79247"/>
                </a:lnTo>
                <a:lnTo>
                  <a:pt x="129539" y="82295"/>
                </a:lnTo>
                <a:lnTo>
                  <a:pt x="126491" y="83819"/>
                </a:lnTo>
                <a:lnTo>
                  <a:pt x="115824" y="94487"/>
                </a:lnTo>
                <a:lnTo>
                  <a:pt x="112775" y="96011"/>
                </a:lnTo>
                <a:lnTo>
                  <a:pt x="109727" y="99059"/>
                </a:lnTo>
                <a:lnTo>
                  <a:pt x="105155" y="103631"/>
                </a:lnTo>
                <a:lnTo>
                  <a:pt x="91439" y="112775"/>
                </a:lnTo>
                <a:lnTo>
                  <a:pt x="77724" y="1219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9" name="Google Shape;1159;p55"/>
          <p:cNvSpPr/>
          <p:nvPr/>
        </p:nvSpPr>
        <p:spPr>
          <a:xfrm>
            <a:off x="3787139" y="3111125"/>
            <a:ext cx="274997" cy="200526"/>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0" name="Google Shape;1160;p55"/>
          <p:cNvSpPr/>
          <p:nvPr/>
        </p:nvSpPr>
        <p:spPr>
          <a:xfrm>
            <a:off x="3646931" y="3122675"/>
            <a:ext cx="222503" cy="138683"/>
          </a:xfrm>
          <a:custGeom>
            <a:rect b="b" l="l" r="r" t="t"/>
            <a:pathLst>
              <a:path extrusionOk="0" h="138683" w="222503">
                <a:moveTo>
                  <a:pt x="150875" y="96011"/>
                </a:moveTo>
                <a:lnTo>
                  <a:pt x="155447" y="94487"/>
                </a:lnTo>
                <a:lnTo>
                  <a:pt x="160019" y="89915"/>
                </a:lnTo>
                <a:lnTo>
                  <a:pt x="172211" y="82295"/>
                </a:lnTo>
                <a:lnTo>
                  <a:pt x="176783" y="77723"/>
                </a:lnTo>
                <a:lnTo>
                  <a:pt x="181355" y="73151"/>
                </a:lnTo>
                <a:lnTo>
                  <a:pt x="190499" y="65531"/>
                </a:lnTo>
                <a:lnTo>
                  <a:pt x="193547" y="60959"/>
                </a:lnTo>
                <a:lnTo>
                  <a:pt x="198119" y="56387"/>
                </a:lnTo>
                <a:lnTo>
                  <a:pt x="201167" y="51815"/>
                </a:lnTo>
                <a:lnTo>
                  <a:pt x="204215" y="47243"/>
                </a:lnTo>
                <a:lnTo>
                  <a:pt x="210311" y="38099"/>
                </a:lnTo>
                <a:lnTo>
                  <a:pt x="213359" y="28955"/>
                </a:lnTo>
                <a:lnTo>
                  <a:pt x="217931" y="19811"/>
                </a:lnTo>
                <a:lnTo>
                  <a:pt x="219455" y="13715"/>
                </a:lnTo>
                <a:lnTo>
                  <a:pt x="219455" y="9143"/>
                </a:lnTo>
                <a:lnTo>
                  <a:pt x="222503" y="0"/>
                </a:lnTo>
                <a:lnTo>
                  <a:pt x="128015" y="0"/>
                </a:lnTo>
                <a:lnTo>
                  <a:pt x="126491" y="4571"/>
                </a:lnTo>
                <a:lnTo>
                  <a:pt x="124967" y="9143"/>
                </a:lnTo>
                <a:lnTo>
                  <a:pt x="123443" y="18287"/>
                </a:lnTo>
                <a:lnTo>
                  <a:pt x="120395" y="24383"/>
                </a:lnTo>
                <a:lnTo>
                  <a:pt x="115823" y="32003"/>
                </a:lnTo>
                <a:lnTo>
                  <a:pt x="111251" y="36575"/>
                </a:lnTo>
                <a:lnTo>
                  <a:pt x="109727" y="39623"/>
                </a:lnTo>
                <a:lnTo>
                  <a:pt x="106679" y="42671"/>
                </a:lnTo>
                <a:lnTo>
                  <a:pt x="102107" y="48767"/>
                </a:lnTo>
                <a:lnTo>
                  <a:pt x="96011" y="54863"/>
                </a:lnTo>
                <a:lnTo>
                  <a:pt x="89915" y="60959"/>
                </a:lnTo>
                <a:lnTo>
                  <a:pt x="83819" y="67055"/>
                </a:lnTo>
                <a:lnTo>
                  <a:pt x="74675" y="71627"/>
                </a:lnTo>
                <a:lnTo>
                  <a:pt x="67055" y="77723"/>
                </a:lnTo>
                <a:lnTo>
                  <a:pt x="57911" y="83819"/>
                </a:lnTo>
                <a:lnTo>
                  <a:pt x="48767" y="88391"/>
                </a:lnTo>
                <a:lnTo>
                  <a:pt x="44196" y="91439"/>
                </a:lnTo>
                <a:lnTo>
                  <a:pt x="39624" y="94487"/>
                </a:lnTo>
                <a:lnTo>
                  <a:pt x="28956" y="99059"/>
                </a:lnTo>
                <a:lnTo>
                  <a:pt x="18287" y="105155"/>
                </a:lnTo>
                <a:lnTo>
                  <a:pt x="6096" y="109727"/>
                </a:lnTo>
                <a:lnTo>
                  <a:pt x="3048" y="111251"/>
                </a:lnTo>
                <a:lnTo>
                  <a:pt x="0" y="111251"/>
                </a:lnTo>
                <a:lnTo>
                  <a:pt x="74675" y="138683"/>
                </a:lnTo>
                <a:lnTo>
                  <a:pt x="91439" y="131063"/>
                </a:lnTo>
                <a:lnTo>
                  <a:pt x="99059" y="126491"/>
                </a:lnTo>
                <a:lnTo>
                  <a:pt x="106679" y="123443"/>
                </a:lnTo>
                <a:lnTo>
                  <a:pt x="121919" y="114299"/>
                </a:lnTo>
                <a:lnTo>
                  <a:pt x="129539" y="111251"/>
                </a:lnTo>
                <a:lnTo>
                  <a:pt x="135635" y="106679"/>
                </a:lnTo>
                <a:lnTo>
                  <a:pt x="149351" y="99059"/>
                </a:lnTo>
                <a:lnTo>
                  <a:pt x="150875" y="9601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1" name="Google Shape;1161;p55"/>
          <p:cNvSpPr/>
          <p:nvPr/>
        </p:nvSpPr>
        <p:spPr>
          <a:xfrm>
            <a:off x="3576827" y="3122675"/>
            <a:ext cx="198119" cy="111251"/>
          </a:xfrm>
          <a:custGeom>
            <a:rect b="b" l="l" r="r" t="t"/>
            <a:pathLst>
              <a:path extrusionOk="0" h="111251" w="198119">
                <a:moveTo>
                  <a:pt x="77724" y="109727"/>
                </a:moveTo>
                <a:lnTo>
                  <a:pt x="88391" y="103631"/>
                </a:lnTo>
                <a:lnTo>
                  <a:pt x="100584" y="99059"/>
                </a:lnTo>
                <a:lnTo>
                  <a:pt x="109727" y="94487"/>
                </a:lnTo>
                <a:lnTo>
                  <a:pt x="114300" y="91439"/>
                </a:lnTo>
                <a:lnTo>
                  <a:pt x="120395" y="88391"/>
                </a:lnTo>
                <a:lnTo>
                  <a:pt x="129539" y="83819"/>
                </a:lnTo>
                <a:lnTo>
                  <a:pt x="138683" y="77723"/>
                </a:lnTo>
                <a:lnTo>
                  <a:pt x="146303" y="71627"/>
                </a:lnTo>
                <a:lnTo>
                  <a:pt x="153923" y="67055"/>
                </a:lnTo>
                <a:lnTo>
                  <a:pt x="160019" y="60959"/>
                </a:lnTo>
                <a:lnTo>
                  <a:pt x="167639" y="54863"/>
                </a:lnTo>
                <a:lnTo>
                  <a:pt x="172211" y="48767"/>
                </a:lnTo>
                <a:lnTo>
                  <a:pt x="178307" y="42671"/>
                </a:lnTo>
                <a:lnTo>
                  <a:pt x="179831" y="39623"/>
                </a:lnTo>
                <a:lnTo>
                  <a:pt x="182879" y="36575"/>
                </a:lnTo>
                <a:lnTo>
                  <a:pt x="187451" y="30479"/>
                </a:lnTo>
                <a:lnTo>
                  <a:pt x="190499" y="24383"/>
                </a:lnTo>
                <a:lnTo>
                  <a:pt x="193547" y="18287"/>
                </a:lnTo>
                <a:lnTo>
                  <a:pt x="196595" y="9143"/>
                </a:lnTo>
                <a:lnTo>
                  <a:pt x="196595" y="4571"/>
                </a:lnTo>
                <a:lnTo>
                  <a:pt x="198119" y="0"/>
                </a:lnTo>
                <a:lnTo>
                  <a:pt x="105155" y="0"/>
                </a:lnTo>
                <a:lnTo>
                  <a:pt x="103632" y="4571"/>
                </a:lnTo>
                <a:lnTo>
                  <a:pt x="103632" y="9143"/>
                </a:lnTo>
                <a:lnTo>
                  <a:pt x="99060" y="18287"/>
                </a:lnTo>
                <a:lnTo>
                  <a:pt x="92963" y="27431"/>
                </a:lnTo>
                <a:lnTo>
                  <a:pt x="85343" y="36575"/>
                </a:lnTo>
                <a:lnTo>
                  <a:pt x="74675" y="45719"/>
                </a:lnTo>
                <a:lnTo>
                  <a:pt x="65532" y="53339"/>
                </a:lnTo>
                <a:lnTo>
                  <a:pt x="51815" y="60959"/>
                </a:lnTo>
                <a:lnTo>
                  <a:pt x="38100" y="68579"/>
                </a:lnTo>
                <a:lnTo>
                  <a:pt x="22860" y="76199"/>
                </a:lnTo>
                <a:lnTo>
                  <a:pt x="6096" y="83819"/>
                </a:lnTo>
                <a:lnTo>
                  <a:pt x="4572" y="85343"/>
                </a:lnTo>
                <a:lnTo>
                  <a:pt x="1524" y="86867"/>
                </a:lnTo>
                <a:lnTo>
                  <a:pt x="0" y="86867"/>
                </a:lnTo>
                <a:lnTo>
                  <a:pt x="70103" y="111251"/>
                </a:lnTo>
                <a:lnTo>
                  <a:pt x="73151" y="109727"/>
                </a:lnTo>
                <a:lnTo>
                  <a:pt x="73151" y="111251"/>
                </a:lnTo>
                <a:lnTo>
                  <a:pt x="77724" y="10972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2" name="Google Shape;1162;p55"/>
          <p:cNvSpPr/>
          <p:nvPr/>
        </p:nvSpPr>
        <p:spPr>
          <a:xfrm>
            <a:off x="3646931" y="3232403"/>
            <a:ext cx="1524" cy="1524"/>
          </a:xfrm>
          <a:custGeom>
            <a:rect b="b" l="l" r="r" t="t"/>
            <a:pathLst>
              <a:path extrusionOk="0" h="1524" w="1524">
                <a:moveTo>
                  <a:pt x="0" y="1524"/>
                </a:moveTo>
                <a:lnTo>
                  <a:pt x="1524" y="1524"/>
                </a:lnTo>
                <a:lnTo>
                  <a:pt x="1524" y="0"/>
                </a:lnTo>
                <a:lnTo>
                  <a:pt x="0" y="1524"/>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3" name="Google Shape;1163;p55"/>
          <p:cNvSpPr/>
          <p:nvPr/>
        </p:nvSpPr>
        <p:spPr>
          <a:xfrm>
            <a:off x="3328415" y="3233927"/>
            <a:ext cx="393191" cy="92963"/>
          </a:xfrm>
          <a:custGeom>
            <a:rect b="b" l="l" r="r" t="t"/>
            <a:pathLst>
              <a:path extrusionOk="0" h="92963" w="393191">
                <a:moveTo>
                  <a:pt x="109727" y="88391"/>
                </a:moveTo>
                <a:lnTo>
                  <a:pt x="135636" y="85343"/>
                </a:lnTo>
                <a:lnTo>
                  <a:pt x="147827" y="83819"/>
                </a:lnTo>
                <a:lnTo>
                  <a:pt x="153924" y="82296"/>
                </a:lnTo>
                <a:lnTo>
                  <a:pt x="161544" y="82296"/>
                </a:lnTo>
                <a:lnTo>
                  <a:pt x="185927" y="79248"/>
                </a:lnTo>
                <a:lnTo>
                  <a:pt x="198120" y="77724"/>
                </a:lnTo>
                <a:lnTo>
                  <a:pt x="211836" y="74675"/>
                </a:lnTo>
                <a:lnTo>
                  <a:pt x="224027" y="73151"/>
                </a:lnTo>
                <a:lnTo>
                  <a:pt x="227075" y="71627"/>
                </a:lnTo>
                <a:lnTo>
                  <a:pt x="230124" y="71627"/>
                </a:lnTo>
                <a:lnTo>
                  <a:pt x="236220" y="70103"/>
                </a:lnTo>
                <a:lnTo>
                  <a:pt x="260603" y="65531"/>
                </a:lnTo>
                <a:lnTo>
                  <a:pt x="265175" y="64007"/>
                </a:lnTo>
                <a:lnTo>
                  <a:pt x="268224" y="64007"/>
                </a:lnTo>
                <a:lnTo>
                  <a:pt x="271272" y="62484"/>
                </a:lnTo>
                <a:lnTo>
                  <a:pt x="283463" y="60960"/>
                </a:lnTo>
                <a:lnTo>
                  <a:pt x="306324" y="54863"/>
                </a:lnTo>
                <a:lnTo>
                  <a:pt x="327660" y="48767"/>
                </a:lnTo>
                <a:lnTo>
                  <a:pt x="338327" y="45719"/>
                </a:lnTo>
                <a:lnTo>
                  <a:pt x="350520" y="42672"/>
                </a:lnTo>
                <a:lnTo>
                  <a:pt x="371855" y="35051"/>
                </a:lnTo>
                <a:lnTo>
                  <a:pt x="382523" y="30479"/>
                </a:lnTo>
                <a:lnTo>
                  <a:pt x="387095" y="28955"/>
                </a:lnTo>
                <a:lnTo>
                  <a:pt x="393191" y="27431"/>
                </a:lnTo>
                <a:lnTo>
                  <a:pt x="318515" y="0"/>
                </a:lnTo>
                <a:lnTo>
                  <a:pt x="310896" y="3048"/>
                </a:lnTo>
                <a:lnTo>
                  <a:pt x="294132" y="9143"/>
                </a:lnTo>
                <a:lnTo>
                  <a:pt x="277367" y="15239"/>
                </a:lnTo>
                <a:lnTo>
                  <a:pt x="259079" y="19812"/>
                </a:lnTo>
                <a:lnTo>
                  <a:pt x="242315" y="24384"/>
                </a:lnTo>
                <a:lnTo>
                  <a:pt x="224027" y="28955"/>
                </a:lnTo>
                <a:lnTo>
                  <a:pt x="205739" y="32003"/>
                </a:lnTo>
                <a:lnTo>
                  <a:pt x="185927" y="36575"/>
                </a:lnTo>
                <a:lnTo>
                  <a:pt x="167639" y="39624"/>
                </a:lnTo>
                <a:lnTo>
                  <a:pt x="147827" y="42672"/>
                </a:lnTo>
                <a:lnTo>
                  <a:pt x="128015" y="44196"/>
                </a:lnTo>
                <a:lnTo>
                  <a:pt x="106679" y="47243"/>
                </a:lnTo>
                <a:lnTo>
                  <a:pt x="86867" y="48767"/>
                </a:lnTo>
                <a:lnTo>
                  <a:pt x="65532" y="50291"/>
                </a:lnTo>
                <a:lnTo>
                  <a:pt x="44196" y="51815"/>
                </a:lnTo>
                <a:lnTo>
                  <a:pt x="21336" y="51815"/>
                </a:lnTo>
                <a:lnTo>
                  <a:pt x="0" y="53339"/>
                </a:lnTo>
                <a:lnTo>
                  <a:pt x="0" y="92963"/>
                </a:lnTo>
                <a:lnTo>
                  <a:pt x="13715" y="91439"/>
                </a:lnTo>
                <a:lnTo>
                  <a:pt x="54863" y="91439"/>
                </a:lnTo>
                <a:lnTo>
                  <a:pt x="68579" y="89915"/>
                </a:lnTo>
                <a:lnTo>
                  <a:pt x="82296" y="89915"/>
                </a:lnTo>
                <a:lnTo>
                  <a:pt x="109727" y="8839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4" name="Google Shape;1164;p55"/>
          <p:cNvSpPr/>
          <p:nvPr/>
        </p:nvSpPr>
        <p:spPr>
          <a:xfrm>
            <a:off x="3328415" y="3211067"/>
            <a:ext cx="318515" cy="76200"/>
          </a:xfrm>
          <a:custGeom>
            <a:rect b="b" l="l" r="r" t="t"/>
            <a:pathLst>
              <a:path extrusionOk="0" h="76200" w="318515">
                <a:moveTo>
                  <a:pt x="0" y="38100"/>
                </a:moveTo>
                <a:lnTo>
                  <a:pt x="0" y="76200"/>
                </a:lnTo>
                <a:lnTo>
                  <a:pt x="21336" y="74675"/>
                </a:lnTo>
                <a:lnTo>
                  <a:pt x="44196" y="74675"/>
                </a:lnTo>
                <a:lnTo>
                  <a:pt x="65532" y="73151"/>
                </a:lnTo>
                <a:lnTo>
                  <a:pt x="86867" y="71627"/>
                </a:lnTo>
                <a:lnTo>
                  <a:pt x="106679" y="70103"/>
                </a:lnTo>
                <a:lnTo>
                  <a:pt x="128015" y="67056"/>
                </a:lnTo>
                <a:lnTo>
                  <a:pt x="147827" y="65532"/>
                </a:lnTo>
                <a:lnTo>
                  <a:pt x="167639" y="62484"/>
                </a:lnTo>
                <a:lnTo>
                  <a:pt x="185927" y="59436"/>
                </a:lnTo>
                <a:lnTo>
                  <a:pt x="205739" y="54863"/>
                </a:lnTo>
                <a:lnTo>
                  <a:pt x="224027" y="51815"/>
                </a:lnTo>
                <a:lnTo>
                  <a:pt x="242315" y="47244"/>
                </a:lnTo>
                <a:lnTo>
                  <a:pt x="259079" y="42672"/>
                </a:lnTo>
                <a:lnTo>
                  <a:pt x="277367" y="38100"/>
                </a:lnTo>
                <a:lnTo>
                  <a:pt x="294132" y="32003"/>
                </a:lnTo>
                <a:lnTo>
                  <a:pt x="309372" y="25908"/>
                </a:lnTo>
                <a:lnTo>
                  <a:pt x="318515" y="22860"/>
                </a:lnTo>
                <a:lnTo>
                  <a:pt x="248412" y="0"/>
                </a:lnTo>
                <a:lnTo>
                  <a:pt x="234696" y="3048"/>
                </a:lnTo>
                <a:lnTo>
                  <a:pt x="220979" y="7620"/>
                </a:lnTo>
                <a:lnTo>
                  <a:pt x="207263" y="12191"/>
                </a:lnTo>
                <a:lnTo>
                  <a:pt x="193548" y="15239"/>
                </a:lnTo>
                <a:lnTo>
                  <a:pt x="185927" y="16763"/>
                </a:lnTo>
                <a:lnTo>
                  <a:pt x="178308" y="18287"/>
                </a:lnTo>
                <a:lnTo>
                  <a:pt x="170687" y="19812"/>
                </a:lnTo>
                <a:lnTo>
                  <a:pt x="164591" y="22860"/>
                </a:lnTo>
                <a:lnTo>
                  <a:pt x="149351" y="25908"/>
                </a:lnTo>
                <a:lnTo>
                  <a:pt x="134112" y="27432"/>
                </a:lnTo>
                <a:lnTo>
                  <a:pt x="124967" y="28956"/>
                </a:lnTo>
                <a:lnTo>
                  <a:pt x="117348" y="30479"/>
                </a:lnTo>
                <a:lnTo>
                  <a:pt x="102108" y="32003"/>
                </a:lnTo>
                <a:lnTo>
                  <a:pt x="85344" y="33527"/>
                </a:lnTo>
                <a:lnTo>
                  <a:pt x="68579" y="35051"/>
                </a:lnTo>
                <a:lnTo>
                  <a:pt x="51815" y="36575"/>
                </a:lnTo>
                <a:lnTo>
                  <a:pt x="35051" y="38100"/>
                </a:lnTo>
                <a:lnTo>
                  <a:pt x="0" y="3810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5" name="Google Shape;1165;p55"/>
          <p:cNvSpPr/>
          <p:nvPr/>
        </p:nvSpPr>
        <p:spPr>
          <a:xfrm>
            <a:off x="3328415" y="3261359"/>
            <a:ext cx="460247" cy="103632"/>
          </a:xfrm>
          <a:custGeom>
            <a:rect b="b" l="l" r="r" t="t"/>
            <a:pathLst>
              <a:path extrusionOk="0" h="103632" w="460247">
                <a:moveTo>
                  <a:pt x="13715" y="65532"/>
                </a:moveTo>
                <a:lnTo>
                  <a:pt x="0" y="65532"/>
                </a:lnTo>
                <a:lnTo>
                  <a:pt x="0" y="103632"/>
                </a:lnTo>
                <a:lnTo>
                  <a:pt x="15239" y="102108"/>
                </a:lnTo>
                <a:lnTo>
                  <a:pt x="30479" y="102108"/>
                </a:lnTo>
                <a:lnTo>
                  <a:pt x="60960" y="100584"/>
                </a:lnTo>
                <a:lnTo>
                  <a:pt x="91439" y="99060"/>
                </a:lnTo>
                <a:lnTo>
                  <a:pt x="106679" y="99060"/>
                </a:lnTo>
                <a:lnTo>
                  <a:pt x="121920" y="97536"/>
                </a:lnTo>
                <a:lnTo>
                  <a:pt x="135636" y="96012"/>
                </a:lnTo>
                <a:lnTo>
                  <a:pt x="143255" y="96012"/>
                </a:lnTo>
                <a:lnTo>
                  <a:pt x="150875" y="94487"/>
                </a:lnTo>
                <a:lnTo>
                  <a:pt x="164591" y="92964"/>
                </a:lnTo>
                <a:lnTo>
                  <a:pt x="179832" y="91440"/>
                </a:lnTo>
                <a:lnTo>
                  <a:pt x="193548" y="89916"/>
                </a:lnTo>
                <a:lnTo>
                  <a:pt x="207263" y="88392"/>
                </a:lnTo>
                <a:lnTo>
                  <a:pt x="236220" y="83820"/>
                </a:lnTo>
                <a:lnTo>
                  <a:pt x="248412" y="82296"/>
                </a:lnTo>
                <a:lnTo>
                  <a:pt x="262127" y="79248"/>
                </a:lnTo>
                <a:lnTo>
                  <a:pt x="268224" y="77724"/>
                </a:lnTo>
                <a:lnTo>
                  <a:pt x="272796" y="76200"/>
                </a:lnTo>
                <a:lnTo>
                  <a:pt x="275844" y="76200"/>
                </a:lnTo>
                <a:lnTo>
                  <a:pt x="289560" y="73152"/>
                </a:lnTo>
                <a:lnTo>
                  <a:pt x="301751" y="71628"/>
                </a:lnTo>
                <a:lnTo>
                  <a:pt x="315467" y="68580"/>
                </a:lnTo>
                <a:lnTo>
                  <a:pt x="339851" y="60960"/>
                </a:lnTo>
                <a:lnTo>
                  <a:pt x="365759" y="54864"/>
                </a:lnTo>
                <a:lnTo>
                  <a:pt x="376427" y="50292"/>
                </a:lnTo>
                <a:lnTo>
                  <a:pt x="388619" y="47244"/>
                </a:lnTo>
                <a:lnTo>
                  <a:pt x="413003" y="38100"/>
                </a:lnTo>
                <a:lnTo>
                  <a:pt x="419099" y="36575"/>
                </a:lnTo>
                <a:lnTo>
                  <a:pt x="425195" y="35052"/>
                </a:lnTo>
                <a:lnTo>
                  <a:pt x="435863" y="30480"/>
                </a:lnTo>
                <a:lnTo>
                  <a:pt x="460247" y="22860"/>
                </a:lnTo>
                <a:lnTo>
                  <a:pt x="394715" y="0"/>
                </a:lnTo>
                <a:lnTo>
                  <a:pt x="393191" y="0"/>
                </a:lnTo>
                <a:lnTo>
                  <a:pt x="388619" y="1524"/>
                </a:lnTo>
                <a:lnTo>
                  <a:pt x="382523" y="3048"/>
                </a:lnTo>
                <a:lnTo>
                  <a:pt x="373379" y="7620"/>
                </a:lnTo>
                <a:lnTo>
                  <a:pt x="350520" y="15240"/>
                </a:lnTo>
                <a:lnTo>
                  <a:pt x="339851" y="18287"/>
                </a:lnTo>
                <a:lnTo>
                  <a:pt x="329184" y="21336"/>
                </a:lnTo>
                <a:lnTo>
                  <a:pt x="307848" y="27432"/>
                </a:lnTo>
                <a:lnTo>
                  <a:pt x="283463" y="33528"/>
                </a:lnTo>
                <a:lnTo>
                  <a:pt x="272796" y="36575"/>
                </a:lnTo>
                <a:lnTo>
                  <a:pt x="266700" y="36575"/>
                </a:lnTo>
                <a:lnTo>
                  <a:pt x="260603" y="38100"/>
                </a:lnTo>
                <a:lnTo>
                  <a:pt x="236220" y="44196"/>
                </a:lnTo>
                <a:lnTo>
                  <a:pt x="230124" y="44196"/>
                </a:lnTo>
                <a:lnTo>
                  <a:pt x="227075" y="45720"/>
                </a:lnTo>
                <a:lnTo>
                  <a:pt x="224027" y="45720"/>
                </a:lnTo>
                <a:lnTo>
                  <a:pt x="211836" y="48768"/>
                </a:lnTo>
                <a:lnTo>
                  <a:pt x="199644" y="50292"/>
                </a:lnTo>
                <a:lnTo>
                  <a:pt x="187451" y="51816"/>
                </a:lnTo>
                <a:lnTo>
                  <a:pt x="161544" y="54864"/>
                </a:lnTo>
                <a:lnTo>
                  <a:pt x="155448" y="56387"/>
                </a:lnTo>
                <a:lnTo>
                  <a:pt x="149351" y="56387"/>
                </a:lnTo>
                <a:lnTo>
                  <a:pt x="135636" y="57912"/>
                </a:lnTo>
                <a:lnTo>
                  <a:pt x="109727" y="60960"/>
                </a:lnTo>
                <a:lnTo>
                  <a:pt x="82296" y="62484"/>
                </a:lnTo>
                <a:lnTo>
                  <a:pt x="68579" y="62484"/>
                </a:lnTo>
                <a:lnTo>
                  <a:pt x="54863" y="64008"/>
                </a:lnTo>
                <a:lnTo>
                  <a:pt x="27432" y="64008"/>
                </a:lnTo>
                <a:lnTo>
                  <a:pt x="13715" y="6553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6" name="Google Shape;1166;p55"/>
          <p:cNvSpPr/>
          <p:nvPr/>
        </p:nvSpPr>
        <p:spPr>
          <a:xfrm>
            <a:off x="3326891" y="3281172"/>
            <a:ext cx="536447" cy="124967"/>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7" name="Google Shape;1167;p55"/>
          <p:cNvSpPr/>
          <p:nvPr/>
        </p:nvSpPr>
        <p:spPr>
          <a:xfrm>
            <a:off x="3328415" y="3282695"/>
            <a:ext cx="533399" cy="121920"/>
          </a:xfrm>
          <a:custGeom>
            <a:rect b="b" l="l" r="r" t="t"/>
            <a:pathLst>
              <a:path extrusionOk="0" h="121920" w="533399">
                <a:moveTo>
                  <a:pt x="16763" y="120396"/>
                </a:moveTo>
                <a:lnTo>
                  <a:pt x="53339" y="120396"/>
                </a:lnTo>
                <a:lnTo>
                  <a:pt x="71627" y="118872"/>
                </a:lnTo>
                <a:lnTo>
                  <a:pt x="108203" y="117348"/>
                </a:lnTo>
                <a:lnTo>
                  <a:pt x="124967" y="115824"/>
                </a:lnTo>
                <a:lnTo>
                  <a:pt x="143255" y="114300"/>
                </a:lnTo>
                <a:lnTo>
                  <a:pt x="176784" y="111251"/>
                </a:lnTo>
                <a:lnTo>
                  <a:pt x="193548" y="109728"/>
                </a:lnTo>
                <a:lnTo>
                  <a:pt x="202691" y="109728"/>
                </a:lnTo>
                <a:lnTo>
                  <a:pt x="210312" y="108204"/>
                </a:lnTo>
                <a:lnTo>
                  <a:pt x="219455" y="106680"/>
                </a:lnTo>
                <a:lnTo>
                  <a:pt x="227075" y="106680"/>
                </a:lnTo>
                <a:lnTo>
                  <a:pt x="243839" y="103632"/>
                </a:lnTo>
                <a:lnTo>
                  <a:pt x="277367" y="99060"/>
                </a:lnTo>
                <a:lnTo>
                  <a:pt x="292608" y="96012"/>
                </a:lnTo>
                <a:lnTo>
                  <a:pt x="307848" y="92963"/>
                </a:lnTo>
                <a:lnTo>
                  <a:pt x="338327" y="86868"/>
                </a:lnTo>
                <a:lnTo>
                  <a:pt x="368807" y="80772"/>
                </a:lnTo>
                <a:lnTo>
                  <a:pt x="376427" y="77724"/>
                </a:lnTo>
                <a:lnTo>
                  <a:pt x="379475" y="77724"/>
                </a:lnTo>
                <a:lnTo>
                  <a:pt x="384047" y="76200"/>
                </a:lnTo>
                <a:lnTo>
                  <a:pt x="399287" y="73151"/>
                </a:lnTo>
                <a:lnTo>
                  <a:pt x="426719" y="64008"/>
                </a:lnTo>
                <a:lnTo>
                  <a:pt x="429767" y="62484"/>
                </a:lnTo>
                <a:lnTo>
                  <a:pt x="434339" y="62484"/>
                </a:lnTo>
                <a:lnTo>
                  <a:pt x="440435" y="60960"/>
                </a:lnTo>
                <a:lnTo>
                  <a:pt x="455675" y="56387"/>
                </a:lnTo>
                <a:lnTo>
                  <a:pt x="469391" y="51816"/>
                </a:lnTo>
                <a:lnTo>
                  <a:pt x="475487" y="48768"/>
                </a:lnTo>
                <a:lnTo>
                  <a:pt x="483107" y="45720"/>
                </a:lnTo>
                <a:lnTo>
                  <a:pt x="509015" y="36575"/>
                </a:lnTo>
                <a:lnTo>
                  <a:pt x="533399" y="27432"/>
                </a:lnTo>
                <a:lnTo>
                  <a:pt x="458723" y="0"/>
                </a:lnTo>
                <a:lnTo>
                  <a:pt x="435863" y="7620"/>
                </a:lnTo>
                <a:lnTo>
                  <a:pt x="423671" y="12192"/>
                </a:lnTo>
                <a:lnTo>
                  <a:pt x="417575" y="13716"/>
                </a:lnTo>
                <a:lnTo>
                  <a:pt x="411479" y="16763"/>
                </a:lnTo>
                <a:lnTo>
                  <a:pt x="388619" y="24384"/>
                </a:lnTo>
                <a:lnTo>
                  <a:pt x="376427" y="28956"/>
                </a:lnTo>
                <a:lnTo>
                  <a:pt x="364236" y="32004"/>
                </a:lnTo>
                <a:lnTo>
                  <a:pt x="339851" y="39624"/>
                </a:lnTo>
                <a:lnTo>
                  <a:pt x="313944" y="45720"/>
                </a:lnTo>
                <a:lnTo>
                  <a:pt x="301751" y="48768"/>
                </a:lnTo>
                <a:lnTo>
                  <a:pt x="288036" y="51816"/>
                </a:lnTo>
                <a:lnTo>
                  <a:pt x="274320" y="54863"/>
                </a:lnTo>
                <a:lnTo>
                  <a:pt x="268224" y="54863"/>
                </a:lnTo>
                <a:lnTo>
                  <a:pt x="262127" y="56387"/>
                </a:lnTo>
                <a:lnTo>
                  <a:pt x="248412" y="59436"/>
                </a:lnTo>
                <a:lnTo>
                  <a:pt x="234696" y="62484"/>
                </a:lnTo>
                <a:lnTo>
                  <a:pt x="207263" y="65532"/>
                </a:lnTo>
                <a:lnTo>
                  <a:pt x="193548" y="67056"/>
                </a:lnTo>
                <a:lnTo>
                  <a:pt x="179832" y="70104"/>
                </a:lnTo>
                <a:lnTo>
                  <a:pt x="164591" y="71628"/>
                </a:lnTo>
                <a:lnTo>
                  <a:pt x="150875" y="73151"/>
                </a:lnTo>
                <a:lnTo>
                  <a:pt x="143255" y="73151"/>
                </a:lnTo>
                <a:lnTo>
                  <a:pt x="135636" y="74675"/>
                </a:lnTo>
                <a:lnTo>
                  <a:pt x="121920" y="76200"/>
                </a:lnTo>
                <a:lnTo>
                  <a:pt x="106679" y="76200"/>
                </a:lnTo>
                <a:lnTo>
                  <a:pt x="91439" y="77724"/>
                </a:lnTo>
                <a:lnTo>
                  <a:pt x="60960" y="79248"/>
                </a:lnTo>
                <a:lnTo>
                  <a:pt x="30479" y="80772"/>
                </a:lnTo>
                <a:lnTo>
                  <a:pt x="0" y="80772"/>
                </a:lnTo>
                <a:lnTo>
                  <a:pt x="0" y="121920"/>
                </a:lnTo>
                <a:lnTo>
                  <a:pt x="16763" y="1203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8" name="Google Shape;1168;p55"/>
          <p:cNvSpPr/>
          <p:nvPr/>
        </p:nvSpPr>
        <p:spPr>
          <a:xfrm>
            <a:off x="3326891" y="3281172"/>
            <a:ext cx="536447" cy="124967"/>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9" name="Google Shape;1169;p55"/>
          <p:cNvSpPr/>
          <p:nvPr/>
        </p:nvSpPr>
        <p:spPr>
          <a:xfrm>
            <a:off x="3721607" y="3122675"/>
            <a:ext cx="234696" cy="160019"/>
          </a:xfrm>
          <a:custGeom>
            <a:rect b="b" l="l" r="r" t="t"/>
            <a:pathLst>
              <a:path extrusionOk="0" h="160019" w="234696">
                <a:moveTo>
                  <a:pt x="65532" y="160019"/>
                </a:moveTo>
                <a:lnTo>
                  <a:pt x="76200" y="156971"/>
                </a:lnTo>
                <a:lnTo>
                  <a:pt x="94487" y="147827"/>
                </a:lnTo>
                <a:lnTo>
                  <a:pt x="103632" y="143255"/>
                </a:lnTo>
                <a:lnTo>
                  <a:pt x="105156" y="141731"/>
                </a:lnTo>
                <a:lnTo>
                  <a:pt x="108204" y="141731"/>
                </a:lnTo>
                <a:lnTo>
                  <a:pt x="112775" y="140207"/>
                </a:lnTo>
                <a:lnTo>
                  <a:pt x="128016" y="131063"/>
                </a:lnTo>
                <a:lnTo>
                  <a:pt x="144780" y="121919"/>
                </a:lnTo>
                <a:lnTo>
                  <a:pt x="158496" y="112775"/>
                </a:lnTo>
                <a:lnTo>
                  <a:pt x="170687" y="103631"/>
                </a:lnTo>
                <a:lnTo>
                  <a:pt x="176784" y="97535"/>
                </a:lnTo>
                <a:lnTo>
                  <a:pt x="179832" y="96011"/>
                </a:lnTo>
                <a:lnTo>
                  <a:pt x="182880" y="92963"/>
                </a:lnTo>
                <a:lnTo>
                  <a:pt x="193548" y="83819"/>
                </a:lnTo>
                <a:lnTo>
                  <a:pt x="195072" y="80771"/>
                </a:lnTo>
                <a:lnTo>
                  <a:pt x="198120" y="79247"/>
                </a:lnTo>
                <a:lnTo>
                  <a:pt x="202692" y="74675"/>
                </a:lnTo>
                <a:lnTo>
                  <a:pt x="210312" y="64007"/>
                </a:lnTo>
                <a:lnTo>
                  <a:pt x="217932" y="53339"/>
                </a:lnTo>
                <a:lnTo>
                  <a:pt x="219456" y="50291"/>
                </a:lnTo>
                <a:lnTo>
                  <a:pt x="220980" y="48767"/>
                </a:lnTo>
                <a:lnTo>
                  <a:pt x="224028" y="44195"/>
                </a:lnTo>
                <a:lnTo>
                  <a:pt x="228600" y="32003"/>
                </a:lnTo>
                <a:lnTo>
                  <a:pt x="230124" y="27431"/>
                </a:lnTo>
                <a:lnTo>
                  <a:pt x="230124" y="24383"/>
                </a:lnTo>
                <a:lnTo>
                  <a:pt x="231648" y="21335"/>
                </a:lnTo>
                <a:lnTo>
                  <a:pt x="233172" y="10667"/>
                </a:lnTo>
                <a:lnTo>
                  <a:pt x="234696" y="0"/>
                </a:lnTo>
                <a:lnTo>
                  <a:pt x="146304" y="0"/>
                </a:lnTo>
                <a:lnTo>
                  <a:pt x="144780" y="9143"/>
                </a:lnTo>
                <a:lnTo>
                  <a:pt x="144780" y="12191"/>
                </a:lnTo>
                <a:lnTo>
                  <a:pt x="143256" y="13715"/>
                </a:lnTo>
                <a:lnTo>
                  <a:pt x="143256" y="19811"/>
                </a:lnTo>
                <a:lnTo>
                  <a:pt x="138684" y="28955"/>
                </a:lnTo>
                <a:lnTo>
                  <a:pt x="134112" y="38099"/>
                </a:lnTo>
                <a:lnTo>
                  <a:pt x="128016" y="47243"/>
                </a:lnTo>
                <a:lnTo>
                  <a:pt x="124968" y="51815"/>
                </a:lnTo>
                <a:lnTo>
                  <a:pt x="121920" y="56387"/>
                </a:lnTo>
                <a:lnTo>
                  <a:pt x="118872" y="59435"/>
                </a:lnTo>
                <a:lnTo>
                  <a:pt x="114300" y="64007"/>
                </a:lnTo>
                <a:lnTo>
                  <a:pt x="106680" y="73151"/>
                </a:lnTo>
                <a:lnTo>
                  <a:pt x="102108" y="77723"/>
                </a:lnTo>
                <a:lnTo>
                  <a:pt x="96012" y="82295"/>
                </a:lnTo>
                <a:lnTo>
                  <a:pt x="85344" y="89915"/>
                </a:lnTo>
                <a:lnTo>
                  <a:pt x="79248" y="94487"/>
                </a:lnTo>
                <a:lnTo>
                  <a:pt x="76200" y="96011"/>
                </a:lnTo>
                <a:lnTo>
                  <a:pt x="74675" y="99059"/>
                </a:lnTo>
                <a:lnTo>
                  <a:pt x="60960" y="106679"/>
                </a:lnTo>
                <a:lnTo>
                  <a:pt x="54863" y="109727"/>
                </a:lnTo>
                <a:lnTo>
                  <a:pt x="47244" y="114299"/>
                </a:lnTo>
                <a:lnTo>
                  <a:pt x="32004" y="121919"/>
                </a:lnTo>
                <a:lnTo>
                  <a:pt x="24384" y="126491"/>
                </a:lnTo>
                <a:lnTo>
                  <a:pt x="16763" y="129539"/>
                </a:lnTo>
                <a:lnTo>
                  <a:pt x="0" y="137159"/>
                </a:lnTo>
                <a:lnTo>
                  <a:pt x="65532" y="16001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0" name="Google Shape;1170;p55"/>
          <p:cNvSpPr/>
          <p:nvPr/>
        </p:nvSpPr>
        <p:spPr>
          <a:xfrm>
            <a:off x="2950463" y="3240023"/>
            <a:ext cx="377951" cy="86867"/>
          </a:xfrm>
          <a:custGeom>
            <a:rect b="b" l="l" r="r" t="t"/>
            <a:pathLst>
              <a:path extrusionOk="0" h="86867" w="377951">
                <a:moveTo>
                  <a:pt x="38100" y="41147"/>
                </a:moveTo>
                <a:lnTo>
                  <a:pt x="59436" y="47243"/>
                </a:lnTo>
                <a:lnTo>
                  <a:pt x="80771" y="53339"/>
                </a:lnTo>
                <a:lnTo>
                  <a:pt x="102107" y="57911"/>
                </a:lnTo>
                <a:lnTo>
                  <a:pt x="123443" y="64007"/>
                </a:lnTo>
                <a:lnTo>
                  <a:pt x="146303" y="67055"/>
                </a:lnTo>
                <a:lnTo>
                  <a:pt x="170687" y="71627"/>
                </a:lnTo>
                <a:lnTo>
                  <a:pt x="193547" y="74675"/>
                </a:lnTo>
                <a:lnTo>
                  <a:pt x="217931" y="77723"/>
                </a:lnTo>
                <a:lnTo>
                  <a:pt x="242315" y="80771"/>
                </a:lnTo>
                <a:lnTo>
                  <a:pt x="268223" y="82295"/>
                </a:lnTo>
                <a:lnTo>
                  <a:pt x="294131" y="83819"/>
                </a:lnTo>
                <a:lnTo>
                  <a:pt x="320039" y="85343"/>
                </a:lnTo>
                <a:lnTo>
                  <a:pt x="345947" y="85343"/>
                </a:lnTo>
                <a:lnTo>
                  <a:pt x="374903" y="86867"/>
                </a:lnTo>
                <a:lnTo>
                  <a:pt x="377951" y="86867"/>
                </a:lnTo>
                <a:lnTo>
                  <a:pt x="377951" y="47243"/>
                </a:lnTo>
                <a:lnTo>
                  <a:pt x="373379" y="47243"/>
                </a:lnTo>
                <a:lnTo>
                  <a:pt x="352043" y="45719"/>
                </a:lnTo>
                <a:lnTo>
                  <a:pt x="330707" y="45719"/>
                </a:lnTo>
                <a:lnTo>
                  <a:pt x="307847" y="44195"/>
                </a:lnTo>
                <a:lnTo>
                  <a:pt x="288035" y="44195"/>
                </a:lnTo>
                <a:lnTo>
                  <a:pt x="266699" y="41147"/>
                </a:lnTo>
                <a:lnTo>
                  <a:pt x="246887" y="39623"/>
                </a:lnTo>
                <a:lnTo>
                  <a:pt x="227075" y="38100"/>
                </a:lnTo>
                <a:lnTo>
                  <a:pt x="208787" y="35051"/>
                </a:lnTo>
                <a:lnTo>
                  <a:pt x="190499" y="32003"/>
                </a:lnTo>
                <a:lnTo>
                  <a:pt x="172212" y="27431"/>
                </a:lnTo>
                <a:lnTo>
                  <a:pt x="153924" y="24383"/>
                </a:lnTo>
                <a:lnTo>
                  <a:pt x="135636" y="19811"/>
                </a:lnTo>
                <a:lnTo>
                  <a:pt x="118871" y="15239"/>
                </a:lnTo>
                <a:lnTo>
                  <a:pt x="102107" y="10667"/>
                </a:lnTo>
                <a:lnTo>
                  <a:pt x="85343" y="6095"/>
                </a:lnTo>
                <a:lnTo>
                  <a:pt x="70103" y="0"/>
                </a:lnTo>
                <a:lnTo>
                  <a:pt x="0" y="27431"/>
                </a:lnTo>
                <a:lnTo>
                  <a:pt x="18287" y="35051"/>
                </a:lnTo>
                <a:lnTo>
                  <a:pt x="38100" y="4114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1" name="Google Shape;1171;p55"/>
          <p:cNvSpPr/>
          <p:nvPr/>
        </p:nvSpPr>
        <p:spPr>
          <a:xfrm>
            <a:off x="2811779" y="3283111"/>
            <a:ext cx="518159" cy="123028"/>
          </a:xfrm>
          <a:prstGeom prst="rect">
            <a:avLst/>
          </a:prstGeom>
          <a:blipFill rotWithShape="1">
            <a:blip r:embed="rId2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2" name="Google Shape;1172;p55"/>
          <p:cNvSpPr/>
          <p:nvPr/>
        </p:nvSpPr>
        <p:spPr>
          <a:xfrm>
            <a:off x="2813303" y="3294887"/>
            <a:ext cx="515111" cy="109727"/>
          </a:xfrm>
          <a:custGeom>
            <a:rect b="b" l="l" r="r" t="t"/>
            <a:pathLst>
              <a:path extrusionOk="0" h="109727" w="515111">
                <a:moveTo>
                  <a:pt x="25907" y="36575"/>
                </a:moveTo>
                <a:lnTo>
                  <a:pt x="53340" y="45719"/>
                </a:lnTo>
                <a:lnTo>
                  <a:pt x="80772" y="53339"/>
                </a:lnTo>
                <a:lnTo>
                  <a:pt x="109728" y="62483"/>
                </a:lnTo>
                <a:lnTo>
                  <a:pt x="138684" y="68579"/>
                </a:lnTo>
                <a:lnTo>
                  <a:pt x="167640" y="76200"/>
                </a:lnTo>
                <a:lnTo>
                  <a:pt x="198119" y="82295"/>
                </a:lnTo>
                <a:lnTo>
                  <a:pt x="230124" y="86867"/>
                </a:lnTo>
                <a:lnTo>
                  <a:pt x="263652" y="92963"/>
                </a:lnTo>
                <a:lnTo>
                  <a:pt x="295656" y="96012"/>
                </a:lnTo>
                <a:lnTo>
                  <a:pt x="330707" y="100583"/>
                </a:lnTo>
                <a:lnTo>
                  <a:pt x="365759" y="103631"/>
                </a:lnTo>
                <a:lnTo>
                  <a:pt x="400811" y="105155"/>
                </a:lnTo>
                <a:lnTo>
                  <a:pt x="435863" y="106679"/>
                </a:lnTo>
                <a:lnTo>
                  <a:pt x="473963" y="108203"/>
                </a:lnTo>
                <a:lnTo>
                  <a:pt x="512063" y="109727"/>
                </a:lnTo>
                <a:lnTo>
                  <a:pt x="512063" y="108203"/>
                </a:lnTo>
                <a:lnTo>
                  <a:pt x="515111" y="109727"/>
                </a:lnTo>
                <a:lnTo>
                  <a:pt x="515111" y="68579"/>
                </a:lnTo>
                <a:lnTo>
                  <a:pt x="446531" y="68579"/>
                </a:lnTo>
                <a:lnTo>
                  <a:pt x="416051" y="67055"/>
                </a:lnTo>
                <a:lnTo>
                  <a:pt x="385571" y="64007"/>
                </a:lnTo>
                <a:lnTo>
                  <a:pt x="355091" y="62483"/>
                </a:lnTo>
                <a:lnTo>
                  <a:pt x="326135" y="59436"/>
                </a:lnTo>
                <a:lnTo>
                  <a:pt x="297180" y="54863"/>
                </a:lnTo>
                <a:lnTo>
                  <a:pt x="269748" y="51815"/>
                </a:lnTo>
                <a:lnTo>
                  <a:pt x="242316" y="47243"/>
                </a:lnTo>
                <a:lnTo>
                  <a:pt x="216407" y="41147"/>
                </a:lnTo>
                <a:lnTo>
                  <a:pt x="190500" y="36575"/>
                </a:lnTo>
                <a:lnTo>
                  <a:pt x="164592" y="30479"/>
                </a:lnTo>
                <a:lnTo>
                  <a:pt x="140207" y="22859"/>
                </a:lnTo>
                <a:lnTo>
                  <a:pt x="115824" y="15239"/>
                </a:lnTo>
                <a:lnTo>
                  <a:pt x="92963" y="7619"/>
                </a:lnTo>
                <a:lnTo>
                  <a:pt x="70104" y="0"/>
                </a:lnTo>
                <a:lnTo>
                  <a:pt x="0" y="25907"/>
                </a:lnTo>
                <a:lnTo>
                  <a:pt x="25907" y="365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3" name="Google Shape;1173;p55"/>
          <p:cNvSpPr/>
          <p:nvPr/>
        </p:nvSpPr>
        <p:spPr>
          <a:xfrm>
            <a:off x="2811779" y="3283111"/>
            <a:ext cx="518159" cy="123028"/>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4" name="Google Shape;1174;p55"/>
          <p:cNvSpPr/>
          <p:nvPr/>
        </p:nvSpPr>
        <p:spPr>
          <a:xfrm>
            <a:off x="2883407" y="3267455"/>
            <a:ext cx="445007" cy="97536"/>
          </a:xfrm>
          <a:custGeom>
            <a:rect b="b" l="l" r="r" t="t"/>
            <a:pathLst>
              <a:path extrusionOk="0" h="97536" w="445007">
                <a:moveTo>
                  <a:pt x="21336" y="35051"/>
                </a:moveTo>
                <a:lnTo>
                  <a:pt x="45719" y="42672"/>
                </a:lnTo>
                <a:lnTo>
                  <a:pt x="68580" y="50291"/>
                </a:lnTo>
                <a:lnTo>
                  <a:pt x="94487" y="56387"/>
                </a:lnTo>
                <a:lnTo>
                  <a:pt x="118871" y="62484"/>
                </a:lnTo>
                <a:lnTo>
                  <a:pt x="146303" y="68579"/>
                </a:lnTo>
                <a:lnTo>
                  <a:pt x="172212" y="74675"/>
                </a:lnTo>
                <a:lnTo>
                  <a:pt x="199644" y="79248"/>
                </a:lnTo>
                <a:lnTo>
                  <a:pt x="227075" y="82296"/>
                </a:lnTo>
                <a:lnTo>
                  <a:pt x="256031" y="86868"/>
                </a:lnTo>
                <a:lnTo>
                  <a:pt x="284987" y="89915"/>
                </a:lnTo>
                <a:lnTo>
                  <a:pt x="315467" y="92963"/>
                </a:lnTo>
                <a:lnTo>
                  <a:pt x="345947" y="94487"/>
                </a:lnTo>
                <a:lnTo>
                  <a:pt x="376427" y="96012"/>
                </a:lnTo>
                <a:lnTo>
                  <a:pt x="408431" y="96012"/>
                </a:lnTo>
                <a:lnTo>
                  <a:pt x="441959" y="97536"/>
                </a:lnTo>
                <a:lnTo>
                  <a:pt x="445007" y="97536"/>
                </a:lnTo>
                <a:lnTo>
                  <a:pt x="445007" y="59436"/>
                </a:lnTo>
                <a:lnTo>
                  <a:pt x="413003" y="59436"/>
                </a:lnTo>
                <a:lnTo>
                  <a:pt x="387095" y="57912"/>
                </a:lnTo>
                <a:lnTo>
                  <a:pt x="359663" y="56387"/>
                </a:lnTo>
                <a:lnTo>
                  <a:pt x="335279" y="54863"/>
                </a:lnTo>
                <a:lnTo>
                  <a:pt x="309371" y="53339"/>
                </a:lnTo>
                <a:lnTo>
                  <a:pt x="284987" y="50291"/>
                </a:lnTo>
                <a:lnTo>
                  <a:pt x="260603" y="47244"/>
                </a:lnTo>
                <a:lnTo>
                  <a:pt x="237744" y="44196"/>
                </a:lnTo>
                <a:lnTo>
                  <a:pt x="213359" y="39624"/>
                </a:lnTo>
                <a:lnTo>
                  <a:pt x="190500" y="36575"/>
                </a:lnTo>
                <a:lnTo>
                  <a:pt x="167639" y="30479"/>
                </a:lnTo>
                <a:lnTo>
                  <a:pt x="146303" y="25908"/>
                </a:lnTo>
                <a:lnTo>
                  <a:pt x="124968" y="19812"/>
                </a:lnTo>
                <a:lnTo>
                  <a:pt x="105156" y="13715"/>
                </a:lnTo>
                <a:lnTo>
                  <a:pt x="85343" y="6096"/>
                </a:lnTo>
                <a:lnTo>
                  <a:pt x="65531" y="0"/>
                </a:lnTo>
                <a:lnTo>
                  <a:pt x="0" y="25908"/>
                </a:lnTo>
                <a:lnTo>
                  <a:pt x="21336" y="3505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5" name="Google Shape;1175;p55"/>
          <p:cNvSpPr/>
          <p:nvPr/>
        </p:nvSpPr>
        <p:spPr>
          <a:xfrm>
            <a:off x="3020567" y="3215639"/>
            <a:ext cx="307847" cy="71627"/>
          </a:xfrm>
          <a:custGeom>
            <a:rect b="b" l="l" r="r" t="t"/>
            <a:pathLst>
              <a:path extrusionOk="0" h="71627" w="307847">
                <a:moveTo>
                  <a:pt x="68580" y="0"/>
                </a:moveTo>
                <a:lnTo>
                  <a:pt x="67056" y="0"/>
                </a:lnTo>
                <a:lnTo>
                  <a:pt x="0" y="24384"/>
                </a:lnTo>
                <a:lnTo>
                  <a:pt x="16764" y="30479"/>
                </a:lnTo>
                <a:lnTo>
                  <a:pt x="32004" y="35051"/>
                </a:lnTo>
                <a:lnTo>
                  <a:pt x="48768" y="39624"/>
                </a:lnTo>
                <a:lnTo>
                  <a:pt x="67056" y="44195"/>
                </a:lnTo>
                <a:lnTo>
                  <a:pt x="83820" y="48767"/>
                </a:lnTo>
                <a:lnTo>
                  <a:pt x="102108" y="51815"/>
                </a:lnTo>
                <a:lnTo>
                  <a:pt x="120395" y="56387"/>
                </a:lnTo>
                <a:lnTo>
                  <a:pt x="138683" y="59436"/>
                </a:lnTo>
                <a:lnTo>
                  <a:pt x="156971" y="60960"/>
                </a:lnTo>
                <a:lnTo>
                  <a:pt x="176783" y="64007"/>
                </a:lnTo>
                <a:lnTo>
                  <a:pt x="196595" y="65531"/>
                </a:lnTo>
                <a:lnTo>
                  <a:pt x="217931" y="68579"/>
                </a:lnTo>
                <a:lnTo>
                  <a:pt x="239267" y="68579"/>
                </a:lnTo>
                <a:lnTo>
                  <a:pt x="260603" y="70103"/>
                </a:lnTo>
                <a:lnTo>
                  <a:pt x="281939" y="70103"/>
                </a:lnTo>
                <a:lnTo>
                  <a:pt x="303275" y="71627"/>
                </a:lnTo>
                <a:lnTo>
                  <a:pt x="307847" y="71627"/>
                </a:lnTo>
                <a:lnTo>
                  <a:pt x="307847" y="33527"/>
                </a:lnTo>
                <a:lnTo>
                  <a:pt x="286511" y="33527"/>
                </a:lnTo>
                <a:lnTo>
                  <a:pt x="269747" y="32003"/>
                </a:lnTo>
                <a:lnTo>
                  <a:pt x="252983" y="32003"/>
                </a:lnTo>
                <a:lnTo>
                  <a:pt x="237743" y="30479"/>
                </a:lnTo>
                <a:lnTo>
                  <a:pt x="205739" y="27431"/>
                </a:lnTo>
                <a:lnTo>
                  <a:pt x="176783" y="24384"/>
                </a:lnTo>
                <a:lnTo>
                  <a:pt x="161543" y="21336"/>
                </a:lnTo>
                <a:lnTo>
                  <a:pt x="147827" y="19812"/>
                </a:lnTo>
                <a:lnTo>
                  <a:pt x="134111" y="16763"/>
                </a:lnTo>
                <a:lnTo>
                  <a:pt x="120395" y="13715"/>
                </a:lnTo>
                <a:lnTo>
                  <a:pt x="92964" y="7619"/>
                </a:lnTo>
                <a:lnTo>
                  <a:pt x="6858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6" name="Google Shape;1176;p55"/>
          <p:cNvSpPr/>
          <p:nvPr/>
        </p:nvSpPr>
        <p:spPr>
          <a:xfrm>
            <a:off x="2877311" y="3000755"/>
            <a:ext cx="170688" cy="121920"/>
          </a:xfrm>
          <a:custGeom>
            <a:rect b="b" l="l" r="r" t="t"/>
            <a:pathLst>
              <a:path extrusionOk="0" h="121920" w="170688">
                <a:moveTo>
                  <a:pt x="0" y="108203"/>
                </a:moveTo>
                <a:lnTo>
                  <a:pt x="0" y="121920"/>
                </a:lnTo>
                <a:lnTo>
                  <a:pt x="92964" y="121920"/>
                </a:lnTo>
                <a:lnTo>
                  <a:pt x="91440" y="115824"/>
                </a:lnTo>
                <a:lnTo>
                  <a:pt x="92964" y="108203"/>
                </a:lnTo>
                <a:lnTo>
                  <a:pt x="92964" y="99060"/>
                </a:lnTo>
                <a:lnTo>
                  <a:pt x="94488" y="94487"/>
                </a:lnTo>
                <a:lnTo>
                  <a:pt x="96012" y="89915"/>
                </a:lnTo>
                <a:lnTo>
                  <a:pt x="99060" y="80772"/>
                </a:lnTo>
                <a:lnTo>
                  <a:pt x="105156" y="71627"/>
                </a:lnTo>
                <a:lnTo>
                  <a:pt x="112776" y="62484"/>
                </a:lnTo>
                <a:lnTo>
                  <a:pt x="120396" y="54863"/>
                </a:lnTo>
                <a:lnTo>
                  <a:pt x="131064" y="45720"/>
                </a:lnTo>
                <a:lnTo>
                  <a:pt x="141732" y="38100"/>
                </a:lnTo>
                <a:lnTo>
                  <a:pt x="155448" y="30480"/>
                </a:lnTo>
                <a:lnTo>
                  <a:pt x="170688" y="22860"/>
                </a:lnTo>
                <a:lnTo>
                  <a:pt x="105156" y="0"/>
                </a:lnTo>
                <a:lnTo>
                  <a:pt x="85344" y="9144"/>
                </a:lnTo>
                <a:lnTo>
                  <a:pt x="67056" y="19812"/>
                </a:lnTo>
                <a:lnTo>
                  <a:pt x="50292" y="30480"/>
                </a:lnTo>
                <a:lnTo>
                  <a:pt x="36576" y="41148"/>
                </a:lnTo>
                <a:lnTo>
                  <a:pt x="24384" y="53339"/>
                </a:lnTo>
                <a:lnTo>
                  <a:pt x="15240" y="64008"/>
                </a:lnTo>
                <a:lnTo>
                  <a:pt x="7620" y="76200"/>
                </a:lnTo>
                <a:lnTo>
                  <a:pt x="3048" y="89915"/>
                </a:lnTo>
                <a:lnTo>
                  <a:pt x="0" y="99060"/>
                </a:lnTo>
                <a:lnTo>
                  <a:pt x="0" y="10820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7" name="Google Shape;1177;p55"/>
          <p:cNvSpPr/>
          <p:nvPr/>
        </p:nvSpPr>
        <p:spPr>
          <a:xfrm>
            <a:off x="2784347" y="2977895"/>
            <a:ext cx="198119" cy="144780"/>
          </a:xfrm>
          <a:custGeom>
            <a:rect b="b" l="l" r="r" t="t"/>
            <a:pathLst>
              <a:path extrusionOk="0" h="144780" w="198119">
                <a:moveTo>
                  <a:pt x="92963" y="144780"/>
                </a:moveTo>
                <a:lnTo>
                  <a:pt x="92963" y="131063"/>
                </a:lnTo>
                <a:lnTo>
                  <a:pt x="94487" y="121920"/>
                </a:lnTo>
                <a:lnTo>
                  <a:pt x="96012" y="112775"/>
                </a:lnTo>
                <a:lnTo>
                  <a:pt x="100584" y="99060"/>
                </a:lnTo>
                <a:lnTo>
                  <a:pt x="108204" y="86868"/>
                </a:lnTo>
                <a:lnTo>
                  <a:pt x="117348" y="74675"/>
                </a:lnTo>
                <a:lnTo>
                  <a:pt x="129540" y="64008"/>
                </a:lnTo>
                <a:lnTo>
                  <a:pt x="143256" y="51816"/>
                </a:lnTo>
                <a:lnTo>
                  <a:pt x="160019" y="42672"/>
                </a:lnTo>
                <a:lnTo>
                  <a:pt x="178308" y="32004"/>
                </a:lnTo>
                <a:lnTo>
                  <a:pt x="198119" y="22860"/>
                </a:lnTo>
                <a:lnTo>
                  <a:pt x="134112" y="0"/>
                </a:lnTo>
                <a:lnTo>
                  <a:pt x="120396" y="6096"/>
                </a:lnTo>
                <a:lnTo>
                  <a:pt x="108204" y="12192"/>
                </a:lnTo>
                <a:lnTo>
                  <a:pt x="83819" y="24384"/>
                </a:lnTo>
                <a:lnTo>
                  <a:pt x="73152" y="30480"/>
                </a:lnTo>
                <a:lnTo>
                  <a:pt x="64008" y="38100"/>
                </a:lnTo>
                <a:lnTo>
                  <a:pt x="54863" y="44196"/>
                </a:lnTo>
                <a:lnTo>
                  <a:pt x="45719" y="51816"/>
                </a:lnTo>
                <a:lnTo>
                  <a:pt x="38100" y="57912"/>
                </a:lnTo>
                <a:lnTo>
                  <a:pt x="30480" y="65532"/>
                </a:lnTo>
                <a:lnTo>
                  <a:pt x="19812" y="80772"/>
                </a:lnTo>
                <a:lnTo>
                  <a:pt x="10668" y="96012"/>
                </a:lnTo>
                <a:lnTo>
                  <a:pt x="6096" y="103632"/>
                </a:lnTo>
                <a:lnTo>
                  <a:pt x="4572" y="112775"/>
                </a:lnTo>
                <a:lnTo>
                  <a:pt x="1524" y="121920"/>
                </a:lnTo>
                <a:lnTo>
                  <a:pt x="1524" y="131063"/>
                </a:lnTo>
                <a:lnTo>
                  <a:pt x="0" y="138684"/>
                </a:lnTo>
                <a:lnTo>
                  <a:pt x="1524" y="144780"/>
                </a:lnTo>
                <a:lnTo>
                  <a:pt x="92963" y="14478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8" name="Google Shape;1178;p55"/>
          <p:cNvSpPr/>
          <p:nvPr/>
        </p:nvSpPr>
        <p:spPr>
          <a:xfrm>
            <a:off x="2878835" y="3122675"/>
            <a:ext cx="207264" cy="117347"/>
          </a:xfrm>
          <a:custGeom>
            <a:rect b="b" l="l" r="r" t="t"/>
            <a:pathLst>
              <a:path extrusionOk="0" h="117347" w="207264">
                <a:moveTo>
                  <a:pt x="92964" y="0"/>
                </a:moveTo>
                <a:lnTo>
                  <a:pt x="0" y="0"/>
                </a:lnTo>
                <a:lnTo>
                  <a:pt x="0" y="9143"/>
                </a:lnTo>
                <a:lnTo>
                  <a:pt x="4572" y="18287"/>
                </a:lnTo>
                <a:lnTo>
                  <a:pt x="9143" y="30479"/>
                </a:lnTo>
                <a:lnTo>
                  <a:pt x="16764" y="41147"/>
                </a:lnTo>
                <a:lnTo>
                  <a:pt x="25908" y="51815"/>
                </a:lnTo>
                <a:lnTo>
                  <a:pt x="38100" y="64007"/>
                </a:lnTo>
                <a:lnTo>
                  <a:pt x="51816" y="73151"/>
                </a:lnTo>
                <a:lnTo>
                  <a:pt x="59436" y="79247"/>
                </a:lnTo>
                <a:lnTo>
                  <a:pt x="67056" y="83819"/>
                </a:lnTo>
                <a:lnTo>
                  <a:pt x="85343" y="94487"/>
                </a:lnTo>
                <a:lnTo>
                  <a:pt x="94487" y="99059"/>
                </a:lnTo>
                <a:lnTo>
                  <a:pt x="105156" y="103631"/>
                </a:lnTo>
                <a:lnTo>
                  <a:pt x="121920" y="111251"/>
                </a:lnTo>
                <a:lnTo>
                  <a:pt x="123443" y="111251"/>
                </a:lnTo>
                <a:lnTo>
                  <a:pt x="134112" y="115823"/>
                </a:lnTo>
                <a:lnTo>
                  <a:pt x="141731" y="117347"/>
                </a:lnTo>
                <a:lnTo>
                  <a:pt x="207264" y="92963"/>
                </a:lnTo>
                <a:lnTo>
                  <a:pt x="207264" y="91439"/>
                </a:lnTo>
                <a:lnTo>
                  <a:pt x="173736" y="76199"/>
                </a:lnTo>
                <a:lnTo>
                  <a:pt x="166116" y="73151"/>
                </a:lnTo>
                <a:lnTo>
                  <a:pt x="160020" y="70103"/>
                </a:lnTo>
                <a:lnTo>
                  <a:pt x="153924" y="67055"/>
                </a:lnTo>
                <a:lnTo>
                  <a:pt x="147828" y="64007"/>
                </a:lnTo>
                <a:lnTo>
                  <a:pt x="135636" y="56387"/>
                </a:lnTo>
                <a:lnTo>
                  <a:pt x="126492" y="48767"/>
                </a:lnTo>
                <a:lnTo>
                  <a:pt x="117348" y="41147"/>
                </a:lnTo>
                <a:lnTo>
                  <a:pt x="109728" y="35051"/>
                </a:lnTo>
                <a:lnTo>
                  <a:pt x="103631" y="25907"/>
                </a:lnTo>
                <a:lnTo>
                  <a:pt x="99060" y="18287"/>
                </a:lnTo>
                <a:lnTo>
                  <a:pt x="94487" y="9143"/>
                </a:lnTo>
                <a:lnTo>
                  <a:pt x="92964" y="4571"/>
                </a:lnTo>
                <a:lnTo>
                  <a:pt x="9296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9" name="Google Shape;1179;p55"/>
          <p:cNvSpPr/>
          <p:nvPr/>
        </p:nvSpPr>
        <p:spPr>
          <a:xfrm>
            <a:off x="2784347" y="3122675"/>
            <a:ext cx="236219" cy="144779"/>
          </a:xfrm>
          <a:custGeom>
            <a:rect b="b" l="l" r="r" t="t"/>
            <a:pathLst>
              <a:path extrusionOk="0" h="144779" w="236219">
                <a:moveTo>
                  <a:pt x="92963" y="0"/>
                </a:moveTo>
                <a:lnTo>
                  <a:pt x="0" y="0"/>
                </a:lnTo>
                <a:lnTo>
                  <a:pt x="1524" y="9143"/>
                </a:lnTo>
                <a:lnTo>
                  <a:pt x="3048" y="18287"/>
                </a:lnTo>
                <a:lnTo>
                  <a:pt x="4572" y="25907"/>
                </a:lnTo>
                <a:lnTo>
                  <a:pt x="9143" y="35051"/>
                </a:lnTo>
                <a:lnTo>
                  <a:pt x="12192" y="42671"/>
                </a:lnTo>
                <a:lnTo>
                  <a:pt x="18287" y="50291"/>
                </a:lnTo>
                <a:lnTo>
                  <a:pt x="22860" y="57911"/>
                </a:lnTo>
                <a:lnTo>
                  <a:pt x="28956" y="65531"/>
                </a:lnTo>
                <a:lnTo>
                  <a:pt x="36575" y="71627"/>
                </a:lnTo>
                <a:lnTo>
                  <a:pt x="45719" y="79247"/>
                </a:lnTo>
                <a:lnTo>
                  <a:pt x="53340" y="86867"/>
                </a:lnTo>
                <a:lnTo>
                  <a:pt x="64008" y="94487"/>
                </a:lnTo>
                <a:lnTo>
                  <a:pt x="74675" y="100583"/>
                </a:lnTo>
                <a:lnTo>
                  <a:pt x="85343" y="108203"/>
                </a:lnTo>
                <a:lnTo>
                  <a:pt x="97536" y="114299"/>
                </a:lnTo>
                <a:lnTo>
                  <a:pt x="109728" y="120395"/>
                </a:lnTo>
                <a:lnTo>
                  <a:pt x="124968" y="128015"/>
                </a:lnTo>
                <a:lnTo>
                  <a:pt x="138684" y="134111"/>
                </a:lnTo>
                <a:lnTo>
                  <a:pt x="150875" y="138683"/>
                </a:lnTo>
                <a:lnTo>
                  <a:pt x="158496" y="141731"/>
                </a:lnTo>
                <a:lnTo>
                  <a:pt x="166116" y="144779"/>
                </a:lnTo>
                <a:lnTo>
                  <a:pt x="236219" y="117347"/>
                </a:lnTo>
                <a:lnTo>
                  <a:pt x="228600" y="114299"/>
                </a:lnTo>
                <a:lnTo>
                  <a:pt x="219456" y="111251"/>
                </a:lnTo>
                <a:lnTo>
                  <a:pt x="216408" y="111251"/>
                </a:lnTo>
                <a:lnTo>
                  <a:pt x="199644" y="103631"/>
                </a:lnTo>
                <a:lnTo>
                  <a:pt x="188975" y="99059"/>
                </a:lnTo>
                <a:lnTo>
                  <a:pt x="179831" y="94487"/>
                </a:lnTo>
                <a:lnTo>
                  <a:pt x="161544" y="83819"/>
                </a:lnTo>
                <a:lnTo>
                  <a:pt x="153924" y="79247"/>
                </a:lnTo>
                <a:lnTo>
                  <a:pt x="146304" y="73151"/>
                </a:lnTo>
                <a:lnTo>
                  <a:pt x="132587" y="62483"/>
                </a:lnTo>
                <a:lnTo>
                  <a:pt x="120396" y="51815"/>
                </a:lnTo>
                <a:lnTo>
                  <a:pt x="111252" y="41147"/>
                </a:lnTo>
                <a:lnTo>
                  <a:pt x="103631" y="30479"/>
                </a:lnTo>
                <a:lnTo>
                  <a:pt x="97536" y="18287"/>
                </a:lnTo>
                <a:lnTo>
                  <a:pt x="94487" y="9143"/>
                </a:lnTo>
                <a:lnTo>
                  <a:pt x="9296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0" name="Google Shape;1180;p55"/>
          <p:cNvSpPr/>
          <p:nvPr/>
        </p:nvSpPr>
        <p:spPr>
          <a:xfrm>
            <a:off x="2697479" y="3122675"/>
            <a:ext cx="252984" cy="172211"/>
          </a:xfrm>
          <a:custGeom>
            <a:rect b="b" l="l" r="r" t="t"/>
            <a:pathLst>
              <a:path extrusionOk="0" h="172211" w="252984">
                <a:moveTo>
                  <a:pt x="88392" y="0"/>
                </a:moveTo>
                <a:lnTo>
                  <a:pt x="0" y="0"/>
                </a:lnTo>
                <a:lnTo>
                  <a:pt x="0" y="9143"/>
                </a:lnTo>
                <a:lnTo>
                  <a:pt x="3048" y="18287"/>
                </a:lnTo>
                <a:lnTo>
                  <a:pt x="4572" y="28955"/>
                </a:lnTo>
                <a:lnTo>
                  <a:pt x="7620" y="39623"/>
                </a:lnTo>
                <a:lnTo>
                  <a:pt x="12192" y="48767"/>
                </a:lnTo>
                <a:lnTo>
                  <a:pt x="18287" y="57911"/>
                </a:lnTo>
                <a:lnTo>
                  <a:pt x="24384" y="68579"/>
                </a:lnTo>
                <a:lnTo>
                  <a:pt x="32004" y="77723"/>
                </a:lnTo>
                <a:lnTo>
                  <a:pt x="36576" y="82295"/>
                </a:lnTo>
                <a:lnTo>
                  <a:pt x="41148" y="86867"/>
                </a:lnTo>
                <a:lnTo>
                  <a:pt x="50292" y="96011"/>
                </a:lnTo>
                <a:lnTo>
                  <a:pt x="62484" y="105155"/>
                </a:lnTo>
                <a:lnTo>
                  <a:pt x="73152" y="114299"/>
                </a:lnTo>
                <a:lnTo>
                  <a:pt x="86868" y="123443"/>
                </a:lnTo>
                <a:lnTo>
                  <a:pt x="100584" y="131063"/>
                </a:lnTo>
                <a:lnTo>
                  <a:pt x="108204" y="135635"/>
                </a:lnTo>
                <a:lnTo>
                  <a:pt x="115824" y="140207"/>
                </a:lnTo>
                <a:lnTo>
                  <a:pt x="132587" y="147827"/>
                </a:lnTo>
                <a:lnTo>
                  <a:pt x="141731" y="152399"/>
                </a:lnTo>
                <a:lnTo>
                  <a:pt x="150876" y="156971"/>
                </a:lnTo>
                <a:lnTo>
                  <a:pt x="169164" y="164591"/>
                </a:lnTo>
                <a:lnTo>
                  <a:pt x="172212" y="166115"/>
                </a:lnTo>
                <a:lnTo>
                  <a:pt x="178308" y="169163"/>
                </a:lnTo>
                <a:lnTo>
                  <a:pt x="185928" y="172211"/>
                </a:lnTo>
                <a:lnTo>
                  <a:pt x="252984" y="146303"/>
                </a:lnTo>
                <a:lnTo>
                  <a:pt x="245364" y="143255"/>
                </a:lnTo>
                <a:lnTo>
                  <a:pt x="237744" y="140207"/>
                </a:lnTo>
                <a:lnTo>
                  <a:pt x="225552" y="135635"/>
                </a:lnTo>
                <a:lnTo>
                  <a:pt x="211836" y="128015"/>
                </a:lnTo>
                <a:lnTo>
                  <a:pt x="196596" y="121919"/>
                </a:lnTo>
                <a:lnTo>
                  <a:pt x="184404" y="115823"/>
                </a:lnTo>
                <a:lnTo>
                  <a:pt x="172212" y="108203"/>
                </a:lnTo>
                <a:lnTo>
                  <a:pt x="161544" y="102107"/>
                </a:lnTo>
                <a:lnTo>
                  <a:pt x="150876" y="94487"/>
                </a:lnTo>
                <a:lnTo>
                  <a:pt x="141731" y="88391"/>
                </a:lnTo>
                <a:lnTo>
                  <a:pt x="132587" y="80771"/>
                </a:lnTo>
                <a:lnTo>
                  <a:pt x="124968" y="73151"/>
                </a:lnTo>
                <a:lnTo>
                  <a:pt x="117348" y="65531"/>
                </a:lnTo>
                <a:lnTo>
                  <a:pt x="109728" y="57911"/>
                </a:lnTo>
                <a:lnTo>
                  <a:pt x="105156" y="50291"/>
                </a:lnTo>
                <a:lnTo>
                  <a:pt x="99060" y="42671"/>
                </a:lnTo>
                <a:lnTo>
                  <a:pt x="96012" y="35051"/>
                </a:lnTo>
                <a:lnTo>
                  <a:pt x="92964" y="27431"/>
                </a:lnTo>
                <a:lnTo>
                  <a:pt x="89916" y="18287"/>
                </a:lnTo>
                <a:lnTo>
                  <a:pt x="88392" y="9143"/>
                </a:lnTo>
                <a:lnTo>
                  <a:pt x="8839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1" name="Google Shape;1181;p55"/>
          <p:cNvSpPr/>
          <p:nvPr/>
        </p:nvSpPr>
        <p:spPr>
          <a:xfrm>
            <a:off x="2602991" y="3121151"/>
            <a:ext cx="291662" cy="201167"/>
          </a:xfrm>
          <a:prstGeom prst="rect">
            <a:avLst/>
          </a:prstGeom>
          <a:blipFill rotWithShape="1">
            <a:blip r:embed="rId2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2" name="Google Shape;1182;p55"/>
          <p:cNvSpPr/>
          <p:nvPr/>
        </p:nvSpPr>
        <p:spPr>
          <a:xfrm>
            <a:off x="2604515" y="3122675"/>
            <a:ext cx="278892" cy="198119"/>
          </a:xfrm>
          <a:custGeom>
            <a:rect b="b" l="l" r="r" t="t"/>
            <a:pathLst>
              <a:path extrusionOk="0" h="198119" w="278892">
                <a:moveTo>
                  <a:pt x="92963" y="0"/>
                </a:moveTo>
                <a:lnTo>
                  <a:pt x="0" y="0"/>
                </a:lnTo>
                <a:lnTo>
                  <a:pt x="0" y="18287"/>
                </a:lnTo>
                <a:lnTo>
                  <a:pt x="3048" y="30479"/>
                </a:lnTo>
                <a:lnTo>
                  <a:pt x="6095" y="42671"/>
                </a:lnTo>
                <a:lnTo>
                  <a:pt x="7619" y="48767"/>
                </a:lnTo>
                <a:lnTo>
                  <a:pt x="10668" y="54863"/>
                </a:lnTo>
                <a:lnTo>
                  <a:pt x="16763" y="67055"/>
                </a:lnTo>
                <a:lnTo>
                  <a:pt x="19812" y="71627"/>
                </a:lnTo>
                <a:lnTo>
                  <a:pt x="24384" y="77723"/>
                </a:lnTo>
                <a:lnTo>
                  <a:pt x="33528" y="89915"/>
                </a:lnTo>
                <a:lnTo>
                  <a:pt x="42672" y="100583"/>
                </a:lnTo>
                <a:lnTo>
                  <a:pt x="48768" y="105155"/>
                </a:lnTo>
                <a:lnTo>
                  <a:pt x="54863" y="111251"/>
                </a:lnTo>
                <a:lnTo>
                  <a:pt x="67056" y="121919"/>
                </a:lnTo>
                <a:lnTo>
                  <a:pt x="80772" y="132587"/>
                </a:lnTo>
                <a:lnTo>
                  <a:pt x="88392" y="137159"/>
                </a:lnTo>
                <a:lnTo>
                  <a:pt x="96012" y="143255"/>
                </a:lnTo>
                <a:lnTo>
                  <a:pt x="114300" y="153923"/>
                </a:lnTo>
                <a:lnTo>
                  <a:pt x="121919" y="158495"/>
                </a:lnTo>
                <a:lnTo>
                  <a:pt x="131063" y="163067"/>
                </a:lnTo>
                <a:lnTo>
                  <a:pt x="150875" y="173735"/>
                </a:lnTo>
                <a:lnTo>
                  <a:pt x="170687" y="182879"/>
                </a:lnTo>
                <a:lnTo>
                  <a:pt x="181356" y="187451"/>
                </a:lnTo>
                <a:lnTo>
                  <a:pt x="193548" y="192023"/>
                </a:lnTo>
                <a:lnTo>
                  <a:pt x="195072" y="193547"/>
                </a:lnTo>
                <a:lnTo>
                  <a:pt x="201168" y="195071"/>
                </a:lnTo>
                <a:lnTo>
                  <a:pt x="208787" y="198119"/>
                </a:lnTo>
                <a:lnTo>
                  <a:pt x="278892" y="172211"/>
                </a:lnTo>
                <a:lnTo>
                  <a:pt x="271272" y="169163"/>
                </a:lnTo>
                <a:lnTo>
                  <a:pt x="263651" y="166115"/>
                </a:lnTo>
                <a:lnTo>
                  <a:pt x="262128" y="164591"/>
                </a:lnTo>
                <a:lnTo>
                  <a:pt x="242316" y="156971"/>
                </a:lnTo>
                <a:lnTo>
                  <a:pt x="233172" y="152399"/>
                </a:lnTo>
                <a:lnTo>
                  <a:pt x="225551" y="147827"/>
                </a:lnTo>
                <a:lnTo>
                  <a:pt x="208787" y="140207"/>
                </a:lnTo>
                <a:lnTo>
                  <a:pt x="201168" y="135635"/>
                </a:lnTo>
                <a:lnTo>
                  <a:pt x="193548" y="131063"/>
                </a:lnTo>
                <a:lnTo>
                  <a:pt x="179831" y="123443"/>
                </a:lnTo>
                <a:lnTo>
                  <a:pt x="166116" y="114299"/>
                </a:lnTo>
                <a:lnTo>
                  <a:pt x="155448" y="105155"/>
                </a:lnTo>
                <a:lnTo>
                  <a:pt x="144780" y="96011"/>
                </a:lnTo>
                <a:lnTo>
                  <a:pt x="134112" y="86867"/>
                </a:lnTo>
                <a:lnTo>
                  <a:pt x="129540" y="82295"/>
                </a:lnTo>
                <a:lnTo>
                  <a:pt x="124968" y="77723"/>
                </a:lnTo>
                <a:lnTo>
                  <a:pt x="117348" y="68579"/>
                </a:lnTo>
                <a:lnTo>
                  <a:pt x="111251" y="57911"/>
                </a:lnTo>
                <a:lnTo>
                  <a:pt x="105156" y="48767"/>
                </a:lnTo>
                <a:lnTo>
                  <a:pt x="100584" y="39623"/>
                </a:lnTo>
                <a:lnTo>
                  <a:pt x="97536" y="28955"/>
                </a:lnTo>
                <a:lnTo>
                  <a:pt x="96012" y="18287"/>
                </a:lnTo>
                <a:lnTo>
                  <a:pt x="92963" y="9143"/>
                </a:lnTo>
                <a:lnTo>
                  <a:pt x="9296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3" name="Google Shape;1183;p55"/>
          <p:cNvSpPr/>
          <p:nvPr/>
        </p:nvSpPr>
        <p:spPr>
          <a:xfrm>
            <a:off x="2602991" y="3121151"/>
            <a:ext cx="291662" cy="201167"/>
          </a:xfrm>
          <a:prstGeom prst="rect">
            <a:avLst/>
          </a:prstGeom>
          <a:blipFill rotWithShape="1">
            <a:blip r:embed="rId2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4" name="Google Shape;1184;p55"/>
          <p:cNvSpPr/>
          <p:nvPr/>
        </p:nvSpPr>
        <p:spPr>
          <a:xfrm>
            <a:off x="3328415" y="2840735"/>
            <a:ext cx="513587" cy="83819"/>
          </a:xfrm>
          <a:custGeom>
            <a:rect b="b" l="l" r="r" t="t"/>
            <a:pathLst>
              <a:path extrusionOk="0" h="83819" w="513587">
                <a:moveTo>
                  <a:pt x="513587" y="83819"/>
                </a:moveTo>
                <a:lnTo>
                  <a:pt x="509015" y="80771"/>
                </a:lnTo>
                <a:lnTo>
                  <a:pt x="504443" y="79247"/>
                </a:lnTo>
                <a:lnTo>
                  <a:pt x="463295" y="65531"/>
                </a:lnTo>
                <a:lnTo>
                  <a:pt x="437387" y="56387"/>
                </a:lnTo>
                <a:lnTo>
                  <a:pt x="413003" y="50291"/>
                </a:lnTo>
                <a:lnTo>
                  <a:pt x="387095" y="42671"/>
                </a:lnTo>
                <a:lnTo>
                  <a:pt x="361188" y="36575"/>
                </a:lnTo>
                <a:lnTo>
                  <a:pt x="335279" y="30479"/>
                </a:lnTo>
                <a:lnTo>
                  <a:pt x="307848" y="25907"/>
                </a:lnTo>
                <a:lnTo>
                  <a:pt x="280415" y="21335"/>
                </a:lnTo>
                <a:lnTo>
                  <a:pt x="251460" y="16763"/>
                </a:lnTo>
                <a:lnTo>
                  <a:pt x="222503" y="12191"/>
                </a:lnTo>
                <a:lnTo>
                  <a:pt x="193548" y="9143"/>
                </a:lnTo>
                <a:lnTo>
                  <a:pt x="164591" y="6095"/>
                </a:lnTo>
                <a:lnTo>
                  <a:pt x="134112" y="4571"/>
                </a:lnTo>
                <a:lnTo>
                  <a:pt x="103632" y="3047"/>
                </a:lnTo>
                <a:lnTo>
                  <a:pt x="73151" y="1523"/>
                </a:lnTo>
                <a:lnTo>
                  <a:pt x="41148" y="0"/>
                </a:lnTo>
                <a:lnTo>
                  <a:pt x="0" y="0"/>
                </a:lnTo>
                <a:lnTo>
                  <a:pt x="0" y="1523"/>
                </a:lnTo>
                <a:lnTo>
                  <a:pt x="9144" y="1523"/>
                </a:lnTo>
                <a:lnTo>
                  <a:pt x="41148" y="3047"/>
                </a:lnTo>
                <a:lnTo>
                  <a:pt x="73151" y="3047"/>
                </a:lnTo>
                <a:lnTo>
                  <a:pt x="103632" y="4571"/>
                </a:lnTo>
                <a:lnTo>
                  <a:pt x="134112" y="6095"/>
                </a:lnTo>
                <a:lnTo>
                  <a:pt x="164591" y="7619"/>
                </a:lnTo>
                <a:lnTo>
                  <a:pt x="193548" y="10667"/>
                </a:lnTo>
                <a:lnTo>
                  <a:pt x="222503" y="13715"/>
                </a:lnTo>
                <a:lnTo>
                  <a:pt x="251460" y="18287"/>
                </a:lnTo>
                <a:lnTo>
                  <a:pt x="280415" y="22859"/>
                </a:lnTo>
                <a:lnTo>
                  <a:pt x="307848" y="27431"/>
                </a:lnTo>
                <a:lnTo>
                  <a:pt x="333755" y="32003"/>
                </a:lnTo>
                <a:lnTo>
                  <a:pt x="361188" y="38100"/>
                </a:lnTo>
                <a:lnTo>
                  <a:pt x="387095" y="44195"/>
                </a:lnTo>
                <a:lnTo>
                  <a:pt x="413003" y="51815"/>
                </a:lnTo>
                <a:lnTo>
                  <a:pt x="437387" y="57911"/>
                </a:lnTo>
                <a:lnTo>
                  <a:pt x="461771" y="67055"/>
                </a:lnTo>
                <a:lnTo>
                  <a:pt x="504443" y="80771"/>
                </a:lnTo>
                <a:lnTo>
                  <a:pt x="507491" y="82295"/>
                </a:lnTo>
                <a:lnTo>
                  <a:pt x="513587" y="838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5" name="Google Shape;1185;p55"/>
          <p:cNvSpPr/>
          <p:nvPr/>
        </p:nvSpPr>
        <p:spPr>
          <a:xfrm>
            <a:off x="3326891" y="2841624"/>
            <a:ext cx="1524" cy="31750"/>
          </a:xfrm>
          <a:custGeom>
            <a:rect b="b" l="l" r="r" t="t"/>
            <a:pathLst>
              <a:path extrusionOk="0" h="31750" w="1524">
                <a:moveTo>
                  <a:pt x="0" y="31750"/>
                </a:moveTo>
                <a:lnTo>
                  <a:pt x="1524" y="31750"/>
                </a:lnTo>
                <a:lnTo>
                  <a:pt x="1524" y="0"/>
                </a:lnTo>
                <a:lnTo>
                  <a:pt x="0" y="0"/>
                </a:lnTo>
                <a:lnTo>
                  <a:pt x="0" y="317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6" name="Google Shape;1186;p55"/>
          <p:cNvSpPr/>
          <p:nvPr/>
        </p:nvSpPr>
        <p:spPr>
          <a:xfrm>
            <a:off x="3328415" y="2872739"/>
            <a:ext cx="452627" cy="76200"/>
          </a:xfrm>
          <a:custGeom>
            <a:rect b="b" l="l" r="r" t="t"/>
            <a:pathLst>
              <a:path extrusionOk="0" h="76200" w="452627">
                <a:moveTo>
                  <a:pt x="0" y="1524"/>
                </a:moveTo>
                <a:lnTo>
                  <a:pt x="30479" y="1524"/>
                </a:lnTo>
                <a:lnTo>
                  <a:pt x="56387" y="3048"/>
                </a:lnTo>
                <a:lnTo>
                  <a:pt x="82296" y="3048"/>
                </a:lnTo>
                <a:lnTo>
                  <a:pt x="108203" y="4572"/>
                </a:lnTo>
                <a:lnTo>
                  <a:pt x="134112" y="7619"/>
                </a:lnTo>
                <a:lnTo>
                  <a:pt x="160020" y="9143"/>
                </a:lnTo>
                <a:lnTo>
                  <a:pt x="184403" y="12191"/>
                </a:lnTo>
                <a:lnTo>
                  <a:pt x="208787" y="15239"/>
                </a:lnTo>
                <a:lnTo>
                  <a:pt x="233172" y="18287"/>
                </a:lnTo>
                <a:lnTo>
                  <a:pt x="257555" y="22860"/>
                </a:lnTo>
                <a:lnTo>
                  <a:pt x="280415" y="25907"/>
                </a:lnTo>
                <a:lnTo>
                  <a:pt x="303275" y="32003"/>
                </a:lnTo>
                <a:lnTo>
                  <a:pt x="324612" y="36575"/>
                </a:lnTo>
                <a:lnTo>
                  <a:pt x="347472" y="42672"/>
                </a:lnTo>
                <a:lnTo>
                  <a:pt x="368807" y="48767"/>
                </a:lnTo>
                <a:lnTo>
                  <a:pt x="390143" y="54863"/>
                </a:lnTo>
                <a:lnTo>
                  <a:pt x="446531" y="74675"/>
                </a:lnTo>
                <a:lnTo>
                  <a:pt x="448055" y="74675"/>
                </a:lnTo>
                <a:lnTo>
                  <a:pt x="451103" y="76200"/>
                </a:lnTo>
                <a:lnTo>
                  <a:pt x="452627" y="74675"/>
                </a:lnTo>
                <a:lnTo>
                  <a:pt x="449579" y="73151"/>
                </a:lnTo>
                <a:lnTo>
                  <a:pt x="446531" y="73151"/>
                </a:lnTo>
                <a:lnTo>
                  <a:pt x="391667" y="53339"/>
                </a:lnTo>
                <a:lnTo>
                  <a:pt x="368807" y="47243"/>
                </a:lnTo>
                <a:lnTo>
                  <a:pt x="347472" y="41148"/>
                </a:lnTo>
                <a:lnTo>
                  <a:pt x="326136" y="35051"/>
                </a:lnTo>
                <a:lnTo>
                  <a:pt x="303275" y="30479"/>
                </a:lnTo>
                <a:lnTo>
                  <a:pt x="280415" y="24384"/>
                </a:lnTo>
                <a:lnTo>
                  <a:pt x="257555" y="21336"/>
                </a:lnTo>
                <a:lnTo>
                  <a:pt x="233172" y="16763"/>
                </a:lnTo>
                <a:lnTo>
                  <a:pt x="208787" y="13715"/>
                </a:lnTo>
                <a:lnTo>
                  <a:pt x="184403" y="10667"/>
                </a:lnTo>
                <a:lnTo>
                  <a:pt x="160020" y="7619"/>
                </a:lnTo>
                <a:lnTo>
                  <a:pt x="134112" y="4572"/>
                </a:lnTo>
                <a:lnTo>
                  <a:pt x="109727" y="3048"/>
                </a:lnTo>
                <a:lnTo>
                  <a:pt x="82296" y="1524"/>
                </a:lnTo>
                <a:lnTo>
                  <a:pt x="56387" y="1524"/>
                </a:lnTo>
                <a:lnTo>
                  <a:pt x="30479" y="0"/>
                </a:lnTo>
                <a:lnTo>
                  <a:pt x="3048" y="0"/>
                </a:lnTo>
                <a:lnTo>
                  <a:pt x="0" y="15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7" name="Google Shape;1187;p55"/>
          <p:cNvSpPr/>
          <p:nvPr/>
        </p:nvSpPr>
        <p:spPr>
          <a:xfrm>
            <a:off x="3328415" y="2936747"/>
            <a:ext cx="330708" cy="57912"/>
          </a:xfrm>
          <a:custGeom>
            <a:rect b="b" l="l" r="r" t="t"/>
            <a:pathLst>
              <a:path extrusionOk="0" h="57912" w="330708">
                <a:moveTo>
                  <a:pt x="21336" y="1524"/>
                </a:moveTo>
                <a:lnTo>
                  <a:pt x="42672" y="1524"/>
                </a:lnTo>
                <a:lnTo>
                  <a:pt x="62484" y="3048"/>
                </a:lnTo>
                <a:lnTo>
                  <a:pt x="82296" y="4572"/>
                </a:lnTo>
                <a:lnTo>
                  <a:pt x="83820" y="4572"/>
                </a:lnTo>
                <a:lnTo>
                  <a:pt x="111251" y="6096"/>
                </a:lnTo>
                <a:lnTo>
                  <a:pt x="123444" y="7620"/>
                </a:lnTo>
                <a:lnTo>
                  <a:pt x="137160" y="9144"/>
                </a:lnTo>
                <a:lnTo>
                  <a:pt x="149351" y="10668"/>
                </a:lnTo>
                <a:lnTo>
                  <a:pt x="163067" y="12192"/>
                </a:lnTo>
                <a:lnTo>
                  <a:pt x="187451" y="16764"/>
                </a:lnTo>
                <a:lnTo>
                  <a:pt x="211836" y="21336"/>
                </a:lnTo>
                <a:lnTo>
                  <a:pt x="236220" y="27432"/>
                </a:lnTo>
                <a:lnTo>
                  <a:pt x="260603" y="33528"/>
                </a:lnTo>
                <a:lnTo>
                  <a:pt x="271272" y="36576"/>
                </a:lnTo>
                <a:lnTo>
                  <a:pt x="281939" y="39624"/>
                </a:lnTo>
                <a:lnTo>
                  <a:pt x="300227" y="47244"/>
                </a:lnTo>
                <a:lnTo>
                  <a:pt x="301751" y="47244"/>
                </a:lnTo>
                <a:lnTo>
                  <a:pt x="316991" y="53340"/>
                </a:lnTo>
                <a:lnTo>
                  <a:pt x="330708" y="57912"/>
                </a:lnTo>
                <a:lnTo>
                  <a:pt x="330708" y="56388"/>
                </a:lnTo>
                <a:lnTo>
                  <a:pt x="316991" y="51816"/>
                </a:lnTo>
                <a:lnTo>
                  <a:pt x="301751" y="45720"/>
                </a:lnTo>
                <a:lnTo>
                  <a:pt x="283463" y="38100"/>
                </a:lnTo>
                <a:lnTo>
                  <a:pt x="271272" y="35052"/>
                </a:lnTo>
                <a:lnTo>
                  <a:pt x="260603" y="32004"/>
                </a:lnTo>
                <a:lnTo>
                  <a:pt x="236220" y="25908"/>
                </a:lnTo>
                <a:lnTo>
                  <a:pt x="213360" y="19812"/>
                </a:lnTo>
                <a:lnTo>
                  <a:pt x="188975" y="15240"/>
                </a:lnTo>
                <a:lnTo>
                  <a:pt x="163067" y="10668"/>
                </a:lnTo>
                <a:lnTo>
                  <a:pt x="149351" y="9144"/>
                </a:lnTo>
                <a:lnTo>
                  <a:pt x="137160" y="7620"/>
                </a:lnTo>
                <a:lnTo>
                  <a:pt x="123444" y="6096"/>
                </a:lnTo>
                <a:lnTo>
                  <a:pt x="111251" y="4572"/>
                </a:lnTo>
                <a:lnTo>
                  <a:pt x="83820" y="1524"/>
                </a:lnTo>
                <a:lnTo>
                  <a:pt x="62484" y="1524"/>
                </a:lnTo>
                <a:lnTo>
                  <a:pt x="42672" y="0"/>
                </a:lnTo>
                <a:lnTo>
                  <a:pt x="0" y="0"/>
                </a:lnTo>
                <a:lnTo>
                  <a:pt x="0" y="1524"/>
                </a:lnTo>
                <a:lnTo>
                  <a:pt x="21336" y="15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8" name="Google Shape;1188;p55"/>
          <p:cNvSpPr/>
          <p:nvPr/>
        </p:nvSpPr>
        <p:spPr>
          <a:xfrm>
            <a:off x="3326891" y="2905632"/>
            <a:ext cx="1524" cy="30225"/>
          </a:xfrm>
          <a:custGeom>
            <a:rect b="b" l="l" r="r" t="t"/>
            <a:pathLst>
              <a:path extrusionOk="0" h="30225" w="1524">
                <a:moveTo>
                  <a:pt x="0" y="30225"/>
                </a:moveTo>
                <a:lnTo>
                  <a:pt x="1524" y="30225"/>
                </a:lnTo>
                <a:lnTo>
                  <a:pt x="1524" y="0"/>
                </a:lnTo>
                <a:lnTo>
                  <a:pt x="0" y="0"/>
                </a:lnTo>
                <a:lnTo>
                  <a:pt x="0" y="302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9" name="Google Shape;1189;p55"/>
          <p:cNvSpPr/>
          <p:nvPr/>
        </p:nvSpPr>
        <p:spPr>
          <a:xfrm>
            <a:off x="3326891" y="2904743"/>
            <a:ext cx="358139" cy="51815"/>
          </a:xfrm>
          <a:custGeom>
            <a:rect b="b" l="l" r="r" t="t"/>
            <a:pathLst>
              <a:path extrusionOk="0" h="51815" w="358139">
                <a:moveTo>
                  <a:pt x="0" y="0"/>
                </a:moveTo>
                <a:lnTo>
                  <a:pt x="3048" y="1524"/>
                </a:lnTo>
                <a:lnTo>
                  <a:pt x="50291" y="1524"/>
                </a:lnTo>
                <a:lnTo>
                  <a:pt x="73151" y="3048"/>
                </a:lnTo>
                <a:lnTo>
                  <a:pt x="96012" y="4572"/>
                </a:lnTo>
                <a:lnTo>
                  <a:pt x="118872" y="4572"/>
                </a:lnTo>
                <a:lnTo>
                  <a:pt x="140208" y="7620"/>
                </a:lnTo>
                <a:lnTo>
                  <a:pt x="161544" y="9144"/>
                </a:lnTo>
                <a:lnTo>
                  <a:pt x="182879" y="12192"/>
                </a:lnTo>
                <a:lnTo>
                  <a:pt x="204215" y="15239"/>
                </a:lnTo>
                <a:lnTo>
                  <a:pt x="225551" y="18287"/>
                </a:lnTo>
                <a:lnTo>
                  <a:pt x="245363" y="22860"/>
                </a:lnTo>
                <a:lnTo>
                  <a:pt x="265175" y="27432"/>
                </a:lnTo>
                <a:lnTo>
                  <a:pt x="284988" y="30480"/>
                </a:lnTo>
                <a:lnTo>
                  <a:pt x="304800" y="36575"/>
                </a:lnTo>
                <a:lnTo>
                  <a:pt x="323088" y="41148"/>
                </a:lnTo>
                <a:lnTo>
                  <a:pt x="341375" y="47244"/>
                </a:lnTo>
                <a:lnTo>
                  <a:pt x="358139" y="51815"/>
                </a:lnTo>
                <a:lnTo>
                  <a:pt x="358139" y="50292"/>
                </a:lnTo>
                <a:lnTo>
                  <a:pt x="342900" y="45720"/>
                </a:lnTo>
                <a:lnTo>
                  <a:pt x="323088" y="39624"/>
                </a:lnTo>
                <a:lnTo>
                  <a:pt x="304800" y="35051"/>
                </a:lnTo>
                <a:lnTo>
                  <a:pt x="284988" y="28956"/>
                </a:lnTo>
                <a:lnTo>
                  <a:pt x="265175" y="25908"/>
                </a:lnTo>
                <a:lnTo>
                  <a:pt x="245363" y="21336"/>
                </a:lnTo>
                <a:lnTo>
                  <a:pt x="225551" y="16763"/>
                </a:lnTo>
                <a:lnTo>
                  <a:pt x="204215" y="13715"/>
                </a:lnTo>
                <a:lnTo>
                  <a:pt x="184403" y="10668"/>
                </a:lnTo>
                <a:lnTo>
                  <a:pt x="161544" y="7620"/>
                </a:lnTo>
                <a:lnTo>
                  <a:pt x="140208" y="6096"/>
                </a:lnTo>
                <a:lnTo>
                  <a:pt x="118872" y="3048"/>
                </a:lnTo>
                <a:lnTo>
                  <a:pt x="96012" y="3048"/>
                </a:lnTo>
                <a:lnTo>
                  <a:pt x="73151" y="1524"/>
                </a:lnTo>
                <a:lnTo>
                  <a:pt x="50291"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0" name="Google Shape;1190;p55"/>
          <p:cNvSpPr/>
          <p:nvPr/>
        </p:nvSpPr>
        <p:spPr>
          <a:xfrm>
            <a:off x="3326891" y="2873628"/>
            <a:ext cx="1524" cy="31750"/>
          </a:xfrm>
          <a:custGeom>
            <a:rect b="b" l="l" r="r" t="t"/>
            <a:pathLst>
              <a:path extrusionOk="0" h="31750" w="1524">
                <a:moveTo>
                  <a:pt x="0" y="31750"/>
                </a:moveTo>
                <a:lnTo>
                  <a:pt x="1524" y="31750"/>
                </a:lnTo>
                <a:lnTo>
                  <a:pt x="1524" y="0"/>
                </a:lnTo>
                <a:lnTo>
                  <a:pt x="0" y="0"/>
                </a:lnTo>
                <a:lnTo>
                  <a:pt x="0" y="317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1" name="Google Shape;1191;p55"/>
          <p:cNvSpPr/>
          <p:nvPr/>
        </p:nvSpPr>
        <p:spPr>
          <a:xfrm>
            <a:off x="2606039" y="3123437"/>
            <a:ext cx="89916" cy="0"/>
          </a:xfrm>
          <a:custGeom>
            <a:rect b="b" l="l" r="r" t="t"/>
            <a:pathLst>
              <a:path extrusionOk="0" h="120000" w="89916">
                <a:moveTo>
                  <a:pt x="0" y="0"/>
                </a:moveTo>
                <a:lnTo>
                  <a:pt x="89916"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2" name="Google Shape;1192;p55"/>
          <p:cNvSpPr/>
          <p:nvPr/>
        </p:nvSpPr>
        <p:spPr>
          <a:xfrm>
            <a:off x="3328415" y="2971799"/>
            <a:ext cx="268224" cy="47243"/>
          </a:xfrm>
          <a:custGeom>
            <a:rect b="b" l="l" r="r" t="t"/>
            <a:pathLst>
              <a:path extrusionOk="0" h="47243" w="268224">
                <a:moveTo>
                  <a:pt x="0" y="0"/>
                </a:moveTo>
                <a:lnTo>
                  <a:pt x="0" y="1524"/>
                </a:lnTo>
                <a:lnTo>
                  <a:pt x="30479" y="1524"/>
                </a:lnTo>
                <a:lnTo>
                  <a:pt x="59436" y="3047"/>
                </a:lnTo>
                <a:lnTo>
                  <a:pt x="74675" y="3047"/>
                </a:lnTo>
                <a:lnTo>
                  <a:pt x="88391" y="4571"/>
                </a:lnTo>
                <a:lnTo>
                  <a:pt x="102108" y="6095"/>
                </a:lnTo>
                <a:lnTo>
                  <a:pt x="115824" y="7619"/>
                </a:lnTo>
                <a:lnTo>
                  <a:pt x="129539" y="9143"/>
                </a:lnTo>
                <a:lnTo>
                  <a:pt x="143255" y="12191"/>
                </a:lnTo>
                <a:lnTo>
                  <a:pt x="169163" y="16763"/>
                </a:lnTo>
                <a:lnTo>
                  <a:pt x="181355" y="19812"/>
                </a:lnTo>
                <a:lnTo>
                  <a:pt x="193548" y="22859"/>
                </a:lnTo>
                <a:lnTo>
                  <a:pt x="205739" y="25907"/>
                </a:lnTo>
                <a:lnTo>
                  <a:pt x="219455" y="30479"/>
                </a:lnTo>
                <a:lnTo>
                  <a:pt x="245363" y="38100"/>
                </a:lnTo>
                <a:lnTo>
                  <a:pt x="245363" y="39624"/>
                </a:lnTo>
                <a:lnTo>
                  <a:pt x="248412" y="39624"/>
                </a:lnTo>
                <a:lnTo>
                  <a:pt x="266700" y="47243"/>
                </a:lnTo>
                <a:lnTo>
                  <a:pt x="268224" y="45719"/>
                </a:lnTo>
                <a:lnTo>
                  <a:pt x="248412" y="38100"/>
                </a:lnTo>
                <a:lnTo>
                  <a:pt x="245363" y="36575"/>
                </a:lnTo>
                <a:lnTo>
                  <a:pt x="219455" y="28955"/>
                </a:lnTo>
                <a:lnTo>
                  <a:pt x="207263" y="24383"/>
                </a:lnTo>
                <a:lnTo>
                  <a:pt x="195072" y="21336"/>
                </a:lnTo>
                <a:lnTo>
                  <a:pt x="181355" y="18287"/>
                </a:lnTo>
                <a:lnTo>
                  <a:pt x="169163" y="15239"/>
                </a:lnTo>
                <a:lnTo>
                  <a:pt x="143255" y="10667"/>
                </a:lnTo>
                <a:lnTo>
                  <a:pt x="129539" y="7619"/>
                </a:lnTo>
                <a:lnTo>
                  <a:pt x="117348" y="6095"/>
                </a:lnTo>
                <a:lnTo>
                  <a:pt x="102108" y="4571"/>
                </a:lnTo>
                <a:lnTo>
                  <a:pt x="88391" y="3047"/>
                </a:lnTo>
                <a:lnTo>
                  <a:pt x="74675" y="1524"/>
                </a:lnTo>
                <a:lnTo>
                  <a:pt x="59436" y="1524"/>
                </a:lnTo>
                <a:lnTo>
                  <a:pt x="30479"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3" name="Google Shape;1193;p55"/>
          <p:cNvSpPr/>
          <p:nvPr/>
        </p:nvSpPr>
        <p:spPr>
          <a:xfrm>
            <a:off x="3326891" y="2936112"/>
            <a:ext cx="1524" cy="34798"/>
          </a:xfrm>
          <a:custGeom>
            <a:rect b="b" l="l" r="r" t="t"/>
            <a:pathLst>
              <a:path extrusionOk="0" h="34798" w="1524">
                <a:moveTo>
                  <a:pt x="0" y="34798"/>
                </a:moveTo>
                <a:lnTo>
                  <a:pt x="1524" y="34798"/>
                </a:lnTo>
                <a:lnTo>
                  <a:pt x="1524" y="0"/>
                </a:lnTo>
                <a:lnTo>
                  <a:pt x="0" y="0"/>
                </a:lnTo>
                <a:lnTo>
                  <a:pt x="0" y="3479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4" name="Google Shape;1194;p55"/>
          <p:cNvSpPr/>
          <p:nvPr/>
        </p:nvSpPr>
        <p:spPr>
          <a:xfrm>
            <a:off x="3779519" y="2924555"/>
            <a:ext cx="62484" cy="24384"/>
          </a:xfrm>
          <a:custGeom>
            <a:rect b="b" l="l" r="r" t="t"/>
            <a:pathLst>
              <a:path extrusionOk="0" h="24384" w="62484">
                <a:moveTo>
                  <a:pt x="62484" y="0"/>
                </a:moveTo>
                <a:lnTo>
                  <a:pt x="0" y="22860"/>
                </a:lnTo>
                <a:lnTo>
                  <a:pt x="1524" y="24384"/>
                </a:lnTo>
                <a:lnTo>
                  <a:pt x="6248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5" name="Google Shape;1195;p55"/>
          <p:cNvSpPr/>
          <p:nvPr/>
        </p:nvSpPr>
        <p:spPr>
          <a:xfrm>
            <a:off x="3689603" y="2956559"/>
            <a:ext cx="30479" cy="15240"/>
          </a:xfrm>
          <a:custGeom>
            <a:rect b="b" l="l" r="r" t="t"/>
            <a:pathLst>
              <a:path extrusionOk="0" h="15240" w="30479">
                <a:moveTo>
                  <a:pt x="0" y="0"/>
                </a:moveTo>
                <a:lnTo>
                  <a:pt x="0" y="1524"/>
                </a:lnTo>
                <a:lnTo>
                  <a:pt x="4571" y="4572"/>
                </a:lnTo>
                <a:lnTo>
                  <a:pt x="12191" y="7620"/>
                </a:lnTo>
                <a:lnTo>
                  <a:pt x="15239" y="9144"/>
                </a:lnTo>
                <a:lnTo>
                  <a:pt x="30479" y="15240"/>
                </a:lnTo>
                <a:lnTo>
                  <a:pt x="30479" y="13716"/>
                </a:lnTo>
                <a:lnTo>
                  <a:pt x="15239" y="7620"/>
                </a:lnTo>
                <a:lnTo>
                  <a:pt x="13715" y="6096"/>
                </a:lnTo>
                <a:lnTo>
                  <a:pt x="6095" y="3048"/>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6" name="Google Shape;1196;p55"/>
          <p:cNvSpPr/>
          <p:nvPr/>
        </p:nvSpPr>
        <p:spPr>
          <a:xfrm>
            <a:off x="3685031" y="2955035"/>
            <a:ext cx="4572" cy="3047"/>
          </a:xfrm>
          <a:custGeom>
            <a:rect b="b" l="l" r="r" t="t"/>
            <a:pathLst>
              <a:path extrusionOk="0" h="3047" w="4572">
                <a:moveTo>
                  <a:pt x="0" y="0"/>
                </a:moveTo>
                <a:lnTo>
                  <a:pt x="0" y="1523"/>
                </a:lnTo>
                <a:lnTo>
                  <a:pt x="4572" y="3047"/>
                </a:lnTo>
                <a:lnTo>
                  <a:pt x="4572" y="1523"/>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7" name="Google Shape;1197;p55"/>
          <p:cNvSpPr/>
          <p:nvPr/>
        </p:nvSpPr>
        <p:spPr>
          <a:xfrm>
            <a:off x="3689603" y="2957321"/>
            <a:ext cx="1524" cy="0"/>
          </a:xfrm>
          <a:custGeom>
            <a:rect b="b" l="l" r="r" t="t"/>
            <a:pathLst>
              <a:path extrusionOk="0" h="120000" w="1524">
                <a:moveTo>
                  <a:pt x="0" y="0"/>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8" name="Google Shape;1198;p55"/>
          <p:cNvSpPr/>
          <p:nvPr/>
        </p:nvSpPr>
        <p:spPr>
          <a:xfrm>
            <a:off x="3689603" y="2956559"/>
            <a:ext cx="3048" cy="1524"/>
          </a:xfrm>
          <a:custGeom>
            <a:rect b="b" l="l" r="r" t="t"/>
            <a:pathLst>
              <a:path extrusionOk="0" h="1524" w="3048">
                <a:moveTo>
                  <a:pt x="1524" y="0"/>
                </a:moveTo>
                <a:lnTo>
                  <a:pt x="3048" y="1524"/>
                </a:lnTo>
                <a:lnTo>
                  <a:pt x="0" y="1524"/>
                </a:lnTo>
                <a:lnTo>
                  <a:pt x="0" y="0"/>
                </a:lnTo>
                <a:lnTo>
                  <a:pt x="1524" y="0"/>
                </a:lnTo>
                <a:lnTo>
                  <a:pt x="1524" y="1524"/>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9" name="Google Shape;1199;p55"/>
          <p:cNvSpPr/>
          <p:nvPr/>
        </p:nvSpPr>
        <p:spPr>
          <a:xfrm>
            <a:off x="3685031" y="2955035"/>
            <a:ext cx="6096" cy="3047"/>
          </a:xfrm>
          <a:custGeom>
            <a:rect b="b" l="l" r="r" t="t"/>
            <a:pathLst>
              <a:path extrusionOk="0" h="3047" w="6096">
                <a:moveTo>
                  <a:pt x="0" y="0"/>
                </a:moveTo>
                <a:lnTo>
                  <a:pt x="0" y="1523"/>
                </a:lnTo>
                <a:lnTo>
                  <a:pt x="6096" y="3047"/>
                </a:lnTo>
                <a:lnTo>
                  <a:pt x="6096" y="1523"/>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0" name="Google Shape;1200;p55"/>
          <p:cNvSpPr/>
          <p:nvPr/>
        </p:nvSpPr>
        <p:spPr>
          <a:xfrm>
            <a:off x="3595115" y="3017519"/>
            <a:ext cx="88391" cy="105156"/>
          </a:xfrm>
          <a:custGeom>
            <a:rect b="b" l="l" r="r" t="t"/>
            <a:pathLst>
              <a:path extrusionOk="0" h="105156" w="88391">
                <a:moveTo>
                  <a:pt x="88391" y="105156"/>
                </a:moveTo>
                <a:lnTo>
                  <a:pt x="86867" y="80772"/>
                </a:lnTo>
                <a:lnTo>
                  <a:pt x="86867" y="105156"/>
                </a:lnTo>
                <a:lnTo>
                  <a:pt x="88391" y="105156"/>
                </a:lnTo>
                <a:close/>
              </a:path>
              <a:path extrusionOk="0" h="105156" w="88391">
                <a:moveTo>
                  <a:pt x="1524" y="0"/>
                </a:moveTo>
                <a:lnTo>
                  <a:pt x="0" y="1524"/>
                </a:lnTo>
                <a:lnTo>
                  <a:pt x="9144" y="4572"/>
                </a:lnTo>
                <a:lnTo>
                  <a:pt x="16763" y="9144"/>
                </a:lnTo>
                <a:lnTo>
                  <a:pt x="32003" y="16763"/>
                </a:lnTo>
                <a:lnTo>
                  <a:pt x="44196" y="25908"/>
                </a:lnTo>
                <a:lnTo>
                  <a:pt x="56387" y="35051"/>
                </a:lnTo>
                <a:lnTo>
                  <a:pt x="65532" y="44196"/>
                </a:lnTo>
                <a:lnTo>
                  <a:pt x="74675" y="53339"/>
                </a:lnTo>
                <a:lnTo>
                  <a:pt x="77724" y="57912"/>
                </a:lnTo>
                <a:lnTo>
                  <a:pt x="79248" y="62484"/>
                </a:lnTo>
                <a:lnTo>
                  <a:pt x="85344" y="73151"/>
                </a:lnTo>
                <a:lnTo>
                  <a:pt x="85344" y="77724"/>
                </a:lnTo>
                <a:lnTo>
                  <a:pt x="86867" y="82296"/>
                </a:lnTo>
                <a:lnTo>
                  <a:pt x="86867" y="80772"/>
                </a:lnTo>
                <a:lnTo>
                  <a:pt x="88391" y="105156"/>
                </a:lnTo>
                <a:lnTo>
                  <a:pt x="88391" y="80772"/>
                </a:lnTo>
                <a:lnTo>
                  <a:pt x="86867" y="76200"/>
                </a:lnTo>
                <a:lnTo>
                  <a:pt x="86867" y="73151"/>
                </a:lnTo>
                <a:lnTo>
                  <a:pt x="85344" y="71627"/>
                </a:lnTo>
                <a:lnTo>
                  <a:pt x="80772" y="62484"/>
                </a:lnTo>
                <a:lnTo>
                  <a:pt x="77724" y="56387"/>
                </a:lnTo>
                <a:lnTo>
                  <a:pt x="74675" y="51816"/>
                </a:lnTo>
                <a:lnTo>
                  <a:pt x="67055" y="42672"/>
                </a:lnTo>
                <a:lnTo>
                  <a:pt x="57912" y="33527"/>
                </a:lnTo>
                <a:lnTo>
                  <a:pt x="45720" y="24384"/>
                </a:lnTo>
                <a:lnTo>
                  <a:pt x="33527" y="15239"/>
                </a:lnTo>
                <a:lnTo>
                  <a:pt x="18287" y="7620"/>
                </a:lnTo>
                <a:lnTo>
                  <a:pt x="9144" y="3048"/>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1" name="Google Shape;1201;p55"/>
          <p:cNvSpPr/>
          <p:nvPr/>
        </p:nvSpPr>
        <p:spPr>
          <a:xfrm>
            <a:off x="3659123" y="2970275"/>
            <a:ext cx="60959" cy="24383"/>
          </a:xfrm>
          <a:custGeom>
            <a:rect b="b" l="l" r="r" t="t"/>
            <a:pathLst>
              <a:path extrusionOk="0" h="24383" w="60959">
                <a:moveTo>
                  <a:pt x="60959" y="0"/>
                </a:moveTo>
                <a:lnTo>
                  <a:pt x="0" y="22860"/>
                </a:lnTo>
                <a:lnTo>
                  <a:pt x="0" y="24383"/>
                </a:lnTo>
                <a:lnTo>
                  <a:pt x="60959" y="1524"/>
                </a:lnTo>
                <a:lnTo>
                  <a:pt x="6095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2" name="Google Shape;1202;p55"/>
          <p:cNvSpPr/>
          <p:nvPr/>
        </p:nvSpPr>
        <p:spPr>
          <a:xfrm>
            <a:off x="3720083" y="2970275"/>
            <a:ext cx="149352" cy="152400"/>
          </a:xfrm>
          <a:custGeom>
            <a:rect b="b" l="l" r="r" t="t"/>
            <a:pathLst>
              <a:path extrusionOk="0" h="152400" w="149352">
                <a:moveTo>
                  <a:pt x="115824" y="71627"/>
                </a:moveTo>
                <a:lnTo>
                  <a:pt x="123444" y="80771"/>
                </a:lnTo>
                <a:lnTo>
                  <a:pt x="129540" y="89915"/>
                </a:lnTo>
                <a:lnTo>
                  <a:pt x="135636" y="100583"/>
                </a:lnTo>
                <a:lnTo>
                  <a:pt x="140208" y="109727"/>
                </a:lnTo>
                <a:lnTo>
                  <a:pt x="143256" y="118871"/>
                </a:lnTo>
                <a:lnTo>
                  <a:pt x="146304" y="129539"/>
                </a:lnTo>
                <a:lnTo>
                  <a:pt x="147828" y="138683"/>
                </a:lnTo>
                <a:lnTo>
                  <a:pt x="147828" y="152400"/>
                </a:lnTo>
                <a:lnTo>
                  <a:pt x="149352" y="152400"/>
                </a:lnTo>
                <a:lnTo>
                  <a:pt x="149352" y="138683"/>
                </a:lnTo>
                <a:lnTo>
                  <a:pt x="147828" y="128015"/>
                </a:lnTo>
                <a:lnTo>
                  <a:pt x="144780" y="118871"/>
                </a:lnTo>
                <a:lnTo>
                  <a:pt x="141732" y="108203"/>
                </a:lnTo>
                <a:lnTo>
                  <a:pt x="137160" y="99060"/>
                </a:lnTo>
                <a:lnTo>
                  <a:pt x="131064" y="89915"/>
                </a:lnTo>
                <a:lnTo>
                  <a:pt x="124968" y="80771"/>
                </a:lnTo>
                <a:lnTo>
                  <a:pt x="115824" y="71627"/>
                </a:lnTo>
                <a:close/>
              </a:path>
              <a:path extrusionOk="0" h="152400" w="149352">
                <a:moveTo>
                  <a:pt x="74675" y="38100"/>
                </a:moveTo>
                <a:lnTo>
                  <a:pt x="62484" y="28955"/>
                </a:lnTo>
                <a:lnTo>
                  <a:pt x="47244" y="21336"/>
                </a:lnTo>
                <a:lnTo>
                  <a:pt x="33528" y="13715"/>
                </a:lnTo>
                <a:lnTo>
                  <a:pt x="16764" y="6095"/>
                </a:lnTo>
                <a:lnTo>
                  <a:pt x="0" y="0"/>
                </a:lnTo>
                <a:lnTo>
                  <a:pt x="0" y="1524"/>
                </a:lnTo>
                <a:lnTo>
                  <a:pt x="16764" y="7619"/>
                </a:lnTo>
                <a:lnTo>
                  <a:pt x="32004" y="15239"/>
                </a:lnTo>
                <a:lnTo>
                  <a:pt x="47244" y="22860"/>
                </a:lnTo>
                <a:lnTo>
                  <a:pt x="60960" y="30479"/>
                </a:lnTo>
                <a:lnTo>
                  <a:pt x="74675" y="38100"/>
                </a:lnTo>
                <a:close/>
              </a:path>
              <a:path extrusionOk="0" h="152400" w="149352">
                <a:moveTo>
                  <a:pt x="74675" y="38100"/>
                </a:moveTo>
                <a:lnTo>
                  <a:pt x="85344" y="47243"/>
                </a:lnTo>
                <a:lnTo>
                  <a:pt x="96012" y="54863"/>
                </a:lnTo>
                <a:lnTo>
                  <a:pt x="106680" y="64007"/>
                </a:lnTo>
                <a:lnTo>
                  <a:pt x="115824" y="71627"/>
                </a:lnTo>
                <a:lnTo>
                  <a:pt x="108204" y="62483"/>
                </a:lnTo>
                <a:lnTo>
                  <a:pt x="97536" y="53339"/>
                </a:lnTo>
                <a:lnTo>
                  <a:pt x="86868" y="45719"/>
                </a:lnTo>
                <a:lnTo>
                  <a:pt x="74675" y="381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3" name="Google Shape;1203;p55"/>
          <p:cNvSpPr/>
          <p:nvPr/>
        </p:nvSpPr>
        <p:spPr>
          <a:xfrm>
            <a:off x="3659123" y="2993135"/>
            <a:ext cx="117347" cy="129539"/>
          </a:xfrm>
          <a:custGeom>
            <a:rect b="b" l="l" r="r" t="t"/>
            <a:pathLst>
              <a:path extrusionOk="0" h="129539" w="117347">
                <a:moveTo>
                  <a:pt x="33527" y="16763"/>
                </a:moveTo>
                <a:lnTo>
                  <a:pt x="42671" y="22859"/>
                </a:lnTo>
                <a:lnTo>
                  <a:pt x="51815" y="28955"/>
                </a:lnTo>
                <a:lnTo>
                  <a:pt x="60959" y="33527"/>
                </a:lnTo>
                <a:lnTo>
                  <a:pt x="51815" y="27431"/>
                </a:lnTo>
                <a:lnTo>
                  <a:pt x="44195" y="21335"/>
                </a:lnTo>
                <a:lnTo>
                  <a:pt x="33527" y="16763"/>
                </a:lnTo>
                <a:close/>
              </a:path>
              <a:path extrusionOk="0" h="129539" w="117347">
                <a:moveTo>
                  <a:pt x="115823" y="115823"/>
                </a:moveTo>
                <a:lnTo>
                  <a:pt x="114299" y="129539"/>
                </a:lnTo>
                <a:lnTo>
                  <a:pt x="115823" y="129539"/>
                </a:lnTo>
                <a:lnTo>
                  <a:pt x="117347" y="115823"/>
                </a:lnTo>
                <a:lnTo>
                  <a:pt x="115823" y="106679"/>
                </a:lnTo>
                <a:lnTo>
                  <a:pt x="114299" y="97535"/>
                </a:lnTo>
                <a:lnTo>
                  <a:pt x="111251" y="89915"/>
                </a:lnTo>
                <a:lnTo>
                  <a:pt x="108203" y="83819"/>
                </a:lnTo>
                <a:lnTo>
                  <a:pt x="105155" y="76200"/>
                </a:lnTo>
                <a:lnTo>
                  <a:pt x="100583" y="70103"/>
                </a:lnTo>
                <a:lnTo>
                  <a:pt x="94487" y="62483"/>
                </a:lnTo>
                <a:lnTo>
                  <a:pt x="89915" y="56387"/>
                </a:lnTo>
                <a:lnTo>
                  <a:pt x="83819" y="50291"/>
                </a:lnTo>
                <a:lnTo>
                  <a:pt x="76199" y="44195"/>
                </a:lnTo>
                <a:lnTo>
                  <a:pt x="68579" y="38100"/>
                </a:lnTo>
                <a:lnTo>
                  <a:pt x="60959" y="33527"/>
                </a:lnTo>
                <a:lnTo>
                  <a:pt x="68579" y="39623"/>
                </a:lnTo>
                <a:lnTo>
                  <a:pt x="76199" y="45719"/>
                </a:lnTo>
                <a:lnTo>
                  <a:pt x="82295" y="51815"/>
                </a:lnTo>
                <a:lnTo>
                  <a:pt x="88391" y="57911"/>
                </a:lnTo>
                <a:lnTo>
                  <a:pt x="94487" y="64007"/>
                </a:lnTo>
                <a:lnTo>
                  <a:pt x="99059" y="70103"/>
                </a:lnTo>
                <a:lnTo>
                  <a:pt x="103631" y="77723"/>
                </a:lnTo>
                <a:lnTo>
                  <a:pt x="106679" y="83819"/>
                </a:lnTo>
                <a:lnTo>
                  <a:pt x="109727" y="89915"/>
                </a:lnTo>
                <a:lnTo>
                  <a:pt x="112775" y="97535"/>
                </a:lnTo>
                <a:lnTo>
                  <a:pt x="114299" y="106679"/>
                </a:lnTo>
                <a:lnTo>
                  <a:pt x="115823" y="115823"/>
                </a:lnTo>
                <a:close/>
              </a:path>
              <a:path extrusionOk="0" h="129539" w="117347">
                <a:moveTo>
                  <a:pt x="33527" y="16763"/>
                </a:moveTo>
                <a:lnTo>
                  <a:pt x="22859" y="10667"/>
                </a:lnTo>
                <a:lnTo>
                  <a:pt x="12191" y="6095"/>
                </a:lnTo>
                <a:lnTo>
                  <a:pt x="0" y="0"/>
                </a:lnTo>
                <a:lnTo>
                  <a:pt x="0" y="1523"/>
                </a:lnTo>
                <a:lnTo>
                  <a:pt x="12191" y="7619"/>
                </a:lnTo>
                <a:lnTo>
                  <a:pt x="22859" y="12191"/>
                </a:lnTo>
                <a:lnTo>
                  <a:pt x="33527" y="1676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4" name="Google Shape;1204;p55"/>
          <p:cNvSpPr/>
          <p:nvPr/>
        </p:nvSpPr>
        <p:spPr>
          <a:xfrm>
            <a:off x="3720083" y="2947415"/>
            <a:ext cx="60960" cy="24384"/>
          </a:xfrm>
          <a:custGeom>
            <a:rect b="b" l="l" r="r" t="t"/>
            <a:pathLst>
              <a:path extrusionOk="0" h="24384" w="60960">
                <a:moveTo>
                  <a:pt x="0" y="24384"/>
                </a:moveTo>
                <a:lnTo>
                  <a:pt x="60960" y="1524"/>
                </a:lnTo>
                <a:lnTo>
                  <a:pt x="59436" y="0"/>
                </a:lnTo>
                <a:lnTo>
                  <a:pt x="0" y="22860"/>
                </a:lnTo>
                <a:lnTo>
                  <a:pt x="0" y="2438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5" name="Google Shape;1205;p55"/>
          <p:cNvSpPr/>
          <p:nvPr/>
        </p:nvSpPr>
        <p:spPr>
          <a:xfrm>
            <a:off x="3595115" y="2993135"/>
            <a:ext cx="64008" cy="25907"/>
          </a:xfrm>
          <a:custGeom>
            <a:rect b="b" l="l" r="r" t="t"/>
            <a:pathLst>
              <a:path extrusionOk="0" h="25907" w="64008">
                <a:moveTo>
                  <a:pt x="64008" y="0"/>
                </a:moveTo>
                <a:lnTo>
                  <a:pt x="0" y="24383"/>
                </a:lnTo>
                <a:lnTo>
                  <a:pt x="1524" y="25907"/>
                </a:lnTo>
                <a:lnTo>
                  <a:pt x="64008" y="1523"/>
                </a:lnTo>
                <a:lnTo>
                  <a:pt x="6400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6" name="Google Shape;1206;p55"/>
          <p:cNvSpPr/>
          <p:nvPr/>
        </p:nvSpPr>
        <p:spPr>
          <a:xfrm>
            <a:off x="3842003" y="2924555"/>
            <a:ext cx="208787" cy="198120"/>
          </a:xfrm>
          <a:custGeom>
            <a:rect b="b" l="l" r="r" t="t"/>
            <a:pathLst>
              <a:path extrusionOk="0" h="198120" w="208787">
                <a:moveTo>
                  <a:pt x="0" y="0"/>
                </a:moveTo>
                <a:lnTo>
                  <a:pt x="22860" y="10668"/>
                </a:lnTo>
                <a:lnTo>
                  <a:pt x="44196" y="19812"/>
                </a:lnTo>
                <a:lnTo>
                  <a:pt x="65532" y="30480"/>
                </a:lnTo>
                <a:lnTo>
                  <a:pt x="85344" y="41148"/>
                </a:lnTo>
                <a:lnTo>
                  <a:pt x="102108" y="50291"/>
                </a:lnTo>
                <a:lnTo>
                  <a:pt x="118872" y="62484"/>
                </a:lnTo>
                <a:lnTo>
                  <a:pt x="134112" y="73151"/>
                </a:lnTo>
                <a:lnTo>
                  <a:pt x="147827" y="83820"/>
                </a:lnTo>
                <a:lnTo>
                  <a:pt x="160020" y="96012"/>
                </a:lnTo>
                <a:lnTo>
                  <a:pt x="170687" y="108203"/>
                </a:lnTo>
                <a:lnTo>
                  <a:pt x="179832" y="120396"/>
                </a:lnTo>
                <a:lnTo>
                  <a:pt x="188975" y="132587"/>
                </a:lnTo>
                <a:lnTo>
                  <a:pt x="195072" y="144780"/>
                </a:lnTo>
                <a:lnTo>
                  <a:pt x="199644" y="158496"/>
                </a:lnTo>
                <a:lnTo>
                  <a:pt x="204215" y="170687"/>
                </a:lnTo>
                <a:lnTo>
                  <a:pt x="207263" y="184403"/>
                </a:lnTo>
                <a:lnTo>
                  <a:pt x="207263" y="198120"/>
                </a:lnTo>
                <a:lnTo>
                  <a:pt x="208787" y="198120"/>
                </a:lnTo>
                <a:lnTo>
                  <a:pt x="208787" y="184403"/>
                </a:lnTo>
                <a:lnTo>
                  <a:pt x="205739" y="170687"/>
                </a:lnTo>
                <a:lnTo>
                  <a:pt x="201167" y="158496"/>
                </a:lnTo>
                <a:lnTo>
                  <a:pt x="196596" y="144780"/>
                </a:lnTo>
                <a:lnTo>
                  <a:pt x="190500" y="131063"/>
                </a:lnTo>
                <a:lnTo>
                  <a:pt x="181355" y="118872"/>
                </a:lnTo>
                <a:lnTo>
                  <a:pt x="172212" y="106680"/>
                </a:lnTo>
                <a:lnTo>
                  <a:pt x="161544" y="94487"/>
                </a:lnTo>
                <a:lnTo>
                  <a:pt x="149351" y="83820"/>
                </a:lnTo>
                <a:lnTo>
                  <a:pt x="135636" y="71627"/>
                </a:lnTo>
                <a:lnTo>
                  <a:pt x="120396" y="60960"/>
                </a:lnTo>
                <a:lnTo>
                  <a:pt x="103632" y="48768"/>
                </a:lnTo>
                <a:lnTo>
                  <a:pt x="85344" y="39624"/>
                </a:lnTo>
                <a:lnTo>
                  <a:pt x="65532" y="28956"/>
                </a:lnTo>
                <a:lnTo>
                  <a:pt x="45720" y="18287"/>
                </a:lnTo>
                <a:lnTo>
                  <a:pt x="22860" y="914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7" name="Google Shape;1207;p55"/>
          <p:cNvSpPr/>
          <p:nvPr/>
        </p:nvSpPr>
        <p:spPr>
          <a:xfrm>
            <a:off x="3779519" y="2947415"/>
            <a:ext cx="178308" cy="175260"/>
          </a:xfrm>
          <a:custGeom>
            <a:rect b="b" l="l" r="r" t="t"/>
            <a:pathLst>
              <a:path extrusionOk="0" h="175260" w="178308">
                <a:moveTo>
                  <a:pt x="146304" y="94487"/>
                </a:moveTo>
                <a:lnTo>
                  <a:pt x="137160" y="83820"/>
                </a:lnTo>
                <a:lnTo>
                  <a:pt x="128016" y="73151"/>
                </a:lnTo>
                <a:lnTo>
                  <a:pt x="115824" y="64008"/>
                </a:lnTo>
                <a:lnTo>
                  <a:pt x="103632" y="53339"/>
                </a:lnTo>
                <a:lnTo>
                  <a:pt x="88392" y="44196"/>
                </a:lnTo>
                <a:lnTo>
                  <a:pt x="73151" y="35051"/>
                </a:lnTo>
                <a:lnTo>
                  <a:pt x="56387" y="25908"/>
                </a:lnTo>
                <a:lnTo>
                  <a:pt x="39624" y="16763"/>
                </a:lnTo>
                <a:lnTo>
                  <a:pt x="21336" y="9143"/>
                </a:lnTo>
                <a:lnTo>
                  <a:pt x="1524" y="0"/>
                </a:lnTo>
                <a:lnTo>
                  <a:pt x="0" y="1524"/>
                </a:lnTo>
                <a:lnTo>
                  <a:pt x="19812" y="9143"/>
                </a:lnTo>
                <a:lnTo>
                  <a:pt x="38100" y="18287"/>
                </a:lnTo>
                <a:lnTo>
                  <a:pt x="56387" y="27431"/>
                </a:lnTo>
                <a:lnTo>
                  <a:pt x="73151" y="36575"/>
                </a:lnTo>
                <a:lnTo>
                  <a:pt x="88392" y="45720"/>
                </a:lnTo>
                <a:lnTo>
                  <a:pt x="102108" y="54863"/>
                </a:lnTo>
                <a:lnTo>
                  <a:pt x="114300" y="64008"/>
                </a:lnTo>
                <a:lnTo>
                  <a:pt x="126492" y="74675"/>
                </a:lnTo>
                <a:lnTo>
                  <a:pt x="137160" y="85343"/>
                </a:lnTo>
                <a:lnTo>
                  <a:pt x="146304" y="94487"/>
                </a:lnTo>
                <a:close/>
              </a:path>
              <a:path extrusionOk="0" h="175260" w="178308">
                <a:moveTo>
                  <a:pt x="146304" y="94487"/>
                </a:moveTo>
                <a:lnTo>
                  <a:pt x="153924" y="105155"/>
                </a:lnTo>
                <a:lnTo>
                  <a:pt x="160020" y="117348"/>
                </a:lnTo>
                <a:lnTo>
                  <a:pt x="166116" y="128015"/>
                </a:lnTo>
                <a:lnTo>
                  <a:pt x="170687" y="138684"/>
                </a:lnTo>
                <a:lnTo>
                  <a:pt x="173736" y="150875"/>
                </a:lnTo>
                <a:lnTo>
                  <a:pt x="175260" y="161543"/>
                </a:lnTo>
                <a:lnTo>
                  <a:pt x="175260" y="175260"/>
                </a:lnTo>
                <a:lnTo>
                  <a:pt x="178308" y="175260"/>
                </a:lnTo>
                <a:lnTo>
                  <a:pt x="176784" y="163067"/>
                </a:lnTo>
                <a:lnTo>
                  <a:pt x="176784" y="161543"/>
                </a:lnTo>
                <a:lnTo>
                  <a:pt x="175260" y="149351"/>
                </a:lnTo>
                <a:lnTo>
                  <a:pt x="172212" y="138684"/>
                </a:lnTo>
                <a:lnTo>
                  <a:pt x="167639" y="126491"/>
                </a:lnTo>
                <a:lnTo>
                  <a:pt x="161544" y="115824"/>
                </a:lnTo>
                <a:lnTo>
                  <a:pt x="155448" y="105155"/>
                </a:lnTo>
                <a:lnTo>
                  <a:pt x="146304" y="944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8" name="Google Shape;1208;p55"/>
          <p:cNvSpPr/>
          <p:nvPr/>
        </p:nvSpPr>
        <p:spPr>
          <a:xfrm>
            <a:off x="3956303" y="3123437"/>
            <a:ext cx="91439" cy="0"/>
          </a:xfrm>
          <a:custGeom>
            <a:rect b="b" l="l" r="r" t="t"/>
            <a:pathLst>
              <a:path extrusionOk="0" h="120000" w="91439">
                <a:moveTo>
                  <a:pt x="0" y="0"/>
                </a:moveTo>
                <a:lnTo>
                  <a:pt x="91439"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9" name="Google Shape;1209;p55"/>
          <p:cNvSpPr/>
          <p:nvPr/>
        </p:nvSpPr>
        <p:spPr>
          <a:xfrm>
            <a:off x="3774947" y="3123437"/>
            <a:ext cx="92963" cy="0"/>
          </a:xfrm>
          <a:custGeom>
            <a:rect b="b" l="l" r="r" t="t"/>
            <a:pathLst>
              <a:path extrusionOk="0" h="120000" w="92963">
                <a:moveTo>
                  <a:pt x="0" y="0"/>
                </a:moveTo>
                <a:lnTo>
                  <a:pt x="92963"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0" name="Google Shape;1210;p55"/>
          <p:cNvSpPr/>
          <p:nvPr/>
        </p:nvSpPr>
        <p:spPr>
          <a:xfrm>
            <a:off x="3648455" y="3122675"/>
            <a:ext cx="128015" cy="111251"/>
          </a:xfrm>
          <a:custGeom>
            <a:rect b="b" l="l" r="r" t="t"/>
            <a:pathLst>
              <a:path extrusionOk="0" h="111251" w="128015">
                <a:moveTo>
                  <a:pt x="42672" y="89915"/>
                </a:moveTo>
                <a:lnTo>
                  <a:pt x="38100" y="92963"/>
                </a:lnTo>
                <a:lnTo>
                  <a:pt x="42672" y="91439"/>
                </a:lnTo>
                <a:lnTo>
                  <a:pt x="48767" y="88391"/>
                </a:lnTo>
                <a:lnTo>
                  <a:pt x="57911" y="83819"/>
                </a:lnTo>
                <a:lnTo>
                  <a:pt x="67055" y="77723"/>
                </a:lnTo>
                <a:lnTo>
                  <a:pt x="74675" y="71627"/>
                </a:lnTo>
                <a:lnTo>
                  <a:pt x="82295" y="67055"/>
                </a:lnTo>
                <a:lnTo>
                  <a:pt x="89915" y="60959"/>
                </a:lnTo>
                <a:lnTo>
                  <a:pt x="96011" y="54863"/>
                </a:lnTo>
                <a:lnTo>
                  <a:pt x="102107" y="48767"/>
                </a:lnTo>
                <a:lnTo>
                  <a:pt x="106679" y="44195"/>
                </a:lnTo>
                <a:lnTo>
                  <a:pt x="106679" y="42671"/>
                </a:lnTo>
                <a:lnTo>
                  <a:pt x="109727" y="39623"/>
                </a:lnTo>
                <a:lnTo>
                  <a:pt x="111251" y="36575"/>
                </a:lnTo>
                <a:lnTo>
                  <a:pt x="115823" y="32003"/>
                </a:lnTo>
                <a:lnTo>
                  <a:pt x="118871" y="24383"/>
                </a:lnTo>
                <a:lnTo>
                  <a:pt x="114299" y="30479"/>
                </a:lnTo>
                <a:lnTo>
                  <a:pt x="109727" y="36575"/>
                </a:lnTo>
                <a:lnTo>
                  <a:pt x="108203" y="39623"/>
                </a:lnTo>
                <a:lnTo>
                  <a:pt x="105155" y="42671"/>
                </a:lnTo>
                <a:lnTo>
                  <a:pt x="100583" y="47243"/>
                </a:lnTo>
                <a:lnTo>
                  <a:pt x="94487" y="53339"/>
                </a:lnTo>
                <a:lnTo>
                  <a:pt x="88391" y="59435"/>
                </a:lnTo>
                <a:lnTo>
                  <a:pt x="82295" y="65531"/>
                </a:lnTo>
                <a:lnTo>
                  <a:pt x="73151" y="70103"/>
                </a:lnTo>
                <a:lnTo>
                  <a:pt x="65531" y="76199"/>
                </a:lnTo>
                <a:lnTo>
                  <a:pt x="56387" y="82295"/>
                </a:lnTo>
                <a:lnTo>
                  <a:pt x="47243" y="86867"/>
                </a:lnTo>
                <a:lnTo>
                  <a:pt x="42672" y="89915"/>
                </a:lnTo>
                <a:close/>
              </a:path>
              <a:path extrusionOk="0" h="111251" w="128015">
                <a:moveTo>
                  <a:pt x="123443" y="19811"/>
                </a:moveTo>
                <a:lnTo>
                  <a:pt x="123443" y="18287"/>
                </a:lnTo>
                <a:lnTo>
                  <a:pt x="124967" y="9143"/>
                </a:lnTo>
                <a:lnTo>
                  <a:pt x="126491" y="4571"/>
                </a:lnTo>
                <a:lnTo>
                  <a:pt x="128015" y="0"/>
                </a:lnTo>
                <a:lnTo>
                  <a:pt x="126491" y="0"/>
                </a:lnTo>
                <a:lnTo>
                  <a:pt x="124967" y="4571"/>
                </a:lnTo>
                <a:lnTo>
                  <a:pt x="123443" y="9143"/>
                </a:lnTo>
                <a:lnTo>
                  <a:pt x="121919" y="18287"/>
                </a:lnTo>
                <a:lnTo>
                  <a:pt x="118871" y="24383"/>
                </a:lnTo>
                <a:lnTo>
                  <a:pt x="123443" y="19811"/>
                </a:lnTo>
                <a:close/>
              </a:path>
              <a:path extrusionOk="0" h="111251" w="128015">
                <a:moveTo>
                  <a:pt x="27432" y="97535"/>
                </a:moveTo>
                <a:lnTo>
                  <a:pt x="15239" y="102107"/>
                </a:lnTo>
                <a:lnTo>
                  <a:pt x="4572" y="108203"/>
                </a:lnTo>
                <a:lnTo>
                  <a:pt x="1524" y="109727"/>
                </a:lnTo>
                <a:lnTo>
                  <a:pt x="0" y="108203"/>
                </a:lnTo>
                <a:lnTo>
                  <a:pt x="1524" y="111251"/>
                </a:lnTo>
                <a:lnTo>
                  <a:pt x="4572" y="109727"/>
                </a:lnTo>
                <a:lnTo>
                  <a:pt x="16763" y="103631"/>
                </a:lnTo>
                <a:lnTo>
                  <a:pt x="27432" y="99059"/>
                </a:lnTo>
                <a:lnTo>
                  <a:pt x="38100" y="92963"/>
                </a:lnTo>
                <a:lnTo>
                  <a:pt x="27432" y="9753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1" name="Google Shape;1211;p55"/>
          <p:cNvSpPr/>
          <p:nvPr/>
        </p:nvSpPr>
        <p:spPr>
          <a:xfrm>
            <a:off x="3576827" y="3122675"/>
            <a:ext cx="105155" cy="88391"/>
          </a:xfrm>
          <a:custGeom>
            <a:rect b="b" l="l" r="r" t="t"/>
            <a:pathLst>
              <a:path extrusionOk="0" h="88391" w="105155">
                <a:moveTo>
                  <a:pt x="0" y="88391"/>
                </a:moveTo>
                <a:lnTo>
                  <a:pt x="3048" y="86867"/>
                </a:lnTo>
                <a:lnTo>
                  <a:pt x="1524" y="86867"/>
                </a:lnTo>
                <a:lnTo>
                  <a:pt x="4572" y="86867"/>
                </a:lnTo>
                <a:lnTo>
                  <a:pt x="6096" y="85343"/>
                </a:lnTo>
                <a:lnTo>
                  <a:pt x="22860" y="77723"/>
                </a:lnTo>
                <a:lnTo>
                  <a:pt x="38100" y="70103"/>
                </a:lnTo>
                <a:lnTo>
                  <a:pt x="51815" y="62483"/>
                </a:lnTo>
                <a:lnTo>
                  <a:pt x="64008" y="54863"/>
                </a:lnTo>
                <a:lnTo>
                  <a:pt x="74675" y="45719"/>
                </a:lnTo>
                <a:lnTo>
                  <a:pt x="83820" y="36575"/>
                </a:lnTo>
                <a:lnTo>
                  <a:pt x="74675" y="44195"/>
                </a:lnTo>
                <a:lnTo>
                  <a:pt x="64008" y="53339"/>
                </a:lnTo>
                <a:lnTo>
                  <a:pt x="51815" y="60959"/>
                </a:lnTo>
                <a:lnTo>
                  <a:pt x="38100" y="68579"/>
                </a:lnTo>
                <a:lnTo>
                  <a:pt x="22860" y="76199"/>
                </a:lnTo>
                <a:lnTo>
                  <a:pt x="6096" y="83819"/>
                </a:lnTo>
                <a:lnTo>
                  <a:pt x="4572" y="85343"/>
                </a:lnTo>
                <a:lnTo>
                  <a:pt x="1524" y="85343"/>
                </a:lnTo>
                <a:lnTo>
                  <a:pt x="0" y="86867"/>
                </a:lnTo>
                <a:lnTo>
                  <a:pt x="0" y="88391"/>
                </a:lnTo>
                <a:close/>
              </a:path>
              <a:path extrusionOk="0" h="88391" w="105155">
                <a:moveTo>
                  <a:pt x="97536" y="18287"/>
                </a:moveTo>
                <a:lnTo>
                  <a:pt x="91439" y="27431"/>
                </a:lnTo>
                <a:lnTo>
                  <a:pt x="83820" y="36575"/>
                </a:lnTo>
                <a:lnTo>
                  <a:pt x="92963" y="28955"/>
                </a:lnTo>
                <a:lnTo>
                  <a:pt x="99060" y="19811"/>
                </a:lnTo>
                <a:lnTo>
                  <a:pt x="102108" y="9143"/>
                </a:lnTo>
                <a:lnTo>
                  <a:pt x="97536" y="18287"/>
                </a:lnTo>
                <a:close/>
              </a:path>
              <a:path extrusionOk="0" h="88391" w="105155">
                <a:moveTo>
                  <a:pt x="103632" y="0"/>
                </a:moveTo>
                <a:lnTo>
                  <a:pt x="102108" y="4571"/>
                </a:lnTo>
                <a:lnTo>
                  <a:pt x="102108" y="9143"/>
                </a:lnTo>
                <a:lnTo>
                  <a:pt x="103632" y="7619"/>
                </a:lnTo>
                <a:lnTo>
                  <a:pt x="103632" y="4571"/>
                </a:lnTo>
                <a:lnTo>
                  <a:pt x="105155" y="0"/>
                </a:lnTo>
                <a:lnTo>
                  <a:pt x="10363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2" name="Google Shape;1212;p55"/>
          <p:cNvSpPr/>
          <p:nvPr/>
        </p:nvSpPr>
        <p:spPr>
          <a:xfrm>
            <a:off x="3646931" y="3233927"/>
            <a:ext cx="0" cy="1524"/>
          </a:xfrm>
          <a:custGeom>
            <a:rect b="b" l="l" r="r" t="t"/>
            <a:pathLst>
              <a:path extrusionOk="0" h="1524" w="120000">
                <a:moveTo>
                  <a:pt x="0" y="0"/>
                </a:moveTo>
                <a:lnTo>
                  <a:pt x="0" y="152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3" name="Google Shape;1213;p55"/>
          <p:cNvSpPr/>
          <p:nvPr/>
        </p:nvSpPr>
        <p:spPr>
          <a:xfrm>
            <a:off x="3326891" y="3233927"/>
            <a:ext cx="320039" cy="53339"/>
          </a:xfrm>
          <a:custGeom>
            <a:rect b="b" l="l" r="r" t="t"/>
            <a:pathLst>
              <a:path extrusionOk="0" h="53339" w="320039">
                <a:moveTo>
                  <a:pt x="1524" y="53339"/>
                </a:moveTo>
                <a:lnTo>
                  <a:pt x="22860" y="53339"/>
                </a:lnTo>
                <a:lnTo>
                  <a:pt x="45720" y="51815"/>
                </a:lnTo>
                <a:lnTo>
                  <a:pt x="67056" y="50291"/>
                </a:lnTo>
                <a:lnTo>
                  <a:pt x="88391" y="50291"/>
                </a:lnTo>
                <a:lnTo>
                  <a:pt x="108203" y="47243"/>
                </a:lnTo>
                <a:lnTo>
                  <a:pt x="129539" y="45719"/>
                </a:lnTo>
                <a:lnTo>
                  <a:pt x="149351" y="42672"/>
                </a:lnTo>
                <a:lnTo>
                  <a:pt x="169163" y="39624"/>
                </a:lnTo>
                <a:lnTo>
                  <a:pt x="187451" y="36575"/>
                </a:lnTo>
                <a:lnTo>
                  <a:pt x="207263" y="33527"/>
                </a:lnTo>
                <a:lnTo>
                  <a:pt x="225551" y="28955"/>
                </a:lnTo>
                <a:lnTo>
                  <a:pt x="243839" y="24384"/>
                </a:lnTo>
                <a:lnTo>
                  <a:pt x="260603" y="19812"/>
                </a:lnTo>
                <a:lnTo>
                  <a:pt x="278891" y="15239"/>
                </a:lnTo>
                <a:lnTo>
                  <a:pt x="295656" y="9143"/>
                </a:lnTo>
                <a:lnTo>
                  <a:pt x="312420" y="4572"/>
                </a:lnTo>
                <a:lnTo>
                  <a:pt x="320039" y="1524"/>
                </a:lnTo>
                <a:lnTo>
                  <a:pt x="320039" y="0"/>
                </a:lnTo>
                <a:lnTo>
                  <a:pt x="310896" y="3048"/>
                </a:lnTo>
                <a:lnTo>
                  <a:pt x="294132" y="9143"/>
                </a:lnTo>
                <a:lnTo>
                  <a:pt x="277368" y="13715"/>
                </a:lnTo>
                <a:lnTo>
                  <a:pt x="260603" y="18287"/>
                </a:lnTo>
                <a:lnTo>
                  <a:pt x="243839" y="22860"/>
                </a:lnTo>
                <a:lnTo>
                  <a:pt x="225551" y="27431"/>
                </a:lnTo>
                <a:lnTo>
                  <a:pt x="205739" y="32003"/>
                </a:lnTo>
                <a:lnTo>
                  <a:pt x="187451" y="35051"/>
                </a:lnTo>
                <a:lnTo>
                  <a:pt x="169163" y="38100"/>
                </a:lnTo>
                <a:lnTo>
                  <a:pt x="149351" y="41148"/>
                </a:lnTo>
                <a:lnTo>
                  <a:pt x="129539" y="44196"/>
                </a:lnTo>
                <a:lnTo>
                  <a:pt x="108203" y="45719"/>
                </a:lnTo>
                <a:lnTo>
                  <a:pt x="88391" y="48767"/>
                </a:lnTo>
                <a:lnTo>
                  <a:pt x="67056" y="48767"/>
                </a:lnTo>
                <a:lnTo>
                  <a:pt x="45720" y="50291"/>
                </a:lnTo>
                <a:lnTo>
                  <a:pt x="22860" y="51815"/>
                </a:lnTo>
                <a:lnTo>
                  <a:pt x="0" y="51815"/>
                </a:lnTo>
                <a:lnTo>
                  <a:pt x="1524" y="5333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4" name="Google Shape;1214;p55"/>
          <p:cNvSpPr/>
          <p:nvPr/>
        </p:nvSpPr>
        <p:spPr>
          <a:xfrm>
            <a:off x="3646931" y="3232403"/>
            <a:ext cx="1524" cy="3048"/>
          </a:xfrm>
          <a:custGeom>
            <a:rect b="b" l="l" r="r" t="t"/>
            <a:pathLst>
              <a:path extrusionOk="0" h="3048" w="1524">
                <a:moveTo>
                  <a:pt x="0" y="3048"/>
                </a:moveTo>
                <a:lnTo>
                  <a:pt x="1524" y="0"/>
                </a:lnTo>
                <a:lnTo>
                  <a:pt x="0" y="1524"/>
                </a:lnTo>
                <a:lnTo>
                  <a:pt x="0" y="304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5" name="Google Shape;1215;p55"/>
          <p:cNvSpPr/>
          <p:nvPr/>
        </p:nvSpPr>
        <p:spPr>
          <a:xfrm>
            <a:off x="3326891" y="3259835"/>
            <a:ext cx="394715" cy="67056"/>
          </a:xfrm>
          <a:custGeom>
            <a:rect b="b" l="l" r="r" t="t"/>
            <a:pathLst>
              <a:path extrusionOk="0" h="67056" w="394715">
                <a:moveTo>
                  <a:pt x="1524" y="67056"/>
                </a:moveTo>
                <a:lnTo>
                  <a:pt x="28956" y="67056"/>
                </a:lnTo>
                <a:lnTo>
                  <a:pt x="56387" y="65532"/>
                </a:lnTo>
                <a:lnTo>
                  <a:pt x="70103" y="65532"/>
                </a:lnTo>
                <a:lnTo>
                  <a:pt x="83820" y="64008"/>
                </a:lnTo>
                <a:lnTo>
                  <a:pt x="111251" y="62484"/>
                </a:lnTo>
                <a:lnTo>
                  <a:pt x="137160" y="59436"/>
                </a:lnTo>
                <a:lnTo>
                  <a:pt x="149351" y="57912"/>
                </a:lnTo>
                <a:lnTo>
                  <a:pt x="163068" y="57912"/>
                </a:lnTo>
                <a:lnTo>
                  <a:pt x="188975" y="53340"/>
                </a:lnTo>
                <a:lnTo>
                  <a:pt x="201168" y="51816"/>
                </a:lnTo>
                <a:lnTo>
                  <a:pt x="213360" y="50292"/>
                </a:lnTo>
                <a:lnTo>
                  <a:pt x="225551" y="47244"/>
                </a:lnTo>
                <a:lnTo>
                  <a:pt x="231648" y="47244"/>
                </a:lnTo>
                <a:lnTo>
                  <a:pt x="237744" y="45720"/>
                </a:lnTo>
                <a:lnTo>
                  <a:pt x="262127" y="41148"/>
                </a:lnTo>
                <a:lnTo>
                  <a:pt x="266700" y="39624"/>
                </a:lnTo>
                <a:lnTo>
                  <a:pt x="269748" y="38100"/>
                </a:lnTo>
                <a:lnTo>
                  <a:pt x="272796" y="38100"/>
                </a:lnTo>
                <a:lnTo>
                  <a:pt x="284988" y="35052"/>
                </a:lnTo>
                <a:lnTo>
                  <a:pt x="307848" y="30480"/>
                </a:lnTo>
                <a:lnTo>
                  <a:pt x="330708" y="24384"/>
                </a:lnTo>
                <a:lnTo>
                  <a:pt x="341375" y="19812"/>
                </a:lnTo>
                <a:lnTo>
                  <a:pt x="352044" y="16764"/>
                </a:lnTo>
                <a:lnTo>
                  <a:pt x="373379" y="9144"/>
                </a:lnTo>
                <a:lnTo>
                  <a:pt x="384047" y="6096"/>
                </a:lnTo>
                <a:lnTo>
                  <a:pt x="388619" y="3048"/>
                </a:lnTo>
                <a:lnTo>
                  <a:pt x="394715" y="1524"/>
                </a:lnTo>
                <a:lnTo>
                  <a:pt x="393191" y="0"/>
                </a:lnTo>
                <a:lnTo>
                  <a:pt x="388619" y="1524"/>
                </a:lnTo>
                <a:lnTo>
                  <a:pt x="382523" y="4572"/>
                </a:lnTo>
                <a:lnTo>
                  <a:pt x="373379" y="7620"/>
                </a:lnTo>
                <a:lnTo>
                  <a:pt x="352044" y="15240"/>
                </a:lnTo>
                <a:lnTo>
                  <a:pt x="339851" y="18288"/>
                </a:lnTo>
                <a:lnTo>
                  <a:pt x="329184" y="22860"/>
                </a:lnTo>
                <a:lnTo>
                  <a:pt x="307848" y="28956"/>
                </a:lnTo>
                <a:lnTo>
                  <a:pt x="284988" y="33528"/>
                </a:lnTo>
                <a:lnTo>
                  <a:pt x="272796" y="36576"/>
                </a:lnTo>
                <a:lnTo>
                  <a:pt x="269748" y="36576"/>
                </a:lnTo>
                <a:lnTo>
                  <a:pt x="266700" y="38100"/>
                </a:lnTo>
                <a:lnTo>
                  <a:pt x="260603" y="39624"/>
                </a:lnTo>
                <a:lnTo>
                  <a:pt x="237744" y="44196"/>
                </a:lnTo>
                <a:lnTo>
                  <a:pt x="231648" y="45720"/>
                </a:lnTo>
                <a:lnTo>
                  <a:pt x="225551" y="45720"/>
                </a:lnTo>
                <a:lnTo>
                  <a:pt x="213360" y="48768"/>
                </a:lnTo>
                <a:lnTo>
                  <a:pt x="199644" y="50292"/>
                </a:lnTo>
                <a:lnTo>
                  <a:pt x="187451" y="51816"/>
                </a:lnTo>
                <a:lnTo>
                  <a:pt x="163068" y="56388"/>
                </a:lnTo>
                <a:lnTo>
                  <a:pt x="149351" y="56388"/>
                </a:lnTo>
                <a:lnTo>
                  <a:pt x="137160" y="57912"/>
                </a:lnTo>
                <a:lnTo>
                  <a:pt x="111251" y="60960"/>
                </a:lnTo>
                <a:lnTo>
                  <a:pt x="83820" y="62484"/>
                </a:lnTo>
                <a:lnTo>
                  <a:pt x="70103" y="64008"/>
                </a:lnTo>
                <a:lnTo>
                  <a:pt x="56387" y="64008"/>
                </a:lnTo>
                <a:lnTo>
                  <a:pt x="28956" y="65532"/>
                </a:lnTo>
                <a:lnTo>
                  <a:pt x="0" y="65532"/>
                </a:lnTo>
                <a:lnTo>
                  <a:pt x="1524" y="6705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6" name="Google Shape;1216;p55"/>
          <p:cNvSpPr/>
          <p:nvPr/>
        </p:nvSpPr>
        <p:spPr>
          <a:xfrm>
            <a:off x="3646931" y="3233927"/>
            <a:ext cx="74675" cy="27431"/>
          </a:xfrm>
          <a:custGeom>
            <a:rect b="b" l="l" r="r" t="t"/>
            <a:pathLst>
              <a:path extrusionOk="0" h="27431" w="74675">
                <a:moveTo>
                  <a:pt x="74675" y="27431"/>
                </a:moveTo>
                <a:lnTo>
                  <a:pt x="74675" y="25907"/>
                </a:lnTo>
                <a:lnTo>
                  <a:pt x="0" y="0"/>
                </a:lnTo>
                <a:lnTo>
                  <a:pt x="0" y="1524"/>
                </a:lnTo>
                <a:lnTo>
                  <a:pt x="74675" y="2743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7" name="Google Shape;1217;p55"/>
          <p:cNvSpPr/>
          <p:nvPr/>
        </p:nvSpPr>
        <p:spPr>
          <a:xfrm>
            <a:off x="3326891" y="3282695"/>
            <a:ext cx="461771" cy="82296"/>
          </a:xfrm>
          <a:custGeom>
            <a:rect b="b" l="l" r="r" t="t"/>
            <a:pathLst>
              <a:path extrusionOk="0" h="82296" w="461771">
                <a:moveTo>
                  <a:pt x="1524" y="82296"/>
                </a:moveTo>
                <a:lnTo>
                  <a:pt x="32003" y="82296"/>
                </a:lnTo>
                <a:lnTo>
                  <a:pt x="62484" y="80772"/>
                </a:lnTo>
                <a:lnTo>
                  <a:pt x="92963" y="79248"/>
                </a:lnTo>
                <a:lnTo>
                  <a:pt x="108203" y="77724"/>
                </a:lnTo>
                <a:lnTo>
                  <a:pt x="123444" y="77724"/>
                </a:lnTo>
                <a:lnTo>
                  <a:pt x="137160" y="76200"/>
                </a:lnTo>
                <a:lnTo>
                  <a:pt x="144779" y="74675"/>
                </a:lnTo>
                <a:lnTo>
                  <a:pt x="152400" y="74675"/>
                </a:lnTo>
                <a:lnTo>
                  <a:pt x="166115" y="73151"/>
                </a:lnTo>
                <a:lnTo>
                  <a:pt x="181356" y="71628"/>
                </a:lnTo>
                <a:lnTo>
                  <a:pt x="195072" y="68580"/>
                </a:lnTo>
                <a:lnTo>
                  <a:pt x="208787" y="67056"/>
                </a:lnTo>
                <a:lnTo>
                  <a:pt x="237744" y="64008"/>
                </a:lnTo>
                <a:lnTo>
                  <a:pt x="251460" y="60960"/>
                </a:lnTo>
                <a:lnTo>
                  <a:pt x="263651" y="57912"/>
                </a:lnTo>
                <a:lnTo>
                  <a:pt x="271272" y="56387"/>
                </a:lnTo>
                <a:lnTo>
                  <a:pt x="274320" y="56387"/>
                </a:lnTo>
                <a:lnTo>
                  <a:pt x="277368" y="54863"/>
                </a:lnTo>
                <a:lnTo>
                  <a:pt x="291084" y="53339"/>
                </a:lnTo>
                <a:lnTo>
                  <a:pt x="303275" y="50292"/>
                </a:lnTo>
                <a:lnTo>
                  <a:pt x="316991" y="47244"/>
                </a:lnTo>
                <a:lnTo>
                  <a:pt x="342900" y="41148"/>
                </a:lnTo>
                <a:lnTo>
                  <a:pt x="367283" y="33528"/>
                </a:lnTo>
                <a:lnTo>
                  <a:pt x="379475" y="28956"/>
                </a:lnTo>
                <a:lnTo>
                  <a:pt x="391667" y="25908"/>
                </a:lnTo>
                <a:lnTo>
                  <a:pt x="414527" y="16763"/>
                </a:lnTo>
                <a:lnTo>
                  <a:pt x="420623" y="15239"/>
                </a:lnTo>
                <a:lnTo>
                  <a:pt x="426719" y="13716"/>
                </a:lnTo>
                <a:lnTo>
                  <a:pt x="438911" y="9144"/>
                </a:lnTo>
                <a:lnTo>
                  <a:pt x="461771" y="1524"/>
                </a:lnTo>
                <a:lnTo>
                  <a:pt x="460247" y="0"/>
                </a:lnTo>
                <a:lnTo>
                  <a:pt x="437387" y="7620"/>
                </a:lnTo>
                <a:lnTo>
                  <a:pt x="425195" y="12192"/>
                </a:lnTo>
                <a:lnTo>
                  <a:pt x="420623" y="13716"/>
                </a:lnTo>
                <a:lnTo>
                  <a:pt x="414527" y="15239"/>
                </a:lnTo>
                <a:lnTo>
                  <a:pt x="390143" y="24384"/>
                </a:lnTo>
                <a:lnTo>
                  <a:pt x="377951" y="27432"/>
                </a:lnTo>
                <a:lnTo>
                  <a:pt x="365760" y="32004"/>
                </a:lnTo>
                <a:lnTo>
                  <a:pt x="341375" y="39624"/>
                </a:lnTo>
                <a:lnTo>
                  <a:pt x="316991" y="45720"/>
                </a:lnTo>
                <a:lnTo>
                  <a:pt x="303275" y="48768"/>
                </a:lnTo>
                <a:lnTo>
                  <a:pt x="291084" y="51816"/>
                </a:lnTo>
                <a:lnTo>
                  <a:pt x="277368" y="53339"/>
                </a:lnTo>
                <a:lnTo>
                  <a:pt x="272796" y="54863"/>
                </a:lnTo>
                <a:lnTo>
                  <a:pt x="269748" y="54863"/>
                </a:lnTo>
                <a:lnTo>
                  <a:pt x="263651" y="56387"/>
                </a:lnTo>
                <a:lnTo>
                  <a:pt x="249936" y="59436"/>
                </a:lnTo>
                <a:lnTo>
                  <a:pt x="237744" y="62484"/>
                </a:lnTo>
                <a:lnTo>
                  <a:pt x="208787" y="65532"/>
                </a:lnTo>
                <a:lnTo>
                  <a:pt x="195072" y="67056"/>
                </a:lnTo>
                <a:lnTo>
                  <a:pt x="181356" y="70104"/>
                </a:lnTo>
                <a:lnTo>
                  <a:pt x="166115" y="71628"/>
                </a:lnTo>
                <a:lnTo>
                  <a:pt x="152400" y="73151"/>
                </a:lnTo>
                <a:lnTo>
                  <a:pt x="144779" y="73151"/>
                </a:lnTo>
                <a:lnTo>
                  <a:pt x="137160" y="74675"/>
                </a:lnTo>
                <a:lnTo>
                  <a:pt x="123444" y="76200"/>
                </a:lnTo>
                <a:lnTo>
                  <a:pt x="108203" y="76200"/>
                </a:lnTo>
                <a:lnTo>
                  <a:pt x="92963" y="77724"/>
                </a:lnTo>
                <a:lnTo>
                  <a:pt x="62484" y="79248"/>
                </a:lnTo>
                <a:lnTo>
                  <a:pt x="32003" y="80772"/>
                </a:lnTo>
                <a:lnTo>
                  <a:pt x="0" y="80772"/>
                </a:lnTo>
                <a:lnTo>
                  <a:pt x="1524" y="822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8" name="Google Shape;1218;p55"/>
          <p:cNvSpPr/>
          <p:nvPr/>
        </p:nvSpPr>
        <p:spPr>
          <a:xfrm>
            <a:off x="3787139" y="3282695"/>
            <a:ext cx="74675" cy="28956"/>
          </a:xfrm>
          <a:custGeom>
            <a:rect b="b" l="l" r="r" t="t"/>
            <a:pathLst>
              <a:path extrusionOk="0" h="28956" w="74675">
                <a:moveTo>
                  <a:pt x="73151" y="28956"/>
                </a:moveTo>
                <a:lnTo>
                  <a:pt x="74675" y="27432"/>
                </a:lnTo>
                <a:lnTo>
                  <a:pt x="1524" y="0"/>
                </a:lnTo>
                <a:lnTo>
                  <a:pt x="0" y="1524"/>
                </a:lnTo>
                <a:lnTo>
                  <a:pt x="73151" y="2895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9" name="Google Shape;1219;p55"/>
          <p:cNvSpPr/>
          <p:nvPr/>
        </p:nvSpPr>
        <p:spPr>
          <a:xfrm>
            <a:off x="3787139" y="3122675"/>
            <a:ext cx="170687" cy="161543"/>
          </a:xfrm>
          <a:custGeom>
            <a:rect b="b" l="l" r="r" t="t"/>
            <a:pathLst>
              <a:path extrusionOk="0" h="161543" w="170687">
                <a:moveTo>
                  <a:pt x="12191" y="156971"/>
                </a:moveTo>
                <a:lnTo>
                  <a:pt x="0" y="160019"/>
                </a:lnTo>
                <a:lnTo>
                  <a:pt x="1524" y="161543"/>
                </a:lnTo>
                <a:lnTo>
                  <a:pt x="12191" y="156971"/>
                </a:lnTo>
                <a:close/>
              </a:path>
              <a:path extrusionOk="0" h="161543" w="170687">
                <a:moveTo>
                  <a:pt x="30479" y="147827"/>
                </a:moveTo>
                <a:lnTo>
                  <a:pt x="12191" y="156971"/>
                </a:lnTo>
                <a:lnTo>
                  <a:pt x="30479" y="149351"/>
                </a:lnTo>
                <a:lnTo>
                  <a:pt x="39624" y="144779"/>
                </a:lnTo>
                <a:lnTo>
                  <a:pt x="42672" y="141731"/>
                </a:lnTo>
                <a:lnTo>
                  <a:pt x="48767" y="140207"/>
                </a:lnTo>
                <a:lnTo>
                  <a:pt x="64008" y="131063"/>
                </a:lnTo>
                <a:lnTo>
                  <a:pt x="79248" y="121919"/>
                </a:lnTo>
                <a:lnTo>
                  <a:pt x="92963" y="112775"/>
                </a:lnTo>
                <a:lnTo>
                  <a:pt x="106679" y="103631"/>
                </a:lnTo>
                <a:lnTo>
                  <a:pt x="112775" y="99059"/>
                </a:lnTo>
                <a:lnTo>
                  <a:pt x="114300" y="96011"/>
                </a:lnTo>
                <a:lnTo>
                  <a:pt x="117348" y="94487"/>
                </a:lnTo>
                <a:lnTo>
                  <a:pt x="128015" y="85343"/>
                </a:lnTo>
                <a:lnTo>
                  <a:pt x="129539" y="85343"/>
                </a:lnTo>
                <a:lnTo>
                  <a:pt x="131063" y="82295"/>
                </a:lnTo>
                <a:lnTo>
                  <a:pt x="132587" y="79247"/>
                </a:lnTo>
                <a:lnTo>
                  <a:pt x="137160" y="74675"/>
                </a:lnTo>
                <a:lnTo>
                  <a:pt x="146303" y="64007"/>
                </a:lnTo>
                <a:lnTo>
                  <a:pt x="152400" y="53339"/>
                </a:lnTo>
                <a:lnTo>
                  <a:pt x="153924" y="51815"/>
                </a:lnTo>
                <a:lnTo>
                  <a:pt x="155448" y="48767"/>
                </a:lnTo>
                <a:lnTo>
                  <a:pt x="158496" y="44195"/>
                </a:lnTo>
                <a:lnTo>
                  <a:pt x="163067" y="33527"/>
                </a:lnTo>
                <a:lnTo>
                  <a:pt x="164591" y="27431"/>
                </a:lnTo>
                <a:lnTo>
                  <a:pt x="166115" y="24383"/>
                </a:lnTo>
                <a:lnTo>
                  <a:pt x="166115" y="22859"/>
                </a:lnTo>
                <a:lnTo>
                  <a:pt x="169163" y="10667"/>
                </a:lnTo>
                <a:lnTo>
                  <a:pt x="170687" y="0"/>
                </a:lnTo>
                <a:lnTo>
                  <a:pt x="167639" y="0"/>
                </a:lnTo>
                <a:lnTo>
                  <a:pt x="167639" y="10667"/>
                </a:lnTo>
                <a:lnTo>
                  <a:pt x="164591" y="21335"/>
                </a:lnTo>
                <a:lnTo>
                  <a:pt x="164591" y="24383"/>
                </a:lnTo>
                <a:lnTo>
                  <a:pt x="163067" y="27431"/>
                </a:lnTo>
                <a:lnTo>
                  <a:pt x="161543" y="32003"/>
                </a:lnTo>
                <a:lnTo>
                  <a:pt x="156972" y="42671"/>
                </a:lnTo>
                <a:lnTo>
                  <a:pt x="153924" y="47243"/>
                </a:lnTo>
                <a:lnTo>
                  <a:pt x="152400" y="50291"/>
                </a:lnTo>
                <a:lnTo>
                  <a:pt x="150875" y="53339"/>
                </a:lnTo>
                <a:lnTo>
                  <a:pt x="144779" y="64007"/>
                </a:lnTo>
                <a:lnTo>
                  <a:pt x="137160" y="73151"/>
                </a:lnTo>
                <a:lnTo>
                  <a:pt x="132587" y="77723"/>
                </a:lnTo>
                <a:lnTo>
                  <a:pt x="129539" y="80771"/>
                </a:lnTo>
                <a:lnTo>
                  <a:pt x="128015" y="83819"/>
                </a:lnTo>
                <a:lnTo>
                  <a:pt x="117348" y="92963"/>
                </a:lnTo>
                <a:lnTo>
                  <a:pt x="114300" y="94487"/>
                </a:lnTo>
                <a:lnTo>
                  <a:pt x="111251" y="97535"/>
                </a:lnTo>
                <a:lnTo>
                  <a:pt x="105155" y="102107"/>
                </a:lnTo>
                <a:lnTo>
                  <a:pt x="92963" y="111251"/>
                </a:lnTo>
                <a:lnTo>
                  <a:pt x="79248" y="120395"/>
                </a:lnTo>
                <a:lnTo>
                  <a:pt x="64008" y="129539"/>
                </a:lnTo>
                <a:lnTo>
                  <a:pt x="47243" y="138683"/>
                </a:lnTo>
                <a:lnTo>
                  <a:pt x="42672" y="140207"/>
                </a:lnTo>
                <a:lnTo>
                  <a:pt x="41148" y="141731"/>
                </a:lnTo>
                <a:lnTo>
                  <a:pt x="38100" y="143255"/>
                </a:lnTo>
                <a:lnTo>
                  <a:pt x="30479" y="14782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0" name="Google Shape;1220;p55"/>
          <p:cNvSpPr/>
          <p:nvPr/>
        </p:nvSpPr>
        <p:spPr>
          <a:xfrm>
            <a:off x="3326891" y="3310127"/>
            <a:ext cx="534923" cy="94487"/>
          </a:xfrm>
          <a:custGeom>
            <a:rect b="b" l="l" r="r" t="t"/>
            <a:pathLst>
              <a:path extrusionOk="0" h="94487" w="534923">
                <a:moveTo>
                  <a:pt x="1524" y="94487"/>
                </a:moveTo>
                <a:lnTo>
                  <a:pt x="38100" y="94487"/>
                </a:lnTo>
                <a:lnTo>
                  <a:pt x="45720" y="92963"/>
                </a:lnTo>
                <a:lnTo>
                  <a:pt x="73151" y="92963"/>
                </a:lnTo>
                <a:lnTo>
                  <a:pt x="109727" y="89915"/>
                </a:lnTo>
                <a:lnTo>
                  <a:pt x="126491" y="89915"/>
                </a:lnTo>
                <a:lnTo>
                  <a:pt x="144779" y="88391"/>
                </a:lnTo>
                <a:lnTo>
                  <a:pt x="178308" y="85343"/>
                </a:lnTo>
                <a:lnTo>
                  <a:pt x="195072" y="83819"/>
                </a:lnTo>
                <a:lnTo>
                  <a:pt x="204215" y="82296"/>
                </a:lnTo>
                <a:lnTo>
                  <a:pt x="211836" y="82296"/>
                </a:lnTo>
                <a:lnTo>
                  <a:pt x="220979" y="80772"/>
                </a:lnTo>
                <a:lnTo>
                  <a:pt x="228600" y="79248"/>
                </a:lnTo>
                <a:lnTo>
                  <a:pt x="245363" y="77724"/>
                </a:lnTo>
                <a:lnTo>
                  <a:pt x="278891" y="71627"/>
                </a:lnTo>
                <a:lnTo>
                  <a:pt x="294132" y="70103"/>
                </a:lnTo>
                <a:lnTo>
                  <a:pt x="309372" y="67055"/>
                </a:lnTo>
                <a:lnTo>
                  <a:pt x="339851" y="60960"/>
                </a:lnTo>
                <a:lnTo>
                  <a:pt x="370331" y="53339"/>
                </a:lnTo>
                <a:lnTo>
                  <a:pt x="377951" y="51815"/>
                </a:lnTo>
                <a:lnTo>
                  <a:pt x="380999" y="50291"/>
                </a:lnTo>
                <a:lnTo>
                  <a:pt x="385571" y="50291"/>
                </a:lnTo>
                <a:lnTo>
                  <a:pt x="400811" y="45719"/>
                </a:lnTo>
                <a:lnTo>
                  <a:pt x="428243" y="38100"/>
                </a:lnTo>
                <a:lnTo>
                  <a:pt x="432815" y="36575"/>
                </a:lnTo>
                <a:lnTo>
                  <a:pt x="435863" y="35051"/>
                </a:lnTo>
                <a:lnTo>
                  <a:pt x="443483" y="33527"/>
                </a:lnTo>
                <a:lnTo>
                  <a:pt x="457199" y="28955"/>
                </a:lnTo>
                <a:lnTo>
                  <a:pt x="470915" y="24384"/>
                </a:lnTo>
                <a:lnTo>
                  <a:pt x="477011" y="22860"/>
                </a:lnTo>
                <a:lnTo>
                  <a:pt x="484631" y="19812"/>
                </a:lnTo>
                <a:lnTo>
                  <a:pt x="512063" y="10667"/>
                </a:lnTo>
                <a:lnTo>
                  <a:pt x="534923" y="1524"/>
                </a:lnTo>
                <a:lnTo>
                  <a:pt x="533399" y="0"/>
                </a:lnTo>
                <a:lnTo>
                  <a:pt x="510539" y="9143"/>
                </a:lnTo>
                <a:lnTo>
                  <a:pt x="484631" y="18287"/>
                </a:lnTo>
                <a:lnTo>
                  <a:pt x="477011" y="21336"/>
                </a:lnTo>
                <a:lnTo>
                  <a:pt x="469391" y="22860"/>
                </a:lnTo>
                <a:lnTo>
                  <a:pt x="457199" y="27431"/>
                </a:lnTo>
                <a:lnTo>
                  <a:pt x="441959" y="32003"/>
                </a:lnTo>
                <a:lnTo>
                  <a:pt x="435863" y="33527"/>
                </a:lnTo>
                <a:lnTo>
                  <a:pt x="431291" y="35051"/>
                </a:lnTo>
                <a:lnTo>
                  <a:pt x="428243" y="36575"/>
                </a:lnTo>
                <a:lnTo>
                  <a:pt x="400811" y="44196"/>
                </a:lnTo>
                <a:lnTo>
                  <a:pt x="385571" y="48767"/>
                </a:lnTo>
                <a:lnTo>
                  <a:pt x="380999" y="48767"/>
                </a:lnTo>
                <a:lnTo>
                  <a:pt x="377951" y="50291"/>
                </a:lnTo>
                <a:lnTo>
                  <a:pt x="370331" y="51815"/>
                </a:lnTo>
                <a:lnTo>
                  <a:pt x="339851" y="59436"/>
                </a:lnTo>
                <a:lnTo>
                  <a:pt x="309372" y="65531"/>
                </a:lnTo>
                <a:lnTo>
                  <a:pt x="294132" y="67055"/>
                </a:lnTo>
                <a:lnTo>
                  <a:pt x="277368" y="70103"/>
                </a:lnTo>
                <a:lnTo>
                  <a:pt x="245363" y="76200"/>
                </a:lnTo>
                <a:lnTo>
                  <a:pt x="228600" y="77724"/>
                </a:lnTo>
                <a:lnTo>
                  <a:pt x="220979" y="79248"/>
                </a:lnTo>
                <a:lnTo>
                  <a:pt x="211836" y="80772"/>
                </a:lnTo>
                <a:lnTo>
                  <a:pt x="204215" y="80772"/>
                </a:lnTo>
                <a:lnTo>
                  <a:pt x="195072" y="82296"/>
                </a:lnTo>
                <a:lnTo>
                  <a:pt x="178308" y="83819"/>
                </a:lnTo>
                <a:lnTo>
                  <a:pt x="144779" y="86867"/>
                </a:lnTo>
                <a:lnTo>
                  <a:pt x="126491" y="88391"/>
                </a:lnTo>
                <a:lnTo>
                  <a:pt x="109727" y="88391"/>
                </a:lnTo>
                <a:lnTo>
                  <a:pt x="73151" y="91439"/>
                </a:lnTo>
                <a:lnTo>
                  <a:pt x="45720" y="91439"/>
                </a:lnTo>
                <a:lnTo>
                  <a:pt x="38100" y="92963"/>
                </a:lnTo>
                <a:lnTo>
                  <a:pt x="0" y="92963"/>
                </a:lnTo>
                <a:lnTo>
                  <a:pt x="1524" y="944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1" name="Google Shape;1221;p55"/>
          <p:cNvSpPr/>
          <p:nvPr/>
        </p:nvSpPr>
        <p:spPr>
          <a:xfrm>
            <a:off x="3860291" y="3122675"/>
            <a:ext cx="190500" cy="188975"/>
          </a:xfrm>
          <a:custGeom>
            <a:rect b="b" l="l" r="r" t="t"/>
            <a:pathLst>
              <a:path extrusionOk="0" h="188975" w="190500">
                <a:moveTo>
                  <a:pt x="1524" y="188975"/>
                </a:moveTo>
                <a:lnTo>
                  <a:pt x="4572" y="185927"/>
                </a:lnTo>
                <a:lnTo>
                  <a:pt x="27432" y="175259"/>
                </a:lnTo>
                <a:lnTo>
                  <a:pt x="36575" y="170687"/>
                </a:lnTo>
                <a:lnTo>
                  <a:pt x="47244" y="166115"/>
                </a:lnTo>
                <a:lnTo>
                  <a:pt x="56387" y="160019"/>
                </a:lnTo>
                <a:lnTo>
                  <a:pt x="62484" y="156971"/>
                </a:lnTo>
                <a:lnTo>
                  <a:pt x="67056" y="155447"/>
                </a:lnTo>
                <a:lnTo>
                  <a:pt x="85344" y="144779"/>
                </a:lnTo>
                <a:lnTo>
                  <a:pt x="92963" y="138683"/>
                </a:lnTo>
                <a:lnTo>
                  <a:pt x="102108" y="134111"/>
                </a:lnTo>
                <a:lnTo>
                  <a:pt x="117348" y="123443"/>
                </a:lnTo>
                <a:lnTo>
                  <a:pt x="131063" y="111251"/>
                </a:lnTo>
                <a:lnTo>
                  <a:pt x="137160" y="105155"/>
                </a:lnTo>
                <a:lnTo>
                  <a:pt x="143256" y="100583"/>
                </a:lnTo>
                <a:lnTo>
                  <a:pt x="153924" y="88391"/>
                </a:lnTo>
                <a:lnTo>
                  <a:pt x="163067" y="76199"/>
                </a:lnTo>
                <a:lnTo>
                  <a:pt x="167639" y="70103"/>
                </a:lnTo>
                <a:lnTo>
                  <a:pt x="170687" y="64007"/>
                </a:lnTo>
                <a:lnTo>
                  <a:pt x="175260" y="57911"/>
                </a:lnTo>
                <a:lnTo>
                  <a:pt x="178308" y="51815"/>
                </a:lnTo>
                <a:lnTo>
                  <a:pt x="179832" y="45719"/>
                </a:lnTo>
                <a:lnTo>
                  <a:pt x="182879" y="39623"/>
                </a:lnTo>
                <a:lnTo>
                  <a:pt x="184403" y="32003"/>
                </a:lnTo>
                <a:lnTo>
                  <a:pt x="185927" y="28955"/>
                </a:lnTo>
                <a:lnTo>
                  <a:pt x="187451" y="25907"/>
                </a:lnTo>
                <a:lnTo>
                  <a:pt x="188975" y="13715"/>
                </a:lnTo>
                <a:lnTo>
                  <a:pt x="190500" y="0"/>
                </a:lnTo>
                <a:lnTo>
                  <a:pt x="188975" y="0"/>
                </a:lnTo>
                <a:lnTo>
                  <a:pt x="187451" y="13715"/>
                </a:lnTo>
                <a:lnTo>
                  <a:pt x="185927" y="25907"/>
                </a:lnTo>
                <a:lnTo>
                  <a:pt x="184403" y="28955"/>
                </a:lnTo>
                <a:lnTo>
                  <a:pt x="182879" y="32003"/>
                </a:lnTo>
                <a:lnTo>
                  <a:pt x="181356" y="38099"/>
                </a:lnTo>
                <a:lnTo>
                  <a:pt x="178308" y="44195"/>
                </a:lnTo>
                <a:lnTo>
                  <a:pt x="176784" y="50291"/>
                </a:lnTo>
                <a:lnTo>
                  <a:pt x="173736" y="56387"/>
                </a:lnTo>
                <a:lnTo>
                  <a:pt x="170687" y="62483"/>
                </a:lnTo>
                <a:lnTo>
                  <a:pt x="166115" y="68579"/>
                </a:lnTo>
                <a:lnTo>
                  <a:pt x="161544" y="74675"/>
                </a:lnTo>
                <a:lnTo>
                  <a:pt x="152400" y="86867"/>
                </a:lnTo>
                <a:lnTo>
                  <a:pt x="141732" y="99059"/>
                </a:lnTo>
                <a:lnTo>
                  <a:pt x="135636" y="105155"/>
                </a:lnTo>
                <a:lnTo>
                  <a:pt x="129539" y="109727"/>
                </a:lnTo>
                <a:lnTo>
                  <a:pt x="115824" y="121919"/>
                </a:lnTo>
                <a:lnTo>
                  <a:pt x="100584" y="132587"/>
                </a:lnTo>
                <a:lnTo>
                  <a:pt x="92963" y="137159"/>
                </a:lnTo>
                <a:lnTo>
                  <a:pt x="83820" y="143255"/>
                </a:lnTo>
                <a:lnTo>
                  <a:pt x="67056" y="153923"/>
                </a:lnTo>
                <a:lnTo>
                  <a:pt x="60960" y="156971"/>
                </a:lnTo>
                <a:lnTo>
                  <a:pt x="56387" y="158495"/>
                </a:lnTo>
                <a:lnTo>
                  <a:pt x="47244" y="164591"/>
                </a:lnTo>
                <a:lnTo>
                  <a:pt x="36575" y="169163"/>
                </a:lnTo>
                <a:lnTo>
                  <a:pt x="25908" y="175259"/>
                </a:lnTo>
                <a:lnTo>
                  <a:pt x="4572" y="184403"/>
                </a:lnTo>
                <a:lnTo>
                  <a:pt x="0" y="187451"/>
                </a:lnTo>
                <a:lnTo>
                  <a:pt x="1524" y="1889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2" name="Google Shape;1222;p55"/>
          <p:cNvSpPr/>
          <p:nvPr/>
        </p:nvSpPr>
        <p:spPr>
          <a:xfrm>
            <a:off x="3721607" y="3259835"/>
            <a:ext cx="67056" cy="24384"/>
          </a:xfrm>
          <a:custGeom>
            <a:rect b="b" l="l" r="r" t="t"/>
            <a:pathLst>
              <a:path extrusionOk="0" h="24384" w="67056">
                <a:moveTo>
                  <a:pt x="0" y="0"/>
                </a:moveTo>
                <a:lnTo>
                  <a:pt x="0" y="1524"/>
                </a:lnTo>
                <a:lnTo>
                  <a:pt x="65532" y="24384"/>
                </a:lnTo>
                <a:lnTo>
                  <a:pt x="67056" y="228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3" name="Google Shape;1223;p55"/>
          <p:cNvSpPr/>
          <p:nvPr/>
        </p:nvSpPr>
        <p:spPr>
          <a:xfrm>
            <a:off x="3721607" y="3122675"/>
            <a:ext cx="147828" cy="138683"/>
          </a:xfrm>
          <a:custGeom>
            <a:rect b="b" l="l" r="r" t="t"/>
            <a:pathLst>
              <a:path extrusionOk="0" h="138683" w="147828">
                <a:moveTo>
                  <a:pt x="0" y="137159"/>
                </a:moveTo>
                <a:lnTo>
                  <a:pt x="0" y="138683"/>
                </a:lnTo>
                <a:lnTo>
                  <a:pt x="16763" y="131063"/>
                </a:lnTo>
                <a:lnTo>
                  <a:pt x="24384" y="128015"/>
                </a:lnTo>
                <a:lnTo>
                  <a:pt x="33528" y="123443"/>
                </a:lnTo>
                <a:lnTo>
                  <a:pt x="47244" y="115823"/>
                </a:lnTo>
                <a:lnTo>
                  <a:pt x="54863" y="111251"/>
                </a:lnTo>
                <a:lnTo>
                  <a:pt x="62484" y="108203"/>
                </a:lnTo>
                <a:lnTo>
                  <a:pt x="74675" y="99059"/>
                </a:lnTo>
                <a:lnTo>
                  <a:pt x="77724" y="97535"/>
                </a:lnTo>
                <a:lnTo>
                  <a:pt x="80772" y="96011"/>
                </a:lnTo>
                <a:lnTo>
                  <a:pt x="86868" y="91439"/>
                </a:lnTo>
                <a:lnTo>
                  <a:pt x="97536" y="82295"/>
                </a:lnTo>
                <a:lnTo>
                  <a:pt x="102108" y="79247"/>
                </a:lnTo>
                <a:lnTo>
                  <a:pt x="106680" y="74675"/>
                </a:lnTo>
                <a:lnTo>
                  <a:pt x="115824" y="65531"/>
                </a:lnTo>
                <a:lnTo>
                  <a:pt x="118872" y="60959"/>
                </a:lnTo>
                <a:lnTo>
                  <a:pt x="123444" y="56387"/>
                </a:lnTo>
                <a:lnTo>
                  <a:pt x="126492" y="51815"/>
                </a:lnTo>
                <a:lnTo>
                  <a:pt x="129540" y="47243"/>
                </a:lnTo>
                <a:lnTo>
                  <a:pt x="135636" y="38099"/>
                </a:lnTo>
                <a:lnTo>
                  <a:pt x="140208" y="28955"/>
                </a:lnTo>
                <a:lnTo>
                  <a:pt x="143256" y="19811"/>
                </a:lnTo>
                <a:lnTo>
                  <a:pt x="144780" y="15239"/>
                </a:lnTo>
                <a:lnTo>
                  <a:pt x="144780" y="12191"/>
                </a:lnTo>
                <a:lnTo>
                  <a:pt x="146304" y="9143"/>
                </a:lnTo>
                <a:lnTo>
                  <a:pt x="147828" y="0"/>
                </a:lnTo>
                <a:lnTo>
                  <a:pt x="146304" y="0"/>
                </a:lnTo>
                <a:lnTo>
                  <a:pt x="144780" y="9143"/>
                </a:lnTo>
                <a:lnTo>
                  <a:pt x="143256" y="12191"/>
                </a:lnTo>
                <a:lnTo>
                  <a:pt x="143256" y="13715"/>
                </a:lnTo>
                <a:lnTo>
                  <a:pt x="141732" y="19811"/>
                </a:lnTo>
                <a:lnTo>
                  <a:pt x="138684" y="28955"/>
                </a:lnTo>
                <a:lnTo>
                  <a:pt x="134112" y="38099"/>
                </a:lnTo>
                <a:lnTo>
                  <a:pt x="128016" y="47243"/>
                </a:lnTo>
                <a:lnTo>
                  <a:pt x="124968" y="51815"/>
                </a:lnTo>
                <a:lnTo>
                  <a:pt x="121920" y="56387"/>
                </a:lnTo>
                <a:lnTo>
                  <a:pt x="118872" y="59435"/>
                </a:lnTo>
                <a:lnTo>
                  <a:pt x="114300" y="64007"/>
                </a:lnTo>
                <a:lnTo>
                  <a:pt x="106680" y="73151"/>
                </a:lnTo>
                <a:lnTo>
                  <a:pt x="100584" y="77723"/>
                </a:lnTo>
                <a:lnTo>
                  <a:pt x="96012" y="82295"/>
                </a:lnTo>
                <a:lnTo>
                  <a:pt x="85344" y="89915"/>
                </a:lnTo>
                <a:lnTo>
                  <a:pt x="79248" y="94487"/>
                </a:lnTo>
                <a:lnTo>
                  <a:pt x="76200" y="96011"/>
                </a:lnTo>
                <a:lnTo>
                  <a:pt x="73151" y="97535"/>
                </a:lnTo>
                <a:lnTo>
                  <a:pt x="60960" y="106679"/>
                </a:lnTo>
                <a:lnTo>
                  <a:pt x="53340" y="109727"/>
                </a:lnTo>
                <a:lnTo>
                  <a:pt x="47244" y="114299"/>
                </a:lnTo>
                <a:lnTo>
                  <a:pt x="32004" y="121919"/>
                </a:lnTo>
                <a:lnTo>
                  <a:pt x="24384" y="126491"/>
                </a:lnTo>
                <a:lnTo>
                  <a:pt x="16763" y="129539"/>
                </a:lnTo>
                <a:lnTo>
                  <a:pt x="0" y="13715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4" name="Google Shape;1224;p55"/>
          <p:cNvSpPr/>
          <p:nvPr/>
        </p:nvSpPr>
        <p:spPr>
          <a:xfrm>
            <a:off x="3681983" y="3123437"/>
            <a:ext cx="91439" cy="0"/>
          </a:xfrm>
          <a:custGeom>
            <a:rect b="b" l="l" r="r" t="t"/>
            <a:pathLst>
              <a:path extrusionOk="0" h="120000" w="91439">
                <a:moveTo>
                  <a:pt x="0" y="0"/>
                </a:moveTo>
                <a:lnTo>
                  <a:pt x="91439"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5" name="Google Shape;1225;p55"/>
          <p:cNvSpPr/>
          <p:nvPr/>
        </p:nvSpPr>
        <p:spPr>
          <a:xfrm>
            <a:off x="2697479" y="3123437"/>
            <a:ext cx="85343" cy="0"/>
          </a:xfrm>
          <a:custGeom>
            <a:rect b="b" l="l" r="r" t="t"/>
            <a:pathLst>
              <a:path extrusionOk="0" h="120000" w="85343">
                <a:moveTo>
                  <a:pt x="0" y="0"/>
                </a:moveTo>
                <a:lnTo>
                  <a:pt x="85343"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6" name="Google Shape;1226;p55"/>
          <p:cNvSpPr/>
          <p:nvPr/>
        </p:nvSpPr>
        <p:spPr>
          <a:xfrm>
            <a:off x="3326891" y="3286632"/>
            <a:ext cx="1524" cy="39370"/>
          </a:xfrm>
          <a:custGeom>
            <a:rect b="b" l="l" r="r" t="t"/>
            <a:pathLst>
              <a:path extrusionOk="0" h="39370" w="1524">
                <a:moveTo>
                  <a:pt x="0" y="39370"/>
                </a:moveTo>
                <a:lnTo>
                  <a:pt x="1524" y="39370"/>
                </a:lnTo>
                <a:lnTo>
                  <a:pt x="1524" y="0"/>
                </a:lnTo>
                <a:lnTo>
                  <a:pt x="0" y="0"/>
                </a:lnTo>
                <a:lnTo>
                  <a:pt x="0" y="3937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7" name="Google Shape;1227;p55"/>
          <p:cNvSpPr/>
          <p:nvPr/>
        </p:nvSpPr>
        <p:spPr>
          <a:xfrm>
            <a:off x="3326891" y="3364356"/>
            <a:ext cx="1524" cy="39370"/>
          </a:xfrm>
          <a:custGeom>
            <a:rect b="b" l="l" r="r" t="t"/>
            <a:pathLst>
              <a:path extrusionOk="0" h="39370" w="1524">
                <a:moveTo>
                  <a:pt x="0" y="39370"/>
                </a:moveTo>
                <a:lnTo>
                  <a:pt x="1524" y="39370"/>
                </a:lnTo>
                <a:lnTo>
                  <a:pt x="1524" y="0"/>
                </a:lnTo>
                <a:lnTo>
                  <a:pt x="0" y="0"/>
                </a:lnTo>
                <a:lnTo>
                  <a:pt x="0" y="3937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8" name="Google Shape;1228;p55"/>
          <p:cNvSpPr/>
          <p:nvPr/>
        </p:nvSpPr>
        <p:spPr>
          <a:xfrm>
            <a:off x="3326891" y="3326256"/>
            <a:ext cx="1524" cy="37846"/>
          </a:xfrm>
          <a:custGeom>
            <a:rect b="b" l="l" r="r" t="t"/>
            <a:pathLst>
              <a:path extrusionOk="0" h="37846" w="1524">
                <a:moveTo>
                  <a:pt x="0" y="37846"/>
                </a:moveTo>
                <a:lnTo>
                  <a:pt x="1524" y="37846"/>
                </a:lnTo>
                <a:lnTo>
                  <a:pt x="1524" y="0"/>
                </a:lnTo>
                <a:lnTo>
                  <a:pt x="0" y="0"/>
                </a:lnTo>
                <a:lnTo>
                  <a:pt x="0" y="3784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9" name="Google Shape;1229;p55"/>
          <p:cNvSpPr/>
          <p:nvPr/>
        </p:nvSpPr>
        <p:spPr>
          <a:xfrm>
            <a:off x="3326891" y="3250056"/>
            <a:ext cx="1524" cy="36322"/>
          </a:xfrm>
          <a:custGeom>
            <a:rect b="b" l="l" r="r" t="t"/>
            <a:pathLst>
              <a:path extrusionOk="0" h="36322" w="1524">
                <a:moveTo>
                  <a:pt x="0" y="36322"/>
                </a:moveTo>
                <a:lnTo>
                  <a:pt x="1524" y="36322"/>
                </a:lnTo>
                <a:lnTo>
                  <a:pt x="1524" y="0"/>
                </a:lnTo>
                <a:lnTo>
                  <a:pt x="0" y="0"/>
                </a:lnTo>
                <a:lnTo>
                  <a:pt x="0" y="3632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0" name="Google Shape;1230;p55"/>
          <p:cNvSpPr/>
          <p:nvPr/>
        </p:nvSpPr>
        <p:spPr>
          <a:xfrm>
            <a:off x="3326891" y="3209543"/>
            <a:ext cx="249936" cy="41148"/>
          </a:xfrm>
          <a:custGeom>
            <a:rect b="b" l="l" r="r" t="t"/>
            <a:pathLst>
              <a:path extrusionOk="0" h="41148" w="249936">
                <a:moveTo>
                  <a:pt x="1524" y="41148"/>
                </a:moveTo>
                <a:lnTo>
                  <a:pt x="18287" y="41148"/>
                </a:lnTo>
                <a:lnTo>
                  <a:pt x="36575" y="39624"/>
                </a:lnTo>
                <a:lnTo>
                  <a:pt x="53339" y="39624"/>
                </a:lnTo>
                <a:lnTo>
                  <a:pt x="70103" y="38100"/>
                </a:lnTo>
                <a:lnTo>
                  <a:pt x="86868" y="36575"/>
                </a:lnTo>
                <a:lnTo>
                  <a:pt x="103632" y="35051"/>
                </a:lnTo>
                <a:lnTo>
                  <a:pt x="118872" y="33527"/>
                </a:lnTo>
                <a:lnTo>
                  <a:pt x="128015" y="32003"/>
                </a:lnTo>
                <a:lnTo>
                  <a:pt x="135636" y="30480"/>
                </a:lnTo>
                <a:lnTo>
                  <a:pt x="150875" y="27432"/>
                </a:lnTo>
                <a:lnTo>
                  <a:pt x="166115" y="24384"/>
                </a:lnTo>
                <a:lnTo>
                  <a:pt x="172212" y="22860"/>
                </a:lnTo>
                <a:lnTo>
                  <a:pt x="179832" y="21336"/>
                </a:lnTo>
                <a:lnTo>
                  <a:pt x="187451" y="19812"/>
                </a:lnTo>
                <a:lnTo>
                  <a:pt x="195072" y="18287"/>
                </a:lnTo>
                <a:lnTo>
                  <a:pt x="208787" y="13715"/>
                </a:lnTo>
                <a:lnTo>
                  <a:pt x="224027" y="10668"/>
                </a:lnTo>
                <a:lnTo>
                  <a:pt x="236220" y="6096"/>
                </a:lnTo>
                <a:lnTo>
                  <a:pt x="249936" y="1524"/>
                </a:lnTo>
                <a:lnTo>
                  <a:pt x="249936" y="0"/>
                </a:lnTo>
                <a:lnTo>
                  <a:pt x="236220" y="4572"/>
                </a:lnTo>
                <a:lnTo>
                  <a:pt x="222503" y="9144"/>
                </a:lnTo>
                <a:lnTo>
                  <a:pt x="208787" y="12191"/>
                </a:lnTo>
                <a:lnTo>
                  <a:pt x="195072" y="16763"/>
                </a:lnTo>
                <a:lnTo>
                  <a:pt x="187451" y="18287"/>
                </a:lnTo>
                <a:lnTo>
                  <a:pt x="179832" y="19812"/>
                </a:lnTo>
                <a:lnTo>
                  <a:pt x="172212" y="21336"/>
                </a:lnTo>
                <a:lnTo>
                  <a:pt x="166115" y="22860"/>
                </a:lnTo>
                <a:lnTo>
                  <a:pt x="150875" y="25908"/>
                </a:lnTo>
                <a:lnTo>
                  <a:pt x="135636" y="28956"/>
                </a:lnTo>
                <a:lnTo>
                  <a:pt x="126491" y="30480"/>
                </a:lnTo>
                <a:lnTo>
                  <a:pt x="118872" y="32003"/>
                </a:lnTo>
                <a:lnTo>
                  <a:pt x="103632" y="33527"/>
                </a:lnTo>
                <a:lnTo>
                  <a:pt x="86868" y="35051"/>
                </a:lnTo>
                <a:lnTo>
                  <a:pt x="70103" y="36575"/>
                </a:lnTo>
                <a:lnTo>
                  <a:pt x="53339" y="38100"/>
                </a:lnTo>
                <a:lnTo>
                  <a:pt x="36575" y="38100"/>
                </a:lnTo>
                <a:lnTo>
                  <a:pt x="18287" y="39624"/>
                </a:lnTo>
                <a:lnTo>
                  <a:pt x="0" y="39624"/>
                </a:lnTo>
                <a:lnTo>
                  <a:pt x="1524" y="4114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1" name="Google Shape;1231;p55"/>
          <p:cNvSpPr/>
          <p:nvPr/>
        </p:nvSpPr>
        <p:spPr>
          <a:xfrm>
            <a:off x="3576827" y="3209543"/>
            <a:ext cx="70103" cy="25908"/>
          </a:xfrm>
          <a:custGeom>
            <a:rect b="b" l="l" r="r" t="t"/>
            <a:pathLst>
              <a:path extrusionOk="0" h="25908" w="70103">
                <a:moveTo>
                  <a:pt x="70103" y="25908"/>
                </a:moveTo>
                <a:lnTo>
                  <a:pt x="70103" y="24384"/>
                </a:lnTo>
                <a:lnTo>
                  <a:pt x="0" y="0"/>
                </a:lnTo>
                <a:lnTo>
                  <a:pt x="0" y="1524"/>
                </a:lnTo>
                <a:lnTo>
                  <a:pt x="70103" y="2590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2" name="Google Shape;1232;p55"/>
          <p:cNvSpPr/>
          <p:nvPr/>
        </p:nvSpPr>
        <p:spPr>
          <a:xfrm>
            <a:off x="3869435" y="3123437"/>
            <a:ext cx="85344" cy="0"/>
          </a:xfrm>
          <a:custGeom>
            <a:rect b="b" l="l" r="r" t="t"/>
            <a:pathLst>
              <a:path extrusionOk="0" h="120000" w="85344">
                <a:moveTo>
                  <a:pt x="0" y="0"/>
                </a:moveTo>
                <a:lnTo>
                  <a:pt x="8534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3" name="Google Shape;1233;p55"/>
          <p:cNvSpPr/>
          <p:nvPr/>
        </p:nvSpPr>
        <p:spPr>
          <a:xfrm>
            <a:off x="2813303" y="3320795"/>
            <a:ext cx="515111" cy="83820"/>
          </a:xfrm>
          <a:custGeom>
            <a:rect b="b" l="l" r="r" t="t"/>
            <a:pathLst>
              <a:path extrusionOk="0" h="83820" w="515111">
                <a:moveTo>
                  <a:pt x="515111" y="82296"/>
                </a:moveTo>
                <a:lnTo>
                  <a:pt x="473963" y="82296"/>
                </a:lnTo>
                <a:lnTo>
                  <a:pt x="435863" y="80772"/>
                </a:lnTo>
                <a:lnTo>
                  <a:pt x="400811" y="79248"/>
                </a:lnTo>
                <a:lnTo>
                  <a:pt x="365759" y="76200"/>
                </a:lnTo>
                <a:lnTo>
                  <a:pt x="330707" y="73151"/>
                </a:lnTo>
                <a:lnTo>
                  <a:pt x="295656" y="70104"/>
                </a:lnTo>
                <a:lnTo>
                  <a:pt x="263652" y="65532"/>
                </a:lnTo>
                <a:lnTo>
                  <a:pt x="231648" y="60960"/>
                </a:lnTo>
                <a:lnTo>
                  <a:pt x="198119" y="54863"/>
                </a:lnTo>
                <a:lnTo>
                  <a:pt x="167640" y="48768"/>
                </a:lnTo>
                <a:lnTo>
                  <a:pt x="138684" y="42672"/>
                </a:lnTo>
                <a:lnTo>
                  <a:pt x="109728" y="35051"/>
                </a:lnTo>
                <a:lnTo>
                  <a:pt x="80772" y="27432"/>
                </a:lnTo>
                <a:lnTo>
                  <a:pt x="53340" y="18287"/>
                </a:lnTo>
                <a:lnTo>
                  <a:pt x="25907" y="9144"/>
                </a:lnTo>
                <a:lnTo>
                  <a:pt x="0" y="0"/>
                </a:lnTo>
                <a:lnTo>
                  <a:pt x="0" y="1524"/>
                </a:lnTo>
                <a:lnTo>
                  <a:pt x="25907" y="10668"/>
                </a:lnTo>
                <a:lnTo>
                  <a:pt x="53340" y="19812"/>
                </a:lnTo>
                <a:lnTo>
                  <a:pt x="80772" y="28956"/>
                </a:lnTo>
                <a:lnTo>
                  <a:pt x="109728" y="36575"/>
                </a:lnTo>
                <a:lnTo>
                  <a:pt x="138684" y="44196"/>
                </a:lnTo>
                <a:lnTo>
                  <a:pt x="167640" y="50292"/>
                </a:lnTo>
                <a:lnTo>
                  <a:pt x="198119" y="56387"/>
                </a:lnTo>
                <a:lnTo>
                  <a:pt x="230124" y="62484"/>
                </a:lnTo>
                <a:lnTo>
                  <a:pt x="262128" y="67056"/>
                </a:lnTo>
                <a:lnTo>
                  <a:pt x="295656" y="71628"/>
                </a:lnTo>
                <a:lnTo>
                  <a:pt x="330707" y="74675"/>
                </a:lnTo>
                <a:lnTo>
                  <a:pt x="364235" y="77724"/>
                </a:lnTo>
                <a:lnTo>
                  <a:pt x="400811" y="80772"/>
                </a:lnTo>
                <a:lnTo>
                  <a:pt x="435863" y="82296"/>
                </a:lnTo>
                <a:lnTo>
                  <a:pt x="473963" y="83820"/>
                </a:lnTo>
                <a:lnTo>
                  <a:pt x="512063" y="83820"/>
                </a:lnTo>
                <a:lnTo>
                  <a:pt x="515111" y="822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4" name="Google Shape;1234;p55"/>
          <p:cNvSpPr/>
          <p:nvPr/>
        </p:nvSpPr>
        <p:spPr>
          <a:xfrm>
            <a:off x="2695955" y="2955035"/>
            <a:ext cx="161544" cy="167639"/>
          </a:xfrm>
          <a:custGeom>
            <a:rect b="b" l="l" r="r" t="t"/>
            <a:pathLst>
              <a:path extrusionOk="0" h="167639" w="161544">
                <a:moveTo>
                  <a:pt x="0" y="167639"/>
                </a:moveTo>
                <a:lnTo>
                  <a:pt x="1523" y="167639"/>
                </a:lnTo>
                <a:lnTo>
                  <a:pt x="3047" y="155447"/>
                </a:lnTo>
                <a:lnTo>
                  <a:pt x="3047" y="153923"/>
                </a:lnTo>
                <a:lnTo>
                  <a:pt x="7619" y="135635"/>
                </a:lnTo>
                <a:lnTo>
                  <a:pt x="9143" y="126491"/>
                </a:lnTo>
                <a:lnTo>
                  <a:pt x="13715" y="115823"/>
                </a:lnTo>
                <a:lnTo>
                  <a:pt x="18287" y="106679"/>
                </a:lnTo>
                <a:lnTo>
                  <a:pt x="24383" y="99059"/>
                </a:lnTo>
                <a:lnTo>
                  <a:pt x="30479" y="89915"/>
                </a:lnTo>
                <a:lnTo>
                  <a:pt x="38100" y="80771"/>
                </a:lnTo>
                <a:lnTo>
                  <a:pt x="47243" y="71627"/>
                </a:lnTo>
                <a:lnTo>
                  <a:pt x="56387" y="64007"/>
                </a:lnTo>
                <a:lnTo>
                  <a:pt x="65531" y="54863"/>
                </a:lnTo>
                <a:lnTo>
                  <a:pt x="77723" y="47243"/>
                </a:lnTo>
                <a:lnTo>
                  <a:pt x="88391" y="39623"/>
                </a:lnTo>
                <a:lnTo>
                  <a:pt x="102107" y="32003"/>
                </a:lnTo>
                <a:lnTo>
                  <a:pt x="115823" y="24383"/>
                </a:lnTo>
                <a:lnTo>
                  <a:pt x="129539" y="16763"/>
                </a:lnTo>
                <a:lnTo>
                  <a:pt x="144779" y="9143"/>
                </a:lnTo>
                <a:lnTo>
                  <a:pt x="161544" y="1523"/>
                </a:lnTo>
                <a:lnTo>
                  <a:pt x="161544" y="0"/>
                </a:lnTo>
                <a:lnTo>
                  <a:pt x="144779" y="7619"/>
                </a:lnTo>
                <a:lnTo>
                  <a:pt x="129539" y="15239"/>
                </a:lnTo>
                <a:lnTo>
                  <a:pt x="114300" y="22859"/>
                </a:lnTo>
                <a:lnTo>
                  <a:pt x="100583" y="30479"/>
                </a:lnTo>
                <a:lnTo>
                  <a:pt x="88391" y="38100"/>
                </a:lnTo>
                <a:lnTo>
                  <a:pt x="76200" y="45719"/>
                </a:lnTo>
                <a:lnTo>
                  <a:pt x="65531" y="53339"/>
                </a:lnTo>
                <a:lnTo>
                  <a:pt x="54863" y="62483"/>
                </a:lnTo>
                <a:lnTo>
                  <a:pt x="45719" y="70103"/>
                </a:lnTo>
                <a:lnTo>
                  <a:pt x="38100" y="79247"/>
                </a:lnTo>
                <a:lnTo>
                  <a:pt x="30479" y="88391"/>
                </a:lnTo>
                <a:lnTo>
                  <a:pt x="22859" y="97535"/>
                </a:lnTo>
                <a:lnTo>
                  <a:pt x="16763" y="106679"/>
                </a:lnTo>
                <a:lnTo>
                  <a:pt x="12191" y="115823"/>
                </a:lnTo>
                <a:lnTo>
                  <a:pt x="7619" y="124967"/>
                </a:lnTo>
                <a:lnTo>
                  <a:pt x="6095" y="135635"/>
                </a:lnTo>
                <a:lnTo>
                  <a:pt x="1523" y="153923"/>
                </a:lnTo>
                <a:lnTo>
                  <a:pt x="1523" y="155447"/>
                </a:lnTo>
                <a:lnTo>
                  <a:pt x="0" y="16763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5" name="Google Shape;1235;p55"/>
          <p:cNvSpPr/>
          <p:nvPr/>
        </p:nvSpPr>
        <p:spPr>
          <a:xfrm>
            <a:off x="2604515" y="2933699"/>
            <a:ext cx="190500" cy="188975"/>
          </a:xfrm>
          <a:custGeom>
            <a:rect b="b" l="l" r="r" t="t"/>
            <a:pathLst>
              <a:path extrusionOk="0" h="188975" w="190500">
                <a:moveTo>
                  <a:pt x="3048" y="176783"/>
                </a:moveTo>
                <a:lnTo>
                  <a:pt x="3048" y="175259"/>
                </a:lnTo>
                <a:lnTo>
                  <a:pt x="4572" y="166115"/>
                </a:lnTo>
                <a:lnTo>
                  <a:pt x="6095" y="156971"/>
                </a:lnTo>
                <a:lnTo>
                  <a:pt x="9143" y="144779"/>
                </a:lnTo>
                <a:lnTo>
                  <a:pt x="4572" y="156971"/>
                </a:lnTo>
                <a:lnTo>
                  <a:pt x="3048" y="166115"/>
                </a:lnTo>
                <a:lnTo>
                  <a:pt x="1524" y="175259"/>
                </a:lnTo>
                <a:lnTo>
                  <a:pt x="1524" y="176783"/>
                </a:lnTo>
                <a:lnTo>
                  <a:pt x="0" y="188975"/>
                </a:lnTo>
                <a:lnTo>
                  <a:pt x="1524" y="188975"/>
                </a:lnTo>
                <a:lnTo>
                  <a:pt x="3048" y="176783"/>
                </a:lnTo>
                <a:close/>
              </a:path>
              <a:path extrusionOk="0" h="188975" w="190500">
                <a:moveTo>
                  <a:pt x="13716" y="134112"/>
                </a:moveTo>
                <a:lnTo>
                  <a:pt x="9143" y="144779"/>
                </a:lnTo>
                <a:lnTo>
                  <a:pt x="15240" y="134112"/>
                </a:lnTo>
                <a:lnTo>
                  <a:pt x="19812" y="123443"/>
                </a:lnTo>
                <a:lnTo>
                  <a:pt x="27431" y="112775"/>
                </a:lnTo>
                <a:lnTo>
                  <a:pt x="35051" y="102107"/>
                </a:lnTo>
                <a:lnTo>
                  <a:pt x="44195" y="92963"/>
                </a:lnTo>
                <a:lnTo>
                  <a:pt x="53340" y="82295"/>
                </a:lnTo>
                <a:lnTo>
                  <a:pt x="65531" y="73151"/>
                </a:lnTo>
                <a:lnTo>
                  <a:pt x="76200" y="62483"/>
                </a:lnTo>
                <a:lnTo>
                  <a:pt x="89916" y="53339"/>
                </a:lnTo>
                <a:lnTo>
                  <a:pt x="103631" y="44195"/>
                </a:lnTo>
                <a:lnTo>
                  <a:pt x="118872" y="35051"/>
                </a:lnTo>
                <a:lnTo>
                  <a:pt x="135636" y="25907"/>
                </a:lnTo>
                <a:lnTo>
                  <a:pt x="152400" y="18287"/>
                </a:lnTo>
                <a:lnTo>
                  <a:pt x="170687" y="9143"/>
                </a:lnTo>
                <a:lnTo>
                  <a:pt x="190500" y="1524"/>
                </a:lnTo>
                <a:lnTo>
                  <a:pt x="188975" y="0"/>
                </a:lnTo>
                <a:lnTo>
                  <a:pt x="170687" y="7619"/>
                </a:lnTo>
                <a:lnTo>
                  <a:pt x="152400" y="16763"/>
                </a:lnTo>
                <a:lnTo>
                  <a:pt x="134112" y="24383"/>
                </a:lnTo>
                <a:lnTo>
                  <a:pt x="118872" y="33527"/>
                </a:lnTo>
                <a:lnTo>
                  <a:pt x="103631" y="42671"/>
                </a:lnTo>
                <a:lnTo>
                  <a:pt x="88392" y="51815"/>
                </a:lnTo>
                <a:lnTo>
                  <a:pt x="76200" y="60959"/>
                </a:lnTo>
                <a:lnTo>
                  <a:pt x="64007" y="71627"/>
                </a:lnTo>
                <a:lnTo>
                  <a:pt x="53340" y="80771"/>
                </a:lnTo>
                <a:lnTo>
                  <a:pt x="42672" y="91439"/>
                </a:lnTo>
                <a:lnTo>
                  <a:pt x="33528" y="102107"/>
                </a:lnTo>
                <a:lnTo>
                  <a:pt x="25907" y="112775"/>
                </a:lnTo>
                <a:lnTo>
                  <a:pt x="18287" y="123443"/>
                </a:lnTo>
                <a:lnTo>
                  <a:pt x="13716" y="1341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6" name="Google Shape;1236;p55"/>
          <p:cNvSpPr/>
          <p:nvPr/>
        </p:nvSpPr>
        <p:spPr>
          <a:xfrm>
            <a:off x="2857499" y="2872739"/>
            <a:ext cx="470915" cy="83819"/>
          </a:xfrm>
          <a:custGeom>
            <a:rect b="b" l="l" r="r" t="t"/>
            <a:pathLst>
              <a:path extrusionOk="0" h="83819" w="470915">
                <a:moveTo>
                  <a:pt x="0" y="82296"/>
                </a:moveTo>
                <a:lnTo>
                  <a:pt x="0" y="83819"/>
                </a:lnTo>
                <a:lnTo>
                  <a:pt x="10667" y="79248"/>
                </a:lnTo>
                <a:lnTo>
                  <a:pt x="22859" y="76200"/>
                </a:lnTo>
                <a:lnTo>
                  <a:pt x="60959" y="62484"/>
                </a:lnTo>
                <a:lnTo>
                  <a:pt x="82295" y="53339"/>
                </a:lnTo>
                <a:lnTo>
                  <a:pt x="105156" y="47243"/>
                </a:lnTo>
                <a:lnTo>
                  <a:pt x="128015" y="41148"/>
                </a:lnTo>
                <a:lnTo>
                  <a:pt x="150875" y="35051"/>
                </a:lnTo>
                <a:lnTo>
                  <a:pt x="175259" y="28955"/>
                </a:lnTo>
                <a:lnTo>
                  <a:pt x="199644" y="24384"/>
                </a:lnTo>
                <a:lnTo>
                  <a:pt x="224027" y="19812"/>
                </a:lnTo>
                <a:lnTo>
                  <a:pt x="249935" y="16763"/>
                </a:lnTo>
                <a:lnTo>
                  <a:pt x="275843" y="12191"/>
                </a:lnTo>
                <a:lnTo>
                  <a:pt x="301751" y="9143"/>
                </a:lnTo>
                <a:lnTo>
                  <a:pt x="329183" y="7619"/>
                </a:lnTo>
                <a:lnTo>
                  <a:pt x="356615" y="4572"/>
                </a:lnTo>
                <a:lnTo>
                  <a:pt x="384047" y="3048"/>
                </a:lnTo>
                <a:lnTo>
                  <a:pt x="411479" y="3048"/>
                </a:lnTo>
                <a:lnTo>
                  <a:pt x="440435" y="1524"/>
                </a:lnTo>
                <a:lnTo>
                  <a:pt x="470915" y="1524"/>
                </a:lnTo>
                <a:lnTo>
                  <a:pt x="470915" y="0"/>
                </a:lnTo>
                <a:lnTo>
                  <a:pt x="440435" y="0"/>
                </a:lnTo>
                <a:lnTo>
                  <a:pt x="411479" y="1524"/>
                </a:lnTo>
                <a:lnTo>
                  <a:pt x="384047" y="1524"/>
                </a:lnTo>
                <a:lnTo>
                  <a:pt x="356615" y="3048"/>
                </a:lnTo>
                <a:lnTo>
                  <a:pt x="329183" y="6096"/>
                </a:lnTo>
                <a:lnTo>
                  <a:pt x="301751" y="7619"/>
                </a:lnTo>
                <a:lnTo>
                  <a:pt x="275843" y="10667"/>
                </a:lnTo>
                <a:lnTo>
                  <a:pt x="249935" y="15239"/>
                </a:lnTo>
                <a:lnTo>
                  <a:pt x="224027" y="18287"/>
                </a:lnTo>
                <a:lnTo>
                  <a:pt x="199644" y="22860"/>
                </a:lnTo>
                <a:lnTo>
                  <a:pt x="173735" y="27431"/>
                </a:lnTo>
                <a:lnTo>
                  <a:pt x="150875" y="33527"/>
                </a:lnTo>
                <a:lnTo>
                  <a:pt x="126491" y="39624"/>
                </a:lnTo>
                <a:lnTo>
                  <a:pt x="103631" y="45719"/>
                </a:lnTo>
                <a:lnTo>
                  <a:pt x="82295" y="51815"/>
                </a:lnTo>
                <a:lnTo>
                  <a:pt x="59435" y="60960"/>
                </a:lnTo>
                <a:lnTo>
                  <a:pt x="22859" y="74675"/>
                </a:lnTo>
                <a:lnTo>
                  <a:pt x="10667" y="77724"/>
                </a:lnTo>
                <a:lnTo>
                  <a:pt x="0" y="822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7" name="Google Shape;1237;p55"/>
          <p:cNvSpPr/>
          <p:nvPr/>
        </p:nvSpPr>
        <p:spPr>
          <a:xfrm>
            <a:off x="2793491" y="2933699"/>
            <a:ext cx="64008" cy="22859"/>
          </a:xfrm>
          <a:custGeom>
            <a:rect b="b" l="l" r="r" t="t"/>
            <a:pathLst>
              <a:path extrusionOk="0" h="22859" w="64008">
                <a:moveTo>
                  <a:pt x="1524" y="0"/>
                </a:moveTo>
                <a:lnTo>
                  <a:pt x="0" y="1524"/>
                </a:lnTo>
                <a:lnTo>
                  <a:pt x="64008" y="22859"/>
                </a:lnTo>
                <a:lnTo>
                  <a:pt x="64008" y="21336"/>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8" name="Google Shape;1238;p55"/>
          <p:cNvSpPr/>
          <p:nvPr/>
        </p:nvSpPr>
        <p:spPr>
          <a:xfrm>
            <a:off x="2793491" y="2840735"/>
            <a:ext cx="534923" cy="94487"/>
          </a:xfrm>
          <a:custGeom>
            <a:rect b="b" l="l" r="r" t="t"/>
            <a:pathLst>
              <a:path extrusionOk="0" h="94487" w="534923">
                <a:moveTo>
                  <a:pt x="1524" y="94487"/>
                </a:moveTo>
                <a:lnTo>
                  <a:pt x="12192" y="88391"/>
                </a:lnTo>
                <a:lnTo>
                  <a:pt x="54864" y="73151"/>
                </a:lnTo>
                <a:lnTo>
                  <a:pt x="79248" y="64007"/>
                </a:lnTo>
                <a:lnTo>
                  <a:pt x="105156" y="56387"/>
                </a:lnTo>
                <a:lnTo>
                  <a:pt x="131064" y="48767"/>
                </a:lnTo>
                <a:lnTo>
                  <a:pt x="158496" y="41147"/>
                </a:lnTo>
                <a:lnTo>
                  <a:pt x="184404" y="35051"/>
                </a:lnTo>
                <a:lnTo>
                  <a:pt x="211836" y="30479"/>
                </a:lnTo>
                <a:lnTo>
                  <a:pt x="240792" y="24383"/>
                </a:lnTo>
                <a:lnTo>
                  <a:pt x="269748" y="19811"/>
                </a:lnTo>
                <a:lnTo>
                  <a:pt x="298704" y="16763"/>
                </a:lnTo>
                <a:lnTo>
                  <a:pt x="329184" y="12191"/>
                </a:lnTo>
                <a:lnTo>
                  <a:pt x="358139" y="9143"/>
                </a:lnTo>
                <a:lnTo>
                  <a:pt x="390143" y="6095"/>
                </a:lnTo>
                <a:lnTo>
                  <a:pt x="420623" y="4571"/>
                </a:lnTo>
                <a:lnTo>
                  <a:pt x="452627" y="3047"/>
                </a:lnTo>
                <a:lnTo>
                  <a:pt x="484631" y="3047"/>
                </a:lnTo>
                <a:lnTo>
                  <a:pt x="518159" y="1523"/>
                </a:lnTo>
                <a:lnTo>
                  <a:pt x="534923" y="1523"/>
                </a:lnTo>
                <a:lnTo>
                  <a:pt x="534923" y="0"/>
                </a:lnTo>
                <a:lnTo>
                  <a:pt x="484631" y="0"/>
                </a:lnTo>
                <a:lnTo>
                  <a:pt x="452627" y="1523"/>
                </a:lnTo>
                <a:lnTo>
                  <a:pt x="420623" y="3047"/>
                </a:lnTo>
                <a:lnTo>
                  <a:pt x="390143" y="4571"/>
                </a:lnTo>
                <a:lnTo>
                  <a:pt x="358139" y="7619"/>
                </a:lnTo>
                <a:lnTo>
                  <a:pt x="329184" y="10667"/>
                </a:lnTo>
                <a:lnTo>
                  <a:pt x="298704" y="13715"/>
                </a:lnTo>
                <a:lnTo>
                  <a:pt x="269748" y="18287"/>
                </a:lnTo>
                <a:lnTo>
                  <a:pt x="240792" y="22859"/>
                </a:lnTo>
                <a:lnTo>
                  <a:pt x="211836" y="28955"/>
                </a:lnTo>
                <a:lnTo>
                  <a:pt x="184404" y="33527"/>
                </a:lnTo>
                <a:lnTo>
                  <a:pt x="158496" y="39623"/>
                </a:lnTo>
                <a:lnTo>
                  <a:pt x="131064" y="47243"/>
                </a:lnTo>
                <a:lnTo>
                  <a:pt x="105156" y="54863"/>
                </a:lnTo>
                <a:lnTo>
                  <a:pt x="79248" y="62483"/>
                </a:lnTo>
                <a:lnTo>
                  <a:pt x="54864" y="71627"/>
                </a:lnTo>
                <a:lnTo>
                  <a:pt x="12192" y="86867"/>
                </a:lnTo>
                <a:lnTo>
                  <a:pt x="0" y="92963"/>
                </a:lnTo>
                <a:lnTo>
                  <a:pt x="1524" y="944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9" name="Google Shape;1239;p55"/>
          <p:cNvSpPr/>
          <p:nvPr/>
        </p:nvSpPr>
        <p:spPr>
          <a:xfrm>
            <a:off x="2875787" y="3000755"/>
            <a:ext cx="108203" cy="121920"/>
          </a:xfrm>
          <a:custGeom>
            <a:rect b="b" l="l" r="r" t="t"/>
            <a:pathLst>
              <a:path extrusionOk="0" h="121920" w="108203">
                <a:moveTo>
                  <a:pt x="1523" y="115824"/>
                </a:moveTo>
                <a:lnTo>
                  <a:pt x="1523" y="108203"/>
                </a:lnTo>
                <a:lnTo>
                  <a:pt x="3047" y="99060"/>
                </a:lnTo>
                <a:lnTo>
                  <a:pt x="6095" y="89915"/>
                </a:lnTo>
                <a:lnTo>
                  <a:pt x="9143" y="77724"/>
                </a:lnTo>
                <a:lnTo>
                  <a:pt x="16763" y="65532"/>
                </a:lnTo>
                <a:lnTo>
                  <a:pt x="25907" y="53339"/>
                </a:lnTo>
                <a:lnTo>
                  <a:pt x="38100" y="42672"/>
                </a:lnTo>
                <a:lnTo>
                  <a:pt x="51815" y="30480"/>
                </a:lnTo>
                <a:lnTo>
                  <a:pt x="68579" y="19812"/>
                </a:lnTo>
                <a:lnTo>
                  <a:pt x="86868" y="10668"/>
                </a:lnTo>
                <a:lnTo>
                  <a:pt x="108203" y="0"/>
                </a:lnTo>
                <a:lnTo>
                  <a:pt x="106679" y="0"/>
                </a:lnTo>
                <a:lnTo>
                  <a:pt x="85343" y="9144"/>
                </a:lnTo>
                <a:lnTo>
                  <a:pt x="67056" y="19812"/>
                </a:lnTo>
                <a:lnTo>
                  <a:pt x="51815" y="28956"/>
                </a:lnTo>
                <a:lnTo>
                  <a:pt x="36575" y="41148"/>
                </a:lnTo>
                <a:lnTo>
                  <a:pt x="25907" y="51815"/>
                </a:lnTo>
                <a:lnTo>
                  <a:pt x="24383" y="51815"/>
                </a:lnTo>
                <a:lnTo>
                  <a:pt x="15239" y="64008"/>
                </a:lnTo>
                <a:lnTo>
                  <a:pt x="7619" y="76200"/>
                </a:lnTo>
                <a:lnTo>
                  <a:pt x="4571" y="89915"/>
                </a:lnTo>
                <a:lnTo>
                  <a:pt x="1523" y="99060"/>
                </a:lnTo>
                <a:lnTo>
                  <a:pt x="0" y="108203"/>
                </a:lnTo>
                <a:lnTo>
                  <a:pt x="0" y="115824"/>
                </a:lnTo>
                <a:lnTo>
                  <a:pt x="1523" y="121920"/>
                </a:lnTo>
                <a:lnTo>
                  <a:pt x="3047" y="121920"/>
                </a:lnTo>
                <a:lnTo>
                  <a:pt x="1523" y="1158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0" name="Google Shape;1240;p55"/>
          <p:cNvSpPr/>
          <p:nvPr/>
        </p:nvSpPr>
        <p:spPr>
          <a:xfrm>
            <a:off x="2784347" y="2976371"/>
            <a:ext cx="135636" cy="146304"/>
          </a:xfrm>
          <a:custGeom>
            <a:rect b="b" l="l" r="r" t="t"/>
            <a:pathLst>
              <a:path extrusionOk="0" h="146304" w="135636">
                <a:moveTo>
                  <a:pt x="1524" y="146304"/>
                </a:moveTo>
                <a:lnTo>
                  <a:pt x="1524" y="132587"/>
                </a:lnTo>
                <a:lnTo>
                  <a:pt x="3048" y="123444"/>
                </a:lnTo>
                <a:lnTo>
                  <a:pt x="6096" y="114300"/>
                </a:lnTo>
                <a:lnTo>
                  <a:pt x="7619" y="105156"/>
                </a:lnTo>
                <a:lnTo>
                  <a:pt x="10668" y="97536"/>
                </a:lnTo>
                <a:lnTo>
                  <a:pt x="19812" y="82296"/>
                </a:lnTo>
                <a:lnTo>
                  <a:pt x="32004" y="67056"/>
                </a:lnTo>
                <a:lnTo>
                  <a:pt x="38100" y="60960"/>
                </a:lnTo>
                <a:lnTo>
                  <a:pt x="47243" y="53340"/>
                </a:lnTo>
                <a:lnTo>
                  <a:pt x="54863" y="45720"/>
                </a:lnTo>
                <a:lnTo>
                  <a:pt x="45719" y="51816"/>
                </a:lnTo>
                <a:lnTo>
                  <a:pt x="38100" y="59436"/>
                </a:lnTo>
                <a:lnTo>
                  <a:pt x="30480" y="67056"/>
                </a:lnTo>
                <a:lnTo>
                  <a:pt x="18287" y="80772"/>
                </a:lnTo>
                <a:lnTo>
                  <a:pt x="9143" y="97536"/>
                </a:lnTo>
                <a:lnTo>
                  <a:pt x="6096" y="105156"/>
                </a:lnTo>
                <a:lnTo>
                  <a:pt x="4572" y="112775"/>
                </a:lnTo>
                <a:lnTo>
                  <a:pt x="1524" y="123444"/>
                </a:lnTo>
                <a:lnTo>
                  <a:pt x="0" y="132587"/>
                </a:lnTo>
                <a:lnTo>
                  <a:pt x="0" y="146304"/>
                </a:lnTo>
                <a:lnTo>
                  <a:pt x="1524" y="146304"/>
                </a:lnTo>
                <a:close/>
              </a:path>
              <a:path extrusionOk="0" h="146304" w="135636">
                <a:moveTo>
                  <a:pt x="64008" y="38100"/>
                </a:moveTo>
                <a:lnTo>
                  <a:pt x="54863" y="45720"/>
                </a:lnTo>
                <a:lnTo>
                  <a:pt x="64008" y="39624"/>
                </a:lnTo>
                <a:lnTo>
                  <a:pt x="74675" y="32004"/>
                </a:lnTo>
                <a:lnTo>
                  <a:pt x="85343" y="25908"/>
                </a:lnTo>
                <a:lnTo>
                  <a:pt x="108204" y="13716"/>
                </a:lnTo>
                <a:lnTo>
                  <a:pt x="121919" y="7620"/>
                </a:lnTo>
                <a:lnTo>
                  <a:pt x="135636" y="1524"/>
                </a:lnTo>
                <a:lnTo>
                  <a:pt x="135636" y="0"/>
                </a:lnTo>
                <a:lnTo>
                  <a:pt x="120396" y="6096"/>
                </a:lnTo>
                <a:lnTo>
                  <a:pt x="108204" y="12192"/>
                </a:lnTo>
                <a:lnTo>
                  <a:pt x="83819" y="24384"/>
                </a:lnTo>
                <a:lnTo>
                  <a:pt x="73152" y="32004"/>
                </a:lnTo>
                <a:lnTo>
                  <a:pt x="64008" y="381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1" name="Google Shape;1241;p55"/>
          <p:cNvSpPr/>
          <p:nvPr/>
        </p:nvSpPr>
        <p:spPr>
          <a:xfrm>
            <a:off x="2982467" y="3000755"/>
            <a:ext cx="65532" cy="22860"/>
          </a:xfrm>
          <a:custGeom>
            <a:rect b="b" l="l" r="r" t="t"/>
            <a:pathLst>
              <a:path extrusionOk="0" h="22860" w="65532">
                <a:moveTo>
                  <a:pt x="1524" y="0"/>
                </a:moveTo>
                <a:lnTo>
                  <a:pt x="0" y="1524"/>
                </a:lnTo>
                <a:lnTo>
                  <a:pt x="65532" y="22860"/>
                </a:lnTo>
                <a:lnTo>
                  <a:pt x="65532" y="21336"/>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2" name="Google Shape;1242;p55"/>
          <p:cNvSpPr/>
          <p:nvPr/>
        </p:nvSpPr>
        <p:spPr>
          <a:xfrm>
            <a:off x="2982467" y="2936747"/>
            <a:ext cx="345947" cy="64008"/>
          </a:xfrm>
          <a:custGeom>
            <a:rect b="b" l="l" r="r" t="t"/>
            <a:pathLst>
              <a:path extrusionOk="0" h="64008" w="345947">
                <a:moveTo>
                  <a:pt x="1524" y="64008"/>
                </a:moveTo>
                <a:lnTo>
                  <a:pt x="12192" y="59436"/>
                </a:lnTo>
                <a:lnTo>
                  <a:pt x="24384" y="54864"/>
                </a:lnTo>
                <a:lnTo>
                  <a:pt x="36576" y="50292"/>
                </a:lnTo>
                <a:lnTo>
                  <a:pt x="53340" y="44196"/>
                </a:lnTo>
                <a:lnTo>
                  <a:pt x="68580" y="38100"/>
                </a:lnTo>
                <a:lnTo>
                  <a:pt x="85343" y="33528"/>
                </a:lnTo>
                <a:lnTo>
                  <a:pt x="103632" y="28956"/>
                </a:lnTo>
                <a:lnTo>
                  <a:pt x="121920" y="24384"/>
                </a:lnTo>
                <a:lnTo>
                  <a:pt x="140208" y="19812"/>
                </a:lnTo>
                <a:lnTo>
                  <a:pt x="158495" y="16764"/>
                </a:lnTo>
                <a:lnTo>
                  <a:pt x="178307" y="13716"/>
                </a:lnTo>
                <a:lnTo>
                  <a:pt x="196595" y="10668"/>
                </a:lnTo>
                <a:lnTo>
                  <a:pt x="216407" y="7620"/>
                </a:lnTo>
                <a:lnTo>
                  <a:pt x="237743" y="6096"/>
                </a:lnTo>
                <a:lnTo>
                  <a:pt x="257555" y="4572"/>
                </a:lnTo>
                <a:lnTo>
                  <a:pt x="278891" y="3048"/>
                </a:lnTo>
                <a:lnTo>
                  <a:pt x="300227" y="1524"/>
                </a:lnTo>
                <a:lnTo>
                  <a:pt x="345947" y="1524"/>
                </a:lnTo>
                <a:lnTo>
                  <a:pt x="345947" y="0"/>
                </a:lnTo>
                <a:lnTo>
                  <a:pt x="300227" y="0"/>
                </a:lnTo>
                <a:lnTo>
                  <a:pt x="278891" y="1524"/>
                </a:lnTo>
                <a:lnTo>
                  <a:pt x="257555" y="3048"/>
                </a:lnTo>
                <a:lnTo>
                  <a:pt x="237743" y="4572"/>
                </a:lnTo>
                <a:lnTo>
                  <a:pt x="216407" y="6096"/>
                </a:lnTo>
                <a:lnTo>
                  <a:pt x="196595" y="9144"/>
                </a:lnTo>
                <a:lnTo>
                  <a:pt x="178307" y="12192"/>
                </a:lnTo>
                <a:lnTo>
                  <a:pt x="158495" y="15240"/>
                </a:lnTo>
                <a:lnTo>
                  <a:pt x="140208" y="18288"/>
                </a:lnTo>
                <a:lnTo>
                  <a:pt x="121920" y="22860"/>
                </a:lnTo>
                <a:lnTo>
                  <a:pt x="103632" y="27432"/>
                </a:lnTo>
                <a:lnTo>
                  <a:pt x="85343" y="32004"/>
                </a:lnTo>
                <a:lnTo>
                  <a:pt x="68580" y="36576"/>
                </a:lnTo>
                <a:lnTo>
                  <a:pt x="51816" y="42672"/>
                </a:lnTo>
                <a:lnTo>
                  <a:pt x="36576" y="48768"/>
                </a:lnTo>
                <a:lnTo>
                  <a:pt x="24384" y="53340"/>
                </a:lnTo>
                <a:lnTo>
                  <a:pt x="12192" y="57912"/>
                </a:lnTo>
                <a:lnTo>
                  <a:pt x="0" y="64008"/>
                </a:lnTo>
                <a:lnTo>
                  <a:pt x="1524" y="6400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3" name="Google Shape;1243;p55"/>
          <p:cNvSpPr/>
          <p:nvPr/>
        </p:nvSpPr>
        <p:spPr>
          <a:xfrm>
            <a:off x="2919983" y="2904743"/>
            <a:ext cx="408431" cy="73151"/>
          </a:xfrm>
          <a:custGeom>
            <a:rect b="b" l="l" r="r" t="t"/>
            <a:pathLst>
              <a:path extrusionOk="0" h="73151" w="408431">
                <a:moveTo>
                  <a:pt x="6095" y="68580"/>
                </a:moveTo>
                <a:lnTo>
                  <a:pt x="1524" y="70103"/>
                </a:lnTo>
                <a:lnTo>
                  <a:pt x="0" y="71627"/>
                </a:lnTo>
                <a:lnTo>
                  <a:pt x="0" y="73151"/>
                </a:lnTo>
                <a:lnTo>
                  <a:pt x="3048" y="71627"/>
                </a:lnTo>
                <a:lnTo>
                  <a:pt x="6095" y="70103"/>
                </a:lnTo>
                <a:lnTo>
                  <a:pt x="51816" y="53339"/>
                </a:lnTo>
                <a:lnTo>
                  <a:pt x="70104" y="47244"/>
                </a:lnTo>
                <a:lnTo>
                  <a:pt x="88392" y="41148"/>
                </a:lnTo>
                <a:lnTo>
                  <a:pt x="108204" y="35051"/>
                </a:lnTo>
                <a:lnTo>
                  <a:pt x="129539" y="30480"/>
                </a:lnTo>
                <a:lnTo>
                  <a:pt x="150875" y="25908"/>
                </a:lnTo>
                <a:lnTo>
                  <a:pt x="172212" y="21336"/>
                </a:lnTo>
                <a:lnTo>
                  <a:pt x="193548" y="16763"/>
                </a:lnTo>
                <a:lnTo>
                  <a:pt x="216407" y="13715"/>
                </a:lnTo>
                <a:lnTo>
                  <a:pt x="237743" y="10668"/>
                </a:lnTo>
                <a:lnTo>
                  <a:pt x="260603" y="9144"/>
                </a:lnTo>
                <a:lnTo>
                  <a:pt x="283463" y="6096"/>
                </a:lnTo>
                <a:lnTo>
                  <a:pt x="307847" y="4572"/>
                </a:lnTo>
                <a:lnTo>
                  <a:pt x="332231" y="3048"/>
                </a:lnTo>
                <a:lnTo>
                  <a:pt x="356615" y="3048"/>
                </a:lnTo>
                <a:lnTo>
                  <a:pt x="382523" y="1524"/>
                </a:lnTo>
                <a:lnTo>
                  <a:pt x="408431" y="1524"/>
                </a:lnTo>
                <a:lnTo>
                  <a:pt x="408431" y="0"/>
                </a:lnTo>
                <a:lnTo>
                  <a:pt x="356615" y="0"/>
                </a:lnTo>
                <a:lnTo>
                  <a:pt x="332231" y="1524"/>
                </a:lnTo>
                <a:lnTo>
                  <a:pt x="307847" y="3048"/>
                </a:lnTo>
                <a:lnTo>
                  <a:pt x="283463" y="4572"/>
                </a:lnTo>
                <a:lnTo>
                  <a:pt x="260603" y="7620"/>
                </a:lnTo>
                <a:lnTo>
                  <a:pt x="237743" y="9144"/>
                </a:lnTo>
                <a:lnTo>
                  <a:pt x="216407" y="12192"/>
                </a:lnTo>
                <a:lnTo>
                  <a:pt x="193548" y="15239"/>
                </a:lnTo>
                <a:lnTo>
                  <a:pt x="170687" y="19812"/>
                </a:lnTo>
                <a:lnTo>
                  <a:pt x="149351" y="24384"/>
                </a:lnTo>
                <a:lnTo>
                  <a:pt x="129539" y="28956"/>
                </a:lnTo>
                <a:lnTo>
                  <a:pt x="108204" y="33527"/>
                </a:lnTo>
                <a:lnTo>
                  <a:pt x="88392" y="39624"/>
                </a:lnTo>
                <a:lnTo>
                  <a:pt x="68580" y="45720"/>
                </a:lnTo>
                <a:lnTo>
                  <a:pt x="50292" y="51815"/>
                </a:lnTo>
                <a:lnTo>
                  <a:pt x="6095" y="6858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4" name="Google Shape;1244;p55"/>
          <p:cNvSpPr/>
          <p:nvPr/>
        </p:nvSpPr>
        <p:spPr>
          <a:xfrm>
            <a:off x="2970275" y="3022091"/>
            <a:ext cx="77724" cy="100584"/>
          </a:xfrm>
          <a:custGeom>
            <a:rect b="b" l="l" r="r" t="t"/>
            <a:pathLst>
              <a:path extrusionOk="0" h="100584" w="77724">
                <a:moveTo>
                  <a:pt x="1524" y="100584"/>
                </a:moveTo>
                <a:lnTo>
                  <a:pt x="1524" y="76200"/>
                </a:lnTo>
                <a:lnTo>
                  <a:pt x="3047" y="71627"/>
                </a:lnTo>
                <a:lnTo>
                  <a:pt x="3047" y="73151"/>
                </a:lnTo>
                <a:lnTo>
                  <a:pt x="4571" y="68579"/>
                </a:lnTo>
                <a:lnTo>
                  <a:pt x="7619" y="57912"/>
                </a:lnTo>
                <a:lnTo>
                  <a:pt x="7619" y="59436"/>
                </a:lnTo>
                <a:lnTo>
                  <a:pt x="13715" y="50291"/>
                </a:lnTo>
                <a:lnTo>
                  <a:pt x="19812" y="41148"/>
                </a:lnTo>
                <a:lnTo>
                  <a:pt x="28956" y="32003"/>
                </a:lnTo>
                <a:lnTo>
                  <a:pt x="38100" y="24384"/>
                </a:lnTo>
                <a:lnTo>
                  <a:pt x="50291" y="16763"/>
                </a:lnTo>
                <a:lnTo>
                  <a:pt x="64007" y="9144"/>
                </a:lnTo>
                <a:lnTo>
                  <a:pt x="77724" y="1524"/>
                </a:lnTo>
                <a:lnTo>
                  <a:pt x="77724" y="0"/>
                </a:lnTo>
                <a:lnTo>
                  <a:pt x="62483" y="7620"/>
                </a:lnTo>
                <a:lnTo>
                  <a:pt x="48768" y="15239"/>
                </a:lnTo>
                <a:lnTo>
                  <a:pt x="38100" y="22860"/>
                </a:lnTo>
                <a:lnTo>
                  <a:pt x="27431" y="32003"/>
                </a:lnTo>
                <a:lnTo>
                  <a:pt x="19812" y="39624"/>
                </a:lnTo>
                <a:lnTo>
                  <a:pt x="12191" y="48767"/>
                </a:lnTo>
                <a:lnTo>
                  <a:pt x="6095" y="57912"/>
                </a:lnTo>
                <a:lnTo>
                  <a:pt x="3047" y="67055"/>
                </a:lnTo>
                <a:lnTo>
                  <a:pt x="1524" y="71627"/>
                </a:lnTo>
                <a:lnTo>
                  <a:pt x="0" y="76200"/>
                </a:lnTo>
                <a:lnTo>
                  <a:pt x="0" y="100584"/>
                </a:lnTo>
                <a:lnTo>
                  <a:pt x="1524" y="10058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5" name="Google Shape;1245;p55"/>
          <p:cNvSpPr/>
          <p:nvPr/>
        </p:nvSpPr>
        <p:spPr>
          <a:xfrm>
            <a:off x="2919983" y="2976371"/>
            <a:ext cx="64007" cy="24384"/>
          </a:xfrm>
          <a:custGeom>
            <a:rect b="b" l="l" r="r" t="t"/>
            <a:pathLst>
              <a:path extrusionOk="0" h="24384" w="64007">
                <a:moveTo>
                  <a:pt x="62483" y="24384"/>
                </a:moveTo>
                <a:lnTo>
                  <a:pt x="64007" y="24384"/>
                </a:lnTo>
                <a:lnTo>
                  <a:pt x="0" y="0"/>
                </a:lnTo>
                <a:lnTo>
                  <a:pt x="0" y="1524"/>
                </a:lnTo>
                <a:lnTo>
                  <a:pt x="62483" y="2438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6" name="Google Shape;1246;p55"/>
          <p:cNvSpPr/>
          <p:nvPr/>
        </p:nvSpPr>
        <p:spPr>
          <a:xfrm>
            <a:off x="2857499" y="2955035"/>
            <a:ext cx="62483" cy="22859"/>
          </a:xfrm>
          <a:custGeom>
            <a:rect b="b" l="l" r="r" t="t"/>
            <a:pathLst>
              <a:path extrusionOk="0" h="22859" w="62483">
                <a:moveTo>
                  <a:pt x="0" y="0"/>
                </a:moveTo>
                <a:lnTo>
                  <a:pt x="0" y="1523"/>
                </a:lnTo>
                <a:lnTo>
                  <a:pt x="62483" y="22859"/>
                </a:lnTo>
                <a:lnTo>
                  <a:pt x="62483" y="21335"/>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7" name="Google Shape;1247;p55"/>
          <p:cNvSpPr/>
          <p:nvPr/>
        </p:nvSpPr>
        <p:spPr>
          <a:xfrm>
            <a:off x="3047999" y="2971799"/>
            <a:ext cx="280415" cy="51815"/>
          </a:xfrm>
          <a:custGeom>
            <a:rect b="b" l="l" r="r" t="t"/>
            <a:pathLst>
              <a:path extrusionOk="0" h="51815" w="280415">
                <a:moveTo>
                  <a:pt x="18287" y="44195"/>
                </a:moveTo>
                <a:lnTo>
                  <a:pt x="35051" y="38100"/>
                </a:lnTo>
                <a:lnTo>
                  <a:pt x="47243" y="33527"/>
                </a:lnTo>
                <a:lnTo>
                  <a:pt x="60959" y="28955"/>
                </a:lnTo>
                <a:lnTo>
                  <a:pt x="88391" y="21336"/>
                </a:lnTo>
                <a:lnTo>
                  <a:pt x="117347" y="15239"/>
                </a:lnTo>
                <a:lnTo>
                  <a:pt x="131063" y="12191"/>
                </a:lnTo>
                <a:lnTo>
                  <a:pt x="146303" y="10667"/>
                </a:lnTo>
                <a:lnTo>
                  <a:pt x="161543" y="7619"/>
                </a:lnTo>
                <a:lnTo>
                  <a:pt x="178307" y="6095"/>
                </a:lnTo>
                <a:lnTo>
                  <a:pt x="193547" y="4571"/>
                </a:lnTo>
                <a:lnTo>
                  <a:pt x="210311" y="3047"/>
                </a:lnTo>
                <a:lnTo>
                  <a:pt x="243839" y="1524"/>
                </a:lnTo>
                <a:lnTo>
                  <a:pt x="280415" y="1524"/>
                </a:lnTo>
                <a:lnTo>
                  <a:pt x="280415" y="0"/>
                </a:lnTo>
                <a:lnTo>
                  <a:pt x="243839" y="0"/>
                </a:lnTo>
                <a:lnTo>
                  <a:pt x="210311" y="1524"/>
                </a:lnTo>
                <a:lnTo>
                  <a:pt x="193547" y="3047"/>
                </a:lnTo>
                <a:lnTo>
                  <a:pt x="178307" y="4571"/>
                </a:lnTo>
                <a:lnTo>
                  <a:pt x="161543" y="6095"/>
                </a:lnTo>
                <a:lnTo>
                  <a:pt x="146303" y="9143"/>
                </a:lnTo>
                <a:lnTo>
                  <a:pt x="131063" y="10667"/>
                </a:lnTo>
                <a:lnTo>
                  <a:pt x="115823" y="13715"/>
                </a:lnTo>
                <a:lnTo>
                  <a:pt x="88391" y="19812"/>
                </a:lnTo>
                <a:lnTo>
                  <a:pt x="60959" y="27431"/>
                </a:lnTo>
                <a:lnTo>
                  <a:pt x="47243" y="32003"/>
                </a:lnTo>
                <a:lnTo>
                  <a:pt x="35051" y="36575"/>
                </a:lnTo>
                <a:lnTo>
                  <a:pt x="16763" y="42671"/>
                </a:lnTo>
                <a:lnTo>
                  <a:pt x="0" y="50291"/>
                </a:lnTo>
                <a:lnTo>
                  <a:pt x="0" y="51815"/>
                </a:lnTo>
                <a:lnTo>
                  <a:pt x="18287" y="4419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8" name="Google Shape;1248;p55"/>
          <p:cNvSpPr/>
          <p:nvPr/>
        </p:nvSpPr>
        <p:spPr>
          <a:xfrm>
            <a:off x="3020567" y="3214115"/>
            <a:ext cx="67056" cy="27431"/>
          </a:xfrm>
          <a:custGeom>
            <a:rect b="b" l="l" r="r" t="t"/>
            <a:pathLst>
              <a:path extrusionOk="0" h="27431" w="67056">
                <a:moveTo>
                  <a:pt x="65532" y="0"/>
                </a:moveTo>
                <a:lnTo>
                  <a:pt x="0" y="25908"/>
                </a:lnTo>
                <a:lnTo>
                  <a:pt x="1524" y="27431"/>
                </a:lnTo>
                <a:lnTo>
                  <a:pt x="65532" y="1524"/>
                </a:lnTo>
                <a:lnTo>
                  <a:pt x="67056" y="1524"/>
                </a:lnTo>
                <a:lnTo>
                  <a:pt x="6553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9" name="Google Shape;1249;p55"/>
          <p:cNvSpPr/>
          <p:nvPr/>
        </p:nvSpPr>
        <p:spPr>
          <a:xfrm>
            <a:off x="3020567" y="3240023"/>
            <a:ext cx="307847" cy="47243"/>
          </a:xfrm>
          <a:custGeom>
            <a:rect b="b" l="l" r="r" t="t"/>
            <a:pathLst>
              <a:path extrusionOk="0" h="47243" w="307847">
                <a:moveTo>
                  <a:pt x="1524" y="0"/>
                </a:moveTo>
                <a:lnTo>
                  <a:pt x="0" y="1523"/>
                </a:lnTo>
                <a:lnTo>
                  <a:pt x="15240" y="6095"/>
                </a:lnTo>
                <a:lnTo>
                  <a:pt x="32004" y="12191"/>
                </a:lnTo>
                <a:lnTo>
                  <a:pt x="48768" y="16763"/>
                </a:lnTo>
                <a:lnTo>
                  <a:pt x="67056" y="21335"/>
                </a:lnTo>
                <a:lnTo>
                  <a:pt x="83820" y="24383"/>
                </a:lnTo>
                <a:lnTo>
                  <a:pt x="102108" y="28955"/>
                </a:lnTo>
                <a:lnTo>
                  <a:pt x="120395" y="32003"/>
                </a:lnTo>
                <a:lnTo>
                  <a:pt x="138683" y="35051"/>
                </a:lnTo>
                <a:lnTo>
                  <a:pt x="156971" y="38100"/>
                </a:lnTo>
                <a:lnTo>
                  <a:pt x="176783" y="41147"/>
                </a:lnTo>
                <a:lnTo>
                  <a:pt x="196595" y="42671"/>
                </a:lnTo>
                <a:lnTo>
                  <a:pt x="217931" y="44195"/>
                </a:lnTo>
                <a:lnTo>
                  <a:pt x="237743" y="45719"/>
                </a:lnTo>
                <a:lnTo>
                  <a:pt x="260603" y="47243"/>
                </a:lnTo>
                <a:lnTo>
                  <a:pt x="307847" y="47243"/>
                </a:lnTo>
                <a:lnTo>
                  <a:pt x="307847" y="45719"/>
                </a:lnTo>
                <a:lnTo>
                  <a:pt x="281939" y="45719"/>
                </a:lnTo>
                <a:lnTo>
                  <a:pt x="260603" y="44195"/>
                </a:lnTo>
                <a:lnTo>
                  <a:pt x="239267" y="44195"/>
                </a:lnTo>
                <a:lnTo>
                  <a:pt x="217931" y="42671"/>
                </a:lnTo>
                <a:lnTo>
                  <a:pt x="198119" y="41147"/>
                </a:lnTo>
                <a:lnTo>
                  <a:pt x="178307" y="39623"/>
                </a:lnTo>
                <a:lnTo>
                  <a:pt x="158495" y="36575"/>
                </a:lnTo>
                <a:lnTo>
                  <a:pt x="138683" y="33527"/>
                </a:lnTo>
                <a:lnTo>
                  <a:pt x="120395" y="30479"/>
                </a:lnTo>
                <a:lnTo>
                  <a:pt x="102108" y="27431"/>
                </a:lnTo>
                <a:lnTo>
                  <a:pt x="83820" y="22859"/>
                </a:lnTo>
                <a:lnTo>
                  <a:pt x="67056" y="19811"/>
                </a:lnTo>
                <a:lnTo>
                  <a:pt x="48768" y="15239"/>
                </a:lnTo>
                <a:lnTo>
                  <a:pt x="32004" y="10667"/>
                </a:lnTo>
                <a:lnTo>
                  <a:pt x="16764" y="4571"/>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0" name="Google Shape;1250;p55"/>
          <p:cNvSpPr/>
          <p:nvPr/>
        </p:nvSpPr>
        <p:spPr>
          <a:xfrm>
            <a:off x="3087623" y="3214115"/>
            <a:ext cx="240791" cy="36575"/>
          </a:xfrm>
          <a:custGeom>
            <a:rect b="b" l="l" r="r" t="t"/>
            <a:pathLst>
              <a:path extrusionOk="0" h="36575" w="240791">
                <a:moveTo>
                  <a:pt x="0" y="0"/>
                </a:moveTo>
                <a:lnTo>
                  <a:pt x="0" y="1524"/>
                </a:lnTo>
                <a:lnTo>
                  <a:pt x="25908" y="9143"/>
                </a:lnTo>
                <a:lnTo>
                  <a:pt x="51815" y="16763"/>
                </a:lnTo>
                <a:lnTo>
                  <a:pt x="65531" y="19812"/>
                </a:lnTo>
                <a:lnTo>
                  <a:pt x="79247" y="22860"/>
                </a:lnTo>
                <a:lnTo>
                  <a:pt x="94487" y="24384"/>
                </a:lnTo>
                <a:lnTo>
                  <a:pt x="109727" y="27431"/>
                </a:lnTo>
                <a:lnTo>
                  <a:pt x="138683" y="30479"/>
                </a:lnTo>
                <a:lnTo>
                  <a:pt x="170687" y="33527"/>
                </a:lnTo>
                <a:lnTo>
                  <a:pt x="185927" y="35051"/>
                </a:lnTo>
                <a:lnTo>
                  <a:pt x="202691" y="35051"/>
                </a:lnTo>
                <a:lnTo>
                  <a:pt x="219455" y="36575"/>
                </a:lnTo>
                <a:lnTo>
                  <a:pt x="240791" y="36575"/>
                </a:lnTo>
                <a:lnTo>
                  <a:pt x="240791" y="35051"/>
                </a:lnTo>
                <a:lnTo>
                  <a:pt x="219455" y="35051"/>
                </a:lnTo>
                <a:lnTo>
                  <a:pt x="202691" y="33527"/>
                </a:lnTo>
                <a:lnTo>
                  <a:pt x="185927" y="33527"/>
                </a:lnTo>
                <a:lnTo>
                  <a:pt x="170687" y="32003"/>
                </a:lnTo>
                <a:lnTo>
                  <a:pt x="138683" y="28955"/>
                </a:lnTo>
                <a:lnTo>
                  <a:pt x="109727" y="25908"/>
                </a:lnTo>
                <a:lnTo>
                  <a:pt x="94487" y="22860"/>
                </a:lnTo>
                <a:lnTo>
                  <a:pt x="79247" y="21336"/>
                </a:lnTo>
                <a:lnTo>
                  <a:pt x="65531" y="18287"/>
                </a:lnTo>
                <a:lnTo>
                  <a:pt x="53339" y="15239"/>
                </a:lnTo>
                <a:lnTo>
                  <a:pt x="25908" y="7619"/>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1" name="Google Shape;1251;p55"/>
          <p:cNvSpPr/>
          <p:nvPr/>
        </p:nvSpPr>
        <p:spPr>
          <a:xfrm>
            <a:off x="2970275" y="3122675"/>
            <a:ext cx="117347" cy="92963"/>
          </a:xfrm>
          <a:custGeom>
            <a:rect b="b" l="l" r="r" t="t"/>
            <a:pathLst>
              <a:path extrusionOk="0" h="92963" w="117347">
                <a:moveTo>
                  <a:pt x="7619" y="18287"/>
                </a:moveTo>
                <a:lnTo>
                  <a:pt x="3047" y="9143"/>
                </a:lnTo>
                <a:lnTo>
                  <a:pt x="1524" y="4571"/>
                </a:lnTo>
                <a:lnTo>
                  <a:pt x="1524" y="0"/>
                </a:lnTo>
                <a:lnTo>
                  <a:pt x="0" y="0"/>
                </a:lnTo>
                <a:lnTo>
                  <a:pt x="0" y="4571"/>
                </a:lnTo>
                <a:lnTo>
                  <a:pt x="1524" y="9143"/>
                </a:lnTo>
                <a:lnTo>
                  <a:pt x="6095" y="19811"/>
                </a:lnTo>
                <a:lnTo>
                  <a:pt x="10668" y="27431"/>
                </a:lnTo>
                <a:lnTo>
                  <a:pt x="16763" y="35051"/>
                </a:lnTo>
                <a:lnTo>
                  <a:pt x="24383" y="42671"/>
                </a:lnTo>
                <a:lnTo>
                  <a:pt x="33527" y="50291"/>
                </a:lnTo>
                <a:lnTo>
                  <a:pt x="44195" y="56387"/>
                </a:lnTo>
                <a:lnTo>
                  <a:pt x="54863" y="64007"/>
                </a:lnTo>
                <a:lnTo>
                  <a:pt x="60959" y="67055"/>
                </a:lnTo>
                <a:lnTo>
                  <a:pt x="68580" y="70103"/>
                </a:lnTo>
                <a:lnTo>
                  <a:pt x="74675" y="73151"/>
                </a:lnTo>
                <a:lnTo>
                  <a:pt x="68580" y="68579"/>
                </a:lnTo>
                <a:lnTo>
                  <a:pt x="62483" y="65531"/>
                </a:lnTo>
                <a:lnTo>
                  <a:pt x="56387" y="62483"/>
                </a:lnTo>
                <a:lnTo>
                  <a:pt x="44195" y="54863"/>
                </a:lnTo>
                <a:lnTo>
                  <a:pt x="35051" y="48767"/>
                </a:lnTo>
                <a:lnTo>
                  <a:pt x="25907" y="41147"/>
                </a:lnTo>
                <a:lnTo>
                  <a:pt x="18287" y="33527"/>
                </a:lnTo>
                <a:lnTo>
                  <a:pt x="12191" y="25907"/>
                </a:lnTo>
                <a:lnTo>
                  <a:pt x="7619" y="18287"/>
                </a:lnTo>
                <a:close/>
              </a:path>
              <a:path extrusionOk="0" h="92963" w="117347">
                <a:moveTo>
                  <a:pt x="74675" y="73151"/>
                </a:moveTo>
                <a:lnTo>
                  <a:pt x="82295" y="77723"/>
                </a:lnTo>
                <a:lnTo>
                  <a:pt x="115824" y="92963"/>
                </a:lnTo>
                <a:lnTo>
                  <a:pt x="117347" y="92963"/>
                </a:lnTo>
                <a:lnTo>
                  <a:pt x="115824" y="91439"/>
                </a:lnTo>
                <a:lnTo>
                  <a:pt x="82295" y="76199"/>
                </a:lnTo>
                <a:lnTo>
                  <a:pt x="74675" y="7315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2" name="Google Shape;1252;p55"/>
          <p:cNvSpPr/>
          <p:nvPr/>
        </p:nvSpPr>
        <p:spPr>
          <a:xfrm>
            <a:off x="2784347" y="3122675"/>
            <a:ext cx="166116" cy="144779"/>
          </a:xfrm>
          <a:custGeom>
            <a:rect b="b" l="l" r="r" t="t"/>
            <a:pathLst>
              <a:path extrusionOk="0" h="144779" w="166116">
                <a:moveTo>
                  <a:pt x="6096" y="25907"/>
                </a:moveTo>
                <a:lnTo>
                  <a:pt x="4572" y="18287"/>
                </a:lnTo>
                <a:lnTo>
                  <a:pt x="1524" y="9143"/>
                </a:lnTo>
                <a:lnTo>
                  <a:pt x="1524" y="0"/>
                </a:lnTo>
                <a:lnTo>
                  <a:pt x="0" y="0"/>
                </a:lnTo>
                <a:lnTo>
                  <a:pt x="0" y="9143"/>
                </a:lnTo>
                <a:lnTo>
                  <a:pt x="3048" y="18287"/>
                </a:lnTo>
                <a:lnTo>
                  <a:pt x="4572" y="25907"/>
                </a:lnTo>
                <a:lnTo>
                  <a:pt x="4572" y="27431"/>
                </a:lnTo>
                <a:lnTo>
                  <a:pt x="7619" y="35051"/>
                </a:lnTo>
                <a:lnTo>
                  <a:pt x="12192" y="42671"/>
                </a:lnTo>
                <a:lnTo>
                  <a:pt x="16763" y="50291"/>
                </a:lnTo>
                <a:lnTo>
                  <a:pt x="22860" y="57911"/>
                </a:lnTo>
                <a:lnTo>
                  <a:pt x="28956" y="65531"/>
                </a:lnTo>
                <a:lnTo>
                  <a:pt x="36575" y="73151"/>
                </a:lnTo>
                <a:lnTo>
                  <a:pt x="45719" y="80771"/>
                </a:lnTo>
                <a:lnTo>
                  <a:pt x="53340" y="86867"/>
                </a:lnTo>
                <a:lnTo>
                  <a:pt x="64008" y="94487"/>
                </a:lnTo>
                <a:lnTo>
                  <a:pt x="73152" y="102107"/>
                </a:lnTo>
                <a:lnTo>
                  <a:pt x="85343" y="108203"/>
                </a:lnTo>
                <a:lnTo>
                  <a:pt x="96012" y="114299"/>
                </a:lnTo>
                <a:lnTo>
                  <a:pt x="109728" y="121919"/>
                </a:lnTo>
                <a:lnTo>
                  <a:pt x="123443" y="128015"/>
                </a:lnTo>
                <a:lnTo>
                  <a:pt x="138684" y="135635"/>
                </a:lnTo>
                <a:lnTo>
                  <a:pt x="150875" y="140207"/>
                </a:lnTo>
                <a:lnTo>
                  <a:pt x="158496" y="143255"/>
                </a:lnTo>
                <a:lnTo>
                  <a:pt x="164592" y="144779"/>
                </a:lnTo>
                <a:lnTo>
                  <a:pt x="166116" y="144779"/>
                </a:lnTo>
                <a:lnTo>
                  <a:pt x="158496" y="141731"/>
                </a:lnTo>
                <a:lnTo>
                  <a:pt x="150875" y="138683"/>
                </a:lnTo>
                <a:lnTo>
                  <a:pt x="138684" y="134111"/>
                </a:lnTo>
                <a:lnTo>
                  <a:pt x="124968" y="126491"/>
                </a:lnTo>
                <a:lnTo>
                  <a:pt x="111252" y="120395"/>
                </a:lnTo>
                <a:lnTo>
                  <a:pt x="97536" y="112775"/>
                </a:lnTo>
                <a:lnTo>
                  <a:pt x="85343" y="106679"/>
                </a:lnTo>
                <a:lnTo>
                  <a:pt x="74675" y="100583"/>
                </a:lnTo>
                <a:lnTo>
                  <a:pt x="64008" y="92963"/>
                </a:lnTo>
                <a:lnTo>
                  <a:pt x="54863" y="86867"/>
                </a:lnTo>
                <a:lnTo>
                  <a:pt x="45719" y="79247"/>
                </a:lnTo>
                <a:lnTo>
                  <a:pt x="38100" y="71627"/>
                </a:lnTo>
                <a:lnTo>
                  <a:pt x="30480" y="64007"/>
                </a:lnTo>
                <a:lnTo>
                  <a:pt x="22860" y="56387"/>
                </a:lnTo>
                <a:lnTo>
                  <a:pt x="18287" y="48767"/>
                </a:lnTo>
                <a:lnTo>
                  <a:pt x="13716" y="41147"/>
                </a:lnTo>
                <a:lnTo>
                  <a:pt x="9143" y="33527"/>
                </a:lnTo>
                <a:lnTo>
                  <a:pt x="6096" y="2590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3" name="Google Shape;1253;p55"/>
          <p:cNvSpPr/>
          <p:nvPr/>
        </p:nvSpPr>
        <p:spPr>
          <a:xfrm>
            <a:off x="2877311" y="3122675"/>
            <a:ext cx="144780" cy="118871"/>
          </a:xfrm>
          <a:custGeom>
            <a:rect b="b" l="l" r="r" t="t"/>
            <a:pathLst>
              <a:path extrusionOk="0" h="118871" w="144780">
                <a:moveTo>
                  <a:pt x="126492" y="111251"/>
                </a:moveTo>
                <a:lnTo>
                  <a:pt x="123444" y="109727"/>
                </a:lnTo>
                <a:lnTo>
                  <a:pt x="123444" y="111251"/>
                </a:lnTo>
                <a:lnTo>
                  <a:pt x="126492" y="111251"/>
                </a:lnTo>
                <a:close/>
              </a:path>
              <a:path extrusionOk="0" h="118871" w="144780">
                <a:moveTo>
                  <a:pt x="4572" y="19811"/>
                </a:moveTo>
                <a:lnTo>
                  <a:pt x="10668" y="30479"/>
                </a:lnTo>
                <a:lnTo>
                  <a:pt x="6096" y="18287"/>
                </a:lnTo>
                <a:lnTo>
                  <a:pt x="3048" y="9143"/>
                </a:lnTo>
                <a:lnTo>
                  <a:pt x="1524" y="0"/>
                </a:lnTo>
                <a:lnTo>
                  <a:pt x="0" y="0"/>
                </a:lnTo>
                <a:lnTo>
                  <a:pt x="1524" y="9143"/>
                </a:lnTo>
                <a:lnTo>
                  <a:pt x="4572" y="19811"/>
                </a:lnTo>
                <a:close/>
              </a:path>
              <a:path extrusionOk="0" h="118871" w="144780">
                <a:moveTo>
                  <a:pt x="106680" y="103631"/>
                </a:moveTo>
                <a:lnTo>
                  <a:pt x="123444" y="111251"/>
                </a:lnTo>
                <a:lnTo>
                  <a:pt x="123444" y="109727"/>
                </a:lnTo>
                <a:lnTo>
                  <a:pt x="126492" y="111251"/>
                </a:lnTo>
                <a:lnTo>
                  <a:pt x="135636" y="115823"/>
                </a:lnTo>
                <a:lnTo>
                  <a:pt x="143256" y="118871"/>
                </a:lnTo>
                <a:lnTo>
                  <a:pt x="144780" y="117347"/>
                </a:lnTo>
                <a:lnTo>
                  <a:pt x="137160" y="114299"/>
                </a:lnTo>
                <a:lnTo>
                  <a:pt x="126492" y="109727"/>
                </a:lnTo>
                <a:lnTo>
                  <a:pt x="124968" y="109727"/>
                </a:lnTo>
                <a:lnTo>
                  <a:pt x="106680" y="102107"/>
                </a:lnTo>
                <a:lnTo>
                  <a:pt x="96012" y="97535"/>
                </a:lnTo>
                <a:lnTo>
                  <a:pt x="86868" y="92963"/>
                </a:lnTo>
                <a:lnTo>
                  <a:pt x="70104" y="83819"/>
                </a:lnTo>
                <a:lnTo>
                  <a:pt x="60960" y="77723"/>
                </a:lnTo>
                <a:lnTo>
                  <a:pt x="53340" y="73151"/>
                </a:lnTo>
                <a:lnTo>
                  <a:pt x="39624" y="62483"/>
                </a:lnTo>
                <a:lnTo>
                  <a:pt x="28956" y="51815"/>
                </a:lnTo>
                <a:lnTo>
                  <a:pt x="18288" y="41147"/>
                </a:lnTo>
                <a:lnTo>
                  <a:pt x="10668" y="30479"/>
                </a:lnTo>
                <a:lnTo>
                  <a:pt x="18288" y="42671"/>
                </a:lnTo>
                <a:lnTo>
                  <a:pt x="27432" y="53339"/>
                </a:lnTo>
                <a:lnTo>
                  <a:pt x="39624" y="64007"/>
                </a:lnTo>
                <a:lnTo>
                  <a:pt x="53340" y="74675"/>
                </a:lnTo>
                <a:lnTo>
                  <a:pt x="60960" y="79247"/>
                </a:lnTo>
                <a:lnTo>
                  <a:pt x="68580" y="85343"/>
                </a:lnTo>
                <a:lnTo>
                  <a:pt x="86868" y="94487"/>
                </a:lnTo>
                <a:lnTo>
                  <a:pt x="96012" y="99059"/>
                </a:lnTo>
                <a:lnTo>
                  <a:pt x="106680" y="10363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4" name="Google Shape;1254;p55"/>
          <p:cNvSpPr/>
          <p:nvPr/>
        </p:nvSpPr>
        <p:spPr>
          <a:xfrm>
            <a:off x="2948939" y="3240023"/>
            <a:ext cx="73151" cy="27431"/>
          </a:xfrm>
          <a:custGeom>
            <a:rect b="b" l="l" r="r" t="t"/>
            <a:pathLst>
              <a:path extrusionOk="0" h="27431" w="73151">
                <a:moveTo>
                  <a:pt x="71627" y="0"/>
                </a:moveTo>
                <a:lnTo>
                  <a:pt x="0" y="27431"/>
                </a:lnTo>
                <a:lnTo>
                  <a:pt x="1524" y="27431"/>
                </a:lnTo>
                <a:lnTo>
                  <a:pt x="73151" y="1523"/>
                </a:lnTo>
                <a:lnTo>
                  <a:pt x="7162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5" name="Google Shape;1255;p55"/>
          <p:cNvSpPr/>
          <p:nvPr/>
        </p:nvSpPr>
        <p:spPr>
          <a:xfrm>
            <a:off x="2784347" y="3123437"/>
            <a:ext cx="92963" cy="0"/>
          </a:xfrm>
          <a:custGeom>
            <a:rect b="b" l="l" r="r" t="t"/>
            <a:pathLst>
              <a:path extrusionOk="0" h="120000" w="92963">
                <a:moveTo>
                  <a:pt x="0" y="0"/>
                </a:moveTo>
                <a:lnTo>
                  <a:pt x="92963"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6" name="Google Shape;1256;p55"/>
          <p:cNvSpPr/>
          <p:nvPr/>
        </p:nvSpPr>
        <p:spPr>
          <a:xfrm>
            <a:off x="2695955" y="3122675"/>
            <a:ext cx="187451" cy="172211"/>
          </a:xfrm>
          <a:custGeom>
            <a:rect b="b" l="l" r="r" t="t"/>
            <a:pathLst>
              <a:path extrusionOk="0" h="172211" w="187451">
                <a:moveTo>
                  <a:pt x="109727" y="135635"/>
                </a:moveTo>
                <a:lnTo>
                  <a:pt x="117347" y="140207"/>
                </a:lnTo>
                <a:lnTo>
                  <a:pt x="134111" y="149351"/>
                </a:lnTo>
                <a:lnTo>
                  <a:pt x="141731" y="152399"/>
                </a:lnTo>
                <a:lnTo>
                  <a:pt x="150875" y="156971"/>
                </a:lnTo>
                <a:lnTo>
                  <a:pt x="169163" y="166115"/>
                </a:lnTo>
                <a:lnTo>
                  <a:pt x="172211" y="166115"/>
                </a:lnTo>
                <a:lnTo>
                  <a:pt x="179831" y="169163"/>
                </a:lnTo>
                <a:lnTo>
                  <a:pt x="187451" y="172211"/>
                </a:lnTo>
                <a:lnTo>
                  <a:pt x="187451" y="170687"/>
                </a:lnTo>
                <a:lnTo>
                  <a:pt x="179831" y="167639"/>
                </a:lnTo>
                <a:lnTo>
                  <a:pt x="173735" y="164591"/>
                </a:lnTo>
                <a:lnTo>
                  <a:pt x="170687" y="164591"/>
                </a:lnTo>
                <a:lnTo>
                  <a:pt x="152400" y="155447"/>
                </a:lnTo>
                <a:lnTo>
                  <a:pt x="143255" y="152399"/>
                </a:lnTo>
                <a:lnTo>
                  <a:pt x="134111" y="147827"/>
                </a:lnTo>
                <a:lnTo>
                  <a:pt x="117347" y="138683"/>
                </a:lnTo>
                <a:lnTo>
                  <a:pt x="109727" y="135635"/>
                </a:lnTo>
                <a:close/>
              </a:path>
              <a:path extrusionOk="0" h="172211" w="187451">
                <a:moveTo>
                  <a:pt x="109727" y="135635"/>
                </a:moveTo>
                <a:lnTo>
                  <a:pt x="103631" y="131063"/>
                </a:lnTo>
                <a:lnTo>
                  <a:pt x="88391" y="121919"/>
                </a:lnTo>
                <a:lnTo>
                  <a:pt x="76200" y="112775"/>
                </a:lnTo>
                <a:lnTo>
                  <a:pt x="64007" y="105155"/>
                </a:lnTo>
                <a:lnTo>
                  <a:pt x="53339" y="96011"/>
                </a:lnTo>
                <a:lnTo>
                  <a:pt x="42671" y="86867"/>
                </a:lnTo>
                <a:lnTo>
                  <a:pt x="38100" y="82295"/>
                </a:lnTo>
                <a:lnTo>
                  <a:pt x="35051" y="77723"/>
                </a:lnTo>
                <a:lnTo>
                  <a:pt x="25907" y="67055"/>
                </a:lnTo>
                <a:lnTo>
                  <a:pt x="19811" y="57911"/>
                </a:lnTo>
                <a:lnTo>
                  <a:pt x="15239" y="48767"/>
                </a:lnTo>
                <a:lnTo>
                  <a:pt x="10667" y="38099"/>
                </a:lnTo>
                <a:lnTo>
                  <a:pt x="6095" y="28955"/>
                </a:lnTo>
                <a:lnTo>
                  <a:pt x="4571" y="18287"/>
                </a:lnTo>
                <a:lnTo>
                  <a:pt x="3047" y="9143"/>
                </a:lnTo>
                <a:lnTo>
                  <a:pt x="1523" y="0"/>
                </a:lnTo>
                <a:lnTo>
                  <a:pt x="0" y="0"/>
                </a:lnTo>
                <a:lnTo>
                  <a:pt x="1523" y="9143"/>
                </a:lnTo>
                <a:lnTo>
                  <a:pt x="3047" y="19811"/>
                </a:lnTo>
                <a:lnTo>
                  <a:pt x="4571" y="28955"/>
                </a:lnTo>
                <a:lnTo>
                  <a:pt x="9143" y="39623"/>
                </a:lnTo>
                <a:lnTo>
                  <a:pt x="13715" y="48767"/>
                </a:lnTo>
                <a:lnTo>
                  <a:pt x="18287" y="59435"/>
                </a:lnTo>
                <a:lnTo>
                  <a:pt x="24383" y="68579"/>
                </a:lnTo>
                <a:lnTo>
                  <a:pt x="33527" y="77723"/>
                </a:lnTo>
                <a:lnTo>
                  <a:pt x="36575" y="82295"/>
                </a:lnTo>
                <a:lnTo>
                  <a:pt x="41147" y="86867"/>
                </a:lnTo>
                <a:lnTo>
                  <a:pt x="51815" y="97535"/>
                </a:lnTo>
                <a:lnTo>
                  <a:pt x="62483" y="105155"/>
                </a:lnTo>
                <a:lnTo>
                  <a:pt x="74675" y="114299"/>
                </a:lnTo>
                <a:lnTo>
                  <a:pt x="88391" y="123443"/>
                </a:lnTo>
                <a:lnTo>
                  <a:pt x="102107" y="132587"/>
                </a:lnTo>
                <a:lnTo>
                  <a:pt x="109727" y="13563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7" name="Google Shape;1257;p55"/>
          <p:cNvSpPr/>
          <p:nvPr/>
        </p:nvSpPr>
        <p:spPr>
          <a:xfrm>
            <a:off x="2813303" y="3293363"/>
            <a:ext cx="70104" cy="28955"/>
          </a:xfrm>
          <a:custGeom>
            <a:rect b="b" l="l" r="r" t="t"/>
            <a:pathLst>
              <a:path extrusionOk="0" h="28955" w="70104">
                <a:moveTo>
                  <a:pt x="70104" y="0"/>
                </a:moveTo>
                <a:lnTo>
                  <a:pt x="0" y="27431"/>
                </a:lnTo>
                <a:lnTo>
                  <a:pt x="0" y="28955"/>
                </a:lnTo>
                <a:lnTo>
                  <a:pt x="70104" y="1524"/>
                </a:lnTo>
                <a:lnTo>
                  <a:pt x="7010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8" name="Google Shape;1258;p55"/>
          <p:cNvSpPr/>
          <p:nvPr/>
        </p:nvSpPr>
        <p:spPr>
          <a:xfrm>
            <a:off x="2602991" y="3122675"/>
            <a:ext cx="210312" cy="199643"/>
          </a:xfrm>
          <a:custGeom>
            <a:rect b="b" l="l" r="r" t="t"/>
            <a:pathLst>
              <a:path extrusionOk="0" h="199643" w="210312">
                <a:moveTo>
                  <a:pt x="172212" y="182879"/>
                </a:moveTo>
                <a:lnTo>
                  <a:pt x="182880" y="188975"/>
                </a:lnTo>
                <a:lnTo>
                  <a:pt x="195072" y="193547"/>
                </a:lnTo>
                <a:lnTo>
                  <a:pt x="196596" y="193547"/>
                </a:lnTo>
                <a:lnTo>
                  <a:pt x="202692" y="196595"/>
                </a:lnTo>
                <a:lnTo>
                  <a:pt x="210312" y="199643"/>
                </a:lnTo>
                <a:lnTo>
                  <a:pt x="210312" y="198119"/>
                </a:lnTo>
                <a:lnTo>
                  <a:pt x="202692" y="195071"/>
                </a:lnTo>
                <a:lnTo>
                  <a:pt x="196596" y="192023"/>
                </a:lnTo>
                <a:lnTo>
                  <a:pt x="195072" y="192023"/>
                </a:lnTo>
                <a:lnTo>
                  <a:pt x="182880" y="187451"/>
                </a:lnTo>
                <a:lnTo>
                  <a:pt x="172212" y="182879"/>
                </a:lnTo>
                <a:close/>
              </a:path>
              <a:path extrusionOk="0" h="199643" w="210312">
                <a:moveTo>
                  <a:pt x="7619" y="42671"/>
                </a:moveTo>
                <a:lnTo>
                  <a:pt x="4572" y="30479"/>
                </a:lnTo>
                <a:lnTo>
                  <a:pt x="3048" y="18287"/>
                </a:lnTo>
                <a:lnTo>
                  <a:pt x="1524" y="9143"/>
                </a:lnTo>
                <a:lnTo>
                  <a:pt x="1524" y="0"/>
                </a:lnTo>
                <a:lnTo>
                  <a:pt x="0" y="0"/>
                </a:lnTo>
                <a:lnTo>
                  <a:pt x="0" y="9143"/>
                </a:lnTo>
                <a:lnTo>
                  <a:pt x="1524" y="19811"/>
                </a:lnTo>
                <a:lnTo>
                  <a:pt x="3048" y="30479"/>
                </a:lnTo>
                <a:lnTo>
                  <a:pt x="6096" y="42671"/>
                </a:lnTo>
                <a:lnTo>
                  <a:pt x="9143" y="48767"/>
                </a:lnTo>
                <a:lnTo>
                  <a:pt x="12192" y="54863"/>
                </a:lnTo>
                <a:lnTo>
                  <a:pt x="18287" y="67055"/>
                </a:lnTo>
                <a:lnTo>
                  <a:pt x="21336" y="73151"/>
                </a:lnTo>
                <a:lnTo>
                  <a:pt x="25908" y="77723"/>
                </a:lnTo>
                <a:lnTo>
                  <a:pt x="22860" y="71627"/>
                </a:lnTo>
                <a:lnTo>
                  <a:pt x="19812" y="65531"/>
                </a:lnTo>
                <a:lnTo>
                  <a:pt x="13716" y="54863"/>
                </a:lnTo>
                <a:lnTo>
                  <a:pt x="10668" y="48767"/>
                </a:lnTo>
                <a:lnTo>
                  <a:pt x="7619" y="42671"/>
                </a:lnTo>
                <a:close/>
              </a:path>
              <a:path extrusionOk="0" h="199643" w="210312">
                <a:moveTo>
                  <a:pt x="25908" y="77723"/>
                </a:moveTo>
                <a:lnTo>
                  <a:pt x="33528" y="89915"/>
                </a:lnTo>
                <a:lnTo>
                  <a:pt x="44196" y="100583"/>
                </a:lnTo>
                <a:lnTo>
                  <a:pt x="48768" y="106679"/>
                </a:lnTo>
                <a:lnTo>
                  <a:pt x="56387" y="112775"/>
                </a:lnTo>
                <a:lnTo>
                  <a:pt x="68580" y="123443"/>
                </a:lnTo>
                <a:lnTo>
                  <a:pt x="82296" y="134111"/>
                </a:lnTo>
                <a:lnTo>
                  <a:pt x="89916" y="138683"/>
                </a:lnTo>
                <a:lnTo>
                  <a:pt x="97536" y="143255"/>
                </a:lnTo>
                <a:lnTo>
                  <a:pt x="114300" y="153923"/>
                </a:lnTo>
                <a:lnTo>
                  <a:pt x="123443" y="158495"/>
                </a:lnTo>
                <a:lnTo>
                  <a:pt x="132587" y="164591"/>
                </a:lnTo>
                <a:lnTo>
                  <a:pt x="152400" y="173735"/>
                </a:lnTo>
                <a:lnTo>
                  <a:pt x="172212" y="182879"/>
                </a:lnTo>
                <a:lnTo>
                  <a:pt x="152400" y="172211"/>
                </a:lnTo>
                <a:lnTo>
                  <a:pt x="132587" y="163067"/>
                </a:lnTo>
                <a:lnTo>
                  <a:pt x="123443" y="156971"/>
                </a:lnTo>
                <a:lnTo>
                  <a:pt x="115824" y="152399"/>
                </a:lnTo>
                <a:lnTo>
                  <a:pt x="99060" y="141731"/>
                </a:lnTo>
                <a:lnTo>
                  <a:pt x="91440" y="137159"/>
                </a:lnTo>
                <a:lnTo>
                  <a:pt x="83819" y="132587"/>
                </a:lnTo>
                <a:lnTo>
                  <a:pt x="70104" y="121919"/>
                </a:lnTo>
                <a:lnTo>
                  <a:pt x="57912" y="111251"/>
                </a:lnTo>
                <a:lnTo>
                  <a:pt x="50292" y="105155"/>
                </a:lnTo>
                <a:lnTo>
                  <a:pt x="45719" y="100583"/>
                </a:lnTo>
                <a:lnTo>
                  <a:pt x="35052" y="88391"/>
                </a:lnTo>
                <a:lnTo>
                  <a:pt x="25908" y="7772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9" name="Google Shape;1259;p55"/>
          <p:cNvSpPr/>
          <p:nvPr/>
        </p:nvSpPr>
        <p:spPr>
          <a:xfrm>
            <a:off x="2883407" y="3267455"/>
            <a:ext cx="67056" cy="27432"/>
          </a:xfrm>
          <a:custGeom>
            <a:rect b="b" l="l" r="r" t="t"/>
            <a:pathLst>
              <a:path extrusionOk="0" h="27432" w="67056">
                <a:moveTo>
                  <a:pt x="65531" y="0"/>
                </a:moveTo>
                <a:lnTo>
                  <a:pt x="0" y="25908"/>
                </a:lnTo>
                <a:lnTo>
                  <a:pt x="0" y="27432"/>
                </a:lnTo>
                <a:lnTo>
                  <a:pt x="67056" y="0"/>
                </a:lnTo>
                <a:lnTo>
                  <a:pt x="6553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0" name="Google Shape;1260;p55"/>
          <p:cNvSpPr/>
          <p:nvPr/>
        </p:nvSpPr>
        <p:spPr>
          <a:xfrm>
            <a:off x="2878835" y="3123437"/>
            <a:ext cx="89916" cy="0"/>
          </a:xfrm>
          <a:custGeom>
            <a:rect b="b" l="l" r="r" t="t"/>
            <a:pathLst>
              <a:path extrusionOk="0" h="120000" w="89916">
                <a:moveTo>
                  <a:pt x="0" y="0"/>
                </a:moveTo>
                <a:lnTo>
                  <a:pt x="89916"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1" name="Google Shape;1261;p55"/>
          <p:cNvSpPr/>
          <p:nvPr/>
        </p:nvSpPr>
        <p:spPr>
          <a:xfrm>
            <a:off x="2883407" y="3293363"/>
            <a:ext cx="445007" cy="71627"/>
          </a:xfrm>
          <a:custGeom>
            <a:rect b="b" l="l" r="r" t="t"/>
            <a:pathLst>
              <a:path extrusionOk="0" h="71627" w="445007">
                <a:moveTo>
                  <a:pt x="0" y="0"/>
                </a:moveTo>
                <a:lnTo>
                  <a:pt x="0" y="1524"/>
                </a:lnTo>
                <a:lnTo>
                  <a:pt x="21336" y="10667"/>
                </a:lnTo>
                <a:lnTo>
                  <a:pt x="45719" y="18287"/>
                </a:lnTo>
                <a:lnTo>
                  <a:pt x="68580" y="25907"/>
                </a:lnTo>
                <a:lnTo>
                  <a:pt x="94487" y="32003"/>
                </a:lnTo>
                <a:lnTo>
                  <a:pt x="118871" y="38100"/>
                </a:lnTo>
                <a:lnTo>
                  <a:pt x="144780" y="44195"/>
                </a:lnTo>
                <a:lnTo>
                  <a:pt x="172212" y="48767"/>
                </a:lnTo>
                <a:lnTo>
                  <a:pt x="199644" y="53339"/>
                </a:lnTo>
                <a:lnTo>
                  <a:pt x="227075" y="57912"/>
                </a:lnTo>
                <a:lnTo>
                  <a:pt x="256031" y="60960"/>
                </a:lnTo>
                <a:lnTo>
                  <a:pt x="284987" y="64007"/>
                </a:lnTo>
                <a:lnTo>
                  <a:pt x="315467" y="67055"/>
                </a:lnTo>
                <a:lnTo>
                  <a:pt x="345947" y="68579"/>
                </a:lnTo>
                <a:lnTo>
                  <a:pt x="376427" y="70103"/>
                </a:lnTo>
                <a:lnTo>
                  <a:pt x="408431" y="71627"/>
                </a:lnTo>
                <a:lnTo>
                  <a:pt x="445007" y="71627"/>
                </a:lnTo>
                <a:lnTo>
                  <a:pt x="445007" y="70103"/>
                </a:lnTo>
                <a:lnTo>
                  <a:pt x="408431" y="70103"/>
                </a:lnTo>
                <a:lnTo>
                  <a:pt x="376427" y="68579"/>
                </a:lnTo>
                <a:lnTo>
                  <a:pt x="345947" y="67055"/>
                </a:lnTo>
                <a:lnTo>
                  <a:pt x="315467" y="65531"/>
                </a:lnTo>
                <a:lnTo>
                  <a:pt x="284987" y="62483"/>
                </a:lnTo>
                <a:lnTo>
                  <a:pt x="256031" y="59436"/>
                </a:lnTo>
                <a:lnTo>
                  <a:pt x="227075" y="56387"/>
                </a:lnTo>
                <a:lnTo>
                  <a:pt x="199644" y="51815"/>
                </a:lnTo>
                <a:lnTo>
                  <a:pt x="172212" y="47243"/>
                </a:lnTo>
                <a:lnTo>
                  <a:pt x="146303" y="42671"/>
                </a:lnTo>
                <a:lnTo>
                  <a:pt x="118871" y="36575"/>
                </a:lnTo>
                <a:lnTo>
                  <a:pt x="94487" y="30479"/>
                </a:lnTo>
                <a:lnTo>
                  <a:pt x="70103" y="24383"/>
                </a:lnTo>
                <a:lnTo>
                  <a:pt x="45719" y="16763"/>
                </a:lnTo>
                <a:lnTo>
                  <a:pt x="22859" y="9143"/>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2" name="Google Shape;1262;p55"/>
          <p:cNvSpPr/>
          <p:nvPr/>
        </p:nvSpPr>
        <p:spPr>
          <a:xfrm>
            <a:off x="2948939" y="3267455"/>
            <a:ext cx="379475" cy="59436"/>
          </a:xfrm>
          <a:custGeom>
            <a:rect b="b" l="l" r="r" t="t"/>
            <a:pathLst>
              <a:path extrusionOk="0" h="59436" w="379475">
                <a:moveTo>
                  <a:pt x="1524" y="0"/>
                </a:moveTo>
                <a:lnTo>
                  <a:pt x="0" y="1524"/>
                </a:lnTo>
                <a:lnTo>
                  <a:pt x="19812" y="7620"/>
                </a:lnTo>
                <a:lnTo>
                  <a:pt x="39624" y="13715"/>
                </a:lnTo>
                <a:lnTo>
                  <a:pt x="60960" y="21336"/>
                </a:lnTo>
                <a:lnTo>
                  <a:pt x="82295" y="25908"/>
                </a:lnTo>
                <a:lnTo>
                  <a:pt x="103631" y="32003"/>
                </a:lnTo>
                <a:lnTo>
                  <a:pt x="124968" y="36575"/>
                </a:lnTo>
                <a:lnTo>
                  <a:pt x="147827" y="41148"/>
                </a:lnTo>
                <a:lnTo>
                  <a:pt x="172212" y="44196"/>
                </a:lnTo>
                <a:lnTo>
                  <a:pt x="195071" y="47244"/>
                </a:lnTo>
                <a:lnTo>
                  <a:pt x="219455" y="50291"/>
                </a:lnTo>
                <a:lnTo>
                  <a:pt x="243839" y="53339"/>
                </a:lnTo>
                <a:lnTo>
                  <a:pt x="269747" y="56387"/>
                </a:lnTo>
                <a:lnTo>
                  <a:pt x="295655" y="57912"/>
                </a:lnTo>
                <a:lnTo>
                  <a:pt x="321563" y="57912"/>
                </a:lnTo>
                <a:lnTo>
                  <a:pt x="347471" y="59436"/>
                </a:lnTo>
                <a:lnTo>
                  <a:pt x="379475" y="59436"/>
                </a:lnTo>
                <a:lnTo>
                  <a:pt x="379475" y="57912"/>
                </a:lnTo>
                <a:lnTo>
                  <a:pt x="347471" y="57912"/>
                </a:lnTo>
                <a:lnTo>
                  <a:pt x="321563" y="56387"/>
                </a:lnTo>
                <a:lnTo>
                  <a:pt x="295655" y="56387"/>
                </a:lnTo>
                <a:lnTo>
                  <a:pt x="269747" y="54863"/>
                </a:lnTo>
                <a:lnTo>
                  <a:pt x="243839" y="51815"/>
                </a:lnTo>
                <a:lnTo>
                  <a:pt x="219455" y="48768"/>
                </a:lnTo>
                <a:lnTo>
                  <a:pt x="195071" y="45720"/>
                </a:lnTo>
                <a:lnTo>
                  <a:pt x="172212" y="42672"/>
                </a:lnTo>
                <a:lnTo>
                  <a:pt x="147827" y="39624"/>
                </a:lnTo>
                <a:lnTo>
                  <a:pt x="124968" y="35051"/>
                </a:lnTo>
                <a:lnTo>
                  <a:pt x="103631" y="30479"/>
                </a:lnTo>
                <a:lnTo>
                  <a:pt x="82295" y="24384"/>
                </a:lnTo>
                <a:lnTo>
                  <a:pt x="60960" y="19812"/>
                </a:lnTo>
                <a:lnTo>
                  <a:pt x="41148" y="12191"/>
                </a:lnTo>
                <a:lnTo>
                  <a:pt x="19812" y="6096"/>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3" name="Google Shape;1263;p55"/>
          <p:cNvSpPr/>
          <p:nvPr/>
        </p:nvSpPr>
        <p:spPr>
          <a:xfrm>
            <a:off x="3326891" y="3121151"/>
            <a:ext cx="3048" cy="3048"/>
          </a:xfrm>
          <a:custGeom>
            <a:rect b="b" l="l" r="r" t="t"/>
            <a:pathLst>
              <a:path extrusionOk="0" h="3048" w="3048">
                <a:moveTo>
                  <a:pt x="1524" y="3048"/>
                </a:moveTo>
                <a:lnTo>
                  <a:pt x="0" y="1524"/>
                </a:lnTo>
                <a:lnTo>
                  <a:pt x="1524" y="0"/>
                </a:lnTo>
                <a:lnTo>
                  <a:pt x="1524" y="1524"/>
                </a:lnTo>
                <a:lnTo>
                  <a:pt x="0" y="1524"/>
                </a:lnTo>
                <a:lnTo>
                  <a:pt x="0" y="0"/>
                </a:lnTo>
                <a:lnTo>
                  <a:pt x="1524" y="0"/>
                </a:lnTo>
                <a:lnTo>
                  <a:pt x="3048" y="1524"/>
                </a:lnTo>
                <a:lnTo>
                  <a:pt x="1524" y="3048"/>
                </a:lnTo>
                <a:close/>
              </a:path>
            </a:pathLst>
          </a:custGeom>
          <a:solidFill>
            <a:srgbClr val="6969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4" name="Google Shape;1264;p55"/>
          <p:cNvSpPr/>
          <p:nvPr/>
        </p:nvSpPr>
        <p:spPr>
          <a:xfrm>
            <a:off x="3328415" y="3123437"/>
            <a:ext cx="1524" cy="0"/>
          </a:xfrm>
          <a:custGeom>
            <a:rect b="b" l="l" r="r" t="t"/>
            <a:pathLst>
              <a:path extrusionOk="0" h="120000" w="1524">
                <a:moveTo>
                  <a:pt x="0" y="0"/>
                </a:moveTo>
                <a:lnTo>
                  <a:pt x="1524" y="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5" name="Google Shape;1265;p55"/>
          <p:cNvSpPr/>
          <p:nvPr/>
        </p:nvSpPr>
        <p:spPr>
          <a:xfrm>
            <a:off x="3328415" y="3123437"/>
            <a:ext cx="1524" cy="0"/>
          </a:xfrm>
          <a:custGeom>
            <a:rect b="b" l="l" r="r" t="t"/>
            <a:pathLst>
              <a:path extrusionOk="0" h="120000" w="1524">
                <a:moveTo>
                  <a:pt x="0" y="0"/>
                </a:moveTo>
                <a:lnTo>
                  <a:pt x="1524" y="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6" name="Google Shape;1266;p55"/>
          <p:cNvSpPr/>
          <p:nvPr/>
        </p:nvSpPr>
        <p:spPr>
          <a:xfrm>
            <a:off x="3220211" y="2334767"/>
            <a:ext cx="170687" cy="807719"/>
          </a:xfrm>
          <a:prstGeom prst="rect">
            <a:avLst/>
          </a:prstGeom>
          <a:blipFill rotWithShape="1">
            <a:blip r:embed="rId3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7" name="Google Shape;1267;p55"/>
          <p:cNvSpPr/>
          <p:nvPr/>
        </p:nvSpPr>
        <p:spPr>
          <a:xfrm>
            <a:off x="3220973" y="2336291"/>
            <a:ext cx="0" cy="777239"/>
          </a:xfrm>
          <a:custGeom>
            <a:rect b="b" l="l" r="r" t="t"/>
            <a:pathLst>
              <a:path extrusionOk="0" h="777239" w="120000">
                <a:moveTo>
                  <a:pt x="0" y="0"/>
                </a:moveTo>
                <a:lnTo>
                  <a:pt x="0" y="777239"/>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8" name="Google Shape;1268;p55"/>
          <p:cNvSpPr/>
          <p:nvPr/>
        </p:nvSpPr>
        <p:spPr>
          <a:xfrm>
            <a:off x="3390137" y="2336291"/>
            <a:ext cx="0" cy="777239"/>
          </a:xfrm>
          <a:custGeom>
            <a:rect b="b" l="l" r="r" t="t"/>
            <a:pathLst>
              <a:path extrusionOk="0" h="777239" w="120000">
                <a:moveTo>
                  <a:pt x="0" y="0"/>
                </a:moveTo>
                <a:lnTo>
                  <a:pt x="0" y="777239"/>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9" name="Google Shape;1269;p55"/>
          <p:cNvSpPr/>
          <p:nvPr/>
        </p:nvSpPr>
        <p:spPr>
          <a:xfrm>
            <a:off x="2968751" y="2179319"/>
            <a:ext cx="716279" cy="280415"/>
          </a:xfrm>
          <a:prstGeom prst="rect">
            <a:avLst/>
          </a:prstGeom>
          <a:blipFill rotWithShape="1">
            <a:blip r:embed="rId3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0" name="Google Shape;1270;p55"/>
          <p:cNvSpPr/>
          <p:nvPr/>
        </p:nvSpPr>
        <p:spPr>
          <a:xfrm>
            <a:off x="2964179" y="2173223"/>
            <a:ext cx="725423" cy="291083"/>
          </a:xfrm>
          <a:custGeom>
            <a:rect b="b" l="l" r="r" t="t"/>
            <a:pathLst>
              <a:path extrusionOk="0" h="291083" w="725423">
                <a:moveTo>
                  <a:pt x="615695" y="236219"/>
                </a:moveTo>
                <a:lnTo>
                  <a:pt x="618743" y="236219"/>
                </a:lnTo>
                <a:lnTo>
                  <a:pt x="617219" y="236219"/>
                </a:lnTo>
                <a:lnTo>
                  <a:pt x="621791" y="239267"/>
                </a:lnTo>
                <a:lnTo>
                  <a:pt x="632459" y="228600"/>
                </a:lnTo>
                <a:lnTo>
                  <a:pt x="615695" y="236219"/>
                </a:lnTo>
                <a:close/>
              </a:path>
              <a:path extrusionOk="0" h="291083" w="725423">
                <a:moveTo>
                  <a:pt x="121920" y="243839"/>
                </a:moveTo>
                <a:lnTo>
                  <a:pt x="123443" y="256031"/>
                </a:lnTo>
                <a:lnTo>
                  <a:pt x="124968" y="243839"/>
                </a:lnTo>
                <a:lnTo>
                  <a:pt x="91440" y="228600"/>
                </a:lnTo>
                <a:lnTo>
                  <a:pt x="121920" y="243839"/>
                </a:lnTo>
                <a:close/>
              </a:path>
              <a:path extrusionOk="0" h="291083" w="725423">
                <a:moveTo>
                  <a:pt x="373379" y="164591"/>
                </a:moveTo>
                <a:lnTo>
                  <a:pt x="373379" y="150875"/>
                </a:lnTo>
                <a:lnTo>
                  <a:pt x="359663" y="150875"/>
                </a:lnTo>
                <a:lnTo>
                  <a:pt x="356615" y="153924"/>
                </a:lnTo>
                <a:lnTo>
                  <a:pt x="356615" y="161543"/>
                </a:lnTo>
                <a:lnTo>
                  <a:pt x="359663" y="164591"/>
                </a:lnTo>
                <a:lnTo>
                  <a:pt x="362711" y="164591"/>
                </a:lnTo>
                <a:lnTo>
                  <a:pt x="359663" y="161543"/>
                </a:lnTo>
                <a:lnTo>
                  <a:pt x="365760" y="158931"/>
                </a:lnTo>
                <a:lnTo>
                  <a:pt x="365759" y="151637"/>
                </a:lnTo>
                <a:lnTo>
                  <a:pt x="367283" y="152400"/>
                </a:lnTo>
                <a:lnTo>
                  <a:pt x="370331" y="156971"/>
                </a:lnTo>
                <a:lnTo>
                  <a:pt x="373379" y="164591"/>
                </a:lnTo>
                <a:close/>
              </a:path>
              <a:path extrusionOk="0" h="291083" w="725423">
                <a:moveTo>
                  <a:pt x="365760" y="158931"/>
                </a:moveTo>
                <a:lnTo>
                  <a:pt x="359663" y="161543"/>
                </a:lnTo>
                <a:lnTo>
                  <a:pt x="362711" y="164591"/>
                </a:lnTo>
                <a:lnTo>
                  <a:pt x="373379" y="164591"/>
                </a:lnTo>
                <a:lnTo>
                  <a:pt x="370331" y="156971"/>
                </a:lnTo>
                <a:lnTo>
                  <a:pt x="365760" y="158931"/>
                </a:lnTo>
                <a:close/>
              </a:path>
              <a:path extrusionOk="0" h="291083" w="725423">
                <a:moveTo>
                  <a:pt x="365759" y="151637"/>
                </a:moveTo>
                <a:lnTo>
                  <a:pt x="365760" y="153314"/>
                </a:lnTo>
                <a:lnTo>
                  <a:pt x="370331" y="156971"/>
                </a:lnTo>
                <a:lnTo>
                  <a:pt x="367283" y="152400"/>
                </a:lnTo>
                <a:lnTo>
                  <a:pt x="365759" y="151637"/>
                </a:lnTo>
                <a:close/>
              </a:path>
              <a:path extrusionOk="0" h="291083" w="725423">
                <a:moveTo>
                  <a:pt x="362711" y="149351"/>
                </a:moveTo>
                <a:lnTo>
                  <a:pt x="359663" y="150875"/>
                </a:lnTo>
                <a:lnTo>
                  <a:pt x="364235" y="150875"/>
                </a:lnTo>
                <a:lnTo>
                  <a:pt x="362711" y="149351"/>
                </a:lnTo>
                <a:close/>
              </a:path>
              <a:path extrusionOk="0" h="291083" w="725423">
                <a:moveTo>
                  <a:pt x="19812" y="195071"/>
                </a:moveTo>
                <a:lnTo>
                  <a:pt x="13716" y="161543"/>
                </a:lnTo>
                <a:lnTo>
                  <a:pt x="13716" y="187451"/>
                </a:lnTo>
                <a:lnTo>
                  <a:pt x="19812" y="195071"/>
                </a:lnTo>
                <a:close/>
              </a:path>
              <a:path extrusionOk="0" h="291083" w="725423">
                <a:moveTo>
                  <a:pt x="611123" y="51815"/>
                </a:moveTo>
                <a:lnTo>
                  <a:pt x="606551" y="50291"/>
                </a:lnTo>
                <a:lnTo>
                  <a:pt x="609599" y="51815"/>
                </a:lnTo>
                <a:lnTo>
                  <a:pt x="611123" y="51815"/>
                </a:lnTo>
                <a:close/>
              </a:path>
              <a:path extrusionOk="0" h="291083" w="725423">
                <a:moveTo>
                  <a:pt x="711707" y="155447"/>
                </a:moveTo>
                <a:lnTo>
                  <a:pt x="710183" y="160019"/>
                </a:lnTo>
                <a:lnTo>
                  <a:pt x="711707" y="156971"/>
                </a:lnTo>
                <a:lnTo>
                  <a:pt x="711707" y="155447"/>
                </a:lnTo>
                <a:close/>
              </a:path>
              <a:path extrusionOk="0" h="291083" w="725423">
                <a:moveTo>
                  <a:pt x="621791" y="248412"/>
                </a:moveTo>
                <a:lnTo>
                  <a:pt x="623315" y="245363"/>
                </a:lnTo>
                <a:lnTo>
                  <a:pt x="620267" y="248412"/>
                </a:lnTo>
                <a:lnTo>
                  <a:pt x="621791" y="248412"/>
                </a:lnTo>
                <a:close/>
              </a:path>
              <a:path extrusionOk="0" h="291083" w="725423">
                <a:moveTo>
                  <a:pt x="629411" y="59436"/>
                </a:moveTo>
                <a:lnTo>
                  <a:pt x="612647" y="51815"/>
                </a:lnTo>
                <a:lnTo>
                  <a:pt x="611123" y="51815"/>
                </a:lnTo>
                <a:lnTo>
                  <a:pt x="629411" y="59436"/>
                </a:lnTo>
                <a:close/>
              </a:path>
              <a:path extrusionOk="0" h="291083" w="725423">
                <a:moveTo>
                  <a:pt x="13716" y="187451"/>
                </a:moveTo>
                <a:lnTo>
                  <a:pt x="12192" y="150875"/>
                </a:lnTo>
                <a:lnTo>
                  <a:pt x="9143" y="178307"/>
                </a:lnTo>
                <a:lnTo>
                  <a:pt x="13716" y="187451"/>
                </a:lnTo>
                <a:close/>
              </a:path>
              <a:path extrusionOk="0" h="291083" w="725423">
                <a:moveTo>
                  <a:pt x="1524" y="158495"/>
                </a:moveTo>
                <a:lnTo>
                  <a:pt x="1524" y="164591"/>
                </a:lnTo>
                <a:lnTo>
                  <a:pt x="3048" y="169163"/>
                </a:lnTo>
                <a:lnTo>
                  <a:pt x="9143" y="178307"/>
                </a:lnTo>
                <a:lnTo>
                  <a:pt x="12192" y="150875"/>
                </a:lnTo>
                <a:lnTo>
                  <a:pt x="13716" y="187451"/>
                </a:lnTo>
                <a:lnTo>
                  <a:pt x="13716" y="161543"/>
                </a:lnTo>
                <a:lnTo>
                  <a:pt x="19812" y="195071"/>
                </a:lnTo>
                <a:lnTo>
                  <a:pt x="27431" y="204215"/>
                </a:lnTo>
                <a:lnTo>
                  <a:pt x="36576" y="211836"/>
                </a:lnTo>
                <a:lnTo>
                  <a:pt x="47243" y="219455"/>
                </a:lnTo>
                <a:lnTo>
                  <a:pt x="59436" y="227075"/>
                </a:lnTo>
                <a:lnTo>
                  <a:pt x="65531" y="230124"/>
                </a:lnTo>
                <a:lnTo>
                  <a:pt x="71628" y="233171"/>
                </a:lnTo>
                <a:lnTo>
                  <a:pt x="79248" y="236219"/>
                </a:lnTo>
                <a:lnTo>
                  <a:pt x="86868" y="240791"/>
                </a:lnTo>
                <a:lnTo>
                  <a:pt x="120396" y="256031"/>
                </a:lnTo>
                <a:lnTo>
                  <a:pt x="121920" y="256031"/>
                </a:lnTo>
                <a:lnTo>
                  <a:pt x="147828" y="263651"/>
                </a:lnTo>
                <a:lnTo>
                  <a:pt x="175259" y="271271"/>
                </a:lnTo>
                <a:lnTo>
                  <a:pt x="188975" y="274319"/>
                </a:lnTo>
                <a:lnTo>
                  <a:pt x="202691" y="277367"/>
                </a:lnTo>
                <a:lnTo>
                  <a:pt x="216407" y="278891"/>
                </a:lnTo>
                <a:lnTo>
                  <a:pt x="231647" y="281939"/>
                </a:lnTo>
                <a:lnTo>
                  <a:pt x="262127" y="284988"/>
                </a:lnTo>
                <a:lnTo>
                  <a:pt x="292607" y="288036"/>
                </a:lnTo>
                <a:lnTo>
                  <a:pt x="309371" y="289559"/>
                </a:lnTo>
                <a:lnTo>
                  <a:pt x="326135" y="289559"/>
                </a:lnTo>
                <a:lnTo>
                  <a:pt x="342899" y="291083"/>
                </a:lnTo>
                <a:lnTo>
                  <a:pt x="380999" y="291083"/>
                </a:lnTo>
                <a:lnTo>
                  <a:pt x="399287" y="289559"/>
                </a:lnTo>
                <a:lnTo>
                  <a:pt x="416051" y="289559"/>
                </a:lnTo>
                <a:lnTo>
                  <a:pt x="432815" y="288036"/>
                </a:lnTo>
                <a:lnTo>
                  <a:pt x="449579" y="286512"/>
                </a:lnTo>
                <a:lnTo>
                  <a:pt x="466343" y="284988"/>
                </a:lnTo>
                <a:lnTo>
                  <a:pt x="483107" y="283463"/>
                </a:lnTo>
                <a:lnTo>
                  <a:pt x="490727" y="281939"/>
                </a:lnTo>
                <a:lnTo>
                  <a:pt x="498347" y="280415"/>
                </a:lnTo>
                <a:lnTo>
                  <a:pt x="513587" y="277367"/>
                </a:lnTo>
                <a:lnTo>
                  <a:pt x="528827" y="274319"/>
                </a:lnTo>
                <a:lnTo>
                  <a:pt x="536447" y="272795"/>
                </a:lnTo>
                <a:lnTo>
                  <a:pt x="544067" y="271271"/>
                </a:lnTo>
                <a:lnTo>
                  <a:pt x="551687" y="269747"/>
                </a:lnTo>
                <a:lnTo>
                  <a:pt x="559307" y="268224"/>
                </a:lnTo>
                <a:lnTo>
                  <a:pt x="573023" y="263651"/>
                </a:lnTo>
                <a:lnTo>
                  <a:pt x="586739" y="260603"/>
                </a:lnTo>
                <a:lnTo>
                  <a:pt x="600455" y="256031"/>
                </a:lnTo>
                <a:lnTo>
                  <a:pt x="609599" y="240791"/>
                </a:lnTo>
                <a:lnTo>
                  <a:pt x="611123" y="239267"/>
                </a:lnTo>
                <a:lnTo>
                  <a:pt x="597407" y="243839"/>
                </a:lnTo>
                <a:lnTo>
                  <a:pt x="583691" y="248412"/>
                </a:lnTo>
                <a:lnTo>
                  <a:pt x="569975" y="251459"/>
                </a:lnTo>
                <a:lnTo>
                  <a:pt x="556259" y="256031"/>
                </a:lnTo>
                <a:lnTo>
                  <a:pt x="548639" y="257555"/>
                </a:lnTo>
                <a:lnTo>
                  <a:pt x="541019" y="259079"/>
                </a:lnTo>
                <a:lnTo>
                  <a:pt x="533399" y="260603"/>
                </a:lnTo>
                <a:lnTo>
                  <a:pt x="527303" y="262127"/>
                </a:lnTo>
                <a:lnTo>
                  <a:pt x="512063" y="265175"/>
                </a:lnTo>
                <a:lnTo>
                  <a:pt x="496823" y="268224"/>
                </a:lnTo>
                <a:lnTo>
                  <a:pt x="489203" y="268224"/>
                </a:lnTo>
                <a:lnTo>
                  <a:pt x="481583" y="269747"/>
                </a:lnTo>
                <a:lnTo>
                  <a:pt x="464819" y="272795"/>
                </a:lnTo>
                <a:lnTo>
                  <a:pt x="448055" y="274319"/>
                </a:lnTo>
                <a:lnTo>
                  <a:pt x="432815" y="275843"/>
                </a:lnTo>
                <a:lnTo>
                  <a:pt x="414527" y="275843"/>
                </a:lnTo>
                <a:lnTo>
                  <a:pt x="397763" y="277367"/>
                </a:lnTo>
                <a:lnTo>
                  <a:pt x="380999" y="277367"/>
                </a:lnTo>
                <a:lnTo>
                  <a:pt x="362711" y="278891"/>
                </a:lnTo>
                <a:lnTo>
                  <a:pt x="361187" y="278891"/>
                </a:lnTo>
                <a:lnTo>
                  <a:pt x="342899" y="277367"/>
                </a:lnTo>
                <a:lnTo>
                  <a:pt x="326135" y="277367"/>
                </a:lnTo>
                <a:lnTo>
                  <a:pt x="310895" y="275843"/>
                </a:lnTo>
                <a:lnTo>
                  <a:pt x="294131" y="275843"/>
                </a:lnTo>
                <a:lnTo>
                  <a:pt x="263651" y="272795"/>
                </a:lnTo>
                <a:lnTo>
                  <a:pt x="234695" y="269747"/>
                </a:lnTo>
                <a:lnTo>
                  <a:pt x="219455" y="266700"/>
                </a:lnTo>
                <a:lnTo>
                  <a:pt x="204215" y="263651"/>
                </a:lnTo>
                <a:lnTo>
                  <a:pt x="190499" y="262127"/>
                </a:lnTo>
                <a:lnTo>
                  <a:pt x="178307" y="259079"/>
                </a:lnTo>
                <a:lnTo>
                  <a:pt x="150876" y="251459"/>
                </a:lnTo>
                <a:lnTo>
                  <a:pt x="126492" y="243839"/>
                </a:lnTo>
                <a:lnTo>
                  <a:pt x="124968" y="243839"/>
                </a:lnTo>
                <a:lnTo>
                  <a:pt x="123443" y="256031"/>
                </a:lnTo>
                <a:lnTo>
                  <a:pt x="121920" y="243839"/>
                </a:lnTo>
                <a:lnTo>
                  <a:pt x="91440" y="228600"/>
                </a:lnTo>
                <a:lnTo>
                  <a:pt x="85343" y="225551"/>
                </a:lnTo>
                <a:lnTo>
                  <a:pt x="77724" y="222503"/>
                </a:lnTo>
                <a:lnTo>
                  <a:pt x="71628" y="217931"/>
                </a:lnTo>
                <a:lnTo>
                  <a:pt x="65531" y="214883"/>
                </a:lnTo>
                <a:lnTo>
                  <a:pt x="54864" y="208787"/>
                </a:lnTo>
                <a:lnTo>
                  <a:pt x="45720" y="201167"/>
                </a:lnTo>
                <a:lnTo>
                  <a:pt x="36576" y="195071"/>
                </a:lnTo>
                <a:lnTo>
                  <a:pt x="30480" y="187451"/>
                </a:lnTo>
                <a:lnTo>
                  <a:pt x="22860" y="179831"/>
                </a:lnTo>
                <a:lnTo>
                  <a:pt x="24384" y="181355"/>
                </a:lnTo>
                <a:lnTo>
                  <a:pt x="19812" y="173736"/>
                </a:lnTo>
                <a:lnTo>
                  <a:pt x="15240" y="164591"/>
                </a:lnTo>
                <a:lnTo>
                  <a:pt x="13716" y="160019"/>
                </a:lnTo>
                <a:lnTo>
                  <a:pt x="13716" y="156971"/>
                </a:lnTo>
                <a:lnTo>
                  <a:pt x="12344" y="150114"/>
                </a:lnTo>
                <a:lnTo>
                  <a:pt x="12192" y="149351"/>
                </a:lnTo>
                <a:lnTo>
                  <a:pt x="13716" y="102107"/>
                </a:lnTo>
                <a:lnTo>
                  <a:pt x="7620" y="112775"/>
                </a:lnTo>
                <a:lnTo>
                  <a:pt x="4572" y="123443"/>
                </a:lnTo>
                <a:lnTo>
                  <a:pt x="3048" y="126491"/>
                </a:lnTo>
                <a:lnTo>
                  <a:pt x="1524" y="128015"/>
                </a:lnTo>
                <a:lnTo>
                  <a:pt x="1524" y="132587"/>
                </a:lnTo>
                <a:lnTo>
                  <a:pt x="0" y="141731"/>
                </a:lnTo>
                <a:lnTo>
                  <a:pt x="0" y="150875"/>
                </a:lnTo>
                <a:lnTo>
                  <a:pt x="1524" y="158495"/>
                </a:lnTo>
                <a:close/>
              </a:path>
              <a:path extrusionOk="0" h="291083" w="725423">
                <a:moveTo>
                  <a:pt x="19812" y="117347"/>
                </a:moveTo>
                <a:lnTo>
                  <a:pt x="18287" y="118871"/>
                </a:lnTo>
                <a:lnTo>
                  <a:pt x="24384" y="111251"/>
                </a:lnTo>
                <a:lnTo>
                  <a:pt x="30480" y="102107"/>
                </a:lnTo>
                <a:lnTo>
                  <a:pt x="39624" y="94487"/>
                </a:lnTo>
                <a:lnTo>
                  <a:pt x="47243" y="86867"/>
                </a:lnTo>
                <a:lnTo>
                  <a:pt x="59436" y="79247"/>
                </a:lnTo>
                <a:lnTo>
                  <a:pt x="73152" y="71627"/>
                </a:lnTo>
                <a:lnTo>
                  <a:pt x="86868" y="64007"/>
                </a:lnTo>
                <a:lnTo>
                  <a:pt x="103631" y="57912"/>
                </a:lnTo>
                <a:lnTo>
                  <a:pt x="121920" y="50291"/>
                </a:lnTo>
                <a:lnTo>
                  <a:pt x="134112" y="45719"/>
                </a:lnTo>
                <a:lnTo>
                  <a:pt x="147828" y="41147"/>
                </a:lnTo>
                <a:lnTo>
                  <a:pt x="173735" y="33527"/>
                </a:lnTo>
                <a:lnTo>
                  <a:pt x="202691" y="27431"/>
                </a:lnTo>
                <a:lnTo>
                  <a:pt x="216407" y="24383"/>
                </a:lnTo>
                <a:lnTo>
                  <a:pt x="231647" y="22859"/>
                </a:lnTo>
                <a:lnTo>
                  <a:pt x="246887" y="19812"/>
                </a:lnTo>
                <a:lnTo>
                  <a:pt x="262127" y="18287"/>
                </a:lnTo>
                <a:lnTo>
                  <a:pt x="277367" y="16763"/>
                </a:lnTo>
                <a:lnTo>
                  <a:pt x="294131" y="15239"/>
                </a:lnTo>
                <a:lnTo>
                  <a:pt x="327659" y="13715"/>
                </a:lnTo>
                <a:lnTo>
                  <a:pt x="394715" y="13715"/>
                </a:lnTo>
                <a:lnTo>
                  <a:pt x="423671" y="15239"/>
                </a:lnTo>
                <a:lnTo>
                  <a:pt x="437387" y="15239"/>
                </a:lnTo>
                <a:lnTo>
                  <a:pt x="452627" y="16763"/>
                </a:lnTo>
                <a:lnTo>
                  <a:pt x="466343" y="18287"/>
                </a:lnTo>
                <a:lnTo>
                  <a:pt x="480059" y="19812"/>
                </a:lnTo>
                <a:lnTo>
                  <a:pt x="492251" y="21336"/>
                </a:lnTo>
                <a:lnTo>
                  <a:pt x="505967" y="24383"/>
                </a:lnTo>
                <a:lnTo>
                  <a:pt x="533399" y="28955"/>
                </a:lnTo>
                <a:lnTo>
                  <a:pt x="544067" y="32003"/>
                </a:lnTo>
                <a:lnTo>
                  <a:pt x="557783" y="35051"/>
                </a:lnTo>
                <a:lnTo>
                  <a:pt x="569975" y="38100"/>
                </a:lnTo>
                <a:lnTo>
                  <a:pt x="582167" y="42671"/>
                </a:lnTo>
                <a:lnTo>
                  <a:pt x="608075" y="51815"/>
                </a:lnTo>
                <a:lnTo>
                  <a:pt x="605027" y="48767"/>
                </a:lnTo>
                <a:lnTo>
                  <a:pt x="611123" y="39624"/>
                </a:lnTo>
                <a:lnTo>
                  <a:pt x="617219" y="42671"/>
                </a:lnTo>
                <a:lnTo>
                  <a:pt x="615695" y="41147"/>
                </a:lnTo>
                <a:lnTo>
                  <a:pt x="616204" y="40639"/>
                </a:lnTo>
                <a:lnTo>
                  <a:pt x="614171" y="39624"/>
                </a:lnTo>
                <a:lnTo>
                  <a:pt x="616204" y="40639"/>
                </a:lnTo>
                <a:lnTo>
                  <a:pt x="615695" y="39624"/>
                </a:lnTo>
                <a:lnTo>
                  <a:pt x="612647" y="38100"/>
                </a:lnTo>
                <a:lnTo>
                  <a:pt x="612647" y="39624"/>
                </a:lnTo>
                <a:lnTo>
                  <a:pt x="585215" y="30479"/>
                </a:lnTo>
                <a:lnTo>
                  <a:pt x="573023" y="25907"/>
                </a:lnTo>
                <a:lnTo>
                  <a:pt x="560831" y="22859"/>
                </a:lnTo>
                <a:lnTo>
                  <a:pt x="548639" y="19812"/>
                </a:lnTo>
                <a:lnTo>
                  <a:pt x="534923" y="16763"/>
                </a:lnTo>
                <a:lnTo>
                  <a:pt x="509015" y="12191"/>
                </a:lnTo>
                <a:lnTo>
                  <a:pt x="495299" y="9143"/>
                </a:lnTo>
                <a:lnTo>
                  <a:pt x="481583" y="7619"/>
                </a:lnTo>
                <a:lnTo>
                  <a:pt x="467867" y="6095"/>
                </a:lnTo>
                <a:lnTo>
                  <a:pt x="454151" y="4571"/>
                </a:lnTo>
                <a:lnTo>
                  <a:pt x="438911" y="3047"/>
                </a:lnTo>
                <a:lnTo>
                  <a:pt x="425195" y="1524"/>
                </a:lnTo>
                <a:lnTo>
                  <a:pt x="394715" y="0"/>
                </a:lnTo>
                <a:lnTo>
                  <a:pt x="362711" y="0"/>
                </a:lnTo>
                <a:lnTo>
                  <a:pt x="327659" y="1524"/>
                </a:lnTo>
                <a:lnTo>
                  <a:pt x="294131" y="3047"/>
                </a:lnTo>
                <a:lnTo>
                  <a:pt x="277367" y="3047"/>
                </a:lnTo>
                <a:lnTo>
                  <a:pt x="260603" y="6095"/>
                </a:lnTo>
                <a:lnTo>
                  <a:pt x="245363" y="7619"/>
                </a:lnTo>
                <a:lnTo>
                  <a:pt x="230123" y="9143"/>
                </a:lnTo>
                <a:lnTo>
                  <a:pt x="214883" y="12191"/>
                </a:lnTo>
                <a:lnTo>
                  <a:pt x="199643" y="15239"/>
                </a:lnTo>
                <a:lnTo>
                  <a:pt x="170687" y="21336"/>
                </a:lnTo>
                <a:lnTo>
                  <a:pt x="143256" y="28955"/>
                </a:lnTo>
                <a:lnTo>
                  <a:pt x="129540" y="33527"/>
                </a:lnTo>
                <a:lnTo>
                  <a:pt x="117348" y="38100"/>
                </a:lnTo>
                <a:lnTo>
                  <a:pt x="99060" y="45719"/>
                </a:lnTo>
                <a:lnTo>
                  <a:pt x="82296" y="53339"/>
                </a:lnTo>
                <a:lnTo>
                  <a:pt x="67056" y="60959"/>
                </a:lnTo>
                <a:lnTo>
                  <a:pt x="53340" y="68579"/>
                </a:lnTo>
                <a:lnTo>
                  <a:pt x="41148" y="76200"/>
                </a:lnTo>
                <a:lnTo>
                  <a:pt x="30480" y="85343"/>
                </a:lnTo>
                <a:lnTo>
                  <a:pt x="21336" y="92963"/>
                </a:lnTo>
                <a:lnTo>
                  <a:pt x="13716" y="102107"/>
                </a:lnTo>
                <a:lnTo>
                  <a:pt x="12192" y="149351"/>
                </a:lnTo>
                <a:lnTo>
                  <a:pt x="12344" y="150114"/>
                </a:lnTo>
                <a:lnTo>
                  <a:pt x="13716" y="143255"/>
                </a:lnTo>
                <a:lnTo>
                  <a:pt x="13716" y="134112"/>
                </a:lnTo>
                <a:lnTo>
                  <a:pt x="15240" y="129539"/>
                </a:lnTo>
                <a:lnTo>
                  <a:pt x="13716" y="132587"/>
                </a:lnTo>
                <a:lnTo>
                  <a:pt x="15240" y="129539"/>
                </a:lnTo>
                <a:lnTo>
                  <a:pt x="16764" y="126491"/>
                </a:lnTo>
                <a:lnTo>
                  <a:pt x="19812" y="117347"/>
                </a:lnTo>
                <a:close/>
              </a:path>
              <a:path extrusionOk="0" h="291083" w="725423">
                <a:moveTo>
                  <a:pt x="621791" y="248412"/>
                </a:moveTo>
                <a:lnTo>
                  <a:pt x="637031" y="240791"/>
                </a:lnTo>
                <a:lnTo>
                  <a:pt x="623315" y="242315"/>
                </a:lnTo>
                <a:lnTo>
                  <a:pt x="618743" y="248412"/>
                </a:lnTo>
                <a:lnTo>
                  <a:pt x="617219" y="248412"/>
                </a:lnTo>
                <a:lnTo>
                  <a:pt x="615695" y="237743"/>
                </a:lnTo>
                <a:lnTo>
                  <a:pt x="611123" y="246887"/>
                </a:lnTo>
                <a:lnTo>
                  <a:pt x="609599" y="243839"/>
                </a:lnTo>
                <a:lnTo>
                  <a:pt x="611123" y="246887"/>
                </a:lnTo>
                <a:lnTo>
                  <a:pt x="611123" y="242315"/>
                </a:lnTo>
                <a:lnTo>
                  <a:pt x="611123" y="246887"/>
                </a:lnTo>
                <a:lnTo>
                  <a:pt x="615695" y="237743"/>
                </a:lnTo>
                <a:lnTo>
                  <a:pt x="614171" y="236219"/>
                </a:lnTo>
                <a:lnTo>
                  <a:pt x="612647" y="237743"/>
                </a:lnTo>
                <a:lnTo>
                  <a:pt x="611123" y="239267"/>
                </a:lnTo>
                <a:lnTo>
                  <a:pt x="609599" y="240791"/>
                </a:lnTo>
                <a:lnTo>
                  <a:pt x="600455" y="256031"/>
                </a:lnTo>
                <a:lnTo>
                  <a:pt x="614171" y="251459"/>
                </a:lnTo>
                <a:lnTo>
                  <a:pt x="615695" y="249936"/>
                </a:lnTo>
                <a:lnTo>
                  <a:pt x="618743" y="249936"/>
                </a:lnTo>
                <a:lnTo>
                  <a:pt x="620267" y="248412"/>
                </a:lnTo>
                <a:lnTo>
                  <a:pt x="623315" y="245363"/>
                </a:lnTo>
                <a:lnTo>
                  <a:pt x="621791" y="248412"/>
                </a:lnTo>
                <a:close/>
              </a:path>
              <a:path extrusionOk="0" h="291083" w="725423">
                <a:moveTo>
                  <a:pt x="705611" y="172212"/>
                </a:moveTo>
                <a:lnTo>
                  <a:pt x="699515" y="181355"/>
                </a:lnTo>
                <a:lnTo>
                  <a:pt x="693419" y="188975"/>
                </a:lnTo>
                <a:lnTo>
                  <a:pt x="682751" y="198119"/>
                </a:lnTo>
                <a:lnTo>
                  <a:pt x="673607" y="205739"/>
                </a:lnTo>
                <a:lnTo>
                  <a:pt x="661415" y="213359"/>
                </a:lnTo>
                <a:lnTo>
                  <a:pt x="647699" y="220979"/>
                </a:lnTo>
                <a:lnTo>
                  <a:pt x="632459" y="228600"/>
                </a:lnTo>
                <a:lnTo>
                  <a:pt x="621791" y="239267"/>
                </a:lnTo>
                <a:lnTo>
                  <a:pt x="617219" y="236219"/>
                </a:lnTo>
                <a:lnTo>
                  <a:pt x="614171" y="236219"/>
                </a:lnTo>
                <a:lnTo>
                  <a:pt x="615695" y="237743"/>
                </a:lnTo>
                <a:lnTo>
                  <a:pt x="617219" y="248412"/>
                </a:lnTo>
                <a:lnTo>
                  <a:pt x="618743" y="248412"/>
                </a:lnTo>
                <a:lnTo>
                  <a:pt x="623315" y="242315"/>
                </a:lnTo>
                <a:lnTo>
                  <a:pt x="637031" y="240791"/>
                </a:lnTo>
                <a:lnTo>
                  <a:pt x="653795" y="233171"/>
                </a:lnTo>
                <a:lnTo>
                  <a:pt x="667511" y="224027"/>
                </a:lnTo>
                <a:lnTo>
                  <a:pt x="681227" y="216407"/>
                </a:lnTo>
                <a:lnTo>
                  <a:pt x="691895" y="207263"/>
                </a:lnTo>
                <a:lnTo>
                  <a:pt x="701039" y="198119"/>
                </a:lnTo>
                <a:lnTo>
                  <a:pt x="710183" y="188975"/>
                </a:lnTo>
                <a:lnTo>
                  <a:pt x="716279" y="179831"/>
                </a:lnTo>
                <a:lnTo>
                  <a:pt x="716279" y="178307"/>
                </a:lnTo>
                <a:lnTo>
                  <a:pt x="720851" y="169163"/>
                </a:lnTo>
                <a:lnTo>
                  <a:pt x="720851" y="167639"/>
                </a:lnTo>
                <a:lnTo>
                  <a:pt x="722375" y="164591"/>
                </a:lnTo>
                <a:lnTo>
                  <a:pt x="723899" y="160019"/>
                </a:lnTo>
                <a:lnTo>
                  <a:pt x="723899" y="158495"/>
                </a:lnTo>
                <a:lnTo>
                  <a:pt x="725423" y="150875"/>
                </a:lnTo>
                <a:lnTo>
                  <a:pt x="725423" y="143255"/>
                </a:lnTo>
                <a:lnTo>
                  <a:pt x="723899" y="132587"/>
                </a:lnTo>
                <a:lnTo>
                  <a:pt x="723899" y="128015"/>
                </a:lnTo>
                <a:lnTo>
                  <a:pt x="722375" y="123443"/>
                </a:lnTo>
                <a:lnTo>
                  <a:pt x="722375" y="121919"/>
                </a:lnTo>
                <a:lnTo>
                  <a:pt x="717803" y="112775"/>
                </a:lnTo>
                <a:lnTo>
                  <a:pt x="714755" y="106679"/>
                </a:lnTo>
                <a:lnTo>
                  <a:pt x="710183" y="102107"/>
                </a:lnTo>
                <a:lnTo>
                  <a:pt x="702563" y="91439"/>
                </a:lnTo>
                <a:lnTo>
                  <a:pt x="691895" y="82295"/>
                </a:lnTo>
                <a:lnTo>
                  <a:pt x="679703" y="73151"/>
                </a:lnTo>
                <a:lnTo>
                  <a:pt x="667511" y="64007"/>
                </a:lnTo>
                <a:lnTo>
                  <a:pt x="652271" y="56387"/>
                </a:lnTo>
                <a:lnTo>
                  <a:pt x="643127" y="51815"/>
                </a:lnTo>
                <a:lnTo>
                  <a:pt x="635507" y="47243"/>
                </a:lnTo>
                <a:lnTo>
                  <a:pt x="616596" y="41425"/>
                </a:lnTo>
                <a:lnTo>
                  <a:pt x="616458" y="41147"/>
                </a:lnTo>
                <a:lnTo>
                  <a:pt x="617219" y="41147"/>
                </a:lnTo>
                <a:lnTo>
                  <a:pt x="616204" y="40639"/>
                </a:lnTo>
                <a:lnTo>
                  <a:pt x="615695" y="41147"/>
                </a:lnTo>
                <a:lnTo>
                  <a:pt x="617219" y="42671"/>
                </a:lnTo>
                <a:lnTo>
                  <a:pt x="611123" y="39624"/>
                </a:lnTo>
                <a:lnTo>
                  <a:pt x="605027" y="48767"/>
                </a:lnTo>
                <a:lnTo>
                  <a:pt x="608075" y="51815"/>
                </a:lnTo>
                <a:lnTo>
                  <a:pt x="609599" y="51815"/>
                </a:lnTo>
                <a:lnTo>
                  <a:pt x="606551" y="50291"/>
                </a:lnTo>
                <a:lnTo>
                  <a:pt x="611123" y="51815"/>
                </a:lnTo>
                <a:lnTo>
                  <a:pt x="612647" y="51815"/>
                </a:lnTo>
                <a:lnTo>
                  <a:pt x="629411" y="59436"/>
                </a:lnTo>
                <a:lnTo>
                  <a:pt x="637031" y="62483"/>
                </a:lnTo>
                <a:lnTo>
                  <a:pt x="646175" y="67055"/>
                </a:lnTo>
                <a:lnTo>
                  <a:pt x="659891" y="74675"/>
                </a:lnTo>
                <a:lnTo>
                  <a:pt x="672083" y="82295"/>
                </a:lnTo>
                <a:lnTo>
                  <a:pt x="684275" y="91439"/>
                </a:lnTo>
                <a:lnTo>
                  <a:pt x="693419" y="99059"/>
                </a:lnTo>
                <a:lnTo>
                  <a:pt x="701039" y="108203"/>
                </a:lnTo>
                <a:lnTo>
                  <a:pt x="702563" y="112775"/>
                </a:lnTo>
                <a:lnTo>
                  <a:pt x="705611" y="117347"/>
                </a:lnTo>
                <a:lnTo>
                  <a:pt x="710183" y="128015"/>
                </a:lnTo>
                <a:lnTo>
                  <a:pt x="710183" y="126491"/>
                </a:lnTo>
                <a:lnTo>
                  <a:pt x="711707" y="131063"/>
                </a:lnTo>
                <a:lnTo>
                  <a:pt x="711707" y="134112"/>
                </a:lnTo>
                <a:lnTo>
                  <a:pt x="713231" y="143255"/>
                </a:lnTo>
                <a:lnTo>
                  <a:pt x="711707" y="149351"/>
                </a:lnTo>
                <a:lnTo>
                  <a:pt x="711707" y="156971"/>
                </a:lnTo>
                <a:lnTo>
                  <a:pt x="710183" y="160019"/>
                </a:lnTo>
                <a:lnTo>
                  <a:pt x="708659" y="163067"/>
                </a:lnTo>
                <a:lnTo>
                  <a:pt x="708659" y="164591"/>
                </a:lnTo>
                <a:lnTo>
                  <a:pt x="705611" y="173736"/>
                </a:lnTo>
                <a:lnTo>
                  <a:pt x="708659" y="166115"/>
                </a:lnTo>
                <a:lnTo>
                  <a:pt x="705611" y="173736"/>
                </a:lnTo>
                <a:lnTo>
                  <a:pt x="705611" y="172212"/>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1" name="Google Shape;1271;p55"/>
          <p:cNvSpPr/>
          <p:nvPr/>
        </p:nvSpPr>
        <p:spPr>
          <a:xfrm>
            <a:off x="3328415" y="2330195"/>
            <a:ext cx="1524" cy="1524"/>
          </a:xfrm>
          <a:custGeom>
            <a:rect b="b" l="l" r="r" t="t"/>
            <a:pathLst>
              <a:path extrusionOk="0" h="1524" w="1524">
                <a:moveTo>
                  <a:pt x="1524" y="1524"/>
                </a:moveTo>
                <a:lnTo>
                  <a:pt x="0" y="0"/>
                </a:lnTo>
                <a:lnTo>
                  <a:pt x="0" y="1524"/>
                </a:lnTo>
                <a:lnTo>
                  <a:pt x="1524" y="1524"/>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2" name="Google Shape;1272;p55"/>
          <p:cNvSpPr/>
          <p:nvPr/>
        </p:nvSpPr>
        <p:spPr>
          <a:xfrm>
            <a:off x="2982467" y="2147315"/>
            <a:ext cx="345947" cy="85344"/>
          </a:xfrm>
          <a:custGeom>
            <a:rect b="b" l="l" r="r" t="t"/>
            <a:pathLst>
              <a:path extrusionOk="0" h="85344" w="345947">
                <a:moveTo>
                  <a:pt x="65532" y="85344"/>
                </a:moveTo>
                <a:lnTo>
                  <a:pt x="82296" y="77724"/>
                </a:lnTo>
                <a:lnTo>
                  <a:pt x="100584" y="71627"/>
                </a:lnTo>
                <a:lnTo>
                  <a:pt x="112776" y="65532"/>
                </a:lnTo>
                <a:lnTo>
                  <a:pt x="126492" y="62484"/>
                </a:lnTo>
                <a:lnTo>
                  <a:pt x="153923" y="54863"/>
                </a:lnTo>
                <a:lnTo>
                  <a:pt x="182879" y="47244"/>
                </a:lnTo>
                <a:lnTo>
                  <a:pt x="196595" y="44196"/>
                </a:lnTo>
                <a:lnTo>
                  <a:pt x="211835" y="42672"/>
                </a:lnTo>
                <a:lnTo>
                  <a:pt x="227075" y="39624"/>
                </a:lnTo>
                <a:lnTo>
                  <a:pt x="243839" y="38100"/>
                </a:lnTo>
                <a:lnTo>
                  <a:pt x="259079" y="36575"/>
                </a:lnTo>
                <a:lnTo>
                  <a:pt x="275843" y="35051"/>
                </a:lnTo>
                <a:lnTo>
                  <a:pt x="309371" y="33527"/>
                </a:lnTo>
                <a:lnTo>
                  <a:pt x="345947" y="33527"/>
                </a:lnTo>
                <a:lnTo>
                  <a:pt x="345947" y="0"/>
                </a:lnTo>
                <a:lnTo>
                  <a:pt x="300227" y="0"/>
                </a:lnTo>
                <a:lnTo>
                  <a:pt x="278891" y="1524"/>
                </a:lnTo>
                <a:lnTo>
                  <a:pt x="257555" y="3048"/>
                </a:lnTo>
                <a:lnTo>
                  <a:pt x="237743" y="4572"/>
                </a:lnTo>
                <a:lnTo>
                  <a:pt x="216407" y="6096"/>
                </a:lnTo>
                <a:lnTo>
                  <a:pt x="196595" y="7620"/>
                </a:lnTo>
                <a:lnTo>
                  <a:pt x="178307" y="12191"/>
                </a:lnTo>
                <a:lnTo>
                  <a:pt x="158495" y="15239"/>
                </a:lnTo>
                <a:lnTo>
                  <a:pt x="140208" y="18287"/>
                </a:lnTo>
                <a:lnTo>
                  <a:pt x="121920" y="21336"/>
                </a:lnTo>
                <a:lnTo>
                  <a:pt x="103632" y="25908"/>
                </a:lnTo>
                <a:lnTo>
                  <a:pt x="85343" y="30479"/>
                </a:lnTo>
                <a:lnTo>
                  <a:pt x="68580" y="36575"/>
                </a:lnTo>
                <a:lnTo>
                  <a:pt x="51816" y="41148"/>
                </a:lnTo>
                <a:lnTo>
                  <a:pt x="36576" y="47244"/>
                </a:lnTo>
                <a:lnTo>
                  <a:pt x="24384" y="51815"/>
                </a:lnTo>
                <a:lnTo>
                  <a:pt x="12192" y="56387"/>
                </a:lnTo>
                <a:lnTo>
                  <a:pt x="0" y="62484"/>
                </a:lnTo>
                <a:lnTo>
                  <a:pt x="65532" y="8534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3" name="Google Shape;1273;p55"/>
          <p:cNvSpPr/>
          <p:nvPr/>
        </p:nvSpPr>
        <p:spPr>
          <a:xfrm>
            <a:off x="3685031" y="2165603"/>
            <a:ext cx="6096" cy="1524"/>
          </a:xfrm>
          <a:custGeom>
            <a:rect b="b" l="l" r="r" t="t"/>
            <a:pathLst>
              <a:path extrusionOk="0" h="1524" w="6096">
                <a:moveTo>
                  <a:pt x="0" y="0"/>
                </a:moveTo>
                <a:lnTo>
                  <a:pt x="4572" y="1524"/>
                </a:lnTo>
                <a:lnTo>
                  <a:pt x="6096" y="1524"/>
                </a:lnTo>
                <a:lnTo>
                  <a:pt x="0" y="0"/>
                </a:lnTo>
                <a:close/>
              </a:path>
            </a:pathLst>
          </a:custGeom>
          <a:solidFill>
            <a:srgbClr val="CFCFC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4" name="Google Shape;1274;p55"/>
          <p:cNvSpPr/>
          <p:nvPr/>
        </p:nvSpPr>
        <p:spPr>
          <a:xfrm>
            <a:off x="3596639" y="2203703"/>
            <a:ext cx="178307" cy="128015"/>
          </a:xfrm>
          <a:custGeom>
            <a:rect b="b" l="l" r="r" t="t"/>
            <a:pathLst>
              <a:path extrusionOk="0" h="128015" w="178307">
                <a:moveTo>
                  <a:pt x="62484" y="0"/>
                </a:moveTo>
                <a:lnTo>
                  <a:pt x="0" y="24384"/>
                </a:lnTo>
                <a:lnTo>
                  <a:pt x="7620" y="27432"/>
                </a:lnTo>
                <a:lnTo>
                  <a:pt x="15239" y="32003"/>
                </a:lnTo>
                <a:lnTo>
                  <a:pt x="30479" y="39624"/>
                </a:lnTo>
                <a:lnTo>
                  <a:pt x="44196" y="48767"/>
                </a:lnTo>
                <a:lnTo>
                  <a:pt x="54863" y="57912"/>
                </a:lnTo>
                <a:lnTo>
                  <a:pt x="65531" y="67056"/>
                </a:lnTo>
                <a:lnTo>
                  <a:pt x="73151" y="76200"/>
                </a:lnTo>
                <a:lnTo>
                  <a:pt x="76200" y="80772"/>
                </a:lnTo>
                <a:lnTo>
                  <a:pt x="79248" y="85344"/>
                </a:lnTo>
                <a:lnTo>
                  <a:pt x="83820" y="96012"/>
                </a:lnTo>
                <a:lnTo>
                  <a:pt x="83820" y="100584"/>
                </a:lnTo>
                <a:lnTo>
                  <a:pt x="85343" y="105156"/>
                </a:lnTo>
                <a:lnTo>
                  <a:pt x="86867" y="114300"/>
                </a:lnTo>
                <a:lnTo>
                  <a:pt x="85343" y="121920"/>
                </a:lnTo>
                <a:lnTo>
                  <a:pt x="85343" y="128015"/>
                </a:lnTo>
                <a:lnTo>
                  <a:pt x="178307" y="128015"/>
                </a:lnTo>
                <a:lnTo>
                  <a:pt x="178307" y="114300"/>
                </a:lnTo>
                <a:lnTo>
                  <a:pt x="176783" y="105156"/>
                </a:lnTo>
                <a:lnTo>
                  <a:pt x="175259" y="96012"/>
                </a:lnTo>
                <a:lnTo>
                  <a:pt x="173735" y="88391"/>
                </a:lnTo>
                <a:lnTo>
                  <a:pt x="170687" y="82296"/>
                </a:lnTo>
                <a:lnTo>
                  <a:pt x="166115" y="76200"/>
                </a:lnTo>
                <a:lnTo>
                  <a:pt x="161543" y="68579"/>
                </a:lnTo>
                <a:lnTo>
                  <a:pt x="156971" y="62484"/>
                </a:lnTo>
                <a:lnTo>
                  <a:pt x="150875" y="56387"/>
                </a:lnTo>
                <a:lnTo>
                  <a:pt x="144779" y="50291"/>
                </a:lnTo>
                <a:lnTo>
                  <a:pt x="138683" y="44196"/>
                </a:lnTo>
                <a:lnTo>
                  <a:pt x="131063" y="38100"/>
                </a:lnTo>
                <a:lnTo>
                  <a:pt x="123443" y="32003"/>
                </a:lnTo>
                <a:lnTo>
                  <a:pt x="114299" y="25908"/>
                </a:lnTo>
                <a:lnTo>
                  <a:pt x="105155" y="21336"/>
                </a:lnTo>
                <a:lnTo>
                  <a:pt x="94487" y="15239"/>
                </a:lnTo>
                <a:lnTo>
                  <a:pt x="85343" y="10667"/>
                </a:lnTo>
                <a:lnTo>
                  <a:pt x="73151" y="4572"/>
                </a:lnTo>
                <a:lnTo>
                  <a:pt x="624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5" name="Google Shape;1275;p55"/>
          <p:cNvSpPr/>
          <p:nvPr/>
        </p:nvSpPr>
        <p:spPr>
          <a:xfrm>
            <a:off x="3659123" y="2179319"/>
            <a:ext cx="210311" cy="152400"/>
          </a:xfrm>
          <a:custGeom>
            <a:rect b="b" l="l" r="r" t="t"/>
            <a:pathLst>
              <a:path extrusionOk="0" h="152400" w="210311">
                <a:moveTo>
                  <a:pt x="60959" y="0"/>
                </a:moveTo>
                <a:lnTo>
                  <a:pt x="0" y="24384"/>
                </a:lnTo>
                <a:lnTo>
                  <a:pt x="12191" y="28956"/>
                </a:lnTo>
                <a:lnTo>
                  <a:pt x="22859" y="35051"/>
                </a:lnTo>
                <a:lnTo>
                  <a:pt x="33527" y="39624"/>
                </a:lnTo>
                <a:lnTo>
                  <a:pt x="42671" y="45720"/>
                </a:lnTo>
                <a:lnTo>
                  <a:pt x="51815" y="50292"/>
                </a:lnTo>
                <a:lnTo>
                  <a:pt x="60959" y="56387"/>
                </a:lnTo>
                <a:lnTo>
                  <a:pt x="68579" y="62484"/>
                </a:lnTo>
                <a:lnTo>
                  <a:pt x="76199" y="68580"/>
                </a:lnTo>
                <a:lnTo>
                  <a:pt x="83819" y="74675"/>
                </a:lnTo>
                <a:lnTo>
                  <a:pt x="88391" y="80772"/>
                </a:lnTo>
                <a:lnTo>
                  <a:pt x="94487" y="86868"/>
                </a:lnTo>
                <a:lnTo>
                  <a:pt x="99059" y="92963"/>
                </a:lnTo>
                <a:lnTo>
                  <a:pt x="103631" y="100584"/>
                </a:lnTo>
                <a:lnTo>
                  <a:pt x="108203" y="106680"/>
                </a:lnTo>
                <a:lnTo>
                  <a:pt x="111251" y="112775"/>
                </a:lnTo>
                <a:lnTo>
                  <a:pt x="114299" y="120396"/>
                </a:lnTo>
                <a:lnTo>
                  <a:pt x="115823" y="129540"/>
                </a:lnTo>
                <a:lnTo>
                  <a:pt x="115823" y="152400"/>
                </a:lnTo>
                <a:lnTo>
                  <a:pt x="208787" y="152400"/>
                </a:lnTo>
                <a:lnTo>
                  <a:pt x="210311" y="146304"/>
                </a:lnTo>
                <a:lnTo>
                  <a:pt x="208787" y="140208"/>
                </a:lnTo>
                <a:lnTo>
                  <a:pt x="208787" y="138684"/>
                </a:lnTo>
                <a:lnTo>
                  <a:pt x="207263" y="129540"/>
                </a:lnTo>
                <a:lnTo>
                  <a:pt x="205739" y="118872"/>
                </a:lnTo>
                <a:lnTo>
                  <a:pt x="201167" y="109728"/>
                </a:lnTo>
                <a:lnTo>
                  <a:pt x="196595" y="100584"/>
                </a:lnTo>
                <a:lnTo>
                  <a:pt x="192023" y="89916"/>
                </a:lnTo>
                <a:lnTo>
                  <a:pt x="184403" y="80772"/>
                </a:lnTo>
                <a:lnTo>
                  <a:pt x="176783" y="71628"/>
                </a:lnTo>
                <a:lnTo>
                  <a:pt x="169163" y="64008"/>
                </a:lnTo>
                <a:lnTo>
                  <a:pt x="158495" y="54863"/>
                </a:lnTo>
                <a:lnTo>
                  <a:pt x="147827" y="47244"/>
                </a:lnTo>
                <a:lnTo>
                  <a:pt x="135635" y="38100"/>
                </a:lnTo>
                <a:lnTo>
                  <a:pt x="123443" y="30480"/>
                </a:lnTo>
                <a:lnTo>
                  <a:pt x="108203" y="22860"/>
                </a:lnTo>
                <a:lnTo>
                  <a:pt x="94487" y="15240"/>
                </a:lnTo>
                <a:lnTo>
                  <a:pt x="77723" y="7620"/>
                </a:lnTo>
                <a:lnTo>
                  <a:pt x="609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6" name="Google Shape;1276;p55"/>
          <p:cNvSpPr/>
          <p:nvPr/>
        </p:nvSpPr>
        <p:spPr>
          <a:xfrm>
            <a:off x="3720083" y="2156459"/>
            <a:ext cx="236220" cy="175259"/>
          </a:xfrm>
          <a:custGeom>
            <a:rect b="b" l="l" r="r" t="t"/>
            <a:pathLst>
              <a:path extrusionOk="0" h="175259" w="236220">
                <a:moveTo>
                  <a:pt x="59436" y="0"/>
                </a:moveTo>
                <a:lnTo>
                  <a:pt x="0" y="22859"/>
                </a:lnTo>
                <a:lnTo>
                  <a:pt x="16764" y="30479"/>
                </a:lnTo>
                <a:lnTo>
                  <a:pt x="32004" y="38100"/>
                </a:lnTo>
                <a:lnTo>
                  <a:pt x="47244" y="45719"/>
                </a:lnTo>
                <a:lnTo>
                  <a:pt x="60960" y="53339"/>
                </a:lnTo>
                <a:lnTo>
                  <a:pt x="74675" y="60959"/>
                </a:lnTo>
                <a:lnTo>
                  <a:pt x="86868" y="68579"/>
                </a:lnTo>
                <a:lnTo>
                  <a:pt x="97536" y="77723"/>
                </a:lnTo>
                <a:lnTo>
                  <a:pt x="106680" y="86867"/>
                </a:lnTo>
                <a:lnTo>
                  <a:pt x="115824" y="94487"/>
                </a:lnTo>
                <a:lnTo>
                  <a:pt x="123444" y="103631"/>
                </a:lnTo>
                <a:lnTo>
                  <a:pt x="129540" y="112775"/>
                </a:lnTo>
                <a:lnTo>
                  <a:pt x="135636" y="121919"/>
                </a:lnTo>
                <a:lnTo>
                  <a:pt x="140208" y="132587"/>
                </a:lnTo>
                <a:lnTo>
                  <a:pt x="143256" y="141731"/>
                </a:lnTo>
                <a:lnTo>
                  <a:pt x="146304" y="152400"/>
                </a:lnTo>
                <a:lnTo>
                  <a:pt x="147828" y="161543"/>
                </a:lnTo>
                <a:lnTo>
                  <a:pt x="147828" y="163067"/>
                </a:lnTo>
                <a:lnTo>
                  <a:pt x="149352" y="169163"/>
                </a:lnTo>
                <a:lnTo>
                  <a:pt x="147828" y="175259"/>
                </a:lnTo>
                <a:lnTo>
                  <a:pt x="236220" y="175259"/>
                </a:lnTo>
                <a:lnTo>
                  <a:pt x="236220" y="161543"/>
                </a:lnTo>
                <a:lnTo>
                  <a:pt x="233172" y="150875"/>
                </a:lnTo>
                <a:lnTo>
                  <a:pt x="230124" y="138683"/>
                </a:lnTo>
                <a:lnTo>
                  <a:pt x="225552" y="126491"/>
                </a:lnTo>
                <a:lnTo>
                  <a:pt x="220980" y="115823"/>
                </a:lnTo>
                <a:lnTo>
                  <a:pt x="213360" y="105155"/>
                </a:lnTo>
                <a:lnTo>
                  <a:pt x="205740" y="94487"/>
                </a:lnTo>
                <a:lnTo>
                  <a:pt x="196596" y="83819"/>
                </a:lnTo>
                <a:lnTo>
                  <a:pt x="185928" y="73151"/>
                </a:lnTo>
                <a:lnTo>
                  <a:pt x="175260" y="64007"/>
                </a:lnTo>
                <a:lnTo>
                  <a:pt x="161544" y="53339"/>
                </a:lnTo>
                <a:lnTo>
                  <a:pt x="147828" y="44195"/>
                </a:lnTo>
                <a:lnTo>
                  <a:pt x="132587" y="35051"/>
                </a:lnTo>
                <a:lnTo>
                  <a:pt x="115824" y="25907"/>
                </a:lnTo>
                <a:lnTo>
                  <a:pt x="97536" y="16763"/>
                </a:lnTo>
                <a:lnTo>
                  <a:pt x="79248" y="7619"/>
                </a:lnTo>
                <a:lnTo>
                  <a:pt x="59436"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7" name="Google Shape;1277;p55"/>
          <p:cNvSpPr/>
          <p:nvPr/>
        </p:nvSpPr>
        <p:spPr>
          <a:xfrm>
            <a:off x="3787139" y="2321773"/>
            <a:ext cx="274997" cy="198922"/>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8" name="Google Shape;1278;p55"/>
          <p:cNvSpPr/>
          <p:nvPr/>
        </p:nvSpPr>
        <p:spPr>
          <a:xfrm>
            <a:off x="3788663" y="2331719"/>
            <a:ext cx="260603" cy="187451"/>
          </a:xfrm>
          <a:custGeom>
            <a:rect b="b" l="l" r="r" t="t"/>
            <a:pathLst>
              <a:path extrusionOk="0" h="187451" w="260603">
                <a:moveTo>
                  <a:pt x="77724" y="123444"/>
                </a:moveTo>
                <a:lnTo>
                  <a:pt x="62484" y="131063"/>
                </a:lnTo>
                <a:lnTo>
                  <a:pt x="45719" y="140208"/>
                </a:lnTo>
                <a:lnTo>
                  <a:pt x="41148" y="143256"/>
                </a:lnTo>
                <a:lnTo>
                  <a:pt x="39624" y="143256"/>
                </a:lnTo>
                <a:lnTo>
                  <a:pt x="36575" y="144780"/>
                </a:lnTo>
                <a:lnTo>
                  <a:pt x="28955" y="149351"/>
                </a:lnTo>
                <a:lnTo>
                  <a:pt x="10667" y="158496"/>
                </a:lnTo>
                <a:lnTo>
                  <a:pt x="0" y="161544"/>
                </a:lnTo>
                <a:lnTo>
                  <a:pt x="73151" y="187451"/>
                </a:lnTo>
                <a:lnTo>
                  <a:pt x="76200" y="185928"/>
                </a:lnTo>
                <a:lnTo>
                  <a:pt x="99060" y="175260"/>
                </a:lnTo>
                <a:lnTo>
                  <a:pt x="109727" y="170687"/>
                </a:lnTo>
                <a:lnTo>
                  <a:pt x="118872" y="166116"/>
                </a:lnTo>
                <a:lnTo>
                  <a:pt x="129539" y="160020"/>
                </a:lnTo>
                <a:lnTo>
                  <a:pt x="134112" y="156972"/>
                </a:lnTo>
                <a:lnTo>
                  <a:pt x="138684" y="155448"/>
                </a:lnTo>
                <a:lnTo>
                  <a:pt x="156972" y="144780"/>
                </a:lnTo>
                <a:lnTo>
                  <a:pt x="164591" y="138684"/>
                </a:lnTo>
                <a:lnTo>
                  <a:pt x="173736" y="134112"/>
                </a:lnTo>
                <a:lnTo>
                  <a:pt x="188975" y="121920"/>
                </a:lnTo>
                <a:lnTo>
                  <a:pt x="202691" y="111251"/>
                </a:lnTo>
                <a:lnTo>
                  <a:pt x="208787" y="105156"/>
                </a:lnTo>
                <a:lnTo>
                  <a:pt x="214884" y="100584"/>
                </a:lnTo>
                <a:lnTo>
                  <a:pt x="225551" y="88392"/>
                </a:lnTo>
                <a:lnTo>
                  <a:pt x="234695" y="76200"/>
                </a:lnTo>
                <a:lnTo>
                  <a:pt x="237743" y="70104"/>
                </a:lnTo>
                <a:lnTo>
                  <a:pt x="242315" y="64008"/>
                </a:lnTo>
                <a:lnTo>
                  <a:pt x="245363" y="57912"/>
                </a:lnTo>
                <a:lnTo>
                  <a:pt x="248412" y="51816"/>
                </a:lnTo>
                <a:lnTo>
                  <a:pt x="251460" y="45720"/>
                </a:lnTo>
                <a:lnTo>
                  <a:pt x="254507" y="39624"/>
                </a:lnTo>
                <a:lnTo>
                  <a:pt x="256031" y="32004"/>
                </a:lnTo>
                <a:lnTo>
                  <a:pt x="256031" y="28956"/>
                </a:lnTo>
                <a:lnTo>
                  <a:pt x="257555" y="25908"/>
                </a:lnTo>
                <a:lnTo>
                  <a:pt x="260603" y="13716"/>
                </a:lnTo>
                <a:lnTo>
                  <a:pt x="260603" y="0"/>
                </a:lnTo>
                <a:lnTo>
                  <a:pt x="167639" y="0"/>
                </a:lnTo>
                <a:lnTo>
                  <a:pt x="167639" y="12192"/>
                </a:lnTo>
                <a:lnTo>
                  <a:pt x="164591" y="22860"/>
                </a:lnTo>
                <a:lnTo>
                  <a:pt x="163067" y="24384"/>
                </a:lnTo>
                <a:lnTo>
                  <a:pt x="163067" y="27432"/>
                </a:lnTo>
                <a:lnTo>
                  <a:pt x="161543" y="33528"/>
                </a:lnTo>
                <a:lnTo>
                  <a:pt x="156972" y="44196"/>
                </a:lnTo>
                <a:lnTo>
                  <a:pt x="153924" y="48768"/>
                </a:lnTo>
                <a:lnTo>
                  <a:pt x="152400" y="51816"/>
                </a:lnTo>
                <a:lnTo>
                  <a:pt x="150875" y="54863"/>
                </a:lnTo>
                <a:lnTo>
                  <a:pt x="144779" y="64008"/>
                </a:lnTo>
                <a:lnTo>
                  <a:pt x="135636" y="74675"/>
                </a:lnTo>
                <a:lnTo>
                  <a:pt x="131063" y="79248"/>
                </a:lnTo>
                <a:lnTo>
                  <a:pt x="129539" y="82296"/>
                </a:lnTo>
                <a:lnTo>
                  <a:pt x="126491" y="85344"/>
                </a:lnTo>
                <a:lnTo>
                  <a:pt x="115824" y="94487"/>
                </a:lnTo>
                <a:lnTo>
                  <a:pt x="112775" y="96012"/>
                </a:lnTo>
                <a:lnTo>
                  <a:pt x="109727" y="99060"/>
                </a:lnTo>
                <a:lnTo>
                  <a:pt x="105155" y="103632"/>
                </a:lnTo>
                <a:lnTo>
                  <a:pt x="91439" y="112775"/>
                </a:lnTo>
                <a:lnTo>
                  <a:pt x="77724" y="12344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9" name="Google Shape;1279;p55"/>
          <p:cNvSpPr/>
          <p:nvPr/>
        </p:nvSpPr>
        <p:spPr>
          <a:xfrm>
            <a:off x="3787139" y="2321773"/>
            <a:ext cx="274997" cy="198922"/>
          </a:xfrm>
          <a:prstGeom prst="rect">
            <a:avLst/>
          </a:prstGeom>
          <a:blipFill rotWithShape="1">
            <a:blip r:embed="rId3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0" name="Google Shape;1280;p55"/>
          <p:cNvSpPr/>
          <p:nvPr/>
        </p:nvSpPr>
        <p:spPr>
          <a:xfrm>
            <a:off x="3646931" y="2331719"/>
            <a:ext cx="222503" cy="138684"/>
          </a:xfrm>
          <a:custGeom>
            <a:rect b="b" l="l" r="r" t="t"/>
            <a:pathLst>
              <a:path extrusionOk="0" h="138684" w="222503">
                <a:moveTo>
                  <a:pt x="74675" y="138684"/>
                </a:moveTo>
                <a:lnTo>
                  <a:pt x="91439" y="131063"/>
                </a:lnTo>
                <a:lnTo>
                  <a:pt x="99059" y="126492"/>
                </a:lnTo>
                <a:lnTo>
                  <a:pt x="106679" y="123444"/>
                </a:lnTo>
                <a:lnTo>
                  <a:pt x="121919" y="115824"/>
                </a:lnTo>
                <a:lnTo>
                  <a:pt x="129539" y="111251"/>
                </a:lnTo>
                <a:lnTo>
                  <a:pt x="135635" y="108204"/>
                </a:lnTo>
                <a:lnTo>
                  <a:pt x="149351" y="99060"/>
                </a:lnTo>
                <a:lnTo>
                  <a:pt x="150875" y="97536"/>
                </a:lnTo>
                <a:lnTo>
                  <a:pt x="155447" y="94487"/>
                </a:lnTo>
                <a:lnTo>
                  <a:pt x="160019" y="91440"/>
                </a:lnTo>
                <a:lnTo>
                  <a:pt x="172211" y="82296"/>
                </a:lnTo>
                <a:lnTo>
                  <a:pt x="176783" y="77724"/>
                </a:lnTo>
                <a:lnTo>
                  <a:pt x="181355" y="74675"/>
                </a:lnTo>
                <a:lnTo>
                  <a:pt x="190499" y="65532"/>
                </a:lnTo>
                <a:lnTo>
                  <a:pt x="193547" y="60960"/>
                </a:lnTo>
                <a:lnTo>
                  <a:pt x="198119" y="56387"/>
                </a:lnTo>
                <a:lnTo>
                  <a:pt x="201167" y="51816"/>
                </a:lnTo>
                <a:lnTo>
                  <a:pt x="204215" y="47244"/>
                </a:lnTo>
                <a:lnTo>
                  <a:pt x="210311" y="38100"/>
                </a:lnTo>
                <a:lnTo>
                  <a:pt x="213359" y="28956"/>
                </a:lnTo>
                <a:lnTo>
                  <a:pt x="217931" y="19812"/>
                </a:lnTo>
                <a:lnTo>
                  <a:pt x="219455" y="15240"/>
                </a:lnTo>
                <a:lnTo>
                  <a:pt x="219455" y="10668"/>
                </a:lnTo>
                <a:lnTo>
                  <a:pt x="222503" y="0"/>
                </a:lnTo>
                <a:lnTo>
                  <a:pt x="128015" y="0"/>
                </a:lnTo>
                <a:lnTo>
                  <a:pt x="126491" y="4572"/>
                </a:lnTo>
                <a:lnTo>
                  <a:pt x="124967" y="9144"/>
                </a:lnTo>
                <a:lnTo>
                  <a:pt x="123443" y="19812"/>
                </a:lnTo>
                <a:lnTo>
                  <a:pt x="120395" y="25908"/>
                </a:lnTo>
                <a:lnTo>
                  <a:pt x="115823" y="32004"/>
                </a:lnTo>
                <a:lnTo>
                  <a:pt x="111251" y="38100"/>
                </a:lnTo>
                <a:lnTo>
                  <a:pt x="109727" y="41148"/>
                </a:lnTo>
                <a:lnTo>
                  <a:pt x="106679" y="44196"/>
                </a:lnTo>
                <a:lnTo>
                  <a:pt x="102107" y="48768"/>
                </a:lnTo>
                <a:lnTo>
                  <a:pt x="96011" y="54863"/>
                </a:lnTo>
                <a:lnTo>
                  <a:pt x="89915" y="60960"/>
                </a:lnTo>
                <a:lnTo>
                  <a:pt x="83819" y="67056"/>
                </a:lnTo>
                <a:lnTo>
                  <a:pt x="74675" y="73151"/>
                </a:lnTo>
                <a:lnTo>
                  <a:pt x="67055" y="77724"/>
                </a:lnTo>
                <a:lnTo>
                  <a:pt x="57911" y="83820"/>
                </a:lnTo>
                <a:lnTo>
                  <a:pt x="48767" y="89916"/>
                </a:lnTo>
                <a:lnTo>
                  <a:pt x="44196" y="91440"/>
                </a:lnTo>
                <a:lnTo>
                  <a:pt x="39624" y="94487"/>
                </a:lnTo>
                <a:lnTo>
                  <a:pt x="28956" y="100584"/>
                </a:lnTo>
                <a:lnTo>
                  <a:pt x="18287" y="105156"/>
                </a:lnTo>
                <a:lnTo>
                  <a:pt x="6096" y="109728"/>
                </a:lnTo>
                <a:lnTo>
                  <a:pt x="3048" y="111251"/>
                </a:lnTo>
                <a:lnTo>
                  <a:pt x="0" y="111251"/>
                </a:lnTo>
                <a:lnTo>
                  <a:pt x="0" y="112775"/>
                </a:lnTo>
                <a:lnTo>
                  <a:pt x="74675" y="13868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1" name="Google Shape;1281;p55"/>
          <p:cNvSpPr/>
          <p:nvPr/>
        </p:nvSpPr>
        <p:spPr>
          <a:xfrm>
            <a:off x="3576827" y="2331719"/>
            <a:ext cx="198119" cy="111251"/>
          </a:xfrm>
          <a:custGeom>
            <a:rect b="b" l="l" r="r" t="t"/>
            <a:pathLst>
              <a:path extrusionOk="0" h="111251" w="198119">
                <a:moveTo>
                  <a:pt x="70103" y="111251"/>
                </a:moveTo>
                <a:lnTo>
                  <a:pt x="73151" y="111251"/>
                </a:lnTo>
                <a:lnTo>
                  <a:pt x="77724" y="109728"/>
                </a:lnTo>
                <a:lnTo>
                  <a:pt x="88391" y="105156"/>
                </a:lnTo>
                <a:lnTo>
                  <a:pt x="100584" y="99060"/>
                </a:lnTo>
                <a:lnTo>
                  <a:pt x="109727" y="94487"/>
                </a:lnTo>
                <a:lnTo>
                  <a:pt x="114300" y="91440"/>
                </a:lnTo>
                <a:lnTo>
                  <a:pt x="120395" y="88392"/>
                </a:lnTo>
                <a:lnTo>
                  <a:pt x="129539" y="83820"/>
                </a:lnTo>
                <a:lnTo>
                  <a:pt x="138683" y="77724"/>
                </a:lnTo>
                <a:lnTo>
                  <a:pt x="146303" y="73151"/>
                </a:lnTo>
                <a:lnTo>
                  <a:pt x="153923" y="67056"/>
                </a:lnTo>
                <a:lnTo>
                  <a:pt x="160019" y="60960"/>
                </a:lnTo>
                <a:lnTo>
                  <a:pt x="167639" y="54863"/>
                </a:lnTo>
                <a:lnTo>
                  <a:pt x="172211" y="48768"/>
                </a:lnTo>
                <a:lnTo>
                  <a:pt x="178307" y="44196"/>
                </a:lnTo>
                <a:lnTo>
                  <a:pt x="179831" y="41148"/>
                </a:lnTo>
                <a:lnTo>
                  <a:pt x="182879" y="38100"/>
                </a:lnTo>
                <a:lnTo>
                  <a:pt x="187451" y="32004"/>
                </a:lnTo>
                <a:lnTo>
                  <a:pt x="190499" y="25908"/>
                </a:lnTo>
                <a:lnTo>
                  <a:pt x="193547" y="19812"/>
                </a:lnTo>
                <a:lnTo>
                  <a:pt x="196595" y="9144"/>
                </a:lnTo>
                <a:lnTo>
                  <a:pt x="196595" y="4572"/>
                </a:lnTo>
                <a:lnTo>
                  <a:pt x="198119" y="0"/>
                </a:lnTo>
                <a:lnTo>
                  <a:pt x="105155" y="0"/>
                </a:lnTo>
                <a:lnTo>
                  <a:pt x="103632" y="4572"/>
                </a:lnTo>
                <a:lnTo>
                  <a:pt x="103632" y="9144"/>
                </a:lnTo>
                <a:lnTo>
                  <a:pt x="99060" y="19812"/>
                </a:lnTo>
                <a:lnTo>
                  <a:pt x="92963" y="27432"/>
                </a:lnTo>
                <a:lnTo>
                  <a:pt x="85343" y="36575"/>
                </a:lnTo>
                <a:lnTo>
                  <a:pt x="74675" y="45720"/>
                </a:lnTo>
                <a:lnTo>
                  <a:pt x="65532" y="53340"/>
                </a:lnTo>
                <a:lnTo>
                  <a:pt x="51815" y="60960"/>
                </a:lnTo>
                <a:lnTo>
                  <a:pt x="38100" y="70104"/>
                </a:lnTo>
                <a:lnTo>
                  <a:pt x="22860" y="77724"/>
                </a:lnTo>
                <a:lnTo>
                  <a:pt x="6096" y="85344"/>
                </a:lnTo>
                <a:lnTo>
                  <a:pt x="4572" y="85344"/>
                </a:lnTo>
                <a:lnTo>
                  <a:pt x="1524" y="86868"/>
                </a:lnTo>
                <a:lnTo>
                  <a:pt x="0" y="88392"/>
                </a:lnTo>
                <a:lnTo>
                  <a:pt x="70103" y="11125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2" name="Google Shape;1282;p55"/>
          <p:cNvSpPr/>
          <p:nvPr/>
        </p:nvSpPr>
        <p:spPr>
          <a:xfrm>
            <a:off x="3646931" y="2441447"/>
            <a:ext cx="1524" cy="1523"/>
          </a:xfrm>
          <a:custGeom>
            <a:rect b="b" l="l" r="r" t="t"/>
            <a:pathLst>
              <a:path extrusionOk="0" h="1523" w="1524">
                <a:moveTo>
                  <a:pt x="0" y="1523"/>
                </a:moveTo>
                <a:lnTo>
                  <a:pt x="1524" y="1523"/>
                </a:lnTo>
                <a:lnTo>
                  <a:pt x="1524" y="0"/>
                </a:lnTo>
                <a:lnTo>
                  <a:pt x="0" y="1523"/>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3" name="Google Shape;1283;p55"/>
          <p:cNvSpPr/>
          <p:nvPr/>
        </p:nvSpPr>
        <p:spPr>
          <a:xfrm>
            <a:off x="3328415" y="2442971"/>
            <a:ext cx="393191" cy="92964"/>
          </a:xfrm>
          <a:custGeom>
            <a:rect b="b" l="l" r="r" t="t"/>
            <a:pathLst>
              <a:path extrusionOk="0" h="92964" w="393191">
                <a:moveTo>
                  <a:pt x="109727" y="88392"/>
                </a:moveTo>
                <a:lnTo>
                  <a:pt x="135636" y="85344"/>
                </a:lnTo>
                <a:lnTo>
                  <a:pt x="147827" y="83820"/>
                </a:lnTo>
                <a:lnTo>
                  <a:pt x="153924" y="83820"/>
                </a:lnTo>
                <a:lnTo>
                  <a:pt x="161544" y="82296"/>
                </a:lnTo>
                <a:lnTo>
                  <a:pt x="185927" y="79248"/>
                </a:lnTo>
                <a:lnTo>
                  <a:pt x="198120" y="77724"/>
                </a:lnTo>
                <a:lnTo>
                  <a:pt x="211836" y="76200"/>
                </a:lnTo>
                <a:lnTo>
                  <a:pt x="224027" y="73152"/>
                </a:lnTo>
                <a:lnTo>
                  <a:pt x="227075" y="73152"/>
                </a:lnTo>
                <a:lnTo>
                  <a:pt x="230124" y="71628"/>
                </a:lnTo>
                <a:lnTo>
                  <a:pt x="236220" y="71628"/>
                </a:lnTo>
                <a:lnTo>
                  <a:pt x="260603" y="65532"/>
                </a:lnTo>
                <a:lnTo>
                  <a:pt x="265175" y="65532"/>
                </a:lnTo>
                <a:lnTo>
                  <a:pt x="268224" y="64008"/>
                </a:lnTo>
                <a:lnTo>
                  <a:pt x="271272" y="64008"/>
                </a:lnTo>
                <a:lnTo>
                  <a:pt x="283463" y="60960"/>
                </a:lnTo>
                <a:lnTo>
                  <a:pt x="306324" y="54864"/>
                </a:lnTo>
                <a:lnTo>
                  <a:pt x="327660" y="48768"/>
                </a:lnTo>
                <a:lnTo>
                  <a:pt x="338327" y="45720"/>
                </a:lnTo>
                <a:lnTo>
                  <a:pt x="350520" y="42672"/>
                </a:lnTo>
                <a:lnTo>
                  <a:pt x="371855" y="35052"/>
                </a:lnTo>
                <a:lnTo>
                  <a:pt x="382523" y="30480"/>
                </a:lnTo>
                <a:lnTo>
                  <a:pt x="387095" y="28956"/>
                </a:lnTo>
                <a:lnTo>
                  <a:pt x="393191" y="27432"/>
                </a:lnTo>
                <a:lnTo>
                  <a:pt x="318515" y="0"/>
                </a:lnTo>
                <a:lnTo>
                  <a:pt x="310896" y="4572"/>
                </a:lnTo>
                <a:lnTo>
                  <a:pt x="294132" y="9144"/>
                </a:lnTo>
                <a:lnTo>
                  <a:pt x="277367" y="15240"/>
                </a:lnTo>
                <a:lnTo>
                  <a:pt x="259079" y="19812"/>
                </a:lnTo>
                <a:lnTo>
                  <a:pt x="242315" y="24384"/>
                </a:lnTo>
                <a:lnTo>
                  <a:pt x="224027" y="28956"/>
                </a:lnTo>
                <a:lnTo>
                  <a:pt x="205739" y="33528"/>
                </a:lnTo>
                <a:lnTo>
                  <a:pt x="185927" y="36576"/>
                </a:lnTo>
                <a:lnTo>
                  <a:pt x="167639" y="39624"/>
                </a:lnTo>
                <a:lnTo>
                  <a:pt x="147827" y="42672"/>
                </a:lnTo>
                <a:lnTo>
                  <a:pt x="128015" y="45720"/>
                </a:lnTo>
                <a:lnTo>
                  <a:pt x="106679" y="47244"/>
                </a:lnTo>
                <a:lnTo>
                  <a:pt x="86867" y="48768"/>
                </a:lnTo>
                <a:lnTo>
                  <a:pt x="65532" y="50292"/>
                </a:lnTo>
                <a:lnTo>
                  <a:pt x="44196" y="51816"/>
                </a:lnTo>
                <a:lnTo>
                  <a:pt x="21336" y="53340"/>
                </a:lnTo>
                <a:lnTo>
                  <a:pt x="0" y="53340"/>
                </a:lnTo>
                <a:lnTo>
                  <a:pt x="0" y="92964"/>
                </a:lnTo>
                <a:lnTo>
                  <a:pt x="13715" y="91440"/>
                </a:lnTo>
                <a:lnTo>
                  <a:pt x="54863" y="91440"/>
                </a:lnTo>
                <a:lnTo>
                  <a:pt x="68579" y="89916"/>
                </a:lnTo>
                <a:lnTo>
                  <a:pt x="82296" y="89916"/>
                </a:lnTo>
                <a:lnTo>
                  <a:pt x="109727" y="8839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4" name="Google Shape;1284;p55"/>
          <p:cNvSpPr/>
          <p:nvPr/>
        </p:nvSpPr>
        <p:spPr>
          <a:xfrm>
            <a:off x="3328415" y="2420111"/>
            <a:ext cx="318515" cy="76200"/>
          </a:xfrm>
          <a:custGeom>
            <a:rect b="b" l="l" r="r" t="t"/>
            <a:pathLst>
              <a:path extrusionOk="0" h="76200" w="318515">
                <a:moveTo>
                  <a:pt x="16763" y="38100"/>
                </a:moveTo>
                <a:lnTo>
                  <a:pt x="0" y="38100"/>
                </a:lnTo>
                <a:lnTo>
                  <a:pt x="0" y="76200"/>
                </a:lnTo>
                <a:lnTo>
                  <a:pt x="21336" y="74675"/>
                </a:lnTo>
                <a:lnTo>
                  <a:pt x="44196" y="74675"/>
                </a:lnTo>
                <a:lnTo>
                  <a:pt x="65532" y="73151"/>
                </a:lnTo>
                <a:lnTo>
                  <a:pt x="86867" y="71627"/>
                </a:lnTo>
                <a:lnTo>
                  <a:pt x="106679" y="70103"/>
                </a:lnTo>
                <a:lnTo>
                  <a:pt x="128015" y="68579"/>
                </a:lnTo>
                <a:lnTo>
                  <a:pt x="147827" y="65531"/>
                </a:lnTo>
                <a:lnTo>
                  <a:pt x="167639" y="62483"/>
                </a:lnTo>
                <a:lnTo>
                  <a:pt x="185927" y="59436"/>
                </a:lnTo>
                <a:lnTo>
                  <a:pt x="205739" y="56387"/>
                </a:lnTo>
                <a:lnTo>
                  <a:pt x="224027" y="51815"/>
                </a:lnTo>
                <a:lnTo>
                  <a:pt x="242315" y="47243"/>
                </a:lnTo>
                <a:lnTo>
                  <a:pt x="259079" y="42671"/>
                </a:lnTo>
                <a:lnTo>
                  <a:pt x="277367" y="38100"/>
                </a:lnTo>
                <a:lnTo>
                  <a:pt x="294132" y="32003"/>
                </a:lnTo>
                <a:lnTo>
                  <a:pt x="309372" y="27431"/>
                </a:lnTo>
                <a:lnTo>
                  <a:pt x="318515" y="24383"/>
                </a:lnTo>
                <a:lnTo>
                  <a:pt x="248412" y="0"/>
                </a:lnTo>
                <a:lnTo>
                  <a:pt x="234696" y="4571"/>
                </a:lnTo>
                <a:lnTo>
                  <a:pt x="220979" y="7619"/>
                </a:lnTo>
                <a:lnTo>
                  <a:pt x="207263" y="12191"/>
                </a:lnTo>
                <a:lnTo>
                  <a:pt x="193548" y="16763"/>
                </a:lnTo>
                <a:lnTo>
                  <a:pt x="185927" y="18287"/>
                </a:lnTo>
                <a:lnTo>
                  <a:pt x="178308" y="19812"/>
                </a:lnTo>
                <a:lnTo>
                  <a:pt x="170687" y="21336"/>
                </a:lnTo>
                <a:lnTo>
                  <a:pt x="164591" y="22859"/>
                </a:lnTo>
                <a:lnTo>
                  <a:pt x="149351" y="25907"/>
                </a:lnTo>
                <a:lnTo>
                  <a:pt x="134112" y="28955"/>
                </a:lnTo>
                <a:lnTo>
                  <a:pt x="124967" y="28955"/>
                </a:lnTo>
                <a:lnTo>
                  <a:pt x="117348" y="30479"/>
                </a:lnTo>
                <a:lnTo>
                  <a:pt x="102108" y="32003"/>
                </a:lnTo>
                <a:lnTo>
                  <a:pt x="85344" y="33527"/>
                </a:lnTo>
                <a:lnTo>
                  <a:pt x="68579" y="35051"/>
                </a:lnTo>
                <a:lnTo>
                  <a:pt x="51815" y="36575"/>
                </a:lnTo>
                <a:lnTo>
                  <a:pt x="35051" y="38100"/>
                </a:lnTo>
                <a:lnTo>
                  <a:pt x="16763" y="3810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5" name="Google Shape;1285;p55"/>
          <p:cNvSpPr/>
          <p:nvPr/>
        </p:nvSpPr>
        <p:spPr>
          <a:xfrm>
            <a:off x="3328415" y="2470403"/>
            <a:ext cx="460247" cy="102107"/>
          </a:xfrm>
          <a:custGeom>
            <a:rect b="b" l="l" r="r" t="t"/>
            <a:pathLst>
              <a:path extrusionOk="0" h="102107" w="460247">
                <a:moveTo>
                  <a:pt x="13715" y="64008"/>
                </a:moveTo>
                <a:lnTo>
                  <a:pt x="0" y="64008"/>
                </a:lnTo>
                <a:lnTo>
                  <a:pt x="0" y="102107"/>
                </a:lnTo>
                <a:lnTo>
                  <a:pt x="15239" y="100583"/>
                </a:lnTo>
                <a:lnTo>
                  <a:pt x="60960" y="100583"/>
                </a:lnTo>
                <a:lnTo>
                  <a:pt x="91439" y="97535"/>
                </a:lnTo>
                <a:lnTo>
                  <a:pt x="106679" y="97535"/>
                </a:lnTo>
                <a:lnTo>
                  <a:pt x="121920" y="96011"/>
                </a:lnTo>
                <a:lnTo>
                  <a:pt x="135636" y="94487"/>
                </a:lnTo>
                <a:lnTo>
                  <a:pt x="150875" y="94487"/>
                </a:lnTo>
                <a:lnTo>
                  <a:pt x="164591" y="92963"/>
                </a:lnTo>
                <a:lnTo>
                  <a:pt x="179832" y="91439"/>
                </a:lnTo>
                <a:lnTo>
                  <a:pt x="193548" y="88391"/>
                </a:lnTo>
                <a:lnTo>
                  <a:pt x="207263" y="86867"/>
                </a:lnTo>
                <a:lnTo>
                  <a:pt x="236220" y="83820"/>
                </a:lnTo>
                <a:lnTo>
                  <a:pt x="248412" y="80772"/>
                </a:lnTo>
                <a:lnTo>
                  <a:pt x="262127" y="77724"/>
                </a:lnTo>
                <a:lnTo>
                  <a:pt x="268224" y="76200"/>
                </a:lnTo>
                <a:lnTo>
                  <a:pt x="275844" y="76200"/>
                </a:lnTo>
                <a:lnTo>
                  <a:pt x="289560" y="73151"/>
                </a:lnTo>
                <a:lnTo>
                  <a:pt x="301751" y="70103"/>
                </a:lnTo>
                <a:lnTo>
                  <a:pt x="315467" y="67056"/>
                </a:lnTo>
                <a:lnTo>
                  <a:pt x="339851" y="60960"/>
                </a:lnTo>
                <a:lnTo>
                  <a:pt x="365759" y="53339"/>
                </a:lnTo>
                <a:lnTo>
                  <a:pt x="376427" y="50291"/>
                </a:lnTo>
                <a:lnTo>
                  <a:pt x="388619" y="47244"/>
                </a:lnTo>
                <a:lnTo>
                  <a:pt x="413003" y="38100"/>
                </a:lnTo>
                <a:lnTo>
                  <a:pt x="419099" y="36575"/>
                </a:lnTo>
                <a:lnTo>
                  <a:pt x="425195" y="35051"/>
                </a:lnTo>
                <a:lnTo>
                  <a:pt x="435863" y="30479"/>
                </a:lnTo>
                <a:lnTo>
                  <a:pt x="460247" y="22860"/>
                </a:lnTo>
                <a:lnTo>
                  <a:pt x="394715" y="0"/>
                </a:lnTo>
                <a:lnTo>
                  <a:pt x="393191" y="0"/>
                </a:lnTo>
                <a:lnTo>
                  <a:pt x="388619" y="1524"/>
                </a:lnTo>
                <a:lnTo>
                  <a:pt x="382523" y="4572"/>
                </a:lnTo>
                <a:lnTo>
                  <a:pt x="373379" y="7620"/>
                </a:lnTo>
                <a:lnTo>
                  <a:pt x="350520" y="15239"/>
                </a:lnTo>
                <a:lnTo>
                  <a:pt x="339851" y="18287"/>
                </a:lnTo>
                <a:lnTo>
                  <a:pt x="329184" y="21336"/>
                </a:lnTo>
                <a:lnTo>
                  <a:pt x="307848" y="27432"/>
                </a:lnTo>
                <a:lnTo>
                  <a:pt x="283463" y="33527"/>
                </a:lnTo>
                <a:lnTo>
                  <a:pt x="272796" y="36575"/>
                </a:lnTo>
                <a:lnTo>
                  <a:pt x="266700" y="36575"/>
                </a:lnTo>
                <a:lnTo>
                  <a:pt x="260603" y="38100"/>
                </a:lnTo>
                <a:lnTo>
                  <a:pt x="236220" y="42672"/>
                </a:lnTo>
                <a:lnTo>
                  <a:pt x="230124" y="44196"/>
                </a:lnTo>
                <a:lnTo>
                  <a:pt x="227075" y="44196"/>
                </a:lnTo>
                <a:lnTo>
                  <a:pt x="224027" y="45720"/>
                </a:lnTo>
                <a:lnTo>
                  <a:pt x="211836" y="47244"/>
                </a:lnTo>
                <a:lnTo>
                  <a:pt x="199644" y="50291"/>
                </a:lnTo>
                <a:lnTo>
                  <a:pt x="187451" y="51815"/>
                </a:lnTo>
                <a:lnTo>
                  <a:pt x="161544" y="54863"/>
                </a:lnTo>
                <a:lnTo>
                  <a:pt x="155448" y="54863"/>
                </a:lnTo>
                <a:lnTo>
                  <a:pt x="149351" y="56387"/>
                </a:lnTo>
                <a:lnTo>
                  <a:pt x="135636" y="57912"/>
                </a:lnTo>
                <a:lnTo>
                  <a:pt x="109727" y="60960"/>
                </a:lnTo>
                <a:lnTo>
                  <a:pt x="82296" y="62484"/>
                </a:lnTo>
                <a:lnTo>
                  <a:pt x="68579" y="62484"/>
                </a:lnTo>
                <a:lnTo>
                  <a:pt x="54863" y="64008"/>
                </a:lnTo>
                <a:lnTo>
                  <a:pt x="13715" y="6400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6" name="Google Shape;1286;p55"/>
          <p:cNvSpPr/>
          <p:nvPr/>
        </p:nvSpPr>
        <p:spPr>
          <a:xfrm>
            <a:off x="3326891" y="2481453"/>
            <a:ext cx="536447" cy="133730"/>
          </a:xfrm>
          <a:prstGeom prst="rect">
            <a:avLst/>
          </a:prstGeom>
          <a:blipFill rotWithShape="1">
            <a:blip r:embed="rId3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7" name="Google Shape;1287;p55"/>
          <p:cNvSpPr/>
          <p:nvPr/>
        </p:nvSpPr>
        <p:spPr>
          <a:xfrm>
            <a:off x="3328415" y="2493263"/>
            <a:ext cx="533399" cy="120395"/>
          </a:xfrm>
          <a:custGeom>
            <a:rect b="b" l="l" r="r" t="t"/>
            <a:pathLst>
              <a:path extrusionOk="0" h="120395" w="533399">
                <a:moveTo>
                  <a:pt x="16763" y="120395"/>
                </a:moveTo>
                <a:lnTo>
                  <a:pt x="21336" y="118871"/>
                </a:lnTo>
                <a:lnTo>
                  <a:pt x="71627" y="118871"/>
                </a:lnTo>
                <a:lnTo>
                  <a:pt x="108203" y="115823"/>
                </a:lnTo>
                <a:lnTo>
                  <a:pt x="124967" y="114299"/>
                </a:lnTo>
                <a:lnTo>
                  <a:pt x="143255" y="114299"/>
                </a:lnTo>
                <a:lnTo>
                  <a:pt x="176784" y="111251"/>
                </a:lnTo>
                <a:lnTo>
                  <a:pt x="193548" y="108203"/>
                </a:lnTo>
                <a:lnTo>
                  <a:pt x="202691" y="108203"/>
                </a:lnTo>
                <a:lnTo>
                  <a:pt x="210312" y="106679"/>
                </a:lnTo>
                <a:lnTo>
                  <a:pt x="219455" y="105155"/>
                </a:lnTo>
                <a:lnTo>
                  <a:pt x="227075" y="105155"/>
                </a:lnTo>
                <a:lnTo>
                  <a:pt x="243839" y="102107"/>
                </a:lnTo>
                <a:lnTo>
                  <a:pt x="277367" y="97535"/>
                </a:lnTo>
                <a:lnTo>
                  <a:pt x="292608" y="94487"/>
                </a:lnTo>
                <a:lnTo>
                  <a:pt x="307848" y="91439"/>
                </a:lnTo>
                <a:lnTo>
                  <a:pt x="338327" y="85343"/>
                </a:lnTo>
                <a:lnTo>
                  <a:pt x="368807" y="79247"/>
                </a:lnTo>
                <a:lnTo>
                  <a:pt x="376427" y="76199"/>
                </a:lnTo>
                <a:lnTo>
                  <a:pt x="379475" y="76199"/>
                </a:lnTo>
                <a:lnTo>
                  <a:pt x="384047" y="74675"/>
                </a:lnTo>
                <a:lnTo>
                  <a:pt x="399287" y="71627"/>
                </a:lnTo>
                <a:lnTo>
                  <a:pt x="426719" y="64007"/>
                </a:lnTo>
                <a:lnTo>
                  <a:pt x="429767" y="62484"/>
                </a:lnTo>
                <a:lnTo>
                  <a:pt x="434339" y="60960"/>
                </a:lnTo>
                <a:lnTo>
                  <a:pt x="440435" y="59436"/>
                </a:lnTo>
                <a:lnTo>
                  <a:pt x="455675" y="54863"/>
                </a:lnTo>
                <a:lnTo>
                  <a:pt x="469391" y="50291"/>
                </a:lnTo>
                <a:lnTo>
                  <a:pt x="475487" y="47243"/>
                </a:lnTo>
                <a:lnTo>
                  <a:pt x="483107" y="45719"/>
                </a:lnTo>
                <a:lnTo>
                  <a:pt x="509015" y="35051"/>
                </a:lnTo>
                <a:lnTo>
                  <a:pt x="533399" y="25907"/>
                </a:lnTo>
                <a:lnTo>
                  <a:pt x="458723" y="0"/>
                </a:lnTo>
                <a:lnTo>
                  <a:pt x="435863" y="7619"/>
                </a:lnTo>
                <a:lnTo>
                  <a:pt x="423671" y="10667"/>
                </a:lnTo>
                <a:lnTo>
                  <a:pt x="417575" y="13715"/>
                </a:lnTo>
                <a:lnTo>
                  <a:pt x="411479" y="15239"/>
                </a:lnTo>
                <a:lnTo>
                  <a:pt x="388619" y="24384"/>
                </a:lnTo>
                <a:lnTo>
                  <a:pt x="376427" y="27431"/>
                </a:lnTo>
                <a:lnTo>
                  <a:pt x="364236" y="30479"/>
                </a:lnTo>
                <a:lnTo>
                  <a:pt x="339851" y="38100"/>
                </a:lnTo>
                <a:lnTo>
                  <a:pt x="313944" y="44196"/>
                </a:lnTo>
                <a:lnTo>
                  <a:pt x="301751" y="47243"/>
                </a:lnTo>
                <a:lnTo>
                  <a:pt x="288036" y="50291"/>
                </a:lnTo>
                <a:lnTo>
                  <a:pt x="274320" y="53339"/>
                </a:lnTo>
                <a:lnTo>
                  <a:pt x="271272" y="53339"/>
                </a:lnTo>
                <a:lnTo>
                  <a:pt x="268224" y="54863"/>
                </a:lnTo>
                <a:lnTo>
                  <a:pt x="262127" y="56387"/>
                </a:lnTo>
                <a:lnTo>
                  <a:pt x="248412" y="57912"/>
                </a:lnTo>
                <a:lnTo>
                  <a:pt x="234696" y="60960"/>
                </a:lnTo>
                <a:lnTo>
                  <a:pt x="207263" y="65531"/>
                </a:lnTo>
                <a:lnTo>
                  <a:pt x="193548" y="67055"/>
                </a:lnTo>
                <a:lnTo>
                  <a:pt x="179832" y="68579"/>
                </a:lnTo>
                <a:lnTo>
                  <a:pt x="164591" y="70103"/>
                </a:lnTo>
                <a:lnTo>
                  <a:pt x="150875" y="71627"/>
                </a:lnTo>
                <a:lnTo>
                  <a:pt x="143255" y="71627"/>
                </a:lnTo>
                <a:lnTo>
                  <a:pt x="135636" y="73151"/>
                </a:lnTo>
                <a:lnTo>
                  <a:pt x="121920" y="74675"/>
                </a:lnTo>
                <a:lnTo>
                  <a:pt x="106679" y="74675"/>
                </a:lnTo>
                <a:lnTo>
                  <a:pt x="91439" y="76199"/>
                </a:lnTo>
                <a:lnTo>
                  <a:pt x="60960" y="77723"/>
                </a:lnTo>
                <a:lnTo>
                  <a:pt x="30479" y="79247"/>
                </a:lnTo>
                <a:lnTo>
                  <a:pt x="0" y="79247"/>
                </a:lnTo>
                <a:lnTo>
                  <a:pt x="0" y="120395"/>
                </a:lnTo>
                <a:lnTo>
                  <a:pt x="16763" y="12039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8" name="Google Shape;1288;p55"/>
          <p:cNvSpPr/>
          <p:nvPr/>
        </p:nvSpPr>
        <p:spPr>
          <a:xfrm>
            <a:off x="3326891" y="2481453"/>
            <a:ext cx="536447" cy="133730"/>
          </a:xfrm>
          <a:prstGeom prst="rect">
            <a:avLst/>
          </a:prstGeom>
          <a:blipFill rotWithShape="1">
            <a:blip r:embed="rId3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9" name="Google Shape;1289;p55"/>
          <p:cNvSpPr/>
          <p:nvPr/>
        </p:nvSpPr>
        <p:spPr>
          <a:xfrm>
            <a:off x="3721607" y="2331719"/>
            <a:ext cx="234696" cy="161544"/>
          </a:xfrm>
          <a:custGeom>
            <a:rect b="b" l="l" r="r" t="t"/>
            <a:pathLst>
              <a:path extrusionOk="0" h="161544" w="234696">
                <a:moveTo>
                  <a:pt x="60960" y="106680"/>
                </a:moveTo>
                <a:lnTo>
                  <a:pt x="54863" y="111251"/>
                </a:lnTo>
                <a:lnTo>
                  <a:pt x="47244" y="114300"/>
                </a:lnTo>
                <a:lnTo>
                  <a:pt x="32004" y="121920"/>
                </a:lnTo>
                <a:lnTo>
                  <a:pt x="24384" y="126492"/>
                </a:lnTo>
                <a:lnTo>
                  <a:pt x="16763" y="129540"/>
                </a:lnTo>
                <a:lnTo>
                  <a:pt x="0" y="138684"/>
                </a:lnTo>
                <a:lnTo>
                  <a:pt x="65532" y="161544"/>
                </a:lnTo>
                <a:lnTo>
                  <a:pt x="76200" y="156972"/>
                </a:lnTo>
                <a:lnTo>
                  <a:pt x="94487" y="147828"/>
                </a:lnTo>
                <a:lnTo>
                  <a:pt x="103632" y="144780"/>
                </a:lnTo>
                <a:lnTo>
                  <a:pt x="105156" y="143256"/>
                </a:lnTo>
                <a:lnTo>
                  <a:pt x="108204" y="141732"/>
                </a:lnTo>
                <a:lnTo>
                  <a:pt x="112775" y="140208"/>
                </a:lnTo>
                <a:lnTo>
                  <a:pt x="128016" y="131063"/>
                </a:lnTo>
                <a:lnTo>
                  <a:pt x="144780" y="121920"/>
                </a:lnTo>
                <a:lnTo>
                  <a:pt x="158496" y="112775"/>
                </a:lnTo>
                <a:lnTo>
                  <a:pt x="170687" y="103632"/>
                </a:lnTo>
                <a:lnTo>
                  <a:pt x="176784" y="99060"/>
                </a:lnTo>
                <a:lnTo>
                  <a:pt x="179832" y="96012"/>
                </a:lnTo>
                <a:lnTo>
                  <a:pt x="182880" y="94487"/>
                </a:lnTo>
                <a:lnTo>
                  <a:pt x="193548" y="83820"/>
                </a:lnTo>
                <a:lnTo>
                  <a:pt x="195072" y="82296"/>
                </a:lnTo>
                <a:lnTo>
                  <a:pt x="198120" y="79248"/>
                </a:lnTo>
                <a:lnTo>
                  <a:pt x="202692" y="74675"/>
                </a:lnTo>
                <a:lnTo>
                  <a:pt x="210312" y="64008"/>
                </a:lnTo>
                <a:lnTo>
                  <a:pt x="217932" y="53340"/>
                </a:lnTo>
                <a:lnTo>
                  <a:pt x="219456" y="51816"/>
                </a:lnTo>
                <a:lnTo>
                  <a:pt x="220980" y="48768"/>
                </a:lnTo>
                <a:lnTo>
                  <a:pt x="224028" y="44196"/>
                </a:lnTo>
                <a:lnTo>
                  <a:pt x="228600" y="33528"/>
                </a:lnTo>
                <a:lnTo>
                  <a:pt x="230124" y="27432"/>
                </a:lnTo>
                <a:lnTo>
                  <a:pt x="230124" y="24384"/>
                </a:lnTo>
                <a:lnTo>
                  <a:pt x="231648" y="22860"/>
                </a:lnTo>
                <a:lnTo>
                  <a:pt x="233172" y="12192"/>
                </a:lnTo>
                <a:lnTo>
                  <a:pt x="234696" y="0"/>
                </a:lnTo>
                <a:lnTo>
                  <a:pt x="146304" y="0"/>
                </a:lnTo>
                <a:lnTo>
                  <a:pt x="144780" y="10668"/>
                </a:lnTo>
                <a:lnTo>
                  <a:pt x="144780" y="12192"/>
                </a:lnTo>
                <a:lnTo>
                  <a:pt x="143256" y="15240"/>
                </a:lnTo>
                <a:lnTo>
                  <a:pt x="143256" y="19812"/>
                </a:lnTo>
                <a:lnTo>
                  <a:pt x="138684" y="28956"/>
                </a:lnTo>
                <a:lnTo>
                  <a:pt x="134112" y="38100"/>
                </a:lnTo>
                <a:lnTo>
                  <a:pt x="128016" y="47244"/>
                </a:lnTo>
                <a:lnTo>
                  <a:pt x="124968" y="51816"/>
                </a:lnTo>
                <a:lnTo>
                  <a:pt x="121920" y="56387"/>
                </a:lnTo>
                <a:lnTo>
                  <a:pt x="118872" y="60960"/>
                </a:lnTo>
                <a:lnTo>
                  <a:pt x="114300" y="65532"/>
                </a:lnTo>
                <a:lnTo>
                  <a:pt x="106680" y="74675"/>
                </a:lnTo>
                <a:lnTo>
                  <a:pt x="102108" y="77724"/>
                </a:lnTo>
                <a:lnTo>
                  <a:pt x="96012" y="82296"/>
                </a:lnTo>
                <a:lnTo>
                  <a:pt x="85344" y="89916"/>
                </a:lnTo>
                <a:lnTo>
                  <a:pt x="79248" y="94487"/>
                </a:lnTo>
                <a:lnTo>
                  <a:pt x="76200" y="96012"/>
                </a:lnTo>
                <a:lnTo>
                  <a:pt x="74675" y="99060"/>
                </a:lnTo>
                <a:lnTo>
                  <a:pt x="60960" y="10668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0" name="Google Shape;1290;p55"/>
          <p:cNvSpPr/>
          <p:nvPr/>
        </p:nvSpPr>
        <p:spPr>
          <a:xfrm>
            <a:off x="2950463" y="2450591"/>
            <a:ext cx="377951" cy="85344"/>
          </a:xfrm>
          <a:custGeom>
            <a:rect b="b" l="l" r="r" t="t"/>
            <a:pathLst>
              <a:path extrusionOk="0" h="85344" w="377951">
                <a:moveTo>
                  <a:pt x="38100" y="39624"/>
                </a:moveTo>
                <a:lnTo>
                  <a:pt x="59436" y="45720"/>
                </a:lnTo>
                <a:lnTo>
                  <a:pt x="80771" y="51815"/>
                </a:lnTo>
                <a:lnTo>
                  <a:pt x="102107" y="57912"/>
                </a:lnTo>
                <a:lnTo>
                  <a:pt x="123443" y="62484"/>
                </a:lnTo>
                <a:lnTo>
                  <a:pt x="146303" y="67056"/>
                </a:lnTo>
                <a:lnTo>
                  <a:pt x="170687" y="70103"/>
                </a:lnTo>
                <a:lnTo>
                  <a:pt x="193547" y="73151"/>
                </a:lnTo>
                <a:lnTo>
                  <a:pt x="217931" y="76200"/>
                </a:lnTo>
                <a:lnTo>
                  <a:pt x="242315" y="79248"/>
                </a:lnTo>
                <a:lnTo>
                  <a:pt x="268223" y="80772"/>
                </a:lnTo>
                <a:lnTo>
                  <a:pt x="294131" y="82296"/>
                </a:lnTo>
                <a:lnTo>
                  <a:pt x="320039" y="83820"/>
                </a:lnTo>
                <a:lnTo>
                  <a:pt x="345947" y="85344"/>
                </a:lnTo>
                <a:lnTo>
                  <a:pt x="377951" y="85344"/>
                </a:lnTo>
                <a:lnTo>
                  <a:pt x="377951" y="45720"/>
                </a:lnTo>
                <a:lnTo>
                  <a:pt x="352043" y="45720"/>
                </a:lnTo>
                <a:lnTo>
                  <a:pt x="330707" y="44196"/>
                </a:lnTo>
                <a:lnTo>
                  <a:pt x="307847" y="44196"/>
                </a:lnTo>
                <a:lnTo>
                  <a:pt x="288035" y="42672"/>
                </a:lnTo>
                <a:lnTo>
                  <a:pt x="266699" y="41148"/>
                </a:lnTo>
                <a:lnTo>
                  <a:pt x="246887" y="38100"/>
                </a:lnTo>
                <a:lnTo>
                  <a:pt x="227075" y="36575"/>
                </a:lnTo>
                <a:lnTo>
                  <a:pt x="208787" y="33527"/>
                </a:lnTo>
                <a:lnTo>
                  <a:pt x="190499" y="30479"/>
                </a:lnTo>
                <a:lnTo>
                  <a:pt x="172212" y="27432"/>
                </a:lnTo>
                <a:lnTo>
                  <a:pt x="153924" y="22860"/>
                </a:lnTo>
                <a:lnTo>
                  <a:pt x="135636" y="19812"/>
                </a:lnTo>
                <a:lnTo>
                  <a:pt x="118871" y="15239"/>
                </a:lnTo>
                <a:lnTo>
                  <a:pt x="102107" y="10668"/>
                </a:lnTo>
                <a:lnTo>
                  <a:pt x="85343" y="4572"/>
                </a:lnTo>
                <a:lnTo>
                  <a:pt x="70103" y="0"/>
                </a:lnTo>
                <a:lnTo>
                  <a:pt x="0" y="27432"/>
                </a:lnTo>
                <a:lnTo>
                  <a:pt x="18287" y="33527"/>
                </a:lnTo>
                <a:lnTo>
                  <a:pt x="38100" y="3962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1" name="Google Shape;1291;p55"/>
          <p:cNvSpPr/>
          <p:nvPr/>
        </p:nvSpPr>
        <p:spPr>
          <a:xfrm>
            <a:off x="2811779" y="2490493"/>
            <a:ext cx="518159" cy="124690"/>
          </a:xfrm>
          <a:prstGeom prst="rect">
            <a:avLst/>
          </a:prstGeom>
          <a:blipFill rotWithShape="1">
            <a:blip r:embed="rId3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2" name="Google Shape;1292;p55"/>
          <p:cNvSpPr/>
          <p:nvPr/>
        </p:nvSpPr>
        <p:spPr>
          <a:xfrm>
            <a:off x="2813303" y="2502407"/>
            <a:ext cx="515111" cy="111251"/>
          </a:xfrm>
          <a:custGeom>
            <a:rect b="b" l="l" r="r" t="t"/>
            <a:pathLst>
              <a:path extrusionOk="0" h="111251" w="515111">
                <a:moveTo>
                  <a:pt x="25907" y="36575"/>
                </a:moveTo>
                <a:lnTo>
                  <a:pt x="53340" y="45720"/>
                </a:lnTo>
                <a:lnTo>
                  <a:pt x="80772" y="54863"/>
                </a:lnTo>
                <a:lnTo>
                  <a:pt x="109728" y="62483"/>
                </a:lnTo>
                <a:lnTo>
                  <a:pt x="138684" y="70103"/>
                </a:lnTo>
                <a:lnTo>
                  <a:pt x="167640" y="77723"/>
                </a:lnTo>
                <a:lnTo>
                  <a:pt x="198119" y="83819"/>
                </a:lnTo>
                <a:lnTo>
                  <a:pt x="230124" y="88391"/>
                </a:lnTo>
                <a:lnTo>
                  <a:pt x="263652" y="94487"/>
                </a:lnTo>
                <a:lnTo>
                  <a:pt x="295656" y="97535"/>
                </a:lnTo>
                <a:lnTo>
                  <a:pt x="330707" y="102107"/>
                </a:lnTo>
                <a:lnTo>
                  <a:pt x="365759" y="105155"/>
                </a:lnTo>
                <a:lnTo>
                  <a:pt x="400811" y="106679"/>
                </a:lnTo>
                <a:lnTo>
                  <a:pt x="435863" y="109727"/>
                </a:lnTo>
                <a:lnTo>
                  <a:pt x="473963" y="109727"/>
                </a:lnTo>
                <a:lnTo>
                  <a:pt x="512063" y="111251"/>
                </a:lnTo>
                <a:lnTo>
                  <a:pt x="515111" y="111251"/>
                </a:lnTo>
                <a:lnTo>
                  <a:pt x="515111" y="70103"/>
                </a:lnTo>
                <a:lnTo>
                  <a:pt x="478535" y="70103"/>
                </a:lnTo>
                <a:lnTo>
                  <a:pt x="446531" y="68579"/>
                </a:lnTo>
                <a:lnTo>
                  <a:pt x="416051" y="67055"/>
                </a:lnTo>
                <a:lnTo>
                  <a:pt x="385571" y="65531"/>
                </a:lnTo>
                <a:lnTo>
                  <a:pt x="355091" y="62483"/>
                </a:lnTo>
                <a:lnTo>
                  <a:pt x="326135" y="60959"/>
                </a:lnTo>
                <a:lnTo>
                  <a:pt x="297180" y="56387"/>
                </a:lnTo>
                <a:lnTo>
                  <a:pt x="269748" y="53340"/>
                </a:lnTo>
                <a:lnTo>
                  <a:pt x="242316" y="47244"/>
                </a:lnTo>
                <a:lnTo>
                  <a:pt x="216407" y="42672"/>
                </a:lnTo>
                <a:lnTo>
                  <a:pt x="190500" y="36575"/>
                </a:lnTo>
                <a:lnTo>
                  <a:pt x="164592" y="30480"/>
                </a:lnTo>
                <a:lnTo>
                  <a:pt x="140207" y="22860"/>
                </a:lnTo>
                <a:lnTo>
                  <a:pt x="115824" y="16763"/>
                </a:lnTo>
                <a:lnTo>
                  <a:pt x="92963" y="7620"/>
                </a:lnTo>
                <a:lnTo>
                  <a:pt x="70104" y="0"/>
                </a:lnTo>
                <a:lnTo>
                  <a:pt x="0" y="27432"/>
                </a:lnTo>
                <a:lnTo>
                  <a:pt x="25907" y="365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3" name="Google Shape;1293;p55"/>
          <p:cNvSpPr/>
          <p:nvPr/>
        </p:nvSpPr>
        <p:spPr>
          <a:xfrm>
            <a:off x="2811779" y="2490493"/>
            <a:ext cx="518159" cy="124690"/>
          </a:xfrm>
          <a:prstGeom prst="rect">
            <a:avLst/>
          </a:prstGeom>
          <a:blipFill rotWithShape="1">
            <a:blip r:embed="rId3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4" name="Google Shape;1294;p55"/>
          <p:cNvSpPr/>
          <p:nvPr/>
        </p:nvSpPr>
        <p:spPr>
          <a:xfrm>
            <a:off x="2883407" y="2476499"/>
            <a:ext cx="445007" cy="96011"/>
          </a:xfrm>
          <a:custGeom>
            <a:rect b="b" l="l" r="r" t="t"/>
            <a:pathLst>
              <a:path extrusionOk="0" h="96011" w="445007">
                <a:moveTo>
                  <a:pt x="21336" y="33527"/>
                </a:moveTo>
                <a:lnTo>
                  <a:pt x="45719" y="42671"/>
                </a:lnTo>
                <a:lnTo>
                  <a:pt x="68580" y="48767"/>
                </a:lnTo>
                <a:lnTo>
                  <a:pt x="94487" y="56387"/>
                </a:lnTo>
                <a:lnTo>
                  <a:pt x="118871" y="62483"/>
                </a:lnTo>
                <a:lnTo>
                  <a:pt x="146303" y="68579"/>
                </a:lnTo>
                <a:lnTo>
                  <a:pt x="172212" y="73151"/>
                </a:lnTo>
                <a:lnTo>
                  <a:pt x="199644" y="77724"/>
                </a:lnTo>
                <a:lnTo>
                  <a:pt x="227075" y="82295"/>
                </a:lnTo>
                <a:lnTo>
                  <a:pt x="256031" y="85343"/>
                </a:lnTo>
                <a:lnTo>
                  <a:pt x="284987" y="88391"/>
                </a:lnTo>
                <a:lnTo>
                  <a:pt x="315467" y="91439"/>
                </a:lnTo>
                <a:lnTo>
                  <a:pt x="345947" y="92963"/>
                </a:lnTo>
                <a:lnTo>
                  <a:pt x="376427" y="94487"/>
                </a:lnTo>
                <a:lnTo>
                  <a:pt x="408431" y="94487"/>
                </a:lnTo>
                <a:lnTo>
                  <a:pt x="441959" y="96011"/>
                </a:lnTo>
                <a:lnTo>
                  <a:pt x="445007" y="96011"/>
                </a:lnTo>
                <a:lnTo>
                  <a:pt x="445007" y="57912"/>
                </a:lnTo>
                <a:lnTo>
                  <a:pt x="387095" y="57912"/>
                </a:lnTo>
                <a:lnTo>
                  <a:pt x="359663" y="56387"/>
                </a:lnTo>
                <a:lnTo>
                  <a:pt x="335279" y="54863"/>
                </a:lnTo>
                <a:lnTo>
                  <a:pt x="309371" y="51815"/>
                </a:lnTo>
                <a:lnTo>
                  <a:pt x="284987" y="50291"/>
                </a:lnTo>
                <a:lnTo>
                  <a:pt x="260603" y="47243"/>
                </a:lnTo>
                <a:lnTo>
                  <a:pt x="237744" y="44195"/>
                </a:lnTo>
                <a:lnTo>
                  <a:pt x="213359" y="39624"/>
                </a:lnTo>
                <a:lnTo>
                  <a:pt x="190500" y="35051"/>
                </a:lnTo>
                <a:lnTo>
                  <a:pt x="167639" y="30479"/>
                </a:lnTo>
                <a:lnTo>
                  <a:pt x="146303" y="25907"/>
                </a:lnTo>
                <a:lnTo>
                  <a:pt x="124968" y="19812"/>
                </a:lnTo>
                <a:lnTo>
                  <a:pt x="105156" y="13715"/>
                </a:lnTo>
                <a:lnTo>
                  <a:pt x="85343" y="7619"/>
                </a:lnTo>
                <a:lnTo>
                  <a:pt x="65531" y="0"/>
                </a:lnTo>
                <a:lnTo>
                  <a:pt x="0" y="25907"/>
                </a:lnTo>
                <a:lnTo>
                  <a:pt x="21336" y="3352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5" name="Google Shape;1295;p55"/>
          <p:cNvSpPr/>
          <p:nvPr/>
        </p:nvSpPr>
        <p:spPr>
          <a:xfrm>
            <a:off x="3020567" y="2424683"/>
            <a:ext cx="307847" cy="71628"/>
          </a:xfrm>
          <a:custGeom>
            <a:rect b="b" l="l" r="r" t="t"/>
            <a:pathLst>
              <a:path extrusionOk="0" h="71628" w="307847">
                <a:moveTo>
                  <a:pt x="68580" y="0"/>
                </a:moveTo>
                <a:lnTo>
                  <a:pt x="67056" y="0"/>
                </a:lnTo>
                <a:lnTo>
                  <a:pt x="0" y="25908"/>
                </a:lnTo>
                <a:lnTo>
                  <a:pt x="16764" y="30480"/>
                </a:lnTo>
                <a:lnTo>
                  <a:pt x="32004" y="36576"/>
                </a:lnTo>
                <a:lnTo>
                  <a:pt x="48768" y="41148"/>
                </a:lnTo>
                <a:lnTo>
                  <a:pt x="67056" y="45720"/>
                </a:lnTo>
                <a:lnTo>
                  <a:pt x="83820" y="48768"/>
                </a:lnTo>
                <a:lnTo>
                  <a:pt x="102108" y="53340"/>
                </a:lnTo>
                <a:lnTo>
                  <a:pt x="120395" y="56387"/>
                </a:lnTo>
                <a:lnTo>
                  <a:pt x="138683" y="59436"/>
                </a:lnTo>
                <a:lnTo>
                  <a:pt x="156971" y="62484"/>
                </a:lnTo>
                <a:lnTo>
                  <a:pt x="176783" y="64008"/>
                </a:lnTo>
                <a:lnTo>
                  <a:pt x="196595" y="67056"/>
                </a:lnTo>
                <a:lnTo>
                  <a:pt x="217931" y="68580"/>
                </a:lnTo>
                <a:lnTo>
                  <a:pt x="239267" y="70104"/>
                </a:lnTo>
                <a:lnTo>
                  <a:pt x="260603" y="70104"/>
                </a:lnTo>
                <a:lnTo>
                  <a:pt x="281939" y="71628"/>
                </a:lnTo>
                <a:lnTo>
                  <a:pt x="307847" y="71628"/>
                </a:lnTo>
                <a:lnTo>
                  <a:pt x="307847" y="33528"/>
                </a:lnTo>
                <a:lnTo>
                  <a:pt x="269747" y="33528"/>
                </a:lnTo>
                <a:lnTo>
                  <a:pt x="252983" y="32004"/>
                </a:lnTo>
                <a:lnTo>
                  <a:pt x="237743" y="32004"/>
                </a:lnTo>
                <a:lnTo>
                  <a:pt x="205739" y="28956"/>
                </a:lnTo>
                <a:lnTo>
                  <a:pt x="176783" y="24384"/>
                </a:lnTo>
                <a:lnTo>
                  <a:pt x="161543" y="22860"/>
                </a:lnTo>
                <a:lnTo>
                  <a:pt x="147827" y="19812"/>
                </a:lnTo>
                <a:lnTo>
                  <a:pt x="134111" y="16764"/>
                </a:lnTo>
                <a:lnTo>
                  <a:pt x="120395" y="13716"/>
                </a:lnTo>
                <a:lnTo>
                  <a:pt x="92964" y="7620"/>
                </a:lnTo>
                <a:lnTo>
                  <a:pt x="6858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6" name="Google Shape;1296;p55"/>
          <p:cNvSpPr/>
          <p:nvPr/>
        </p:nvSpPr>
        <p:spPr>
          <a:xfrm>
            <a:off x="2697479" y="2165603"/>
            <a:ext cx="222504" cy="166115"/>
          </a:xfrm>
          <a:custGeom>
            <a:rect b="b" l="l" r="r" t="t"/>
            <a:pathLst>
              <a:path extrusionOk="0" h="166115" w="222504">
                <a:moveTo>
                  <a:pt x="88392" y="143256"/>
                </a:moveTo>
                <a:lnTo>
                  <a:pt x="91440" y="134112"/>
                </a:lnTo>
                <a:lnTo>
                  <a:pt x="94487" y="126491"/>
                </a:lnTo>
                <a:lnTo>
                  <a:pt x="97536" y="117348"/>
                </a:lnTo>
                <a:lnTo>
                  <a:pt x="106680" y="102108"/>
                </a:lnTo>
                <a:lnTo>
                  <a:pt x="118872" y="88391"/>
                </a:lnTo>
                <a:lnTo>
                  <a:pt x="124968" y="80772"/>
                </a:lnTo>
                <a:lnTo>
                  <a:pt x="134112" y="73151"/>
                </a:lnTo>
                <a:lnTo>
                  <a:pt x="141731" y="67056"/>
                </a:lnTo>
                <a:lnTo>
                  <a:pt x="150876" y="59436"/>
                </a:lnTo>
                <a:lnTo>
                  <a:pt x="161544" y="53339"/>
                </a:lnTo>
                <a:lnTo>
                  <a:pt x="172212" y="47244"/>
                </a:lnTo>
                <a:lnTo>
                  <a:pt x="195072" y="33527"/>
                </a:lnTo>
                <a:lnTo>
                  <a:pt x="208787" y="27432"/>
                </a:lnTo>
                <a:lnTo>
                  <a:pt x="222504" y="22860"/>
                </a:lnTo>
                <a:lnTo>
                  <a:pt x="161544" y="0"/>
                </a:lnTo>
                <a:lnTo>
                  <a:pt x="144780" y="7620"/>
                </a:lnTo>
                <a:lnTo>
                  <a:pt x="129540" y="15239"/>
                </a:lnTo>
                <a:lnTo>
                  <a:pt x="114300" y="22860"/>
                </a:lnTo>
                <a:lnTo>
                  <a:pt x="100584" y="30479"/>
                </a:lnTo>
                <a:lnTo>
                  <a:pt x="86868" y="38100"/>
                </a:lnTo>
                <a:lnTo>
                  <a:pt x="76200" y="45720"/>
                </a:lnTo>
                <a:lnTo>
                  <a:pt x="64008" y="53339"/>
                </a:lnTo>
                <a:lnTo>
                  <a:pt x="54864" y="62484"/>
                </a:lnTo>
                <a:lnTo>
                  <a:pt x="45720" y="70103"/>
                </a:lnTo>
                <a:lnTo>
                  <a:pt x="36576" y="79248"/>
                </a:lnTo>
                <a:lnTo>
                  <a:pt x="28956" y="88391"/>
                </a:lnTo>
                <a:lnTo>
                  <a:pt x="22860" y="96012"/>
                </a:lnTo>
                <a:lnTo>
                  <a:pt x="16764" y="105156"/>
                </a:lnTo>
                <a:lnTo>
                  <a:pt x="12192" y="114300"/>
                </a:lnTo>
                <a:lnTo>
                  <a:pt x="7620" y="124967"/>
                </a:lnTo>
                <a:lnTo>
                  <a:pt x="4572" y="134112"/>
                </a:lnTo>
                <a:lnTo>
                  <a:pt x="0" y="152400"/>
                </a:lnTo>
                <a:lnTo>
                  <a:pt x="0" y="166115"/>
                </a:lnTo>
                <a:lnTo>
                  <a:pt x="88392" y="166115"/>
                </a:lnTo>
                <a:lnTo>
                  <a:pt x="86868" y="160020"/>
                </a:lnTo>
                <a:lnTo>
                  <a:pt x="88392" y="153924"/>
                </a:lnTo>
                <a:lnTo>
                  <a:pt x="88392" y="143256"/>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7" name="Google Shape;1297;p55"/>
          <p:cNvSpPr/>
          <p:nvPr/>
        </p:nvSpPr>
        <p:spPr>
          <a:xfrm>
            <a:off x="2877311" y="2208275"/>
            <a:ext cx="170688" cy="123443"/>
          </a:xfrm>
          <a:custGeom>
            <a:rect b="b" l="l" r="r" t="t"/>
            <a:pathLst>
              <a:path extrusionOk="0" h="123443" w="170688">
                <a:moveTo>
                  <a:pt x="92964" y="123443"/>
                </a:moveTo>
                <a:lnTo>
                  <a:pt x="91440" y="117348"/>
                </a:lnTo>
                <a:lnTo>
                  <a:pt x="92964" y="109727"/>
                </a:lnTo>
                <a:lnTo>
                  <a:pt x="92964" y="100584"/>
                </a:lnTo>
                <a:lnTo>
                  <a:pt x="94488" y="96012"/>
                </a:lnTo>
                <a:lnTo>
                  <a:pt x="96012" y="91439"/>
                </a:lnTo>
                <a:lnTo>
                  <a:pt x="99060" y="80772"/>
                </a:lnTo>
                <a:lnTo>
                  <a:pt x="105156" y="71627"/>
                </a:lnTo>
                <a:lnTo>
                  <a:pt x="112776" y="64007"/>
                </a:lnTo>
                <a:lnTo>
                  <a:pt x="120396" y="54863"/>
                </a:lnTo>
                <a:lnTo>
                  <a:pt x="131064" y="47243"/>
                </a:lnTo>
                <a:lnTo>
                  <a:pt x="141732" y="39624"/>
                </a:lnTo>
                <a:lnTo>
                  <a:pt x="155448" y="30479"/>
                </a:lnTo>
                <a:lnTo>
                  <a:pt x="170688" y="24384"/>
                </a:lnTo>
                <a:lnTo>
                  <a:pt x="105156" y="0"/>
                </a:lnTo>
                <a:lnTo>
                  <a:pt x="85344" y="10667"/>
                </a:lnTo>
                <a:lnTo>
                  <a:pt x="67056" y="19812"/>
                </a:lnTo>
                <a:lnTo>
                  <a:pt x="50292" y="30479"/>
                </a:lnTo>
                <a:lnTo>
                  <a:pt x="36576" y="42672"/>
                </a:lnTo>
                <a:lnTo>
                  <a:pt x="24384" y="53339"/>
                </a:lnTo>
                <a:lnTo>
                  <a:pt x="15240" y="65531"/>
                </a:lnTo>
                <a:lnTo>
                  <a:pt x="7620" y="77724"/>
                </a:lnTo>
                <a:lnTo>
                  <a:pt x="3048" y="91439"/>
                </a:lnTo>
                <a:lnTo>
                  <a:pt x="0" y="100584"/>
                </a:lnTo>
                <a:lnTo>
                  <a:pt x="0" y="123443"/>
                </a:lnTo>
                <a:lnTo>
                  <a:pt x="92964" y="12344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8" name="Google Shape;1298;p55"/>
          <p:cNvSpPr/>
          <p:nvPr/>
        </p:nvSpPr>
        <p:spPr>
          <a:xfrm>
            <a:off x="2784347" y="2186939"/>
            <a:ext cx="198119" cy="144779"/>
          </a:xfrm>
          <a:custGeom>
            <a:rect b="b" l="l" r="r" t="t"/>
            <a:pathLst>
              <a:path extrusionOk="0" h="144779" w="198119">
                <a:moveTo>
                  <a:pt x="1524" y="144779"/>
                </a:moveTo>
                <a:lnTo>
                  <a:pt x="92963" y="144779"/>
                </a:lnTo>
                <a:lnTo>
                  <a:pt x="92963" y="131063"/>
                </a:lnTo>
                <a:lnTo>
                  <a:pt x="94487" y="121920"/>
                </a:lnTo>
                <a:lnTo>
                  <a:pt x="96012" y="112775"/>
                </a:lnTo>
                <a:lnTo>
                  <a:pt x="100584" y="100584"/>
                </a:lnTo>
                <a:lnTo>
                  <a:pt x="108204" y="86867"/>
                </a:lnTo>
                <a:lnTo>
                  <a:pt x="117348" y="76200"/>
                </a:lnTo>
                <a:lnTo>
                  <a:pt x="129540" y="64008"/>
                </a:lnTo>
                <a:lnTo>
                  <a:pt x="143256" y="53339"/>
                </a:lnTo>
                <a:lnTo>
                  <a:pt x="160019" y="42672"/>
                </a:lnTo>
                <a:lnTo>
                  <a:pt x="178308" y="32003"/>
                </a:lnTo>
                <a:lnTo>
                  <a:pt x="198119" y="22860"/>
                </a:lnTo>
                <a:lnTo>
                  <a:pt x="134112" y="0"/>
                </a:lnTo>
                <a:lnTo>
                  <a:pt x="120396" y="6096"/>
                </a:lnTo>
                <a:lnTo>
                  <a:pt x="108204" y="12191"/>
                </a:lnTo>
                <a:lnTo>
                  <a:pt x="83819" y="24384"/>
                </a:lnTo>
                <a:lnTo>
                  <a:pt x="73152" y="32003"/>
                </a:lnTo>
                <a:lnTo>
                  <a:pt x="64008" y="38100"/>
                </a:lnTo>
                <a:lnTo>
                  <a:pt x="54863" y="44196"/>
                </a:lnTo>
                <a:lnTo>
                  <a:pt x="45719" y="51815"/>
                </a:lnTo>
                <a:lnTo>
                  <a:pt x="38100" y="59436"/>
                </a:lnTo>
                <a:lnTo>
                  <a:pt x="30480" y="65531"/>
                </a:lnTo>
                <a:lnTo>
                  <a:pt x="19812" y="80772"/>
                </a:lnTo>
                <a:lnTo>
                  <a:pt x="10668" y="96012"/>
                </a:lnTo>
                <a:lnTo>
                  <a:pt x="6096" y="103631"/>
                </a:lnTo>
                <a:lnTo>
                  <a:pt x="4572" y="112775"/>
                </a:lnTo>
                <a:lnTo>
                  <a:pt x="1524" y="121920"/>
                </a:lnTo>
                <a:lnTo>
                  <a:pt x="1524" y="132587"/>
                </a:lnTo>
                <a:lnTo>
                  <a:pt x="0" y="138684"/>
                </a:lnTo>
                <a:lnTo>
                  <a:pt x="1524" y="14477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9" name="Google Shape;1299;p55"/>
          <p:cNvSpPr/>
          <p:nvPr/>
        </p:nvSpPr>
        <p:spPr>
          <a:xfrm>
            <a:off x="3086099" y="2423159"/>
            <a:ext cx="1523" cy="1523"/>
          </a:xfrm>
          <a:custGeom>
            <a:rect b="b" l="l" r="r" t="t"/>
            <a:pathLst>
              <a:path extrusionOk="0" h="1523" w="1523">
                <a:moveTo>
                  <a:pt x="0" y="1523"/>
                </a:moveTo>
                <a:lnTo>
                  <a:pt x="1523" y="0"/>
                </a:lnTo>
                <a:lnTo>
                  <a:pt x="0" y="0"/>
                </a:lnTo>
                <a:lnTo>
                  <a:pt x="0" y="1523"/>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0" name="Google Shape;1300;p55"/>
          <p:cNvSpPr/>
          <p:nvPr/>
        </p:nvSpPr>
        <p:spPr>
          <a:xfrm>
            <a:off x="2878835" y="2331719"/>
            <a:ext cx="207264" cy="118872"/>
          </a:xfrm>
          <a:custGeom>
            <a:rect b="b" l="l" r="r" t="t"/>
            <a:pathLst>
              <a:path extrusionOk="0" h="118872" w="207264">
                <a:moveTo>
                  <a:pt x="92964" y="0"/>
                </a:moveTo>
                <a:lnTo>
                  <a:pt x="0" y="0"/>
                </a:lnTo>
                <a:lnTo>
                  <a:pt x="0" y="9144"/>
                </a:lnTo>
                <a:lnTo>
                  <a:pt x="4572" y="19812"/>
                </a:lnTo>
                <a:lnTo>
                  <a:pt x="9143" y="30480"/>
                </a:lnTo>
                <a:lnTo>
                  <a:pt x="16764" y="42672"/>
                </a:lnTo>
                <a:lnTo>
                  <a:pt x="25908" y="53340"/>
                </a:lnTo>
                <a:lnTo>
                  <a:pt x="38100" y="64008"/>
                </a:lnTo>
                <a:lnTo>
                  <a:pt x="51816" y="74675"/>
                </a:lnTo>
                <a:lnTo>
                  <a:pt x="59436" y="79248"/>
                </a:lnTo>
                <a:lnTo>
                  <a:pt x="67056" y="83820"/>
                </a:lnTo>
                <a:lnTo>
                  <a:pt x="85343" y="94487"/>
                </a:lnTo>
                <a:lnTo>
                  <a:pt x="94487" y="99060"/>
                </a:lnTo>
                <a:lnTo>
                  <a:pt x="105156" y="103632"/>
                </a:lnTo>
                <a:lnTo>
                  <a:pt x="121920" y="111251"/>
                </a:lnTo>
                <a:lnTo>
                  <a:pt x="123443" y="111251"/>
                </a:lnTo>
                <a:lnTo>
                  <a:pt x="134112" y="115824"/>
                </a:lnTo>
                <a:lnTo>
                  <a:pt x="141731" y="118872"/>
                </a:lnTo>
                <a:lnTo>
                  <a:pt x="207264" y="92963"/>
                </a:lnTo>
                <a:lnTo>
                  <a:pt x="207264" y="91440"/>
                </a:lnTo>
                <a:lnTo>
                  <a:pt x="173736" y="77724"/>
                </a:lnTo>
                <a:lnTo>
                  <a:pt x="166116" y="73151"/>
                </a:lnTo>
                <a:lnTo>
                  <a:pt x="160020" y="70104"/>
                </a:lnTo>
                <a:lnTo>
                  <a:pt x="153924" y="67056"/>
                </a:lnTo>
                <a:lnTo>
                  <a:pt x="147828" y="64008"/>
                </a:lnTo>
                <a:lnTo>
                  <a:pt x="135636" y="56387"/>
                </a:lnTo>
                <a:lnTo>
                  <a:pt x="126492" y="50292"/>
                </a:lnTo>
                <a:lnTo>
                  <a:pt x="117348" y="42672"/>
                </a:lnTo>
                <a:lnTo>
                  <a:pt x="109728" y="35051"/>
                </a:lnTo>
                <a:lnTo>
                  <a:pt x="103631" y="27432"/>
                </a:lnTo>
                <a:lnTo>
                  <a:pt x="99060" y="19812"/>
                </a:lnTo>
                <a:lnTo>
                  <a:pt x="94487" y="9144"/>
                </a:lnTo>
                <a:lnTo>
                  <a:pt x="92964" y="4572"/>
                </a:lnTo>
                <a:lnTo>
                  <a:pt x="9296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1" name="Google Shape;1301;p55"/>
          <p:cNvSpPr/>
          <p:nvPr/>
        </p:nvSpPr>
        <p:spPr>
          <a:xfrm>
            <a:off x="2784347" y="2331719"/>
            <a:ext cx="236219" cy="144780"/>
          </a:xfrm>
          <a:custGeom>
            <a:rect b="b" l="l" r="r" t="t"/>
            <a:pathLst>
              <a:path extrusionOk="0" h="144780" w="236219">
                <a:moveTo>
                  <a:pt x="92963" y="0"/>
                </a:moveTo>
                <a:lnTo>
                  <a:pt x="0" y="0"/>
                </a:lnTo>
                <a:lnTo>
                  <a:pt x="1524" y="9144"/>
                </a:lnTo>
                <a:lnTo>
                  <a:pt x="3048" y="19812"/>
                </a:lnTo>
                <a:lnTo>
                  <a:pt x="4572" y="27432"/>
                </a:lnTo>
                <a:lnTo>
                  <a:pt x="9143" y="35051"/>
                </a:lnTo>
                <a:lnTo>
                  <a:pt x="12192" y="42672"/>
                </a:lnTo>
                <a:lnTo>
                  <a:pt x="18287" y="50292"/>
                </a:lnTo>
                <a:lnTo>
                  <a:pt x="22860" y="57912"/>
                </a:lnTo>
                <a:lnTo>
                  <a:pt x="28956" y="65532"/>
                </a:lnTo>
                <a:lnTo>
                  <a:pt x="36575" y="73151"/>
                </a:lnTo>
                <a:lnTo>
                  <a:pt x="45719" y="80772"/>
                </a:lnTo>
                <a:lnTo>
                  <a:pt x="53340" y="86868"/>
                </a:lnTo>
                <a:lnTo>
                  <a:pt x="64008" y="94487"/>
                </a:lnTo>
                <a:lnTo>
                  <a:pt x="74675" y="100584"/>
                </a:lnTo>
                <a:lnTo>
                  <a:pt x="85343" y="108204"/>
                </a:lnTo>
                <a:lnTo>
                  <a:pt x="97536" y="114300"/>
                </a:lnTo>
                <a:lnTo>
                  <a:pt x="109728" y="121920"/>
                </a:lnTo>
                <a:lnTo>
                  <a:pt x="124968" y="128016"/>
                </a:lnTo>
                <a:lnTo>
                  <a:pt x="138684" y="134112"/>
                </a:lnTo>
                <a:lnTo>
                  <a:pt x="150875" y="140208"/>
                </a:lnTo>
                <a:lnTo>
                  <a:pt x="158496" y="141732"/>
                </a:lnTo>
                <a:lnTo>
                  <a:pt x="166116" y="144780"/>
                </a:lnTo>
                <a:lnTo>
                  <a:pt x="236219" y="117348"/>
                </a:lnTo>
                <a:lnTo>
                  <a:pt x="228600" y="115824"/>
                </a:lnTo>
                <a:lnTo>
                  <a:pt x="219456" y="111251"/>
                </a:lnTo>
                <a:lnTo>
                  <a:pt x="216408" y="111251"/>
                </a:lnTo>
                <a:lnTo>
                  <a:pt x="199644" y="103632"/>
                </a:lnTo>
                <a:lnTo>
                  <a:pt x="188975" y="99060"/>
                </a:lnTo>
                <a:lnTo>
                  <a:pt x="179831" y="94487"/>
                </a:lnTo>
                <a:lnTo>
                  <a:pt x="161544" y="83820"/>
                </a:lnTo>
                <a:lnTo>
                  <a:pt x="153924" y="79248"/>
                </a:lnTo>
                <a:lnTo>
                  <a:pt x="146304" y="74675"/>
                </a:lnTo>
                <a:lnTo>
                  <a:pt x="132587" y="64008"/>
                </a:lnTo>
                <a:lnTo>
                  <a:pt x="120396" y="53340"/>
                </a:lnTo>
                <a:lnTo>
                  <a:pt x="111252" y="41148"/>
                </a:lnTo>
                <a:lnTo>
                  <a:pt x="103631" y="30480"/>
                </a:lnTo>
                <a:lnTo>
                  <a:pt x="97536" y="19812"/>
                </a:lnTo>
                <a:lnTo>
                  <a:pt x="94487" y="9144"/>
                </a:lnTo>
                <a:lnTo>
                  <a:pt x="9296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2" name="Google Shape;1302;p55"/>
          <p:cNvSpPr/>
          <p:nvPr/>
        </p:nvSpPr>
        <p:spPr>
          <a:xfrm>
            <a:off x="2697479" y="2331719"/>
            <a:ext cx="252984" cy="170687"/>
          </a:xfrm>
          <a:custGeom>
            <a:rect b="b" l="l" r="r" t="t"/>
            <a:pathLst>
              <a:path extrusionOk="0" h="170687" w="252984">
                <a:moveTo>
                  <a:pt x="88392" y="0"/>
                </a:moveTo>
                <a:lnTo>
                  <a:pt x="0" y="0"/>
                </a:lnTo>
                <a:lnTo>
                  <a:pt x="0" y="9144"/>
                </a:lnTo>
                <a:lnTo>
                  <a:pt x="3048" y="19812"/>
                </a:lnTo>
                <a:lnTo>
                  <a:pt x="4572" y="28956"/>
                </a:lnTo>
                <a:lnTo>
                  <a:pt x="7620" y="39624"/>
                </a:lnTo>
                <a:lnTo>
                  <a:pt x="12192" y="48768"/>
                </a:lnTo>
                <a:lnTo>
                  <a:pt x="18287" y="57912"/>
                </a:lnTo>
                <a:lnTo>
                  <a:pt x="24384" y="67056"/>
                </a:lnTo>
                <a:lnTo>
                  <a:pt x="32004" y="77724"/>
                </a:lnTo>
                <a:lnTo>
                  <a:pt x="36576" y="82296"/>
                </a:lnTo>
                <a:lnTo>
                  <a:pt x="41148" y="86868"/>
                </a:lnTo>
                <a:lnTo>
                  <a:pt x="50292" y="96012"/>
                </a:lnTo>
                <a:lnTo>
                  <a:pt x="62484" y="105156"/>
                </a:lnTo>
                <a:lnTo>
                  <a:pt x="73152" y="112775"/>
                </a:lnTo>
                <a:lnTo>
                  <a:pt x="86868" y="121920"/>
                </a:lnTo>
                <a:lnTo>
                  <a:pt x="100584" y="131063"/>
                </a:lnTo>
                <a:lnTo>
                  <a:pt x="108204" y="134112"/>
                </a:lnTo>
                <a:lnTo>
                  <a:pt x="115824" y="138684"/>
                </a:lnTo>
                <a:lnTo>
                  <a:pt x="132587" y="147828"/>
                </a:lnTo>
                <a:lnTo>
                  <a:pt x="141731" y="150875"/>
                </a:lnTo>
                <a:lnTo>
                  <a:pt x="150876" y="155448"/>
                </a:lnTo>
                <a:lnTo>
                  <a:pt x="169164" y="163068"/>
                </a:lnTo>
                <a:lnTo>
                  <a:pt x="172212" y="164592"/>
                </a:lnTo>
                <a:lnTo>
                  <a:pt x="178308" y="167640"/>
                </a:lnTo>
                <a:lnTo>
                  <a:pt x="185928" y="170687"/>
                </a:lnTo>
                <a:lnTo>
                  <a:pt x="252984" y="144780"/>
                </a:lnTo>
                <a:lnTo>
                  <a:pt x="245364" y="141732"/>
                </a:lnTo>
                <a:lnTo>
                  <a:pt x="237744" y="140208"/>
                </a:lnTo>
                <a:lnTo>
                  <a:pt x="225552" y="134112"/>
                </a:lnTo>
                <a:lnTo>
                  <a:pt x="211836" y="128016"/>
                </a:lnTo>
                <a:lnTo>
                  <a:pt x="196596" y="121920"/>
                </a:lnTo>
                <a:lnTo>
                  <a:pt x="184404" y="114300"/>
                </a:lnTo>
                <a:lnTo>
                  <a:pt x="172212" y="108204"/>
                </a:lnTo>
                <a:lnTo>
                  <a:pt x="161544" y="100584"/>
                </a:lnTo>
                <a:lnTo>
                  <a:pt x="150876" y="94487"/>
                </a:lnTo>
                <a:lnTo>
                  <a:pt x="141731" y="86868"/>
                </a:lnTo>
                <a:lnTo>
                  <a:pt x="132587" y="80772"/>
                </a:lnTo>
                <a:lnTo>
                  <a:pt x="124968" y="73151"/>
                </a:lnTo>
                <a:lnTo>
                  <a:pt x="117348" y="65532"/>
                </a:lnTo>
                <a:lnTo>
                  <a:pt x="109728" y="57912"/>
                </a:lnTo>
                <a:lnTo>
                  <a:pt x="105156" y="50292"/>
                </a:lnTo>
                <a:lnTo>
                  <a:pt x="99060" y="42672"/>
                </a:lnTo>
                <a:lnTo>
                  <a:pt x="96012" y="35051"/>
                </a:lnTo>
                <a:lnTo>
                  <a:pt x="92964" y="27432"/>
                </a:lnTo>
                <a:lnTo>
                  <a:pt x="89916" y="19812"/>
                </a:lnTo>
                <a:lnTo>
                  <a:pt x="88392" y="9144"/>
                </a:lnTo>
                <a:lnTo>
                  <a:pt x="8839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3" name="Google Shape;1303;p55"/>
          <p:cNvSpPr/>
          <p:nvPr/>
        </p:nvSpPr>
        <p:spPr>
          <a:xfrm>
            <a:off x="2602991" y="2321737"/>
            <a:ext cx="291662" cy="209626"/>
          </a:xfrm>
          <a:prstGeom prst="rect">
            <a:avLst/>
          </a:prstGeom>
          <a:blipFill rotWithShape="1">
            <a:blip r:embed="rId3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4" name="Google Shape;1304;p55"/>
          <p:cNvSpPr/>
          <p:nvPr/>
        </p:nvSpPr>
        <p:spPr>
          <a:xfrm>
            <a:off x="2604515" y="2331719"/>
            <a:ext cx="278892" cy="198120"/>
          </a:xfrm>
          <a:custGeom>
            <a:rect b="b" l="l" r="r" t="t"/>
            <a:pathLst>
              <a:path extrusionOk="0" h="198120" w="278892">
                <a:moveTo>
                  <a:pt x="114300" y="152400"/>
                </a:moveTo>
                <a:lnTo>
                  <a:pt x="121919" y="156972"/>
                </a:lnTo>
                <a:lnTo>
                  <a:pt x="131063" y="161544"/>
                </a:lnTo>
                <a:lnTo>
                  <a:pt x="150875" y="172212"/>
                </a:lnTo>
                <a:lnTo>
                  <a:pt x="170687" y="181356"/>
                </a:lnTo>
                <a:lnTo>
                  <a:pt x="181356" y="185928"/>
                </a:lnTo>
                <a:lnTo>
                  <a:pt x="193548" y="192024"/>
                </a:lnTo>
                <a:lnTo>
                  <a:pt x="195072" y="192024"/>
                </a:lnTo>
                <a:lnTo>
                  <a:pt x="201168" y="195072"/>
                </a:lnTo>
                <a:lnTo>
                  <a:pt x="208787" y="198120"/>
                </a:lnTo>
                <a:lnTo>
                  <a:pt x="278892" y="170687"/>
                </a:lnTo>
                <a:lnTo>
                  <a:pt x="271272" y="167640"/>
                </a:lnTo>
                <a:lnTo>
                  <a:pt x="263651" y="164592"/>
                </a:lnTo>
                <a:lnTo>
                  <a:pt x="262128" y="164592"/>
                </a:lnTo>
                <a:lnTo>
                  <a:pt x="242316" y="155448"/>
                </a:lnTo>
                <a:lnTo>
                  <a:pt x="233172" y="150875"/>
                </a:lnTo>
                <a:lnTo>
                  <a:pt x="225551" y="147828"/>
                </a:lnTo>
                <a:lnTo>
                  <a:pt x="208787" y="138684"/>
                </a:lnTo>
                <a:lnTo>
                  <a:pt x="201168" y="135636"/>
                </a:lnTo>
                <a:lnTo>
                  <a:pt x="193548" y="131063"/>
                </a:lnTo>
                <a:lnTo>
                  <a:pt x="179831" y="121920"/>
                </a:lnTo>
                <a:lnTo>
                  <a:pt x="166116" y="114300"/>
                </a:lnTo>
                <a:lnTo>
                  <a:pt x="155448" y="105156"/>
                </a:lnTo>
                <a:lnTo>
                  <a:pt x="144780" y="96012"/>
                </a:lnTo>
                <a:lnTo>
                  <a:pt x="134112" y="86868"/>
                </a:lnTo>
                <a:lnTo>
                  <a:pt x="129540" y="82296"/>
                </a:lnTo>
                <a:lnTo>
                  <a:pt x="124968" y="77724"/>
                </a:lnTo>
                <a:lnTo>
                  <a:pt x="117348" y="68580"/>
                </a:lnTo>
                <a:lnTo>
                  <a:pt x="111251" y="57912"/>
                </a:lnTo>
                <a:lnTo>
                  <a:pt x="105156" y="48768"/>
                </a:lnTo>
                <a:lnTo>
                  <a:pt x="100584" y="39624"/>
                </a:lnTo>
                <a:lnTo>
                  <a:pt x="97536" y="28956"/>
                </a:lnTo>
                <a:lnTo>
                  <a:pt x="96012" y="19812"/>
                </a:lnTo>
                <a:lnTo>
                  <a:pt x="92963" y="9144"/>
                </a:lnTo>
                <a:lnTo>
                  <a:pt x="92963" y="0"/>
                </a:lnTo>
                <a:lnTo>
                  <a:pt x="0" y="0"/>
                </a:lnTo>
                <a:lnTo>
                  <a:pt x="0" y="19812"/>
                </a:lnTo>
                <a:lnTo>
                  <a:pt x="3048" y="30480"/>
                </a:lnTo>
                <a:lnTo>
                  <a:pt x="6095" y="42672"/>
                </a:lnTo>
                <a:lnTo>
                  <a:pt x="7619" y="48768"/>
                </a:lnTo>
                <a:lnTo>
                  <a:pt x="10668" y="54863"/>
                </a:lnTo>
                <a:lnTo>
                  <a:pt x="16763" y="67056"/>
                </a:lnTo>
                <a:lnTo>
                  <a:pt x="19812" y="71628"/>
                </a:lnTo>
                <a:lnTo>
                  <a:pt x="24384" y="77724"/>
                </a:lnTo>
                <a:lnTo>
                  <a:pt x="33528" y="88392"/>
                </a:lnTo>
                <a:lnTo>
                  <a:pt x="42672" y="100584"/>
                </a:lnTo>
                <a:lnTo>
                  <a:pt x="48768" y="105156"/>
                </a:lnTo>
                <a:lnTo>
                  <a:pt x="54863" y="111251"/>
                </a:lnTo>
                <a:lnTo>
                  <a:pt x="67056" y="121920"/>
                </a:lnTo>
                <a:lnTo>
                  <a:pt x="80772" y="132587"/>
                </a:lnTo>
                <a:lnTo>
                  <a:pt x="88392" y="137160"/>
                </a:lnTo>
                <a:lnTo>
                  <a:pt x="96012" y="141732"/>
                </a:lnTo>
                <a:lnTo>
                  <a:pt x="114300" y="1524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5" name="Google Shape;1305;p55"/>
          <p:cNvSpPr/>
          <p:nvPr/>
        </p:nvSpPr>
        <p:spPr>
          <a:xfrm>
            <a:off x="2602991" y="2321737"/>
            <a:ext cx="291662" cy="209626"/>
          </a:xfrm>
          <a:prstGeom prst="rect">
            <a:avLst/>
          </a:prstGeom>
          <a:blipFill rotWithShape="1">
            <a:blip r:embed="rId3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6" name="Google Shape;1306;p55"/>
          <p:cNvSpPr/>
          <p:nvPr/>
        </p:nvSpPr>
        <p:spPr>
          <a:xfrm>
            <a:off x="3328415" y="2081783"/>
            <a:ext cx="452627" cy="74676"/>
          </a:xfrm>
          <a:custGeom>
            <a:rect b="b" l="l" r="r" t="t"/>
            <a:pathLst>
              <a:path extrusionOk="0" h="74676" w="452627">
                <a:moveTo>
                  <a:pt x="0" y="1524"/>
                </a:moveTo>
                <a:lnTo>
                  <a:pt x="30479" y="1524"/>
                </a:lnTo>
                <a:lnTo>
                  <a:pt x="56387" y="3048"/>
                </a:lnTo>
                <a:lnTo>
                  <a:pt x="82296" y="3048"/>
                </a:lnTo>
                <a:lnTo>
                  <a:pt x="108203" y="6096"/>
                </a:lnTo>
                <a:lnTo>
                  <a:pt x="134112" y="7620"/>
                </a:lnTo>
                <a:lnTo>
                  <a:pt x="160020" y="9144"/>
                </a:lnTo>
                <a:lnTo>
                  <a:pt x="184403" y="12192"/>
                </a:lnTo>
                <a:lnTo>
                  <a:pt x="208787" y="15240"/>
                </a:lnTo>
                <a:lnTo>
                  <a:pt x="233172" y="18287"/>
                </a:lnTo>
                <a:lnTo>
                  <a:pt x="257555" y="22860"/>
                </a:lnTo>
                <a:lnTo>
                  <a:pt x="280415" y="25908"/>
                </a:lnTo>
                <a:lnTo>
                  <a:pt x="303275" y="32004"/>
                </a:lnTo>
                <a:lnTo>
                  <a:pt x="324612" y="36576"/>
                </a:lnTo>
                <a:lnTo>
                  <a:pt x="347472" y="42672"/>
                </a:lnTo>
                <a:lnTo>
                  <a:pt x="368807" y="47244"/>
                </a:lnTo>
                <a:lnTo>
                  <a:pt x="390143" y="54864"/>
                </a:lnTo>
                <a:lnTo>
                  <a:pt x="446531" y="73152"/>
                </a:lnTo>
                <a:lnTo>
                  <a:pt x="448055" y="74676"/>
                </a:lnTo>
                <a:lnTo>
                  <a:pt x="451103" y="74676"/>
                </a:lnTo>
                <a:lnTo>
                  <a:pt x="452627" y="73152"/>
                </a:lnTo>
                <a:lnTo>
                  <a:pt x="449579" y="73152"/>
                </a:lnTo>
                <a:lnTo>
                  <a:pt x="446531" y="71628"/>
                </a:lnTo>
                <a:lnTo>
                  <a:pt x="391667" y="53340"/>
                </a:lnTo>
                <a:lnTo>
                  <a:pt x="368807" y="45720"/>
                </a:lnTo>
                <a:lnTo>
                  <a:pt x="347472" y="41148"/>
                </a:lnTo>
                <a:lnTo>
                  <a:pt x="326136" y="35052"/>
                </a:lnTo>
                <a:lnTo>
                  <a:pt x="303275" y="30480"/>
                </a:lnTo>
                <a:lnTo>
                  <a:pt x="280415" y="24384"/>
                </a:lnTo>
                <a:lnTo>
                  <a:pt x="257555" y="21336"/>
                </a:lnTo>
                <a:lnTo>
                  <a:pt x="233172" y="16764"/>
                </a:lnTo>
                <a:lnTo>
                  <a:pt x="208787" y="13716"/>
                </a:lnTo>
                <a:lnTo>
                  <a:pt x="184403" y="10668"/>
                </a:lnTo>
                <a:lnTo>
                  <a:pt x="160020" y="7620"/>
                </a:lnTo>
                <a:lnTo>
                  <a:pt x="134112" y="6096"/>
                </a:lnTo>
                <a:lnTo>
                  <a:pt x="109727" y="4572"/>
                </a:lnTo>
                <a:lnTo>
                  <a:pt x="82296" y="1524"/>
                </a:lnTo>
                <a:lnTo>
                  <a:pt x="56387" y="1524"/>
                </a:lnTo>
                <a:lnTo>
                  <a:pt x="30479" y="0"/>
                </a:lnTo>
                <a:lnTo>
                  <a:pt x="3048" y="0"/>
                </a:lnTo>
                <a:lnTo>
                  <a:pt x="0" y="15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7" name="Google Shape;1307;p55"/>
          <p:cNvSpPr/>
          <p:nvPr/>
        </p:nvSpPr>
        <p:spPr>
          <a:xfrm>
            <a:off x="3328415" y="2145791"/>
            <a:ext cx="330708" cy="59436"/>
          </a:xfrm>
          <a:custGeom>
            <a:rect b="b" l="l" r="r" t="t"/>
            <a:pathLst>
              <a:path extrusionOk="0" h="59436" w="330708">
                <a:moveTo>
                  <a:pt x="21336" y="1524"/>
                </a:moveTo>
                <a:lnTo>
                  <a:pt x="42672" y="1524"/>
                </a:lnTo>
                <a:lnTo>
                  <a:pt x="62484" y="3048"/>
                </a:lnTo>
                <a:lnTo>
                  <a:pt x="82296" y="4572"/>
                </a:lnTo>
                <a:lnTo>
                  <a:pt x="83820" y="4572"/>
                </a:lnTo>
                <a:lnTo>
                  <a:pt x="111251" y="6096"/>
                </a:lnTo>
                <a:lnTo>
                  <a:pt x="123444" y="7620"/>
                </a:lnTo>
                <a:lnTo>
                  <a:pt x="137160" y="9144"/>
                </a:lnTo>
                <a:lnTo>
                  <a:pt x="149351" y="10668"/>
                </a:lnTo>
                <a:lnTo>
                  <a:pt x="163067" y="12191"/>
                </a:lnTo>
                <a:lnTo>
                  <a:pt x="187451" y="16763"/>
                </a:lnTo>
                <a:lnTo>
                  <a:pt x="211836" y="21336"/>
                </a:lnTo>
                <a:lnTo>
                  <a:pt x="236220" y="27432"/>
                </a:lnTo>
                <a:lnTo>
                  <a:pt x="260603" y="33527"/>
                </a:lnTo>
                <a:lnTo>
                  <a:pt x="271272" y="36575"/>
                </a:lnTo>
                <a:lnTo>
                  <a:pt x="281939" y="41148"/>
                </a:lnTo>
                <a:lnTo>
                  <a:pt x="300227" y="47244"/>
                </a:lnTo>
                <a:lnTo>
                  <a:pt x="301751" y="47244"/>
                </a:lnTo>
                <a:lnTo>
                  <a:pt x="316991" y="53339"/>
                </a:lnTo>
                <a:lnTo>
                  <a:pt x="330708" y="59436"/>
                </a:lnTo>
                <a:lnTo>
                  <a:pt x="330708" y="57912"/>
                </a:lnTo>
                <a:lnTo>
                  <a:pt x="316991" y="51815"/>
                </a:lnTo>
                <a:lnTo>
                  <a:pt x="301751" y="45720"/>
                </a:lnTo>
                <a:lnTo>
                  <a:pt x="283463" y="39624"/>
                </a:lnTo>
                <a:lnTo>
                  <a:pt x="271272" y="35051"/>
                </a:lnTo>
                <a:lnTo>
                  <a:pt x="260603" y="32003"/>
                </a:lnTo>
                <a:lnTo>
                  <a:pt x="236220" y="25908"/>
                </a:lnTo>
                <a:lnTo>
                  <a:pt x="213360" y="19812"/>
                </a:lnTo>
                <a:lnTo>
                  <a:pt x="188975" y="15239"/>
                </a:lnTo>
                <a:lnTo>
                  <a:pt x="163067" y="10668"/>
                </a:lnTo>
                <a:lnTo>
                  <a:pt x="149351" y="9144"/>
                </a:lnTo>
                <a:lnTo>
                  <a:pt x="137160" y="7620"/>
                </a:lnTo>
                <a:lnTo>
                  <a:pt x="123444" y="6096"/>
                </a:lnTo>
                <a:lnTo>
                  <a:pt x="111251" y="4572"/>
                </a:lnTo>
                <a:lnTo>
                  <a:pt x="83820" y="3048"/>
                </a:lnTo>
                <a:lnTo>
                  <a:pt x="82296" y="3048"/>
                </a:lnTo>
                <a:lnTo>
                  <a:pt x="62484" y="1524"/>
                </a:lnTo>
                <a:lnTo>
                  <a:pt x="42672" y="0"/>
                </a:lnTo>
                <a:lnTo>
                  <a:pt x="0" y="0"/>
                </a:lnTo>
                <a:lnTo>
                  <a:pt x="0" y="1524"/>
                </a:lnTo>
                <a:lnTo>
                  <a:pt x="21336" y="15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8" name="Google Shape;1308;p55"/>
          <p:cNvSpPr/>
          <p:nvPr/>
        </p:nvSpPr>
        <p:spPr>
          <a:xfrm>
            <a:off x="3326891" y="2114676"/>
            <a:ext cx="1524" cy="31750"/>
          </a:xfrm>
          <a:custGeom>
            <a:rect b="b" l="l" r="r" t="t"/>
            <a:pathLst>
              <a:path extrusionOk="0" h="31750" w="1524">
                <a:moveTo>
                  <a:pt x="0" y="31750"/>
                </a:moveTo>
                <a:lnTo>
                  <a:pt x="1524" y="31750"/>
                </a:lnTo>
                <a:lnTo>
                  <a:pt x="1524" y="0"/>
                </a:lnTo>
                <a:lnTo>
                  <a:pt x="0" y="0"/>
                </a:lnTo>
                <a:lnTo>
                  <a:pt x="0" y="317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9" name="Google Shape;1309;p55"/>
          <p:cNvSpPr/>
          <p:nvPr/>
        </p:nvSpPr>
        <p:spPr>
          <a:xfrm>
            <a:off x="3326891" y="2113787"/>
            <a:ext cx="358139" cy="53339"/>
          </a:xfrm>
          <a:custGeom>
            <a:rect b="b" l="l" r="r" t="t"/>
            <a:pathLst>
              <a:path extrusionOk="0" h="53339" w="358139">
                <a:moveTo>
                  <a:pt x="0" y="0"/>
                </a:moveTo>
                <a:lnTo>
                  <a:pt x="3048" y="1524"/>
                </a:lnTo>
                <a:lnTo>
                  <a:pt x="27432" y="1524"/>
                </a:lnTo>
                <a:lnTo>
                  <a:pt x="50291" y="3048"/>
                </a:lnTo>
                <a:lnTo>
                  <a:pt x="73151" y="3048"/>
                </a:lnTo>
                <a:lnTo>
                  <a:pt x="96012" y="4572"/>
                </a:lnTo>
                <a:lnTo>
                  <a:pt x="118872" y="6095"/>
                </a:lnTo>
                <a:lnTo>
                  <a:pt x="140208" y="7619"/>
                </a:lnTo>
                <a:lnTo>
                  <a:pt x="161544" y="9143"/>
                </a:lnTo>
                <a:lnTo>
                  <a:pt x="182879" y="12191"/>
                </a:lnTo>
                <a:lnTo>
                  <a:pt x="204215" y="15239"/>
                </a:lnTo>
                <a:lnTo>
                  <a:pt x="225551" y="18287"/>
                </a:lnTo>
                <a:lnTo>
                  <a:pt x="245363" y="22860"/>
                </a:lnTo>
                <a:lnTo>
                  <a:pt x="265175" y="27431"/>
                </a:lnTo>
                <a:lnTo>
                  <a:pt x="284988" y="32003"/>
                </a:lnTo>
                <a:lnTo>
                  <a:pt x="304800" y="36575"/>
                </a:lnTo>
                <a:lnTo>
                  <a:pt x="323088" y="41148"/>
                </a:lnTo>
                <a:lnTo>
                  <a:pt x="341375" y="47243"/>
                </a:lnTo>
                <a:lnTo>
                  <a:pt x="358139" y="53339"/>
                </a:lnTo>
                <a:lnTo>
                  <a:pt x="358139" y="51815"/>
                </a:lnTo>
                <a:lnTo>
                  <a:pt x="342900" y="45719"/>
                </a:lnTo>
                <a:lnTo>
                  <a:pt x="323088" y="39624"/>
                </a:lnTo>
                <a:lnTo>
                  <a:pt x="304800" y="35051"/>
                </a:lnTo>
                <a:lnTo>
                  <a:pt x="284988" y="30479"/>
                </a:lnTo>
                <a:lnTo>
                  <a:pt x="265175" y="25907"/>
                </a:lnTo>
                <a:lnTo>
                  <a:pt x="245363" y="21336"/>
                </a:lnTo>
                <a:lnTo>
                  <a:pt x="225551" y="16763"/>
                </a:lnTo>
                <a:lnTo>
                  <a:pt x="204215" y="13715"/>
                </a:lnTo>
                <a:lnTo>
                  <a:pt x="184403" y="10667"/>
                </a:lnTo>
                <a:lnTo>
                  <a:pt x="161544" y="7619"/>
                </a:lnTo>
                <a:lnTo>
                  <a:pt x="140208" y="6095"/>
                </a:lnTo>
                <a:lnTo>
                  <a:pt x="118872" y="4572"/>
                </a:lnTo>
                <a:lnTo>
                  <a:pt x="96012" y="3048"/>
                </a:lnTo>
                <a:lnTo>
                  <a:pt x="73151" y="1524"/>
                </a:lnTo>
                <a:lnTo>
                  <a:pt x="50291" y="1524"/>
                </a:lnTo>
                <a:lnTo>
                  <a:pt x="27432"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0" name="Google Shape;1310;p55"/>
          <p:cNvSpPr/>
          <p:nvPr/>
        </p:nvSpPr>
        <p:spPr>
          <a:xfrm>
            <a:off x="3326891" y="2082672"/>
            <a:ext cx="1524" cy="31750"/>
          </a:xfrm>
          <a:custGeom>
            <a:rect b="b" l="l" r="r" t="t"/>
            <a:pathLst>
              <a:path extrusionOk="0" h="31750" w="1524">
                <a:moveTo>
                  <a:pt x="0" y="31750"/>
                </a:moveTo>
                <a:lnTo>
                  <a:pt x="1524" y="31750"/>
                </a:lnTo>
                <a:lnTo>
                  <a:pt x="1524" y="0"/>
                </a:lnTo>
                <a:lnTo>
                  <a:pt x="0" y="0"/>
                </a:lnTo>
                <a:lnTo>
                  <a:pt x="0" y="317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1" name="Google Shape;1311;p55"/>
          <p:cNvSpPr/>
          <p:nvPr/>
        </p:nvSpPr>
        <p:spPr>
          <a:xfrm>
            <a:off x="2606039" y="2332481"/>
            <a:ext cx="89916" cy="0"/>
          </a:xfrm>
          <a:custGeom>
            <a:rect b="b" l="l" r="r" t="t"/>
            <a:pathLst>
              <a:path extrusionOk="0" h="120000" w="89916">
                <a:moveTo>
                  <a:pt x="0" y="0"/>
                </a:moveTo>
                <a:lnTo>
                  <a:pt x="89916"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2" name="Google Shape;1312;p55"/>
          <p:cNvSpPr/>
          <p:nvPr/>
        </p:nvSpPr>
        <p:spPr>
          <a:xfrm>
            <a:off x="3328415" y="2179319"/>
            <a:ext cx="268224" cy="48768"/>
          </a:xfrm>
          <a:custGeom>
            <a:rect b="b" l="l" r="r" t="t"/>
            <a:pathLst>
              <a:path extrusionOk="0" h="48768" w="268224">
                <a:moveTo>
                  <a:pt x="0" y="0"/>
                </a:moveTo>
                <a:lnTo>
                  <a:pt x="0" y="1524"/>
                </a:lnTo>
                <a:lnTo>
                  <a:pt x="30479" y="1524"/>
                </a:lnTo>
                <a:lnTo>
                  <a:pt x="59436" y="3048"/>
                </a:lnTo>
                <a:lnTo>
                  <a:pt x="74675" y="3048"/>
                </a:lnTo>
                <a:lnTo>
                  <a:pt x="88391" y="4572"/>
                </a:lnTo>
                <a:lnTo>
                  <a:pt x="102108" y="6096"/>
                </a:lnTo>
                <a:lnTo>
                  <a:pt x="115824" y="9144"/>
                </a:lnTo>
                <a:lnTo>
                  <a:pt x="129539" y="10668"/>
                </a:lnTo>
                <a:lnTo>
                  <a:pt x="143255" y="12192"/>
                </a:lnTo>
                <a:lnTo>
                  <a:pt x="169163" y="18287"/>
                </a:lnTo>
                <a:lnTo>
                  <a:pt x="181355" y="21336"/>
                </a:lnTo>
                <a:lnTo>
                  <a:pt x="193548" y="24384"/>
                </a:lnTo>
                <a:lnTo>
                  <a:pt x="205739" y="27432"/>
                </a:lnTo>
                <a:lnTo>
                  <a:pt x="219455" y="32004"/>
                </a:lnTo>
                <a:lnTo>
                  <a:pt x="245363" y="39624"/>
                </a:lnTo>
                <a:lnTo>
                  <a:pt x="245363" y="41148"/>
                </a:lnTo>
                <a:lnTo>
                  <a:pt x="248412" y="41148"/>
                </a:lnTo>
                <a:lnTo>
                  <a:pt x="266700" y="48768"/>
                </a:lnTo>
                <a:lnTo>
                  <a:pt x="268224" y="47244"/>
                </a:lnTo>
                <a:lnTo>
                  <a:pt x="248412" y="39624"/>
                </a:lnTo>
                <a:lnTo>
                  <a:pt x="245363" y="38100"/>
                </a:lnTo>
                <a:lnTo>
                  <a:pt x="219455" y="30480"/>
                </a:lnTo>
                <a:lnTo>
                  <a:pt x="207263" y="25908"/>
                </a:lnTo>
                <a:lnTo>
                  <a:pt x="195072" y="22860"/>
                </a:lnTo>
                <a:lnTo>
                  <a:pt x="181355" y="19812"/>
                </a:lnTo>
                <a:lnTo>
                  <a:pt x="169163" y="16763"/>
                </a:lnTo>
                <a:lnTo>
                  <a:pt x="143255" y="10668"/>
                </a:lnTo>
                <a:lnTo>
                  <a:pt x="129539" y="9144"/>
                </a:lnTo>
                <a:lnTo>
                  <a:pt x="117348" y="7620"/>
                </a:lnTo>
                <a:lnTo>
                  <a:pt x="102108" y="4572"/>
                </a:lnTo>
                <a:lnTo>
                  <a:pt x="88391" y="3048"/>
                </a:lnTo>
                <a:lnTo>
                  <a:pt x="74675" y="1524"/>
                </a:lnTo>
                <a:lnTo>
                  <a:pt x="59436" y="1524"/>
                </a:lnTo>
                <a:lnTo>
                  <a:pt x="30479"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3" name="Google Shape;1313;p55"/>
          <p:cNvSpPr/>
          <p:nvPr/>
        </p:nvSpPr>
        <p:spPr>
          <a:xfrm>
            <a:off x="3326891" y="2146680"/>
            <a:ext cx="1524" cy="31750"/>
          </a:xfrm>
          <a:custGeom>
            <a:rect b="b" l="l" r="r" t="t"/>
            <a:pathLst>
              <a:path extrusionOk="0" h="31750" w="1524">
                <a:moveTo>
                  <a:pt x="0" y="31750"/>
                </a:moveTo>
                <a:lnTo>
                  <a:pt x="1524" y="31750"/>
                </a:lnTo>
                <a:lnTo>
                  <a:pt x="1524" y="0"/>
                </a:lnTo>
                <a:lnTo>
                  <a:pt x="0" y="0"/>
                </a:lnTo>
                <a:lnTo>
                  <a:pt x="0" y="317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4" name="Google Shape;1314;p55"/>
          <p:cNvSpPr/>
          <p:nvPr/>
        </p:nvSpPr>
        <p:spPr>
          <a:xfrm>
            <a:off x="3779519" y="2132075"/>
            <a:ext cx="62484" cy="24384"/>
          </a:xfrm>
          <a:custGeom>
            <a:rect b="b" l="l" r="r" t="t"/>
            <a:pathLst>
              <a:path extrusionOk="0" h="24384" w="62484">
                <a:moveTo>
                  <a:pt x="62484" y="0"/>
                </a:moveTo>
                <a:lnTo>
                  <a:pt x="0" y="22860"/>
                </a:lnTo>
                <a:lnTo>
                  <a:pt x="1524" y="24384"/>
                </a:lnTo>
                <a:lnTo>
                  <a:pt x="62484" y="1524"/>
                </a:lnTo>
                <a:lnTo>
                  <a:pt x="6248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5" name="Google Shape;1315;p55"/>
          <p:cNvSpPr/>
          <p:nvPr/>
        </p:nvSpPr>
        <p:spPr>
          <a:xfrm>
            <a:off x="3689603" y="2167127"/>
            <a:ext cx="30479" cy="13715"/>
          </a:xfrm>
          <a:custGeom>
            <a:rect b="b" l="l" r="r" t="t"/>
            <a:pathLst>
              <a:path extrusionOk="0" h="13715" w="30479">
                <a:moveTo>
                  <a:pt x="0" y="0"/>
                </a:moveTo>
                <a:lnTo>
                  <a:pt x="0" y="1524"/>
                </a:lnTo>
                <a:lnTo>
                  <a:pt x="4571" y="3048"/>
                </a:lnTo>
                <a:lnTo>
                  <a:pt x="12191" y="7620"/>
                </a:lnTo>
                <a:lnTo>
                  <a:pt x="15239" y="7620"/>
                </a:lnTo>
                <a:lnTo>
                  <a:pt x="30479" y="13715"/>
                </a:lnTo>
                <a:lnTo>
                  <a:pt x="30479" y="12191"/>
                </a:lnTo>
                <a:lnTo>
                  <a:pt x="15239" y="6096"/>
                </a:lnTo>
                <a:lnTo>
                  <a:pt x="13715" y="6096"/>
                </a:lnTo>
                <a:lnTo>
                  <a:pt x="6095" y="152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6" name="Google Shape;1316;p55"/>
          <p:cNvSpPr/>
          <p:nvPr/>
        </p:nvSpPr>
        <p:spPr>
          <a:xfrm>
            <a:off x="3685031" y="2165603"/>
            <a:ext cx="4572" cy="3048"/>
          </a:xfrm>
          <a:custGeom>
            <a:rect b="b" l="l" r="r" t="t"/>
            <a:pathLst>
              <a:path extrusionOk="0" h="3048" w="4572">
                <a:moveTo>
                  <a:pt x="0" y="0"/>
                </a:moveTo>
                <a:lnTo>
                  <a:pt x="0" y="1524"/>
                </a:lnTo>
                <a:lnTo>
                  <a:pt x="4572" y="3048"/>
                </a:lnTo>
                <a:lnTo>
                  <a:pt x="4572" y="152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7" name="Google Shape;1317;p55"/>
          <p:cNvSpPr/>
          <p:nvPr/>
        </p:nvSpPr>
        <p:spPr>
          <a:xfrm>
            <a:off x="3689603" y="2167889"/>
            <a:ext cx="1524" cy="0"/>
          </a:xfrm>
          <a:custGeom>
            <a:rect b="b" l="l" r="r" t="t"/>
            <a:pathLst>
              <a:path extrusionOk="0" h="120000" w="1524">
                <a:moveTo>
                  <a:pt x="0" y="0"/>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8" name="Google Shape;1318;p55"/>
          <p:cNvSpPr/>
          <p:nvPr/>
        </p:nvSpPr>
        <p:spPr>
          <a:xfrm>
            <a:off x="3689603" y="2167127"/>
            <a:ext cx="3048" cy="1524"/>
          </a:xfrm>
          <a:custGeom>
            <a:rect b="b" l="l" r="r" t="t"/>
            <a:pathLst>
              <a:path extrusionOk="0" h="1524" w="3048">
                <a:moveTo>
                  <a:pt x="1524" y="0"/>
                </a:moveTo>
                <a:lnTo>
                  <a:pt x="3048" y="0"/>
                </a:lnTo>
                <a:lnTo>
                  <a:pt x="1524" y="1524"/>
                </a:lnTo>
                <a:lnTo>
                  <a:pt x="0" y="1524"/>
                </a:lnTo>
                <a:lnTo>
                  <a:pt x="0" y="0"/>
                </a:lnTo>
                <a:lnTo>
                  <a:pt x="1524" y="0"/>
                </a:lnTo>
                <a:lnTo>
                  <a:pt x="1524" y="1524"/>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9" name="Google Shape;1319;p55"/>
          <p:cNvSpPr/>
          <p:nvPr/>
        </p:nvSpPr>
        <p:spPr>
          <a:xfrm>
            <a:off x="3685031" y="2165603"/>
            <a:ext cx="6096" cy="3048"/>
          </a:xfrm>
          <a:custGeom>
            <a:rect b="b" l="l" r="r" t="t"/>
            <a:pathLst>
              <a:path extrusionOk="0" h="3048" w="6096">
                <a:moveTo>
                  <a:pt x="0" y="0"/>
                </a:moveTo>
                <a:lnTo>
                  <a:pt x="0" y="1524"/>
                </a:lnTo>
                <a:lnTo>
                  <a:pt x="6096" y="3048"/>
                </a:lnTo>
                <a:lnTo>
                  <a:pt x="6096" y="152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0" name="Google Shape;1320;p55"/>
          <p:cNvSpPr/>
          <p:nvPr/>
        </p:nvSpPr>
        <p:spPr>
          <a:xfrm>
            <a:off x="3595115" y="2226563"/>
            <a:ext cx="88391" cy="106679"/>
          </a:xfrm>
          <a:custGeom>
            <a:rect b="b" l="l" r="r" t="t"/>
            <a:pathLst>
              <a:path extrusionOk="0" h="106679" w="88391">
                <a:moveTo>
                  <a:pt x="86867" y="82296"/>
                </a:moveTo>
                <a:lnTo>
                  <a:pt x="86867" y="105155"/>
                </a:lnTo>
                <a:lnTo>
                  <a:pt x="88391" y="106679"/>
                </a:lnTo>
                <a:lnTo>
                  <a:pt x="88391" y="82296"/>
                </a:lnTo>
                <a:lnTo>
                  <a:pt x="86867" y="77724"/>
                </a:lnTo>
                <a:lnTo>
                  <a:pt x="86867" y="73151"/>
                </a:lnTo>
                <a:lnTo>
                  <a:pt x="85344" y="73151"/>
                </a:lnTo>
                <a:lnTo>
                  <a:pt x="85344" y="77724"/>
                </a:lnTo>
                <a:lnTo>
                  <a:pt x="86867" y="82296"/>
                </a:lnTo>
                <a:close/>
              </a:path>
              <a:path extrusionOk="0" h="106679" w="88391">
                <a:moveTo>
                  <a:pt x="9144" y="4572"/>
                </a:moveTo>
                <a:lnTo>
                  <a:pt x="1524" y="0"/>
                </a:lnTo>
                <a:lnTo>
                  <a:pt x="0" y="1524"/>
                </a:lnTo>
                <a:lnTo>
                  <a:pt x="9144" y="4572"/>
                </a:lnTo>
                <a:close/>
              </a:path>
              <a:path extrusionOk="0" h="106679" w="88391">
                <a:moveTo>
                  <a:pt x="9144" y="4572"/>
                </a:moveTo>
                <a:lnTo>
                  <a:pt x="16763" y="9143"/>
                </a:lnTo>
                <a:lnTo>
                  <a:pt x="32003" y="18287"/>
                </a:lnTo>
                <a:lnTo>
                  <a:pt x="44196" y="25907"/>
                </a:lnTo>
                <a:lnTo>
                  <a:pt x="56387" y="35051"/>
                </a:lnTo>
                <a:lnTo>
                  <a:pt x="65532" y="44196"/>
                </a:lnTo>
                <a:lnTo>
                  <a:pt x="74675" y="53339"/>
                </a:lnTo>
                <a:lnTo>
                  <a:pt x="77724" y="57912"/>
                </a:lnTo>
                <a:lnTo>
                  <a:pt x="74675" y="51815"/>
                </a:lnTo>
                <a:lnTo>
                  <a:pt x="67055" y="42672"/>
                </a:lnTo>
                <a:lnTo>
                  <a:pt x="57912" y="33527"/>
                </a:lnTo>
                <a:lnTo>
                  <a:pt x="45720" y="24384"/>
                </a:lnTo>
                <a:lnTo>
                  <a:pt x="33527" y="16763"/>
                </a:lnTo>
                <a:lnTo>
                  <a:pt x="18287" y="7619"/>
                </a:lnTo>
                <a:lnTo>
                  <a:pt x="9144" y="4572"/>
                </a:lnTo>
                <a:close/>
              </a:path>
              <a:path extrusionOk="0" h="106679" w="88391">
                <a:moveTo>
                  <a:pt x="80772" y="62484"/>
                </a:moveTo>
                <a:lnTo>
                  <a:pt x="77724" y="57912"/>
                </a:lnTo>
                <a:lnTo>
                  <a:pt x="79248" y="62484"/>
                </a:lnTo>
                <a:lnTo>
                  <a:pt x="85344" y="73151"/>
                </a:lnTo>
                <a:lnTo>
                  <a:pt x="80772" y="6248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1" name="Google Shape;1321;p55"/>
          <p:cNvSpPr/>
          <p:nvPr/>
        </p:nvSpPr>
        <p:spPr>
          <a:xfrm>
            <a:off x="3659123" y="2179319"/>
            <a:ext cx="60959" cy="25908"/>
          </a:xfrm>
          <a:custGeom>
            <a:rect b="b" l="l" r="r" t="t"/>
            <a:pathLst>
              <a:path extrusionOk="0" h="25908" w="60959">
                <a:moveTo>
                  <a:pt x="60959" y="0"/>
                </a:moveTo>
                <a:lnTo>
                  <a:pt x="0" y="24384"/>
                </a:lnTo>
                <a:lnTo>
                  <a:pt x="0" y="25908"/>
                </a:lnTo>
                <a:lnTo>
                  <a:pt x="60959" y="1524"/>
                </a:lnTo>
                <a:lnTo>
                  <a:pt x="6095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2" name="Google Shape;1322;p55"/>
          <p:cNvSpPr/>
          <p:nvPr/>
        </p:nvSpPr>
        <p:spPr>
          <a:xfrm>
            <a:off x="3720083" y="2179319"/>
            <a:ext cx="149352" cy="152400"/>
          </a:xfrm>
          <a:custGeom>
            <a:rect b="b" l="l" r="r" t="t"/>
            <a:pathLst>
              <a:path extrusionOk="0" h="152400" w="149352">
                <a:moveTo>
                  <a:pt x="147828" y="146304"/>
                </a:moveTo>
                <a:lnTo>
                  <a:pt x="147828" y="152400"/>
                </a:lnTo>
                <a:lnTo>
                  <a:pt x="149352" y="152400"/>
                </a:lnTo>
                <a:lnTo>
                  <a:pt x="149352" y="138684"/>
                </a:lnTo>
                <a:lnTo>
                  <a:pt x="147828" y="129540"/>
                </a:lnTo>
                <a:lnTo>
                  <a:pt x="144780" y="118872"/>
                </a:lnTo>
                <a:lnTo>
                  <a:pt x="141732" y="109728"/>
                </a:lnTo>
                <a:lnTo>
                  <a:pt x="137160" y="99060"/>
                </a:lnTo>
                <a:lnTo>
                  <a:pt x="131064" y="89916"/>
                </a:lnTo>
                <a:lnTo>
                  <a:pt x="124968" y="80772"/>
                </a:lnTo>
                <a:lnTo>
                  <a:pt x="115824" y="71628"/>
                </a:lnTo>
                <a:lnTo>
                  <a:pt x="108204" y="62484"/>
                </a:lnTo>
                <a:lnTo>
                  <a:pt x="97536" y="54863"/>
                </a:lnTo>
                <a:lnTo>
                  <a:pt x="86868" y="45720"/>
                </a:lnTo>
                <a:lnTo>
                  <a:pt x="74675" y="38100"/>
                </a:lnTo>
                <a:lnTo>
                  <a:pt x="62484" y="30480"/>
                </a:lnTo>
                <a:lnTo>
                  <a:pt x="47244" y="21336"/>
                </a:lnTo>
                <a:lnTo>
                  <a:pt x="33528" y="15240"/>
                </a:lnTo>
                <a:lnTo>
                  <a:pt x="16764" y="7620"/>
                </a:lnTo>
                <a:lnTo>
                  <a:pt x="0" y="0"/>
                </a:lnTo>
                <a:lnTo>
                  <a:pt x="0" y="1524"/>
                </a:lnTo>
                <a:lnTo>
                  <a:pt x="16764" y="9144"/>
                </a:lnTo>
                <a:lnTo>
                  <a:pt x="32004" y="15240"/>
                </a:lnTo>
                <a:lnTo>
                  <a:pt x="47244" y="22860"/>
                </a:lnTo>
                <a:lnTo>
                  <a:pt x="60960" y="32004"/>
                </a:lnTo>
                <a:lnTo>
                  <a:pt x="74675" y="39624"/>
                </a:lnTo>
                <a:lnTo>
                  <a:pt x="85344" y="47244"/>
                </a:lnTo>
                <a:lnTo>
                  <a:pt x="96012" y="54863"/>
                </a:lnTo>
                <a:lnTo>
                  <a:pt x="106680" y="64008"/>
                </a:lnTo>
                <a:lnTo>
                  <a:pt x="115824" y="73151"/>
                </a:lnTo>
                <a:lnTo>
                  <a:pt x="123444" y="82296"/>
                </a:lnTo>
                <a:lnTo>
                  <a:pt x="129540" y="91440"/>
                </a:lnTo>
                <a:lnTo>
                  <a:pt x="135636" y="100584"/>
                </a:lnTo>
                <a:lnTo>
                  <a:pt x="140208" y="109728"/>
                </a:lnTo>
                <a:lnTo>
                  <a:pt x="143256" y="118872"/>
                </a:lnTo>
                <a:lnTo>
                  <a:pt x="146304" y="129540"/>
                </a:lnTo>
                <a:lnTo>
                  <a:pt x="147828" y="140208"/>
                </a:lnTo>
                <a:lnTo>
                  <a:pt x="147828" y="14630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3" name="Google Shape;1323;p55"/>
          <p:cNvSpPr/>
          <p:nvPr/>
        </p:nvSpPr>
        <p:spPr>
          <a:xfrm>
            <a:off x="3659123" y="2203703"/>
            <a:ext cx="117347" cy="128015"/>
          </a:xfrm>
          <a:custGeom>
            <a:rect b="b" l="l" r="r" t="t"/>
            <a:pathLst>
              <a:path extrusionOk="0" h="128015" w="117347">
                <a:moveTo>
                  <a:pt x="115823" y="114300"/>
                </a:moveTo>
                <a:lnTo>
                  <a:pt x="114299" y="128015"/>
                </a:lnTo>
                <a:lnTo>
                  <a:pt x="115823" y="128015"/>
                </a:lnTo>
                <a:lnTo>
                  <a:pt x="117347" y="114300"/>
                </a:lnTo>
                <a:lnTo>
                  <a:pt x="115823" y="105156"/>
                </a:lnTo>
                <a:lnTo>
                  <a:pt x="114299" y="96012"/>
                </a:lnTo>
                <a:lnTo>
                  <a:pt x="111251" y="88391"/>
                </a:lnTo>
                <a:lnTo>
                  <a:pt x="108203" y="82296"/>
                </a:lnTo>
                <a:lnTo>
                  <a:pt x="105155" y="74675"/>
                </a:lnTo>
                <a:lnTo>
                  <a:pt x="100583" y="68579"/>
                </a:lnTo>
                <a:lnTo>
                  <a:pt x="94487" y="62484"/>
                </a:lnTo>
                <a:lnTo>
                  <a:pt x="99059" y="70103"/>
                </a:lnTo>
                <a:lnTo>
                  <a:pt x="103631" y="76200"/>
                </a:lnTo>
                <a:lnTo>
                  <a:pt x="106679" y="82296"/>
                </a:lnTo>
                <a:lnTo>
                  <a:pt x="109727" y="89915"/>
                </a:lnTo>
                <a:lnTo>
                  <a:pt x="112775" y="96012"/>
                </a:lnTo>
                <a:lnTo>
                  <a:pt x="114299" y="105156"/>
                </a:lnTo>
                <a:lnTo>
                  <a:pt x="115823" y="114300"/>
                </a:lnTo>
                <a:close/>
              </a:path>
              <a:path extrusionOk="0" h="128015" w="117347">
                <a:moveTo>
                  <a:pt x="94487" y="62484"/>
                </a:moveTo>
                <a:lnTo>
                  <a:pt x="89915" y="56387"/>
                </a:lnTo>
                <a:lnTo>
                  <a:pt x="83819" y="50291"/>
                </a:lnTo>
                <a:lnTo>
                  <a:pt x="76199" y="44196"/>
                </a:lnTo>
                <a:lnTo>
                  <a:pt x="68579" y="38100"/>
                </a:lnTo>
                <a:lnTo>
                  <a:pt x="60959" y="32003"/>
                </a:lnTo>
                <a:lnTo>
                  <a:pt x="51815" y="25908"/>
                </a:lnTo>
                <a:lnTo>
                  <a:pt x="44195" y="19812"/>
                </a:lnTo>
                <a:lnTo>
                  <a:pt x="33527" y="15239"/>
                </a:lnTo>
                <a:lnTo>
                  <a:pt x="22859" y="9144"/>
                </a:lnTo>
                <a:lnTo>
                  <a:pt x="12191" y="4572"/>
                </a:lnTo>
                <a:lnTo>
                  <a:pt x="0" y="0"/>
                </a:lnTo>
                <a:lnTo>
                  <a:pt x="0" y="1524"/>
                </a:lnTo>
                <a:lnTo>
                  <a:pt x="12191" y="6096"/>
                </a:lnTo>
                <a:lnTo>
                  <a:pt x="22859" y="10667"/>
                </a:lnTo>
                <a:lnTo>
                  <a:pt x="33527" y="16763"/>
                </a:lnTo>
                <a:lnTo>
                  <a:pt x="42671" y="21336"/>
                </a:lnTo>
                <a:lnTo>
                  <a:pt x="51815" y="27432"/>
                </a:lnTo>
                <a:lnTo>
                  <a:pt x="60959" y="33527"/>
                </a:lnTo>
                <a:lnTo>
                  <a:pt x="68579" y="39624"/>
                </a:lnTo>
                <a:lnTo>
                  <a:pt x="76199" y="45720"/>
                </a:lnTo>
                <a:lnTo>
                  <a:pt x="82295" y="50291"/>
                </a:lnTo>
                <a:lnTo>
                  <a:pt x="88391" y="56387"/>
                </a:lnTo>
                <a:lnTo>
                  <a:pt x="94487" y="6248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4" name="Google Shape;1324;p55"/>
          <p:cNvSpPr/>
          <p:nvPr/>
        </p:nvSpPr>
        <p:spPr>
          <a:xfrm>
            <a:off x="3720083" y="2154935"/>
            <a:ext cx="60960" cy="25907"/>
          </a:xfrm>
          <a:custGeom>
            <a:rect b="b" l="l" r="r" t="t"/>
            <a:pathLst>
              <a:path extrusionOk="0" h="25907" w="60960">
                <a:moveTo>
                  <a:pt x="0" y="25907"/>
                </a:moveTo>
                <a:lnTo>
                  <a:pt x="60960" y="1524"/>
                </a:lnTo>
                <a:lnTo>
                  <a:pt x="59436" y="0"/>
                </a:lnTo>
                <a:lnTo>
                  <a:pt x="0" y="24383"/>
                </a:lnTo>
                <a:lnTo>
                  <a:pt x="0" y="2590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5" name="Google Shape;1325;p55"/>
          <p:cNvSpPr/>
          <p:nvPr/>
        </p:nvSpPr>
        <p:spPr>
          <a:xfrm>
            <a:off x="3595115" y="2203703"/>
            <a:ext cx="64008" cy="24384"/>
          </a:xfrm>
          <a:custGeom>
            <a:rect b="b" l="l" r="r" t="t"/>
            <a:pathLst>
              <a:path extrusionOk="0" h="24384" w="64008">
                <a:moveTo>
                  <a:pt x="64008" y="0"/>
                </a:moveTo>
                <a:lnTo>
                  <a:pt x="0" y="22860"/>
                </a:lnTo>
                <a:lnTo>
                  <a:pt x="1524" y="24384"/>
                </a:lnTo>
                <a:lnTo>
                  <a:pt x="64008" y="1524"/>
                </a:lnTo>
                <a:lnTo>
                  <a:pt x="6400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6" name="Google Shape;1326;p55"/>
          <p:cNvSpPr/>
          <p:nvPr/>
        </p:nvSpPr>
        <p:spPr>
          <a:xfrm>
            <a:off x="3842003" y="2132075"/>
            <a:ext cx="208787" cy="199643"/>
          </a:xfrm>
          <a:custGeom>
            <a:rect b="b" l="l" r="r" t="t"/>
            <a:pathLst>
              <a:path extrusionOk="0" h="199643" w="208787">
                <a:moveTo>
                  <a:pt x="0" y="0"/>
                </a:moveTo>
                <a:lnTo>
                  <a:pt x="0" y="1524"/>
                </a:lnTo>
                <a:lnTo>
                  <a:pt x="22860" y="10667"/>
                </a:lnTo>
                <a:lnTo>
                  <a:pt x="44196" y="21336"/>
                </a:lnTo>
                <a:lnTo>
                  <a:pt x="65532" y="30479"/>
                </a:lnTo>
                <a:lnTo>
                  <a:pt x="85344" y="41148"/>
                </a:lnTo>
                <a:lnTo>
                  <a:pt x="102108" y="51815"/>
                </a:lnTo>
                <a:lnTo>
                  <a:pt x="118872" y="62484"/>
                </a:lnTo>
                <a:lnTo>
                  <a:pt x="134112" y="73151"/>
                </a:lnTo>
                <a:lnTo>
                  <a:pt x="147827" y="85343"/>
                </a:lnTo>
                <a:lnTo>
                  <a:pt x="160020" y="97536"/>
                </a:lnTo>
                <a:lnTo>
                  <a:pt x="170687" y="109727"/>
                </a:lnTo>
                <a:lnTo>
                  <a:pt x="179832" y="121919"/>
                </a:lnTo>
                <a:lnTo>
                  <a:pt x="188975" y="134112"/>
                </a:lnTo>
                <a:lnTo>
                  <a:pt x="195072" y="146303"/>
                </a:lnTo>
                <a:lnTo>
                  <a:pt x="199644" y="160019"/>
                </a:lnTo>
                <a:lnTo>
                  <a:pt x="204215" y="173736"/>
                </a:lnTo>
                <a:lnTo>
                  <a:pt x="207263" y="187451"/>
                </a:lnTo>
                <a:lnTo>
                  <a:pt x="207263" y="199643"/>
                </a:lnTo>
                <a:lnTo>
                  <a:pt x="208787" y="199643"/>
                </a:lnTo>
                <a:lnTo>
                  <a:pt x="208787" y="185927"/>
                </a:lnTo>
                <a:lnTo>
                  <a:pt x="205739" y="172212"/>
                </a:lnTo>
                <a:lnTo>
                  <a:pt x="201167" y="160019"/>
                </a:lnTo>
                <a:lnTo>
                  <a:pt x="196596" y="146303"/>
                </a:lnTo>
                <a:lnTo>
                  <a:pt x="190500" y="132587"/>
                </a:lnTo>
                <a:lnTo>
                  <a:pt x="181355" y="120395"/>
                </a:lnTo>
                <a:lnTo>
                  <a:pt x="172212" y="108203"/>
                </a:lnTo>
                <a:lnTo>
                  <a:pt x="161544" y="96012"/>
                </a:lnTo>
                <a:lnTo>
                  <a:pt x="149351" y="83819"/>
                </a:lnTo>
                <a:lnTo>
                  <a:pt x="135636" y="73151"/>
                </a:lnTo>
                <a:lnTo>
                  <a:pt x="120396" y="60960"/>
                </a:lnTo>
                <a:lnTo>
                  <a:pt x="103632" y="50291"/>
                </a:lnTo>
                <a:lnTo>
                  <a:pt x="85344" y="39624"/>
                </a:lnTo>
                <a:lnTo>
                  <a:pt x="65532" y="28955"/>
                </a:lnTo>
                <a:lnTo>
                  <a:pt x="45720" y="19812"/>
                </a:lnTo>
                <a:lnTo>
                  <a:pt x="22860" y="9143"/>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7" name="Google Shape;1327;p55"/>
          <p:cNvSpPr/>
          <p:nvPr/>
        </p:nvSpPr>
        <p:spPr>
          <a:xfrm>
            <a:off x="3779519" y="2154935"/>
            <a:ext cx="178308" cy="176783"/>
          </a:xfrm>
          <a:custGeom>
            <a:rect b="b" l="l" r="r" t="t"/>
            <a:pathLst>
              <a:path extrusionOk="0" h="176783" w="178308">
                <a:moveTo>
                  <a:pt x="146304" y="96012"/>
                </a:moveTo>
                <a:lnTo>
                  <a:pt x="153924" y="106679"/>
                </a:lnTo>
                <a:lnTo>
                  <a:pt x="160020" y="117347"/>
                </a:lnTo>
                <a:lnTo>
                  <a:pt x="166116" y="129539"/>
                </a:lnTo>
                <a:lnTo>
                  <a:pt x="170687" y="140207"/>
                </a:lnTo>
                <a:lnTo>
                  <a:pt x="173736" y="152400"/>
                </a:lnTo>
                <a:lnTo>
                  <a:pt x="175260" y="164591"/>
                </a:lnTo>
                <a:lnTo>
                  <a:pt x="175260" y="176783"/>
                </a:lnTo>
                <a:lnTo>
                  <a:pt x="178308" y="176783"/>
                </a:lnTo>
                <a:lnTo>
                  <a:pt x="176784" y="164591"/>
                </a:lnTo>
                <a:lnTo>
                  <a:pt x="176784" y="163067"/>
                </a:lnTo>
                <a:lnTo>
                  <a:pt x="175260" y="150875"/>
                </a:lnTo>
                <a:lnTo>
                  <a:pt x="172212" y="140207"/>
                </a:lnTo>
                <a:lnTo>
                  <a:pt x="167639" y="128015"/>
                </a:lnTo>
                <a:lnTo>
                  <a:pt x="161544" y="117347"/>
                </a:lnTo>
                <a:lnTo>
                  <a:pt x="155448" y="106679"/>
                </a:lnTo>
                <a:lnTo>
                  <a:pt x="146304" y="96012"/>
                </a:lnTo>
                <a:close/>
              </a:path>
              <a:path extrusionOk="0" h="176783" w="178308">
                <a:moveTo>
                  <a:pt x="88392" y="45719"/>
                </a:moveTo>
                <a:lnTo>
                  <a:pt x="73151" y="35051"/>
                </a:lnTo>
                <a:lnTo>
                  <a:pt x="56387" y="25907"/>
                </a:lnTo>
                <a:lnTo>
                  <a:pt x="39624" y="18287"/>
                </a:lnTo>
                <a:lnTo>
                  <a:pt x="21336" y="9143"/>
                </a:lnTo>
                <a:lnTo>
                  <a:pt x="1524" y="0"/>
                </a:lnTo>
                <a:lnTo>
                  <a:pt x="0" y="1524"/>
                </a:lnTo>
                <a:lnTo>
                  <a:pt x="19812" y="10667"/>
                </a:lnTo>
                <a:lnTo>
                  <a:pt x="38100" y="18287"/>
                </a:lnTo>
                <a:lnTo>
                  <a:pt x="56387" y="27431"/>
                </a:lnTo>
                <a:lnTo>
                  <a:pt x="73151" y="36575"/>
                </a:lnTo>
                <a:lnTo>
                  <a:pt x="88392" y="45719"/>
                </a:lnTo>
                <a:close/>
              </a:path>
              <a:path extrusionOk="0" h="176783" w="178308">
                <a:moveTo>
                  <a:pt x="88392" y="45719"/>
                </a:moveTo>
                <a:lnTo>
                  <a:pt x="102108" y="56387"/>
                </a:lnTo>
                <a:lnTo>
                  <a:pt x="114300" y="65531"/>
                </a:lnTo>
                <a:lnTo>
                  <a:pt x="126492" y="76200"/>
                </a:lnTo>
                <a:lnTo>
                  <a:pt x="137160" y="85343"/>
                </a:lnTo>
                <a:lnTo>
                  <a:pt x="128016" y="74675"/>
                </a:lnTo>
                <a:lnTo>
                  <a:pt x="115824" y="64007"/>
                </a:lnTo>
                <a:lnTo>
                  <a:pt x="103632" y="54863"/>
                </a:lnTo>
                <a:lnTo>
                  <a:pt x="88392" y="457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8" name="Google Shape;1328;p55"/>
          <p:cNvSpPr/>
          <p:nvPr/>
        </p:nvSpPr>
        <p:spPr>
          <a:xfrm>
            <a:off x="3956303" y="2332481"/>
            <a:ext cx="91439" cy="0"/>
          </a:xfrm>
          <a:custGeom>
            <a:rect b="b" l="l" r="r" t="t"/>
            <a:pathLst>
              <a:path extrusionOk="0" h="120000" w="91439">
                <a:moveTo>
                  <a:pt x="0" y="0"/>
                </a:moveTo>
                <a:lnTo>
                  <a:pt x="91439"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9" name="Google Shape;1329;p55"/>
          <p:cNvSpPr/>
          <p:nvPr/>
        </p:nvSpPr>
        <p:spPr>
          <a:xfrm>
            <a:off x="3774947" y="2332481"/>
            <a:ext cx="92963" cy="0"/>
          </a:xfrm>
          <a:custGeom>
            <a:rect b="b" l="l" r="r" t="t"/>
            <a:pathLst>
              <a:path extrusionOk="0" h="120000" w="92963">
                <a:moveTo>
                  <a:pt x="0" y="0"/>
                </a:moveTo>
                <a:lnTo>
                  <a:pt x="92963"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0" name="Google Shape;1330;p55"/>
          <p:cNvSpPr/>
          <p:nvPr/>
        </p:nvSpPr>
        <p:spPr>
          <a:xfrm>
            <a:off x="3648455" y="2331719"/>
            <a:ext cx="128015" cy="112775"/>
          </a:xfrm>
          <a:custGeom>
            <a:rect b="b" l="l" r="r" t="t"/>
            <a:pathLst>
              <a:path extrusionOk="0" h="112775" w="128015">
                <a:moveTo>
                  <a:pt x="0" y="109728"/>
                </a:moveTo>
                <a:lnTo>
                  <a:pt x="1524" y="112775"/>
                </a:lnTo>
                <a:lnTo>
                  <a:pt x="4572" y="111251"/>
                </a:lnTo>
                <a:lnTo>
                  <a:pt x="16763" y="105156"/>
                </a:lnTo>
                <a:lnTo>
                  <a:pt x="27432" y="100584"/>
                </a:lnTo>
                <a:lnTo>
                  <a:pt x="38100" y="96012"/>
                </a:lnTo>
                <a:lnTo>
                  <a:pt x="42672" y="92963"/>
                </a:lnTo>
                <a:lnTo>
                  <a:pt x="48767" y="89916"/>
                </a:lnTo>
                <a:lnTo>
                  <a:pt x="57911" y="85344"/>
                </a:lnTo>
                <a:lnTo>
                  <a:pt x="67055" y="79248"/>
                </a:lnTo>
                <a:lnTo>
                  <a:pt x="74675" y="73151"/>
                </a:lnTo>
                <a:lnTo>
                  <a:pt x="82295" y="68580"/>
                </a:lnTo>
                <a:lnTo>
                  <a:pt x="89915" y="62484"/>
                </a:lnTo>
                <a:lnTo>
                  <a:pt x="96011" y="56387"/>
                </a:lnTo>
                <a:lnTo>
                  <a:pt x="102107" y="50292"/>
                </a:lnTo>
                <a:lnTo>
                  <a:pt x="106679" y="44196"/>
                </a:lnTo>
                <a:lnTo>
                  <a:pt x="109727" y="41148"/>
                </a:lnTo>
                <a:lnTo>
                  <a:pt x="111251" y="38100"/>
                </a:lnTo>
                <a:lnTo>
                  <a:pt x="115823" y="32004"/>
                </a:lnTo>
                <a:lnTo>
                  <a:pt x="118871" y="25908"/>
                </a:lnTo>
                <a:lnTo>
                  <a:pt x="123443" y="19812"/>
                </a:lnTo>
                <a:lnTo>
                  <a:pt x="124967" y="10668"/>
                </a:lnTo>
                <a:lnTo>
                  <a:pt x="126491" y="4572"/>
                </a:lnTo>
                <a:lnTo>
                  <a:pt x="128015" y="1524"/>
                </a:lnTo>
                <a:lnTo>
                  <a:pt x="126491" y="0"/>
                </a:lnTo>
                <a:lnTo>
                  <a:pt x="124967" y="4572"/>
                </a:lnTo>
                <a:lnTo>
                  <a:pt x="123443" y="9144"/>
                </a:lnTo>
                <a:lnTo>
                  <a:pt x="121919" y="19812"/>
                </a:lnTo>
                <a:lnTo>
                  <a:pt x="121919" y="18287"/>
                </a:lnTo>
                <a:lnTo>
                  <a:pt x="118871" y="24384"/>
                </a:lnTo>
                <a:lnTo>
                  <a:pt x="114299" y="32004"/>
                </a:lnTo>
                <a:lnTo>
                  <a:pt x="109727" y="36575"/>
                </a:lnTo>
                <a:lnTo>
                  <a:pt x="108203" y="39624"/>
                </a:lnTo>
                <a:lnTo>
                  <a:pt x="106679" y="41148"/>
                </a:lnTo>
                <a:lnTo>
                  <a:pt x="105155" y="44196"/>
                </a:lnTo>
                <a:lnTo>
                  <a:pt x="105155" y="42672"/>
                </a:lnTo>
                <a:lnTo>
                  <a:pt x="100583" y="48768"/>
                </a:lnTo>
                <a:lnTo>
                  <a:pt x="94487" y="54863"/>
                </a:lnTo>
                <a:lnTo>
                  <a:pt x="88391" y="60960"/>
                </a:lnTo>
                <a:lnTo>
                  <a:pt x="82295" y="67056"/>
                </a:lnTo>
                <a:lnTo>
                  <a:pt x="73151" y="71628"/>
                </a:lnTo>
                <a:lnTo>
                  <a:pt x="65531" y="77724"/>
                </a:lnTo>
                <a:lnTo>
                  <a:pt x="56387" y="83820"/>
                </a:lnTo>
                <a:lnTo>
                  <a:pt x="47243" y="88392"/>
                </a:lnTo>
                <a:lnTo>
                  <a:pt x="42672" y="91440"/>
                </a:lnTo>
                <a:lnTo>
                  <a:pt x="38100" y="94487"/>
                </a:lnTo>
                <a:lnTo>
                  <a:pt x="27432" y="99060"/>
                </a:lnTo>
                <a:lnTo>
                  <a:pt x="15239" y="105156"/>
                </a:lnTo>
                <a:lnTo>
                  <a:pt x="4572" y="109728"/>
                </a:lnTo>
                <a:lnTo>
                  <a:pt x="1524" y="111251"/>
                </a:lnTo>
                <a:lnTo>
                  <a:pt x="0" y="10972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1" name="Google Shape;1331;p55"/>
          <p:cNvSpPr/>
          <p:nvPr/>
        </p:nvSpPr>
        <p:spPr>
          <a:xfrm>
            <a:off x="3576827" y="2331719"/>
            <a:ext cx="105155" cy="88392"/>
          </a:xfrm>
          <a:custGeom>
            <a:rect b="b" l="l" r="r" t="t"/>
            <a:pathLst>
              <a:path extrusionOk="0" h="88392" w="105155">
                <a:moveTo>
                  <a:pt x="97536" y="18287"/>
                </a:moveTo>
                <a:lnTo>
                  <a:pt x="91439" y="27432"/>
                </a:lnTo>
                <a:lnTo>
                  <a:pt x="83820" y="36575"/>
                </a:lnTo>
                <a:lnTo>
                  <a:pt x="74675" y="44196"/>
                </a:lnTo>
                <a:lnTo>
                  <a:pt x="64008" y="53340"/>
                </a:lnTo>
                <a:lnTo>
                  <a:pt x="51815" y="60960"/>
                </a:lnTo>
                <a:lnTo>
                  <a:pt x="38100" y="68580"/>
                </a:lnTo>
                <a:lnTo>
                  <a:pt x="22860" y="76200"/>
                </a:lnTo>
                <a:lnTo>
                  <a:pt x="6096" y="83820"/>
                </a:lnTo>
                <a:lnTo>
                  <a:pt x="4572" y="85344"/>
                </a:lnTo>
                <a:lnTo>
                  <a:pt x="1524" y="85344"/>
                </a:lnTo>
                <a:lnTo>
                  <a:pt x="0" y="86868"/>
                </a:lnTo>
                <a:lnTo>
                  <a:pt x="0" y="88392"/>
                </a:lnTo>
                <a:lnTo>
                  <a:pt x="3048" y="86868"/>
                </a:lnTo>
                <a:lnTo>
                  <a:pt x="1524" y="86868"/>
                </a:lnTo>
                <a:lnTo>
                  <a:pt x="4572" y="86868"/>
                </a:lnTo>
                <a:lnTo>
                  <a:pt x="6096" y="85344"/>
                </a:lnTo>
                <a:lnTo>
                  <a:pt x="22860" y="77724"/>
                </a:lnTo>
                <a:lnTo>
                  <a:pt x="38100" y="70104"/>
                </a:lnTo>
                <a:lnTo>
                  <a:pt x="51815" y="62484"/>
                </a:lnTo>
                <a:lnTo>
                  <a:pt x="64008" y="54863"/>
                </a:lnTo>
                <a:lnTo>
                  <a:pt x="74675" y="45720"/>
                </a:lnTo>
                <a:lnTo>
                  <a:pt x="83820" y="38100"/>
                </a:lnTo>
                <a:lnTo>
                  <a:pt x="92963" y="28956"/>
                </a:lnTo>
                <a:lnTo>
                  <a:pt x="99060" y="19812"/>
                </a:lnTo>
                <a:lnTo>
                  <a:pt x="102108" y="10668"/>
                </a:lnTo>
                <a:lnTo>
                  <a:pt x="103632" y="10668"/>
                </a:lnTo>
                <a:lnTo>
                  <a:pt x="103632" y="6096"/>
                </a:lnTo>
                <a:lnTo>
                  <a:pt x="105155" y="1524"/>
                </a:lnTo>
                <a:lnTo>
                  <a:pt x="103632" y="0"/>
                </a:lnTo>
                <a:lnTo>
                  <a:pt x="102108" y="4572"/>
                </a:lnTo>
                <a:lnTo>
                  <a:pt x="102108" y="9144"/>
                </a:lnTo>
                <a:lnTo>
                  <a:pt x="97536" y="182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2" name="Google Shape;1332;p55"/>
          <p:cNvSpPr/>
          <p:nvPr/>
        </p:nvSpPr>
        <p:spPr>
          <a:xfrm>
            <a:off x="3646931" y="2442971"/>
            <a:ext cx="0" cy="1524"/>
          </a:xfrm>
          <a:custGeom>
            <a:rect b="b" l="l" r="r" t="t"/>
            <a:pathLst>
              <a:path extrusionOk="0" h="1524" w="120000">
                <a:moveTo>
                  <a:pt x="0" y="0"/>
                </a:moveTo>
                <a:lnTo>
                  <a:pt x="0" y="152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3" name="Google Shape;1333;p55"/>
          <p:cNvSpPr/>
          <p:nvPr/>
        </p:nvSpPr>
        <p:spPr>
          <a:xfrm>
            <a:off x="3326891" y="2442971"/>
            <a:ext cx="320039" cy="53340"/>
          </a:xfrm>
          <a:custGeom>
            <a:rect b="b" l="l" r="r" t="t"/>
            <a:pathLst>
              <a:path extrusionOk="0" h="53340" w="320039">
                <a:moveTo>
                  <a:pt x="1524" y="53340"/>
                </a:moveTo>
                <a:lnTo>
                  <a:pt x="22860" y="53340"/>
                </a:lnTo>
                <a:lnTo>
                  <a:pt x="45720" y="51816"/>
                </a:lnTo>
                <a:lnTo>
                  <a:pt x="67056" y="51816"/>
                </a:lnTo>
                <a:lnTo>
                  <a:pt x="88391" y="50292"/>
                </a:lnTo>
                <a:lnTo>
                  <a:pt x="108203" y="48768"/>
                </a:lnTo>
                <a:lnTo>
                  <a:pt x="129539" y="45720"/>
                </a:lnTo>
                <a:lnTo>
                  <a:pt x="149351" y="42672"/>
                </a:lnTo>
                <a:lnTo>
                  <a:pt x="169163" y="41148"/>
                </a:lnTo>
                <a:lnTo>
                  <a:pt x="187451" y="36576"/>
                </a:lnTo>
                <a:lnTo>
                  <a:pt x="207263" y="33528"/>
                </a:lnTo>
                <a:lnTo>
                  <a:pt x="225551" y="28956"/>
                </a:lnTo>
                <a:lnTo>
                  <a:pt x="243839" y="25908"/>
                </a:lnTo>
                <a:lnTo>
                  <a:pt x="260603" y="21336"/>
                </a:lnTo>
                <a:lnTo>
                  <a:pt x="278891" y="15240"/>
                </a:lnTo>
                <a:lnTo>
                  <a:pt x="295656" y="10668"/>
                </a:lnTo>
                <a:lnTo>
                  <a:pt x="312420" y="4572"/>
                </a:lnTo>
                <a:lnTo>
                  <a:pt x="320039" y="1524"/>
                </a:lnTo>
                <a:lnTo>
                  <a:pt x="320039" y="0"/>
                </a:lnTo>
                <a:lnTo>
                  <a:pt x="310896" y="3048"/>
                </a:lnTo>
                <a:lnTo>
                  <a:pt x="294132" y="9144"/>
                </a:lnTo>
                <a:lnTo>
                  <a:pt x="277368" y="13716"/>
                </a:lnTo>
                <a:lnTo>
                  <a:pt x="260603" y="19812"/>
                </a:lnTo>
                <a:lnTo>
                  <a:pt x="243839" y="24384"/>
                </a:lnTo>
                <a:lnTo>
                  <a:pt x="225551" y="27432"/>
                </a:lnTo>
                <a:lnTo>
                  <a:pt x="205739" y="32004"/>
                </a:lnTo>
                <a:lnTo>
                  <a:pt x="187451" y="35052"/>
                </a:lnTo>
                <a:lnTo>
                  <a:pt x="169163" y="39624"/>
                </a:lnTo>
                <a:lnTo>
                  <a:pt x="149351" y="41148"/>
                </a:lnTo>
                <a:lnTo>
                  <a:pt x="129539" y="44196"/>
                </a:lnTo>
                <a:lnTo>
                  <a:pt x="108203" y="45720"/>
                </a:lnTo>
                <a:lnTo>
                  <a:pt x="88391" y="48768"/>
                </a:lnTo>
                <a:lnTo>
                  <a:pt x="67056" y="50292"/>
                </a:lnTo>
                <a:lnTo>
                  <a:pt x="45720" y="50292"/>
                </a:lnTo>
                <a:lnTo>
                  <a:pt x="22860" y="51816"/>
                </a:lnTo>
                <a:lnTo>
                  <a:pt x="0" y="51816"/>
                </a:lnTo>
                <a:lnTo>
                  <a:pt x="1524" y="5334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4" name="Google Shape;1334;p55"/>
          <p:cNvSpPr/>
          <p:nvPr/>
        </p:nvSpPr>
        <p:spPr>
          <a:xfrm>
            <a:off x="3646931" y="2443733"/>
            <a:ext cx="1524" cy="0"/>
          </a:xfrm>
          <a:custGeom>
            <a:rect b="b" l="l" r="r" t="t"/>
            <a:pathLst>
              <a:path extrusionOk="0" h="120000" w="1524">
                <a:moveTo>
                  <a:pt x="0" y="0"/>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5" name="Google Shape;1335;p55"/>
          <p:cNvSpPr/>
          <p:nvPr/>
        </p:nvSpPr>
        <p:spPr>
          <a:xfrm>
            <a:off x="3326891" y="2470403"/>
            <a:ext cx="394715" cy="65532"/>
          </a:xfrm>
          <a:custGeom>
            <a:rect b="b" l="l" r="r" t="t"/>
            <a:pathLst>
              <a:path extrusionOk="0" h="65532" w="394715">
                <a:moveTo>
                  <a:pt x="1524" y="65532"/>
                </a:moveTo>
                <a:lnTo>
                  <a:pt x="28956" y="65532"/>
                </a:lnTo>
                <a:lnTo>
                  <a:pt x="56387" y="64008"/>
                </a:lnTo>
                <a:lnTo>
                  <a:pt x="83820" y="64008"/>
                </a:lnTo>
                <a:lnTo>
                  <a:pt x="111251" y="60960"/>
                </a:lnTo>
                <a:lnTo>
                  <a:pt x="137160" y="59436"/>
                </a:lnTo>
                <a:lnTo>
                  <a:pt x="149351" y="57912"/>
                </a:lnTo>
                <a:lnTo>
                  <a:pt x="155448" y="56387"/>
                </a:lnTo>
                <a:lnTo>
                  <a:pt x="163068" y="56387"/>
                </a:lnTo>
                <a:lnTo>
                  <a:pt x="188975" y="53339"/>
                </a:lnTo>
                <a:lnTo>
                  <a:pt x="201168" y="50291"/>
                </a:lnTo>
                <a:lnTo>
                  <a:pt x="213360" y="48767"/>
                </a:lnTo>
                <a:lnTo>
                  <a:pt x="225551" y="47244"/>
                </a:lnTo>
                <a:lnTo>
                  <a:pt x="228600" y="45720"/>
                </a:lnTo>
                <a:lnTo>
                  <a:pt x="231648" y="45720"/>
                </a:lnTo>
                <a:lnTo>
                  <a:pt x="237744" y="44196"/>
                </a:lnTo>
                <a:lnTo>
                  <a:pt x="262127" y="39624"/>
                </a:lnTo>
                <a:lnTo>
                  <a:pt x="266700" y="38100"/>
                </a:lnTo>
                <a:lnTo>
                  <a:pt x="269748" y="38100"/>
                </a:lnTo>
                <a:lnTo>
                  <a:pt x="272796" y="36575"/>
                </a:lnTo>
                <a:lnTo>
                  <a:pt x="284988" y="35051"/>
                </a:lnTo>
                <a:lnTo>
                  <a:pt x="307848" y="28956"/>
                </a:lnTo>
                <a:lnTo>
                  <a:pt x="330708" y="22860"/>
                </a:lnTo>
                <a:lnTo>
                  <a:pt x="341375" y="18287"/>
                </a:lnTo>
                <a:lnTo>
                  <a:pt x="352044" y="15239"/>
                </a:lnTo>
                <a:lnTo>
                  <a:pt x="373379" y="9144"/>
                </a:lnTo>
                <a:lnTo>
                  <a:pt x="384047" y="4572"/>
                </a:lnTo>
                <a:lnTo>
                  <a:pt x="388619" y="3048"/>
                </a:lnTo>
                <a:lnTo>
                  <a:pt x="394715" y="1524"/>
                </a:lnTo>
                <a:lnTo>
                  <a:pt x="393191" y="0"/>
                </a:lnTo>
                <a:lnTo>
                  <a:pt x="388619" y="1524"/>
                </a:lnTo>
                <a:lnTo>
                  <a:pt x="382523" y="3048"/>
                </a:lnTo>
                <a:lnTo>
                  <a:pt x="373379" y="7620"/>
                </a:lnTo>
                <a:lnTo>
                  <a:pt x="352044" y="13715"/>
                </a:lnTo>
                <a:lnTo>
                  <a:pt x="339851" y="16763"/>
                </a:lnTo>
                <a:lnTo>
                  <a:pt x="329184" y="21336"/>
                </a:lnTo>
                <a:lnTo>
                  <a:pt x="307848" y="27432"/>
                </a:lnTo>
                <a:lnTo>
                  <a:pt x="284988" y="33527"/>
                </a:lnTo>
                <a:lnTo>
                  <a:pt x="272796" y="35051"/>
                </a:lnTo>
                <a:lnTo>
                  <a:pt x="269748" y="36575"/>
                </a:lnTo>
                <a:lnTo>
                  <a:pt x="266700" y="36575"/>
                </a:lnTo>
                <a:lnTo>
                  <a:pt x="260603" y="38100"/>
                </a:lnTo>
                <a:lnTo>
                  <a:pt x="237744" y="42672"/>
                </a:lnTo>
                <a:lnTo>
                  <a:pt x="231648" y="44196"/>
                </a:lnTo>
                <a:lnTo>
                  <a:pt x="228600" y="44196"/>
                </a:lnTo>
                <a:lnTo>
                  <a:pt x="225551" y="45720"/>
                </a:lnTo>
                <a:lnTo>
                  <a:pt x="213360" y="47244"/>
                </a:lnTo>
                <a:lnTo>
                  <a:pt x="199644" y="48767"/>
                </a:lnTo>
                <a:lnTo>
                  <a:pt x="187451" y="51815"/>
                </a:lnTo>
                <a:lnTo>
                  <a:pt x="163068" y="54863"/>
                </a:lnTo>
                <a:lnTo>
                  <a:pt x="155448" y="54863"/>
                </a:lnTo>
                <a:lnTo>
                  <a:pt x="149351" y="56387"/>
                </a:lnTo>
                <a:lnTo>
                  <a:pt x="137160" y="57912"/>
                </a:lnTo>
                <a:lnTo>
                  <a:pt x="111251" y="59436"/>
                </a:lnTo>
                <a:lnTo>
                  <a:pt x="83820" y="60960"/>
                </a:lnTo>
                <a:lnTo>
                  <a:pt x="70103" y="62484"/>
                </a:lnTo>
                <a:lnTo>
                  <a:pt x="56387" y="62484"/>
                </a:lnTo>
                <a:lnTo>
                  <a:pt x="28956" y="64008"/>
                </a:lnTo>
                <a:lnTo>
                  <a:pt x="0" y="64008"/>
                </a:lnTo>
                <a:lnTo>
                  <a:pt x="1524" y="6553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6" name="Google Shape;1336;p55"/>
          <p:cNvSpPr/>
          <p:nvPr/>
        </p:nvSpPr>
        <p:spPr>
          <a:xfrm>
            <a:off x="3646931" y="2442971"/>
            <a:ext cx="74675" cy="28956"/>
          </a:xfrm>
          <a:custGeom>
            <a:rect b="b" l="l" r="r" t="t"/>
            <a:pathLst>
              <a:path extrusionOk="0" h="28956" w="74675">
                <a:moveTo>
                  <a:pt x="74675" y="28956"/>
                </a:moveTo>
                <a:lnTo>
                  <a:pt x="74675" y="27432"/>
                </a:lnTo>
                <a:lnTo>
                  <a:pt x="0" y="0"/>
                </a:lnTo>
                <a:lnTo>
                  <a:pt x="0" y="1524"/>
                </a:lnTo>
                <a:lnTo>
                  <a:pt x="74675" y="2895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7" name="Google Shape;1337;p55"/>
          <p:cNvSpPr/>
          <p:nvPr/>
        </p:nvSpPr>
        <p:spPr>
          <a:xfrm>
            <a:off x="3326891" y="2491739"/>
            <a:ext cx="461771" cy="80771"/>
          </a:xfrm>
          <a:custGeom>
            <a:rect b="b" l="l" r="r" t="t"/>
            <a:pathLst>
              <a:path extrusionOk="0" h="80771" w="461771">
                <a:moveTo>
                  <a:pt x="1524" y="80771"/>
                </a:moveTo>
                <a:lnTo>
                  <a:pt x="32003" y="80771"/>
                </a:lnTo>
                <a:lnTo>
                  <a:pt x="62484" y="79247"/>
                </a:lnTo>
                <a:lnTo>
                  <a:pt x="92963" y="77723"/>
                </a:lnTo>
                <a:lnTo>
                  <a:pt x="108203" y="76199"/>
                </a:lnTo>
                <a:lnTo>
                  <a:pt x="123444" y="76199"/>
                </a:lnTo>
                <a:lnTo>
                  <a:pt x="137160" y="74675"/>
                </a:lnTo>
                <a:lnTo>
                  <a:pt x="144779" y="73151"/>
                </a:lnTo>
                <a:lnTo>
                  <a:pt x="152400" y="73151"/>
                </a:lnTo>
                <a:lnTo>
                  <a:pt x="166115" y="71627"/>
                </a:lnTo>
                <a:lnTo>
                  <a:pt x="181356" y="70103"/>
                </a:lnTo>
                <a:lnTo>
                  <a:pt x="195072" y="68579"/>
                </a:lnTo>
                <a:lnTo>
                  <a:pt x="208787" y="67055"/>
                </a:lnTo>
                <a:lnTo>
                  <a:pt x="237744" y="62484"/>
                </a:lnTo>
                <a:lnTo>
                  <a:pt x="251460" y="59436"/>
                </a:lnTo>
                <a:lnTo>
                  <a:pt x="263651" y="57912"/>
                </a:lnTo>
                <a:lnTo>
                  <a:pt x="271272" y="56387"/>
                </a:lnTo>
                <a:lnTo>
                  <a:pt x="274320" y="54863"/>
                </a:lnTo>
                <a:lnTo>
                  <a:pt x="277368" y="54863"/>
                </a:lnTo>
                <a:lnTo>
                  <a:pt x="291084" y="51815"/>
                </a:lnTo>
                <a:lnTo>
                  <a:pt x="303275" y="48767"/>
                </a:lnTo>
                <a:lnTo>
                  <a:pt x="316991" y="45720"/>
                </a:lnTo>
                <a:lnTo>
                  <a:pt x="342900" y="39624"/>
                </a:lnTo>
                <a:lnTo>
                  <a:pt x="367283" y="33527"/>
                </a:lnTo>
                <a:lnTo>
                  <a:pt x="379475" y="28955"/>
                </a:lnTo>
                <a:lnTo>
                  <a:pt x="391667" y="25908"/>
                </a:lnTo>
                <a:lnTo>
                  <a:pt x="414527" y="16763"/>
                </a:lnTo>
                <a:lnTo>
                  <a:pt x="420623" y="15239"/>
                </a:lnTo>
                <a:lnTo>
                  <a:pt x="426719" y="13715"/>
                </a:lnTo>
                <a:lnTo>
                  <a:pt x="438911" y="9143"/>
                </a:lnTo>
                <a:lnTo>
                  <a:pt x="461771" y="1524"/>
                </a:lnTo>
                <a:lnTo>
                  <a:pt x="460247" y="0"/>
                </a:lnTo>
                <a:lnTo>
                  <a:pt x="437387" y="7620"/>
                </a:lnTo>
                <a:lnTo>
                  <a:pt x="425195" y="12191"/>
                </a:lnTo>
                <a:lnTo>
                  <a:pt x="420623" y="13715"/>
                </a:lnTo>
                <a:lnTo>
                  <a:pt x="414527" y="15239"/>
                </a:lnTo>
                <a:lnTo>
                  <a:pt x="390143" y="24384"/>
                </a:lnTo>
                <a:lnTo>
                  <a:pt x="377951" y="27431"/>
                </a:lnTo>
                <a:lnTo>
                  <a:pt x="365760" y="32003"/>
                </a:lnTo>
                <a:lnTo>
                  <a:pt x="341375" y="38100"/>
                </a:lnTo>
                <a:lnTo>
                  <a:pt x="316991" y="44196"/>
                </a:lnTo>
                <a:lnTo>
                  <a:pt x="303275" y="47243"/>
                </a:lnTo>
                <a:lnTo>
                  <a:pt x="291084" y="50291"/>
                </a:lnTo>
                <a:lnTo>
                  <a:pt x="277368" y="53339"/>
                </a:lnTo>
                <a:lnTo>
                  <a:pt x="272796" y="53339"/>
                </a:lnTo>
                <a:lnTo>
                  <a:pt x="269748" y="54863"/>
                </a:lnTo>
                <a:lnTo>
                  <a:pt x="263651" y="56387"/>
                </a:lnTo>
                <a:lnTo>
                  <a:pt x="249936" y="57912"/>
                </a:lnTo>
                <a:lnTo>
                  <a:pt x="237744" y="60960"/>
                </a:lnTo>
                <a:lnTo>
                  <a:pt x="208787" y="65531"/>
                </a:lnTo>
                <a:lnTo>
                  <a:pt x="195072" y="67055"/>
                </a:lnTo>
                <a:lnTo>
                  <a:pt x="181356" y="68579"/>
                </a:lnTo>
                <a:lnTo>
                  <a:pt x="166115" y="70103"/>
                </a:lnTo>
                <a:lnTo>
                  <a:pt x="152400" y="71627"/>
                </a:lnTo>
                <a:lnTo>
                  <a:pt x="144779" y="71627"/>
                </a:lnTo>
                <a:lnTo>
                  <a:pt x="137160" y="73151"/>
                </a:lnTo>
                <a:lnTo>
                  <a:pt x="123444" y="74675"/>
                </a:lnTo>
                <a:lnTo>
                  <a:pt x="108203" y="74675"/>
                </a:lnTo>
                <a:lnTo>
                  <a:pt x="92963" y="76199"/>
                </a:lnTo>
                <a:lnTo>
                  <a:pt x="62484" y="77723"/>
                </a:lnTo>
                <a:lnTo>
                  <a:pt x="32003" y="79247"/>
                </a:lnTo>
                <a:lnTo>
                  <a:pt x="0" y="79247"/>
                </a:lnTo>
                <a:lnTo>
                  <a:pt x="1524" y="8077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8" name="Google Shape;1338;p55"/>
          <p:cNvSpPr/>
          <p:nvPr/>
        </p:nvSpPr>
        <p:spPr>
          <a:xfrm>
            <a:off x="3787139" y="2491739"/>
            <a:ext cx="74675" cy="28955"/>
          </a:xfrm>
          <a:custGeom>
            <a:rect b="b" l="l" r="r" t="t"/>
            <a:pathLst>
              <a:path extrusionOk="0" h="28955" w="74675">
                <a:moveTo>
                  <a:pt x="73151" y="28955"/>
                </a:moveTo>
                <a:lnTo>
                  <a:pt x="74675" y="27431"/>
                </a:lnTo>
                <a:lnTo>
                  <a:pt x="1524" y="0"/>
                </a:lnTo>
                <a:lnTo>
                  <a:pt x="0" y="1524"/>
                </a:lnTo>
                <a:lnTo>
                  <a:pt x="73151" y="2895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9" name="Google Shape;1339;p55"/>
          <p:cNvSpPr/>
          <p:nvPr/>
        </p:nvSpPr>
        <p:spPr>
          <a:xfrm>
            <a:off x="3787139" y="2331719"/>
            <a:ext cx="170687" cy="161544"/>
          </a:xfrm>
          <a:custGeom>
            <a:rect b="b" l="l" r="r" t="t"/>
            <a:pathLst>
              <a:path extrusionOk="0" h="161544" w="170687">
                <a:moveTo>
                  <a:pt x="137160" y="73151"/>
                </a:moveTo>
                <a:lnTo>
                  <a:pt x="132587" y="79248"/>
                </a:lnTo>
                <a:lnTo>
                  <a:pt x="137160" y="74675"/>
                </a:lnTo>
                <a:lnTo>
                  <a:pt x="146303" y="64008"/>
                </a:lnTo>
                <a:lnTo>
                  <a:pt x="152400" y="54863"/>
                </a:lnTo>
                <a:lnTo>
                  <a:pt x="153924" y="51816"/>
                </a:lnTo>
                <a:lnTo>
                  <a:pt x="155448" y="48768"/>
                </a:lnTo>
                <a:lnTo>
                  <a:pt x="158496" y="44196"/>
                </a:lnTo>
                <a:lnTo>
                  <a:pt x="163067" y="33528"/>
                </a:lnTo>
                <a:lnTo>
                  <a:pt x="164591" y="27432"/>
                </a:lnTo>
                <a:lnTo>
                  <a:pt x="166115" y="24384"/>
                </a:lnTo>
                <a:lnTo>
                  <a:pt x="166115" y="22860"/>
                </a:lnTo>
                <a:lnTo>
                  <a:pt x="169163" y="12192"/>
                </a:lnTo>
                <a:lnTo>
                  <a:pt x="170687" y="1524"/>
                </a:lnTo>
                <a:lnTo>
                  <a:pt x="167639" y="0"/>
                </a:lnTo>
                <a:lnTo>
                  <a:pt x="167639" y="10668"/>
                </a:lnTo>
                <a:lnTo>
                  <a:pt x="164591" y="22860"/>
                </a:lnTo>
                <a:lnTo>
                  <a:pt x="164591" y="24384"/>
                </a:lnTo>
                <a:lnTo>
                  <a:pt x="163067" y="27432"/>
                </a:lnTo>
                <a:lnTo>
                  <a:pt x="161543" y="32004"/>
                </a:lnTo>
                <a:lnTo>
                  <a:pt x="156972" y="44196"/>
                </a:lnTo>
                <a:lnTo>
                  <a:pt x="156972" y="42672"/>
                </a:lnTo>
                <a:lnTo>
                  <a:pt x="153924" y="48768"/>
                </a:lnTo>
                <a:lnTo>
                  <a:pt x="152400" y="50292"/>
                </a:lnTo>
                <a:lnTo>
                  <a:pt x="150875" y="53340"/>
                </a:lnTo>
                <a:lnTo>
                  <a:pt x="144779" y="64008"/>
                </a:lnTo>
                <a:lnTo>
                  <a:pt x="137160" y="73151"/>
                </a:lnTo>
                <a:close/>
              </a:path>
              <a:path extrusionOk="0" h="161544" w="170687">
                <a:moveTo>
                  <a:pt x="1524" y="161544"/>
                </a:moveTo>
                <a:lnTo>
                  <a:pt x="12191" y="158496"/>
                </a:lnTo>
                <a:lnTo>
                  <a:pt x="30479" y="149351"/>
                </a:lnTo>
                <a:lnTo>
                  <a:pt x="39624" y="144780"/>
                </a:lnTo>
                <a:lnTo>
                  <a:pt x="42672" y="143256"/>
                </a:lnTo>
                <a:lnTo>
                  <a:pt x="48767" y="140208"/>
                </a:lnTo>
                <a:lnTo>
                  <a:pt x="64008" y="131063"/>
                </a:lnTo>
                <a:lnTo>
                  <a:pt x="47243" y="138684"/>
                </a:lnTo>
                <a:lnTo>
                  <a:pt x="42672" y="141732"/>
                </a:lnTo>
                <a:lnTo>
                  <a:pt x="41148" y="141732"/>
                </a:lnTo>
                <a:lnTo>
                  <a:pt x="38100" y="143256"/>
                </a:lnTo>
                <a:lnTo>
                  <a:pt x="30479" y="147828"/>
                </a:lnTo>
                <a:lnTo>
                  <a:pt x="12191" y="156972"/>
                </a:lnTo>
                <a:lnTo>
                  <a:pt x="0" y="160020"/>
                </a:lnTo>
                <a:lnTo>
                  <a:pt x="1524" y="161544"/>
                </a:lnTo>
                <a:close/>
              </a:path>
              <a:path extrusionOk="0" h="161544" w="170687">
                <a:moveTo>
                  <a:pt x="79248" y="121920"/>
                </a:moveTo>
                <a:lnTo>
                  <a:pt x="64008" y="131063"/>
                </a:lnTo>
                <a:lnTo>
                  <a:pt x="79248" y="123444"/>
                </a:lnTo>
                <a:lnTo>
                  <a:pt x="92963" y="112775"/>
                </a:lnTo>
                <a:lnTo>
                  <a:pt x="79248" y="121920"/>
                </a:lnTo>
                <a:close/>
              </a:path>
              <a:path extrusionOk="0" h="161544" w="170687">
                <a:moveTo>
                  <a:pt x="111251" y="97536"/>
                </a:moveTo>
                <a:lnTo>
                  <a:pt x="105155" y="102108"/>
                </a:lnTo>
                <a:lnTo>
                  <a:pt x="92963" y="112775"/>
                </a:lnTo>
                <a:lnTo>
                  <a:pt x="106679" y="103632"/>
                </a:lnTo>
                <a:lnTo>
                  <a:pt x="112775" y="99060"/>
                </a:lnTo>
                <a:lnTo>
                  <a:pt x="114300" y="96012"/>
                </a:lnTo>
                <a:lnTo>
                  <a:pt x="111251" y="97536"/>
                </a:lnTo>
                <a:close/>
              </a:path>
              <a:path extrusionOk="0" h="161544" w="170687">
                <a:moveTo>
                  <a:pt x="114300" y="96012"/>
                </a:moveTo>
                <a:lnTo>
                  <a:pt x="117348" y="94487"/>
                </a:lnTo>
                <a:lnTo>
                  <a:pt x="128015" y="85344"/>
                </a:lnTo>
                <a:lnTo>
                  <a:pt x="129539" y="85344"/>
                </a:lnTo>
                <a:lnTo>
                  <a:pt x="131063" y="82296"/>
                </a:lnTo>
                <a:lnTo>
                  <a:pt x="132587" y="79248"/>
                </a:lnTo>
                <a:lnTo>
                  <a:pt x="129539" y="80772"/>
                </a:lnTo>
                <a:lnTo>
                  <a:pt x="128015" y="83820"/>
                </a:lnTo>
                <a:lnTo>
                  <a:pt x="117348" y="92963"/>
                </a:lnTo>
                <a:lnTo>
                  <a:pt x="114300" y="960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0" name="Google Shape;1340;p55"/>
          <p:cNvSpPr/>
          <p:nvPr/>
        </p:nvSpPr>
        <p:spPr>
          <a:xfrm>
            <a:off x="3326891" y="2519171"/>
            <a:ext cx="534923" cy="94487"/>
          </a:xfrm>
          <a:custGeom>
            <a:rect b="b" l="l" r="r" t="t"/>
            <a:pathLst>
              <a:path extrusionOk="0" h="94487" w="534923">
                <a:moveTo>
                  <a:pt x="1524" y="94487"/>
                </a:moveTo>
                <a:lnTo>
                  <a:pt x="45720" y="94487"/>
                </a:lnTo>
                <a:lnTo>
                  <a:pt x="50291" y="92963"/>
                </a:lnTo>
                <a:lnTo>
                  <a:pt x="73151" y="92963"/>
                </a:lnTo>
                <a:lnTo>
                  <a:pt x="109727" y="91439"/>
                </a:lnTo>
                <a:lnTo>
                  <a:pt x="126491" y="89915"/>
                </a:lnTo>
                <a:lnTo>
                  <a:pt x="144779" y="88391"/>
                </a:lnTo>
                <a:lnTo>
                  <a:pt x="178308" y="85343"/>
                </a:lnTo>
                <a:lnTo>
                  <a:pt x="195072" y="83819"/>
                </a:lnTo>
                <a:lnTo>
                  <a:pt x="204215" y="82295"/>
                </a:lnTo>
                <a:lnTo>
                  <a:pt x="211836" y="82295"/>
                </a:lnTo>
                <a:lnTo>
                  <a:pt x="220979" y="80771"/>
                </a:lnTo>
                <a:lnTo>
                  <a:pt x="228600" y="79247"/>
                </a:lnTo>
                <a:lnTo>
                  <a:pt x="245363" y="77723"/>
                </a:lnTo>
                <a:lnTo>
                  <a:pt x="278891" y="73151"/>
                </a:lnTo>
                <a:lnTo>
                  <a:pt x="294132" y="70103"/>
                </a:lnTo>
                <a:lnTo>
                  <a:pt x="309372" y="67055"/>
                </a:lnTo>
                <a:lnTo>
                  <a:pt x="339851" y="60959"/>
                </a:lnTo>
                <a:lnTo>
                  <a:pt x="370331" y="53339"/>
                </a:lnTo>
                <a:lnTo>
                  <a:pt x="377951" y="51815"/>
                </a:lnTo>
                <a:lnTo>
                  <a:pt x="380999" y="50291"/>
                </a:lnTo>
                <a:lnTo>
                  <a:pt x="385571" y="50291"/>
                </a:lnTo>
                <a:lnTo>
                  <a:pt x="400811" y="47243"/>
                </a:lnTo>
                <a:lnTo>
                  <a:pt x="428243" y="38099"/>
                </a:lnTo>
                <a:lnTo>
                  <a:pt x="432815" y="36576"/>
                </a:lnTo>
                <a:lnTo>
                  <a:pt x="435863" y="36576"/>
                </a:lnTo>
                <a:lnTo>
                  <a:pt x="443483" y="33528"/>
                </a:lnTo>
                <a:lnTo>
                  <a:pt x="457199" y="30480"/>
                </a:lnTo>
                <a:lnTo>
                  <a:pt x="470915" y="24384"/>
                </a:lnTo>
                <a:lnTo>
                  <a:pt x="477011" y="22860"/>
                </a:lnTo>
                <a:lnTo>
                  <a:pt x="484631" y="19812"/>
                </a:lnTo>
                <a:lnTo>
                  <a:pt x="512063" y="10668"/>
                </a:lnTo>
                <a:lnTo>
                  <a:pt x="534923" y="1524"/>
                </a:lnTo>
                <a:lnTo>
                  <a:pt x="533399" y="0"/>
                </a:lnTo>
                <a:lnTo>
                  <a:pt x="510539" y="9144"/>
                </a:lnTo>
                <a:lnTo>
                  <a:pt x="484631" y="18288"/>
                </a:lnTo>
                <a:lnTo>
                  <a:pt x="477011" y="21336"/>
                </a:lnTo>
                <a:lnTo>
                  <a:pt x="469391" y="24384"/>
                </a:lnTo>
                <a:lnTo>
                  <a:pt x="457199" y="28956"/>
                </a:lnTo>
                <a:lnTo>
                  <a:pt x="441959" y="32004"/>
                </a:lnTo>
                <a:lnTo>
                  <a:pt x="435863" y="35052"/>
                </a:lnTo>
                <a:lnTo>
                  <a:pt x="431291" y="35052"/>
                </a:lnTo>
                <a:lnTo>
                  <a:pt x="428243" y="36576"/>
                </a:lnTo>
                <a:lnTo>
                  <a:pt x="400811" y="45719"/>
                </a:lnTo>
                <a:lnTo>
                  <a:pt x="385571" y="48767"/>
                </a:lnTo>
                <a:lnTo>
                  <a:pt x="380999" y="48767"/>
                </a:lnTo>
                <a:lnTo>
                  <a:pt x="377951" y="50291"/>
                </a:lnTo>
                <a:lnTo>
                  <a:pt x="370331" y="51815"/>
                </a:lnTo>
                <a:lnTo>
                  <a:pt x="339851" y="59435"/>
                </a:lnTo>
                <a:lnTo>
                  <a:pt x="309372" y="65531"/>
                </a:lnTo>
                <a:lnTo>
                  <a:pt x="294132" y="68579"/>
                </a:lnTo>
                <a:lnTo>
                  <a:pt x="277368" y="71627"/>
                </a:lnTo>
                <a:lnTo>
                  <a:pt x="245363" y="76199"/>
                </a:lnTo>
                <a:lnTo>
                  <a:pt x="228600" y="77723"/>
                </a:lnTo>
                <a:lnTo>
                  <a:pt x="220979" y="79247"/>
                </a:lnTo>
                <a:lnTo>
                  <a:pt x="211836" y="80771"/>
                </a:lnTo>
                <a:lnTo>
                  <a:pt x="204215" y="80771"/>
                </a:lnTo>
                <a:lnTo>
                  <a:pt x="195072" y="82295"/>
                </a:lnTo>
                <a:lnTo>
                  <a:pt x="178308" y="83819"/>
                </a:lnTo>
                <a:lnTo>
                  <a:pt x="144779" y="86867"/>
                </a:lnTo>
                <a:lnTo>
                  <a:pt x="126491" y="88391"/>
                </a:lnTo>
                <a:lnTo>
                  <a:pt x="109727" y="89915"/>
                </a:lnTo>
                <a:lnTo>
                  <a:pt x="73151" y="91439"/>
                </a:lnTo>
                <a:lnTo>
                  <a:pt x="50291" y="91439"/>
                </a:lnTo>
                <a:lnTo>
                  <a:pt x="45720" y="92963"/>
                </a:lnTo>
                <a:lnTo>
                  <a:pt x="0" y="92963"/>
                </a:lnTo>
                <a:lnTo>
                  <a:pt x="1524" y="944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1" name="Google Shape;1341;p55"/>
          <p:cNvSpPr/>
          <p:nvPr/>
        </p:nvSpPr>
        <p:spPr>
          <a:xfrm>
            <a:off x="3860291" y="2331719"/>
            <a:ext cx="190500" cy="188975"/>
          </a:xfrm>
          <a:custGeom>
            <a:rect b="b" l="l" r="r" t="t"/>
            <a:pathLst>
              <a:path extrusionOk="0" h="188975" w="190500">
                <a:moveTo>
                  <a:pt x="1524" y="188975"/>
                </a:moveTo>
                <a:lnTo>
                  <a:pt x="4572" y="187451"/>
                </a:lnTo>
                <a:lnTo>
                  <a:pt x="27432" y="176784"/>
                </a:lnTo>
                <a:lnTo>
                  <a:pt x="36575" y="170687"/>
                </a:lnTo>
                <a:lnTo>
                  <a:pt x="47244" y="166116"/>
                </a:lnTo>
                <a:lnTo>
                  <a:pt x="56387" y="160020"/>
                </a:lnTo>
                <a:lnTo>
                  <a:pt x="47244" y="164592"/>
                </a:lnTo>
                <a:lnTo>
                  <a:pt x="36575" y="169163"/>
                </a:lnTo>
                <a:lnTo>
                  <a:pt x="25908" y="175260"/>
                </a:lnTo>
                <a:lnTo>
                  <a:pt x="4572" y="185928"/>
                </a:lnTo>
                <a:lnTo>
                  <a:pt x="0" y="187451"/>
                </a:lnTo>
                <a:lnTo>
                  <a:pt x="1524" y="188975"/>
                </a:lnTo>
                <a:close/>
              </a:path>
              <a:path extrusionOk="0" h="188975" w="190500">
                <a:moveTo>
                  <a:pt x="62484" y="158496"/>
                </a:moveTo>
                <a:lnTo>
                  <a:pt x="67056" y="155448"/>
                </a:lnTo>
                <a:lnTo>
                  <a:pt x="85344" y="144780"/>
                </a:lnTo>
                <a:lnTo>
                  <a:pt x="92963" y="138684"/>
                </a:lnTo>
                <a:lnTo>
                  <a:pt x="83820" y="143256"/>
                </a:lnTo>
                <a:lnTo>
                  <a:pt x="67056" y="153924"/>
                </a:lnTo>
                <a:lnTo>
                  <a:pt x="60960" y="156972"/>
                </a:lnTo>
                <a:lnTo>
                  <a:pt x="56387" y="160020"/>
                </a:lnTo>
                <a:lnTo>
                  <a:pt x="62484" y="158496"/>
                </a:lnTo>
                <a:close/>
              </a:path>
              <a:path extrusionOk="0" h="188975" w="190500">
                <a:moveTo>
                  <a:pt x="100584" y="132587"/>
                </a:moveTo>
                <a:lnTo>
                  <a:pt x="92963" y="138684"/>
                </a:lnTo>
                <a:lnTo>
                  <a:pt x="102108" y="134112"/>
                </a:lnTo>
                <a:lnTo>
                  <a:pt x="117348" y="123444"/>
                </a:lnTo>
                <a:lnTo>
                  <a:pt x="131063" y="111251"/>
                </a:lnTo>
                <a:lnTo>
                  <a:pt x="137160" y="106680"/>
                </a:lnTo>
                <a:lnTo>
                  <a:pt x="143256" y="100584"/>
                </a:lnTo>
                <a:lnTo>
                  <a:pt x="153924" y="88392"/>
                </a:lnTo>
                <a:lnTo>
                  <a:pt x="163067" y="76200"/>
                </a:lnTo>
                <a:lnTo>
                  <a:pt x="167639" y="70104"/>
                </a:lnTo>
                <a:lnTo>
                  <a:pt x="170687" y="64008"/>
                </a:lnTo>
                <a:lnTo>
                  <a:pt x="166115" y="68580"/>
                </a:lnTo>
                <a:lnTo>
                  <a:pt x="161544" y="76200"/>
                </a:lnTo>
                <a:lnTo>
                  <a:pt x="152400" y="86868"/>
                </a:lnTo>
                <a:lnTo>
                  <a:pt x="141732" y="99060"/>
                </a:lnTo>
                <a:lnTo>
                  <a:pt x="135636" y="105156"/>
                </a:lnTo>
                <a:lnTo>
                  <a:pt x="129539" y="109728"/>
                </a:lnTo>
                <a:lnTo>
                  <a:pt x="115824" y="121920"/>
                </a:lnTo>
                <a:lnTo>
                  <a:pt x="100584" y="132587"/>
                </a:lnTo>
                <a:close/>
              </a:path>
              <a:path extrusionOk="0" h="188975" w="190500">
                <a:moveTo>
                  <a:pt x="190500" y="1524"/>
                </a:moveTo>
                <a:lnTo>
                  <a:pt x="188975" y="0"/>
                </a:lnTo>
                <a:lnTo>
                  <a:pt x="187451" y="13716"/>
                </a:lnTo>
                <a:lnTo>
                  <a:pt x="185927" y="25908"/>
                </a:lnTo>
                <a:lnTo>
                  <a:pt x="184403" y="28956"/>
                </a:lnTo>
                <a:lnTo>
                  <a:pt x="182879" y="32004"/>
                </a:lnTo>
                <a:lnTo>
                  <a:pt x="181356" y="38100"/>
                </a:lnTo>
                <a:lnTo>
                  <a:pt x="178308" y="45720"/>
                </a:lnTo>
                <a:lnTo>
                  <a:pt x="176784" y="51816"/>
                </a:lnTo>
                <a:lnTo>
                  <a:pt x="173736" y="57912"/>
                </a:lnTo>
                <a:lnTo>
                  <a:pt x="170687" y="64008"/>
                </a:lnTo>
                <a:lnTo>
                  <a:pt x="175260" y="57912"/>
                </a:lnTo>
                <a:lnTo>
                  <a:pt x="178308" y="51816"/>
                </a:lnTo>
                <a:lnTo>
                  <a:pt x="179832" y="45720"/>
                </a:lnTo>
                <a:lnTo>
                  <a:pt x="182879" y="39624"/>
                </a:lnTo>
                <a:lnTo>
                  <a:pt x="184403" y="33528"/>
                </a:lnTo>
                <a:lnTo>
                  <a:pt x="185927" y="28956"/>
                </a:lnTo>
                <a:lnTo>
                  <a:pt x="187451" y="25908"/>
                </a:lnTo>
                <a:lnTo>
                  <a:pt x="188975" y="13716"/>
                </a:lnTo>
                <a:lnTo>
                  <a:pt x="190500" y="15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2" name="Google Shape;1342;p55"/>
          <p:cNvSpPr/>
          <p:nvPr/>
        </p:nvSpPr>
        <p:spPr>
          <a:xfrm>
            <a:off x="3721607" y="2470403"/>
            <a:ext cx="67056" cy="22860"/>
          </a:xfrm>
          <a:custGeom>
            <a:rect b="b" l="l" r="r" t="t"/>
            <a:pathLst>
              <a:path extrusionOk="0" h="22860" w="67056">
                <a:moveTo>
                  <a:pt x="0" y="0"/>
                </a:moveTo>
                <a:lnTo>
                  <a:pt x="0" y="1524"/>
                </a:lnTo>
                <a:lnTo>
                  <a:pt x="65532" y="22860"/>
                </a:lnTo>
                <a:lnTo>
                  <a:pt x="67056" y="21336"/>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3" name="Google Shape;1343;p55"/>
          <p:cNvSpPr/>
          <p:nvPr/>
        </p:nvSpPr>
        <p:spPr>
          <a:xfrm>
            <a:off x="3721607" y="2331719"/>
            <a:ext cx="147828" cy="140208"/>
          </a:xfrm>
          <a:custGeom>
            <a:rect b="b" l="l" r="r" t="t"/>
            <a:pathLst>
              <a:path extrusionOk="0" h="140208" w="147828">
                <a:moveTo>
                  <a:pt x="114300" y="65532"/>
                </a:moveTo>
                <a:lnTo>
                  <a:pt x="106680" y="74675"/>
                </a:lnTo>
                <a:lnTo>
                  <a:pt x="115824" y="65532"/>
                </a:lnTo>
                <a:lnTo>
                  <a:pt x="118872" y="60960"/>
                </a:lnTo>
                <a:lnTo>
                  <a:pt x="114300" y="65532"/>
                </a:lnTo>
                <a:close/>
              </a:path>
              <a:path extrusionOk="0" h="140208" w="147828">
                <a:moveTo>
                  <a:pt x="144780" y="15240"/>
                </a:moveTo>
                <a:lnTo>
                  <a:pt x="144780" y="12192"/>
                </a:lnTo>
                <a:lnTo>
                  <a:pt x="146304" y="10668"/>
                </a:lnTo>
                <a:lnTo>
                  <a:pt x="147828" y="1524"/>
                </a:lnTo>
                <a:lnTo>
                  <a:pt x="146304" y="0"/>
                </a:lnTo>
                <a:lnTo>
                  <a:pt x="144780" y="10668"/>
                </a:lnTo>
                <a:lnTo>
                  <a:pt x="143256" y="12192"/>
                </a:lnTo>
                <a:lnTo>
                  <a:pt x="143256" y="15240"/>
                </a:lnTo>
                <a:lnTo>
                  <a:pt x="141732" y="19812"/>
                </a:lnTo>
                <a:lnTo>
                  <a:pt x="138684" y="28956"/>
                </a:lnTo>
                <a:lnTo>
                  <a:pt x="134112" y="38100"/>
                </a:lnTo>
                <a:lnTo>
                  <a:pt x="128016" y="47244"/>
                </a:lnTo>
                <a:lnTo>
                  <a:pt x="124968" y="51816"/>
                </a:lnTo>
                <a:lnTo>
                  <a:pt x="121920" y="56387"/>
                </a:lnTo>
                <a:lnTo>
                  <a:pt x="118872" y="60960"/>
                </a:lnTo>
                <a:lnTo>
                  <a:pt x="123444" y="57912"/>
                </a:lnTo>
                <a:lnTo>
                  <a:pt x="123444" y="56387"/>
                </a:lnTo>
                <a:lnTo>
                  <a:pt x="126492" y="51816"/>
                </a:lnTo>
                <a:lnTo>
                  <a:pt x="129540" y="47244"/>
                </a:lnTo>
                <a:lnTo>
                  <a:pt x="135636" y="39624"/>
                </a:lnTo>
                <a:lnTo>
                  <a:pt x="140208" y="28956"/>
                </a:lnTo>
                <a:lnTo>
                  <a:pt x="143256" y="19812"/>
                </a:lnTo>
                <a:lnTo>
                  <a:pt x="144780" y="15240"/>
                </a:lnTo>
                <a:close/>
              </a:path>
              <a:path extrusionOk="0" h="140208" w="147828">
                <a:moveTo>
                  <a:pt x="16763" y="131063"/>
                </a:moveTo>
                <a:lnTo>
                  <a:pt x="24384" y="128016"/>
                </a:lnTo>
                <a:lnTo>
                  <a:pt x="33528" y="123444"/>
                </a:lnTo>
                <a:lnTo>
                  <a:pt x="47244" y="115824"/>
                </a:lnTo>
                <a:lnTo>
                  <a:pt x="54863" y="112775"/>
                </a:lnTo>
                <a:lnTo>
                  <a:pt x="62484" y="108204"/>
                </a:lnTo>
                <a:lnTo>
                  <a:pt x="74675" y="100584"/>
                </a:lnTo>
                <a:lnTo>
                  <a:pt x="74675" y="99060"/>
                </a:lnTo>
                <a:lnTo>
                  <a:pt x="77724" y="97536"/>
                </a:lnTo>
                <a:lnTo>
                  <a:pt x="80772" y="96012"/>
                </a:lnTo>
                <a:lnTo>
                  <a:pt x="86868" y="91440"/>
                </a:lnTo>
                <a:lnTo>
                  <a:pt x="97536" y="83820"/>
                </a:lnTo>
                <a:lnTo>
                  <a:pt x="102108" y="79248"/>
                </a:lnTo>
                <a:lnTo>
                  <a:pt x="106680" y="74675"/>
                </a:lnTo>
                <a:lnTo>
                  <a:pt x="106680" y="73151"/>
                </a:lnTo>
                <a:lnTo>
                  <a:pt x="100584" y="77724"/>
                </a:lnTo>
                <a:lnTo>
                  <a:pt x="96012" y="82296"/>
                </a:lnTo>
                <a:lnTo>
                  <a:pt x="85344" y="89916"/>
                </a:lnTo>
                <a:lnTo>
                  <a:pt x="79248" y="94487"/>
                </a:lnTo>
                <a:lnTo>
                  <a:pt x="76200" y="96012"/>
                </a:lnTo>
                <a:lnTo>
                  <a:pt x="73151" y="99060"/>
                </a:lnTo>
                <a:lnTo>
                  <a:pt x="60960" y="106680"/>
                </a:lnTo>
                <a:lnTo>
                  <a:pt x="53340" y="111251"/>
                </a:lnTo>
                <a:lnTo>
                  <a:pt x="47244" y="114300"/>
                </a:lnTo>
                <a:lnTo>
                  <a:pt x="32004" y="121920"/>
                </a:lnTo>
                <a:lnTo>
                  <a:pt x="24384" y="126492"/>
                </a:lnTo>
                <a:lnTo>
                  <a:pt x="16763" y="129540"/>
                </a:lnTo>
                <a:lnTo>
                  <a:pt x="0" y="138684"/>
                </a:lnTo>
                <a:lnTo>
                  <a:pt x="0" y="140208"/>
                </a:lnTo>
                <a:lnTo>
                  <a:pt x="16763" y="13106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4" name="Google Shape;1344;p55"/>
          <p:cNvSpPr/>
          <p:nvPr/>
        </p:nvSpPr>
        <p:spPr>
          <a:xfrm>
            <a:off x="3681983" y="2332481"/>
            <a:ext cx="91439" cy="0"/>
          </a:xfrm>
          <a:custGeom>
            <a:rect b="b" l="l" r="r" t="t"/>
            <a:pathLst>
              <a:path extrusionOk="0" h="120000" w="91439">
                <a:moveTo>
                  <a:pt x="0" y="0"/>
                </a:moveTo>
                <a:lnTo>
                  <a:pt x="91439"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5" name="Google Shape;1345;p55"/>
          <p:cNvSpPr/>
          <p:nvPr/>
        </p:nvSpPr>
        <p:spPr>
          <a:xfrm>
            <a:off x="2697479" y="2332481"/>
            <a:ext cx="85343" cy="0"/>
          </a:xfrm>
          <a:custGeom>
            <a:rect b="b" l="l" r="r" t="t"/>
            <a:pathLst>
              <a:path extrusionOk="0" h="120000" w="85343">
                <a:moveTo>
                  <a:pt x="0" y="0"/>
                </a:moveTo>
                <a:lnTo>
                  <a:pt x="85343"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6" name="Google Shape;1346;p55"/>
          <p:cNvSpPr/>
          <p:nvPr/>
        </p:nvSpPr>
        <p:spPr>
          <a:xfrm>
            <a:off x="3326891" y="2495676"/>
            <a:ext cx="1524" cy="39370"/>
          </a:xfrm>
          <a:custGeom>
            <a:rect b="b" l="l" r="r" t="t"/>
            <a:pathLst>
              <a:path extrusionOk="0" h="39370" w="1524">
                <a:moveTo>
                  <a:pt x="0" y="39370"/>
                </a:moveTo>
                <a:lnTo>
                  <a:pt x="1524" y="39370"/>
                </a:lnTo>
                <a:lnTo>
                  <a:pt x="1524" y="0"/>
                </a:lnTo>
                <a:lnTo>
                  <a:pt x="0" y="0"/>
                </a:lnTo>
                <a:lnTo>
                  <a:pt x="0" y="3937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7" name="Google Shape;1347;p55"/>
          <p:cNvSpPr/>
          <p:nvPr/>
        </p:nvSpPr>
        <p:spPr>
          <a:xfrm>
            <a:off x="3326891" y="2571876"/>
            <a:ext cx="1524" cy="40894"/>
          </a:xfrm>
          <a:custGeom>
            <a:rect b="b" l="l" r="r" t="t"/>
            <a:pathLst>
              <a:path extrusionOk="0" h="40894" w="1524">
                <a:moveTo>
                  <a:pt x="0" y="40894"/>
                </a:moveTo>
                <a:lnTo>
                  <a:pt x="1524" y="40894"/>
                </a:lnTo>
                <a:lnTo>
                  <a:pt x="1524" y="0"/>
                </a:lnTo>
                <a:lnTo>
                  <a:pt x="0" y="0"/>
                </a:lnTo>
                <a:lnTo>
                  <a:pt x="0" y="4089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8" name="Google Shape;1348;p55"/>
          <p:cNvSpPr/>
          <p:nvPr/>
        </p:nvSpPr>
        <p:spPr>
          <a:xfrm>
            <a:off x="3326891" y="2535300"/>
            <a:ext cx="1524" cy="36322"/>
          </a:xfrm>
          <a:custGeom>
            <a:rect b="b" l="l" r="r" t="t"/>
            <a:pathLst>
              <a:path extrusionOk="0" h="36322" w="1524">
                <a:moveTo>
                  <a:pt x="0" y="36322"/>
                </a:moveTo>
                <a:lnTo>
                  <a:pt x="1524" y="36322"/>
                </a:lnTo>
                <a:lnTo>
                  <a:pt x="1524" y="0"/>
                </a:lnTo>
                <a:lnTo>
                  <a:pt x="0" y="0"/>
                </a:lnTo>
                <a:lnTo>
                  <a:pt x="0" y="3632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9" name="Google Shape;1349;p55"/>
          <p:cNvSpPr/>
          <p:nvPr/>
        </p:nvSpPr>
        <p:spPr>
          <a:xfrm>
            <a:off x="3326891" y="2457576"/>
            <a:ext cx="1524" cy="37846"/>
          </a:xfrm>
          <a:custGeom>
            <a:rect b="b" l="l" r="r" t="t"/>
            <a:pathLst>
              <a:path extrusionOk="0" h="37846" w="1524">
                <a:moveTo>
                  <a:pt x="0" y="37846"/>
                </a:moveTo>
                <a:lnTo>
                  <a:pt x="1524" y="37846"/>
                </a:lnTo>
                <a:lnTo>
                  <a:pt x="1524" y="0"/>
                </a:lnTo>
                <a:lnTo>
                  <a:pt x="0" y="0"/>
                </a:lnTo>
                <a:lnTo>
                  <a:pt x="0" y="3784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0" name="Google Shape;1350;p55"/>
          <p:cNvSpPr/>
          <p:nvPr/>
        </p:nvSpPr>
        <p:spPr>
          <a:xfrm>
            <a:off x="3326891" y="2418587"/>
            <a:ext cx="249936" cy="39624"/>
          </a:xfrm>
          <a:custGeom>
            <a:rect b="b" l="l" r="r" t="t"/>
            <a:pathLst>
              <a:path extrusionOk="0" h="39624" w="249936">
                <a:moveTo>
                  <a:pt x="1524" y="39624"/>
                </a:moveTo>
                <a:lnTo>
                  <a:pt x="36575" y="39624"/>
                </a:lnTo>
                <a:lnTo>
                  <a:pt x="53339" y="38100"/>
                </a:lnTo>
                <a:lnTo>
                  <a:pt x="70103" y="36575"/>
                </a:lnTo>
                <a:lnTo>
                  <a:pt x="86868" y="35051"/>
                </a:lnTo>
                <a:lnTo>
                  <a:pt x="103632" y="33527"/>
                </a:lnTo>
                <a:lnTo>
                  <a:pt x="118872" y="32003"/>
                </a:lnTo>
                <a:lnTo>
                  <a:pt x="128015" y="30479"/>
                </a:lnTo>
                <a:lnTo>
                  <a:pt x="135636" y="30479"/>
                </a:lnTo>
                <a:lnTo>
                  <a:pt x="150875" y="27431"/>
                </a:lnTo>
                <a:lnTo>
                  <a:pt x="166115" y="24383"/>
                </a:lnTo>
                <a:lnTo>
                  <a:pt x="172212" y="22860"/>
                </a:lnTo>
                <a:lnTo>
                  <a:pt x="179832" y="21336"/>
                </a:lnTo>
                <a:lnTo>
                  <a:pt x="187451" y="19812"/>
                </a:lnTo>
                <a:lnTo>
                  <a:pt x="195072" y="18287"/>
                </a:lnTo>
                <a:lnTo>
                  <a:pt x="208787" y="13715"/>
                </a:lnTo>
                <a:lnTo>
                  <a:pt x="224027" y="10667"/>
                </a:lnTo>
                <a:lnTo>
                  <a:pt x="236220" y="6095"/>
                </a:lnTo>
                <a:lnTo>
                  <a:pt x="249936" y="1524"/>
                </a:lnTo>
                <a:lnTo>
                  <a:pt x="249936" y="0"/>
                </a:lnTo>
                <a:lnTo>
                  <a:pt x="236220" y="4572"/>
                </a:lnTo>
                <a:lnTo>
                  <a:pt x="222503" y="9143"/>
                </a:lnTo>
                <a:lnTo>
                  <a:pt x="208787" y="12191"/>
                </a:lnTo>
                <a:lnTo>
                  <a:pt x="195072" y="16763"/>
                </a:lnTo>
                <a:lnTo>
                  <a:pt x="187451" y="18287"/>
                </a:lnTo>
                <a:lnTo>
                  <a:pt x="179832" y="19812"/>
                </a:lnTo>
                <a:lnTo>
                  <a:pt x="172212" y="21336"/>
                </a:lnTo>
                <a:lnTo>
                  <a:pt x="166115" y="22860"/>
                </a:lnTo>
                <a:lnTo>
                  <a:pt x="150875" y="25907"/>
                </a:lnTo>
                <a:lnTo>
                  <a:pt x="135636" y="28955"/>
                </a:lnTo>
                <a:lnTo>
                  <a:pt x="126491" y="28955"/>
                </a:lnTo>
                <a:lnTo>
                  <a:pt x="118872" y="30479"/>
                </a:lnTo>
                <a:lnTo>
                  <a:pt x="103632" y="32003"/>
                </a:lnTo>
                <a:lnTo>
                  <a:pt x="86868" y="33527"/>
                </a:lnTo>
                <a:lnTo>
                  <a:pt x="70103" y="35051"/>
                </a:lnTo>
                <a:lnTo>
                  <a:pt x="53339" y="36575"/>
                </a:lnTo>
                <a:lnTo>
                  <a:pt x="36575" y="38100"/>
                </a:lnTo>
                <a:lnTo>
                  <a:pt x="0" y="38100"/>
                </a:lnTo>
                <a:lnTo>
                  <a:pt x="1524" y="396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1" name="Google Shape;1351;p55"/>
          <p:cNvSpPr/>
          <p:nvPr/>
        </p:nvSpPr>
        <p:spPr>
          <a:xfrm>
            <a:off x="3576827" y="2418587"/>
            <a:ext cx="70103" cy="25907"/>
          </a:xfrm>
          <a:custGeom>
            <a:rect b="b" l="l" r="r" t="t"/>
            <a:pathLst>
              <a:path extrusionOk="0" h="25907" w="70103">
                <a:moveTo>
                  <a:pt x="70103" y="25907"/>
                </a:moveTo>
                <a:lnTo>
                  <a:pt x="70103" y="24383"/>
                </a:lnTo>
                <a:lnTo>
                  <a:pt x="0" y="0"/>
                </a:lnTo>
                <a:lnTo>
                  <a:pt x="0" y="1524"/>
                </a:lnTo>
                <a:lnTo>
                  <a:pt x="70103" y="2590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2" name="Google Shape;1352;p55"/>
          <p:cNvSpPr/>
          <p:nvPr/>
        </p:nvSpPr>
        <p:spPr>
          <a:xfrm>
            <a:off x="3869435" y="2332481"/>
            <a:ext cx="85344" cy="0"/>
          </a:xfrm>
          <a:custGeom>
            <a:rect b="b" l="l" r="r" t="t"/>
            <a:pathLst>
              <a:path extrusionOk="0" h="120000" w="85344">
                <a:moveTo>
                  <a:pt x="0" y="0"/>
                </a:moveTo>
                <a:lnTo>
                  <a:pt x="8534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3" name="Google Shape;1353;p55"/>
          <p:cNvSpPr/>
          <p:nvPr/>
        </p:nvSpPr>
        <p:spPr>
          <a:xfrm>
            <a:off x="2813303" y="2528315"/>
            <a:ext cx="515111" cy="85343"/>
          </a:xfrm>
          <a:custGeom>
            <a:rect b="b" l="l" r="r" t="t"/>
            <a:pathLst>
              <a:path extrusionOk="0" h="85343" w="515111">
                <a:moveTo>
                  <a:pt x="515111" y="83819"/>
                </a:moveTo>
                <a:lnTo>
                  <a:pt x="473963" y="83819"/>
                </a:lnTo>
                <a:lnTo>
                  <a:pt x="435863" y="82295"/>
                </a:lnTo>
                <a:lnTo>
                  <a:pt x="400811" y="80771"/>
                </a:lnTo>
                <a:lnTo>
                  <a:pt x="365759" y="77723"/>
                </a:lnTo>
                <a:lnTo>
                  <a:pt x="330707" y="74675"/>
                </a:lnTo>
                <a:lnTo>
                  <a:pt x="295656" y="71627"/>
                </a:lnTo>
                <a:lnTo>
                  <a:pt x="263652" y="67055"/>
                </a:lnTo>
                <a:lnTo>
                  <a:pt x="231648" y="62483"/>
                </a:lnTo>
                <a:lnTo>
                  <a:pt x="198119" y="56387"/>
                </a:lnTo>
                <a:lnTo>
                  <a:pt x="167640" y="50291"/>
                </a:lnTo>
                <a:lnTo>
                  <a:pt x="138684" y="44195"/>
                </a:lnTo>
                <a:lnTo>
                  <a:pt x="109728" y="36575"/>
                </a:lnTo>
                <a:lnTo>
                  <a:pt x="80772" y="27432"/>
                </a:lnTo>
                <a:lnTo>
                  <a:pt x="53340" y="19812"/>
                </a:lnTo>
                <a:lnTo>
                  <a:pt x="25907" y="10667"/>
                </a:lnTo>
                <a:lnTo>
                  <a:pt x="0" y="0"/>
                </a:lnTo>
                <a:lnTo>
                  <a:pt x="0" y="1524"/>
                </a:lnTo>
                <a:lnTo>
                  <a:pt x="25907" y="12191"/>
                </a:lnTo>
                <a:lnTo>
                  <a:pt x="53340" y="21336"/>
                </a:lnTo>
                <a:lnTo>
                  <a:pt x="80772" y="28955"/>
                </a:lnTo>
                <a:lnTo>
                  <a:pt x="109728" y="38099"/>
                </a:lnTo>
                <a:lnTo>
                  <a:pt x="138684" y="45719"/>
                </a:lnTo>
                <a:lnTo>
                  <a:pt x="167640" y="51815"/>
                </a:lnTo>
                <a:lnTo>
                  <a:pt x="198119" y="57911"/>
                </a:lnTo>
                <a:lnTo>
                  <a:pt x="230124" y="64007"/>
                </a:lnTo>
                <a:lnTo>
                  <a:pt x="262128" y="68579"/>
                </a:lnTo>
                <a:lnTo>
                  <a:pt x="295656" y="73151"/>
                </a:lnTo>
                <a:lnTo>
                  <a:pt x="330707" y="76199"/>
                </a:lnTo>
                <a:lnTo>
                  <a:pt x="364235" y="79247"/>
                </a:lnTo>
                <a:lnTo>
                  <a:pt x="400811" y="82295"/>
                </a:lnTo>
                <a:lnTo>
                  <a:pt x="435863" y="83819"/>
                </a:lnTo>
                <a:lnTo>
                  <a:pt x="473963" y="85343"/>
                </a:lnTo>
                <a:lnTo>
                  <a:pt x="512063" y="85343"/>
                </a:lnTo>
                <a:lnTo>
                  <a:pt x="515111" y="838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4" name="Google Shape;1354;p55"/>
          <p:cNvSpPr/>
          <p:nvPr/>
        </p:nvSpPr>
        <p:spPr>
          <a:xfrm>
            <a:off x="2695955" y="2165603"/>
            <a:ext cx="161544" cy="167639"/>
          </a:xfrm>
          <a:custGeom>
            <a:rect b="b" l="l" r="r" t="t"/>
            <a:pathLst>
              <a:path extrusionOk="0" h="167639" w="161544">
                <a:moveTo>
                  <a:pt x="24383" y="97536"/>
                </a:moveTo>
                <a:lnTo>
                  <a:pt x="30479" y="88391"/>
                </a:lnTo>
                <a:lnTo>
                  <a:pt x="38100" y="79248"/>
                </a:lnTo>
                <a:lnTo>
                  <a:pt x="47243" y="70103"/>
                </a:lnTo>
                <a:lnTo>
                  <a:pt x="56387" y="62484"/>
                </a:lnTo>
                <a:lnTo>
                  <a:pt x="65531" y="54863"/>
                </a:lnTo>
                <a:lnTo>
                  <a:pt x="77723" y="45720"/>
                </a:lnTo>
                <a:lnTo>
                  <a:pt x="88391" y="38100"/>
                </a:lnTo>
                <a:lnTo>
                  <a:pt x="102107" y="30479"/>
                </a:lnTo>
                <a:lnTo>
                  <a:pt x="115823" y="22860"/>
                </a:lnTo>
                <a:lnTo>
                  <a:pt x="129539" y="15239"/>
                </a:lnTo>
                <a:lnTo>
                  <a:pt x="144779" y="7620"/>
                </a:lnTo>
                <a:lnTo>
                  <a:pt x="161544" y="1524"/>
                </a:lnTo>
                <a:lnTo>
                  <a:pt x="161544" y="0"/>
                </a:lnTo>
                <a:lnTo>
                  <a:pt x="144779" y="6096"/>
                </a:lnTo>
                <a:lnTo>
                  <a:pt x="129539" y="13715"/>
                </a:lnTo>
                <a:lnTo>
                  <a:pt x="114300" y="21336"/>
                </a:lnTo>
                <a:lnTo>
                  <a:pt x="100583" y="28956"/>
                </a:lnTo>
                <a:lnTo>
                  <a:pt x="88391" y="36575"/>
                </a:lnTo>
                <a:lnTo>
                  <a:pt x="76200" y="44196"/>
                </a:lnTo>
                <a:lnTo>
                  <a:pt x="65531" y="53339"/>
                </a:lnTo>
                <a:lnTo>
                  <a:pt x="54863" y="60960"/>
                </a:lnTo>
                <a:lnTo>
                  <a:pt x="45719" y="70103"/>
                </a:lnTo>
                <a:lnTo>
                  <a:pt x="38100" y="77724"/>
                </a:lnTo>
                <a:lnTo>
                  <a:pt x="30479" y="86867"/>
                </a:lnTo>
                <a:lnTo>
                  <a:pt x="22859" y="96012"/>
                </a:lnTo>
                <a:lnTo>
                  <a:pt x="16763" y="105156"/>
                </a:lnTo>
                <a:lnTo>
                  <a:pt x="12191" y="114300"/>
                </a:lnTo>
                <a:lnTo>
                  <a:pt x="7619" y="123444"/>
                </a:lnTo>
                <a:lnTo>
                  <a:pt x="6095" y="134112"/>
                </a:lnTo>
                <a:lnTo>
                  <a:pt x="1523" y="152400"/>
                </a:lnTo>
                <a:lnTo>
                  <a:pt x="1523" y="153924"/>
                </a:lnTo>
                <a:lnTo>
                  <a:pt x="0" y="166115"/>
                </a:lnTo>
                <a:lnTo>
                  <a:pt x="1523" y="167639"/>
                </a:lnTo>
                <a:lnTo>
                  <a:pt x="3047" y="153924"/>
                </a:lnTo>
                <a:lnTo>
                  <a:pt x="7619" y="134112"/>
                </a:lnTo>
                <a:lnTo>
                  <a:pt x="9143" y="124967"/>
                </a:lnTo>
                <a:lnTo>
                  <a:pt x="13715" y="115824"/>
                </a:lnTo>
                <a:lnTo>
                  <a:pt x="18287" y="106679"/>
                </a:lnTo>
                <a:lnTo>
                  <a:pt x="24383" y="9753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5" name="Google Shape;1355;p55"/>
          <p:cNvSpPr/>
          <p:nvPr/>
        </p:nvSpPr>
        <p:spPr>
          <a:xfrm>
            <a:off x="2604515" y="2141219"/>
            <a:ext cx="190500" cy="192024"/>
          </a:xfrm>
          <a:custGeom>
            <a:rect b="b" l="l" r="r" t="t"/>
            <a:pathLst>
              <a:path extrusionOk="0" h="192024" w="190500">
                <a:moveTo>
                  <a:pt x="13716" y="135636"/>
                </a:moveTo>
                <a:lnTo>
                  <a:pt x="9143" y="146304"/>
                </a:lnTo>
                <a:lnTo>
                  <a:pt x="15240" y="135636"/>
                </a:lnTo>
                <a:lnTo>
                  <a:pt x="19812" y="124968"/>
                </a:lnTo>
                <a:lnTo>
                  <a:pt x="27431" y="114300"/>
                </a:lnTo>
                <a:lnTo>
                  <a:pt x="35051" y="103632"/>
                </a:lnTo>
                <a:lnTo>
                  <a:pt x="44195" y="92963"/>
                </a:lnTo>
                <a:lnTo>
                  <a:pt x="53340" y="83820"/>
                </a:lnTo>
                <a:lnTo>
                  <a:pt x="65531" y="73151"/>
                </a:lnTo>
                <a:lnTo>
                  <a:pt x="76200" y="64008"/>
                </a:lnTo>
                <a:lnTo>
                  <a:pt x="89916" y="54863"/>
                </a:lnTo>
                <a:lnTo>
                  <a:pt x="103631" y="44196"/>
                </a:lnTo>
                <a:lnTo>
                  <a:pt x="88392" y="53340"/>
                </a:lnTo>
                <a:lnTo>
                  <a:pt x="76200" y="62484"/>
                </a:lnTo>
                <a:lnTo>
                  <a:pt x="64007" y="73151"/>
                </a:lnTo>
                <a:lnTo>
                  <a:pt x="53340" y="82296"/>
                </a:lnTo>
                <a:lnTo>
                  <a:pt x="42672" y="92963"/>
                </a:lnTo>
                <a:lnTo>
                  <a:pt x="33528" y="102108"/>
                </a:lnTo>
                <a:lnTo>
                  <a:pt x="25907" y="114300"/>
                </a:lnTo>
                <a:lnTo>
                  <a:pt x="18287" y="123444"/>
                </a:lnTo>
                <a:lnTo>
                  <a:pt x="13716" y="135636"/>
                </a:lnTo>
                <a:close/>
              </a:path>
              <a:path extrusionOk="0" h="192024" w="190500">
                <a:moveTo>
                  <a:pt x="135636" y="27432"/>
                </a:moveTo>
                <a:lnTo>
                  <a:pt x="152400" y="18287"/>
                </a:lnTo>
                <a:lnTo>
                  <a:pt x="170687" y="9144"/>
                </a:lnTo>
                <a:lnTo>
                  <a:pt x="190500" y="1524"/>
                </a:lnTo>
                <a:lnTo>
                  <a:pt x="188975" y="0"/>
                </a:lnTo>
                <a:lnTo>
                  <a:pt x="170687" y="7620"/>
                </a:lnTo>
                <a:lnTo>
                  <a:pt x="152400" y="16763"/>
                </a:lnTo>
                <a:lnTo>
                  <a:pt x="134112" y="25908"/>
                </a:lnTo>
                <a:lnTo>
                  <a:pt x="118872" y="35051"/>
                </a:lnTo>
                <a:lnTo>
                  <a:pt x="103631" y="44196"/>
                </a:lnTo>
                <a:lnTo>
                  <a:pt x="118872" y="36575"/>
                </a:lnTo>
                <a:lnTo>
                  <a:pt x="135636" y="27432"/>
                </a:lnTo>
                <a:close/>
              </a:path>
              <a:path extrusionOk="0" h="192024" w="190500">
                <a:moveTo>
                  <a:pt x="3048" y="178308"/>
                </a:moveTo>
                <a:lnTo>
                  <a:pt x="3048" y="176784"/>
                </a:lnTo>
                <a:lnTo>
                  <a:pt x="4572" y="167640"/>
                </a:lnTo>
                <a:lnTo>
                  <a:pt x="6095" y="158496"/>
                </a:lnTo>
                <a:lnTo>
                  <a:pt x="9143" y="146304"/>
                </a:lnTo>
                <a:lnTo>
                  <a:pt x="4572" y="158496"/>
                </a:lnTo>
                <a:lnTo>
                  <a:pt x="3048" y="167640"/>
                </a:lnTo>
                <a:lnTo>
                  <a:pt x="1524" y="176784"/>
                </a:lnTo>
                <a:lnTo>
                  <a:pt x="1524" y="178308"/>
                </a:lnTo>
                <a:lnTo>
                  <a:pt x="0" y="190500"/>
                </a:lnTo>
                <a:lnTo>
                  <a:pt x="1524" y="192024"/>
                </a:lnTo>
                <a:lnTo>
                  <a:pt x="3048" y="17830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6" name="Google Shape;1356;p55"/>
          <p:cNvSpPr/>
          <p:nvPr/>
        </p:nvSpPr>
        <p:spPr>
          <a:xfrm>
            <a:off x="2857499" y="2081783"/>
            <a:ext cx="470915" cy="85344"/>
          </a:xfrm>
          <a:custGeom>
            <a:rect b="b" l="l" r="r" t="t"/>
            <a:pathLst>
              <a:path extrusionOk="0" h="85344" w="470915">
                <a:moveTo>
                  <a:pt x="0" y="83820"/>
                </a:moveTo>
                <a:lnTo>
                  <a:pt x="0" y="85344"/>
                </a:lnTo>
                <a:lnTo>
                  <a:pt x="10667" y="80772"/>
                </a:lnTo>
                <a:lnTo>
                  <a:pt x="22859" y="76200"/>
                </a:lnTo>
                <a:lnTo>
                  <a:pt x="60959" y="62484"/>
                </a:lnTo>
                <a:lnTo>
                  <a:pt x="82295" y="54864"/>
                </a:lnTo>
                <a:lnTo>
                  <a:pt x="105156" y="47244"/>
                </a:lnTo>
                <a:lnTo>
                  <a:pt x="128015" y="41148"/>
                </a:lnTo>
                <a:lnTo>
                  <a:pt x="150875" y="35052"/>
                </a:lnTo>
                <a:lnTo>
                  <a:pt x="175259" y="30480"/>
                </a:lnTo>
                <a:lnTo>
                  <a:pt x="199644" y="25908"/>
                </a:lnTo>
                <a:lnTo>
                  <a:pt x="224027" y="21336"/>
                </a:lnTo>
                <a:lnTo>
                  <a:pt x="249935" y="16764"/>
                </a:lnTo>
                <a:lnTo>
                  <a:pt x="275843" y="13716"/>
                </a:lnTo>
                <a:lnTo>
                  <a:pt x="301751" y="10668"/>
                </a:lnTo>
                <a:lnTo>
                  <a:pt x="329183" y="7620"/>
                </a:lnTo>
                <a:lnTo>
                  <a:pt x="356615" y="6096"/>
                </a:lnTo>
                <a:lnTo>
                  <a:pt x="384047" y="4572"/>
                </a:lnTo>
                <a:lnTo>
                  <a:pt x="411479" y="3048"/>
                </a:lnTo>
                <a:lnTo>
                  <a:pt x="440435" y="1524"/>
                </a:lnTo>
                <a:lnTo>
                  <a:pt x="470915" y="1524"/>
                </a:lnTo>
                <a:lnTo>
                  <a:pt x="470915" y="0"/>
                </a:lnTo>
                <a:lnTo>
                  <a:pt x="440435" y="0"/>
                </a:lnTo>
                <a:lnTo>
                  <a:pt x="411479" y="1524"/>
                </a:lnTo>
                <a:lnTo>
                  <a:pt x="384047" y="3048"/>
                </a:lnTo>
                <a:lnTo>
                  <a:pt x="356615" y="4572"/>
                </a:lnTo>
                <a:lnTo>
                  <a:pt x="329183" y="6096"/>
                </a:lnTo>
                <a:lnTo>
                  <a:pt x="301751" y="9144"/>
                </a:lnTo>
                <a:lnTo>
                  <a:pt x="275843" y="12192"/>
                </a:lnTo>
                <a:lnTo>
                  <a:pt x="249935" y="15240"/>
                </a:lnTo>
                <a:lnTo>
                  <a:pt x="224027" y="19812"/>
                </a:lnTo>
                <a:lnTo>
                  <a:pt x="199644" y="24384"/>
                </a:lnTo>
                <a:lnTo>
                  <a:pt x="173735" y="28956"/>
                </a:lnTo>
                <a:lnTo>
                  <a:pt x="150875" y="33528"/>
                </a:lnTo>
                <a:lnTo>
                  <a:pt x="126491" y="39624"/>
                </a:lnTo>
                <a:lnTo>
                  <a:pt x="103631" y="45720"/>
                </a:lnTo>
                <a:lnTo>
                  <a:pt x="82295" y="53340"/>
                </a:lnTo>
                <a:lnTo>
                  <a:pt x="59435" y="60960"/>
                </a:lnTo>
                <a:lnTo>
                  <a:pt x="22859" y="74676"/>
                </a:lnTo>
                <a:lnTo>
                  <a:pt x="10667" y="79248"/>
                </a:lnTo>
                <a:lnTo>
                  <a:pt x="0" y="8382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7" name="Google Shape;1357;p55"/>
          <p:cNvSpPr/>
          <p:nvPr/>
        </p:nvSpPr>
        <p:spPr>
          <a:xfrm>
            <a:off x="2793491" y="2141219"/>
            <a:ext cx="64008" cy="25908"/>
          </a:xfrm>
          <a:custGeom>
            <a:rect b="b" l="l" r="r" t="t"/>
            <a:pathLst>
              <a:path extrusionOk="0" h="25908" w="64008">
                <a:moveTo>
                  <a:pt x="1524" y="0"/>
                </a:moveTo>
                <a:lnTo>
                  <a:pt x="0" y="1524"/>
                </a:lnTo>
                <a:lnTo>
                  <a:pt x="64008" y="25908"/>
                </a:lnTo>
                <a:lnTo>
                  <a:pt x="64008" y="24384"/>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8" name="Google Shape;1358;p55"/>
          <p:cNvSpPr/>
          <p:nvPr/>
        </p:nvSpPr>
        <p:spPr>
          <a:xfrm>
            <a:off x="2875787" y="2208275"/>
            <a:ext cx="108203" cy="124967"/>
          </a:xfrm>
          <a:custGeom>
            <a:rect b="b" l="l" r="r" t="t"/>
            <a:pathLst>
              <a:path extrusionOk="0" h="124967" w="108203">
                <a:moveTo>
                  <a:pt x="108203" y="1524"/>
                </a:moveTo>
                <a:lnTo>
                  <a:pt x="85343" y="9143"/>
                </a:lnTo>
                <a:lnTo>
                  <a:pt x="67056" y="19812"/>
                </a:lnTo>
                <a:lnTo>
                  <a:pt x="51815" y="30479"/>
                </a:lnTo>
                <a:lnTo>
                  <a:pt x="36575" y="41148"/>
                </a:lnTo>
                <a:lnTo>
                  <a:pt x="25907" y="53339"/>
                </a:lnTo>
                <a:lnTo>
                  <a:pt x="24383" y="53339"/>
                </a:lnTo>
                <a:lnTo>
                  <a:pt x="15239" y="65531"/>
                </a:lnTo>
                <a:lnTo>
                  <a:pt x="7619" y="77724"/>
                </a:lnTo>
                <a:lnTo>
                  <a:pt x="4571" y="91439"/>
                </a:lnTo>
                <a:lnTo>
                  <a:pt x="1523" y="100584"/>
                </a:lnTo>
                <a:lnTo>
                  <a:pt x="0" y="109727"/>
                </a:lnTo>
                <a:lnTo>
                  <a:pt x="0" y="117348"/>
                </a:lnTo>
                <a:lnTo>
                  <a:pt x="1523" y="124967"/>
                </a:lnTo>
                <a:lnTo>
                  <a:pt x="3047" y="123443"/>
                </a:lnTo>
                <a:lnTo>
                  <a:pt x="1523" y="117348"/>
                </a:lnTo>
                <a:lnTo>
                  <a:pt x="1523" y="109727"/>
                </a:lnTo>
                <a:lnTo>
                  <a:pt x="3047" y="100584"/>
                </a:lnTo>
                <a:lnTo>
                  <a:pt x="6095" y="91439"/>
                </a:lnTo>
                <a:lnTo>
                  <a:pt x="9143" y="77724"/>
                </a:lnTo>
                <a:lnTo>
                  <a:pt x="9143" y="79248"/>
                </a:lnTo>
                <a:lnTo>
                  <a:pt x="16763" y="65531"/>
                </a:lnTo>
                <a:lnTo>
                  <a:pt x="25907" y="54863"/>
                </a:lnTo>
                <a:lnTo>
                  <a:pt x="38100" y="42672"/>
                </a:lnTo>
                <a:lnTo>
                  <a:pt x="51815" y="32003"/>
                </a:lnTo>
                <a:lnTo>
                  <a:pt x="68579" y="21336"/>
                </a:lnTo>
                <a:lnTo>
                  <a:pt x="86868" y="10667"/>
                </a:lnTo>
                <a:lnTo>
                  <a:pt x="108203" y="15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9" name="Google Shape;1359;p55"/>
          <p:cNvSpPr/>
          <p:nvPr/>
        </p:nvSpPr>
        <p:spPr>
          <a:xfrm>
            <a:off x="2784347" y="2186939"/>
            <a:ext cx="135636" cy="144779"/>
          </a:xfrm>
          <a:custGeom>
            <a:rect b="b" l="l" r="r" t="t"/>
            <a:pathLst>
              <a:path extrusionOk="0" h="144779" w="135636">
                <a:moveTo>
                  <a:pt x="64008" y="38100"/>
                </a:moveTo>
                <a:lnTo>
                  <a:pt x="54863" y="45720"/>
                </a:lnTo>
                <a:lnTo>
                  <a:pt x="64008" y="39624"/>
                </a:lnTo>
                <a:lnTo>
                  <a:pt x="74675" y="33527"/>
                </a:lnTo>
                <a:lnTo>
                  <a:pt x="85343" y="25908"/>
                </a:lnTo>
                <a:lnTo>
                  <a:pt x="108204" y="13715"/>
                </a:lnTo>
                <a:lnTo>
                  <a:pt x="121919" y="7620"/>
                </a:lnTo>
                <a:lnTo>
                  <a:pt x="135636" y="1524"/>
                </a:lnTo>
                <a:lnTo>
                  <a:pt x="135636" y="0"/>
                </a:lnTo>
                <a:lnTo>
                  <a:pt x="120396" y="6096"/>
                </a:lnTo>
                <a:lnTo>
                  <a:pt x="108204" y="12191"/>
                </a:lnTo>
                <a:lnTo>
                  <a:pt x="83819" y="24384"/>
                </a:lnTo>
                <a:lnTo>
                  <a:pt x="73152" y="32003"/>
                </a:lnTo>
                <a:lnTo>
                  <a:pt x="64008" y="38100"/>
                </a:lnTo>
                <a:close/>
              </a:path>
              <a:path extrusionOk="0" h="144779" w="135636">
                <a:moveTo>
                  <a:pt x="1524" y="144779"/>
                </a:moveTo>
                <a:lnTo>
                  <a:pt x="1524" y="132587"/>
                </a:lnTo>
                <a:lnTo>
                  <a:pt x="3048" y="121920"/>
                </a:lnTo>
                <a:lnTo>
                  <a:pt x="6096" y="112775"/>
                </a:lnTo>
                <a:lnTo>
                  <a:pt x="7619" y="105155"/>
                </a:lnTo>
                <a:lnTo>
                  <a:pt x="10668" y="97536"/>
                </a:lnTo>
                <a:lnTo>
                  <a:pt x="19812" y="82296"/>
                </a:lnTo>
                <a:lnTo>
                  <a:pt x="32004" y="67055"/>
                </a:lnTo>
                <a:lnTo>
                  <a:pt x="38100" y="59436"/>
                </a:lnTo>
                <a:lnTo>
                  <a:pt x="30480" y="65531"/>
                </a:lnTo>
                <a:lnTo>
                  <a:pt x="18287" y="80772"/>
                </a:lnTo>
                <a:lnTo>
                  <a:pt x="9143" y="96012"/>
                </a:lnTo>
                <a:lnTo>
                  <a:pt x="6096" y="103631"/>
                </a:lnTo>
                <a:lnTo>
                  <a:pt x="6096" y="105155"/>
                </a:lnTo>
                <a:lnTo>
                  <a:pt x="4572" y="112775"/>
                </a:lnTo>
                <a:lnTo>
                  <a:pt x="1524" y="121920"/>
                </a:lnTo>
                <a:lnTo>
                  <a:pt x="0" y="131063"/>
                </a:lnTo>
                <a:lnTo>
                  <a:pt x="0" y="144779"/>
                </a:lnTo>
                <a:lnTo>
                  <a:pt x="1524" y="144779"/>
                </a:lnTo>
                <a:close/>
              </a:path>
              <a:path extrusionOk="0" h="144779" w="135636">
                <a:moveTo>
                  <a:pt x="45719" y="51815"/>
                </a:moveTo>
                <a:lnTo>
                  <a:pt x="38100" y="59436"/>
                </a:lnTo>
                <a:lnTo>
                  <a:pt x="47243" y="53339"/>
                </a:lnTo>
                <a:lnTo>
                  <a:pt x="54863" y="45720"/>
                </a:lnTo>
                <a:lnTo>
                  <a:pt x="45719" y="5181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0" name="Google Shape;1360;p55"/>
          <p:cNvSpPr/>
          <p:nvPr/>
        </p:nvSpPr>
        <p:spPr>
          <a:xfrm>
            <a:off x="2982467" y="2208275"/>
            <a:ext cx="65532" cy="24384"/>
          </a:xfrm>
          <a:custGeom>
            <a:rect b="b" l="l" r="r" t="t"/>
            <a:pathLst>
              <a:path extrusionOk="0" h="24384" w="65532">
                <a:moveTo>
                  <a:pt x="1524" y="0"/>
                </a:moveTo>
                <a:lnTo>
                  <a:pt x="0" y="1524"/>
                </a:lnTo>
                <a:lnTo>
                  <a:pt x="65532" y="24384"/>
                </a:lnTo>
                <a:lnTo>
                  <a:pt x="65532" y="22860"/>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1" name="Google Shape;1361;p55"/>
          <p:cNvSpPr/>
          <p:nvPr/>
        </p:nvSpPr>
        <p:spPr>
          <a:xfrm>
            <a:off x="2982467" y="2145791"/>
            <a:ext cx="345947" cy="64008"/>
          </a:xfrm>
          <a:custGeom>
            <a:rect b="b" l="l" r="r" t="t"/>
            <a:pathLst>
              <a:path extrusionOk="0" h="64008" w="345947">
                <a:moveTo>
                  <a:pt x="1524" y="64008"/>
                </a:moveTo>
                <a:lnTo>
                  <a:pt x="12192" y="57912"/>
                </a:lnTo>
                <a:lnTo>
                  <a:pt x="24384" y="53339"/>
                </a:lnTo>
                <a:lnTo>
                  <a:pt x="36576" y="50291"/>
                </a:lnTo>
                <a:lnTo>
                  <a:pt x="53340" y="44196"/>
                </a:lnTo>
                <a:lnTo>
                  <a:pt x="68580" y="38100"/>
                </a:lnTo>
                <a:lnTo>
                  <a:pt x="85343" y="33527"/>
                </a:lnTo>
                <a:lnTo>
                  <a:pt x="103632" y="28956"/>
                </a:lnTo>
                <a:lnTo>
                  <a:pt x="121920" y="24384"/>
                </a:lnTo>
                <a:lnTo>
                  <a:pt x="140208" y="19812"/>
                </a:lnTo>
                <a:lnTo>
                  <a:pt x="158495" y="16763"/>
                </a:lnTo>
                <a:lnTo>
                  <a:pt x="178307" y="13715"/>
                </a:lnTo>
                <a:lnTo>
                  <a:pt x="196595" y="10668"/>
                </a:lnTo>
                <a:lnTo>
                  <a:pt x="216407" y="7620"/>
                </a:lnTo>
                <a:lnTo>
                  <a:pt x="237743" y="6096"/>
                </a:lnTo>
                <a:lnTo>
                  <a:pt x="257555" y="4572"/>
                </a:lnTo>
                <a:lnTo>
                  <a:pt x="278891" y="3048"/>
                </a:lnTo>
                <a:lnTo>
                  <a:pt x="300227" y="3048"/>
                </a:lnTo>
                <a:lnTo>
                  <a:pt x="323087" y="1524"/>
                </a:lnTo>
                <a:lnTo>
                  <a:pt x="345947" y="1524"/>
                </a:lnTo>
                <a:lnTo>
                  <a:pt x="345947" y="0"/>
                </a:lnTo>
                <a:lnTo>
                  <a:pt x="323087" y="0"/>
                </a:lnTo>
                <a:lnTo>
                  <a:pt x="300227" y="1524"/>
                </a:lnTo>
                <a:lnTo>
                  <a:pt x="278891" y="1524"/>
                </a:lnTo>
                <a:lnTo>
                  <a:pt x="257555" y="3048"/>
                </a:lnTo>
                <a:lnTo>
                  <a:pt x="237743" y="4572"/>
                </a:lnTo>
                <a:lnTo>
                  <a:pt x="216407" y="6096"/>
                </a:lnTo>
                <a:lnTo>
                  <a:pt x="196595" y="9144"/>
                </a:lnTo>
                <a:lnTo>
                  <a:pt x="178307" y="12191"/>
                </a:lnTo>
                <a:lnTo>
                  <a:pt x="158495" y="15239"/>
                </a:lnTo>
                <a:lnTo>
                  <a:pt x="140208" y="18287"/>
                </a:lnTo>
                <a:lnTo>
                  <a:pt x="121920" y="22860"/>
                </a:lnTo>
                <a:lnTo>
                  <a:pt x="103632" y="27432"/>
                </a:lnTo>
                <a:lnTo>
                  <a:pt x="85343" y="32003"/>
                </a:lnTo>
                <a:lnTo>
                  <a:pt x="68580" y="36575"/>
                </a:lnTo>
                <a:lnTo>
                  <a:pt x="51816" y="42672"/>
                </a:lnTo>
                <a:lnTo>
                  <a:pt x="36576" y="48768"/>
                </a:lnTo>
                <a:lnTo>
                  <a:pt x="24384" y="51815"/>
                </a:lnTo>
                <a:lnTo>
                  <a:pt x="12192" y="56387"/>
                </a:lnTo>
                <a:lnTo>
                  <a:pt x="0" y="62484"/>
                </a:lnTo>
                <a:lnTo>
                  <a:pt x="1524" y="6400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2" name="Google Shape;1362;p55"/>
          <p:cNvSpPr/>
          <p:nvPr/>
        </p:nvSpPr>
        <p:spPr>
          <a:xfrm>
            <a:off x="2918459" y="2113787"/>
            <a:ext cx="409955" cy="74675"/>
          </a:xfrm>
          <a:custGeom>
            <a:rect b="b" l="l" r="r" t="t"/>
            <a:pathLst>
              <a:path extrusionOk="0" h="74675" w="409955">
                <a:moveTo>
                  <a:pt x="7619" y="70103"/>
                </a:moveTo>
                <a:lnTo>
                  <a:pt x="3048" y="71627"/>
                </a:lnTo>
                <a:lnTo>
                  <a:pt x="0" y="73151"/>
                </a:lnTo>
                <a:lnTo>
                  <a:pt x="1524" y="74675"/>
                </a:lnTo>
                <a:lnTo>
                  <a:pt x="4572" y="73151"/>
                </a:lnTo>
                <a:lnTo>
                  <a:pt x="7619" y="71627"/>
                </a:lnTo>
                <a:lnTo>
                  <a:pt x="53340" y="54863"/>
                </a:lnTo>
                <a:lnTo>
                  <a:pt x="71628" y="48767"/>
                </a:lnTo>
                <a:lnTo>
                  <a:pt x="89916" y="42672"/>
                </a:lnTo>
                <a:lnTo>
                  <a:pt x="109728" y="36575"/>
                </a:lnTo>
                <a:lnTo>
                  <a:pt x="131063" y="32003"/>
                </a:lnTo>
                <a:lnTo>
                  <a:pt x="152400" y="27431"/>
                </a:lnTo>
                <a:lnTo>
                  <a:pt x="173736" y="22860"/>
                </a:lnTo>
                <a:lnTo>
                  <a:pt x="195072" y="18287"/>
                </a:lnTo>
                <a:lnTo>
                  <a:pt x="217931" y="15239"/>
                </a:lnTo>
                <a:lnTo>
                  <a:pt x="239267" y="12191"/>
                </a:lnTo>
                <a:lnTo>
                  <a:pt x="262127" y="9143"/>
                </a:lnTo>
                <a:lnTo>
                  <a:pt x="284987" y="7619"/>
                </a:lnTo>
                <a:lnTo>
                  <a:pt x="309371" y="4572"/>
                </a:lnTo>
                <a:lnTo>
                  <a:pt x="333755" y="3048"/>
                </a:lnTo>
                <a:lnTo>
                  <a:pt x="358139" y="3048"/>
                </a:lnTo>
                <a:lnTo>
                  <a:pt x="384047" y="1524"/>
                </a:lnTo>
                <a:lnTo>
                  <a:pt x="409955" y="1524"/>
                </a:lnTo>
                <a:lnTo>
                  <a:pt x="409955" y="0"/>
                </a:lnTo>
                <a:lnTo>
                  <a:pt x="384047" y="0"/>
                </a:lnTo>
                <a:lnTo>
                  <a:pt x="358139" y="1524"/>
                </a:lnTo>
                <a:lnTo>
                  <a:pt x="333755" y="1524"/>
                </a:lnTo>
                <a:lnTo>
                  <a:pt x="309371" y="3048"/>
                </a:lnTo>
                <a:lnTo>
                  <a:pt x="284987" y="6095"/>
                </a:lnTo>
                <a:lnTo>
                  <a:pt x="262127" y="7619"/>
                </a:lnTo>
                <a:lnTo>
                  <a:pt x="239267" y="10667"/>
                </a:lnTo>
                <a:lnTo>
                  <a:pt x="217931" y="13715"/>
                </a:lnTo>
                <a:lnTo>
                  <a:pt x="195072" y="16763"/>
                </a:lnTo>
                <a:lnTo>
                  <a:pt x="172212" y="21336"/>
                </a:lnTo>
                <a:lnTo>
                  <a:pt x="150875" y="25907"/>
                </a:lnTo>
                <a:lnTo>
                  <a:pt x="131063" y="30479"/>
                </a:lnTo>
                <a:lnTo>
                  <a:pt x="109728" y="35051"/>
                </a:lnTo>
                <a:lnTo>
                  <a:pt x="89916" y="41148"/>
                </a:lnTo>
                <a:lnTo>
                  <a:pt x="70104" y="47243"/>
                </a:lnTo>
                <a:lnTo>
                  <a:pt x="51816" y="53339"/>
                </a:lnTo>
                <a:lnTo>
                  <a:pt x="7619" y="7010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3" name="Google Shape;1363;p55"/>
          <p:cNvSpPr/>
          <p:nvPr/>
        </p:nvSpPr>
        <p:spPr>
          <a:xfrm>
            <a:off x="2918459" y="2185415"/>
            <a:ext cx="1524" cy="3048"/>
          </a:xfrm>
          <a:custGeom>
            <a:rect b="b" l="l" r="r" t="t"/>
            <a:pathLst>
              <a:path extrusionOk="0" h="3048" w="1524">
                <a:moveTo>
                  <a:pt x="0" y="3048"/>
                </a:moveTo>
                <a:lnTo>
                  <a:pt x="1524" y="3048"/>
                </a:lnTo>
                <a:lnTo>
                  <a:pt x="0" y="0"/>
                </a:lnTo>
                <a:lnTo>
                  <a:pt x="0" y="304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4" name="Google Shape;1364;p55"/>
          <p:cNvSpPr/>
          <p:nvPr/>
        </p:nvSpPr>
        <p:spPr>
          <a:xfrm>
            <a:off x="2970275" y="2231135"/>
            <a:ext cx="77724" cy="102107"/>
          </a:xfrm>
          <a:custGeom>
            <a:rect b="b" l="l" r="r" t="t"/>
            <a:pathLst>
              <a:path extrusionOk="0" h="102107" w="77724">
                <a:moveTo>
                  <a:pt x="1524" y="73151"/>
                </a:moveTo>
                <a:lnTo>
                  <a:pt x="0" y="77724"/>
                </a:lnTo>
                <a:lnTo>
                  <a:pt x="0" y="102107"/>
                </a:lnTo>
                <a:lnTo>
                  <a:pt x="1524" y="100583"/>
                </a:lnTo>
                <a:lnTo>
                  <a:pt x="1524" y="77724"/>
                </a:lnTo>
                <a:lnTo>
                  <a:pt x="3047" y="73151"/>
                </a:lnTo>
                <a:lnTo>
                  <a:pt x="4571" y="68579"/>
                </a:lnTo>
                <a:lnTo>
                  <a:pt x="7619" y="59435"/>
                </a:lnTo>
                <a:lnTo>
                  <a:pt x="13715" y="50291"/>
                </a:lnTo>
                <a:lnTo>
                  <a:pt x="19812" y="41147"/>
                </a:lnTo>
                <a:lnTo>
                  <a:pt x="28956" y="33527"/>
                </a:lnTo>
                <a:lnTo>
                  <a:pt x="38100" y="24383"/>
                </a:lnTo>
                <a:lnTo>
                  <a:pt x="50291" y="16763"/>
                </a:lnTo>
                <a:lnTo>
                  <a:pt x="64007" y="9143"/>
                </a:lnTo>
                <a:lnTo>
                  <a:pt x="77724" y="1524"/>
                </a:lnTo>
                <a:lnTo>
                  <a:pt x="77724" y="0"/>
                </a:lnTo>
                <a:lnTo>
                  <a:pt x="62483" y="7619"/>
                </a:lnTo>
                <a:lnTo>
                  <a:pt x="48768" y="15239"/>
                </a:lnTo>
                <a:lnTo>
                  <a:pt x="38100" y="22859"/>
                </a:lnTo>
                <a:lnTo>
                  <a:pt x="27431" y="32003"/>
                </a:lnTo>
                <a:lnTo>
                  <a:pt x="19812" y="39624"/>
                </a:lnTo>
                <a:lnTo>
                  <a:pt x="12191" y="48767"/>
                </a:lnTo>
                <a:lnTo>
                  <a:pt x="6095" y="57912"/>
                </a:lnTo>
                <a:lnTo>
                  <a:pt x="3047" y="68579"/>
                </a:lnTo>
                <a:lnTo>
                  <a:pt x="1524" y="71627"/>
                </a:lnTo>
                <a:lnTo>
                  <a:pt x="1524" y="7315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5" name="Google Shape;1365;p55"/>
          <p:cNvSpPr/>
          <p:nvPr/>
        </p:nvSpPr>
        <p:spPr>
          <a:xfrm>
            <a:off x="2919983" y="2186939"/>
            <a:ext cx="64007" cy="22860"/>
          </a:xfrm>
          <a:custGeom>
            <a:rect b="b" l="l" r="r" t="t"/>
            <a:pathLst>
              <a:path extrusionOk="0" h="22860" w="64007">
                <a:moveTo>
                  <a:pt x="62483" y="22860"/>
                </a:moveTo>
                <a:lnTo>
                  <a:pt x="64007" y="21336"/>
                </a:lnTo>
                <a:lnTo>
                  <a:pt x="0" y="0"/>
                </a:lnTo>
                <a:lnTo>
                  <a:pt x="0" y="1524"/>
                </a:lnTo>
                <a:lnTo>
                  <a:pt x="62483" y="228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6" name="Google Shape;1366;p55"/>
          <p:cNvSpPr/>
          <p:nvPr/>
        </p:nvSpPr>
        <p:spPr>
          <a:xfrm>
            <a:off x="2857499" y="2165603"/>
            <a:ext cx="62483" cy="22860"/>
          </a:xfrm>
          <a:custGeom>
            <a:rect b="b" l="l" r="r" t="t"/>
            <a:pathLst>
              <a:path extrusionOk="0" h="22860" w="62483">
                <a:moveTo>
                  <a:pt x="0" y="0"/>
                </a:moveTo>
                <a:lnTo>
                  <a:pt x="0" y="1524"/>
                </a:lnTo>
                <a:lnTo>
                  <a:pt x="62483" y="22860"/>
                </a:lnTo>
                <a:lnTo>
                  <a:pt x="62483" y="21336"/>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7" name="Google Shape;1367;p55"/>
          <p:cNvSpPr/>
          <p:nvPr/>
        </p:nvSpPr>
        <p:spPr>
          <a:xfrm>
            <a:off x="3047999" y="2179319"/>
            <a:ext cx="280415" cy="53340"/>
          </a:xfrm>
          <a:custGeom>
            <a:rect b="b" l="l" r="r" t="t"/>
            <a:pathLst>
              <a:path extrusionOk="0" h="53340" w="280415">
                <a:moveTo>
                  <a:pt x="18287" y="45720"/>
                </a:moveTo>
                <a:lnTo>
                  <a:pt x="35051" y="39624"/>
                </a:lnTo>
                <a:lnTo>
                  <a:pt x="47243" y="35051"/>
                </a:lnTo>
                <a:lnTo>
                  <a:pt x="60959" y="30480"/>
                </a:lnTo>
                <a:lnTo>
                  <a:pt x="88391" y="22860"/>
                </a:lnTo>
                <a:lnTo>
                  <a:pt x="117347" y="15240"/>
                </a:lnTo>
                <a:lnTo>
                  <a:pt x="131063" y="12192"/>
                </a:lnTo>
                <a:lnTo>
                  <a:pt x="146303" y="10668"/>
                </a:lnTo>
                <a:lnTo>
                  <a:pt x="161543" y="7620"/>
                </a:lnTo>
                <a:lnTo>
                  <a:pt x="178307" y="6096"/>
                </a:lnTo>
                <a:lnTo>
                  <a:pt x="193547" y="4572"/>
                </a:lnTo>
                <a:lnTo>
                  <a:pt x="210311" y="3048"/>
                </a:lnTo>
                <a:lnTo>
                  <a:pt x="243839" y="1524"/>
                </a:lnTo>
                <a:lnTo>
                  <a:pt x="280415" y="1524"/>
                </a:lnTo>
                <a:lnTo>
                  <a:pt x="280415" y="0"/>
                </a:lnTo>
                <a:lnTo>
                  <a:pt x="243839" y="0"/>
                </a:lnTo>
                <a:lnTo>
                  <a:pt x="210311" y="1524"/>
                </a:lnTo>
                <a:lnTo>
                  <a:pt x="193547" y="3048"/>
                </a:lnTo>
                <a:lnTo>
                  <a:pt x="178307" y="4572"/>
                </a:lnTo>
                <a:lnTo>
                  <a:pt x="161543" y="6096"/>
                </a:lnTo>
                <a:lnTo>
                  <a:pt x="146303" y="9144"/>
                </a:lnTo>
                <a:lnTo>
                  <a:pt x="131063" y="10668"/>
                </a:lnTo>
                <a:lnTo>
                  <a:pt x="115823" y="13716"/>
                </a:lnTo>
                <a:lnTo>
                  <a:pt x="88391" y="21336"/>
                </a:lnTo>
                <a:lnTo>
                  <a:pt x="60959" y="28956"/>
                </a:lnTo>
                <a:lnTo>
                  <a:pt x="47243" y="33528"/>
                </a:lnTo>
                <a:lnTo>
                  <a:pt x="35051" y="38100"/>
                </a:lnTo>
                <a:lnTo>
                  <a:pt x="16763" y="44196"/>
                </a:lnTo>
                <a:lnTo>
                  <a:pt x="0" y="51816"/>
                </a:lnTo>
                <a:lnTo>
                  <a:pt x="0" y="53340"/>
                </a:lnTo>
                <a:lnTo>
                  <a:pt x="18287" y="4572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8" name="Google Shape;1368;p55"/>
          <p:cNvSpPr/>
          <p:nvPr/>
        </p:nvSpPr>
        <p:spPr>
          <a:xfrm>
            <a:off x="3020567" y="2424683"/>
            <a:ext cx="67056" cy="25908"/>
          </a:xfrm>
          <a:custGeom>
            <a:rect b="b" l="l" r="r" t="t"/>
            <a:pathLst>
              <a:path extrusionOk="0" h="25908" w="67056">
                <a:moveTo>
                  <a:pt x="67056" y="0"/>
                </a:moveTo>
                <a:lnTo>
                  <a:pt x="65532" y="0"/>
                </a:lnTo>
                <a:lnTo>
                  <a:pt x="0" y="24384"/>
                </a:lnTo>
                <a:lnTo>
                  <a:pt x="1524" y="25908"/>
                </a:lnTo>
                <a:lnTo>
                  <a:pt x="65532" y="1524"/>
                </a:lnTo>
                <a:lnTo>
                  <a:pt x="67056"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9" name="Google Shape;1369;p55"/>
          <p:cNvSpPr/>
          <p:nvPr/>
        </p:nvSpPr>
        <p:spPr>
          <a:xfrm>
            <a:off x="3020567" y="2449067"/>
            <a:ext cx="307847" cy="47244"/>
          </a:xfrm>
          <a:custGeom>
            <a:rect b="b" l="l" r="r" t="t"/>
            <a:pathLst>
              <a:path extrusionOk="0" h="47244" w="307847">
                <a:moveTo>
                  <a:pt x="1524" y="0"/>
                </a:moveTo>
                <a:lnTo>
                  <a:pt x="15240" y="7620"/>
                </a:lnTo>
                <a:lnTo>
                  <a:pt x="32004" y="12192"/>
                </a:lnTo>
                <a:lnTo>
                  <a:pt x="48768" y="16763"/>
                </a:lnTo>
                <a:lnTo>
                  <a:pt x="67056" y="21336"/>
                </a:lnTo>
                <a:lnTo>
                  <a:pt x="83820" y="25908"/>
                </a:lnTo>
                <a:lnTo>
                  <a:pt x="102108" y="28956"/>
                </a:lnTo>
                <a:lnTo>
                  <a:pt x="120395" y="32003"/>
                </a:lnTo>
                <a:lnTo>
                  <a:pt x="138683" y="36575"/>
                </a:lnTo>
                <a:lnTo>
                  <a:pt x="156971" y="38100"/>
                </a:lnTo>
                <a:lnTo>
                  <a:pt x="176783" y="41148"/>
                </a:lnTo>
                <a:lnTo>
                  <a:pt x="196595" y="42672"/>
                </a:lnTo>
                <a:lnTo>
                  <a:pt x="217931" y="44196"/>
                </a:lnTo>
                <a:lnTo>
                  <a:pt x="237743" y="45720"/>
                </a:lnTo>
                <a:lnTo>
                  <a:pt x="260603" y="47244"/>
                </a:lnTo>
                <a:lnTo>
                  <a:pt x="307847" y="47244"/>
                </a:lnTo>
                <a:lnTo>
                  <a:pt x="307847" y="45720"/>
                </a:lnTo>
                <a:lnTo>
                  <a:pt x="260603" y="45720"/>
                </a:lnTo>
                <a:lnTo>
                  <a:pt x="239267" y="44196"/>
                </a:lnTo>
                <a:lnTo>
                  <a:pt x="217931" y="42672"/>
                </a:lnTo>
                <a:lnTo>
                  <a:pt x="198119" y="41148"/>
                </a:lnTo>
                <a:lnTo>
                  <a:pt x="178307" y="39624"/>
                </a:lnTo>
                <a:lnTo>
                  <a:pt x="158495" y="36575"/>
                </a:lnTo>
                <a:lnTo>
                  <a:pt x="138683" y="35051"/>
                </a:lnTo>
                <a:lnTo>
                  <a:pt x="120395" y="30480"/>
                </a:lnTo>
                <a:lnTo>
                  <a:pt x="102108" y="27432"/>
                </a:lnTo>
                <a:lnTo>
                  <a:pt x="83820" y="24384"/>
                </a:lnTo>
                <a:lnTo>
                  <a:pt x="67056" y="19812"/>
                </a:lnTo>
                <a:lnTo>
                  <a:pt x="48768" y="15239"/>
                </a:lnTo>
                <a:lnTo>
                  <a:pt x="32004" y="10668"/>
                </a:lnTo>
                <a:lnTo>
                  <a:pt x="16764" y="6096"/>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0" name="Google Shape;1370;p55"/>
          <p:cNvSpPr/>
          <p:nvPr/>
        </p:nvSpPr>
        <p:spPr>
          <a:xfrm>
            <a:off x="3087623" y="2423159"/>
            <a:ext cx="240791" cy="35051"/>
          </a:xfrm>
          <a:custGeom>
            <a:rect b="b" l="l" r="r" t="t"/>
            <a:pathLst>
              <a:path extrusionOk="0" h="35051" w="240791">
                <a:moveTo>
                  <a:pt x="0" y="0"/>
                </a:moveTo>
                <a:lnTo>
                  <a:pt x="0" y="1523"/>
                </a:lnTo>
                <a:lnTo>
                  <a:pt x="25908" y="9143"/>
                </a:lnTo>
                <a:lnTo>
                  <a:pt x="51815" y="16763"/>
                </a:lnTo>
                <a:lnTo>
                  <a:pt x="65531" y="18287"/>
                </a:lnTo>
                <a:lnTo>
                  <a:pt x="79247" y="21335"/>
                </a:lnTo>
                <a:lnTo>
                  <a:pt x="94487" y="24383"/>
                </a:lnTo>
                <a:lnTo>
                  <a:pt x="109727" y="25907"/>
                </a:lnTo>
                <a:lnTo>
                  <a:pt x="138683" y="30479"/>
                </a:lnTo>
                <a:lnTo>
                  <a:pt x="170687" y="33527"/>
                </a:lnTo>
                <a:lnTo>
                  <a:pt x="185927" y="33527"/>
                </a:lnTo>
                <a:lnTo>
                  <a:pt x="202691" y="35051"/>
                </a:lnTo>
                <a:lnTo>
                  <a:pt x="240791" y="35051"/>
                </a:lnTo>
                <a:lnTo>
                  <a:pt x="240791" y="33527"/>
                </a:lnTo>
                <a:lnTo>
                  <a:pt x="202691" y="33527"/>
                </a:lnTo>
                <a:lnTo>
                  <a:pt x="185927" y="32003"/>
                </a:lnTo>
                <a:lnTo>
                  <a:pt x="170687" y="30479"/>
                </a:lnTo>
                <a:lnTo>
                  <a:pt x="138683" y="28955"/>
                </a:lnTo>
                <a:lnTo>
                  <a:pt x="109727" y="24383"/>
                </a:lnTo>
                <a:lnTo>
                  <a:pt x="94487" y="22859"/>
                </a:lnTo>
                <a:lnTo>
                  <a:pt x="79247" y="19811"/>
                </a:lnTo>
                <a:lnTo>
                  <a:pt x="65531" y="16763"/>
                </a:lnTo>
                <a:lnTo>
                  <a:pt x="51815" y="15239"/>
                </a:lnTo>
                <a:lnTo>
                  <a:pt x="25908" y="7619"/>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1" name="Google Shape;1371;p55"/>
          <p:cNvSpPr/>
          <p:nvPr/>
        </p:nvSpPr>
        <p:spPr>
          <a:xfrm>
            <a:off x="2970275" y="2331719"/>
            <a:ext cx="117347" cy="92963"/>
          </a:xfrm>
          <a:custGeom>
            <a:rect b="b" l="l" r="r" t="t"/>
            <a:pathLst>
              <a:path extrusionOk="0" h="92963" w="117347">
                <a:moveTo>
                  <a:pt x="1524" y="10668"/>
                </a:moveTo>
                <a:lnTo>
                  <a:pt x="6095" y="19812"/>
                </a:lnTo>
                <a:lnTo>
                  <a:pt x="10668" y="27432"/>
                </a:lnTo>
                <a:lnTo>
                  <a:pt x="16763" y="35051"/>
                </a:lnTo>
                <a:lnTo>
                  <a:pt x="24383" y="42672"/>
                </a:lnTo>
                <a:lnTo>
                  <a:pt x="33527" y="50292"/>
                </a:lnTo>
                <a:lnTo>
                  <a:pt x="44195" y="57912"/>
                </a:lnTo>
                <a:lnTo>
                  <a:pt x="54863" y="64008"/>
                </a:lnTo>
                <a:lnTo>
                  <a:pt x="60959" y="67056"/>
                </a:lnTo>
                <a:lnTo>
                  <a:pt x="68580" y="71628"/>
                </a:lnTo>
                <a:lnTo>
                  <a:pt x="74675" y="74675"/>
                </a:lnTo>
                <a:lnTo>
                  <a:pt x="82295" y="77724"/>
                </a:lnTo>
                <a:lnTo>
                  <a:pt x="115824" y="92963"/>
                </a:lnTo>
                <a:lnTo>
                  <a:pt x="117347" y="92963"/>
                </a:lnTo>
                <a:lnTo>
                  <a:pt x="115824" y="91440"/>
                </a:lnTo>
                <a:lnTo>
                  <a:pt x="82295" y="76200"/>
                </a:lnTo>
                <a:lnTo>
                  <a:pt x="74675" y="73151"/>
                </a:lnTo>
                <a:lnTo>
                  <a:pt x="68580" y="70104"/>
                </a:lnTo>
                <a:lnTo>
                  <a:pt x="62483" y="65532"/>
                </a:lnTo>
                <a:lnTo>
                  <a:pt x="56387" y="62484"/>
                </a:lnTo>
                <a:lnTo>
                  <a:pt x="44195" y="56387"/>
                </a:lnTo>
                <a:lnTo>
                  <a:pt x="35051" y="48768"/>
                </a:lnTo>
                <a:lnTo>
                  <a:pt x="25907" y="41148"/>
                </a:lnTo>
                <a:lnTo>
                  <a:pt x="18287" y="33528"/>
                </a:lnTo>
                <a:lnTo>
                  <a:pt x="12191" y="25908"/>
                </a:lnTo>
                <a:lnTo>
                  <a:pt x="7619" y="18287"/>
                </a:lnTo>
                <a:lnTo>
                  <a:pt x="3047" y="9144"/>
                </a:lnTo>
                <a:lnTo>
                  <a:pt x="1524" y="4572"/>
                </a:lnTo>
                <a:lnTo>
                  <a:pt x="1524" y="0"/>
                </a:lnTo>
                <a:lnTo>
                  <a:pt x="0" y="1524"/>
                </a:lnTo>
                <a:lnTo>
                  <a:pt x="0" y="6096"/>
                </a:lnTo>
                <a:lnTo>
                  <a:pt x="1524" y="1066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2" name="Google Shape;1372;p55"/>
          <p:cNvSpPr/>
          <p:nvPr/>
        </p:nvSpPr>
        <p:spPr>
          <a:xfrm>
            <a:off x="2784347" y="2331719"/>
            <a:ext cx="166116" cy="146304"/>
          </a:xfrm>
          <a:custGeom>
            <a:rect b="b" l="l" r="r" t="t"/>
            <a:pathLst>
              <a:path extrusionOk="0" h="146304" w="166116">
                <a:moveTo>
                  <a:pt x="85343" y="108204"/>
                </a:moveTo>
                <a:lnTo>
                  <a:pt x="96012" y="115824"/>
                </a:lnTo>
                <a:lnTo>
                  <a:pt x="109728" y="121920"/>
                </a:lnTo>
                <a:lnTo>
                  <a:pt x="123443" y="128016"/>
                </a:lnTo>
                <a:lnTo>
                  <a:pt x="138684" y="135636"/>
                </a:lnTo>
                <a:lnTo>
                  <a:pt x="150875" y="140208"/>
                </a:lnTo>
                <a:lnTo>
                  <a:pt x="158496" y="143256"/>
                </a:lnTo>
                <a:lnTo>
                  <a:pt x="164592" y="146304"/>
                </a:lnTo>
                <a:lnTo>
                  <a:pt x="166116" y="144780"/>
                </a:lnTo>
                <a:lnTo>
                  <a:pt x="158496" y="141732"/>
                </a:lnTo>
                <a:lnTo>
                  <a:pt x="150875" y="138684"/>
                </a:lnTo>
                <a:lnTo>
                  <a:pt x="138684" y="134112"/>
                </a:lnTo>
                <a:lnTo>
                  <a:pt x="124968" y="126492"/>
                </a:lnTo>
                <a:lnTo>
                  <a:pt x="111252" y="120396"/>
                </a:lnTo>
                <a:lnTo>
                  <a:pt x="97536" y="114300"/>
                </a:lnTo>
                <a:lnTo>
                  <a:pt x="85343" y="108204"/>
                </a:lnTo>
                <a:close/>
              </a:path>
              <a:path extrusionOk="0" h="146304" w="166116">
                <a:moveTo>
                  <a:pt x="1524" y="0"/>
                </a:moveTo>
                <a:lnTo>
                  <a:pt x="0" y="0"/>
                </a:lnTo>
                <a:lnTo>
                  <a:pt x="0" y="10668"/>
                </a:lnTo>
                <a:lnTo>
                  <a:pt x="3048" y="19812"/>
                </a:lnTo>
                <a:lnTo>
                  <a:pt x="4572" y="27432"/>
                </a:lnTo>
                <a:lnTo>
                  <a:pt x="7619" y="35051"/>
                </a:lnTo>
                <a:lnTo>
                  <a:pt x="12192" y="42672"/>
                </a:lnTo>
                <a:lnTo>
                  <a:pt x="16763" y="50292"/>
                </a:lnTo>
                <a:lnTo>
                  <a:pt x="22860" y="57912"/>
                </a:lnTo>
                <a:lnTo>
                  <a:pt x="28956" y="65532"/>
                </a:lnTo>
                <a:lnTo>
                  <a:pt x="36575" y="73151"/>
                </a:lnTo>
                <a:lnTo>
                  <a:pt x="45719" y="80772"/>
                </a:lnTo>
                <a:lnTo>
                  <a:pt x="53340" y="88392"/>
                </a:lnTo>
                <a:lnTo>
                  <a:pt x="64008" y="94487"/>
                </a:lnTo>
                <a:lnTo>
                  <a:pt x="54863" y="86868"/>
                </a:lnTo>
                <a:lnTo>
                  <a:pt x="45719" y="79248"/>
                </a:lnTo>
                <a:lnTo>
                  <a:pt x="38100" y="71628"/>
                </a:lnTo>
                <a:lnTo>
                  <a:pt x="30480" y="64008"/>
                </a:lnTo>
                <a:lnTo>
                  <a:pt x="22860" y="56387"/>
                </a:lnTo>
                <a:lnTo>
                  <a:pt x="18287" y="50292"/>
                </a:lnTo>
                <a:lnTo>
                  <a:pt x="13716" y="42672"/>
                </a:lnTo>
                <a:lnTo>
                  <a:pt x="9143" y="35051"/>
                </a:lnTo>
                <a:lnTo>
                  <a:pt x="6096" y="25908"/>
                </a:lnTo>
                <a:lnTo>
                  <a:pt x="4572" y="18287"/>
                </a:lnTo>
                <a:lnTo>
                  <a:pt x="1524" y="9144"/>
                </a:lnTo>
                <a:lnTo>
                  <a:pt x="1524" y="0"/>
                </a:lnTo>
                <a:close/>
              </a:path>
              <a:path extrusionOk="0" h="146304" w="166116">
                <a:moveTo>
                  <a:pt x="74675" y="100584"/>
                </a:moveTo>
                <a:lnTo>
                  <a:pt x="64008" y="94487"/>
                </a:lnTo>
                <a:lnTo>
                  <a:pt x="73152" y="102108"/>
                </a:lnTo>
                <a:lnTo>
                  <a:pt x="85343" y="108204"/>
                </a:lnTo>
                <a:lnTo>
                  <a:pt x="74675" y="10058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3" name="Google Shape;1373;p55"/>
          <p:cNvSpPr/>
          <p:nvPr/>
        </p:nvSpPr>
        <p:spPr>
          <a:xfrm>
            <a:off x="2877311" y="2331719"/>
            <a:ext cx="144780" cy="118872"/>
          </a:xfrm>
          <a:custGeom>
            <a:rect b="b" l="l" r="r" t="t"/>
            <a:pathLst>
              <a:path extrusionOk="0" h="118872" w="144780">
                <a:moveTo>
                  <a:pt x="10668" y="30480"/>
                </a:moveTo>
                <a:lnTo>
                  <a:pt x="18288" y="42672"/>
                </a:lnTo>
                <a:lnTo>
                  <a:pt x="27432" y="53340"/>
                </a:lnTo>
                <a:lnTo>
                  <a:pt x="39624" y="64008"/>
                </a:lnTo>
                <a:lnTo>
                  <a:pt x="53340" y="74675"/>
                </a:lnTo>
                <a:lnTo>
                  <a:pt x="60960" y="79248"/>
                </a:lnTo>
                <a:lnTo>
                  <a:pt x="53340" y="73151"/>
                </a:lnTo>
                <a:lnTo>
                  <a:pt x="39624" y="62484"/>
                </a:lnTo>
                <a:lnTo>
                  <a:pt x="28956" y="51816"/>
                </a:lnTo>
                <a:lnTo>
                  <a:pt x="18288" y="41148"/>
                </a:lnTo>
                <a:lnTo>
                  <a:pt x="10668" y="30480"/>
                </a:lnTo>
                <a:close/>
              </a:path>
              <a:path extrusionOk="0" h="118872" w="144780">
                <a:moveTo>
                  <a:pt x="137160" y="114300"/>
                </a:moveTo>
                <a:lnTo>
                  <a:pt x="126492" y="111251"/>
                </a:lnTo>
                <a:lnTo>
                  <a:pt x="126492" y="109728"/>
                </a:lnTo>
                <a:lnTo>
                  <a:pt x="123444" y="109728"/>
                </a:lnTo>
                <a:lnTo>
                  <a:pt x="124968" y="111251"/>
                </a:lnTo>
                <a:lnTo>
                  <a:pt x="106680" y="103632"/>
                </a:lnTo>
                <a:lnTo>
                  <a:pt x="96012" y="97536"/>
                </a:lnTo>
                <a:lnTo>
                  <a:pt x="86868" y="92963"/>
                </a:lnTo>
                <a:lnTo>
                  <a:pt x="70104" y="83820"/>
                </a:lnTo>
                <a:lnTo>
                  <a:pt x="60960" y="79248"/>
                </a:lnTo>
                <a:lnTo>
                  <a:pt x="68580" y="85344"/>
                </a:lnTo>
                <a:lnTo>
                  <a:pt x="86868" y="94487"/>
                </a:lnTo>
                <a:lnTo>
                  <a:pt x="96012" y="99060"/>
                </a:lnTo>
                <a:lnTo>
                  <a:pt x="106680" y="105156"/>
                </a:lnTo>
                <a:lnTo>
                  <a:pt x="123444" y="111251"/>
                </a:lnTo>
                <a:lnTo>
                  <a:pt x="123444" y="112775"/>
                </a:lnTo>
                <a:lnTo>
                  <a:pt x="126492" y="112775"/>
                </a:lnTo>
                <a:lnTo>
                  <a:pt x="135636" y="115824"/>
                </a:lnTo>
                <a:lnTo>
                  <a:pt x="143256" y="118872"/>
                </a:lnTo>
                <a:lnTo>
                  <a:pt x="144780" y="117348"/>
                </a:lnTo>
                <a:lnTo>
                  <a:pt x="137160" y="114300"/>
                </a:lnTo>
                <a:close/>
              </a:path>
              <a:path extrusionOk="0" h="118872" w="144780">
                <a:moveTo>
                  <a:pt x="4572" y="19812"/>
                </a:moveTo>
                <a:lnTo>
                  <a:pt x="10668" y="30480"/>
                </a:lnTo>
                <a:lnTo>
                  <a:pt x="6096" y="18287"/>
                </a:lnTo>
                <a:lnTo>
                  <a:pt x="3048" y="9144"/>
                </a:lnTo>
                <a:lnTo>
                  <a:pt x="1524" y="0"/>
                </a:lnTo>
                <a:lnTo>
                  <a:pt x="0" y="1524"/>
                </a:lnTo>
                <a:lnTo>
                  <a:pt x="1524" y="10668"/>
                </a:lnTo>
                <a:lnTo>
                  <a:pt x="4572" y="198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4" name="Google Shape;1374;p55"/>
          <p:cNvSpPr/>
          <p:nvPr/>
        </p:nvSpPr>
        <p:spPr>
          <a:xfrm>
            <a:off x="2948939" y="2449067"/>
            <a:ext cx="73151" cy="28956"/>
          </a:xfrm>
          <a:custGeom>
            <a:rect b="b" l="l" r="r" t="t"/>
            <a:pathLst>
              <a:path extrusionOk="0" h="28956" w="73151">
                <a:moveTo>
                  <a:pt x="71627" y="0"/>
                </a:moveTo>
                <a:lnTo>
                  <a:pt x="0" y="27432"/>
                </a:lnTo>
                <a:lnTo>
                  <a:pt x="1524" y="28956"/>
                </a:lnTo>
                <a:lnTo>
                  <a:pt x="73151" y="1524"/>
                </a:lnTo>
                <a:lnTo>
                  <a:pt x="7162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5" name="Google Shape;1375;p55"/>
          <p:cNvSpPr/>
          <p:nvPr/>
        </p:nvSpPr>
        <p:spPr>
          <a:xfrm>
            <a:off x="2784347" y="2332481"/>
            <a:ext cx="92963" cy="0"/>
          </a:xfrm>
          <a:custGeom>
            <a:rect b="b" l="l" r="r" t="t"/>
            <a:pathLst>
              <a:path extrusionOk="0" h="120000" w="92963">
                <a:moveTo>
                  <a:pt x="0" y="0"/>
                </a:moveTo>
                <a:lnTo>
                  <a:pt x="92963"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6" name="Google Shape;1376;p55"/>
          <p:cNvSpPr/>
          <p:nvPr/>
        </p:nvSpPr>
        <p:spPr>
          <a:xfrm>
            <a:off x="2695955" y="2331719"/>
            <a:ext cx="187451" cy="170687"/>
          </a:xfrm>
          <a:custGeom>
            <a:rect b="b" l="l" r="r" t="t"/>
            <a:pathLst>
              <a:path extrusionOk="0" h="170687" w="187451">
                <a:moveTo>
                  <a:pt x="6095" y="28956"/>
                </a:moveTo>
                <a:lnTo>
                  <a:pt x="4571" y="18287"/>
                </a:lnTo>
                <a:lnTo>
                  <a:pt x="3047" y="9144"/>
                </a:lnTo>
                <a:lnTo>
                  <a:pt x="1523" y="0"/>
                </a:lnTo>
                <a:lnTo>
                  <a:pt x="0" y="0"/>
                </a:lnTo>
                <a:lnTo>
                  <a:pt x="1523" y="9144"/>
                </a:lnTo>
                <a:lnTo>
                  <a:pt x="1523" y="10668"/>
                </a:lnTo>
                <a:lnTo>
                  <a:pt x="3047" y="19812"/>
                </a:lnTo>
                <a:lnTo>
                  <a:pt x="4571" y="28956"/>
                </a:lnTo>
                <a:lnTo>
                  <a:pt x="9143" y="39624"/>
                </a:lnTo>
                <a:lnTo>
                  <a:pt x="13715" y="48768"/>
                </a:lnTo>
                <a:lnTo>
                  <a:pt x="18287" y="59436"/>
                </a:lnTo>
                <a:lnTo>
                  <a:pt x="24383" y="68580"/>
                </a:lnTo>
                <a:lnTo>
                  <a:pt x="33527" y="77724"/>
                </a:lnTo>
                <a:lnTo>
                  <a:pt x="36575" y="82296"/>
                </a:lnTo>
                <a:lnTo>
                  <a:pt x="41147" y="86868"/>
                </a:lnTo>
                <a:lnTo>
                  <a:pt x="51815" y="96012"/>
                </a:lnTo>
                <a:lnTo>
                  <a:pt x="62483" y="105156"/>
                </a:lnTo>
                <a:lnTo>
                  <a:pt x="74675" y="114300"/>
                </a:lnTo>
                <a:lnTo>
                  <a:pt x="88391" y="121920"/>
                </a:lnTo>
                <a:lnTo>
                  <a:pt x="76200" y="112775"/>
                </a:lnTo>
                <a:lnTo>
                  <a:pt x="64007" y="103632"/>
                </a:lnTo>
                <a:lnTo>
                  <a:pt x="53339" y="96012"/>
                </a:lnTo>
                <a:lnTo>
                  <a:pt x="42671" y="85344"/>
                </a:lnTo>
                <a:lnTo>
                  <a:pt x="38100" y="80772"/>
                </a:lnTo>
                <a:lnTo>
                  <a:pt x="35051" y="76200"/>
                </a:lnTo>
                <a:lnTo>
                  <a:pt x="25907" y="67056"/>
                </a:lnTo>
                <a:lnTo>
                  <a:pt x="19811" y="57912"/>
                </a:lnTo>
                <a:lnTo>
                  <a:pt x="15239" y="48768"/>
                </a:lnTo>
                <a:lnTo>
                  <a:pt x="10667" y="38100"/>
                </a:lnTo>
                <a:lnTo>
                  <a:pt x="6095" y="28956"/>
                </a:lnTo>
                <a:close/>
              </a:path>
              <a:path extrusionOk="0" h="170687" w="187451">
                <a:moveTo>
                  <a:pt x="88391" y="121920"/>
                </a:moveTo>
                <a:lnTo>
                  <a:pt x="102107" y="131063"/>
                </a:lnTo>
                <a:lnTo>
                  <a:pt x="109727" y="135636"/>
                </a:lnTo>
                <a:lnTo>
                  <a:pt x="117347" y="140208"/>
                </a:lnTo>
                <a:lnTo>
                  <a:pt x="134111" y="147828"/>
                </a:lnTo>
                <a:lnTo>
                  <a:pt x="141731" y="152400"/>
                </a:lnTo>
                <a:lnTo>
                  <a:pt x="150875" y="156972"/>
                </a:lnTo>
                <a:lnTo>
                  <a:pt x="169163" y="164592"/>
                </a:lnTo>
                <a:lnTo>
                  <a:pt x="172211" y="166116"/>
                </a:lnTo>
                <a:lnTo>
                  <a:pt x="179831" y="167640"/>
                </a:lnTo>
                <a:lnTo>
                  <a:pt x="187451" y="170687"/>
                </a:lnTo>
                <a:lnTo>
                  <a:pt x="187451" y="169163"/>
                </a:lnTo>
                <a:lnTo>
                  <a:pt x="179831" y="166116"/>
                </a:lnTo>
                <a:lnTo>
                  <a:pt x="173735" y="164592"/>
                </a:lnTo>
                <a:lnTo>
                  <a:pt x="170687" y="163068"/>
                </a:lnTo>
                <a:lnTo>
                  <a:pt x="152400" y="155448"/>
                </a:lnTo>
                <a:lnTo>
                  <a:pt x="143255" y="150875"/>
                </a:lnTo>
                <a:lnTo>
                  <a:pt x="134111" y="146304"/>
                </a:lnTo>
                <a:lnTo>
                  <a:pt x="117347" y="138684"/>
                </a:lnTo>
                <a:lnTo>
                  <a:pt x="109727" y="134112"/>
                </a:lnTo>
                <a:lnTo>
                  <a:pt x="103631" y="129540"/>
                </a:lnTo>
                <a:lnTo>
                  <a:pt x="88391" y="12192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7" name="Google Shape;1377;p55"/>
          <p:cNvSpPr/>
          <p:nvPr/>
        </p:nvSpPr>
        <p:spPr>
          <a:xfrm>
            <a:off x="2813303" y="2500883"/>
            <a:ext cx="70104" cy="28956"/>
          </a:xfrm>
          <a:custGeom>
            <a:rect b="b" l="l" r="r" t="t"/>
            <a:pathLst>
              <a:path extrusionOk="0" h="28956" w="70104">
                <a:moveTo>
                  <a:pt x="70104" y="0"/>
                </a:moveTo>
                <a:lnTo>
                  <a:pt x="0" y="27432"/>
                </a:lnTo>
                <a:lnTo>
                  <a:pt x="0" y="28956"/>
                </a:lnTo>
                <a:lnTo>
                  <a:pt x="70104" y="1524"/>
                </a:lnTo>
                <a:lnTo>
                  <a:pt x="7010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8" name="Google Shape;1378;p55"/>
          <p:cNvSpPr/>
          <p:nvPr/>
        </p:nvSpPr>
        <p:spPr>
          <a:xfrm>
            <a:off x="2602991" y="2331719"/>
            <a:ext cx="210312" cy="198120"/>
          </a:xfrm>
          <a:custGeom>
            <a:rect b="b" l="l" r="r" t="t"/>
            <a:pathLst>
              <a:path extrusionOk="0" h="198120" w="210312">
                <a:moveTo>
                  <a:pt x="7619" y="42672"/>
                </a:moveTo>
                <a:lnTo>
                  <a:pt x="4572" y="30480"/>
                </a:lnTo>
                <a:lnTo>
                  <a:pt x="3048" y="19812"/>
                </a:lnTo>
                <a:lnTo>
                  <a:pt x="1524" y="9144"/>
                </a:lnTo>
                <a:lnTo>
                  <a:pt x="1524" y="0"/>
                </a:lnTo>
                <a:lnTo>
                  <a:pt x="0" y="0"/>
                </a:lnTo>
                <a:lnTo>
                  <a:pt x="0" y="10668"/>
                </a:lnTo>
                <a:lnTo>
                  <a:pt x="1524" y="19812"/>
                </a:lnTo>
                <a:lnTo>
                  <a:pt x="3048" y="30480"/>
                </a:lnTo>
                <a:lnTo>
                  <a:pt x="6096" y="42672"/>
                </a:lnTo>
                <a:lnTo>
                  <a:pt x="9143" y="48768"/>
                </a:lnTo>
                <a:lnTo>
                  <a:pt x="12192" y="54863"/>
                </a:lnTo>
                <a:lnTo>
                  <a:pt x="18287" y="67056"/>
                </a:lnTo>
                <a:lnTo>
                  <a:pt x="21336" y="73151"/>
                </a:lnTo>
                <a:lnTo>
                  <a:pt x="25908" y="77724"/>
                </a:lnTo>
                <a:lnTo>
                  <a:pt x="22860" y="71628"/>
                </a:lnTo>
                <a:lnTo>
                  <a:pt x="19812" y="65532"/>
                </a:lnTo>
                <a:lnTo>
                  <a:pt x="13716" y="54863"/>
                </a:lnTo>
                <a:lnTo>
                  <a:pt x="10668" y="48768"/>
                </a:lnTo>
                <a:lnTo>
                  <a:pt x="7619" y="42672"/>
                </a:lnTo>
                <a:close/>
              </a:path>
              <a:path extrusionOk="0" h="198120" w="210312">
                <a:moveTo>
                  <a:pt x="25908" y="77724"/>
                </a:moveTo>
                <a:lnTo>
                  <a:pt x="33528" y="89916"/>
                </a:lnTo>
                <a:lnTo>
                  <a:pt x="44196" y="100584"/>
                </a:lnTo>
                <a:lnTo>
                  <a:pt x="48768" y="106680"/>
                </a:lnTo>
                <a:lnTo>
                  <a:pt x="56387" y="111251"/>
                </a:lnTo>
                <a:lnTo>
                  <a:pt x="68580" y="121920"/>
                </a:lnTo>
                <a:lnTo>
                  <a:pt x="82296" y="132587"/>
                </a:lnTo>
                <a:lnTo>
                  <a:pt x="89916" y="137160"/>
                </a:lnTo>
                <a:lnTo>
                  <a:pt x="97536" y="143256"/>
                </a:lnTo>
                <a:lnTo>
                  <a:pt x="114300" y="153924"/>
                </a:lnTo>
                <a:lnTo>
                  <a:pt x="123443" y="158496"/>
                </a:lnTo>
                <a:lnTo>
                  <a:pt x="132587" y="163068"/>
                </a:lnTo>
                <a:lnTo>
                  <a:pt x="152400" y="172212"/>
                </a:lnTo>
                <a:lnTo>
                  <a:pt x="172212" y="182880"/>
                </a:lnTo>
                <a:lnTo>
                  <a:pt x="182880" y="187451"/>
                </a:lnTo>
                <a:lnTo>
                  <a:pt x="195072" y="192024"/>
                </a:lnTo>
                <a:lnTo>
                  <a:pt x="196596" y="192024"/>
                </a:lnTo>
                <a:lnTo>
                  <a:pt x="202692" y="195072"/>
                </a:lnTo>
                <a:lnTo>
                  <a:pt x="210312" y="198120"/>
                </a:lnTo>
                <a:lnTo>
                  <a:pt x="210312" y="196596"/>
                </a:lnTo>
                <a:lnTo>
                  <a:pt x="202692" y="193548"/>
                </a:lnTo>
                <a:lnTo>
                  <a:pt x="196596" y="190500"/>
                </a:lnTo>
                <a:lnTo>
                  <a:pt x="195072" y="190500"/>
                </a:lnTo>
                <a:lnTo>
                  <a:pt x="182880" y="185928"/>
                </a:lnTo>
                <a:lnTo>
                  <a:pt x="172212" y="181356"/>
                </a:lnTo>
                <a:lnTo>
                  <a:pt x="152400" y="170687"/>
                </a:lnTo>
                <a:lnTo>
                  <a:pt x="132587" y="161544"/>
                </a:lnTo>
                <a:lnTo>
                  <a:pt x="123443" y="156972"/>
                </a:lnTo>
                <a:lnTo>
                  <a:pt x="115824" y="152400"/>
                </a:lnTo>
                <a:lnTo>
                  <a:pt x="99060" y="141732"/>
                </a:lnTo>
                <a:lnTo>
                  <a:pt x="91440" y="137160"/>
                </a:lnTo>
                <a:lnTo>
                  <a:pt x="83819" y="131063"/>
                </a:lnTo>
                <a:lnTo>
                  <a:pt x="70104" y="120396"/>
                </a:lnTo>
                <a:lnTo>
                  <a:pt x="57912" y="111251"/>
                </a:lnTo>
                <a:lnTo>
                  <a:pt x="50292" y="105156"/>
                </a:lnTo>
                <a:lnTo>
                  <a:pt x="45719" y="99060"/>
                </a:lnTo>
                <a:lnTo>
                  <a:pt x="35052" y="88392"/>
                </a:lnTo>
                <a:lnTo>
                  <a:pt x="25908" y="777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9" name="Google Shape;1379;p55"/>
          <p:cNvSpPr/>
          <p:nvPr/>
        </p:nvSpPr>
        <p:spPr>
          <a:xfrm>
            <a:off x="2883407" y="2476499"/>
            <a:ext cx="67056" cy="25907"/>
          </a:xfrm>
          <a:custGeom>
            <a:rect b="b" l="l" r="r" t="t"/>
            <a:pathLst>
              <a:path extrusionOk="0" h="25907" w="67056">
                <a:moveTo>
                  <a:pt x="65531" y="0"/>
                </a:moveTo>
                <a:lnTo>
                  <a:pt x="0" y="24383"/>
                </a:lnTo>
                <a:lnTo>
                  <a:pt x="0" y="25907"/>
                </a:lnTo>
                <a:lnTo>
                  <a:pt x="67056" y="1524"/>
                </a:lnTo>
                <a:lnTo>
                  <a:pt x="6553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0" name="Google Shape;1380;p55"/>
          <p:cNvSpPr/>
          <p:nvPr/>
        </p:nvSpPr>
        <p:spPr>
          <a:xfrm>
            <a:off x="2878835" y="2332481"/>
            <a:ext cx="89916" cy="0"/>
          </a:xfrm>
          <a:custGeom>
            <a:rect b="b" l="l" r="r" t="t"/>
            <a:pathLst>
              <a:path extrusionOk="0" h="120000" w="89916">
                <a:moveTo>
                  <a:pt x="0" y="0"/>
                </a:moveTo>
                <a:lnTo>
                  <a:pt x="89916"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1" name="Google Shape;1381;p55"/>
          <p:cNvSpPr/>
          <p:nvPr/>
        </p:nvSpPr>
        <p:spPr>
          <a:xfrm>
            <a:off x="2883407" y="2500883"/>
            <a:ext cx="445007" cy="71627"/>
          </a:xfrm>
          <a:custGeom>
            <a:rect b="b" l="l" r="r" t="t"/>
            <a:pathLst>
              <a:path extrusionOk="0" h="71627" w="445007">
                <a:moveTo>
                  <a:pt x="0" y="0"/>
                </a:moveTo>
                <a:lnTo>
                  <a:pt x="0" y="1524"/>
                </a:lnTo>
                <a:lnTo>
                  <a:pt x="21336" y="10668"/>
                </a:lnTo>
                <a:lnTo>
                  <a:pt x="45719" y="18287"/>
                </a:lnTo>
                <a:lnTo>
                  <a:pt x="68580" y="25908"/>
                </a:lnTo>
                <a:lnTo>
                  <a:pt x="94487" y="32004"/>
                </a:lnTo>
                <a:lnTo>
                  <a:pt x="118871" y="38100"/>
                </a:lnTo>
                <a:lnTo>
                  <a:pt x="144780" y="44196"/>
                </a:lnTo>
                <a:lnTo>
                  <a:pt x="172212" y="50292"/>
                </a:lnTo>
                <a:lnTo>
                  <a:pt x="199644" y="54864"/>
                </a:lnTo>
                <a:lnTo>
                  <a:pt x="227075" y="57911"/>
                </a:lnTo>
                <a:lnTo>
                  <a:pt x="256031" y="62483"/>
                </a:lnTo>
                <a:lnTo>
                  <a:pt x="284987" y="65531"/>
                </a:lnTo>
                <a:lnTo>
                  <a:pt x="315467" y="67055"/>
                </a:lnTo>
                <a:lnTo>
                  <a:pt x="345947" y="68579"/>
                </a:lnTo>
                <a:lnTo>
                  <a:pt x="376427" y="70103"/>
                </a:lnTo>
                <a:lnTo>
                  <a:pt x="408431" y="71627"/>
                </a:lnTo>
                <a:lnTo>
                  <a:pt x="445007" y="71627"/>
                </a:lnTo>
                <a:lnTo>
                  <a:pt x="445007" y="70103"/>
                </a:lnTo>
                <a:lnTo>
                  <a:pt x="408431" y="70103"/>
                </a:lnTo>
                <a:lnTo>
                  <a:pt x="376427" y="68579"/>
                </a:lnTo>
                <a:lnTo>
                  <a:pt x="345947" y="67055"/>
                </a:lnTo>
                <a:lnTo>
                  <a:pt x="315467" y="65531"/>
                </a:lnTo>
                <a:lnTo>
                  <a:pt x="284987" y="64007"/>
                </a:lnTo>
                <a:lnTo>
                  <a:pt x="256031" y="60959"/>
                </a:lnTo>
                <a:lnTo>
                  <a:pt x="227075" y="56387"/>
                </a:lnTo>
                <a:lnTo>
                  <a:pt x="199644" y="53340"/>
                </a:lnTo>
                <a:lnTo>
                  <a:pt x="172212" y="48768"/>
                </a:lnTo>
                <a:lnTo>
                  <a:pt x="146303" y="42672"/>
                </a:lnTo>
                <a:lnTo>
                  <a:pt x="118871" y="36576"/>
                </a:lnTo>
                <a:lnTo>
                  <a:pt x="94487" y="30480"/>
                </a:lnTo>
                <a:lnTo>
                  <a:pt x="70103" y="24384"/>
                </a:lnTo>
                <a:lnTo>
                  <a:pt x="45719" y="16764"/>
                </a:lnTo>
                <a:lnTo>
                  <a:pt x="22859" y="914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2" name="Google Shape;1382;p55"/>
          <p:cNvSpPr/>
          <p:nvPr/>
        </p:nvSpPr>
        <p:spPr>
          <a:xfrm>
            <a:off x="2948939" y="2476499"/>
            <a:ext cx="379475" cy="59436"/>
          </a:xfrm>
          <a:custGeom>
            <a:rect b="b" l="l" r="r" t="t"/>
            <a:pathLst>
              <a:path extrusionOk="0" h="59436" w="379475">
                <a:moveTo>
                  <a:pt x="1524" y="0"/>
                </a:moveTo>
                <a:lnTo>
                  <a:pt x="0" y="1524"/>
                </a:lnTo>
                <a:lnTo>
                  <a:pt x="19812" y="7619"/>
                </a:lnTo>
                <a:lnTo>
                  <a:pt x="39624" y="15239"/>
                </a:lnTo>
                <a:lnTo>
                  <a:pt x="60960" y="21336"/>
                </a:lnTo>
                <a:lnTo>
                  <a:pt x="82295" y="27431"/>
                </a:lnTo>
                <a:lnTo>
                  <a:pt x="103631" y="32003"/>
                </a:lnTo>
                <a:lnTo>
                  <a:pt x="124968" y="36575"/>
                </a:lnTo>
                <a:lnTo>
                  <a:pt x="147827" y="41148"/>
                </a:lnTo>
                <a:lnTo>
                  <a:pt x="172212" y="45719"/>
                </a:lnTo>
                <a:lnTo>
                  <a:pt x="195071" y="48767"/>
                </a:lnTo>
                <a:lnTo>
                  <a:pt x="219455" y="51815"/>
                </a:lnTo>
                <a:lnTo>
                  <a:pt x="243839" y="53339"/>
                </a:lnTo>
                <a:lnTo>
                  <a:pt x="269747" y="56387"/>
                </a:lnTo>
                <a:lnTo>
                  <a:pt x="295655" y="57912"/>
                </a:lnTo>
                <a:lnTo>
                  <a:pt x="321563" y="59436"/>
                </a:lnTo>
                <a:lnTo>
                  <a:pt x="379475" y="59436"/>
                </a:lnTo>
                <a:lnTo>
                  <a:pt x="379475" y="57912"/>
                </a:lnTo>
                <a:lnTo>
                  <a:pt x="321563" y="57912"/>
                </a:lnTo>
                <a:lnTo>
                  <a:pt x="295655" y="56387"/>
                </a:lnTo>
                <a:lnTo>
                  <a:pt x="269747" y="54863"/>
                </a:lnTo>
                <a:lnTo>
                  <a:pt x="243839" y="51815"/>
                </a:lnTo>
                <a:lnTo>
                  <a:pt x="219455" y="50291"/>
                </a:lnTo>
                <a:lnTo>
                  <a:pt x="195071" y="47243"/>
                </a:lnTo>
                <a:lnTo>
                  <a:pt x="172212" y="44195"/>
                </a:lnTo>
                <a:lnTo>
                  <a:pt x="147827" y="39624"/>
                </a:lnTo>
                <a:lnTo>
                  <a:pt x="124968" y="35051"/>
                </a:lnTo>
                <a:lnTo>
                  <a:pt x="103631" y="30479"/>
                </a:lnTo>
                <a:lnTo>
                  <a:pt x="82295" y="25907"/>
                </a:lnTo>
                <a:lnTo>
                  <a:pt x="60960" y="19812"/>
                </a:lnTo>
                <a:lnTo>
                  <a:pt x="41148" y="13715"/>
                </a:lnTo>
                <a:lnTo>
                  <a:pt x="19812" y="6095"/>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3" name="Google Shape;1383;p55"/>
          <p:cNvSpPr/>
          <p:nvPr/>
        </p:nvSpPr>
        <p:spPr>
          <a:xfrm>
            <a:off x="3326891" y="2330195"/>
            <a:ext cx="3048" cy="3048"/>
          </a:xfrm>
          <a:custGeom>
            <a:rect b="b" l="l" r="r" t="t"/>
            <a:pathLst>
              <a:path extrusionOk="0" h="3048" w="3048">
                <a:moveTo>
                  <a:pt x="1524" y="3048"/>
                </a:moveTo>
                <a:lnTo>
                  <a:pt x="0" y="1524"/>
                </a:lnTo>
                <a:lnTo>
                  <a:pt x="1524" y="0"/>
                </a:lnTo>
                <a:lnTo>
                  <a:pt x="1524" y="1524"/>
                </a:lnTo>
                <a:lnTo>
                  <a:pt x="0" y="1524"/>
                </a:lnTo>
                <a:lnTo>
                  <a:pt x="0" y="0"/>
                </a:lnTo>
                <a:lnTo>
                  <a:pt x="1524" y="0"/>
                </a:lnTo>
                <a:lnTo>
                  <a:pt x="3048" y="1524"/>
                </a:lnTo>
                <a:lnTo>
                  <a:pt x="1524" y="3048"/>
                </a:lnTo>
                <a:close/>
              </a:path>
            </a:pathLst>
          </a:custGeom>
          <a:solidFill>
            <a:srgbClr val="6969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4" name="Google Shape;1384;p55"/>
          <p:cNvSpPr/>
          <p:nvPr/>
        </p:nvSpPr>
        <p:spPr>
          <a:xfrm>
            <a:off x="3328415" y="2332481"/>
            <a:ext cx="1524" cy="0"/>
          </a:xfrm>
          <a:custGeom>
            <a:rect b="b" l="l" r="r" t="t"/>
            <a:pathLst>
              <a:path extrusionOk="0" h="120000" w="1524">
                <a:moveTo>
                  <a:pt x="0" y="0"/>
                </a:moveTo>
                <a:lnTo>
                  <a:pt x="1524" y="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5" name="Google Shape;1385;p55"/>
          <p:cNvSpPr/>
          <p:nvPr/>
        </p:nvSpPr>
        <p:spPr>
          <a:xfrm>
            <a:off x="3328415" y="2332481"/>
            <a:ext cx="1524" cy="0"/>
          </a:xfrm>
          <a:custGeom>
            <a:rect b="b" l="l" r="r" t="t"/>
            <a:pathLst>
              <a:path extrusionOk="0" h="120000" w="1524">
                <a:moveTo>
                  <a:pt x="0" y="0"/>
                </a:moveTo>
                <a:lnTo>
                  <a:pt x="1524" y="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6" name="Google Shape;1386;p55"/>
          <p:cNvSpPr/>
          <p:nvPr/>
        </p:nvSpPr>
        <p:spPr>
          <a:xfrm>
            <a:off x="3220211" y="2119884"/>
            <a:ext cx="170687" cy="219455"/>
          </a:xfrm>
          <a:prstGeom prst="rect">
            <a:avLst/>
          </a:prstGeom>
          <a:blipFill rotWithShape="1">
            <a:blip r:embed="rId3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7" name="Google Shape;1387;p55"/>
          <p:cNvSpPr/>
          <p:nvPr/>
        </p:nvSpPr>
        <p:spPr>
          <a:xfrm>
            <a:off x="3340607" y="2121407"/>
            <a:ext cx="21336" cy="39624"/>
          </a:xfrm>
          <a:custGeom>
            <a:rect b="b" l="l" r="r" t="t"/>
            <a:pathLst>
              <a:path extrusionOk="0" h="39624" w="21336">
                <a:moveTo>
                  <a:pt x="0" y="18287"/>
                </a:moveTo>
                <a:lnTo>
                  <a:pt x="0" y="22860"/>
                </a:lnTo>
                <a:lnTo>
                  <a:pt x="1524" y="27432"/>
                </a:lnTo>
                <a:lnTo>
                  <a:pt x="4572" y="32004"/>
                </a:lnTo>
                <a:lnTo>
                  <a:pt x="7620" y="38100"/>
                </a:lnTo>
                <a:lnTo>
                  <a:pt x="9144" y="39624"/>
                </a:lnTo>
                <a:lnTo>
                  <a:pt x="12192" y="27432"/>
                </a:lnTo>
                <a:lnTo>
                  <a:pt x="12192" y="21336"/>
                </a:lnTo>
                <a:lnTo>
                  <a:pt x="13716" y="16763"/>
                </a:lnTo>
                <a:lnTo>
                  <a:pt x="15240" y="12192"/>
                </a:lnTo>
                <a:lnTo>
                  <a:pt x="18287" y="7620"/>
                </a:lnTo>
                <a:lnTo>
                  <a:pt x="21336" y="0"/>
                </a:lnTo>
                <a:lnTo>
                  <a:pt x="6096" y="0"/>
                </a:lnTo>
                <a:lnTo>
                  <a:pt x="3048" y="3048"/>
                </a:lnTo>
                <a:lnTo>
                  <a:pt x="1524" y="7620"/>
                </a:lnTo>
                <a:lnTo>
                  <a:pt x="0" y="13716"/>
                </a:lnTo>
                <a:lnTo>
                  <a:pt x="0" y="18287"/>
                </a:lnTo>
                <a:close/>
              </a:path>
            </a:pathLst>
          </a:custGeom>
          <a:solidFill>
            <a:srgbClr val="AEAE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8" name="Google Shape;1388;p55"/>
          <p:cNvSpPr/>
          <p:nvPr/>
        </p:nvSpPr>
        <p:spPr>
          <a:xfrm>
            <a:off x="3345179" y="2119883"/>
            <a:ext cx="39624" cy="216407"/>
          </a:xfrm>
          <a:prstGeom prst="rect">
            <a:avLst/>
          </a:prstGeom>
          <a:blipFill rotWithShape="1">
            <a:blip r:embed="rId4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9" name="Google Shape;1389;p55"/>
          <p:cNvSpPr/>
          <p:nvPr/>
        </p:nvSpPr>
        <p:spPr>
          <a:xfrm>
            <a:off x="3390137" y="2121407"/>
            <a:ext cx="0" cy="190500"/>
          </a:xfrm>
          <a:custGeom>
            <a:rect b="b" l="l" r="r" t="t"/>
            <a:pathLst>
              <a:path extrusionOk="0" h="190500" w="120000">
                <a:moveTo>
                  <a:pt x="0" y="0"/>
                </a:moveTo>
                <a:lnTo>
                  <a:pt x="0" y="19050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0" name="Google Shape;1390;p55"/>
          <p:cNvSpPr/>
          <p:nvPr/>
        </p:nvSpPr>
        <p:spPr>
          <a:xfrm>
            <a:off x="3220973" y="2121407"/>
            <a:ext cx="0" cy="190500"/>
          </a:xfrm>
          <a:custGeom>
            <a:rect b="b" l="l" r="r" t="t"/>
            <a:pathLst>
              <a:path extrusionOk="0" h="190500" w="120000">
                <a:moveTo>
                  <a:pt x="0" y="0"/>
                </a:moveTo>
                <a:lnTo>
                  <a:pt x="0" y="19050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1" name="Google Shape;1391;p55"/>
          <p:cNvSpPr/>
          <p:nvPr/>
        </p:nvSpPr>
        <p:spPr>
          <a:xfrm>
            <a:off x="3230879" y="2054351"/>
            <a:ext cx="147827" cy="59436"/>
          </a:xfrm>
          <a:custGeom>
            <a:rect b="b" l="l" r="r" t="t"/>
            <a:pathLst>
              <a:path extrusionOk="0" h="59436" w="147827">
                <a:moveTo>
                  <a:pt x="0" y="28955"/>
                </a:moveTo>
                <a:lnTo>
                  <a:pt x="0" y="32003"/>
                </a:lnTo>
                <a:lnTo>
                  <a:pt x="1524" y="35051"/>
                </a:lnTo>
                <a:lnTo>
                  <a:pt x="3048" y="38100"/>
                </a:lnTo>
                <a:lnTo>
                  <a:pt x="4572" y="41148"/>
                </a:lnTo>
                <a:lnTo>
                  <a:pt x="7619" y="42672"/>
                </a:lnTo>
                <a:lnTo>
                  <a:pt x="12192" y="45719"/>
                </a:lnTo>
                <a:lnTo>
                  <a:pt x="16764" y="47243"/>
                </a:lnTo>
                <a:lnTo>
                  <a:pt x="21336" y="50291"/>
                </a:lnTo>
                <a:lnTo>
                  <a:pt x="25908" y="51815"/>
                </a:lnTo>
                <a:lnTo>
                  <a:pt x="32003" y="53339"/>
                </a:lnTo>
                <a:lnTo>
                  <a:pt x="38100" y="54863"/>
                </a:lnTo>
                <a:lnTo>
                  <a:pt x="45720" y="56387"/>
                </a:lnTo>
                <a:lnTo>
                  <a:pt x="51815" y="57912"/>
                </a:lnTo>
                <a:lnTo>
                  <a:pt x="59436" y="57912"/>
                </a:lnTo>
                <a:lnTo>
                  <a:pt x="65532" y="59436"/>
                </a:lnTo>
                <a:lnTo>
                  <a:pt x="80772" y="59436"/>
                </a:lnTo>
                <a:lnTo>
                  <a:pt x="88391" y="57912"/>
                </a:lnTo>
                <a:lnTo>
                  <a:pt x="94487" y="57912"/>
                </a:lnTo>
                <a:lnTo>
                  <a:pt x="97536" y="56387"/>
                </a:lnTo>
                <a:lnTo>
                  <a:pt x="102108" y="56387"/>
                </a:lnTo>
                <a:lnTo>
                  <a:pt x="108203" y="54863"/>
                </a:lnTo>
                <a:lnTo>
                  <a:pt x="114300" y="53339"/>
                </a:lnTo>
                <a:lnTo>
                  <a:pt x="120396" y="51815"/>
                </a:lnTo>
                <a:lnTo>
                  <a:pt x="124968" y="50291"/>
                </a:lnTo>
                <a:lnTo>
                  <a:pt x="131063" y="47243"/>
                </a:lnTo>
                <a:lnTo>
                  <a:pt x="134112" y="45719"/>
                </a:lnTo>
                <a:lnTo>
                  <a:pt x="138684" y="42672"/>
                </a:lnTo>
                <a:lnTo>
                  <a:pt x="141732" y="41148"/>
                </a:lnTo>
                <a:lnTo>
                  <a:pt x="143256" y="38100"/>
                </a:lnTo>
                <a:lnTo>
                  <a:pt x="144780" y="35051"/>
                </a:lnTo>
                <a:lnTo>
                  <a:pt x="146303" y="35051"/>
                </a:lnTo>
                <a:lnTo>
                  <a:pt x="147827" y="32003"/>
                </a:lnTo>
                <a:lnTo>
                  <a:pt x="147827" y="25908"/>
                </a:lnTo>
                <a:lnTo>
                  <a:pt x="146303" y="22860"/>
                </a:lnTo>
                <a:lnTo>
                  <a:pt x="143256" y="21336"/>
                </a:lnTo>
                <a:lnTo>
                  <a:pt x="141732" y="18287"/>
                </a:lnTo>
                <a:lnTo>
                  <a:pt x="138684" y="15239"/>
                </a:lnTo>
                <a:lnTo>
                  <a:pt x="134112" y="13715"/>
                </a:lnTo>
                <a:lnTo>
                  <a:pt x="131063" y="10667"/>
                </a:lnTo>
                <a:lnTo>
                  <a:pt x="124968" y="9143"/>
                </a:lnTo>
                <a:lnTo>
                  <a:pt x="120396" y="6096"/>
                </a:lnTo>
                <a:lnTo>
                  <a:pt x="114300" y="4572"/>
                </a:lnTo>
                <a:lnTo>
                  <a:pt x="108203" y="3048"/>
                </a:lnTo>
                <a:lnTo>
                  <a:pt x="102108" y="1524"/>
                </a:lnTo>
                <a:lnTo>
                  <a:pt x="94487" y="1524"/>
                </a:lnTo>
                <a:lnTo>
                  <a:pt x="88391" y="0"/>
                </a:lnTo>
                <a:lnTo>
                  <a:pt x="59436" y="0"/>
                </a:lnTo>
                <a:lnTo>
                  <a:pt x="51815" y="1524"/>
                </a:lnTo>
                <a:lnTo>
                  <a:pt x="45720" y="1524"/>
                </a:lnTo>
                <a:lnTo>
                  <a:pt x="38100" y="3048"/>
                </a:lnTo>
                <a:lnTo>
                  <a:pt x="32003" y="4572"/>
                </a:lnTo>
                <a:lnTo>
                  <a:pt x="25908" y="6096"/>
                </a:lnTo>
                <a:lnTo>
                  <a:pt x="21336" y="9143"/>
                </a:lnTo>
                <a:lnTo>
                  <a:pt x="16764" y="10667"/>
                </a:lnTo>
                <a:lnTo>
                  <a:pt x="12192" y="13715"/>
                </a:lnTo>
                <a:lnTo>
                  <a:pt x="4572" y="18287"/>
                </a:lnTo>
                <a:lnTo>
                  <a:pt x="3048" y="21336"/>
                </a:lnTo>
                <a:lnTo>
                  <a:pt x="1524" y="22860"/>
                </a:lnTo>
                <a:lnTo>
                  <a:pt x="0" y="28955"/>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2" name="Google Shape;1392;p55"/>
          <p:cNvSpPr/>
          <p:nvPr/>
        </p:nvSpPr>
        <p:spPr>
          <a:xfrm>
            <a:off x="3339083" y="2055875"/>
            <a:ext cx="1524" cy="0"/>
          </a:xfrm>
          <a:custGeom>
            <a:rect b="b" l="l" r="r" t="t"/>
            <a:pathLst>
              <a:path extrusionOk="0" h="120000" w="1524">
                <a:moveTo>
                  <a:pt x="0" y="0"/>
                </a:moveTo>
                <a:lnTo>
                  <a:pt x="1524" y="0"/>
                </a:lnTo>
              </a:path>
            </a:pathLst>
          </a:custGeom>
          <a:noFill/>
          <a:ln cap="flat" cmpd="sng" w="317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3" name="Google Shape;1393;p55"/>
          <p:cNvSpPr/>
          <p:nvPr/>
        </p:nvSpPr>
        <p:spPr>
          <a:xfrm>
            <a:off x="3166872" y="2040635"/>
            <a:ext cx="294132" cy="120396"/>
          </a:xfrm>
          <a:prstGeom prst="rect">
            <a:avLst/>
          </a:prstGeom>
          <a:blipFill rotWithShape="1">
            <a:blip r:embed="rId4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4" name="Google Shape;1394;p55"/>
          <p:cNvSpPr/>
          <p:nvPr/>
        </p:nvSpPr>
        <p:spPr>
          <a:xfrm>
            <a:off x="3174491" y="2036063"/>
            <a:ext cx="291084" cy="129539"/>
          </a:xfrm>
          <a:custGeom>
            <a:rect b="b" l="l" r="r" t="t"/>
            <a:pathLst>
              <a:path extrusionOk="0" h="129539" w="291084">
                <a:moveTo>
                  <a:pt x="278891" y="60960"/>
                </a:moveTo>
                <a:lnTo>
                  <a:pt x="277368" y="59436"/>
                </a:lnTo>
                <a:lnTo>
                  <a:pt x="278891" y="65531"/>
                </a:lnTo>
                <a:lnTo>
                  <a:pt x="278891" y="67055"/>
                </a:lnTo>
                <a:lnTo>
                  <a:pt x="277368" y="68579"/>
                </a:lnTo>
                <a:lnTo>
                  <a:pt x="277368" y="71627"/>
                </a:lnTo>
                <a:lnTo>
                  <a:pt x="275844" y="74675"/>
                </a:lnTo>
                <a:lnTo>
                  <a:pt x="277368" y="73151"/>
                </a:lnTo>
                <a:lnTo>
                  <a:pt x="274320" y="77724"/>
                </a:lnTo>
                <a:lnTo>
                  <a:pt x="269748" y="82296"/>
                </a:lnTo>
                <a:lnTo>
                  <a:pt x="263651" y="86867"/>
                </a:lnTo>
                <a:lnTo>
                  <a:pt x="257556" y="91439"/>
                </a:lnTo>
                <a:lnTo>
                  <a:pt x="249936" y="96012"/>
                </a:lnTo>
                <a:lnTo>
                  <a:pt x="239268" y="100584"/>
                </a:lnTo>
                <a:lnTo>
                  <a:pt x="230124" y="103631"/>
                </a:lnTo>
                <a:lnTo>
                  <a:pt x="225551" y="105155"/>
                </a:lnTo>
                <a:lnTo>
                  <a:pt x="222503" y="105155"/>
                </a:lnTo>
                <a:lnTo>
                  <a:pt x="217932" y="106679"/>
                </a:lnTo>
                <a:lnTo>
                  <a:pt x="205739" y="109727"/>
                </a:lnTo>
                <a:lnTo>
                  <a:pt x="199644" y="111251"/>
                </a:lnTo>
                <a:lnTo>
                  <a:pt x="193548" y="112775"/>
                </a:lnTo>
                <a:lnTo>
                  <a:pt x="187451" y="112775"/>
                </a:lnTo>
                <a:lnTo>
                  <a:pt x="181356" y="114300"/>
                </a:lnTo>
                <a:lnTo>
                  <a:pt x="167639" y="115824"/>
                </a:lnTo>
                <a:lnTo>
                  <a:pt x="153924" y="115824"/>
                </a:lnTo>
                <a:lnTo>
                  <a:pt x="140208" y="117348"/>
                </a:lnTo>
                <a:lnTo>
                  <a:pt x="124968" y="115824"/>
                </a:lnTo>
                <a:lnTo>
                  <a:pt x="111251" y="115824"/>
                </a:lnTo>
                <a:lnTo>
                  <a:pt x="97536" y="114300"/>
                </a:lnTo>
                <a:lnTo>
                  <a:pt x="85344" y="112775"/>
                </a:lnTo>
                <a:lnTo>
                  <a:pt x="71628" y="109727"/>
                </a:lnTo>
                <a:lnTo>
                  <a:pt x="60960" y="106679"/>
                </a:lnTo>
                <a:lnTo>
                  <a:pt x="48768" y="103631"/>
                </a:lnTo>
                <a:lnTo>
                  <a:pt x="39624" y="100584"/>
                </a:lnTo>
                <a:lnTo>
                  <a:pt x="28956" y="96012"/>
                </a:lnTo>
                <a:lnTo>
                  <a:pt x="21336" y="91439"/>
                </a:lnTo>
                <a:lnTo>
                  <a:pt x="22860" y="106679"/>
                </a:lnTo>
                <a:lnTo>
                  <a:pt x="33528" y="111251"/>
                </a:lnTo>
                <a:lnTo>
                  <a:pt x="45719" y="115824"/>
                </a:lnTo>
                <a:lnTo>
                  <a:pt x="56387" y="118872"/>
                </a:lnTo>
                <a:lnTo>
                  <a:pt x="70104" y="121919"/>
                </a:lnTo>
                <a:lnTo>
                  <a:pt x="82296" y="124967"/>
                </a:lnTo>
                <a:lnTo>
                  <a:pt x="96012" y="126491"/>
                </a:lnTo>
                <a:lnTo>
                  <a:pt x="109727" y="128015"/>
                </a:lnTo>
                <a:lnTo>
                  <a:pt x="124968" y="129539"/>
                </a:lnTo>
                <a:lnTo>
                  <a:pt x="153924" y="129539"/>
                </a:lnTo>
                <a:lnTo>
                  <a:pt x="169163" y="128015"/>
                </a:lnTo>
                <a:lnTo>
                  <a:pt x="182879" y="126491"/>
                </a:lnTo>
                <a:lnTo>
                  <a:pt x="188975" y="126491"/>
                </a:lnTo>
                <a:lnTo>
                  <a:pt x="192024" y="124967"/>
                </a:lnTo>
                <a:lnTo>
                  <a:pt x="196596" y="124967"/>
                </a:lnTo>
                <a:lnTo>
                  <a:pt x="202691" y="123443"/>
                </a:lnTo>
                <a:lnTo>
                  <a:pt x="208787" y="121919"/>
                </a:lnTo>
                <a:lnTo>
                  <a:pt x="220979" y="118872"/>
                </a:lnTo>
                <a:lnTo>
                  <a:pt x="227075" y="117348"/>
                </a:lnTo>
                <a:lnTo>
                  <a:pt x="230124" y="115824"/>
                </a:lnTo>
                <a:lnTo>
                  <a:pt x="231648" y="115824"/>
                </a:lnTo>
                <a:lnTo>
                  <a:pt x="243839" y="111251"/>
                </a:lnTo>
                <a:lnTo>
                  <a:pt x="254508" y="106679"/>
                </a:lnTo>
                <a:lnTo>
                  <a:pt x="263651" y="102107"/>
                </a:lnTo>
                <a:lnTo>
                  <a:pt x="271272" y="97536"/>
                </a:lnTo>
                <a:lnTo>
                  <a:pt x="277368" y="91439"/>
                </a:lnTo>
                <a:lnTo>
                  <a:pt x="278891" y="91439"/>
                </a:lnTo>
                <a:lnTo>
                  <a:pt x="283463" y="85343"/>
                </a:lnTo>
                <a:lnTo>
                  <a:pt x="288036" y="79248"/>
                </a:lnTo>
                <a:lnTo>
                  <a:pt x="288036" y="77724"/>
                </a:lnTo>
                <a:lnTo>
                  <a:pt x="289560" y="74675"/>
                </a:lnTo>
                <a:lnTo>
                  <a:pt x="288036" y="74675"/>
                </a:lnTo>
                <a:lnTo>
                  <a:pt x="289560" y="68579"/>
                </a:lnTo>
                <a:lnTo>
                  <a:pt x="291084" y="65531"/>
                </a:lnTo>
                <a:lnTo>
                  <a:pt x="291084" y="57912"/>
                </a:lnTo>
                <a:lnTo>
                  <a:pt x="289560" y="56387"/>
                </a:lnTo>
                <a:lnTo>
                  <a:pt x="288036" y="50291"/>
                </a:lnTo>
                <a:lnTo>
                  <a:pt x="288036" y="48767"/>
                </a:lnTo>
                <a:lnTo>
                  <a:pt x="283463" y="44196"/>
                </a:lnTo>
                <a:lnTo>
                  <a:pt x="280415" y="60960"/>
                </a:lnTo>
                <a:lnTo>
                  <a:pt x="278891" y="64007"/>
                </a:lnTo>
                <a:lnTo>
                  <a:pt x="280415" y="60960"/>
                </a:lnTo>
                <a:lnTo>
                  <a:pt x="283463" y="44196"/>
                </a:lnTo>
                <a:lnTo>
                  <a:pt x="278891" y="38100"/>
                </a:lnTo>
                <a:lnTo>
                  <a:pt x="278891" y="36575"/>
                </a:lnTo>
                <a:lnTo>
                  <a:pt x="271272" y="32003"/>
                </a:lnTo>
                <a:lnTo>
                  <a:pt x="263651" y="25907"/>
                </a:lnTo>
                <a:lnTo>
                  <a:pt x="254508" y="21336"/>
                </a:lnTo>
                <a:lnTo>
                  <a:pt x="243839" y="16763"/>
                </a:lnTo>
                <a:lnTo>
                  <a:pt x="233172" y="12191"/>
                </a:lnTo>
                <a:lnTo>
                  <a:pt x="220979" y="9143"/>
                </a:lnTo>
                <a:lnTo>
                  <a:pt x="208787" y="6096"/>
                </a:lnTo>
                <a:lnTo>
                  <a:pt x="196596" y="4572"/>
                </a:lnTo>
                <a:lnTo>
                  <a:pt x="188975" y="3048"/>
                </a:lnTo>
                <a:lnTo>
                  <a:pt x="182879" y="1524"/>
                </a:lnTo>
                <a:lnTo>
                  <a:pt x="169163" y="0"/>
                </a:lnTo>
                <a:lnTo>
                  <a:pt x="109727" y="0"/>
                </a:lnTo>
                <a:lnTo>
                  <a:pt x="96012" y="1524"/>
                </a:lnTo>
                <a:lnTo>
                  <a:pt x="82296" y="3048"/>
                </a:lnTo>
                <a:lnTo>
                  <a:pt x="70104" y="6096"/>
                </a:lnTo>
                <a:lnTo>
                  <a:pt x="57912" y="9143"/>
                </a:lnTo>
                <a:lnTo>
                  <a:pt x="45719" y="12191"/>
                </a:lnTo>
                <a:lnTo>
                  <a:pt x="35052" y="16763"/>
                </a:lnTo>
                <a:lnTo>
                  <a:pt x="24384" y="21336"/>
                </a:lnTo>
                <a:lnTo>
                  <a:pt x="15240" y="25907"/>
                </a:lnTo>
                <a:lnTo>
                  <a:pt x="7619" y="32003"/>
                </a:lnTo>
                <a:lnTo>
                  <a:pt x="6096" y="32003"/>
                </a:lnTo>
                <a:lnTo>
                  <a:pt x="0" y="36575"/>
                </a:lnTo>
                <a:lnTo>
                  <a:pt x="1524" y="70103"/>
                </a:lnTo>
                <a:lnTo>
                  <a:pt x="1524" y="60960"/>
                </a:lnTo>
                <a:lnTo>
                  <a:pt x="3048" y="54863"/>
                </a:lnTo>
                <a:lnTo>
                  <a:pt x="1524" y="57912"/>
                </a:lnTo>
                <a:lnTo>
                  <a:pt x="3048" y="54863"/>
                </a:lnTo>
                <a:lnTo>
                  <a:pt x="3048" y="56387"/>
                </a:lnTo>
                <a:lnTo>
                  <a:pt x="6096" y="50291"/>
                </a:lnTo>
                <a:lnTo>
                  <a:pt x="4572" y="51815"/>
                </a:lnTo>
                <a:lnTo>
                  <a:pt x="9143" y="47243"/>
                </a:lnTo>
                <a:lnTo>
                  <a:pt x="15240" y="41148"/>
                </a:lnTo>
                <a:lnTo>
                  <a:pt x="13716" y="42672"/>
                </a:lnTo>
                <a:lnTo>
                  <a:pt x="21336" y="36575"/>
                </a:lnTo>
                <a:lnTo>
                  <a:pt x="28956" y="33527"/>
                </a:lnTo>
                <a:lnTo>
                  <a:pt x="39624" y="28955"/>
                </a:lnTo>
                <a:lnTo>
                  <a:pt x="48768" y="24384"/>
                </a:lnTo>
                <a:lnTo>
                  <a:pt x="60960" y="21336"/>
                </a:lnTo>
                <a:lnTo>
                  <a:pt x="71628" y="18287"/>
                </a:lnTo>
                <a:lnTo>
                  <a:pt x="83820" y="16763"/>
                </a:lnTo>
                <a:lnTo>
                  <a:pt x="97536" y="13715"/>
                </a:lnTo>
                <a:lnTo>
                  <a:pt x="111251" y="13715"/>
                </a:lnTo>
                <a:lnTo>
                  <a:pt x="124968" y="12191"/>
                </a:lnTo>
                <a:lnTo>
                  <a:pt x="153924" y="12191"/>
                </a:lnTo>
                <a:lnTo>
                  <a:pt x="167639" y="13715"/>
                </a:lnTo>
                <a:lnTo>
                  <a:pt x="181356" y="13715"/>
                </a:lnTo>
                <a:lnTo>
                  <a:pt x="187451" y="15239"/>
                </a:lnTo>
                <a:lnTo>
                  <a:pt x="193548" y="16763"/>
                </a:lnTo>
                <a:lnTo>
                  <a:pt x="205739" y="18287"/>
                </a:lnTo>
                <a:lnTo>
                  <a:pt x="217932" y="21336"/>
                </a:lnTo>
                <a:lnTo>
                  <a:pt x="228600" y="24384"/>
                </a:lnTo>
                <a:lnTo>
                  <a:pt x="239268" y="28955"/>
                </a:lnTo>
                <a:lnTo>
                  <a:pt x="248412" y="32003"/>
                </a:lnTo>
                <a:lnTo>
                  <a:pt x="257556" y="36575"/>
                </a:lnTo>
                <a:lnTo>
                  <a:pt x="263651" y="41148"/>
                </a:lnTo>
                <a:lnTo>
                  <a:pt x="269748" y="47243"/>
                </a:lnTo>
                <a:lnTo>
                  <a:pt x="269748" y="45719"/>
                </a:lnTo>
                <a:lnTo>
                  <a:pt x="272796" y="50291"/>
                </a:lnTo>
                <a:lnTo>
                  <a:pt x="277368" y="56387"/>
                </a:lnTo>
                <a:lnTo>
                  <a:pt x="275844" y="54863"/>
                </a:lnTo>
                <a:lnTo>
                  <a:pt x="278891" y="60960"/>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5" name="Google Shape;1395;p55"/>
          <p:cNvSpPr/>
          <p:nvPr/>
        </p:nvSpPr>
        <p:spPr>
          <a:xfrm>
            <a:off x="3162299" y="2072639"/>
            <a:ext cx="35052" cy="70103"/>
          </a:xfrm>
          <a:custGeom>
            <a:rect b="b" l="l" r="r" t="t"/>
            <a:pathLst>
              <a:path extrusionOk="0" h="70103" w="35052">
                <a:moveTo>
                  <a:pt x="6096" y="47243"/>
                </a:moveTo>
                <a:lnTo>
                  <a:pt x="7620" y="48767"/>
                </a:lnTo>
                <a:lnTo>
                  <a:pt x="12192" y="54863"/>
                </a:lnTo>
                <a:lnTo>
                  <a:pt x="18288" y="59436"/>
                </a:lnTo>
                <a:lnTo>
                  <a:pt x="25908" y="65531"/>
                </a:lnTo>
                <a:lnTo>
                  <a:pt x="35052" y="70103"/>
                </a:lnTo>
                <a:lnTo>
                  <a:pt x="33528" y="54863"/>
                </a:lnTo>
                <a:lnTo>
                  <a:pt x="27432" y="50291"/>
                </a:lnTo>
                <a:lnTo>
                  <a:pt x="21336" y="45720"/>
                </a:lnTo>
                <a:lnTo>
                  <a:pt x="16764" y="41148"/>
                </a:lnTo>
                <a:lnTo>
                  <a:pt x="18288" y="41148"/>
                </a:lnTo>
                <a:lnTo>
                  <a:pt x="15240" y="36575"/>
                </a:lnTo>
                <a:lnTo>
                  <a:pt x="13716" y="32003"/>
                </a:lnTo>
                <a:lnTo>
                  <a:pt x="13716" y="33527"/>
                </a:lnTo>
                <a:lnTo>
                  <a:pt x="12192" y="0"/>
                </a:lnTo>
                <a:lnTo>
                  <a:pt x="7620" y="6096"/>
                </a:lnTo>
                <a:lnTo>
                  <a:pt x="6096" y="7620"/>
                </a:lnTo>
                <a:lnTo>
                  <a:pt x="3048" y="12191"/>
                </a:lnTo>
                <a:lnTo>
                  <a:pt x="3048" y="13715"/>
                </a:lnTo>
                <a:lnTo>
                  <a:pt x="1524" y="19812"/>
                </a:lnTo>
                <a:lnTo>
                  <a:pt x="0" y="21336"/>
                </a:lnTo>
                <a:lnTo>
                  <a:pt x="0" y="33527"/>
                </a:lnTo>
                <a:lnTo>
                  <a:pt x="1524" y="35051"/>
                </a:lnTo>
                <a:lnTo>
                  <a:pt x="3048" y="41148"/>
                </a:lnTo>
                <a:lnTo>
                  <a:pt x="3048" y="42672"/>
                </a:lnTo>
                <a:lnTo>
                  <a:pt x="6096" y="47243"/>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6" name="Google Shape;1396;p55"/>
          <p:cNvSpPr/>
          <p:nvPr/>
        </p:nvSpPr>
        <p:spPr>
          <a:xfrm>
            <a:off x="3462527" y="2101595"/>
            <a:ext cx="3048" cy="9144"/>
          </a:xfrm>
          <a:custGeom>
            <a:rect b="b" l="l" r="r" t="t"/>
            <a:pathLst>
              <a:path extrusionOk="0" h="9144" w="3048">
                <a:moveTo>
                  <a:pt x="1524" y="3048"/>
                </a:moveTo>
                <a:lnTo>
                  <a:pt x="0" y="9144"/>
                </a:lnTo>
                <a:lnTo>
                  <a:pt x="3048" y="6096"/>
                </a:lnTo>
                <a:lnTo>
                  <a:pt x="3048" y="0"/>
                </a:lnTo>
                <a:lnTo>
                  <a:pt x="1524" y="3048"/>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7" name="Google Shape;1397;p55"/>
          <p:cNvSpPr/>
          <p:nvPr/>
        </p:nvSpPr>
        <p:spPr>
          <a:xfrm>
            <a:off x="3444239" y="2100071"/>
            <a:ext cx="12191" cy="22860"/>
          </a:xfrm>
          <a:custGeom>
            <a:rect b="b" l="l" r="r" t="t"/>
            <a:pathLst>
              <a:path extrusionOk="0" h="22860" w="12191">
                <a:moveTo>
                  <a:pt x="4572" y="16764"/>
                </a:moveTo>
                <a:lnTo>
                  <a:pt x="0" y="22860"/>
                </a:lnTo>
                <a:lnTo>
                  <a:pt x="1524" y="22860"/>
                </a:lnTo>
                <a:lnTo>
                  <a:pt x="6096" y="18288"/>
                </a:lnTo>
                <a:lnTo>
                  <a:pt x="10667" y="12192"/>
                </a:lnTo>
                <a:lnTo>
                  <a:pt x="10667" y="9144"/>
                </a:lnTo>
                <a:lnTo>
                  <a:pt x="12191" y="6096"/>
                </a:lnTo>
                <a:lnTo>
                  <a:pt x="12191" y="3048"/>
                </a:lnTo>
                <a:lnTo>
                  <a:pt x="10667" y="0"/>
                </a:lnTo>
                <a:lnTo>
                  <a:pt x="10667" y="6096"/>
                </a:lnTo>
                <a:lnTo>
                  <a:pt x="9143" y="9144"/>
                </a:lnTo>
                <a:lnTo>
                  <a:pt x="9143" y="12192"/>
                </a:lnTo>
                <a:lnTo>
                  <a:pt x="4572" y="1676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8" name="Google Shape;1398;p55"/>
          <p:cNvSpPr/>
          <p:nvPr/>
        </p:nvSpPr>
        <p:spPr>
          <a:xfrm>
            <a:off x="3171443" y="2040635"/>
            <a:ext cx="284987" cy="59435"/>
          </a:xfrm>
          <a:custGeom>
            <a:rect b="b" l="l" r="r" t="t"/>
            <a:pathLst>
              <a:path extrusionOk="0" h="59435" w="284987">
                <a:moveTo>
                  <a:pt x="10667" y="32003"/>
                </a:moveTo>
                <a:lnTo>
                  <a:pt x="10667" y="33527"/>
                </a:lnTo>
                <a:lnTo>
                  <a:pt x="18287" y="27431"/>
                </a:lnTo>
                <a:lnTo>
                  <a:pt x="25907" y="22859"/>
                </a:lnTo>
                <a:lnTo>
                  <a:pt x="36575" y="18287"/>
                </a:lnTo>
                <a:lnTo>
                  <a:pt x="47243" y="15239"/>
                </a:lnTo>
                <a:lnTo>
                  <a:pt x="59435" y="12191"/>
                </a:lnTo>
                <a:lnTo>
                  <a:pt x="70103" y="9143"/>
                </a:lnTo>
                <a:lnTo>
                  <a:pt x="83819" y="6095"/>
                </a:lnTo>
                <a:lnTo>
                  <a:pt x="96011" y="4571"/>
                </a:lnTo>
                <a:lnTo>
                  <a:pt x="109727" y="3047"/>
                </a:lnTo>
                <a:lnTo>
                  <a:pt x="124968" y="3047"/>
                </a:lnTo>
                <a:lnTo>
                  <a:pt x="140207" y="1524"/>
                </a:lnTo>
                <a:lnTo>
                  <a:pt x="153923" y="3047"/>
                </a:lnTo>
                <a:lnTo>
                  <a:pt x="167639" y="3047"/>
                </a:lnTo>
                <a:lnTo>
                  <a:pt x="181356" y="4571"/>
                </a:lnTo>
                <a:lnTo>
                  <a:pt x="187451" y="4571"/>
                </a:lnTo>
                <a:lnTo>
                  <a:pt x="195071" y="6095"/>
                </a:lnTo>
                <a:lnTo>
                  <a:pt x="207263" y="9143"/>
                </a:lnTo>
                <a:lnTo>
                  <a:pt x="219456" y="12191"/>
                </a:lnTo>
                <a:lnTo>
                  <a:pt x="230123" y="15239"/>
                </a:lnTo>
                <a:lnTo>
                  <a:pt x="240792" y="18287"/>
                </a:lnTo>
                <a:lnTo>
                  <a:pt x="251459" y="22859"/>
                </a:lnTo>
                <a:lnTo>
                  <a:pt x="260604" y="27431"/>
                </a:lnTo>
                <a:lnTo>
                  <a:pt x="266699" y="32003"/>
                </a:lnTo>
                <a:lnTo>
                  <a:pt x="272795" y="38100"/>
                </a:lnTo>
                <a:lnTo>
                  <a:pt x="277368" y="42671"/>
                </a:lnTo>
                <a:lnTo>
                  <a:pt x="281939" y="48767"/>
                </a:lnTo>
                <a:lnTo>
                  <a:pt x="283463" y="53339"/>
                </a:lnTo>
                <a:lnTo>
                  <a:pt x="283463" y="59435"/>
                </a:lnTo>
                <a:lnTo>
                  <a:pt x="284987" y="59435"/>
                </a:lnTo>
                <a:lnTo>
                  <a:pt x="284987" y="53339"/>
                </a:lnTo>
                <a:lnTo>
                  <a:pt x="283463" y="47243"/>
                </a:lnTo>
                <a:lnTo>
                  <a:pt x="278892" y="42671"/>
                </a:lnTo>
                <a:lnTo>
                  <a:pt x="274319" y="36575"/>
                </a:lnTo>
                <a:lnTo>
                  <a:pt x="268223" y="32003"/>
                </a:lnTo>
                <a:lnTo>
                  <a:pt x="260604" y="25907"/>
                </a:lnTo>
                <a:lnTo>
                  <a:pt x="251459" y="21335"/>
                </a:lnTo>
                <a:lnTo>
                  <a:pt x="242316" y="16763"/>
                </a:lnTo>
                <a:lnTo>
                  <a:pt x="231647" y="13715"/>
                </a:lnTo>
                <a:lnTo>
                  <a:pt x="219456" y="10667"/>
                </a:lnTo>
                <a:lnTo>
                  <a:pt x="207263" y="7619"/>
                </a:lnTo>
                <a:lnTo>
                  <a:pt x="195071" y="4571"/>
                </a:lnTo>
                <a:lnTo>
                  <a:pt x="188975" y="3047"/>
                </a:lnTo>
                <a:lnTo>
                  <a:pt x="181356" y="3047"/>
                </a:lnTo>
                <a:lnTo>
                  <a:pt x="167639" y="1524"/>
                </a:lnTo>
                <a:lnTo>
                  <a:pt x="153923" y="0"/>
                </a:lnTo>
                <a:lnTo>
                  <a:pt x="124968" y="0"/>
                </a:lnTo>
                <a:lnTo>
                  <a:pt x="109727" y="1524"/>
                </a:lnTo>
                <a:lnTo>
                  <a:pt x="96011" y="3047"/>
                </a:lnTo>
                <a:lnTo>
                  <a:pt x="83819" y="4571"/>
                </a:lnTo>
                <a:lnTo>
                  <a:pt x="70103" y="7619"/>
                </a:lnTo>
                <a:lnTo>
                  <a:pt x="57911" y="10667"/>
                </a:lnTo>
                <a:lnTo>
                  <a:pt x="47243" y="13715"/>
                </a:lnTo>
                <a:lnTo>
                  <a:pt x="36575" y="16763"/>
                </a:lnTo>
                <a:lnTo>
                  <a:pt x="25907" y="21335"/>
                </a:lnTo>
                <a:lnTo>
                  <a:pt x="16763" y="25907"/>
                </a:lnTo>
                <a:lnTo>
                  <a:pt x="9143" y="32003"/>
                </a:lnTo>
                <a:lnTo>
                  <a:pt x="4571" y="36575"/>
                </a:lnTo>
                <a:lnTo>
                  <a:pt x="0" y="42671"/>
                </a:lnTo>
                <a:lnTo>
                  <a:pt x="4571" y="38100"/>
                </a:lnTo>
                <a:lnTo>
                  <a:pt x="10667" y="3200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9" name="Google Shape;1399;p55"/>
          <p:cNvSpPr/>
          <p:nvPr/>
        </p:nvSpPr>
        <p:spPr>
          <a:xfrm>
            <a:off x="3165347" y="2083307"/>
            <a:ext cx="10668" cy="39624"/>
          </a:xfrm>
          <a:custGeom>
            <a:rect b="b" l="l" r="r" t="t"/>
            <a:pathLst>
              <a:path extrusionOk="0" h="39624" w="10668">
                <a:moveTo>
                  <a:pt x="6096" y="33528"/>
                </a:moveTo>
                <a:lnTo>
                  <a:pt x="3048" y="28956"/>
                </a:lnTo>
                <a:lnTo>
                  <a:pt x="1524" y="22860"/>
                </a:lnTo>
                <a:lnTo>
                  <a:pt x="1524" y="10668"/>
                </a:lnTo>
                <a:lnTo>
                  <a:pt x="3048" y="6096"/>
                </a:lnTo>
                <a:lnTo>
                  <a:pt x="6096" y="0"/>
                </a:lnTo>
                <a:lnTo>
                  <a:pt x="4572" y="0"/>
                </a:lnTo>
                <a:lnTo>
                  <a:pt x="1524" y="4572"/>
                </a:lnTo>
                <a:lnTo>
                  <a:pt x="0" y="10668"/>
                </a:lnTo>
                <a:lnTo>
                  <a:pt x="0" y="22860"/>
                </a:lnTo>
                <a:lnTo>
                  <a:pt x="1524" y="28956"/>
                </a:lnTo>
                <a:lnTo>
                  <a:pt x="4572" y="35052"/>
                </a:lnTo>
                <a:lnTo>
                  <a:pt x="6096" y="35052"/>
                </a:lnTo>
                <a:lnTo>
                  <a:pt x="10668" y="39624"/>
                </a:lnTo>
                <a:lnTo>
                  <a:pt x="6096" y="3352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0" name="Google Shape;1400;p55"/>
          <p:cNvSpPr/>
          <p:nvPr/>
        </p:nvSpPr>
        <p:spPr>
          <a:xfrm>
            <a:off x="3176015" y="2122931"/>
            <a:ext cx="269748" cy="36575"/>
          </a:xfrm>
          <a:custGeom>
            <a:rect b="b" l="l" r="r" t="t"/>
            <a:pathLst>
              <a:path extrusionOk="0" h="36575" w="269748">
                <a:moveTo>
                  <a:pt x="0" y="0"/>
                </a:moveTo>
                <a:lnTo>
                  <a:pt x="4572" y="6096"/>
                </a:lnTo>
                <a:lnTo>
                  <a:pt x="12192" y="10668"/>
                </a:lnTo>
                <a:lnTo>
                  <a:pt x="21336" y="15239"/>
                </a:lnTo>
                <a:lnTo>
                  <a:pt x="32004" y="19812"/>
                </a:lnTo>
                <a:lnTo>
                  <a:pt x="42672" y="22860"/>
                </a:lnTo>
                <a:lnTo>
                  <a:pt x="53339" y="27432"/>
                </a:lnTo>
                <a:lnTo>
                  <a:pt x="65531" y="30480"/>
                </a:lnTo>
                <a:lnTo>
                  <a:pt x="79248" y="33528"/>
                </a:lnTo>
                <a:lnTo>
                  <a:pt x="91439" y="35051"/>
                </a:lnTo>
                <a:lnTo>
                  <a:pt x="105155" y="36575"/>
                </a:lnTo>
                <a:lnTo>
                  <a:pt x="163067" y="36575"/>
                </a:lnTo>
                <a:lnTo>
                  <a:pt x="176784" y="35051"/>
                </a:lnTo>
                <a:lnTo>
                  <a:pt x="184403" y="33528"/>
                </a:lnTo>
                <a:lnTo>
                  <a:pt x="190500" y="33528"/>
                </a:lnTo>
                <a:lnTo>
                  <a:pt x="196596" y="32004"/>
                </a:lnTo>
                <a:lnTo>
                  <a:pt x="202691" y="30480"/>
                </a:lnTo>
                <a:lnTo>
                  <a:pt x="214884" y="27432"/>
                </a:lnTo>
                <a:lnTo>
                  <a:pt x="220979" y="25908"/>
                </a:lnTo>
                <a:lnTo>
                  <a:pt x="222503" y="24384"/>
                </a:lnTo>
                <a:lnTo>
                  <a:pt x="225551" y="22860"/>
                </a:lnTo>
                <a:lnTo>
                  <a:pt x="237744" y="19812"/>
                </a:lnTo>
                <a:lnTo>
                  <a:pt x="246887" y="15239"/>
                </a:lnTo>
                <a:lnTo>
                  <a:pt x="256032" y="10668"/>
                </a:lnTo>
                <a:lnTo>
                  <a:pt x="263651" y="6096"/>
                </a:lnTo>
                <a:lnTo>
                  <a:pt x="269748" y="0"/>
                </a:lnTo>
                <a:lnTo>
                  <a:pt x="262127" y="4572"/>
                </a:lnTo>
                <a:lnTo>
                  <a:pt x="256032" y="9144"/>
                </a:lnTo>
                <a:lnTo>
                  <a:pt x="246887" y="13716"/>
                </a:lnTo>
                <a:lnTo>
                  <a:pt x="237744" y="18287"/>
                </a:lnTo>
                <a:lnTo>
                  <a:pt x="225551" y="21336"/>
                </a:lnTo>
                <a:lnTo>
                  <a:pt x="222503" y="22860"/>
                </a:lnTo>
                <a:lnTo>
                  <a:pt x="219455" y="24384"/>
                </a:lnTo>
                <a:lnTo>
                  <a:pt x="214884" y="25908"/>
                </a:lnTo>
                <a:lnTo>
                  <a:pt x="202691" y="28956"/>
                </a:lnTo>
                <a:lnTo>
                  <a:pt x="196596" y="28956"/>
                </a:lnTo>
                <a:lnTo>
                  <a:pt x="190500" y="30480"/>
                </a:lnTo>
                <a:lnTo>
                  <a:pt x="188975" y="30480"/>
                </a:lnTo>
                <a:lnTo>
                  <a:pt x="185927" y="32004"/>
                </a:lnTo>
                <a:lnTo>
                  <a:pt x="182879" y="32004"/>
                </a:lnTo>
                <a:lnTo>
                  <a:pt x="176784" y="33528"/>
                </a:lnTo>
                <a:lnTo>
                  <a:pt x="163067" y="35051"/>
                </a:lnTo>
                <a:lnTo>
                  <a:pt x="105155" y="35051"/>
                </a:lnTo>
                <a:lnTo>
                  <a:pt x="91439" y="33528"/>
                </a:lnTo>
                <a:lnTo>
                  <a:pt x="79248" y="30480"/>
                </a:lnTo>
                <a:lnTo>
                  <a:pt x="67056" y="28956"/>
                </a:lnTo>
                <a:lnTo>
                  <a:pt x="54863" y="25908"/>
                </a:lnTo>
                <a:lnTo>
                  <a:pt x="42672" y="21336"/>
                </a:lnTo>
                <a:lnTo>
                  <a:pt x="32004" y="18287"/>
                </a:lnTo>
                <a:lnTo>
                  <a:pt x="21336" y="13716"/>
                </a:lnTo>
                <a:lnTo>
                  <a:pt x="13716" y="9144"/>
                </a:lnTo>
                <a:lnTo>
                  <a:pt x="6095" y="4572"/>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1" name="Google Shape;1401;p55"/>
          <p:cNvSpPr/>
          <p:nvPr/>
        </p:nvSpPr>
        <p:spPr>
          <a:xfrm>
            <a:off x="3243071" y="2042159"/>
            <a:ext cx="149352" cy="60959"/>
          </a:xfrm>
          <a:custGeom>
            <a:rect b="b" l="l" r="r" t="t"/>
            <a:pathLst>
              <a:path extrusionOk="0" h="60959" w="149352">
                <a:moveTo>
                  <a:pt x="3048" y="24383"/>
                </a:moveTo>
                <a:lnTo>
                  <a:pt x="3048" y="22859"/>
                </a:lnTo>
                <a:lnTo>
                  <a:pt x="6095" y="19811"/>
                </a:lnTo>
                <a:lnTo>
                  <a:pt x="12192" y="15239"/>
                </a:lnTo>
                <a:lnTo>
                  <a:pt x="16764" y="12191"/>
                </a:lnTo>
                <a:lnTo>
                  <a:pt x="22859" y="10667"/>
                </a:lnTo>
                <a:lnTo>
                  <a:pt x="27431" y="9143"/>
                </a:lnTo>
                <a:lnTo>
                  <a:pt x="33528" y="6095"/>
                </a:lnTo>
                <a:lnTo>
                  <a:pt x="39623" y="4571"/>
                </a:lnTo>
                <a:lnTo>
                  <a:pt x="45719" y="4571"/>
                </a:lnTo>
                <a:lnTo>
                  <a:pt x="51816" y="3047"/>
                </a:lnTo>
                <a:lnTo>
                  <a:pt x="59435" y="3047"/>
                </a:lnTo>
                <a:lnTo>
                  <a:pt x="67056" y="1523"/>
                </a:lnTo>
                <a:lnTo>
                  <a:pt x="82295" y="1523"/>
                </a:lnTo>
                <a:lnTo>
                  <a:pt x="88392" y="3047"/>
                </a:lnTo>
                <a:lnTo>
                  <a:pt x="96011" y="3047"/>
                </a:lnTo>
                <a:lnTo>
                  <a:pt x="102107" y="4571"/>
                </a:lnTo>
                <a:lnTo>
                  <a:pt x="108204" y="4571"/>
                </a:lnTo>
                <a:lnTo>
                  <a:pt x="114299" y="6095"/>
                </a:lnTo>
                <a:lnTo>
                  <a:pt x="120395" y="9143"/>
                </a:lnTo>
                <a:lnTo>
                  <a:pt x="126492" y="10667"/>
                </a:lnTo>
                <a:lnTo>
                  <a:pt x="131064" y="12191"/>
                </a:lnTo>
                <a:lnTo>
                  <a:pt x="135635" y="15239"/>
                </a:lnTo>
                <a:lnTo>
                  <a:pt x="138683" y="16763"/>
                </a:lnTo>
                <a:lnTo>
                  <a:pt x="141731" y="19811"/>
                </a:lnTo>
                <a:lnTo>
                  <a:pt x="143256" y="22859"/>
                </a:lnTo>
                <a:lnTo>
                  <a:pt x="146304" y="24383"/>
                </a:lnTo>
                <a:lnTo>
                  <a:pt x="146304" y="27431"/>
                </a:lnTo>
                <a:lnTo>
                  <a:pt x="147828" y="30479"/>
                </a:lnTo>
                <a:lnTo>
                  <a:pt x="146304" y="30479"/>
                </a:lnTo>
                <a:lnTo>
                  <a:pt x="146304" y="36575"/>
                </a:lnTo>
                <a:lnTo>
                  <a:pt x="143256" y="38100"/>
                </a:lnTo>
                <a:lnTo>
                  <a:pt x="141731" y="41147"/>
                </a:lnTo>
                <a:lnTo>
                  <a:pt x="138683" y="44195"/>
                </a:lnTo>
                <a:lnTo>
                  <a:pt x="140207" y="44195"/>
                </a:lnTo>
                <a:lnTo>
                  <a:pt x="143256" y="42671"/>
                </a:lnTo>
                <a:lnTo>
                  <a:pt x="144780" y="39623"/>
                </a:lnTo>
                <a:lnTo>
                  <a:pt x="144780" y="38100"/>
                </a:lnTo>
                <a:lnTo>
                  <a:pt x="147828" y="36575"/>
                </a:lnTo>
                <a:lnTo>
                  <a:pt x="147828" y="33527"/>
                </a:lnTo>
                <a:lnTo>
                  <a:pt x="149352" y="30479"/>
                </a:lnTo>
                <a:lnTo>
                  <a:pt x="147828" y="27431"/>
                </a:lnTo>
                <a:lnTo>
                  <a:pt x="147828" y="24383"/>
                </a:lnTo>
                <a:lnTo>
                  <a:pt x="144780" y="21335"/>
                </a:lnTo>
                <a:lnTo>
                  <a:pt x="143256" y="18287"/>
                </a:lnTo>
                <a:lnTo>
                  <a:pt x="138683" y="15239"/>
                </a:lnTo>
                <a:lnTo>
                  <a:pt x="135635" y="13715"/>
                </a:lnTo>
                <a:lnTo>
                  <a:pt x="131064" y="10667"/>
                </a:lnTo>
                <a:lnTo>
                  <a:pt x="126492" y="9143"/>
                </a:lnTo>
                <a:lnTo>
                  <a:pt x="120395" y="7619"/>
                </a:lnTo>
                <a:lnTo>
                  <a:pt x="114299" y="4571"/>
                </a:lnTo>
                <a:lnTo>
                  <a:pt x="108204" y="3047"/>
                </a:lnTo>
                <a:lnTo>
                  <a:pt x="102107" y="3047"/>
                </a:lnTo>
                <a:lnTo>
                  <a:pt x="96011" y="1523"/>
                </a:lnTo>
                <a:lnTo>
                  <a:pt x="88392" y="1523"/>
                </a:lnTo>
                <a:lnTo>
                  <a:pt x="82295" y="0"/>
                </a:lnTo>
                <a:lnTo>
                  <a:pt x="67056" y="0"/>
                </a:lnTo>
                <a:lnTo>
                  <a:pt x="59435" y="1523"/>
                </a:lnTo>
                <a:lnTo>
                  <a:pt x="51816" y="1523"/>
                </a:lnTo>
                <a:lnTo>
                  <a:pt x="45719" y="3047"/>
                </a:lnTo>
                <a:lnTo>
                  <a:pt x="39623" y="3047"/>
                </a:lnTo>
                <a:lnTo>
                  <a:pt x="33528" y="4571"/>
                </a:lnTo>
                <a:lnTo>
                  <a:pt x="27431" y="7619"/>
                </a:lnTo>
                <a:lnTo>
                  <a:pt x="21335" y="9143"/>
                </a:lnTo>
                <a:lnTo>
                  <a:pt x="16764" y="10667"/>
                </a:lnTo>
                <a:lnTo>
                  <a:pt x="12192" y="13715"/>
                </a:lnTo>
                <a:lnTo>
                  <a:pt x="4572" y="18287"/>
                </a:lnTo>
                <a:lnTo>
                  <a:pt x="3048" y="21335"/>
                </a:lnTo>
                <a:lnTo>
                  <a:pt x="3048" y="24383"/>
                </a:lnTo>
                <a:close/>
              </a:path>
              <a:path extrusionOk="0" h="60959" w="149352">
                <a:moveTo>
                  <a:pt x="138683" y="44195"/>
                </a:moveTo>
                <a:lnTo>
                  <a:pt x="135635" y="45719"/>
                </a:lnTo>
                <a:lnTo>
                  <a:pt x="132588" y="47243"/>
                </a:lnTo>
                <a:lnTo>
                  <a:pt x="131064" y="48767"/>
                </a:lnTo>
                <a:lnTo>
                  <a:pt x="126492" y="50291"/>
                </a:lnTo>
                <a:lnTo>
                  <a:pt x="120395" y="51815"/>
                </a:lnTo>
                <a:lnTo>
                  <a:pt x="114299" y="54863"/>
                </a:lnTo>
                <a:lnTo>
                  <a:pt x="108204" y="54863"/>
                </a:lnTo>
                <a:lnTo>
                  <a:pt x="102107" y="56387"/>
                </a:lnTo>
                <a:lnTo>
                  <a:pt x="99059" y="57911"/>
                </a:lnTo>
                <a:lnTo>
                  <a:pt x="88392" y="57911"/>
                </a:lnTo>
                <a:lnTo>
                  <a:pt x="82295" y="59435"/>
                </a:lnTo>
                <a:lnTo>
                  <a:pt x="67056" y="59435"/>
                </a:lnTo>
                <a:lnTo>
                  <a:pt x="59435" y="57911"/>
                </a:lnTo>
                <a:lnTo>
                  <a:pt x="51816" y="57911"/>
                </a:lnTo>
                <a:lnTo>
                  <a:pt x="45719" y="56387"/>
                </a:lnTo>
                <a:lnTo>
                  <a:pt x="39623" y="54863"/>
                </a:lnTo>
                <a:lnTo>
                  <a:pt x="33528" y="54863"/>
                </a:lnTo>
                <a:lnTo>
                  <a:pt x="27431" y="51815"/>
                </a:lnTo>
                <a:lnTo>
                  <a:pt x="22859" y="50291"/>
                </a:lnTo>
                <a:lnTo>
                  <a:pt x="16764" y="48767"/>
                </a:lnTo>
                <a:lnTo>
                  <a:pt x="12192" y="45719"/>
                </a:lnTo>
                <a:lnTo>
                  <a:pt x="9143" y="44195"/>
                </a:lnTo>
                <a:lnTo>
                  <a:pt x="6095" y="41147"/>
                </a:lnTo>
                <a:lnTo>
                  <a:pt x="3048" y="38100"/>
                </a:lnTo>
                <a:lnTo>
                  <a:pt x="3048" y="36575"/>
                </a:lnTo>
                <a:lnTo>
                  <a:pt x="1524" y="33527"/>
                </a:lnTo>
                <a:lnTo>
                  <a:pt x="1524" y="30479"/>
                </a:lnTo>
                <a:lnTo>
                  <a:pt x="3048" y="24383"/>
                </a:lnTo>
                <a:lnTo>
                  <a:pt x="3048" y="21335"/>
                </a:lnTo>
                <a:lnTo>
                  <a:pt x="1524" y="21335"/>
                </a:lnTo>
                <a:lnTo>
                  <a:pt x="1524" y="24383"/>
                </a:lnTo>
                <a:lnTo>
                  <a:pt x="0" y="30479"/>
                </a:lnTo>
                <a:lnTo>
                  <a:pt x="0" y="33527"/>
                </a:lnTo>
                <a:lnTo>
                  <a:pt x="1524" y="36575"/>
                </a:lnTo>
                <a:lnTo>
                  <a:pt x="1524" y="39623"/>
                </a:lnTo>
                <a:lnTo>
                  <a:pt x="4572" y="42671"/>
                </a:lnTo>
                <a:lnTo>
                  <a:pt x="7619" y="44195"/>
                </a:lnTo>
                <a:lnTo>
                  <a:pt x="12192" y="47243"/>
                </a:lnTo>
                <a:lnTo>
                  <a:pt x="16764" y="50291"/>
                </a:lnTo>
                <a:lnTo>
                  <a:pt x="21335" y="51815"/>
                </a:lnTo>
                <a:lnTo>
                  <a:pt x="27431" y="53339"/>
                </a:lnTo>
                <a:lnTo>
                  <a:pt x="33528" y="56387"/>
                </a:lnTo>
                <a:lnTo>
                  <a:pt x="39623" y="57911"/>
                </a:lnTo>
                <a:lnTo>
                  <a:pt x="45719" y="59435"/>
                </a:lnTo>
                <a:lnTo>
                  <a:pt x="59435" y="59435"/>
                </a:lnTo>
                <a:lnTo>
                  <a:pt x="67056" y="60959"/>
                </a:lnTo>
                <a:lnTo>
                  <a:pt x="82295" y="60959"/>
                </a:lnTo>
                <a:lnTo>
                  <a:pt x="88392" y="59435"/>
                </a:lnTo>
                <a:lnTo>
                  <a:pt x="102107" y="59435"/>
                </a:lnTo>
                <a:lnTo>
                  <a:pt x="108204" y="57911"/>
                </a:lnTo>
                <a:lnTo>
                  <a:pt x="114299" y="56387"/>
                </a:lnTo>
                <a:lnTo>
                  <a:pt x="120395" y="53339"/>
                </a:lnTo>
                <a:lnTo>
                  <a:pt x="126492" y="51815"/>
                </a:lnTo>
                <a:lnTo>
                  <a:pt x="131064" y="50291"/>
                </a:lnTo>
                <a:lnTo>
                  <a:pt x="132588" y="48767"/>
                </a:lnTo>
                <a:lnTo>
                  <a:pt x="135635" y="47243"/>
                </a:lnTo>
                <a:lnTo>
                  <a:pt x="138683" y="4419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2" name="Google Shape;1402;p55"/>
          <p:cNvSpPr/>
          <p:nvPr/>
        </p:nvSpPr>
        <p:spPr>
          <a:xfrm>
            <a:off x="3276599" y="2040635"/>
            <a:ext cx="80771" cy="30479"/>
          </a:xfrm>
          <a:custGeom>
            <a:rect b="b" l="l" r="r" t="t"/>
            <a:pathLst>
              <a:path extrusionOk="0" h="30479" w="80771">
                <a:moveTo>
                  <a:pt x="12191" y="4571"/>
                </a:moveTo>
                <a:lnTo>
                  <a:pt x="6095" y="6095"/>
                </a:lnTo>
                <a:lnTo>
                  <a:pt x="3048" y="9143"/>
                </a:lnTo>
                <a:lnTo>
                  <a:pt x="0" y="12191"/>
                </a:lnTo>
                <a:lnTo>
                  <a:pt x="0" y="16763"/>
                </a:lnTo>
                <a:lnTo>
                  <a:pt x="3048" y="19812"/>
                </a:lnTo>
                <a:lnTo>
                  <a:pt x="6095" y="22859"/>
                </a:lnTo>
                <a:lnTo>
                  <a:pt x="12191" y="25907"/>
                </a:lnTo>
                <a:lnTo>
                  <a:pt x="18287" y="27431"/>
                </a:lnTo>
                <a:lnTo>
                  <a:pt x="24383" y="28955"/>
                </a:lnTo>
                <a:lnTo>
                  <a:pt x="32003" y="28955"/>
                </a:lnTo>
                <a:lnTo>
                  <a:pt x="41148" y="30479"/>
                </a:lnTo>
                <a:lnTo>
                  <a:pt x="44195" y="28955"/>
                </a:lnTo>
                <a:lnTo>
                  <a:pt x="56387" y="28955"/>
                </a:lnTo>
                <a:lnTo>
                  <a:pt x="59436" y="27431"/>
                </a:lnTo>
                <a:lnTo>
                  <a:pt x="62483" y="27431"/>
                </a:lnTo>
                <a:lnTo>
                  <a:pt x="68579" y="25907"/>
                </a:lnTo>
                <a:lnTo>
                  <a:pt x="74675" y="22859"/>
                </a:lnTo>
                <a:lnTo>
                  <a:pt x="77724" y="19812"/>
                </a:lnTo>
                <a:lnTo>
                  <a:pt x="80771" y="16763"/>
                </a:lnTo>
                <a:lnTo>
                  <a:pt x="80771" y="12191"/>
                </a:lnTo>
                <a:lnTo>
                  <a:pt x="77724" y="9143"/>
                </a:lnTo>
                <a:lnTo>
                  <a:pt x="74675" y="6095"/>
                </a:lnTo>
                <a:lnTo>
                  <a:pt x="68579" y="4571"/>
                </a:lnTo>
                <a:lnTo>
                  <a:pt x="62483" y="1524"/>
                </a:lnTo>
                <a:lnTo>
                  <a:pt x="56387" y="0"/>
                </a:lnTo>
                <a:lnTo>
                  <a:pt x="24383" y="0"/>
                </a:lnTo>
                <a:lnTo>
                  <a:pt x="18287" y="1524"/>
                </a:lnTo>
                <a:lnTo>
                  <a:pt x="12191" y="4571"/>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3" name="Google Shape;1403;p55"/>
          <p:cNvSpPr/>
          <p:nvPr/>
        </p:nvSpPr>
        <p:spPr>
          <a:xfrm>
            <a:off x="3275076" y="2039112"/>
            <a:ext cx="83820" cy="33527"/>
          </a:xfrm>
          <a:prstGeom prst="rect">
            <a:avLst/>
          </a:prstGeom>
          <a:blipFill rotWithShape="1">
            <a:blip r:embed="rId4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4" name="Google Shape;1404;p55"/>
          <p:cNvSpPr/>
          <p:nvPr/>
        </p:nvSpPr>
        <p:spPr>
          <a:xfrm>
            <a:off x="3275075" y="2039111"/>
            <a:ext cx="83819" cy="33527"/>
          </a:xfrm>
          <a:custGeom>
            <a:rect b="b" l="l" r="r" t="t"/>
            <a:pathLst>
              <a:path extrusionOk="0" h="33527" w="83819">
                <a:moveTo>
                  <a:pt x="79248" y="21336"/>
                </a:moveTo>
                <a:lnTo>
                  <a:pt x="74675" y="22859"/>
                </a:lnTo>
                <a:lnTo>
                  <a:pt x="70103" y="25907"/>
                </a:lnTo>
                <a:lnTo>
                  <a:pt x="64007" y="27431"/>
                </a:lnTo>
                <a:lnTo>
                  <a:pt x="59436" y="27431"/>
                </a:lnTo>
                <a:lnTo>
                  <a:pt x="56387" y="28955"/>
                </a:lnTo>
                <a:lnTo>
                  <a:pt x="45719" y="28955"/>
                </a:lnTo>
                <a:lnTo>
                  <a:pt x="42672" y="30479"/>
                </a:lnTo>
                <a:lnTo>
                  <a:pt x="33527" y="28955"/>
                </a:lnTo>
                <a:lnTo>
                  <a:pt x="27431" y="28955"/>
                </a:lnTo>
                <a:lnTo>
                  <a:pt x="19812" y="27431"/>
                </a:lnTo>
                <a:lnTo>
                  <a:pt x="13715" y="25907"/>
                </a:lnTo>
                <a:lnTo>
                  <a:pt x="9143" y="22859"/>
                </a:lnTo>
                <a:lnTo>
                  <a:pt x="6095" y="21336"/>
                </a:lnTo>
                <a:lnTo>
                  <a:pt x="3048" y="18287"/>
                </a:lnTo>
                <a:lnTo>
                  <a:pt x="3048" y="9143"/>
                </a:lnTo>
                <a:lnTo>
                  <a:pt x="1524" y="12191"/>
                </a:lnTo>
                <a:lnTo>
                  <a:pt x="0" y="12191"/>
                </a:lnTo>
                <a:lnTo>
                  <a:pt x="0" y="19812"/>
                </a:lnTo>
                <a:lnTo>
                  <a:pt x="1524" y="19812"/>
                </a:lnTo>
                <a:lnTo>
                  <a:pt x="3048" y="22859"/>
                </a:lnTo>
                <a:lnTo>
                  <a:pt x="6095" y="25907"/>
                </a:lnTo>
                <a:lnTo>
                  <a:pt x="7619" y="25907"/>
                </a:lnTo>
                <a:lnTo>
                  <a:pt x="12191" y="28955"/>
                </a:lnTo>
                <a:lnTo>
                  <a:pt x="18287" y="30479"/>
                </a:lnTo>
                <a:lnTo>
                  <a:pt x="25907" y="32003"/>
                </a:lnTo>
                <a:lnTo>
                  <a:pt x="33527" y="32003"/>
                </a:lnTo>
                <a:lnTo>
                  <a:pt x="42672" y="33527"/>
                </a:lnTo>
                <a:lnTo>
                  <a:pt x="45719" y="32003"/>
                </a:lnTo>
                <a:lnTo>
                  <a:pt x="57912" y="32003"/>
                </a:lnTo>
                <a:lnTo>
                  <a:pt x="57912" y="28955"/>
                </a:lnTo>
                <a:lnTo>
                  <a:pt x="60960" y="30479"/>
                </a:lnTo>
                <a:lnTo>
                  <a:pt x="64007" y="30479"/>
                </a:lnTo>
                <a:lnTo>
                  <a:pt x="71627" y="28955"/>
                </a:lnTo>
                <a:lnTo>
                  <a:pt x="76200" y="25907"/>
                </a:lnTo>
                <a:lnTo>
                  <a:pt x="80772" y="22859"/>
                </a:lnTo>
                <a:lnTo>
                  <a:pt x="83819" y="19812"/>
                </a:lnTo>
                <a:lnTo>
                  <a:pt x="80772" y="15239"/>
                </a:lnTo>
                <a:lnTo>
                  <a:pt x="80772" y="18287"/>
                </a:lnTo>
                <a:lnTo>
                  <a:pt x="77724" y="21336"/>
                </a:lnTo>
                <a:lnTo>
                  <a:pt x="79248" y="21336"/>
                </a:lnTo>
                <a:close/>
              </a:path>
              <a:path extrusionOk="0" h="33527" w="83819">
                <a:moveTo>
                  <a:pt x="57912" y="28955"/>
                </a:moveTo>
                <a:lnTo>
                  <a:pt x="57912" y="32003"/>
                </a:lnTo>
                <a:lnTo>
                  <a:pt x="60960" y="30479"/>
                </a:lnTo>
                <a:lnTo>
                  <a:pt x="57912" y="28955"/>
                </a:lnTo>
                <a:close/>
              </a:path>
              <a:path extrusionOk="0" h="33527" w="83819">
                <a:moveTo>
                  <a:pt x="3048" y="16763"/>
                </a:moveTo>
                <a:lnTo>
                  <a:pt x="3048" y="13715"/>
                </a:lnTo>
                <a:lnTo>
                  <a:pt x="6095" y="10667"/>
                </a:lnTo>
                <a:lnTo>
                  <a:pt x="6095" y="12191"/>
                </a:lnTo>
                <a:lnTo>
                  <a:pt x="9143" y="9143"/>
                </a:lnTo>
                <a:lnTo>
                  <a:pt x="7619" y="9143"/>
                </a:lnTo>
                <a:lnTo>
                  <a:pt x="13715" y="7619"/>
                </a:lnTo>
                <a:lnTo>
                  <a:pt x="19812" y="4571"/>
                </a:lnTo>
                <a:lnTo>
                  <a:pt x="25907" y="3048"/>
                </a:lnTo>
                <a:lnTo>
                  <a:pt x="56387" y="3048"/>
                </a:lnTo>
                <a:lnTo>
                  <a:pt x="64007" y="4571"/>
                </a:lnTo>
                <a:lnTo>
                  <a:pt x="70103" y="7619"/>
                </a:lnTo>
                <a:lnTo>
                  <a:pt x="74675" y="9143"/>
                </a:lnTo>
                <a:lnTo>
                  <a:pt x="77724" y="10667"/>
                </a:lnTo>
                <a:lnTo>
                  <a:pt x="79248" y="12191"/>
                </a:lnTo>
                <a:lnTo>
                  <a:pt x="80772" y="13715"/>
                </a:lnTo>
                <a:lnTo>
                  <a:pt x="80772" y="15239"/>
                </a:lnTo>
                <a:lnTo>
                  <a:pt x="83819" y="19812"/>
                </a:lnTo>
                <a:lnTo>
                  <a:pt x="83819" y="12191"/>
                </a:lnTo>
                <a:lnTo>
                  <a:pt x="80772" y="9143"/>
                </a:lnTo>
                <a:lnTo>
                  <a:pt x="76200" y="6095"/>
                </a:lnTo>
                <a:lnTo>
                  <a:pt x="71627" y="4571"/>
                </a:lnTo>
                <a:lnTo>
                  <a:pt x="64007" y="1524"/>
                </a:lnTo>
                <a:lnTo>
                  <a:pt x="57912" y="0"/>
                </a:lnTo>
                <a:lnTo>
                  <a:pt x="25907" y="0"/>
                </a:lnTo>
                <a:lnTo>
                  <a:pt x="18287" y="1524"/>
                </a:lnTo>
                <a:lnTo>
                  <a:pt x="12191" y="4571"/>
                </a:lnTo>
                <a:lnTo>
                  <a:pt x="7619" y="6095"/>
                </a:lnTo>
                <a:lnTo>
                  <a:pt x="6095" y="6095"/>
                </a:lnTo>
                <a:lnTo>
                  <a:pt x="3048" y="9143"/>
                </a:lnTo>
                <a:lnTo>
                  <a:pt x="3048" y="16763"/>
                </a:lnTo>
                <a:close/>
              </a:path>
              <a:path extrusionOk="0" h="33527" w="83819">
                <a:moveTo>
                  <a:pt x="77724" y="10667"/>
                </a:moveTo>
                <a:lnTo>
                  <a:pt x="74675" y="9143"/>
                </a:lnTo>
                <a:lnTo>
                  <a:pt x="79248" y="12191"/>
                </a:lnTo>
                <a:lnTo>
                  <a:pt x="77724" y="1066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5" name="Google Shape;1405;p55"/>
          <p:cNvSpPr/>
          <p:nvPr/>
        </p:nvSpPr>
        <p:spPr>
          <a:xfrm>
            <a:off x="5690615" y="2049779"/>
            <a:ext cx="513587" cy="82296"/>
          </a:xfrm>
          <a:custGeom>
            <a:rect b="b" l="l" r="r" t="t"/>
            <a:pathLst>
              <a:path extrusionOk="0" h="82296" w="513587">
                <a:moveTo>
                  <a:pt x="0" y="0"/>
                </a:moveTo>
                <a:lnTo>
                  <a:pt x="0" y="1524"/>
                </a:lnTo>
                <a:lnTo>
                  <a:pt x="73151" y="1524"/>
                </a:lnTo>
                <a:lnTo>
                  <a:pt x="103631" y="3048"/>
                </a:lnTo>
                <a:lnTo>
                  <a:pt x="134112" y="4572"/>
                </a:lnTo>
                <a:lnTo>
                  <a:pt x="164591" y="7620"/>
                </a:lnTo>
                <a:lnTo>
                  <a:pt x="193548" y="10668"/>
                </a:lnTo>
                <a:lnTo>
                  <a:pt x="222503" y="13715"/>
                </a:lnTo>
                <a:lnTo>
                  <a:pt x="251460" y="16763"/>
                </a:lnTo>
                <a:lnTo>
                  <a:pt x="280415" y="21336"/>
                </a:lnTo>
                <a:lnTo>
                  <a:pt x="307847" y="25908"/>
                </a:lnTo>
                <a:lnTo>
                  <a:pt x="333755" y="30480"/>
                </a:lnTo>
                <a:lnTo>
                  <a:pt x="361187" y="36575"/>
                </a:lnTo>
                <a:lnTo>
                  <a:pt x="387095" y="42672"/>
                </a:lnTo>
                <a:lnTo>
                  <a:pt x="413003" y="50291"/>
                </a:lnTo>
                <a:lnTo>
                  <a:pt x="437387" y="56387"/>
                </a:lnTo>
                <a:lnTo>
                  <a:pt x="461771" y="65532"/>
                </a:lnTo>
                <a:lnTo>
                  <a:pt x="504443" y="79248"/>
                </a:lnTo>
                <a:lnTo>
                  <a:pt x="507491" y="80772"/>
                </a:lnTo>
                <a:lnTo>
                  <a:pt x="513587" y="82296"/>
                </a:lnTo>
                <a:lnTo>
                  <a:pt x="513587" y="80772"/>
                </a:lnTo>
                <a:lnTo>
                  <a:pt x="509015" y="79248"/>
                </a:lnTo>
                <a:lnTo>
                  <a:pt x="504443" y="77724"/>
                </a:lnTo>
                <a:lnTo>
                  <a:pt x="463295" y="64008"/>
                </a:lnTo>
                <a:lnTo>
                  <a:pt x="437387" y="54863"/>
                </a:lnTo>
                <a:lnTo>
                  <a:pt x="413003" y="48768"/>
                </a:lnTo>
                <a:lnTo>
                  <a:pt x="387095" y="41148"/>
                </a:lnTo>
                <a:lnTo>
                  <a:pt x="361187" y="35051"/>
                </a:lnTo>
                <a:lnTo>
                  <a:pt x="335279" y="28956"/>
                </a:lnTo>
                <a:lnTo>
                  <a:pt x="307847" y="24384"/>
                </a:lnTo>
                <a:lnTo>
                  <a:pt x="280415" y="19812"/>
                </a:lnTo>
                <a:lnTo>
                  <a:pt x="251460" y="15239"/>
                </a:lnTo>
                <a:lnTo>
                  <a:pt x="222503" y="12191"/>
                </a:lnTo>
                <a:lnTo>
                  <a:pt x="193548" y="9144"/>
                </a:lnTo>
                <a:lnTo>
                  <a:pt x="164591" y="6096"/>
                </a:lnTo>
                <a:lnTo>
                  <a:pt x="134112" y="3048"/>
                </a:lnTo>
                <a:lnTo>
                  <a:pt x="103631" y="1524"/>
                </a:lnTo>
                <a:lnTo>
                  <a:pt x="73151"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6" name="Google Shape;1406;p55"/>
          <p:cNvSpPr/>
          <p:nvPr/>
        </p:nvSpPr>
        <p:spPr>
          <a:xfrm>
            <a:off x="5155691" y="2049779"/>
            <a:ext cx="534923" cy="92963"/>
          </a:xfrm>
          <a:custGeom>
            <a:rect b="b" l="l" r="r" t="t"/>
            <a:pathLst>
              <a:path extrusionOk="0" h="92963" w="534923">
                <a:moveTo>
                  <a:pt x="1524" y="92963"/>
                </a:moveTo>
                <a:lnTo>
                  <a:pt x="12191" y="88391"/>
                </a:lnTo>
                <a:lnTo>
                  <a:pt x="54863" y="71627"/>
                </a:lnTo>
                <a:lnTo>
                  <a:pt x="79248" y="62484"/>
                </a:lnTo>
                <a:lnTo>
                  <a:pt x="105155" y="54863"/>
                </a:lnTo>
                <a:lnTo>
                  <a:pt x="131063" y="47244"/>
                </a:lnTo>
                <a:lnTo>
                  <a:pt x="158496" y="41148"/>
                </a:lnTo>
                <a:lnTo>
                  <a:pt x="184403" y="35051"/>
                </a:lnTo>
                <a:lnTo>
                  <a:pt x="211836" y="28956"/>
                </a:lnTo>
                <a:lnTo>
                  <a:pt x="240791" y="22860"/>
                </a:lnTo>
                <a:lnTo>
                  <a:pt x="269747" y="19812"/>
                </a:lnTo>
                <a:lnTo>
                  <a:pt x="298703" y="15239"/>
                </a:lnTo>
                <a:lnTo>
                  <a:pt x="329183" y="10668"/>
                </a:lnTo>
                <a:lnTo>
                  <a:pt x="358139" y="7620"/>
                </a:lnTo>
                <a:lnTo>
                  <a:pt x="390143" y="6096"/>
                </a:lnTo>
                <a:lnTo>
                  <a:pt x="420623" y="3048"/>
                </a:lnTo>
                <a:lnTo>
                  <a:pt x="452627" y="3048"/>
                </a:lnTo>
                <a:lnTo>
                  <a:pt x="484631" y="1524"/>
                </a:lnTo>
                <a:lnTo>
                  <a:pt x="534923" y="1524"/>
                </a:lnTo>
                <a:lnTo>
                  <a:pt x="534923" y="0"/>
                </a:lnTo>
                <a:lnTo>
                  <a:pt x="452627" y="0"/>
                </a:lnTo>
                <a:lnTo>
                  <a:pt x="420623" y="1524"/>
                </a:lnTo>
                <a:lnTo>
                  <a:pt x="390143" y="4572"/>
                </a:lnTo>
                <a:lnTo>
                  <a:pt x="358139" y="6096"/>
                </a:lnTo>
                <a:lnTo>
                  <a:pt x="329183" y="9144"/>
                </a:lnTo>
                <a:lnTo>
                  <a:pt x="298703" y="13715"/>
                </a:lnTo>
                <a:lnTo>
                  <a:pt x="269747" y="18287"/>
                </a:lnTo>
                <a:lnTo>
                  <a:pt x="240791" y="21336"/>
                </a:lnTo>
                <a:lnTo>
                  <a:pt x="211836" y="27432"/>
                </a:lnTo>
                <a:lnTo>
                  <a:pt x="184403" y="33527"/>
                </a:lnTo>
                <a:lnTo>
                  <a:pt x="158496" y="39624"/>
                </a:lnTo>
                <a:lnTo>
                  <a:pt x="131063" y="45720"/>
                </a:lnTo>
                <a:lnTo>
                  <a:pt x="105155" y="53339"/>
                </a:lnTo>
                <a:lnTo>
                  <a:pt x="79248" y="60960"/>
                </a:lnTo>
                <a:lnTo>
                  <a:pt x="54863" y="70103"/>
                </a:lnTo>
                <a:lnTo>
                  <a:pt x="12191" y="86868"/>
                </a:lnTo>
                <a:lnTo>
                  <a:pt x="0" y="91439"/>
                </a:lnTo>
                <a:lnTo>
                  <a:pt x="1524" y="9296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7" name="Google Shape;1407;p55"/>
          <p:cNvSpPr/>
          <p:nvPr/>
        </p:nvSpPr>
        <p:spPr>
          <a:xfrm>
            <a:off x="5690615" y="2083307"/>
            <a:ext cx="451103" cy="96012"/>
          </a:xfrm>
          <a:custGeom>
            <a:rect b="b" l="l" r="r" t="t"/>
            <a:pathLst>
              <a:path extrusionOk="0" h="96012" w="451103">
                <a:moveTo>
                  <a:pt x="1524" y="32004"/>
                </a:moveTo>
                <a:lnTo>
                  <a:pt x="25907" y="30480"/>
                </a:lnTo>
                <a:lnTo>
                  <a:pt x="48767" y="32004"/>
                </a:lnTo>
                <a:lnTo>
                  <a:pt x="71627" y="32004"/>
                </a:lnTo>
                <a:lnTo>
                  <a:pt x="94487" y="33528"/>
                </a:lnTo>
                <a:lnTo>
                  <a:pt x="117348" y="35052"/>
                </a:lnTo>
                <a:lnTo>
                  <a:pt x="138684" y="36575"/>
                </a:lnTo>
                <a:lnTo>
                  <a:pt x="160019" y="39624"/>
                </a:lnTo>
                <a:lnTo>
                  <a:pt x="182879" y="42672"/>
                </a:lnTo>
                <a:lnTo>
                  <a:pt x="202691" y="44196"/>
                </a:lnTo>
                <a:lnTo>
                  <a:pt x="224027" y="48768"/>
                </a:lnTo>
                <a:lnTo>
                  <a:pt x="243839" y="51816"/>
                </a:lnTo>
                <a:lnTo>
                  <a:pt x="263651" y="56387"/>
                </a:lnTo>
                <a:lnTo>
                  <a:pt x="283463" y="60960"/>
                </a:lnTo>
                <a:lnTo>
                  <a:pt x="303275" y="67056"/>
                </a:lnTo>
                <a:lnTo>
                  <a:pt x="321563" y="71628"/>
                </a:lnTo>
                <a:lnTo>
                  <a:pt x="341375" y="77724"/>
                </a:lnTo>
                <a:lnTo>
                  <a:pt x="356615" y="82296"/>
                </a:lnTo>
                <a:lnTo>
                  <a:pt x="362711" y="83820"/>
                </a:lnTo>
                <a:lnTo>
                  <a:pt x="361187" y="83820"/>
                </a:lnTo>
                <a:lnTo>
                  <a:pt x="367283" y="86868"/>
                </a:lnTo>
                <a:lnTo>
                  <a:pt x="374903" y="89916"/>
                </a:lnTo>
                <a:lnTo>
                  <a:pt x="376427" y="89916"/>
                </a:lnTo>
                <a:lnTo>
                  <a:pt x="391667" y="96012"/>
                </a:lnTo>
                <a:lnTo>
                  <a:pt x="451103" y="73152"/>
                </a:lnTo>
                <a:lnTo>
                  <a:pt x="449579" y="71628"/>
                </a:lnTo>
                <a:lnTo>
                  <a:pt x="446531" y="71628"/>
                </a:lnTo>
                <a:lnTo>
                  <a:pt x="390143" y="51816"/>
                </a:lnTo>
                <a:lnTo>
                  <a:pt x="368807" y="45720"/>
                </a:lnTo>
                <a:lnTo>
                  <a:pt x="347471" y="39624"/>
                </a:lnTo>
                <a:lnTo>
                  <a:pt x="324611" y="33528"/>
                </a:lnTo>
                <a:lnTo>
                  <a:pt x="303275" y="28956"/>
                </a:lnTo>
                <a:lnTo>
                  <a:pt x="280415" y="24384"/>
                </a:lnTo>
                <a:lnTo>
                  <a:pt x="257555" y="19812"/>
                </a:lnTo>
                <a:lnTo>
                  <a:pt x="233172" y="15240"/>
                </a:lnTo>
                <a:lnTo>
                  <a:pt x="208787" y="12192"/>
                </a:lnTo>
                <a:lnTo>
                  <a:pt x="184403" y="9144"/>
                </a:lnTo>
                <a:lnTo>
                  <a:pt x="160019" y="6096"/>
                </a:lnTo>
                <a:lnTo>
                  <a:pt x="134112" y="4572"/>
                </a:lnTo>
                <a:lnTo>
                  <a:pt x="109727" y="3048"/>
                </a:lnTo>
                <a:lnTo>
                  <a:pt x="82296" y="1524"/>
                </a:lnTo>
                <a:lnTo>
                  <a:pt x="56387" y="0"/>
                </a:lnTo>
                <a:lnTo>
                  <a:pt x="0" y="0"/>
                </a:lnTo>
                <a:lnTo>
                  <a:pt x="0" y="32004"/>
                </a:lnTo>
                <a:lnTo>
                  <a:pt x="1524" y="3200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8" name="Google Shape;1408;p55"/>
          <p:cNvSpPr/>
          <p:nvPr/>
        </p:nvSpPr>
        <p:spPr>
          <a:xfrm>
            <a:off x="5690615" y="2115311"/>
            <a:ext cx="391667" cy="88391"/>
          </a:xfrm>
          <a:custGeom>
            <a:rect b="b" l="l" r="r" t="t"/>
            <a:pathLst>
              <a:path extrusionOk="0" h="88391" w="391667">
                <a:moveTo>
                  <a:pt x="1524" y="0"/>
                </a:moveTo>
                <a:lnTo>
                  <a:pt x="0" y="0"/>
                </a:lnTo>
                <a:lnTo>
                  <a:pt x="0" y="32003"/>
                </a:lnTo>
                <a:lnTo>
                  <a:pt x="62484" y="32003"/>
                </a:lnTo>
                <a:lnTo>
                  <a:pt x="82296" y="33527"/>
                </a:lnTo>
                <a:lnTo>
                  <a:pt x="83819" y="33527"/>
                </a:lnTo>
                <a:lnTo>
                  <a:pt x="109727" y="35051"/>
                </a:lnTo>
                <a:lnTo>
                  <a:pt x="123443" y="36575"/>
                </a:lnTo>
                <a:lnTo>
                  <a:pt x="137160" y="38100"/>
                </a:lnTo>
                <a:lnTo>
                  <a:pt x="149351" y="39624"/>
                </a:lnTo>
                <a:lnTo>
                  <a:pt x="163067" y="42671"/>
                </a:lnTo>
                <a:lnTo>
                  <a:pt x="187451" y="47243"/>
                </a:lnTo>
                <a:lnTo>
                  <a:pt x="211836" y="51815"/>
                </a:lnTo>
                <a:lnTo>
                  <a:pt x="236219" y="56387"/>
                </a:lnTo>
                <a:lnTo>
                  <a:pt x="259079" y="62483"/>
                </a:lnTo>
                <a:lnTo>
                  <a:pt x="271272" y="65531"/>
                </a:lnTo>
                <a:lnTo>
                  <a:pt x="281939" y="70103"/>
                </a:lnTo>
                <a:lnTo>
                  <a:pt x="300227" y="76200"/>
                </a:lnTo>
                <a:lnTo>
                  <a:pt x="301751" y="76200"/>
                </a:lnTo>
                <a:lnTo>
                  <a:pt x="315467" y="82295"/>
                </a:lnTo>
                <a:lnTo>
                  <a:pt x="330707" y="88391"/>
                </a:lnTo>
                <a:lnTo>
                  <a:pt x="391667" y="64007"/>
                </a:lnTo>
                <a:lnTo>
                  <a:pt x="376427" y="59436"/>
                </a:lnTo>
                <a:lnTo>
                  <a:pt x="374903" y="57912"/>
                </a:lnTo>
                <a:lnTo>
                  <a:pt x="365759" y="54863"/>
                </a:lnTo>
                <a:lnTo>
                  <a:pt x="361187" y="51815"/>
                </a:lnTo>
                <a:lnTo>
                  <a:pt x="356615" y="50291"/>
                </a:lnTo>
                <a:lnTo>
                  <a:pt x="339851" y="45719"/>
                </a:lnTo>
                <a:lnTo>
                  <a:pt x="321563" y="39624"/>
                </a:lnTo>
                <a:lnTo>
                  <a:pt x="303275" y="35051"/>
                </a:lnTo>
                <a:lnTo>
                  <a:pt x="283463" y="28955"/>
                </a:lnTo>
                <a:lnTo>
                  <a:pt x="263651" y="24383"/>
                </a:lnTo>
                <a:lnTo>
                  <a:pt x="243839" y="19812"/>
                </a:lnTo>
                <a:lnTo>
                  <a:pt x="224027" y="16763"/>
                </a:lnTo>
                <a:lnTo>
                  <a:pt x="202691" y="13715"/>
                </a:lnTo>
                <a:lnTo>
                  <a:pt x="181355" y="10667"/>
                </a:lnTo>
                <a:lnTo>
                  <a:pt x="160019" y="7619"/>
                </a:lnTo>
                <a:lnTo>
                  <a:pt x="138684" y="4571"/>
                </a:lnTo>
                <a:lnTo>
                  <a:pt x="117348" y="3048"/>
                </a:lnTo>
                <a:lnTo>
                  <a:pt x="94487" y="1524"/>
                </a:lnTo>
                <a:lnTo>
                  <a:pt x="71627" y="0"/>
                </a:lnTo>
                <a:lnTo>
                  <a:pt x="152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9" name="Google Shape;1409;p55"/>
          <p:cNvSpPr/>
          <p:nvPr/>
        </p:nvSpPr>
        <p:spPr>
          <a:xfrm>
            <a:off x="5690615" y="2147315"/>
            <a:ext cx="330707" cy="79248"/>
          </a:xfrm>
          <a:custGeom>
            <a:rect b="b" l="l" r="r" t="t"/>
            <a:pathLst>
              <a:path extrusionOk="0" h="79248" w="330707">
                <a:moveTo>
                  <a:pt x="88391" y="36575"/>
                </a:moveTo>
                <a:lnTo>
                  <a:pt x="102107" y="38100"/>
                </a:lnTo>
                <a:lnTo>
                  <a:pt x="117348" y="39624"/>
                </a:lnTo>
                <a:lnTo>
                  <a:pt x="129539" y="41148"/>
                </a:lnTo>
                <a:lnTo>
                  <a:pt x="143255" y="44196"/>
                </a:lnTo>
                <a:lnTo>
                  <a:pt x="170687" y="48767"/>
                </a:lnTo>
                <a:lnTo>
                  <a:pt x="182879" y="51815"/>
                </a:lnTo>
                <a:lnTo>
                  <a:pt x="195072" y="54863"/>
                </a:lnTo>
                <a:lnTo>
                  <a:pt x="207263" y="57912"/>
                </a:lnTo>
                <a:lnTo>
                  <a:pt x="219455" y="62484"/>
                </a:lnTo>
                <a:lnTo>
                  <a:pt x="246887" y="71627"/>
                </a:lnTo>
                <a:lnTo>
                  <a:pt x="249936" y="73151"/>
                </a:lnTo>
                <a:lnTo>
                  <a:pt x="268224" y="79248"/>
                </a:lnTo>
                <a:lnTo>
                  <a:pt x="330707" y="56387"/>
                </a:lnTo>
                <a:lnTo>
                  <a:pt x="316991" y="50291"/>
                </a:lnTo>
                <a:lnTo>
                  <a:pt x="301751" y="44196"/>
                </a:lnTo>
                <a:lnTo>
                  <a:pt x="300227" y="44196"/>
                </a:lnTo>
                <a:lnTo>
                  <a:pt x="281939" y="38100"/>
                </a:lnTo>
                <a:lnTo>
                  <a:pt x="271272" y="33527"/>
                </a:lnTo>
                <a:lnTo>
                  <a:pt x="260603" y="30479"/>
                </a:lnTo>
                <a:lnTo>
                  <a:pt x="236219" y="24384"/>
                </a:lnTo>
                <a:lnTo>
                  <a:pt x="211836" y="19812"/>
                </a:lnTo>
                <a:lnTo>
                  <a:pt x="188975" y="13715"/>
                </a:lnTo>
                <a:lnTo>
                  <a:pt x="163067" y="10667"/>
                </a:lnTo>
                <a:lnTo>
                  <a:pt x="149351" y="7620"/>
                </a:lnTo>
                <a:lnTo>
                  <a:pt x="137160" y="6096"/>
                </a:lnTo>
                <a:lnTo>
                  <a:pt x="123443" y="4572"/>
                </a:lnTo>
                <a:lnTo>
                  <a:pt x="111251" y="3048"/>
                </a:lnTo>
                <a:lnTo>
                  <a:pt x="83819" y="1524"/>
                </a:lnTo>
                <a:lnTo>
                  <a:pt x="82296" y="1524"/>
                </a:lnTo>
                <a:lnTo>
                  <a:pt x="62484" y="0"/>
                </a:lnTo>
                <a:lnTo>
                  <a:pt x="0" y="0"/>
                </a:lnTo>
                <a:lnTo>
                  <a:pt x="0" y="33527"/>
                </a:lnTo>
                <a:lnTo>
                  <a:pt x="30479" y="33527"/>
                </a:lnTo>
                <a:lnTo>
                  <a:pt x="60960" y="35051"/>
                </a:lnTo>
                <a:lnTo>
                  <a:pt x="74675" y="35051"/>
                </a:lnTo>
                <a:lnTo>
                  <a:pt x="88391" y="3657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0" name="Google Shape;1410;p55"/>
          <p:cNvSpPr/>
          <p:nvPr/>
        </p:nvSpPr>
        <p:spPr>
          <a:xfrm>
            <a:off x="5282183" y="2115311"/>
            <a:ext cx="408431" cy="94487"/>
          </a:xfrm>
          <a:custGeom>
            <a:rect b="b" l="l" r="r" t="t"/>
            <a:pathLst>
              <a:path extrusionOk="0" h="94487" w="408431">
                <a:moveTo>
                  <a:pt x="64008" y="94487"/>
                </a:moveTo>
                <a:lnTo>
                  <a:pt x="74675" y="88391"/>
                </a:lnTo>
                <a:lnTo>
                  <a:pt x="88392" y="83819"/>
                </a:lnTo>
                <a:lnTo>
                  <a:pt x="99060" y="79248"/>
                </a:lnTo>
                <a:lnTo>
                  <a:pt x="115823" y="73151"/>
                </a:lnTo>
                <a:lnTo>
                  <a:pt x="132587" y="68579"/>
                </a:lnTo>
                <a:lnTo>
                  <a:pt x="149351" y="62483"/>
                </a:lnTo>
                <a:lnTo>
                  <a:pt x="166115" y="57912"/>
                </a:lnTo>
                <a:lnTo>
                  <a:pt x="184403" y="53339"/>
                </a:lnTo>
                <a:lnTo>
                  <a:pt x="202691" y="50291"/>
                </a:lnTo>
                <a:lnTo>
                  <a:pt x="220979" y="45719"/>
                </a:lnTo>
                <a:lnTo>
                  <a:pt x="240791" y="42671"/>
                </a:lnTo>
                <a:lnTo>
                  <a:pt x="259079" y="39624"/>
                </a:lnTo>
                <a:lnTo>
                  <a:pt x="278891" y="38100"/>
                </a:lnTo>
                <a:lnTo>
                  <a:pt x="300227" y="35051"/>
                </a:lnTo>
                <a:lnTo>
                  <a:pt x="321563" y="33527"/>
                </a:lnTo>
                <a:lnTo>
                  <a:pt x="341375" y="32003"/>
                </a:lnTo>
                <a:lnTo>
                  <a:pt x="362711" y="32003"/>
                </a:lnTo>
                <a:lnTo>
                  <a:pt x="385571" y="30479"/>
                </a:lnTo>
                <a:lnTo>
                  <a:pt x="408431" y="30479"/>
                </a:lnTo>
                <a:lnTo>
                  <a:pt x="408431" y="0"/>
                </a:lnTo>
                <a:lnTo>
                  <a:pt x="356615" y="0"/>
                </a:lnTo>
                <a:lnTo>
                  <a:pt x="332231" y="1524"/>
                </a:lnTo>
                <a:lnTo>
                  <a:pt x="307847" y="3048"/>
                </a:lnTo>
                <a:lnTo>
                  <a:pt x="283463" y="4571"/>
                </a:lnTo>
                <a:lnTo>
                  <a:pt x="260603" y="6095"/>
                </a:lnTo>
                <a:lnTo>
                  <a:pt x="237743" y="9143"/>
                </a:lnTo>
                <a:lnTo>
                  <a:pt x="216407" y="12191"/>
                </a:lnTo>
                <a:lnTo>
                  <a:pt x="193547" y="15239"/>
                </a:lnTo>
                <a:lnTo>
                  <a:pt x="170687" y="19812"/>
                </a:lnTo>
                <a:lnTo>
                  <a:pt x="149351" y="24383"/>
                </a:lnTo>
                <a:lnTo>
                  <a:pt x="129539" y="28955"/>
                </a:lnTo>
                <a:lnTo>
                  <a:pt x="108204" y="33527"/>
                </a:lnTo>
                <a:lnTo>
                  <a:pt x="88392" y="39624"/>
                </a:lnTo>
                <a:lnTo>
                  <a:pt x="70104" y="45719"/>
                </a:lnTo>
                <a:lnTo>
                  <a:pt x="50292" y="51815"/>
                </a:lnTo>
                <a:lnTo>
                  <a:pt x="6096" y="68579"/>
                </a:lnTo>
                <a:lnTo>
                  <a:pt x="3048" y="70103"/>
                </a:lnTo>
                <a:lnTo>
                  <a:pt x="0" y="71627"/>
                </a:lnTo>
                <a:lnTo>
                  <a:pt x="64008" y="9448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1" name="Google Shape;1411;p55"/>
          <p:cNvSpPr/>
          <p:nvPr/>
        </p:nvSpPr>
        <p:spPr>
          <a:xfrm>
            <a:off x="5219699" y="2083307"/>
            <a:ext cx="470915" cy="103632"/>
          </a:xfrm>
          <a:custGeom>
            <a:rect b="b" l="l" r="r" t="t"/>
            <a:pathLst>
              <a:path extrusionOk="0" h="103632" w="470915">
                <a:moveTo>
                  <a:pt x="60959" y="103632"/>
                </a:moveTo>
                <a:lnTo>
                  <a:pt x="64007" y="102108"/>
                </a:lnTo>
                <a:lnTo>
                  <a:pt x="67055" y="100584"/>
                </a:lnTo>
                <a:lnTo>
                  <a:pt x="112775" y="83820"/>
                </a:lnTo>
                <a:lnTo>
                  <a:pt x="131063" y="77724"/>
                </a:lnTo>
                <a:lnTo>
                  <a:pt x="150875" y="71628"/>
                </a:lnTo>
                <a:lnTo>
                  <a:pt x="170687" y="65532"/>
                </a:lnTo>
                <a:lnTo>
                  <a:pt x="190499" y="60960"/>
                </a:lnTo>
                <a:lnTo>
                  <a:pt x="211835" y="56387"/>
                </a:lnTo>
                <a:lnTo>
                  <a:pt x="233171" y="51816"/>
                </a:lnTo>
                <a:lnTo>
                  <a:pt x="254507" y="47244"/>
                </a:lnTo>
                <a:lnTo>
                  <a:pt x="277367" y="44196"/>
                </a:lnTo>
                <a:lnTo>
                  <a:pt x="300227" y="41148"/>
                </a:lnTo>
                <a:lnTo>
                  <a:pt x="323087" y="38100"/>
                </a:lnTo>
                <a:lnTo>
                  <a:pt x="345947" y="36575"/>
                </a:lnTo>
                <a:lnTo>
                  <a:pt x="370331" y="35052"/>
                </a:lnTo>
                <a:lnTo>
                  <a:pt x="394715" y="33528"/>
                </a:lnTo>
                <a:lnTo>
                  <a:pt x="419099" y="32004"/>
                </a:lnTo>
                <a:lnTo>
                  <a:pt x="470915" y="32004"/>
                </a:lnTo>
                <a:lnTo>
                  <a:pt x="470915" y="0"/>
                </a:lnTo>
                <a:lnTo>
                  <a:pt x="411479" y="0"/>
                </a:lnTo>
                <a:lnTo>
                  <a:pt x="384047" y="1524"/>
                </a:lnTo>
                <a:lnTo>
                  <a:pt x="356615" y="3048"/>
                </a:lnTo>
                <a:lnTo>
                  <a:pt x="329183" y="4572"/>
                </a:lnTo>
                <a:lnTo>
                  <a:pt x="301751" y="7620"/>
                </a:lnTo>
                <a:lnTo>
                  <a:pt x="275843" y="10668"/>
                </a:lnTo>
                <a:lnTo>
                  <a:pt x="249935" y="13716"/>
                </a:lnTo>
                <a:lnTo>
                  <a:pt x="224027" y="18287"/>
                </a:lnTo>
                <a:lnTo>
                  <a:pt x="199643" y="22860"/>
                </a:lnTo>
                <a:lnTo>
                  <a:pt x="175259" y="27432"/>
                </a:lnTo>
                <a:lnTo>
                  <a:pt x="150875" y="33528"/>
                </a:lnTo>
                <a:lnTo>
                  <a:pt x="126491" y="39624"/>
                </a:lnTo>
                <a:lnTo>
                  <a:pt x="105155" y="45720"/>
                </a:lnTo>
                <a:lnTo>
                  <a:pt x="82295" y="51816"/>
                </a:lnTo>
                <a:lnTo>
                  <a:pt x="60959" y="59436"/>
                </a:lnTo>
                <a:lnTo>
                  <a:pt x="22859" y="73152"/>
                </a:lnTo>
                <a:lnTo>
                  <a:pt x="10667" y="77724"/>
                </a:lnTo>
                <a:lnTo>
                  <a:pt x="0" y="82296"/>
                </a:lnTo>
                <a:lnTo>
                  <a:pt x="60959" y="10363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2" name="Google Shape;1412;p55"/>
          <p:cNvSpPr/>
          <p:nvPr/>
        </p:nvSpPr>
        <p:spPr>
          <a:xfrm>
            <a:off x="5330951" y="3802380"/>
            <a:ext cx="716279" cy="281939"/>
          </a:xfrm>
          <a:prstGeom prst="rect">
            <a:avLst/>
          </a:prstGeom>
          <a:blipFill rotWithShape="1">
            <a:blip r:embed="rId4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3" name="Google Shape;1413;p55"/>
          <p:cNvSpPr/>
          <p:nvPr/>
        </p:nvSpPr>
        <p:spPr>
          <a:xfrm>
            <a:off x="5326379" y="3797807"/>
            <a:ext cx="725423" cy="291084"/>
          </a:xfrm>
          <a:custGeom>
            <a:rect b="b" l="l" r="r" t="t"/>
            <a:pathLst>
              <a:path extrusionOk="0" h="291084" w="725423">
                <a:moveTo>
                  <a:pt x="59436" y="227075"/>
                </a:moveTo>
                <a:lnTo>
                  <a:pt x="65532" y="230124"/>
                </a:lnTo>
                <a:lnTo>
                  <a:pt x="71627" y="234696"/>
                </a:lnTo>
                <a:lnTo>
                  <a:pt x="79247" y="237744"/>
                </a:lnTo>
                <a:lnTo>
                  <a:pt x="86867" y="240792"/>
                </a:lnTo>
                <a:lnTo>
                  <a:pt x="120395" y="256032"/>
                </a:lnTo>
                <a:lnTo>
                  <a:pt x="121919" y="243839"/>
                </a:lnTo>
                <a:lnTo>
                  <a:pt x="123443" y="256032"/>
                </a:lnTo>
                <a:lnTo>
                  <a:pt x="147827" y="265175"/>
                </a:lnTo>
                <a:lnTo>
                  <a:pt x="175259" y="271272"/>
                </a:lnTo>
                <a:lnTo>
                  <a:pt x="188975" y="274320"/>
                </a:lnTo>
                <a:lnTo>
                  <a:pt x="202691" y="277368"/>
                </a:lnTo>
                <a:lnTo>
                  <a:pt x="216407" y="280415"/>
                </a:lnTo>
                <a:lnTo>
                  <a:pt x="231647" y="281939"/>
                </a:lnTo>
                <a:lnTo>
                  <a:pt x="262127" y="286512"/>
                </a:lnTo>
                <a:lnTo>
                  <a:pt x="292607" y="289560"/>
                </a:lnTo>
                <a:lnTo>
                  <a:pt x="309371" y="289560"/>
                </a:lnTo>
                <a:lnTo>
                  <a:pt x="326135" y="291084"/>
                </a:lnTo>
                <a:lnTo>
                  <a:pt x="399287" y="291084"/>
                </a:lnTo>
                <a:lnTo>
                  <a:pt x="416051" y="289560"/>
                </a:lnTo>
                <a:lnTo>
                  <a:pt x="432815" y="288036"/>
                </a:lnTo>
                <a:lnTo>
                  <a:pt x="449579" y="286512"/>
                </a:lnTo>
                <a:lnTo>
                  <a:pt x="466343" y="284988"/>
                </a:lnTo>
                <a:lnTo>
                  <a:pt x="483107" y="283463"/>
                </a:lnTo>
                <a:lnTo>
                  <a:pt x="490727" y="281939"/>
                </a:lnTo>
                <a:lnTo>
                  <a:pt x="498347" y="281939"/>
                </a:lnTo>
                <a:lnTo>
                  <a:pt x="513587" y="278892"/>
                </a:lnTo>
                <a:lnTo>
                  <a:pt x="528827" y="275844"/>
                </a:lnTo>
                <a:lnTo>
                  <a:pt x="536447" y="274320"/>
                </a:lnTo>
                <a:lnTo>
                  <a:pt x="544067" y="272796"/>
                </a:lnTo>
                <a:lnTo>
                  <a:pt x="551687" y="269748"/>
                </a:lnTo>
                <a:lnTo>
                  <a:pt x="559307" y="268224"/>
                </a:lnTo>
                <a:lnTo>
                  <a:pt x="573023" y="265175"/>
                </a:lnTo>
                <a:lnTo>
                  <a:pt x="586739" y="260604"/>
                </a:lnTo>
                <a:lnTo>
                  <a:pt x="600455" y="256032"/>
                </a:lnTo>
                <a:lnTo>
                  <a:pt x="609599" y="242315"/>
                </a:lnTo>
                <a:lnTo>
                  <a:pt x="609599" y="243839"/>
                </a:lnTo>
                <a:lnTo>
                  <a:pt x="609599" y="242315"/>
                </a:lnTo>
                <a:lnTo>
                  <a:pt x="600455" y="256032"/>
                </a:lnTo>
                <a:lnTo>
                  <a:pt x="611123" y="246887"/>
                </a:lnTo>
                <a:lnTo>
                  <a:pt x="611123" y="239268"/>
                </a:lnTo>
                <a:lnTo>
                  <a:pt x="597407" y="243839"/>
                </a:lnTo>
                <a:lnTo>
                  <a:pt x="583691" y="248412"/>
                </a:lnTo>
                <a:lnTo>
                  <a:pt x="569975" y="252984"/>
                </a:lnTo>
                <a:lnTo>
                  <a:pt x="556259" y="256032"/>
                </a:lnTo>
                <a:lnTo>
                  <a:pt x="548639" y="257556"/>
                </a:lnTo>
                <a:lnTo>
                  <a:pt x="541019" y="259080"/>
                </a:lnTo>
                <a:lnTo>
                  <a:pt x="533399" y="260604"/>
                </a:lnTo>
                <a:lnTo>
                  <a:pt x="527303" y="263651"/>
                </a:lnTo>
                <a:lnTo>
                  <a:pt x="512063" y="265175"/>
                </a:lnTo>
                <a:lnTo>
                  <a:pt x="496823" y="268224"/>
                </a:lnTo>
                <a:lnTo>
                  <a:pt x="489203" y="269748"/>
                </a:lnTo>
                <a:lnTo>
                  <a:pt x="481583" y="271272"/>
                </a:lnTo>
                <a:lnTo>
                  <a:pt x="464819" y="272796"/>
                </a:lnTo>
                <a:lnTo>
                  <a:pt x="448055" y="274320"/>
                </a:lnTo>
                <a:lnTo>
                  <a:pt x="432815" y="275844"/>
                </a:lnTo>
                <a:lnTo>
                  <a:pt x="414527" y="277368"/>
                </a:lnTo>
                <a:lnTo>
                  <a:pt x="397763" y="277368"/>
                </a:lnTo>
                <a:lnTo>
                  <a:pt x="380999" y="278892"/>
                </a:lnTo>
                <a:lnTo>
                  <a:pt x="342899" y="278892"/>
                </a:lnTo>
                <a:lnTo>
                  <a:pt x="326135" y="277368"/>
                </a:lnTo>
                <a:lnTo>
                  <a:pt x="310895" y="277368"/>
                </a:lnTo>
                <a:lnTo>
                  <a:pt x="294131" y="275844"/>
                </a:lnTo>
                <a:lnTo>
                  <a:pt x="263651" y="272796"/>
                </a:lnTo>
                <a:lnTo>
                  <a:pt x="234695" y="269748"/>
                </a:lnTo>
                <a:lnTo>
                  <a:pt x="219455" y="266700"/>
                </a:lnTo>
                <a:lnTo>
                  <a:pt x="204215" y="265175"/>
                </a:lnTo>
                <a:lnTo>
                  <a:pt x="190499" y="262127"/>
                </a:lnTo>
                <a:lnTo>
                  <a:pt x="178307" y="259080"/>
                </a:lnTo>
                <a:lnTo>
                  <a:pt x="150875" y="252984"/>
                </a:lnTo>
                <a:lnTo>
                  <a:pt x="126491" y="245363"/>
                </a:lnTo>
                <a:lnTo>
                  <a:pt x="124967" y="243839"/>
                </a:lnTo>
                <a:lnTo>
                  <a:pt x="91439" y="230124"/>
                </a:lnTo>
                <a:lnTo>
                  <a:pt x="85343" y="225551"/>
                </a:lnTo>
                <a:lnTo>
                  <a:pt x="77723" y="222504"/>
                </a:lnTo>
                <a:lnTo>
                  <a:pt x="71627" y="219456"/>
                </a:lnTo>
                <a:lnTo>
                  <a:pt x="65532" y="216408"/>
                </a:lnTo>
                <a:lnTo>
                  <a:pt x="54863" y="208787"/>
                </a:lnTo>
                <a:lnTo>
                  <a:pt x="45720" y="202692"/>
                </a:lnTo>
                <a:lnTo>
                  <a:pt x="36575" y="195072"/>
                </a:lnTo>
                <a:lnTo>
                  <a:pt x="30479" y="188975"/>
                </a:lnTo>
                <a:lnTo>
                  <a:pt x="22860" y="179832"/>
                </a:lnTo>
                <a:lnTo>
                  <a:pt x="24384" y="181356"/>
                </a:lnTo>
                <a:lnTo>
                  <a:pt x="19812" y="173736"/>
                </a:lnTo>
                <a:lnTo>
                  <a:pt x="15239" y="164592"/>
                </a:lnTo>
                <a:lnTo>
                  <a:pt x="13715" y="160020"/>
                </a:lnTo>
                <a:lnTo>
                  <a:pt x="13715" y="156972"/>
                </a:lnTo>
                <a:lnTo>
                  <a:pt x="12361" y="150198"/>
                </a:lnTo>
                <a:lnTo>
                  <a:pt x="12191" y="149351"/>
                </a:lnTo>
                <a:lnTo>
                  <a:pt x="13715" y="102108"/>
                </a:lnTo>
                <a:lnTo>
                  <a:pt x="7620" y="112775"/>
                </a:lnTo>
                <a:lnTo>
                  <a:pt x="7620" y="114300"/>
                </a:lnTo>
                <a:lnTo>
                  <a:pt x="4572" y="123444"/>
                </a:lnTo>
                <a:lnTo>
                  <a:pt x="3048" y="126492"/>
                </a:lnTo>
                <a:lnTo>
                  <a:pt x="1524" y="128015"/>
                </a:lnTo>
                <a:lnTo>
                  <a:pt x="1524" y="132587"/>
                </a:lnTo>
                <a:lnTo>
                  <a:pt x="0" y="141732"/>
                </a:lnTo>
                <a:lnTo>
                  <a:pt x="0" y="152400"/>
                </a:lnTo>
                <a:lnTo>
                  <a:pt x="1524" y="158496"/>
                </a:lnTo>
                <a:lnTo>
                  <a:pt x="1524" y="164592"/>
                </a:lnTo>
                <a:lnTo>
                  <a:pt x="3048" y="169163"/>
                </a:lnTo>
                <a:lnTo>
                  <a:pt x="3048" y="170687"/>
                </a:lnTo>
                <a:lnTo>
                  <a:pt x="9144" y="179832"/>
                </a:lnTo>
                <a:lnTo>
                  <a:pt x="12191" y="150875"/>
                </a:lnTo>
                <a:lnTo>
                  <a:pt x="13715" y="187451"/>
                </a:lnTo>
                <a:lnTo>
                  <a:pt x="13715" y="161544"/>
                </a:lnTo>
                <a:lnTo>
                  <a:pt x="19812" y="196596"/>
                </a:lnTo>
                <a:lnTo>
                  <a:pt x="27432" y="204215"/>
                </a:lnTo>
                <a:lnTo>
                  <a:pt x="36575" y="211836"/>
                </a:lnTo>
                <a:lnTo>
                  <a:pt x="47244" y="219456"/>
                </a:lnTo>
                <a:lnTo>
                  <a:pt x="59436" y="227075"/>
                </a:lnTo>
                <a:close/>
              </a:path>
              <a:path extrusionOk="0" h="291084" w="725423">
                <a:moveTo>
                  <a:pt x="13715" y="187451"/>
                </a:moveTo>
                <a:lnTo>
                  <a:pt x="13715" y="188975"/>
                </a:lnTo>
                <a:lnTo>
                  <a:pt x="19812" y="196596"/>
                </a:lnTo>
                <a:lnTo>
                  <a:pt x="13715" y="161544"/>
                </a:lnTo>
                <a:lnTo>
                  <a:pt x="13715" y="187451"/>
                </a:lnTo>
                <a:close/>
              </a:path>
              <a:path extrusionOk="0" h="291084" w="725423">
                <a:moveTo>
                  <a:pt x="369362" y="157526"/>
                </a:moveTo>
                <a:lnTo>
                  <a:pt x="373379" y="164592"/>
                </a:lnTo>
                <a:lnTo>
                  <a:pt x="370331" y="156972"/>
                </a:lnTo>
                <a:lnTo>
                  <a:pt x="373379" y="150875"/>
                </a:lnTo>
                <a:lnTo>
                  <a:pt x="359663" y="150875"/>
                </a:lnTo>
                <a:lnTo>
                  <a:pt x="358139" y="152400"/>
                </a:lnTo>
                <a:lnTo>
                  <a:pt x="356615" y="155448"/>
                </a:lnTo>
                <a:lnTo>
                  <a:pt x="356615" y="161544"/>
                </a:lnTo>
                <a:lnTo>
                  <a:pt x="359663" y="164592"/>
                </a:lnTo>
                <a:lnTo>
                  <a:pt x="362711" y="164592"/>
                </a:lnTo>
                <a:lnTo>
                  <a:pt x="359663" y="163068"/>
                </a:lnTo>
                <a:lnTo>
                  <a:pt x="365760" y="159584"/>
                </a:lnTo>
                <a:lnTo>
                  <a:pt x="365759" y="151637"/>
                </a:lnTo>
                <a:lnTo>
                  <a:pt x="367283" y="152400"/>
                </a:lnTo>
                <a:lnTo>
                  <a:pt x="369362" y="157526"/>
                </a:lnTo>
                <a:lnTo>
                  <a:pt x="370331" y="158496"/>
                </a:lnTo>
                <a:lnTo>
                  <a:pt x="369362" y="157526"/>
                </a:lnTo>
                <a:close/>
              </a:path>
              <a:path extrusionOk="0" h="291084" w="725423">
                <a:moveTo>
                  <a:pt x="365760" y="159584"/>
                </a:moveTo>
                <a:lnTo>
                  <a:pt x="359663" y="163068"/>
                </a:lnTo>
                <a:lnTo>
                  <a:pt x="362711" y="164592"/>
                </a:lnTo>
                <a:lnTo>
                  <a:pt x="373379" y="164592"/>
                </a:lnTo>
                <a:lnTo>
                  <a:pt x="369362" y="157526"/>
                </a:lnTo>
                <a:lnTo>
                  <a:pt x="365760" y="159584"/>
                </a:lnTo>
                <a:close/>
              </a:path>
              <a:path extrusionOk="0" h="291084" w="725423">
                <a:moveTo>
                  <a:pt x="365759" y="151637"/>
                </a:moveTo>
                <a:lnTo>
                  <a:pt x="365760" y="153923"/>
                </a:lnTo>
                <a:lnTo>
                  <a:pt x="369362" y="157526"/>
                </a:lnTo>
                <a:lnTo>
                  <a:pt x="367283" y="152400"/>
                </a:lnTo>
                <a:lnTo>
                  <a:pt x="365759" y="151637"/>
                </a:lnTo>
                <a:close/>
              </a:path>
              <a:path extrusionOk="0" h="291084" w="725423">
                <a:moveTo>
                  <a:pt x="373379" y="150875"/>
                </a:moveTo>
                <a:lnTo>
                  <a:pt x="370331" y="156972"/>
                </a:lnTo>
                <a:lnTo>
                  <a:pt x="373379" y="164592"/>
                </a:lnTo>
                <a:lnTo>
                  <a:pt x="373379" y="150875"/>
                </a:lnTo>
                <a:close/>
              </a:path>
              <a:path extrusionOk="0" h="291084" w="725423">
                <a:moveTo>
                  <a:pt x="629411" y="59436"/>
                </a:moveTo>
                <a:lnTo>
                  <a:pt x="612647" y="51815"/>
                </a:lnTo>
                <a:lnTo>
                  <a:pt x="611123" y="51815"/>
                </a:lnTo>
                <a:lnTo>
                  <a:pt x="629411" y="59436"/>
                </a:lnTo>
                <a:close/>
              </a:path>
              <a:path extrusionOk="0" h="291084" w="725423">
                <a:moveTo>
                  <a:pt x="13715" y="187451"/>
                </a:moveTo>
                <a:lnTo>
                  <a:pt x="12191" y="150875"/>
                </a:lnTo>
                <a:lnTo>
                  <a:pt x="9144" y="179832"/>
                </a:lnTo>
                <a:lnTo>
                  <a:pt x="13715" y="187451"/>
                </a:lnTo>
                <a:close/>
              </a:path>
              <a:path extrusionOk="0" h="291084" w="725423">
                <a:moveTo>
                  <a:pt x="123443" y="256032"/>
                </a:moveTo>
                <a:lnTo>
                  <a:pt x="121919" y="243839"/>
                </a:lnTo>
                <a:lnTo>
                  <a:pt x="120395" y="256032"/>
                </a:lnTo>
                <a:lnTo>
                  <a:pt x="121919" y="257556"/>
                </a:lnTo>
                <a:lnTo>
                  <a:pt x="147827" y="265175"/>
                </a:lnTo>
                <a:lnTo>
                  <a:pt x="123443" y="256032"/>
                </a:lnTo>
                <a:close/>
              </a:path>
              <a:path extrusionOk="0" h="291084" w="725423">
                <a:moveTo>
                  <a:pt x="621791" y="248412"/>
                </a:moveTo>
                <a:lnTo>
                  <a:pt x="637031" y="240792"/>
                </a:lnTo>
                <a:lnTo>
                  <a:pt x="623315" y="245363"/>
                </a:lnTo>
                <a:lnTo>
                  <a:pt x="623315" y="242315"/>
                </a:lnTo>
                <a:lnTo>
                  <a:pt x="621791" y="240792"/>
                </a:lnTo>
                <a:lnTo>
                  <a:pt x="632459" y="230124"/>
                </a:lnTo>
                <a:lnTo>
                  <a:pt x="615695" y="236220"/>
                </a:lnTo>
                <a:lnTo>
                  <a:pt x="614171" y="236220"/>
                </a:lnTo>
                <a:lnTo>
                  <a:pt x="611123" y="239268"/>
                </a:lnTo>
                <a:lnTo>
                  <a:pt x="611123" y="246887"/>
                </a:lnTo>
                <a:lnTo>
                  <a:pt x="600455" y="256032"/>
                </a:lnTo>
                <a:lnTo>
                  <a:pt x="614171" y="251460"/>
                </a:lnTo>
                <a:lnTo>
                  <a:pt x="615695" y="251460"/>
                </a:lnTo>
                <a:lnTo>
                  <a:pt x="615188" y="238759"/>
                </a:lnTo>
                <a:lnTo>
                  <a:pt x="611123" y="242315"/>
                </a:lnTo>
                <a:lnTo>
                  <a:pt x="612647" y="239268"/>
                </a:lnTo>
                <a:lnTo>
                  <a:pt x="615695" y="237744"/>
                </a:lnTo>
                <a:lnTo>
                  <a:pt x="617219" y="236220"/>
                </a:lnTo>
                <a:lnTo>
                  <a:pt x="618743" y="236220"/>
                </a:lnTo>
                <a:lnTo>
                  <a:pt x="618744" y="246887"/>
                </a:lnTo>
                <a:lnTo>
                  <a:pt x="621791" y="248412"/>
                </a:lnTo>
                <a:lnTo>
                  <a:pt x="623315" y="246887"/>
                </a:lnTo>
                <a:lnTo>
                  <a:pt x="621791" y="248412"/>
                </a:lnTo>
                <a:close/>
              </a:path>
              <a:path extrusionOk="0" h="291084" w="725423">
                <a:moveTo>
                  <a:pt x="621791" y="248412"/>
                </a:moveTo>
                <a:lnTo>
                  <a:pt x="618744" y="246887"/>
                </a:lnTo>
                <a:lnTo>
                  <a:pt x="617981" y="248412"/>
                </a:lnTo>
                <a:lnTo>
                  <a:pt x="617219" y="249936"/>
                </a:lnTo>
                <a:lnTo>
                  <a:pt x="617219" y="236220"/>
                </a:lnTo>
                <a:lnTo>
                  <a:pt x="615695" y="237744"/>
                </a:lnTo>
                <a:lnTo>
                  <a:pt x="612647" y="239268"/>
                </a:lnTo>
                <a:lnTo>
                  <a:pt x="611123" y="242315"/>
                </a:lnTo>
                <a:lnTo>
                  <a:pt x="615188" y="238759"/>
                </a:lnTo>
                <a:lnTo>
                  <a:pt x="615695" y="251460"/>
                </a:lnTo>
                <a:lnTo>
                  <a:pt x="618743" y="249936"/>
                </a:lnTo>
                <a:lnTo>
                  <a:pt x="618743" y="248412"/>
                </a:lnTo>
                <a:lnTo>
                  <a:pt x="621791" y="248412"/>
                </a:lnTo>
                <a:close/>
              </a:path>
              <a:path extrusionOk="0" h="291084" w="725423">
                <a:moveTo>
                  <a:pt x="617219" y="248412"/>
                </a:moveTo>
                <a:lnTo>
                  <a:pt x="617981" y="248412"/>
                </a:lnTo>
                <a:lnTo>
                  <a:pt x="618744" y="246887"/>
                </a:lnTo>
                <a:lnTo>
                  <a:pt x="618743" y="236220"/>
                </a:lnTo>
                <a:lnTo>
                  <a:pt x="617219" y="236220"/>
                </a:lnTo>
                <a:lnTo>
                  <a:pt x="617219" y="249936"/>
                </a:lnTo>
                <a:lnTo>
                  <a:pt x="617981" y="248412"/>
                </a:lnTo>
                <a:lnTo>
                  <a:pt x="617219" y="248412"/>
                </a:lnTo>
                <a:close/>
              </a:path>
              <a:path extrusionOk="0" h="291084" w="725423">
                <a:moveTo>
                  <a:pt x="618743" y="249936"/>
                </a:moveTo>
                <a:lnTo>
                  <a:pt x="620267" y="249936"/>
                </a:lnTo>
                <a:lnTo>
                  <a:pt x="621791" y="248412"/>
                </a:lnTo>
                <a:lnTo>
                  <a:pt x="618743" y="248412"/>
                </a:lnTo>
                <a:lnTo>
                  <a:pt x="618743" y="249936"/>
                </a:lnTo>
                <a:close/>
              </a:path>
              <a:path extrusionOk="0" h="291084" w="725423">
                <a:moveTo>
                  <a:pt x="705611" y="172212"/>
                </a:moveTo>
                <a:lnTo>
                  <a:pt x="699515" y="181356"/>
                </a:lnTo>
                <a:lnTo>
                  <a:pt x="693419" y="190500"/>
                </a:lnTo>
                <a:lnTo>
                  <a:pt x="682751" y="198120"/>
                </a:lnTo>
                <a:lnTo>
                  <a:pt x="673607" y="205739"/>
                </a:lnTo>
                <a:lnTo>
                  <a:pt x="661415" y="214884"/>
                </a:lnTo>
                <a:lnTo>
                  <a:pt x="647699" y="222504"/>
                </a:lnTo>
                <a:lnTo>
                  <a:pt x="632459" y="230124"/>
                </a:lnTo>
                <a:lnTo>
                  <a:pt x="621791" y="240792"/>
                </a:lnTo>
                <a:lnTo>
                  <a:pt x="623315" y="242315"/>
                </a:lnTo>
                <a:lnTo>
                  <a:pt x="623315" y="245363"/>
                </a:lnTo>
                <a:lnTo>
                  <a:pt x="637031" y="240792"/>
                </a:lnTo>
                <a:lnTo>
                  <a:pt x="623315" y="243839"/>
                </a:lnTo>
                <a:lnTo>
                  <a:pt x="637031" y="240792"/>
                </a:lnTo>
                <a:lnTo>
                  <a:pt x="653795" y="233172"/>
                </a:lnTo>
                <a:lnTo>
                  <a:pt x="667511" y="225551"/>
                </a:lnTo>
                <a:lnTo>
                  <a:pt x="681227" y="216408"/>
                </a:lnTo>
                <a:lnTo>
                  <a:pt x="691895" y="208787"/>
                </a:lnTo>
                <a:lnTo>
                  <a:pt x="701039" y="199644"/>
                </a:lnTo>
                <a:lnTo>
                  <a:pt x="710183" y="188975"/>
                </a:lnTo>
                <a:lnTo>
                  <a:pt x="716279" y="179832"/>
                </a:lnTo>
                <a:lnTo>
                  <a:pt x="711707" y="156972"/>
                </a:lnTo>
                <a:lnTo>
                  <a:pt x="716279" y="179832"/>
                </a:lnTo>
                <a:lnTo>
                  <a:pt x="716279" y="178308"/>
                </a:lnTo>
                <a:lnTo>
                  <a:pt x="720851" y="169163"/>
                </a:lnTo>
                <a:lnTo>
                  <a:pt x="720851" y="167639"/>
                </a:lnTo>
                <a:lnTo>
                  <a:pt x="722375" y="164592"/>
                </a:lnTo>
                <a:lnTo>
                  <a:pt x="723899" y="160020"/>
                </a:lnTo>
                <a:lnTo>
                  <a:pt x="723899" y="158496"/>
                </a:lnTo>
                <a:lnTo>
                  <a:pt x="725423" y="150875"/>
                </a:lnTo>
                <a:lnTo>
                  <a:pt x="725423" y="143256"/>
                </a:lnTo>
                <a:lnTo>
                  <a:pt x="723899" y="134112"/>
                </a:lnTo>
                <a:lnTo>
                  <a:pt x="723899" y="128015"/>
                </a:lnTo>
                <a:lnTo>
                  <a:pt x="722375" y="123444"/>
                </a:lnTo>
                <a:lnTo>
                  <a:pt x="722375" y="121920"/>
                </a:lnTo>
                <a:lnTo>
                  <a:pt x="717803" y="112775"/>
                </a:lnTo>
                <a:lnTo>
                  <a:pt x="714755" y="106680"/>
                </a:lnTo>
                <a:lnTo>
                  <a:pt x="710183" y="102108"/>
                </a:lnTo>
                <a:lnTo>
                  <a:pt x="702563" y="91439"/>
                </a:lnTo>
                <a:lnTo>
                  <a:pt x="691895" y="82296"/>
                </a:lnTo>
                <a:lnTo>
                  <a:pt x="679703" y="73151"/>
                </a:lnTo>
                <a:lnTo>
                  <a:pt x="667511" y="64008"/>
                </a:lnTo>
                <a:lnTo>
                  <a:pt x="652271" y="56387"/>
                </a:lnTo>
                <a:lnTo>
                  <a:pt x="643127" y="51815"/>
                </a:lnTo>
                <a:lnTo>
                  <a:pt x="635507" y="48768"/>
                </a:lnTo>
                <a:lnTo>
                  <a:pt x="617219" y="42672"/>
                </a:lnTo>
                <a:lnTo>
                  <a:pt x="611123" y="39624"/>
                </a:lnTo>
                <a:lnTo>
                  <a:pt x="605027" y="48768"/>
                </a:lnTo>
                <a:lnTo>
                  <a:pt x="585215" y="30480"/>
                </a:lnTo>
                <a:lnTo>
                  <a:pt x="573023" y="25908"/>
                </a:lnTo>
                <a:lnTo>
                  <a:pt x="560831" y="22860"/>
                </a:lnTo>
                <a:lnTo>
                  <a:pt x="548639" y="19812"/>
                </a:lnTo>
                <a:lnTo>
                  <a:pt x="534923" y="16763"/>
                </a:lnTo>
                <a:lnTo>
                  <a:pt x="509015" y="12192"/>
                </a:lnTo>
                <a:lnTo>
                  <a:pt x="495299" y="9144"/>
                </a:lnTo>
                <a:lnTo>
                  <a:pt x="481583" y="7620"/>
                </a:lnTo>
                <a:lnTo>
                  <a:pt x="467867" y="6096"/>
                </a:lnTo>
                <a:lnTo>
                  <a:pt x="454151" y="4572"/>
                </a:lnTo>
                <a:lnTo>
                  <a:pt x="438911" y="3048"/>
                </a:lnTo>
                <a:lnTo>
                  <a:pt x="425195" y="1524"/>
                </a:lnTo>
                <a:lnTo>
                  <a:pt x="394715" y="0"/>
                </a:lnTo>
                <a:lnTo>
                  <a:pt x="362711" y="0"/>
                </a:lnTo>
                <a:lnTo>
                  <a:pt x="327659" y="1524"/>
                </a:lnTo>
                <a:lnTo>
                  <a:pt x="294131" y="3048"/>
                </a:lnTo>
                <a:lnTo>
                  <a:pt x="277367" y="3048"/>
                </a:lnTo>
                <a:lnTo>
                  <a:pt x="260603" y="6096"/>
                </a:lnTo>
                <a:lnTo>
                  <a:pt x="245363" y="7620"/>
                </a:lnTo>
                <a:lnTo>
                  <a:pt x="230123" y="9144"/>
                </a:lnTo>
                <a:lnTo>
                  <a:pt x="214883" y="12192"/>
                </a:lnTo>
                <a:lnTo>
                  <a:pt x="199643" y="15239"/>
                </a:lnTo>
                <a:lnTo>
                  <a:pt x="170687" y="21336"/>
                </a:lnTo>
                <a:lnTo>
                  <a:pt x="143255" y="28956"/>
                </a:lnTo>
                <a:lnTo>
                  <a:pt x="129539" y="33527"/>
                </a:lnTo>
                <a:lnTo>
                  <a:pt x="117347" y="38100"/>
                </a:lnTo>
                <a:lnTo>
                  <a:pt x="99059" y="45720"/>
                </a:lnTo>
                <a:lnTo>
                  <a:pt x="82295" y="53339"/>
                </a:lnTo>
                <a:lnTo>
                  <a:pt x="67055" y="60960"/>
                </a:lnTo>
                <a:lnTo>
                  <a:pt x="53339" y="68580"/>
                </a:lnTo>
                <a:lnTo>
                  <a:pt x="41148" y="76200"/>
                </a:lnTo>
                <a:lnTo>
                  <a:pt x="30479" y="85344"/>
                </a:lnTo>
                <a:lnTo>
                  <a:pt x="21336" y="92963"/>
                </a:lnTo>
                <a:lnTo>
                  <a:pt x="13715" y="102108"/>
                </a:lnTo>
                <a:lnTo>
                  <a:pt x="12191" y="149351"/>
                </a:lnTo>
                <a:lnTo>
                  <a:pt x="12361" y="150198"/>
                </a:lnTo>
                <a:lnTo>
                  <a:pt x="13715" y="144780"/>
                </a:lnTo>
                <a:lnTo>
                  <a:pt x="13715" y="135636"/>
                </a:lnTo>
                <a:lnTo>
                  <a:pt x="15239" y="131063"/>
                </a:lnTo>
                <a:lnTo>
                  <a:pt x="13715" y="132587"/>
                </a:lnTo>
                <a:lnTo>
                  <a:pt x="16763" y="126492"/>
                </a:lnTo>
                <a:lnTo>
                  <a:pt x="19812" y="117348"/>
                </a:lnTo>
                <a:lnTo>
                  <a:pt x="18287" y="118872"/>
                </a:lnTo>
                <a:lnTo>
                  <a:pt x="24384" y="111251"/>
                </a:lnTo>
                <a:lnTo>
                  <a:pt x="30479" y="102108"/>
                </a:lnTo>
                <a:lnTo>
                  <a:pt x="39624" y="94487"/>
                </a:lnTo>
                <a:lnTo>
                  <a:pt x="47244" y="86868"/>
                </a:lnTo>
                <a:lnTo>
                  <a:pt x="59436" y="79248"/>
                </a:lnTo>
                <a:lnTo>
                  <a:pt x="73151" y="71627"/>
                </a:lnTo>
                <a:lnTo>
                  <a:pt x="86867" y="64008"/>
                </a:lnTo>
                <a:lnTo>
                  <a:pt x="103631" y="57912"/>
                </a:lnTo>
                <a:lnTo>
                  <a:pt x="121919" y="50292"/>
                </a:lnTo>
                <a:lnTo>
                  <a:pt x="134111" y="45720"/>
                </a:lnTo>
                <a:lnTo>
                  <a:pt x="147827" y="41148"/>
                </a:lnTo>
                <a:lnTo>
                  <a:pt x="173735" y="33527"/>
                </a:lnTo>
                <a:lnTo>
                  <a:pt x="202691" y="27432"/>
                </a:lnTo>
                <a:lnTo>
                  <a:pt x="216407" y="24384"/>
                </a:lnTo>
                <a:lnTo>
                  <a:pt x="231647" y="22860"/>
                </a:lnTo>
                <a:lnTo>
                  <a:pt x="246887" y="19812"/>
                </a:lnTo>
                <a:lnTo>
                  <a:pt x="262127" y="18287"/>
                </a:lnTo>
                <a:lnTo>
                  <a:pt x="277367" y="16763"/>
                </a:lnTo>
                <a:lnTo>
                  <a:pt x="294131" y="15239"/>
                </a:lnTo>
                <a:lnTo>
                  <a:pt x="327659" y="13715"/>
                </a:lnTo>
                <a:lnTo>
                  <a:pt x="394715" y="13715"/>
                </a:lnTo>
                <a:lnTo>
                  <a:pt x="423671" y="15239"/>
                </a:lnTo>
                <a:lnTo>
                  <a:pt x="437387" y="15239"/>
                </a:lnTo>
                <a:lnTo>
                  <a:pt x="452627" y="16763"/>
                </a:lnTo>
                <a:lnTo>
                  <a:pt x="466343" y="18287"/>
                </a:lnTo>
                <a:lnTo>
                  <a:pt x="480059" y="19812"/>
                </a:lnTo>
                <a:lnTo>
                  <a:pt x="492251" y="21336"/>
                </a:lnTo>
                <a:lnTo>
                  <a:pt x="505967" y="24384"/>
                </a:lnTo>
                <a:lnTo>
                  <a:pt x="533399" y="28956"/>
                </a:lnTo>
                <a:lnTo>
                  <a:pt x="544067" y="32004"/>
                </a:lnTo>
                <a:lnTo>
                  <a:pt x="557783" y="35051"/>
                </a:lnTo>
                <a:lnTo>
                  <a:pt x="569975" y="38100"/>
                </a:lnTo>
                <a:lnTo>
                  <a:pt x="582167" y="42672"/>
                </a:lnTo>
                <a:lnTo>
                  <a:pt x="608075" y="51815"/>
                </a:lnTo>
                <a:lnTo>
                  <a:pt x="606551" y="50292"/>
                </a:lnTo>
                <a:lnTo>
                  <a:pt x="611123" y="51815"/>
                </a:lnTo>
                <a:lnTo>
                  <a:pt x="612647" y="51815"/>
                </a:lnTo>
                <a:lnTo>
                  <a:pt x="629411" y="59436"/>
                </a:lnTo>
                <a:lnTo>
                  <a:pt x="637031" y="62484"/>
                </a:lnTo>
                <a:lnTo>
                  <a:pt x="646175" y="67056"/>
                </a:lnTo>
                <a:lnTo>
                  <a:pt x="659891" y="74675"/>
                </a:lnTo>
                <a:lnTo>
                  <a:pt x="672083" y="82296"/>
                </a:lnTo>
                <a:lnTo>
                  <a:pt x="684275" y="91439"/>
                </a:lnTo>
                <a:lnTo>
                  <a:pt x="693419" y="100584"/>
                </a:lnTo>
                <a:lnTo>
                  <a:pt x="701039" y="108204"/>
                </a:lnTo>
                <a:lnTo>
                  <a:pt x="702563" y="112775"/>
                </a:lnTo>
                <a:lnTo>
                  <a:pt x="705611" y="117348"/>
                </a:lnTo>
                <a:lnTo>
                  <a:pt x="710183" y="128015"/>
                </a:lnTo>
                <a:lnTo>
                  <a:pt x="710183" y="126492"/>
                </a:lnTo>
                <a:lnTo>
                  <a:pt x="711707" y="131063"/>
                </a:lnTo>
                <a:lnTo>
                  <a:pt x="711707" y="134112"/>
                </a:lnTo>
                <a:lnTo>
                  <a:pt x="713231" y="143256"/>
                </a:lnTo>
                <a:lnTo>
                  <a:pt x="711707" y="150875"/>
                </a:lnTo>
                <a:lnTo>
                  <a:pt x="711707" y="155448"/>
                </a:lnTo>
                <a:lnTo>
                  <a:pt x="710183" y="160020"/>
                </a:lnTo>
                <a:lnTo>
                  <a:pt x="710183" y="163068"/>
                </a:lnTo>
                <a:lnTo>
                  <a:pt x="708659" y="163068"/>
                </a:lnTo>
                <a:lnTo>
                  <a:pt x="708659" y="164592"/>
                </a:lnTo>
                <a:lnTo>
                  <a:pt x="705611" y="173736"/>
                </a:lnTo>
                <a:lnTo>
                  <a:pt x="708659" y="166115"/>
                </a:lnTo>
                <a:lnTo>
                  <a:pt x="705611" y="173736"/>
                </a:lnTo>
                <a:lnTo>
                  <a:pt x="705611" y="172212"/>
                </a:lnTo>
                <a:close/>
              </a:path>
              <a:path extrusionOk="0" h="291084" w="725423">
                <a:moveTo>
                  <a:pt x="617219" y="42672"/>
                </a:moveTo>
                <a:lnTo>
                  <a:pt x="635507" y="48768"/>
                </a:lnTo>
                <a:lnTo>
                  <a:pt x="616639" y="41510"/>
                </a:lnTo>
                <a:lnTo>
                  <a:pt x="615695" y="41148"/>
                </a:lnTo>
                <a:lnTo>
                  <a:pt x="614171" y="39624"/>
                </a:lnTo>
                <a:lnTo>
                  <a:pt x="612647" y="38100"/>
                </a:lnTo>
                <a:lnTo>
                  <a:pt x="612647" y="39624"/>
                </a:lnTo>
                <a:lnTo>
                  <a:pt x="585215" y="30480"/>
                </a:lnTo>
                <a:lnTo>
                  <a:pt x="605027" y="48768"/>
                </a:lnTo>
                <a:lnTo>
                  <a:pt x="611123" y="39624"/>
                </a:lnTo>
                <a:lnTo>
                  <a:pt x="617219" y="42672"/>
                </a:lnTo>
                <a:close/>
              </a:path>
              <a:path extrusionOk="0" h="291084" w="725423">
                <a:moveTo>
                  <a:pt x="616639" y="41510"/>
                </a:moveTo>
                <a:lnTo>
                  <a:pt x="616458" y="41147"/>
                </a:lnTo>
                <a:lnTo>
                  <a:pt x="617219" y="41148"/>
                </a:lnTo>
                <a:lnTo>
                  <a:pt x="616204" y="40639"/>
                </a:lnTo>
                <a:lnTo>
                  <a:pt x="615695" y="39624"/>
                </a:lnTo>
                <a:lnTo>
                  <a:pt x="612647" y="38100"/>
                </a:lnTo>
                <a:lnTo>
                  <a:pt x="614171" y="39624"/>
                </a:lnTo>
                <a:lnTo>
                  <a:pt x="615695" y="41148"/>
                </a:lnTo>
                <a:lnTo>
                  <a:pt x="616639" y="41510"/>
                </a:lnTo>
                <a:close/>
              </a:path>
              <a:path extrusionOk="0" h="291084" w="725423">
                <a:moveTo>
                  <a:pt x="606551" y="50292"/>
                </a:moveTo>
                <a:lnTo>
                  <a:pt x="608075" y="51815"/>
                </a:lnTo>
                <a:lnTo>
                  <a:pt x="611123" y="51815"/>
                </a:lnTo>
                <a:lnTo>
                  <a:pt x="606551" y="50292"/>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4" name="Google Shape;1414;p55"/>
          <p:cNvSpPr/>
          <p:nvPr/>
        </p:nvSpPr>
        <p:spPr>
          <a:xfrm>
            <a:off x="5690615" y="3954779"/>
            <a:ext cx="1524" cy="1524"/>
          </a:xfrm>
          <a:custGeom>
            <a:rect b="b" l="l" r="r" t="t"/>
            <a:pathLst>
              <a:path extrusionOk="0" h="1524" w="1524">
                <a:moveTo>
                  <a:pt x="1524" y="1524"/>
                </a:moveTo>
                <a:lnTo>
                  <a:pt x="0" y="0"/>
                </a:lnTo>
                <a:lnTo>
                  <a:pt x="0" y="1524"/>
                </a:lnTo>
                <a:lnTo>
                  <a:pt x="1524" y="1524"/>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5" name="Google Shape;1415;p55"/>
          <p:cNvSpPr/>
          <p:nvPr/>
        </p:nvSpPr>
        <p:spPr>
          <a:xfrm>
            <a:off x="5344667" y="3770375"/>
            <a:ext cx="345947" cy="86867"/>
          </a:xfrm>
          <a:custGeom>
            <a:rect b="b" l="l" r="r" t="t"/>
            <a:pathLst>
              <a:path extrusionOk="0" h="86867" w="345947">
                <a:moveTo>
                  <a:pt x="65531" y="86867"/>
                </a:moveTo>
                <a:lnTo>
                  <a:pt x="82295" y="79247"/>
                </a:lnTo>
                <a:lnTo>
                  <a:pt x="100583" y="73151"/>
                </a:lnTo>
                <a:lnTo>
                  <a:pt x="112775" y="67055"/>
                </a:lnTo>
                <a:lnTo>
                  <a:pt x="126491" y="64007"/>
                </a:lnTo>
                <a:lnTo>
                  <a:pt x="153923" y="56387"/>
                </a:lnTo>
                <a:lnTo>
                  <a:pt x="182879" y="48767"/>
                </a:lnTo>
                <a:lnTo>
                  <a:pt x="196595" y="45719"/>
                </a:lnTo>
                <a:lnTo>
                  <a:pt x="211835" y="44195"/>
                </a:lnTo>
                <a:lnTo>
                  <a:pt x="227075" y="41147"/>
                </a:lnTo>
                <a:lnTo>
                  <a:pt x="243839" y="39624"/>
                </a:lnTo>
                <a:lnTo>
                  <a:pt x="259079" y="38100"/>
                </a:lnTo>
                <a:lnTo>
                  <a:pt x="275843" y="36575"/>
                </a:lnTo>
                <a:lnTo>
                  <a:pt x="309371" y="35051"/>
                </a:lnTo>
                <a:lnTo>
                  <a:pt x="345947" y="35051"/>
                </a:lnTo>
                <a:lnTo>
                  <a:pt x="345947" y="0"/>
                </a:lnTo>
                <a:lnTo>
                  <a:pt x="323087" y="0"/>
                </a:lnTo>
                <a:lnTo>
                  <a:pt x="300227" y="1524"/>
                </a:lnTo>
                <a:lnTo>
                  <a:pt x="278891" y="1524"/>
                </a:lnTo>
                <a:lnTo>
                  <a:pt x="257555" y="3047"/>
                </a:lnTo>
                <a:lnTo>
                  <a:pt x="237743" y="4571"/>
                </a:lnTo>
                <a:lnTo>
                  <a:pt x="216407" y="7619"/>
                </a:lnTo>
                <a:lnTo>
                  <a:pt x="196595" y="9143"/>
                </a:lnTo>
                <a:lnTo>
                  <a:pt x="178307" y="12191"/>
                </a:lnTo>
                <a:lnTo>
                  <a:pt x="158495" y="15239"/>
                </a:lnTo>
                <a:lnTo>
                  <a:pt x="140207" y="19812"/>
                </a:lnTo>
                <a:lnTo>
                  <a:pt x="121919" y="22859"/>
                </a:lnTo>
                <a:lnTo>
                  <a:pt x="103631" y="27431"/>
                </a:lnTo>
                <a:lnTo>
                  <a:pt x="85343" y="32003"/>
                </a:lnTo>
                <a:lnTo>
                  <a:pt x="68579" y="38100"/>
                </a:lnTo>
                <a:lnTo>
                  <a:pt x="51815" y="42671"/>
                </a:lnTo>
                <a:lnTo>
                  <a:pt x="36575" y="48767"/>
                </a:lnTo>
                <a:lnTo>
                  <a:pt x="24384" y="53339"/>
                </a:lnTo>
                <a:lnTo>
                  <a:pt x="12191" y="57912"/>
                </a:lnTo>
                <a:lnTo>
                  <a:pt x="0" y="64007"/>
                </a:lnTo>
                <a:lnTo>
                  <a:pt x="65531" y="8686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6" name="Google Shape;1416;p55"/>
          <p:cNvSpPr/>
          <p:nvPr/>
        </p:nvSpPr>
        <p:spPr>
          <a:xfrm>
            <a:off x="6047231" y="3790187"/>
            <a:ext cx="6096" cy="1524"/>
          </a:xfrm>
          <a:custGeom>
            <a:rect b="b" l="l" r="r" t="t"/>
            <a:pathLst>
              <a:path extrusionOk="0" h="1524" w="6096">
                <a:moveTo>
                  <a:pt x="0" y="0"/>
                </a:moveTo>
                <a:lnTo>
                  <a:pt x="4572" y="1524"/>
                </a:lnTo>
                <a:lnTo>
                  <a:pt x="6096" y="1524"/>
                </a:lnTo>
                <a:lnTo>
                  <a:pt x="0" y="0"/>
                </a:lnTo>
                <a:close/>
              </a:path>
            </a:pathLst>
          </a:custGeom>
          <a:solidFill>
            <a:srgbClr val="CFCFC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7" name="Google Shape;1417;p55"/>
          <p:cNvSpPr/>
          <p:nvPr/>
        </p:nvSpPr>
        <p:spPr>
          <a:xfrm>
            <a:off x="5958839" y="3826763"/>
            <a:ext cx="178307" cy="129539"/>
          </a:xfrm>
          <a:custGeom>
            <a:rect b="b" l="l" r="r" t="t"/>
            <a:pathLst>
              <a:path extrusionOk="0" h="129539" w="178307">
                <a:moveTo>
                  <a:pt x="62483" y="0"/>
                </a:moveTo>
                <a:lnTo>
                  <a:pt x="0" y="24383"/>
                </a:lnTo>
                <a:lnTo>
                  <a:pt x="7619" y="28955"/>
                </a:lnTo>
                <a:lnTo>
                  <a:pt x="15239" y="32003"/>
                </a:lnTo>
                <a:lnTo>
                  <a:pt x="30479" y="41148"/>
                </a:lnTo>
                <a:lnTo>
                  <a:pt x="44195" y="48767"/>
                </a:lnTo>
                <a:lnTo>
                  <a:pt x="54863" y="57912"/>
                </a:lnTo>
                <a:lnTo>
                  <a:pt x="65531" y="67055"/>
                </a:lnTo>
                <a:lnTo>
                  <a:pt x="73151" y="76200"/>
                </a:lnTo>
                <a:lnTo>
                  <a:pt x="76199" y="80771"/>
                </a:lnTo>
                <a:lnTo>
                  <a:pt x="79247" y="86867"/>
                </a:lnTo>
                <a:lnTo>
                  <a:pt x="83819" y="96012"/>
                </a:lnTo>
                <a:lnTo>
                  <a:pt x="83819" y="100583"/>
                </a:lnTo>
                <a:lnTo>
                  <a:pt x="85343" y="105155"/>
                </a:lnTo>
                <a:lnTo>
                  <a:pt x="86867" y="114300"/>
                </a:lnTo>
                <a:lnTo>
                  <a:pt x="86867" y="115824"/>
                </a:lnTo>
                <a:lnTo>
                  <a:pt x="85343" y="121919"/>
                </a:lnTo>
                <a:lnTo>
                  <a:pt x="85343" y="129539"/>
                </a:lnTo>
                <a:lnTo>
                  <a:pt x="178307" y="129539"/>
                </a:lnTo>
                <a:lnTo>
                  <a:pt x="178307" y="114300"/>
                </a:lnTo>
                <a:lnTo>
                  <a:pt x="176783" y="105155"/>
                </a:lnTo>
                <a:lnTo>
                  <a:pt x="175259" y="96012"/>
                </a:lnTo>
                <a:lnTo>
                  <a:pt x="173735" y="89915"/>
                </a:lnTo>
                <a:lnTo>
                  <a:pt x="170687" y="82295"/>
                </a:lnTo>
                <a:lnTo>
                  <a:pt x="166115" y="76200"/>
                </a:lnTo>
                <a:lnTo>
                  <a:pt x="161543" y="70103"/>
                </a:lnTo>
                <a:lnTo>
                  <a:pt x="156971" y="62483"/>
                </a:lnTo>
                <a:lnTo>
                  <a:pt x="150875" y="56387"/>
                </a:lnTo>
                <a:lnTo>
                  <a:pt x="144779" y="50291"/>
                </a:lnTo>
                <a:lnTo>
                  <a:pt x="138683" y="44195"/>
                </a:lnTo>
                <a:lnTo>
                  <a:pt x="131063" y="38100"/>
                </a:lnTo>
                <a:lnTo>
                  <a:pt x="123443" y="33527"/>
                </a:lnTo>
                <a:lnTo>
                  <a:pt x="114299" y="27431"/>
                </a:lnTo>
                <a:lnTo>
                  <a:pt x="105155" y="21336"/>
                </a:lnTo>
                <a:lnTo>
                  <a:pt x="94487" y="16763"/>
                </a:lnTo>
                <a:lnTo>
                  <a:pt x="85343" y="10667"/>
                </a:lnTo>
                <a:lnTo>
                  <a:pt x="73151" y="6095"/>
                </a:lnTo>
                <a:lnTo>
                  <a:pt x="6248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8" name="Google Shape;1418;p55"/>
          <p:cNvSpPr/>
          <p:nvPr/>
        </p:nvSpPr>
        <p:spPr>
          <a:xfrm>
            <a:off x="6021323" y="3803903"/>
            <a:ext cx="210312" cy="152400"/>
          </a:xfrm>
          <a:custGeom>
            <a:rect b="b" l="l" r="r" t="t"/>
            <a:pathLst>
              <a:path extrusionOk="0" h="152400" w="210312">
                <a:moveTo>
                  <a:pt x="60960" y="0"/>
                </a:moveTo>
                <a:lnTo>
                  <a:pt x="0" y="22860"/>
                </a:lnTo>
                <a:lnTo>
                  <a:pt x="12192" y="28955"/>
                </a:lnTo>
                <a:lnTo>
                  <a:pt x="22860" y="33527"/>
                </a:lnTo>
                <a:lnTo>
                  <a:pt x="33528" y="38100"/>
                </a:lnTo>
                <a:lnTo>
                  <a:pt x="42672" y="44196"/>
                </a:lnTo>
                <a:lnTo>
                  <a:pt x="51816" y="50291"/>
                </a:lnTo>
                <a:lnTo>
                  <a:pt x="60960" y="54863"/>
                </a:lnTo>
                <a:lnTo>
                  <a:pt x="68580" y="60960"/>
                </a:lnTo>
                <a:lnTo>
                  <a:pt x="76200" y="67055"/>
                </a:lnTo>
                <a:lnTo>
                  <a:pt x="83820" y="73151"/>
                </a:lnTo>
                <a:lnTo>
                  <a:pt x="88392" y="79248"/>
                </a:lnTo>
                <a:lnTo>
                  <a:pt x="94487" y="85343"/>
                </a:lnTo>
                <a:lnTo>
                  <a:pt x="99060" y="92963"/>
                </a:lnTo>
                <a:lnTo>
                  <a:pt x="103632" y="99060"/>
                </a:lnTo>
                <a:lnTo>
                  <a:pt x="108204" y="105155"/>
                </a:lnTo>
                <a:lnTo>
                  <a:pt x="111252" y="112775"/>
                </a:lnTo>
                <a:lnTo>
                  <a:pt x="114300" y="118872"/>
                </a:lnTo>
                <a:lnTo>
                  <a:pt x="115824" y="128015"/>
                </a:lnTo>
                <a:lnTo>
                  <a:pt x="115824" y="152400"/>
                </a:lnTo>
                <a:lnTo>
                  <a:pt x="208787" y="152400"/>
                </a:lnTo>
                <a:lnTo>
                  <a:pt x="210312" y="144779"/>
                </a:lnTo>
                <a:lnTo>
                  <a:pt x="208787" y="138684"/>
                </a:lnTo>
                <a:lnTo>
                  <a:pt x="207264" y="128015"/>
                </a:lnTo>
                <a:lnTo>
                  <a:pt x="205740" y="117348"/>
                </a:lnTo>
                <a:lnTo>
                  <a:pt x="201168" y="108203"/>
                </a:lnTo>
                <a:lnTo>
                  <a:pt x="196596" y="99060"/>
                </a:lnTo>
                <a:lnTo>
                  <a:pt x="192024" y="89915"/>
                </a:lnTo>
                <a:lnTo>
                  <a:pt x="184404" y="80772"/>
                </a:lnTo>
                <a:lnTo>
                  <a:pt x="176784" y="71627"/>
                </a:lnTo>
                <a:lnTo>
                  <a:pt x="169164" y="62484"/>
                </a:lnTo>
                <a:lnTo>
                  <a:pt x="158496" y="53339"/>
                </a:lnTo>
                <a:lnTo>
                  <a:pt x="147828" y="45719"/>
                </a:lnTo>
                <a:lnTo>
                  <a:pt x="135636" y="36575"/>
                </a:lnTo>
                <a:lnTo>
                  <a:pt x="123444" y="28955"/>
                </a:lnTo>
                <a:lnTo>
                  <a:pt x="108204" y="21336"/>
                </a:lnTo>
                <a:lnTo>
                  <a:pt x="94487" y="13715"/>
                </a:lnTo>
                <a:lnTo>
                  <a:pt x="77724" y="6096"/>
                </a:lnTo>
                <a:lnTo>
                  <a:pt x="6096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9" name="Google Shape;1419;p55"/>
          <p:cNvSpPr/>
          <p:nvPr/>
        </p:nvSpPr>
        <p:spPr>
          <a:xfrm>
            <a:off x="6082283" y="3781043"/>
            <a:ext cx="236220" cy="175260"/>
          </a:xfrm>
          <a:custGeom>
            <a:rect b="b" l="l" r="r" t="t"/>
            <a:pathLst>
              <a:path extrusionOk="0" h="175260" w="236220">
                <a:moveTo>
                  <a:pt x="59436" y="0"/>
                </a:moveTo>
                <a:lnTo>
                  <a:pt x="0" y="22860"/>
                </a:lnTo>
                <a:lnTo>
                  <a:pt x="16763" y="30479"/>
                </a:lnTo>
                <a:lnTo>
                  <a:pt x="32004" y="36575"/>
                </a:lnTo>
                <a:lnTo>
                  <a:pt x="47244" y="44196"/>
                </a:lnTo>
                <a:lnTo>
                  <a:pt x="60960" y="53339"/>
                </a:lnTo>
                <a:lnTo>
                  <a:pt x="74675" y="60960"/>
                </a:lnTo>
                <a:lnTo>
                  <a:pt x="86868" y="68579"/>
                </a:lnTo>
                <a:lnTo>
                  <a:pt x="97536" y="76200"/>
                </a:lnTo>
                <a:lnTo>
                  <a:pt x="106680" y="85344"/>
                </a:lnTo>
                <a:lnTo>
                  <a:pt x="115824" y="94487"/>
                </a:lnTo>
                <a:lnTo>
                  <a:pt x="123444" y="103632"/>
                </a:lnTo>
                <a:lnTo>
                  <a:pt x="129539" y="112775"/>
                </a:lnTo>
                <a:lnTo>
                  <a:pt x="135636" y="121920"/>
                </a:lnTo>
                <a:lnTo>
                  <a:pt x="140208" y="131063"/>
                </a:lnTo>
                <a:lnTo>
                  <a:pt x="143256" y="140208"/>
                </a:lnTo>
                <a:lnTo>
                  <a:pt x="146304" y="150875"/>
                </a:lnTo>
                <a:lnTo>
                  <a:pt x="147827" y="161544"/>
                </a:lnTo>
                <a:lnTo>
                  <a:pt x="149351" y="167639"/>
                </a:lnTo>
                <a:lnTo>
                  <a:pt x="147827" y="175260"/>
                </a:lnTo>
                <a:lnTo>
                  <a:pt x="236220" y="175260"/>
                </a:lnTo>
                <a:lnTo>
                  <a:pt x="236220" y="161544"/>
                </a:lnTo>
                <a:lnTo>
                  <a:pt x="233172" y="149351"/>
                </a:lnTo>
                <a:lnTo>
                  <a:pt x="230124" y="137160"/>
                </a:lnTo>
                <a:lnTo>
                  <a:pt x="225551" y="126491"/>
                </a:lnTo>
                <a:lnTo>
                  <a:pt x="220980" y="115824"/>
                </a:lnTo>
                <a:lnTo>
                  <a:pt x="213360" y="103632"/>
                </a:lnTo>
                <a:lnTo>
                  <a:pt x="205739" y="92963"/>
                </a:lnTo>
                <a:lnTo>
                  <a:pt x="196596" y="83820"/>
                </a:lnTo>
                <a:lnTo>
                  <a:pt x="185927" y="73151"/>
                </a:lnTo>
                <a:lnTo>
                  <a:pt x="175260" y="62484"/>
                </a:lnTo>
                <a:lnTo>
                  <a:pt x="161544" y="53339"/>
                </a:lnTo>
                <a:lnTo>
                  <a:pt x="147827" y="44196"/>
                </a:lnTo>
                <a:lnTo>
                  <a:pt x="132587" y="35051"/>
                </a:lnTo>
                <a:lnTo>
                  <a:pt x="115824" y="25908"/>
                </a:lnTo>
                <a:lnTo>
                  <a:pt x="97536" y="16763"/>
                </a:lnTo>
                <a:lnTo>
                  <a:pt x="79248" y="7620"/>
                </a:lnTo>
                <a:lnTo>
                  <a:pt x="59436"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0" name="Google Shape;1420;p55"/>
          <p:cNvSpPr/>
          <p:nvPr/>
        </p:nvSpPr>
        <p:spPr>
          <a:xfrm>
            <a:off x="6149339" y="3944753"/>
            <a:ext cx="274997" cy="200526"/>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1" name="Google Shape;1421;p55"/>
          <p:cNvSpPr/>
          <p:nvPr/>
        </p:nvSpPr>
        <p:spPr>
          <a:xfrm>
            <a:off x="6150863" y="3956303"/>
            <a:ext cx="260603" cy="187451"/>
          </a:xfrm>
          <a:custGeom>
            <a:rect b="b" l="l" r="r" t="t"/>
            <a:pathLst>
              <a:path extrusionOk="0" h="187451" w="260603">
                <a:moveTo>
                  <a:pt x="77724" y="121919"/>
                </a:moveTo>
                <a:lnTo>
                  <a:pt x="62483" y="131063"/>
                </a:lnTo>
                <a:lnTo>
                  <a:pt x="45719" y="140208"/>
                </a:lnTo>
                <a:lnTo>
                  <a:pt x="41147" y="141731"/>
                </a:lnTo>
                <a:lnTo>
                  <a:pt x="39624" y="143255"/>
                </a:lnTo>
                <a:lnTo>
                  <a:pt x="36575" y="144779"/>
                </a:lnTo>
                <a:lnTo>
                  <a:pt x="28955" y="149351"/>
                </a:lnTo>
                <a:lnTo>
                  <a:pt x="10667" y="156972"/>
                </a:lnTo>
                <a:lnTo>
                  <a:pt x="0" y="161543"/>
                </a:lnTo>
                <a:lnTo>
                  <a:pt x="73151" y="187451"/>
                </a:lnTo>
                <a:lnTo>
                  <a:pt x="76200" y="185927"/>
                </a:lnTo>
                <a:lnTo>
                  <a:pt x="99059" y="175260"/>
                </a:lnTo>
                <a:lnTo>
                  <a:pt x="109727" y="170687"/>
                </a:lnTo>
                <a:lnTo>
                  <a:pt x="118871" y="164591"/>
                </a:lnTo>
                <a:lnTo>
                  <a:pt x="129539" y="160019"/>
                </a:lnTo>
                <a:lnTo>
                  <a:pt x="134112" y="156972"/>
                </a:lnTo>
                <a:lnTo>
                  <a:pt x="138683" y="153924"/>
                </a:lnTo>
                <a:lnTo>
                  <a:pt x="156971" y="144779"/>
                </a:lnTo>
                <a:lnTo>
                  <a:pt x="164591" y="138684"/>
                </a:lnTo>
                <a:lnTo>
                  <a:pt x="173736" y="132587"/>
                </a:lnTo>
                <a:lnTo>
                  <a:pt x="188975" y="121919"/>
                </a:lnTo>
                <a:lnTo>
                  <a:pt x="202691" y="111251"/>
                </a:lnTo>
                <a:lnTo>
                  <a:pt x="208787" y="105155"/>
                </a:lnTo>
                <a:lnTo>
                  <a:pt x="214883" y="99060"/>
                </a:lnTo>
                <a:lnTo>
                  <a:pt x="225551" y="88391"/>
                </a:lnTo>
                <a:lnTo>
                  <a:pt x="234695" y="76200"/>
                </a:lnTo>
                <a:lnTo>
                  <a:pt x="237743" y="70103"/>
                </a:lnTo>
                <a:lnTo>
                  <a:pt x="242315" y="64008"/>
                </a:lnTo>
                <a:lnTo>
                  <a:pt x="245363" y="57912"/>
                </a:lnTo>
                <a:lnTo>
                  <a:pt x="248412" y="51815"/>
                </a:lnTo>
                <a:lnTo>
                  <a:pt x="251459" y="45719"/>
                </a:lnTo>
                <a:lnTo>
                  <a:pt x="254507" y="39624"/>
                </a:lnTo>
                <a:lnTo>
                  <a:pt x="256031" y="32003"/>
                </a:lnTo>
                <a:lnTo>
                  <a:pt x="256031" y="28955"/>
                </a:lnTo>
                <a:lnTo>
                  <a:pt x="257555" y="25908"/>
                </a:lnTo>
                <a:lnTo>
                  <a:pt x="260603" y="13715"/>
                </a:lnTo>
                <a:lnTo>
                  <a:pt x="260603" y="0"/>
                </a:lnTo>
                <a:lnTo>
                  <a:pt x="167639" y="0"/>
                </a:lnTo>
                <a:lnTo>
                  <a:pt x="167639" y="10667"/>
                </a:lnTo>
                <a:lnTo>
                  <a:pt x="164591" y="22860"/>
                </a:lnTo>
                <a:lnTo>
                  <a:pt x="163067" y="24384"/>
                </a:lnTo>
                <a:lnTo>
                  <a:pt x="163067" y="27431"/>
                </a:lnTo>
                <a:lnTo>
                  <a:pt x="161543" y="33527"/>
                </a:lnTo>
                <a:lnTo>
                  <a:pt x="156971" y="44196"/>
                </a:lnTo>
                <a:lnTo>
                  <a:pt x="153924" y="48767"/>
                </a:lnTo>
                <a:lnTo>
                  <a:pt x="152400" y="51815"/>
                </a:lnTo>
                <a:lnTo>
                  <a:pt x="150875" y="54863"/>
                </a:lnTo>
                <a:lnTo>
                  <a:pt x="144779" y="64008"/>
                </a:lnTo>
                <a:lnTo>
                  <a:pt x="135636" y="74675"/>
                </a:lnTo>
                <a:lnTo>
                  <a:pt x="131063" y="79248"/>
                </a:lnTo>
                <a:lnTo>
                  <a:pt x="129539" y="82296"/>
                </a:lnTo>
                <a:lnTo>
                  <a:pt x="126491" y="83819"/>
                </a:lnTo>
                <a:lnTo>
                  <a:pt x="115824" y="94487"/>
                </a:lnTo>
                <a:lnTo>
                  <a:pt x="112775" y="96012"/>
                </a:lnTo>
                <a:lnTo>
                  <a:pt x="109727" y="99060"/>
                </a:lnTo>
                <a:lnTo>
                  <a:pt x="105155" y="103631"/>
                </a:lnTo>
                <a:lnTo>
                  <a:pt x="91439" y="112775"/>
                </a:lnTo>
                <a:lnTo>
                  <a:pt x="77724" y="1219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2" name="Google Shape;1422;p55"/>
          <p:cNvSpPr/>
          <p:nvPr/>
        </p:nvSpPr>
        <p:spPr>
          <a:xfrm>
            <a:off x="6149339" y="3944753"/>
            <a:ext cx="274997" cy="200526"/>
          </a:xfrm>
          <a:prstGeom prst="rect">
            <a:avLst/>
          </a:prstGeom>
          <a:blipFill rotWithShape="1">
            <a:blip r:embed="rId4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3" name="Google Shape;1423;p55"/>
          <p:cNvSpPr/>
          <p:nvPr/>
        </p:nvSpPr>
        <p:spPr>
          <a:xfrm>
            <a:off x="6009131" y="3956303"/>
            <a:ext cx="222503" cy="137160"/>
          </a:xfrm>
          <a:custGeom>
            <a:rect b="b" l="l" r="r" t="t"/>
            <a:pathLst>
              <a:path extrusionOk="0" h="137160" w="222503">
                <a:moveTo>
                  <a:pt x="89915" y="60960"/>
                </a:moveTo>
                <a:lnTo>
                  <a:pt x="83820" y="65531"/>
                </a:lnTo>
                <a:lnTo>
                  <a:pt x="74675" y="71627"/>
                </a:lnTo>
                <a:lnTo>
                  <a:pt x="67056" y="77724"/>
                </a:lnTo>
                <a:lnTo>
                  <a:pt x="57912" y="82296"/>
                </a:lnTo>
                <a:lnTo>
                  <a:pt x="48768" y="88391"/>
                </a:lnTo>
                <a:lnTo>
                  <a:pt x="44196" y="91439"/>
                </a:lnTo>
                <a:lnTo>
                  <a:pt x="39624" y="92963"/>
                </a:lnTo>
                <a:lnTo>
                  <a:pt x="28956" y="99060"/>
                </a:lnTo>
                <a:lnTo>
                  <a:pt x="18287" y="103631"/>
                </a:lnTo>
                <a:lnTo>
                  <a:pt x="6096" y="109727"/>
                </a:lnTo>
                <a:lnTo>
                  <a:pt x="3048" y="111251"/>
                </a:lnTo>
                <a:lnTo>
                  <a:pt x="0" y="111251"/>
                </a:lnTo>
                <a:lnTo>
                  <a:pt x="74675" y="137160"/>
                </a:lnTo>
                <a:lnTo>
                  <a:pt x="91439" y="129539"/>
                </a:lnTo>
                <a:lnTo>
                  <a:pt x="99060" y="126491"/>
                </a:lnTo>
                <a:lnTo>
                  <a:pt x="106679" y="121919"/>
                </a:lnTo>
                <a:lnTo>
                  <a:pt x="121920" y="114300"/>
                </a:lnTo>
                <a:lnTo>
                  <a:pt x="129539" y="109727"/>
                </a:lnTo>
                <a:lnTo>
                  <a:pt x="135636" y="106679"/>
                </a:lnTo>
                <a:lnTo>
                  <a:pt x="149351" y="97536"/>
                </a:lnTo>
                <a:lnTo>
                  <a:pt x="150875" y="96012"/>
                </a:lnTo>
                <a:lnTo>
                  <a:pt x="155448" y="94487"/>
                </a:lnTo>
                <a:lnTo>
                  <a:pt x="160020" y="89915"/>
                </a:lnTo>
                <a:lnTo>
                  <a:pt x="172212" y="82296"/>
                </a:lnTo>
                <a:lnTo>
                  <a:pt x="176784" y="77724"/>
                </a:lnTo>
                <a:lnTo>
                  <a:pt x="181356" y="73151"/>
                </a:lnTo>
                <a:lnTo>
                  <a:pt x="190500" y="64008"/>
                </a:lnTo>
                <a:lnTo>
                  <a:pt x="193548" y="59436"/>
                </a:lnTo>
                <a:lnTo>
                  <a:pt x="198120" y="56387"/>
                </a:lnTo>
                <a:lnTo>
                  <a:pt x="201168" y="51815"/>
                </a:lnTo>
                <a:lnTo>
                  <a:pt x="204215" y="47243"/>
                </a:lnTo>
                <a:lnTo>
                  <a:pt x="210312" y="38100"/>
                </a:lnTo>
                <a:lnTo>
                  <a:pt x="213360" y="27431"/>
                </a:lnTo>
                <a:lnTo>
                  <a:pt x="217932" y="18287"/>
                </a:lnTo>
                <a:lnTo>
                  <a:pt x="219456" y="13715"/>
                </a:lnTo>
                <a:lnTo>
                  <a:pt x="219456" y="9143"/>
                </a:lnTo>
                <a:lnTo>
                  <a:pt x="222503" y="0"/>
                </a:lnTo>
                <a:lnTo>
                  <a:pt x="128015" y="0"/>
                </a:lnTo>
                <a:lnTo>
                  <a:pt x="126491" y="4572"/>
                </a:lnTo>
                <a:lnTo>
                  <a:pt x="124968" y="9143"/>
                </a:lnTo>
                <a:lnTo>
                  <a:pt x="123444" y="18287"/>
                </a:lnTo>
                <a:lnTo>
                  <a:pt x="120396" y="24384"/>
                </a:lnTo>
                <a:lnTo>
                  <a:pt x="115824" y="30479"/>
                </a:lnTo>
                <a:lnTo>
                  <a:pt x="111251" y="36575"/>
                </a:lnTo>
                <a:lnTo>
                  <a:pt x="109727" y="39624"/>
                </a:lnTo>
                <a:lnTo>
                  <a:pt x="106679" y="42672"/>
                </a:lnTo>
                <a:lnTo>
                  <a:pt x="102108" y="48767"/>
                </a:lnTo>
                <a:lnTo>
                  <a:pt x="96012" y="54863"/>
                </a:lnTo>
                <a:lnTo>
                  <a:pt x="89915" y="6096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4" name="Google Shape;1424;p55"/>
          <p:cNvSpPr/>
          <p:nvPr/>
        </p:nvSpPr>
        <p:spPr>
          <a:xfrm>
            <a:off x="5939027" y="3956303"/>
            <a:ext cx="198119" cy="111251"/>
          </a:xfrm>
          <a:custGeom>
            <a:rect b="b" l="l" r="r" t="t"/>
            <a:pathLst>
              <a:path extrusionOk="0" h="111251" w="198119">
                <a:moveTo>
                  <a:pt x="70103" y="111251"/>
                </a:moveTo>
                <a:lnTo>
                  <a:pt x="73151" y="109727"/>
                </a:lnTo>
                <a:lnTo>
                  <a:pt x="77723" y="109727"/>
                </a:lnTo>
                <a:lnTo>
                  <a:pt x="88391" y="103631"/>
                </a:lnTo>
                <a:lnTo>
                  <a:pt x="100583" y="99060"/>
                </a:lnTo>
                <a:lnTo>
                  <a:pt x="109727" y="92963"/>
                </a:lnTo>
                <a:lnTo>
                  <a:pt x="114299" y="89915"/>
                </a:lnTo>
                <a:lnTo>
                  <a:pt x="120395" y="88391"/>
                </a:lnTo>
                <a:lnTo>
                  <a:pt x="129539" y="82296"/>
                </a:lnTo>
                <a:lnTo>
                  <a:pt x="138683" y="77724"/>
                </a:lnTo>
                <a:lnTo>
                  <a:pt x="146303" y="71627"/>
                </a:lnTo>
                <a:lnTo>
                  <a:pt x="153923" y="65531"/>
                </a:lnTo>
                <a:lnTo>
                  <a:pt x="160019" y="59436"/>
                </a:lnTo>
                <a:lnTo>
                  <a:pt x="167639" y="54863"/>
                </a:lnTo>
                <a:lnTo>
                  <a:pt x="172211" y="48767"/>
                </a:lnTo>
                <a:lnTo>
                  <a:pt x="178307" y="42672"/>
                </a:lnTo>
                <a:lnTo>
                  <a:pt x="179831" y="39624"/>
                </a:lnTo>
                <a:lnTo>
                  <a:pt x="182879" y="36575"/>
                </a:lnTo>
                <a:lnTo>
                  <a:pt x="187451" y="30479"/>
                </a:lnTo>
                <a:lnTo>
                  <a:pt x="190499" y="24384"/>
                </a:lnTo>
                <a:lnTo>
                  <a:pt x="193547" y="18287"/>
                </a:lnTo>
                <a:lnTo>
                  <a:pt x="196595" y="9143"/>
                </a:lnTo>
                <a:lnTo>
                  <a:pt x="196595" y="4572"/>
                </a:lnTo>
                <a:lnTo>
                  <a:pt x="198119" y="0"/>
                </a:lnTo>
                <a:lnTo>
                  <a:pt x="105155" y="0"/>
                </a:lnTo>
                <a:lnTo>
                  <a:pt x="103631" y="4572"/>
                </a:lnTo>
                <a:lnTo>
                  <a:pt x="103631" y="9143"/>
                </a:lnTo>
                <a:lnTo>
                  <a:pt x="99059" y="18287"/>
                </a:lnTo>
                <a:lnTo>
                  <a:pt x="92963" y="27431"/>
                </a:lnTo>
                <a:lnTo>
                  <a:pt x="85343" y="36575"/>
                </a:lnTo>
                <a:lnTo>
                  <a:pt x="74675" y="44196"/>
                </a:lnTo>
                <a:lnTo>
                  <a:pt x="65531" y="53339"/>
                </a:lnTo>
                <a:lnTo>
                  <a:pt x="51815" y="60960"/>
                </a:lnTo>
                <a:lnTo>
                  <a:pt x="38099" y="68579"/>
                </a:lnTo>
                <a:lnTo>
                  <a:pt x="22860" y="76200"/>
                </a:lnTo>
                <a:lnTo>
                  <a:pt x="6095" y="83819"/>
                </a:lnTo>
                <a:lnTo>
                  <a:pt x="4572" y="85343"/>
                </a:lnTo>
                <a:lnTo>
                  <a:pt x="1524" y="85343"/>
                </a:lnTo>
                <a:lnTo>
                  <a:pt x="0" y="86867"/>
                </a:lnTo>
                <a:lnTo>
                  <a:pt x="70103" y="11125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5" name="Google Shape;1425;p55"/>
          <p:cNvSpPr/>
          <p:nvPr/>
        </p:nvSpPr>
        <p:spPr>
          <a:xfrm>
            <a:off x="6009131" y="4066031"/>
            <a:ext cx="1524" cy="1524"/>
          </a:xfrm>
          <a:custGeom>
            <a:rect b="b" l="l" r="r" t="t"/>
            <a:pathLst>
              <a:path extrusionOk="0" h="1524" w="1524">
                <a:moveTo>
                  <a:pt x="0" y="1524"/>
                </a:moveTo>
                <a:lnTo>
                  <a:pt x="1524" y="1524"/>
                </a:lnTo>
                <a:lnTo>
                  <a:pt x="1524" y="0"/>
                </a:lnTo>
                <a:lnTo>
                  <a:pt x="0" y="1524"/>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6" name="Google Shape;1426;p55"/>
          <p:cNvSpPr/>
          <p:nvPr/>
        </p:nvSpPr>
        <p:spPr>
          <a:xfrm>
            <a:off x="5690615" y="4067555"/>
            <a:ext cx="393191" cy="92963"/>
          </a:xfrm>
          <a:custGeom>
            <a:rect b="b" l="l" r="r" t="t"/>
            <a:pathLst>
              <a:path extrusionOk="0" h="92963" w="393191">
                <a:moveTo>
                  <a:pt x="109727" y="88391"/>
                </a:moveTo>
                <a:lnTo>
                  <a:pt x="135636" y="85344"/>
                </a:lnTo>
                <a:lnTo>
                  <a:pt x="147827" y="83820"/>
                </a:lnTo>
                <a:lnTo>
                  <a:pt x="153924" y="82296"/>
                </a:lnTo>
                <a:lnTo>
                  <a:pt x="161543" y="82296"/>
                </a:lnTo>
                <a:lnTo>
                  <a:pt x="185927" y="79248"/>
                </a:lnTo>
                <a:lnTo>
                  <a:pt x="198119" y="77724"/>
                </a:lnTo>
                <a:lnTo>
                  <a:pt x="211836" y="74675"/>
                </a:lnTo>
                <a:lnTo>
                  <a:pt x="224027" y="73151"/>
                </a:lnTo>
                <a:lnTo>
                  <a:pt x="227075" y="71627"/>
                </a:lnTo>
                <a:lnTo>
                  <a:pt x="230124" y="71627"/>
                </a:lnTo>
                <a:lnTo>
                  <a:pt x="236219" y="70103"/>
                </a:lnTo>
                <a:lnTo>
                  <a:pt x="260603" y="65532"/>
                </a:lnTo>
                <a:lnTo>
                  <a:pt x="265175" y="64008"/>
                </a:lnTo>
                <a:lnTo>
                  <a:pt x="268224" y="64008"/>
                </a:lnTo>
                <a:lnTo>
                  <a:pt x="271272" y="62484"/>
                </a:lnTo>
                <a:lnTo>
                  <a:pt x="283463" y="60960"/>
                </a:lnTo>
                <a:lnTo>
                  <a:pt x="306323" y="54863"/>
                </a:lnTo>
                <a:lnTo>
                  <a:pt x="327659" y="48767"/>
                </a:lnTo>
                <a:lnTo>
                  <a:pt x="338327" y="45720"/>
                </a:lnTo>
                <a:lnTo>
                  <a:pt x="350519" y="41148"/>
                </a:lnTo>
                <a:lnTo>
                  <a:pt x="371855" y="35051"/>
                </a:lnTo>
                <a:lnTo>
                  <a:pt x="382523" y="30479"/>
                </a:lnTo>
                <a:lnTo>
                  <a:pt x="387095" y="28956"/>
                </a:lnTo>
                <a:lnTo>
                  <a:pt x="393191" y="27432"/>
                </a:lnTo>
                <a:lnTo>
                  <a:pt x="318515" y="0"/>
                </a:lnTo>
                <a:lnTo>
                  <a:pt x="310895" y="3048"/>
                </a:lnTo>
                <a:lnTo>
                  <a:pt x="294131" y="9144"/>
                </a:lnTo>
                <a:lnTo>
                  <a:pt x="277367" y="13715"/>
                </a:lnTo>
                <a:lnTo>
                  <a:pt x="259079" y="19812"/>
                </a:lnTo>
                <a:lnTo>
                  <a:pt x="242315" y="24384"/>
                </a:lnTo>
                <a:lnTo>
                  <a:pt x="224027" y="28956"/>
                </a:lnTo>
                <a:lnTo>
                  <a:pt x="205739" y="32003"/>
                </a:lnTo>
                <a:lnTo>
                  <a:pt x="185927" y="35051"/>
                </a:lnTo>
                <a:lnTo>
                  <a:pt x="167639" y="39624"/>
                </a:lnTo>
                <a:lnTo>
                  <a:pt x="147827" y="42672"/>
                </a:lnTo>
                <a:lnTo>
                  <a:pt x="128015" y="44196"/>
                </a:lnTo>
                <a:lnTo>
                  <a:pt x="106679" y="47244"/>
                </a:lnTo>
                <a:lnTo>
                  <a:pt x="86867" y="48767"/>
                </a:lnTo>
                <a:lnTo>
                  <a:pt x="65531" y="50291"/>
                </a:lnTo>
                <a:lnTo>
                  <a:pt x="44196" y="51815"/>
                </a:lnTo>
                <a:lnTo>
                  <a:pt x="0" y="51815"/>
                </a:lnTo>
                <a:lnTo>
                  <a:pt x="0" y="92963"/>
                </a:lnTo>
                <a:lnTo>
                  <a:pt x="13715" y="91439"/>
                </a:lnTo>
                <a:lnTo>
                  <a:pt x="54863" y="91439"/>
                </a:lnTo>
                <a:lnTo>
                  <a:pt x="68579" y="89915"/>
                </a:lnTo>
                <a:lnTo>
                  <a:pt x="82296" y="89915"/>
                </a:lnTo>
                <a:lnTo>
                  <a:pt x="109727" y="8839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7" name="Google Shape;1427;p55"/>
          <p:cNvSpPr/>
          <p:nvPr/>
        </p:nvSpPr>
        <p:spPr>
          <a:xfrm>
            <a:off x="5690615" y="4043171"/>
            <a:ext cx="318515" cy="76200"/>
          </a:xfrm>
          <a:custGeom>
            <a:rect b="b" l="l" r="r" t="t"/>
            <a:pathLst>
              <a:path extrusionOk="0" h="76200" w="318515">
                <a:moveTo>
                  <a:pt x="86867" y="73151"/>
                </a:moveTo>
                <a:lnTo>
                  <a:pt x="106679" y="71628"/>
                </a:lnTo>
                <a:lnTo>
                  <a:pt x="128015" y="68580"/>
                </a:lnTo>
                <a:lnTo>
                  <a:pt x="147827" y="67056"/>
                </a:lnTo>
                <a:lnTo>
                  <a:pt x="167639" y="64008"/>
                </a:lnTo>
                <a:lnTo>
                  <a:pt x="185927" y="59436"/>
                </a:lnTo>
                <a:lnTo>
                  <a:pt x="205739" y="56387"/>
                </a:lnTo>
                <a:lnTo>
                  <a:pt x="224027" y="53340"/>
                </a:lnTo>
                <a:lnTo>
                  <a:pt x="242315" y="48768"/>
                </a:lnTo>
                <a:lnTo>
                  <a:pt x="259079" y="44196"/>
                </a:lnTo>
                <a:lnTo>
                  <a:pt x="277367" y="38100"/>
                </a:lnTo>
                <a:lnTo>
                  <a:pt x="294131" y="33528"/>
                </a:lnTo>
                <a:lnTo>
                  <a:pt x="309371" y="27432"/>
                </a:lnTo>
                <a:lnTo>
                  <a:pt x="318515" y="24384"/>
                </a:lnTo>
                <a:lnTo>
                  <a:pt x="248412" y="0"/>
                </a:lnTo>
                <a:lnTo>
                  <a:pt x="234696" y="4572"/>
                </a:lnTo>
                <a:lnTo>
                  <a:pt x="220979" y="9144"/>
                </a:lnTo>
                <a:lnTo>
                  <a:pt x="207263" y="12192"/>
                </a:lnTo>
                <a:lnTo>
                  <a:pt x="193548" y="16763"/>
                </a:lnTo>
                <a:lnTo>
                  <a:pt x="185927" y="18287"/>
                </a:lnTo>
                <a:lnTo>
                  <a:pt x="178307" y="19812"/>
                </a:lnTo>
                <a:lnTo>
                  <a:pt x="170687" y="21336"/>
                </a:lnTo>
                <a:lnTo>
                  <a:pt x="164591" y="22860"/>
                </a:lnTo>
                <a:lnTo>
                  <a:pt x="149351" y="25908"/>
                </a:lnTo>
                <a:lnTo>
                  <a:pt x="134112" y="28956"/>
                </a:lnTo>
                <a:lnTo>
                  <a:pt x="124967" y="30480"/>
                </a:lnTo>
                <a:lnTo>
                  <a:pt x="117348" y="32004"/>
                </a:lnTo>
                <a:lnTo>
                  <a:pt x="102107" y="33528"/>
                </a:lnTo>
                <a:lnTo>
                  <a:pt x="85343" y="35051"/>
                </a:lnTo>
                <a:lnTo>
                  <a:pt x="68579" y="36575"/>
                </a:lnTo>
                <a:lnTo>
                  <a:pt x="51815" y="38100"/>
                </a:lnTo>
                <a:lnTo>
                  <a:pt x="35051" y="38100"/>
                </a:lnTo>
                <a:lnTo>
                  <a:pt x="16763" y="39624"/>
                </a:lnTo>
                <a:lnTo>
                  <a:pt x="0" y="39624"/>
                </a:lnTo>
                <a:lnTo>
                  <a:pt x="0" y="76200"/>
                </a:lnTo>
                <a:lnTo>
                  <a:pt x="44196" y="76200"/>
                </a:lnTo>
                <a:lnTo>
                  <a:pt x="65531" y="74675"/>
                </a:lnTo>
                <a:lnTo>
                  <a:pt x="86867" y="7315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8" name="Google Shape;1428;p55"/>
          <p:cNvSpPr/>
          <p:nvPr/>
        </p:nvSpPr>
        <p:spPr>
          <a:xfrm>
            <a:off x="5690615" y="4093463"/>
            <a:ext cx="460247" cy="103631"/>
          </a:xfrm>
          <a:custGeom>
            <a:rect b="b" l="l" r="r" t="t"/>
            <a:pathLst>
              <a:path extrusionOk="0" h="103631" w="460247">
                <a:moveTo>
                  <a:pt x="13715" y="65531"/>
                </a:moveTo>
                <a:lnTo>
                  <a:pt x="0" y="67055"/>
                </a:lnTo>
                <a:lnTo>
                  <a:pt x="0" y="103631"/>
                </a:lnTo>
                <a:lnTo>
                  <a:pt x="30479" y="103631"/>
                </a:lnTo>
                <a:lnTo>
                  <a:pt x="60960" y="102107"/>
                </a:lnTo>
                <a:lnTo>
                  <a:pt x="91439" y="100583"/>
                </a:lnTo>
                <a:lnTo>
                  <a:pt x="106679" y="99059"/>
                </a:lnTo>
                <a:lnTo>
                  <a:pt x="121919" y="99059"/>
                </a:lnTo>
                <a:lnTo>
                  <a:pt x="135636" y="97536"/>
                </a:lnTo>
                <a:lnTo>
                  <a:pt x="143255" y="96012"/>
                </a:lnTo>
                <a:lnTo>
                  <a:pt x="150875" y="96012"/>
                </a:lnTo>
                <a:lnTo>
                  <a:pt x="164591" y="94487"/>
                </a:lnTo>
                <a:lnTo>
                  <a:pt x="179831" y="92963"/>
                </a:lnTo>
                <a:lnTo>
                  <a:pt x="193548" y="91439"/>
                </a:lnTo>
                <a:lnTo>
                  <a:pt x="207263" y="89915"/>
                </a:lnTo>
                <a:lnTo>
                  <a:pt x="236219" y="85343"/>
                </a:lnTo>
                <a:lnTo>
                  <a:pt x="248412" y="82295"/>
                </a:lnTo>
                <a:lnTo>
                  <a:pt x="262127" y="80771"/>
                </a:lnTo>
                <a:lnTo>
                  <a:pt x="268224" y="79248"/>
                </a:lnTo>
                <a:lnTo>
                  <a:pt x="272796" y="77724"/>
                </a:lnTo>
                <a:lnTo>
                  <a:pt x="275843" y="77724"/>
                </a:lnTo>
                <a:lnTo>
                  <a:pt x="289559" y="74675"/>
                </a:lnTo>
                <a:lnTo>
                  <a:pt x="301751" y="71627"/>
                </a:lnTo>
                <a:lnTo>
                  <a:pt x="315467" y="68579"/>
                </a:lnTo>
                <a:lnTo>
                  <a:pt x="339851" y="62483"/>
                </a:lnTo>
                <a:lnTo>
                  <a:pt x="365759" y="54863"/>
                </a:lnTo>
                <a:lnTo>
                  <a:pt x="376427" y="51815"/>
                </a:lnTo>
                <a:lnTo>
                  <a:pt x="388619" y="48767"/>
                </a:lnTo>
                <a:lnTo>
                  <a:pt x="413003" y="39624"/>
                </a:lnTo>
                <a:lnTo>
                  <a:pt x="419099" y="38100"/>
                </a:lnTo>
                <a:lnTo>
                  <a:pt x="425195" y="35051"/>
                </a:lnTo>
                <a:lnTo>
                  <a:pt x="435863" y="32003"/>
                </a:lnTo>
                <a:lnTo>
                  <a:pt x="460247" y="24383"/>
                </a:lnTo>
                <a:lnTo>
                  <a:pt x="394715" y="0"/>
                </a:lnTo>
                <a:lnTo>
                  <a:pt x="393191" y="0"/>
                </a:lnTo>
                <a:lnTo>
                  <a:pt x="388619" y="3048"/>
                </a:lnTo>
                <a:lnTo>
                  <a:pt x="382523" y="4571"/>
                </a:lnTo>
                <a:lnTo>
                  <a:pt x="373379" y="9143"/>
                </a:lnTo>
                <a:lnTo>
                  <a:pt x="350519" y="15239"/>
                </a:lnTo>
                <a:lnTo>
                  <a:pt x="339851" y="18287"/>
                </a:lnTo>
                <a:lnTo>
                  <a:pt x="329183" y="22859"/>
                </a:lnTo>
                <a:lnTo>
                  <a:pt x="307847" y="28955"/>
                </a:lnTo>
                <a:lnTo>
                  <a:pt x="283463" y="35051"/>
                </a:lnTo>
                <a:lnTo>
                  <a:pt x="272796" y="36575"/>
                </a:lnTo>
                <a:lnTo>
                  <a:pt x="268224" y="38100"/>
                </a:lnTo>
                <a:lnTo>
                  <a:pt x="266700" y="38100"/>
                </a:lnTo>
                <a:lnTo>
                  <a:pt x="260603" y="39624"/>
                </a:lnTo>
                <a:lnTo>
                  <a:pt x="236219" y="44195"/>
                </a:lnTo>
                <a:lnTo>
                  <a:pt x="230124" y="45719"/>
                </a:lnTo>
                <a:lnTo>
                  <a:pt x="227075" y="45719"/>
                </a:lnTo>
                <a:lnTo>
                  <a:pt x="224027" y="47243"/>
                </a:lnTo>
                <a:lnTo>
                  <a:pt x="211836" y="48767"/>
                </a:lnTo>
                <a:lnTo>
                  <a:pt x="199643" y="51815"/>
                </a:lnTo>
                <a:lnTo>
                  <a:pt x="187451" y="53339"/>
                </a:lnTo>
                <a:lnTo>
                  <a:pt x="161543" y="56387"/>
                </a:lnTo>
                <a:lnTo>
                  <a:pt x="155448" y="56387"/>
                </a:lnTo>
                <a:lnTo>
                  <a:pt x="149351" y="57912"/>
                </a:lnTo>
                <a:lnTo>
                  <a:pt x="135636" y="59436"/>
                </a:lnTo>
                <a:lnTo>
                  <a:pt x="109727" y="62483"/>
                </a:lnTo>
                <a:lnTo>
                  <a:pt x="82296" y="64007"/>
                </a:lnTo>
                <a:lnTo>
                  <a:pt x="68579" y="64007"/>
                </a:lnTo>
                <a:lnTo>
                  <a:pt x="54863" y="65531"/>
                </a:lnTo>
                <a:lnTo>
                  <a:pt x="13715" y="6553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9" name="Google Shape;1429;p55"/>
          <p:cNvSpPr/>
          <p:nvPr/>
        </p:nvSpPr>
        <p:spPr>
          <a:xfrm>
            <a:off x="5689091" y="4106163"/>
            <a:ext cx="536447" cy="132079"/>
          </a:xfrm>
          <a:prstGeom prst="rect">
            <a:avLst/>
          </a:prstGeom>
          <a:blipFill rotWithShape="1">
            <a:blip r:embed="rId4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0" name="Google Shape;1430;p55"/>
          <p:cNvSpPr/>
          <p:nvPr/>
        </p:nvSpPr>
        <p:spPr>
          <a:xfrm>
            <a:off x="5690615" y="4117847"/>
            <a:ext cx="533399" cy="118872"/>
          </a:xfrm>
          <a:custGeom>
            <a:rect b="b" l="l" r="r" t="t"/>
            <a:pathLst>
              <a:path extrusionOk="0" h="118872" w="533399">
                <a:moveTo>
                  <a:pt x="16763" y="118872"/>
                </a:moveTo>
                <a:lnTo>
                  <a:pt x="44196" y="118872"/>
                </a:lnTo>
                <a:lnTo>
                  <a:pt x="48767" y="117348"/>
                </a:lnTo>
                <a:lnTo>
                  <a:pt x="71627" y="117348"/>
                </a:lnTo>
                <a:lnTo>
                  <a:pt x="108203" y="115824"/>
                </a:lnTo>
                <a:lnTo>
                  <a:pt x="124967" y="114300"/>
                </a:lnTo>
                <a:lnTo>
                  <a:pt x="143255" y="112775"/>
                </a:lnTo>
                <a:lnTo>
                  <a:pt x="176784" y="109728"/>
                </a:lnTo>
                <a:lnTo>
                  <a:pt x="193548" y="108204"/>
                </a:lnTo>
                <a:lnTo>
                  <a:pt x="202691" y="106680"/>
                </a:lnTo>
                <a:lnTo>
                  <a:pt x="210312" y="106680"/>
                </a:lnTo>
                <a:lnTo>
                  <a:pt x="219455" y="105156"/>
                </a:lnTo>
                <a:lnTo>
                  <a:pt x="227075" y="105156"/>
                </a:lnTo>
                <a:lnTo>
                  <a:pt x="243839" y="102108"/>
                </a:lnTo>
                <a:lnTo>
                  <a:pt x="277367" y="97536"/>
                </a:lnTo>
                <a:lnTo>
                  <a:pt x="292607" y="94487"/>
                </a:lnTo>
                <a:lnTo>
                  <a:pt x="307847" y="91440"/>
                </a:lnTo>
                <a:lnTo>
                  <a:pt x="338327" y="85344"/>
                </a:lnTo>
                <a:lnTo>
                  <a:pt x="368807" y="79248"/>
                </a:lnTo>
                <a:lnTo>
                  <a:pt x="376427" y="76200"/>
                </a:lnTo>
                <a:lnTo>
                  <a:pt x="379475" y="76200"/>
                </a:lnTo>
                <a:lnTo>
                  <a:pt x="384047" y="74675"/>
                </a:lnTo>
                <a:lnTo>
                  <a:pt x="399287" y="71628"/>
                </a:lnTo>
                <a:lnTo>
                  <a:pt x="426719" y="64008"/>
                </a:lnTo>
                <a:lnTo>
                  <a:pt x="429767" y="62484"/>
                </a:lnTo>
                <a:lnTo>
                  <a:pt x="434339" y="60960"/>
                </a:lnTo>
                <a:lnTo>
                  <a:pt x="440435" y="59436"/>
                </a:lnTo>
                <a:lnTo>
                  <a:pt x="455675" y="54864"/>
                </a:lnTo>
                <a:lnTo>
                  <a:pt x="469391" y="50292"/>
                </a:lnTo>
                <a:lnTo>
                  <a:pt x="475487" y="47244"/>
                </a:lnTo>
                <a:lnTo>
                  <a:pt x="483107" y="45720"/>
                </a:lnTo>
                <a:lnTo>
                  <a:pt x="509015" y="35052"/>
                </a:lnTo>
                <a:lnTo>
                  <a:pt x="533399" y="25908"/>
                </a:lnTo>
                <a:lnTo>
                  <a:pt x="458723" y="0"/>
                </a:lnTo>
                <a:lnTo>
                  <a:pt x="435863" y="7620"/>
                </a:lnTo>
                <a:lnTo>
                  <a:pt x="423671" y="12192"/>
                </a:lnTo>
                <a:lnTo>
                  <a:pt x="417575" y="13716"/>
                </a:lnTo>
                <a:lnTo>
                  <a:pt x="411479" y="15240"/>
                </a:lnTo>
                <a:lnTo>
                  <a:pt x="388619" y="24384"/>
                </a:lnTo>
                <a:lnTo>
                  <a:pt x="376427" y="27432"/>
                </a:lnTo>
                <a:lnTo>
                  <a:pt x="364235" y="32004"/>
                </a:lnTo>
                <a:lnTo>
                  <a:pt x="339851" y="38100"/>
                </a:lnTo>
                <a:lnTo>
                  <a:pt x="313943" y="44196"/>
                </a:lnTo>
                <a:lnTo>
                  <a:pt x="301751" y="47244"/>
                </a:lnTo>
                <a:lnTo>
                  <a:pt x="288035" y="50292"/>
                </a:lnTo>
                <a:lnTo>
                  <a:pt x="274319" y="53340"/>
                </a:lnTo>
                <a:lnTo>
                  <a:pt x="271272" y="53340"/>
                </a:lnTo>
                <a:lnTo>
                  <a:pt x="268224" y="54864"/>
                </a:lnTo>
                <a:lnTo>
                  <a:pt x="262127" y="56387"/>
                </a:lnTo>
                <a:lnTo>
                  <a:pt x="248412" y="57912"/>
                </a:lnTo>
                <a:lnTo>
                  <a:pt x="234696" y="60960"/>
                </a:lnTo>
                <a:lnTo>
                  <a:pt x="207263" y="65532"/>
                </a:lnTo>
                <a:lnTo>
                  <a:pt x="193548" y="67056"/>
                </a:lnTo>
                <a:lnTo>
                  <a:pt x="179831" y="68580"/>
                </a:lnTo>
                <a:lnTo>
                  <a:pt x="164591" y="70104"/>
                </a:lnTo>
                <a:lnTo>
                  <a:pt x="150875" y="71628"/>
                </a:lnTo>
                <a:lnTo>
                  <a:pt x="143255" y="71628"/>
                </a:lnTo>
                <a:lnTo>
                  <a:pt x="135636" y="73152"/>
                </a:lnTo>
                <a:lnTo>
                  <a:pt x="121919" y="74675"/>
                </a:lnTo>
                <a:lnTo>
                  <a:pt x="106679" y="74675"/>
                </a:lnTo>
                <a:lnTo>
                  <a:pt x="91439" y="76200"/>
                </a:lnTo>
                <a:lnTo>
                  <a:pt x="60960" y="77724"/>
                </a:lnTo>
                <a:lnTo>
                  <a:pt x="30479" y="79248"/>
                </a:lnTo>
                <a:lnTo>
                  <a:pt x="0" y="79248"/>
                </a:lnTo>
                <a:lnTo>
                  <a:pt x="0" y="118872"/>
                </a:lnTo>
                <a:lnTo>
                  <a:pt x="16763" y="1188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1" name="Google Shape;1431;p55"/>
          <p:cNvSpPr/>
          <p:nvPr/>
        </p:nvSpPr>
        <p:spPr>
          <a:xfrm>
            <a:off x="5689091" y="4106163"/>
            <a:ext cx="536447" cy="132079"/>
          </a:xfrm>
          <a:prstGeom prst="rect">
            <a:avLst/>
          </a:prstGeom>
          <a:blipFill rotWithShape="1">
            <a:blip r:embed="rId4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2" name="Google Shape;1432;p55"/>
          <p:cNvSpPr/>
          <p:nvPr/>
        </p:nvSpPr>
        <p:spPr>
          <a:xfrm>
            <a:off x="6083807" y="3956303"/>
            <a:ext cx="234696" cy="161543"/>
          </a:xfrm>
          <a:custGeom>
            <a:rect b="b" l="l" r="r" t="t"/>
            <a:pathLst>
              <a:path extrusionOk="0" h="161543" w="234696">
                <a:moveTo>
                  <a:pt x="65532" y="161543"/>
                </a:moveTo>
                <a:lnTo>
                  <a:pt x="76200" y="158496"/>
                </a:lnTo>
                <a:lnTo>
                  <a:pt x="94487" y="149351"/>
                </a:lnTo>
                <a:lnTo>
                  <a:pt x="103632" y="144779"/>
                </a:lnTo>
                <a:lnTo>
                  <a:pt x="105156" y="143255"/>
                </a:lnTo>
                <a:lnTo>
                  <a:pt x="108203" y="141731"/>
                </a:lnTo>
                <a:lnTo>
                  <a:pt x="112775" y="140208"/>
                </a:lnTo>
                <a:lnTo>
                  <a:pt x="128015" y="131063"/>
                </a:lnTo>
                <a:lnTo>
                  <a:pt x="144780" y="121919"/>
                </a:lnTo>
                <a:lnTo>
                  <a:pt x="158496" y="112775"/>
                </a:lnTo>
                <a:lnTo>
                  <a:pt x="170687" y="103631"/>
                </a:lnTo>
                <a:lnTo>
                  <a:pt x="176784" y="99060"/>
                </a:lnTo>
                <a:lnTo>
                  <a:pt x="179832" y="96012"/>
                </a:lnTo>
                <a:lnTo>
                  <a:pt x="182880" y="92963"/>
                </a:lnTo>
                <a:lnTo>
                  <a:pt x="193548" y="83819"/>
                </a:lnTo>
                <a:lnTo>
                  <a:pt x="195072" y="80772"/>
                </a:lnTo>
                <a:lnTo>
                  <a:pt x="198120" y="79248"/>
                </a:lnTo>
                <a:lnTo>
                  <a:pt x="202692" y="74675"/>
                </a:lnTo>
                <a:lnTo>
                  <a:pt x="210312" y="64008"/>
                </a:lnTo>
                <a:lnTo>
                  <a:pt x="217932" y="53339"/>
                </a:lnTo>
                <a:lnTo>
                  <a:pt x="219456" y="50291"/>
                </a:lnTo>
                <a:lnTo>
                  <a:pt x="220980" y="48767"/>
                </a:lnTo>
                <a:lnTo>
                  <a:pt x="224027" y="42672"/>
                </a:lnTo>
                <a:lnTo>
                  <a:pt x="228600" y="32003"/>
                </a:lnTo>
                <a:lnTo>
                  <a:pt x="230124" y="25908"/>
                </a:lnTo>
                <a:lnTo>
                  <a:pt x="230124" y="24384"/>
                </a:lnTo>
                <a:lnTo>
                  <a:pt x="231648" y="21336"/>
                </a:lnTo>
                <a:lnTo>
                  <a:pt x="233172" y="10667"/>
                </a:lnTo>
                <a:lnTo>
                  <a:pt x="234696" y="0"/>
                </a:lnTo>
                <a:lnTo>
                  <a:pt x="146303" y="0"/>
                </a:lnTo>
                <a:lnTo>
                  <a:pt x="144780" y="9143"/>
                </a:lnTo>
                <a:lnTo>
                  <a:pt x="144780" y="10667"/>
                </a:lnTo>
                <a:lnTo>
                  <a:pt x="143256" y="13715"/>
                </a:lnTo>
                <a:lnTo>
                  <a:pt x="143256" y="18287"/>
                </a:lnTo>
                <a:lnTo>
                  <a:pt x="138684" y="27431"/>
                </a:lnTo>
                <a:lnTo>
                  <a:pt x="134112" y="38100"/>
                </a:lnTo>
                <a:lnTo>
                  <a:pt x="128015" y="47243"/>
                </a:lnTo>
                <a:lnTo>
                  <a:pt x="124968" y="51815"/>
                </a:lnTo>
                <a:lnTo>
                  <a:pt x="121920" y="56387"/>
                </a:lnTo>
                <a:lnTo>
                  <a:pt x="118872" y="60960"/>
                </a:lnTo>
                <a:lnTo>
                  <a:pt x="114300" y="65531"/>
                </a:lnTo>
                <a:lnTo>
                  <a:pt x="106680" y="73151"/>
                </a:lnTo>
                <a:lnTo>
                  <a:pt x="102108" y="77724"/>
                </a:lnTo>
                <a:lnTo>
                  <a:pt x="96012" y="82296"/>
                </a:lnTo>
                <a:lnTo>
                  <a:pt x="85344" y="89915"/>
                </a:lnTo>
                <a:lnTo>
                  <a:pt x="79248" y="94487"/>
                </a:lnTo>
                <a:lnTo>
                  <a:pt x="76200" y="96012"/>
                </a:lnTo>
                <a:lnTo>
                  <a:pt x="74675" y="99060"/>
                </a:lnTo>
                <a:lnTo>
                  <a:pt x="60960" y="106679"/>
                </a:lnTo>
                <a:lnTo>
                  <a:pt x="54863" y="111251"/>
                </a:lnTo>
                <a:lnTo>
                  <a:pt x="47244" y="114300"/>
                </a:lnTo>
                <a:lnTo>
                  <a:pt x="32003" y="123443"/>
                </a:lnTo>
                <a:lnTo>
                  <a:pt x="24384" y="126491"/>
                </a:lnTo>
                <a:lnTo>
                  <a:pt x="16763" y="131063"/>
                </a:lnTo>
                <a:lnTo>
                  <a:pt x="0" y="138684"/>
                </a:lnTo>
                <a:lnTo>
                  <a:pt x="65532" y="16154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3" name="Google Shape;1433;p55"/>
          <p:cNvSpPr/>
          <p:nvPr/>
        </p:nvSpPr>
        <p:spPr>
          <a:xfrm>
            <a:off x="5312663" y="4073651"/>
            <a:ext cx="377951" cy="86867"/>
          </a:xfrm>
          <a:custGeom>
            <a:rect b="b" l="l" r="r" t="t"/>
            <a:pathLst>
              <a:path extrusionOk="0" h="86867" w="377951">
                <a:moveTo>
                  <a:pt x="38100" y="41148"/>
                </a:moveTo>
                <a:lnTo>
                  <a:pt x="59436" y="47243"/>
                </a:lnTo>
                <a:lnTo>
                  <a:pt x="80771" y="53339"/>
                </a:lnTo>
                <a:lnTo>
                  <a:pt x="102107" y="57912"/>
                </a:lnTo>
                <a:lnTo>
                  <a:pt x="123443" y="64007"/>
                </a:lnTo>
                <a:lnTo>
                  <a:pt x="146303" y="67055"/>
                </a:lnTo>
                <a:lnTo>
                  <a:pt x="170687" y="71627"/>
                </a:lnTo>
                <a:lnTo>
                  <a:pt x="193547" y="74675"/>
                </a:lnTo>
                <a:lnTo>
                  <a:pt x="217931" y="77724"/>
                </a:lnTo>
                <a:lnTo>
                  <a:pt x="242315" y="80771"/>
                </a:lnTo>
                <a:lnTo>
                  <a:pt x="268223" y="82295"/>
                </a:lnTo>
                <a:lnTo>
                  <a:pt x="294131" y="83819"/>
                </a:lnTo>
                <a:lnTo>
                  <a:pt x="320039" y="85343"/>
                </a:lnTo>
                <a:lnTo>
                  <a:pt x="345947" y="85343"/>
                </a:lnTo>
                <a:lnTo>
                  <a:pt x="374903" y="86867"/>
                </a:lnTo>
                <a:lnTo>
                  <a:pt x="377951" y="86867"/>
                </a:lnTo>
                <a:lnTo>
                  <a:pt x="377951" y="47243"/>
                </a:lnTo>
                <a:lnTo>
                  <a:pt x="373379" y="47243"/>
                </a:lnTo>
                <a:lnTo>
                  <a:pt x="352043" y="45719"/>
                </a:lnTo>
                <a:lnTo>
                  <a:pt x="330707" y="45719"/>
                </a:lnTo>
                <a:lnTo>
                  <a:pt x="307847" y="44195"/>
                </a:lnTo>
                <a:lnTo>
                  <a:pt x="288035" y="44195"/>
                </a:lnTo>
                <a:lnTo>
                  <a:pt x="266699" y="41148"/>
                </a:lnTo>
                <a:lnTo>
                  <a:pt x="246887" y="39624"/>
                </a:lnTo>
                <a:lnTo>
                  <a:pt x="227075" y="38100"/>
                </a:lnTo>
                <a:lnTo>
                  <a:pt x="208787" y="35051"/>
                </a:lnTo>
                <a:lnTo>
                  <a:pt x="190499" y="32003"/>
                </a:lnTo>
                <a:lnTo>
                  <a:pt x="172211" y="27431"/>
                </a:lnTo>
                <a:lnTo>
                  <a:pt x="153923" y="24383"/>
                </a:lnTo>
                <a:lnTo>
                  <a:pt x="135635" y="19812"/>
                </a:lnTo>
                <a:lnTo>
                  <a:pt x="118871" y="16763"/>
                </a:lnTo>
                <a:lnTo>
                  <a:pt x="102107" y="10667"/>
                </a:lnTo>
                <a:lnTo>
                  <a:pt x="85343" y="6095"/>
                </a:lnTo>
                <a:lnTo>
                  <a:pt x="70103" y="0"/>
                </a:lnTo>
                <a:lnTo>
                  <a:pt x="0" y="27431"/>
                </a:lnTo>
                <a:lnTo>
                  <a:pt x="18287" y="35051"/>
                </a:lnTo>
                <a:lnTo>
                  <a:pt x="38100" y="4114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4" name="Google Shape;1434;p55"/>
          <p:cNvSpPr/>
          <p:nvPr/>
        </p:nvSpPr>
        <p:spPr>
          <a:xfrm>
            <a:off x="5173979" y="4115215"/>
            <a:ext cx="518159" cy="123028"/>
          </a:xfrm>
          <a:prstGeom prst="rect">
            <a:avLst/>
          </a:prstGeom>
          <a:blipFill rotWithShape="1">
            <a:blip r:embed="rId4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5" name="Google Shape;1435;p55"/>
          <p:cNvSpPr/>
          <p:nvPr/>
        </p:nvSpPr>
        <p:spPr>
          <a:xfrm>
            <a:off x="5175503" y="4126991"/>
            <a:ext cx="515111" cy="109727"/>
          </a:xfrm>
          <a:custGeom>
            <a:rect b="b" l="l" r="r" t="t"/>
            <a:pathLst>
              <a:path extrusionOk="0" h="109727" w="515111">
                <a:moveTo>
                  <a:pt x="25908" y="36575"/>
                </a:moveTo>
                <a:lnTo>
                  <a:pt x="53339" y="45720"/>
                </a:lnTo>
                <a:lnTo>
                  <a:pt x="80772" y="54863"/>
                </a:lnTo>
                <a:lnTo>
                  <a:pt x="109727" y="62484"/>
                </a:lnTo>
                <a:lnTo>
                  <a:pt x="138684" y="70103"/>
                </a:lnTo>
                <a:lnTo>
                  <a:pt x="167639" y="76200"/>
                </a:lnTo>
                <a:lnTo>
                  <a:pt x="198120" y="82296"/>
                </a:lnTo>
                <a:lnTo>
                  <a:pt x="230123" y="88391"/>
                </a:lnTo>
                <a:lnTo>
                  <a:pt x="263651" y="92963"/>
                </a:lnTo>
                <a:lnTo>
                  <a:pt x="295655" y="97536"/>
                </a:lnTo>
                <a:lnTo>
                  <a:pt x="330707" y="100584"/>
                </a:lnTo>
                <a:lnTo>
                  <a:pt x="365759" y="105155"/>
                </a:lnTo>
                <a:lnTo>
                  <a:pt x="400811" y="106679"/>
                </a:lnTo>
                <a:lnTo>
                  <a:pt x="435863" y="108203"/>
                </a:lnTo>
                <a:lnTo>
                  <a:pt x="473963" y="109727"/>
                </a:lnTo>
                <a:lnTo>
                  <a:pt x="515111" y="109727"/>
                </a:lnTo>
                <a:lnTo>
                  <a:pt x="515111" y="70103"/>
                </a:lnTo>
                <a:lnTo>
                  <a:pt x="478535" y="70103"/>
                </a:lnTo>
                <a:lnTo>
                  <a:pt x="446531" y="68579"/>
                </a:lnTo>
                <a:lnTo>
                  <a:pt x="416051" y="67055"/>
                </a:lnTo>
                <a:lnTo>
                  <a:pt x="385571" y="65531"/>
                </a:lnTo>
                <a:lnTo>
                  <a:pt x="355091" y="62484"/>
                </a:lnTo>
                <a:lnTo>
                  <a:pt x="326135" y="59436"/>
                </a:lnTo>
                <a:lnTo>
                  <a:pt x="297179" y="56387"/>
                </a:lnTo>
                <a:lnTo>
                  <a:pt x="269747" y="51815"/>
                </a:lnTo>
                <a:lnTo>
                  <a:pt x="242315" y="47243"/>
                </a:lnTo>
                <a:lnTo>
                  <a:pt x="216408" y="42672"/>
                </a:lnTo>
                <a:lnTo>
                  <a:pt x="190500" y="36575"/>
                </a:lnTo>
                <a:lnTo>
                  <a:pt x="164591" y="30479"/>
                </a:lnTo>
                <a:lnTo>
                  <a:pt x="140208" y="22860"/>
                </a:lnTo>
                <a:lnTo>
                  <a:pt x="115824" y="16763"/>
                </a:lnTo>
                <a:lnTo>
                  <a:pt x="92963" y="7620"/>
                </a:lnTo>
                <a:lnTo>
                  <a:pt x="70103" y="0"/>
                </a:lnTo>
                <a:lnTo>
                  <a:pt x="0" y="27431"/>
                </a:lnTo>
                <a:lnTo>
                  <a:pt x="25908" y="365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6" name="Google Shape;1436;p55"/>
          <p:cNvSpPr/>
          <p:nvPr/>
        </p:nvSpPr>
        <p:spPr>
          <a:xfrm>
            <a:off x="5173979" y="4115215"/>
            <a:ext cx="518159" cy="123028"/>
          </a:xfrm>
          <a:prstGeom prst="rect">
            <a:avLst/>
          </a:prstGeom>
          <a:blipFill rotWithShape="1">
            <a:blip r:embed="rId4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7" name="Google Shape;1437;p55"/>
          <p:cNvSpPr/>
          <p:nvPr/>
        </p:nvSpPr>
        <p:spPr>
          <a:xfrm>
            <a:off x="5245607" y="4101083"/>
            <a:ext cx="445007" cy="96012"/>
          </a:xfrm>
          <a:custGeom>
            <a:rect b="b" l="l" r="r" t="t"/>
            <a:pathLst>
              <a:path extrusionOk="0" h="96012" w="445007">
                <a:moveTo>
                  <a:pt x="21336" y="33528"/>
                </a:moveTo>
                <a:lnTo>
                  <a:pt x="45720" y="42672"/>
                </a:lnTo>
                <a:lnTo>
                  <a:pt x="68580" y="50292"/>
                </a:lnTo>
                <a:lnTo>
                  <a:pt x="94487" y="56387"/>
                </a:lnTo>
                <a:lnTo>
                  <a:pt x="118872" y="62484"/>
                </a:lnTo>
                <a:lnTo>
                  <a:pt x="146304" y="68580"/>
                </a:lnTo>
                <a:lnTo>
                  <a:pt x="172211" y="74675"/>
                </a:lnTo>
                <a:lnTo>
                  <a:pt x="199643" y="79248"/>
                </a:lnTo>
                <a:lnTo>
                  <a:pt x="227075" y="82296"/>
                </a:lnTo>
                <a:lnTo>
                  <a:pt x="256031" y="86868"/>
                </a:lnTo>
                <a:lnTo>
                  <a:pt x="284987" y="89916"/>
                </a:lnTo>
                <a:lnTo>
                  <a:pt x="315467" y="91439"/>
                </a:lnTo>
                <a:lnTo>
                  <a:pt x="345947" y="94487"/>
                </a:lnTo>
                <a:lnTo>
                  <a:pt x="376427" y="96012"/>
                </a:lnTo>
                <a:lnTo>
                  <a:pt x="445007" y="96012"/>
                </a:lnTo>
                <a:lnTo>
                  <a:pt x="445007" y="59436"/>
                </a:lnTo>
                <a:lnTo>
                  <a:pt x="441959" y="59436"/>
                </a:lnTo>
                <a:lnTo>
                  <a:pt x="413003" y="57912"/>
                </a:lnTo>
                <a:lnTo>
                  <a:pt x="387095" y="57912"/>
                </a:lnTo>
                <a:lnTo>
                  <a:pt x="359663" y="56387"/>
                </a:lnTo>
                <a:lnTo>
                  <a:pt x="335279" y="54863"/>
                </a:lnTo>
                <a:lnTo>
                  <a:pt x="309371" y="53339"/>
                </a:lnTo>
                <a:lnTo>
                  <a:pt x="284987" y="50292"/>
                </a:lnTo>
                <a:lnTo>
                  <a:pt x="260603" y="47244"/>
                </a:lnTo>
                <a:lnTo>
                  <a:pt x="237743" y="44196"/>
                </a:lnTo>
                <a:lnTo>
                  <a:pt x="213359" y="39624"/>
                </a:lnTo>
                <a:lnTo>
                  <a:pt x="190499" y="35051"/>
                </a:lnTo>
                <a:lnTo>
                  <a:pt x="167639" y="30480"/>
                </a:lnTo>
                <a:lnTo>
                  <a:pt x="146304" y="25908"/>
                </a:lnTo>
                <a:lnTo>
                  <a:pt x="124968" y="19812"/>
                </a:lnTo>
                <a:lnTo>
                  <a:pt x="105156" y="13716"/>
                </a:lnTo>
                <a:lnTo>
                  <a:pt x="85344" y="6096"/>
                </a:lnTo>
                <a:lnTo>
                  <a:pt x="65532" y="0"/>
                </a:lnTo>
                <a:lnTo>
                  <a:pt x="0" y="25908"/>
                </a:lnTo>
                <a:lnTo>
                  <a:pt x="21336" y="3352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8" name="Google Shape;1438;p55"/>
          <p:cNvSpPr/>
          <p:nvPr/>
        </p:nvSpPr>
        <p:spPr>
          <a:xfrm>
            <a:off x="5382767" y="4047743"/>
            <a:ext cx="307847" cy="71627"/>
          </a:xfrm>
          <a:custGeom>
            <a:rect b="b" l="l" r="r" t="t"/>
            <a:pathLst>
              <a:path extrusionOk="0" h="71627" w="307847">
                <a:moveTo>
                  <a:pt x="68579" y="0"/>
                </a:moveTo>
                <a:lnTo>
                  <a:pt x="67055" y="1524"/>
                </a:lnTo>
                <a:lnTo>
                  <a:pt x="0" y="25908"/>
                </a:lnTo>
                <a:lnTo>
                  <a:pt x="16763" y="32003"/>
                </a:lnTo>
                <a:lnTo>
                  <a:pt x="32003" y="36575"/>
                </a:lnTo>
                <a:lnTo>
                  <a:pt x="48767" y="41148"/>
                </a:lnTo>
                <a:lnTo>
                  <a:pt x="67055" y="45720"/>
                </a:lnTo>
                <a:lnTo>
                  <a:pt x="83819" y="50291"/>
                </a:lnTo>
                <a:lnTo>
                  <a:pt x="102107" y="53339"/>
                </a:lnTo>
                <a:lnTo>
                  <a:pt x="120395" y="57912"/>
                </a:lnTo>
                <a:lnTo>
                  <a:pt x="138683" y="60960"/>
                </a:lnTo>
                <a:lnTo>
                  <a:pt x="156971" y="62484"/>
                </a:lnTo>
                <a:lnTo>
                  <a:pt x="176783" y="65532"/>
                </a:lnTo>
                <a:lnTo>
                  <a:pt x="196595" y="67056"/>
                </a:lnTo>
                <a:lnTo>
                  <a:pt x="217931" y="68579"/>
                </a:lnTo>
                <a:lnTo>
                  <a:pt x="239267" y="70103"/>
                </a:lnTo>
                <a:lnTo>
                  <a:pt x="260603" y="71627"/>
                </a:lnTo>
                <a:lnTo>
                  <a:pt x="307847" y="71627"/>
                </a:lnTo>
                <a:lnTo>
                  <a:pt x="307847" y="35051"/>
                </a:lnTo>
                <a:lnTo>
                  <a:pt x="286511" y="35051"/>
                </a:lnTo>
                <a:lnTo>
                  <a:pt x="269747" y="33527"/>
                </a:lnTo>
                <a:lnTo>
                  <a:pt x="252983" y="33527"/>
                </a:lnTo>
                <a:lnTo>
                  <a:pt x="237743" y="32003"/>
                </a:lnTo>
                <a:lnTo>
                  <a:pt x="205739" y="28956"/>
                </a:lnTo>
                <a:lnTo>
                  <a:pt x="176783" y="25908"/>
                </a:lnTo>
                <a:lnTo>
                  <a:pt x="161543" y="22860"/>
                </a:lnTo>
                <a:lnTo>
                  <a:pt x="147827" y="21336"/>
                </a:lnTo>
                <a:lnTo>
                  <a:pt x="134111" y="18287"/>
                </a:lnTo>
                <a:lnTo>
                  <a:pt x="120395" y="15239"/>
                </a:lnTo>
                <a:lnTo>
                  <a:pt x="92963" y="7620"/>
                </a:lnTo>
                <a:lnTo>
                  <a:pt x="6857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9" name="Google Shape;1439;p55"/>
          <p:cNvSpPr/>
          <p:nvPr/>
        </p:nvSpPr>
        <p:spPr>
          <a:xfrm>
            <a:off x="5239511" y="3832859"/>
            <a:ext cx="170687" cy="123444"/>
          </a:xfrm>
          <a:custGeom>
            <a:rect b="b" l="l" r="r" t="t"/>
            <a:pathLst>
              <a:path extrusionOk="0" h="123444" w="170687">
                <a:moveTo>
                  <a:pt x="92963" y="123444"/>
                </a:moveTo>
                <a:lnTo>
                  <a:pt x="91439" y="115824"/>
                </a:lnTo>
                <a:lnTo>
                  <a:pt x="92963" y="109728"/>
                </a:lnTo>
                <a:lnTo>
                  <a:pt x="92963" y="99060"/>
                </a:lnTo>
                <a:lnTo>
                  <a:pt x="94487" y="94487"/>
                </a:lnTo>
                <a:lnTo>
                  <a:pt x="96012" y="89916"/>
                </a:lnTo>
                <a:lnTo>
                  <a:pt x="99059" y="80772"/>
                </a:lnTo>
                <a:lnTo>
                  <a:pt x="105155" y="71628"/>
                </a:lnTo>
                <a:lnTo>
                  <a:pt x="112775" y="62484"/>
                </a:lnTo>
                <a:lnTo>
                  <a:pt x="120395" y="54863"/>
                </a:lnTo>
                <a:lnTo>
                  <a:pt x="131063" y="47244"/>
                </a:lnTo>
                <a:lnTo>
                  <a:pt x="141731" y="38100"/>
                </a:lnTo>
                <a:lnTo>
                  <a:pt x="155447" y="30480"/>
                </a:lnTo>
                <a:lnTo>
                  <a:pt x="170687" y="24384"/>
                </a:lnTo>
                <a:lnTo>
                  <a:pt x="105155" y="0"/>
                </a:lnTo>
                <a:lnTo>
                  <a:pt x="85343" y="10668"/>
                </a:lnTo>
                <a:lnTo>
                  <a:pt x="67055" y="19812"/>
                </a:lnTo>
                <a:lnTo>
                  <a:pt x="50291" y="30480"/>
                </a:lnTo>
                <a:lnTo>
                  <a:pt x="36575" y="42672"/>
                </a:lnTo>
                <a:lnTo>
                  <a:pt x="24383" y="53340"/>
                </a:lnTo>
                <a:lnTo>
                  <a:pt x="15239" y="65532"/>
                </a:lnTo>
                <a:lnTo>
                  <a:pt x="7619" y="77724"/>
                </a:lnTo>
                <a:lnTo>
                  <a:pt x="3047" y="89916"/>
                </a:lnTo>
                <a:lnTo>
                  <a:pt x="0" y="99060"/>
                </a:lnTo>
                <a:lnTo>
                  <a:pt x="0" y="123444"/>
                </a:lnTo>
                <a:lnTo>
                  <a:pt x="92963" y="12344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0" name="Google Shape;1440;p55"/>
          <p:cNvSpPr/>
          <p:nvPr/>
        </p:nvSpPr>
        <p:spPr>
          <a:xfrm>
            <a:off x="5146547" y="3811523"/>
            <a:ext cx="198120" cy="144780"/>
          </a:xfrm>
          <a:custGeom>
            <a:rect b="b" l="l" r="r" t="t"/>
            <a:pathLst>
              <a:path extrusionOk="0" h="144780" w="198120">
                <a:moveTo>
                  <a:pt x="92964" y="144780"/>
                </a:moveTo>
                <a:lnTo>
                  <a:pt x="92964" y="129540"/>
                </a:lnTo>
                <a:lnTo>
                  <a:pt x="94487" y="120396"/>
                </a:lnTo>
                <a:lnTo>
                  <a:pt x="96012" y="111252"/>
                </a:lnTo>
                <a:lnTo>
                  <a:pt x="100584" y="99060"/>
                </a:lnTo>
                <a:lnTo>
                  <a:pt x="108204" y="86868"/>
                </a:lnTo>
                <a:lnTo>
                  <a:pt x="117348" y="74676"/>
                </a:lnTo>
                <a:lnTo>
                  <a:pt x="129540" y="64008"/>
                </a:lnTo>
                <a:lnTo>
                  <a:pt x="143256" y="51816"/>
                </a:lnTo>
                <a:lnTo>
                  <a:pt x="160020" y="41148"/>
                </a:lnTo>
                <a:lnTo>
                  <a:pt x="178308" y="32004"/>
                </a:lnTo>
                <a:lnTo>
                  <a:pt x="198120" y="21336"/>
                </a:lnTo>
                <a:lnTo>
                  <a:pt x="134112" y="0"/>
                </a:lnTo>
                <a:lnTo>
                  <a:pt x="120396" y="4572"/>
                </a:lnTo>
                <a:lnTo>
                  <a:pt x="108204" y="12192"/>
                </a:lnTo>
                <a:lnTo>
                  <a:pt x="83820" y="24384"/>
                </a:lnTo>
                <a:lnTo>
                  <a:pt x="73152" y="30480"/>
                </a:lnTo>
                <a:lnTo>
                  <a:pt x="64008" y="38100"/>
                </a:lnTo>
                <a:lnTo>
                  <a:pt x="54864" y="44196"/>
                </a:lnTo>
                <a:lnTo>
                  <a:pt x="45720" y="51816"/>
                </a:lnTo>
                <a:lnTo>
                  <a:pt x="38100" y="57912"/>
                </a:lnTo>
                <a:lnTo>
                  <a:pt x="30480" y="65532"/>
                </a:lnTo>
                <a:lnTo>
                  <a:pt x="19812" y="80772"/>
                </a:lnTo>
                <a:lnTo>
                  <a:pt x="10668" y="96012"/>
                </a:lnTo>
                <a:lnTo>
                  <a:pt x="6096" y="103632"/>
                </a:lnTo>
                <a:lnTo>
                  <a:pt x="4572" y="111252"/>
                </a:lnTo>
                <a:lnTo>
                  <a:pt x="1524" y="120396"/>
                </a:lnTo>
                <a:lnTo>
                  <a:pt x="1524" y="131064"/>
                </a:lnTo>
                <a:lnTo>
                  <a:pt x="0" y="137160"/>
                </a:lnTo>
                <a:lnTo>
                  <a:pt x="1524" y="144780"/>
                </a:lnTo>
                <a:lnTo>
                  <a:pt x="92964" y="14478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1" name="Google Shape;1441;p55"/>
          <p:cNvSpPr/>
          <p:nvPr/>
        </p:nvSpPr>
        <p:spPr>
          <a:xfrm>
            <a:off x="5448299" y="4047743"/>
            <a:ext cx="1523" cy="1524"/>
          </a:xfrm>
          <a:custGeom>
            <a:rect b="b" l="l" r="r" t="t"/>
            <a:pathLst>
              <a:path extrusionOk="0" h="1524" w="1523">
                <a:moveTo>
                  <a:pt x="0" y="1524"/>
                </a:moveTo>
                <a:lnTo>
                  <a:pt x="1523" y="1524"/>
                </a:lnTo>
                <a:lnTo>
                  <a:pt x="0" y="0"/>
                </a:lnTo>
                <a:lnTo>
                  <a:pt x="0" y="1524"/>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2" name="Google Shape;1442;p55"/>
          <p:cNvSpPr/>
          <p:nvPr/>
        </p:nvSpPr>
        <p:spPr>
          <a:xfrm>
            <a:off x="5241035" y="3956303"/>
            <a:ext cx="207263" cy="117348"/>
          </a:xfrm>
          <a:custGeom>
            <a:rect b="b" l="l" r="r" t="t"/>
            <a:pathLst>
              <a:path extrusionOk="0" h="117348" w="207263">
                <a:moveTo>
                  <a:pt x="92964" y="0"/>
                </a:moveTo>
                <a:lnTo>
                  <a:pt x="0" y="0"/>
                </a:lnTo>
                <a:lnTo>
                  <a:pt x="0" y="9143"/>
                </a:lnTo>
                <a:lnTo>
                  <a:pt x="4572" y="18287"/>
                </a:lnTo>
                <a:lnTo>
                  <a:pt x="9144" y="28955"/>
                </a:lnTo>
                <a:lnTo>
                  <a:pt x="16764" y="41148"/>
                </a:lnTo>
                <a:lnTo>
                  <a:pt x="25908" y="51815"/>
                </a:lnTo>
                <a:lnTo>
                  <a:pt x="38100" y="62484"/>
                </a:lnTo>
                <a:lnTo>
                  <a:pt x="51816" y="73151"/>
                </a:lnTo>
                <a:lnTo>
                  <a:pt x="59436" y="79248"/>
                </a:lnTo>
                <a:lnTo>
                  <a:pt x="67056" y="83819"/>
                </a:lnTo>
                <a:lnTo>
                  <a:pt x="85344" y="94487"/>
                </a:lnTo>
                <a:lnTo>
                  <a:pt x="94488" y="99060"/>
                </a:lnTo>
                <a:lnTo>
                  <a:pt x="105156" y="103631"/>
                </a:lnTo>
                <a:lnTo>
                  <a:pt x="121920" y="111251"/>
                </a:lnTo>
                <a:lnTo>
                  <a:pt x="123444" y="111251"/>
                </a:lnTo>
                <a:lnTo>
                  <a:pt x="134112" y="115824"/>
                </a:lnTo>
                <a:lnTo>
                  <a:pt x="141732" y="117348"/>
                </a:lnTo>
                <a:lnTo>
                  <a:pt x="207263" y="92963"/>
                </a:lnTo>
                <a:lnTo>
                  <a:pt x="207263" y="91439"/>
                </a:lnTo>
                <a:lnTo>
                  <a:pt x="173735" y="76200"/>
                </a:lnTo>
                <a:lnTo>
                  <a:pt x="166115" y="73151"/>
                </a:lnTo>
                <a:lnTo>
                  <a:pt x="160019" y="70103"/>
                </a:lnTo>
                <a:lnTo>
                  <a:pt x="153924" y="67055"/>
                </a:lnTo>
                <a:lnTo>
                  <a:pt x="147828" y="62484"/>
                </a:lnTo>
                <a:lnTo>
                  <a:pt x="135636" y="56387"/>
                </a:lnTo>
                <a:lnTo>
                  <a:pt x="126492" y="48767"/>
                </a:lnTo>
                <a:lnTo>
                  <a:pt x="117348" y="41148"/>
                </a:lnTo>
                <a:lnTo>
                  <a:pt x="109728" y="33527"/>
                </a:lnTo>
                <a:lnTo>
                  <a:pt x="103632" y="25908"/>
                </a:lnTo>
                <a:lnTo>
                  <a:pt x="99060" y="18287"/>
                </a:lnTo>
                <a:lnTo>
                  <a:pt x="94488" y="9143"/>
                </a:lnTo>
                <a:lnTo>
                  <a:pt x="92964" y="4572"/>
                </a:lnTo>
                <a:lnTo>
                  <a:pt x="9296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3" name="Google Shape;1443;p55"/>
          <p:cNvSpPr/>
          <p:nvPr/>
        </p:nvSpPr>
        <p:spPr>
          <a:xfrm>
            <a:off x="5146547" y="3956303"/>
            <a:ext cx="236220" cy="144779"/>
          </a:xfrm>
          <a:custGeom>
            <a:rect b="b" l="l" r="r" t="t"/>
            <a:pathLst>
              <a:path extrusionOk="0" h="144779" w="236220">
                <a:moveTo>
                  <a:pt x="92964" y="0"/>
                </a:moveTo>
                <a:lnTo>
                  <a:pt x="0" y="0"/>
                </a:lnTo>
                <a:lnTo>
                  <a:pt x="1524" y="9143"/>
                </a:lnTo>
                <a:lnTo>
                  <a:pt x="3048" y="18287"/>
                </a:lnTo>
                <a:lnTo>
                  <a:pt x="4572" y="25908"/>
                </a:lnTo>
                <a:lnTo>
                  <a:pt x="9144" y="33527"/>
                </a:lnTo>
                <a:lnTo>
                  <a:pt x="12192" y="41148"/>
                </a:lnTo>
                <a:lnTo>
                  <a:pt x="18287" y="50291"/>
                </a:lnTo>
                <a:lnTo>
                  <a:pt x="22860" y="56387"/>
                </a:lnTo>
                <a:lnTo>
                  <a:pt x="28956" y="64008"/>
                </a:lnTo>
                <a:lnTo>
                  <a:pt x="36576" y="71627"/>
                </a:lnTo>
                <a:lnTo>
                  <a:pt x="45720" y="79248"/>
                </a:lnTo>
                <a:lnTo>
                  <a:pt x="53340" y="86867"/>
                </a:lnTo>
                <a:lnTo>
                  <a:pt x="64008" y="92963"/>
                </a:lnTo>
                <a:lnTo>
                  <a:pt x="74676" y="100584"/>
                </a:lnTo>
                <a:lnTo>
                  <a:pt x="85344" y="108203"/>
                </a:lnTo>
                <a:lnTo>
                  <a:pt x="97536" y="114300"/>
                </a:lnTo>
                <a:lnTo>
                  <a:pt x="109728" y="120396"/>
                </a:lnTo>
                <a:lnTo>
                  <a:pt x="124968" y="128015"/>
                </a:lnTo>
                <a:lnTo>
                  <a:pt x="138684" y="134112"/>
                </a:lnTo>
                <a:lnTo>
                  <a:pt x="150876" y="138684"/>
                </a:lnTo>
                <a:lnTo>
                  <a:pt x="158496" y="141731"/>
                </a:lnTo>
                <a:lnTo>
                  <a:pt x="166116" y="144779"/>
                </a:lnTo>
                <a:lnTo>
                  <a:pt x="236220" y="117348"/>
                </a:lnTo>
                <a:lnTo>
                  <a:pt x="228600" y="114300"/>
                </a:lnTo>
                <a:lnTo>
                  <a:pt x="219456" y="111251"/>
                </a:lnTo>
                <a:lnTo>
                  <a:pt x="216408" y="111251"/>
                </a:lnTo>
                <a:lnTo>
                  <a:pt x="199644" y="103631"/>
                </a:lnTo>
                <a:lnTo>
                  <a:pt x="188976" y="97536"/>
                </a:lnTo>
                <a:lnTo>
                  <a:pt x="179832" y="92963"/>
                </a:lnTo>
                <a:lnTo>
                  <a:pt x="161544" y="83819"/>
                </a:lnTo>
                <a:lnTo>
                  <a:pt x="153924" y="77724"/>
                </a:lnTo>
                <a:lnTo>
                  <a:pt x="146304" y="73151"/>
                </a:lnTo>
                <a:lnTo>
                  <a:pt x="132587" y="62484"/>
                </a:lnTo>
                <a:lnTo>
                  <a:pt x="120396" y="51815"/>
                </a:lnTo>
                <a:lnTo>
                  <a:pt x="111252" y="41148"/>
                </a:lnTo>
                <a:lnTo>
                  <a:pt x="103632" y="28955"/>
                </a:lnTo>
                <a:lnTo>
                  <a:pt x="97536" y="18287"/>
                </a:lnTo>
                <a:lnTo>
                  <a:pt x="94487" y="9143"/>
                </a:lnTo>
                <a:lnTo>
                  <a:pt x="9296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4" name="Google Shape;1444;p55"/>
          <p:cNvSpPr/>
          <p:nvPr/>
        </p:nvSpPr>
        <p:spPr>
          <a:xfrm>
            <a:off x="5059679" y="3956303"/>
            <a:ext cx="252984" cy="170687"/>
          </a:xfrm>
          <a:custGeom>
            <a:rect b="b" l="l" r="r" t="t"/>
            <a:pathLst>
              <a:path extrusionOk="0" h="170687" w="252984">
                <a:moveTo>
                  <a:pt x="88391" y="0"/>
                </a:moveTo>
                <a:lnTo>
                  <a:pt x="0" y="0"/>
                </a:lnTo>
                <a:lnTo>
                  <a:pt x="0" y="9143"/>
                </a:lnTo>
                <a:lnTo>
                  <a:pt x="3048" y="18287"/>
                </a:lnTo>
                <a:lnTo>
                  <a:pt x="4572" y="27431"/>
                </a:lnTo>
                <a:lnTo>
                  <a:pt x="7620" y="38100"/>
                </a:lnTo>
                <a:lnTo>
                  <a:pt x="12191" y="47243"/>
                </a:lnTo>
                <a:lnTo>
                  <a:pt x="18287" y="57912"/>
                </a:lnTo>
                <a:lnTo>
                  <a:pt x="24384" y="67055"/>
                </a:lnTo>
                <a:lnTo>
                  <a:pt x="32003" y="76200"/>
                </a:lnTo>
                <a:lnTo>
                  <a:pt x="36575" y="80772"/>
                </a:lnTo>
                <a:lnTo>
                  <a:pt x="41148" y="85343"/>
                </a:lnTo>
                <a:lnTo>
                  <a:pt x="50291" y="96012"/>
                </a:lnTo>
                <a:lnTo>
                  <a:pt x="62484" y="103631"/>
                </a:lnTo>
                <a:lnTo>
                  <a:pt x="73151" y="112775"/>
                </a:lnTo>
                <a:lnTo>
                  <a:pt x="86867" y="121919"/>
                </a:lnTo>
                <a:lnTo>
                  <a:pt x="100584" y="131063"/>
                </a:lnTo>
                <a:lnTo>
                  <a:pt x="108203" y="134112"/>
                </a:lnTo>
                <a:lnTo>
                  <a:pt x="115824" y="138684"/>
                </a:lnTo>
                <a:lnTo>
                  <a:pt x="132587" y="147827"/>
                </a:lnTo>
                <a:lnTo>
                  <a:pt x="141732" y="150875"/>
                </a:lnTo>
                <a:lnTo>
                  <a:pt x="150875" y="155448"/>
                </a:lnTo>
                <a:lnTo>
                  <a:pt x="169163" y="163067"/>
                </a:lnTo>
                <a:lnTo>
                  <a:pt x="172212" y="164591"/>
                </a:lnTo>
                <a:lnTo>
                  <a:pt x="178308" y="167639"/>
                </a:lnTo>
                <a:lnTo>
                  <a:pt x="185927" y="170687"/>
                </a:lnTo>
                <a:lnTo>
                  <a:pt x="252984" y="144779"/>
                </a:lnTo>
                <a:lnTo>
                  <a:pt x="245363" y="141731"/>
                </a:lnTo>
                <a:lnTo>
                  <a:pt x="237744" y="138684"/>
                </a:lnTo>
                <a:lnTo>
                  <a:pt x="225551" y="134112"/>
                </a:lnTo>
                <a:lnTo>
                  <a:pt x="211836" y="128015"/>
                </a:lnTo>
                <a:lnTo>
                  <a:pt x="196596" y="121919"/>
                </a:lnTo>
                <a:lnTo>
                  <a:pt x="184403" y="114300"/>
                </a:lnTo>
                <a:lnTo>
                  <a:pt x="172212" y="108203"/>
                </a:lnTo>
                <a:lnTo>
                  <a:pt x="161544" y="100584"/>
                </a:lnTo>
                <a:lnTo>
                  <a:pt x="150875" y="94487"/>
                </a:lnTo>
                <a:lnTo>
                  <a:pt x="141732" y="86867"/>
                </a:lnTo>
                <a:lnTo>
                  <a:pt x="132587" y="79248"/>
                </a:lnTo>
                <a:lnTo>
                  <a:pt x="124967" y="71627"/>
                </a:lnTo>
                <a:lnTo>
                  <a:pt x="117348" y="65531"/>
                </a:lnTo>
                <a:lnTo>
                  <a:pt x="109727" y="56387"/>
                </a:lnTo>
                <a:lnTo>
                  <a:pt x="105155" y="50291"/>
                </a:lnTo>
                <a:lnTo>
                  <a:pt x="99060" y="41148"/>
                </a:lnTo>
                <a:lnTo>
                  <a:pt x="96012" y="33527"/>
                </a:lnTo>
                <a:lnTo>
                  <a:pt x="92963" y="25908"/>
                </a:lnTo>
                <a:lnTo>
                  <a:pt x="89915" y="18287"/>
                </a:lnTo>
                <a:lnTo>
                  <a:pt x="88391" y="9143"/>
                </a:lnTo>
                <a:lnTo>
                  <a:pt x="8839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5" name="Google Shape;1445;p55"/>
          <p:cNvSpPr/>
          <p:nvPr/>
        </p:nvSpPr>
        <p:spPr>
          <a:xfrm>
            <a:off x="4965191" y="3954780"/>
            <a:ext cx="291662" cy="201167"/>
          </a:xfrm>
          <a:prstGeom prst="rect">
            <a:avLst/>
          </a:prstGeom>
          <a:blipFill rotWithShape="1">
            <a:blip r:embed="rId4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6" name="Google Shape;1446;p55"/>
          <p:cNvSpPr/>
          <p:nvPr/>
        </p:nvSpPr>
        <p:spPr>
          <a:xfrm>
            <a:off x="4966715" y="3956303"/>
            <a:ext cx="278891" cy="198119"/>
          </a:xfrm>
          <a:custGeom>
            <a:rect b="b" l="l" r="r" t="t"/>
            <a:pathLst>
              <a:path extrusionOk="0" h="198119" w="278891">
                <a:moveTo>
                  <a:pt x="114300" y="152400"/>
                </a:moveTo>
                <a:lnTo>
                  <a:pt x="121919" y="156972"/>
                </a:lnTo>
                <a:lnTo>
                  <a:pt x="131063" y="161543"/>
                </a:lnTo>
                <a:lnTo>
                  <a:pt x="150875" y="172212"/>
                </a:lnTo>
                <a:lnTo>
                  <a:pt x="170687" y="181355"/>
                </a:lnTo>
                <a:lnTo>
                  <a:pt x="181355" y="185927"/>
                </a:lnTo>
                <a:lnTo>
                  <a:pt x="193548" y="192024"/>
                </a:lnTo>
                <a:lnTo>
                  <a:pt x="195072" y="192024"/>
                </a:lnTo>
                <a:lnTo>
                  <a:pt x="201167" y="193548"/>
                </a:lnTo>
                <a:lnTo>
                  <a:pt x="208787" y="198119"/>
                </a:lnTo>
                <a:lnTo>
                  <a:pt x="278891" y="170687"/>
                </a:lnTo>
                <a:lnTo>
                  <a:pt x="271272" y="167639"/>
                </a:lnTo>
                <a:lnTo>
                  <a:pt x="263651" y="164591"/>
                </a:lnTo>
                <a:lnTo>
                  <a:pt x="262127" y="163067"/>
                </a:lnTo>
                <a:lnTo>
                  <a:pt x="242315" y="155448"/>
                </a:lnTo>
                <a:lnTo>
                  <a:pt x="233172" y="150875"/>
                </a:lnTo>
                <a:lnTo>
                  <a:pt x="225551" y="147827"/>
                </a:lnTo>
                <a:lnTo>
                  <a:pt x="208787" y="138684"/>
                </a:lnTo>
                <a:lnTo>
                  <a:pt x="201167" y="134112"/>
                </a:lnTo>
                <a:lnTo>
                  <a:pt x="193548" y="131063"/>
                </a:lnTo>
                <a:lnTo>
                  <a:pt x="179831" y="121919"/>
                </a:lnTo>
                <a:lnTo>
                  <a:pt x="166115" y="112775"/>
                </a:lnTo>
                <a:lnTo>
                  <a:pt x="155448" y="103631"/>
                </a:lnTo>
                <a:lnTo>
                  <a:pt x="144779" y="96012"/>
                </a:lnTo>
                <a:lnTo>
                  <a:pt x="134112" y="85343"/>
                </a:lnTo>
                <a:lnTo>
                  <a:pt x="129539" y="80772"/>
                </a:lnTo>
                <a:lnTo>
                  <a:pt x="124967" y="76200"/>
                </a:lnTo>
                <a:lnTo>
                  <a:pt x="117348" y="67055"/>
                </a:lnTo>
                <a:lnTo>
                  <a:pt x="111251" y="57912"/>
                </a:lnTo>
                <a:lnTo>
                  <a:pt x="105155" y="47243"/>
                </a:lnTo>
                <a:lnTo>
                  <a:pt x="100584" y="38100"/>
                </a:lnTo>
                <a:lnTo>
                  <a:pt x="97536" y="27431"/>
                </a:lnTo>
                <a:lnTo>
                  <a:pt x="96012" y="18287"/>
                </a:lnTo>
                <a:lnTo>
                  <a:pt x="92963" y="9143"/>
                </a:lnTo>
                <a:lnTo>
                  <a:pt x="92963" y="0"/>
                </a:lnTo>
                <a:lnTo>
                  <a:pt x="0" y="0"/>
                </a:lnTo>
                <a:lnTo>
                  <a:pt x="0" y="18287"/>
                </a:lnTo>
                <a:lnTo>
                  <a:pt x="3048" y="30479"/>
                </a:lnTo>
                <a:lnTo>
                  <a:pt x="6096" y="42672"/>
                </a:lnTo>
                <a:lnTo>
                  <a:pt x="7619" y="47243"/>
                </a:lnTo>
                <a:lnTo>
                  <a:pt x="10667" y="53339"/>
                </a:lnTo>
                <a:lnTo>
                  <a:pt x="16763" y="65531"/>
                </a:lnTo>
                <a:lnTo>
                  <a:pt x="19812" y="71627"/>
                </a:lnTo>
                <a:lnTo>
                  <a:pt x="24384" y="77724"/>
                </a:lnTo>
                <a:lnTo>
                  <a:pt x="33527" y="88391"/>
                </a:lnTo>
                <a:lnTo>
                  <a:pt x="42672" y="99060"/>
                </a:lnTo>
                <a:lnTo>
                  <a:pt x="48767" y="105155"/>
                </a:lnTo>
                <a:lnTo>
                  <a:pt x="54863" y="111251"/>
                </a:lnTo>
                <a:lnTo>
                  <a:pt x="67055" y="120396"/>
                </a:lnTo>
                <a:lnTo>
                  <a:pt x="80772" y="131063"/>
                </a:lnTo>
                <a:lnTo>
                  <a:pt x="88391" y="137160"/>
                </a:lnTo>
                <a:lnTo>
                  <a:pt x="96012" y="141731"/>
                </a:lnTo>
                <a:lnTo>
                  <a:pt x="114300" y="1524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7" name="Google Shape;1447;p55"/>
          <p:cNvSpPr/>
          <p:nvPr/>
        </p:nvSpPr>
        <p:spPr>
          <a:xfrm>
            <a:off x="4965191" y="3954780"/>
            <a:ext cx="291662" cy="201167"/>
          </a:xfrm>
          <a:prstGeom prst="rect">
            <a:avLst/>
          </a:prstGeom>
          <a:blipFill rotWithShape="1">
            <a:blip r:embed="rId5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8" name="Google Shape;1448;p55"/>
          <p:cNvSpPr/>
          <p:nvPr/>
        </p:nvSpPr>
        <p:spPr>
          <a:xfrm>
            <a:off x="5690615" y="3674363"/>
            <a:ext cx="513587" cy="83819"/>
          </a:xfrm>
          <a:custGeom>
            <a:rect b="b" l="l" r="r" t="t"/>
            <a:pathLst>
              <a:path extrusionOk="0" h="83819" w="513587">
                <a:moveTo>
                  <a:pt x="0" y="0"/>
                </a:moveTo>
                <a:lnTo>
                  <a:pt x="0" y="1524"/>
                </a:lnTo>
                <a:lnTo>
                  <a:pt x="41148" y="1524"/>
                </a:lnTo>
                <a:lnTo>
                  <a:pt x="73151" y="3048"/>
                </a:lnTo>
                <a:lnTo>
                  <a:pt x="103631" y="4571"/>
                </a:lnTo>
                <a:lnTo>
                  <a:pt x="134112" y="6095"/>
                </a:lnTo>
                <a:lnTo>
                  <a:pt x="164591" y="7619"/>
                </a:lnTo>
                <a:lnTo>
                  <a:pt x="193548" y="10667"/>
                </a:lnTo>
                <a:lnTo>
                  <a:pt x="222503" y="13715"/>
                </a:lnTo>
                <a:lnTo>
                  <a:pt x="251460" y="16763"/>
                </a:lnTo>
                <a:lnTo>
                  <a:pt x="280415" y="21335"/>
                </a:lnTo>
                <a:lnTo>
                  <a:pt x="307847" y="25907"/>
                </a:lnTo>
                <a:lnTo>
                  <a:pt x="333755" y="32003"/>
                </a:lnTo>
                <a:lnTo>
                  <a:pt x="361187" y="36575"/>
                </a:lnTo>
                <a:lnTo>
                  <a:pt x="387095" y="42671"/>
                </a:lnTo>
                <a:lnTo>
                  <a:pt x="413003" y="50291"/>
                </a:lnTo>
                <a:lnTo>
                  <a:pt x="437387" y="57911"/>
                </a:lnTo>
                <a:lnTo>
                  <a:pt x="461771" y="65531"/>
                </a:lnTo>
                <a:lnTo>
                  <a:pt x="504443" y="79247"/>
                </a:lnTo>
                <a:lnTo>
                  <a:pt x="507491" y="80771"/>
                </a:lnTo>
                <a:lnTo>
                  <a:pt x="513587" y="83819"/>
                </a:lnTo>
                <a:lnTo>
                  <a:pt x="513587" y="82295"/>
                </a:lnTo>
                <a:lnTo>
                  <a:pt x="509015" y="79247"/>
                </a:lnTo>
                <a:lnTo>
                  <a:pt x="504443" y="77723"/>
                </a:lnTo>
                <a:lnTo>
                  <a:pt x="463295" y="64007"/>
                </a:lnTo>
                <a:lnTo>
                  <a:pt x="437387" y="56387"/>
                </a:lnTo>
                <a:lnTo>
                  <a:pt x="413003" y="48767"/>
                </a:lnTo>
                <a:lnTo>
                  <a:pt x="387095" y="41147"/>
                </a:lnTo>
                <a:lnTo>
                  <a:pt x="361187" y="35051"/>
                </a:lnTo>
                <a:lnTo>
                  <a:pt x="335279" y="30479"/>
                </a:lnTo>
                <a:lnTo>
                  <a:pt x="307847" y="24383"/>
                </a:lnTo>
                <a:lnTo>
                  <a:pt x="280415" y="19811"/>
                </a:lnTo>
                <a:lnTo>
                  <a:pt x="251460" y="15239"/>
                </a:lnTo>
                <a:lnTo>
                  <a:pt x="222503" y="12191"/>
                </a:lnTo>
                <a:lnTo>
                  <a:pt x="193548" y="9143"/>
                </a:lnTo>
                <a:lnTo>
                  <a:pt x="164591" y="6095"/>
                </a:lnTo>
                <a:lnTo>
                  <a:pt x="134112" y="4571"/>
                </a:lnTo>
                <a:lnTo>
                  <a:pt x="103631" y="1524"/>
                </a:lnTo>
                <a:lnTo>
                  <a:pt x="73151" y="1524"/>
                </a:lnTo>
                <a:lnTo>
                  <a:pt x="41148"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9" name="Google Shape;1449;p55"/>
          <p:cNvSpPr/>
          <p:nvPr/>
        </p:nvSpPr>
        <p:spPr>
          <a:xfrm>
            <a:off x="5689091" y="3675252"/>
            <a:ext cx="1524" cy="31750"/>
          </a:xfrm>
          <a:custGeom>
            <a:rect b="b" l="l" r="r" t="t"/>
            <a:pathLst>
              <a:path extrusionOk="0" h="31750" w="1524">
                <a:moveTo>
                  <a:pt x="0" y="31750"/>
                </a:moveTo>
                <a:lnTo>
                  <a:pt x="1524" y="31750"/>
                </a:lnTo>
                <a:lnTo>
                  <a:pt x="1524" y="0"/>
                </a:lnTo>
                <a:lnTo>
                  <a:pt x="0" y="0"/>
                </a:lnTo>
                <a:lnTo>
                  <a:pt x="0" y="317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0" name="Google Shape;1450;p55"/>
          <p:cNvSpPr/>
          <p:nvPr/>
        </p:nvSpPr>
        <p:spPr>
          <a:xfrm>
            <a:off x="5690615" y="3707891"/>
            <a:ext cx="452627" cy="73151"/>
          </a:xfrm>
          <a:custGeom>
            <a:rect b="b" l="l" r="r" t="t"/>
            <a:pathLst>
              <a:path extrusionOk="0" h="73151" w="452627">
                <a:moveTo>
                  <a:pt x="0" y="1524"/>
                </a:moveTo>
                <a:lnTo>
                  <a:pt x="56387" y="1524"/>
                </a:lnTo>
                <a:lnTo>
                  <a:pt x="82296" y="3048"/>
                </a:lnTo>
                <a:lnTo>
                  <a:pt x="108203" y="4572"/>
                </a:lnTo>
                <a:lnTo>
                  <a:pt x="134112" y="6096"/>
                </a:lnTo>
                <a:lnTo>
                  <a:pt x="160019" y="7620"/>
                </a:lnTo>
                <a:lnTo>
                  <a:pt x="184403" y="10667"/>
                </a:lnTo>
                <a:lnTo>
                  <a:pt x="208787" y="13715"/>
                </a:lnTo>
                <a:lnTo>
                  <a:pt x="233172" y="16763"/>
                </a:lnTo>
                <a:lnTo>
                  <a:pt x="257555" y="21336"/>
                </a:lnTo>
                <a:lnTo>
                  <a:pt x="280415" y="25908"/>
                </a:lnTo>
                <a:lnTo>
                  <a:pt x="303275" y="30479"/>
                </a:lnTo>
                <a:lnTo>
                  <a:pt x="324611" y="35051"/>
                </a:lnTo>
                <a:lnTo>
                  <a:pt x="347471" y="41148"/>
                </a:lnTo>
                <a:lnTo>
                  <a:pt x="368807" y="45720"/>
                </a:lnTo>
                <a:lnTo>
                  <a:pt x="390143" y="53339"/>
                </a:lnTo>
                <a:lnTo>
                  <a:pt x="446531" y="71627"/>
                </a:lnTo>
                <a:lnTo>
                  <a:pt x="448055" y="73151"/>
                </a:lnTo>
                <a:lnTo>
                  <a:pt x="451103" y="73151"/>
                </a:lnTo>
                <a:lnTo>
                  <a:pt x="452627" y="71627"/>
                </a:lnTo>
                <a:lnTo>
                  <a:pt x="449579" y="71627"/>
                </a:lnTo>
                <a:lnTo>
                  <a:pt x="446531" y="70103"/>
                </a:lnTo>
                <a:lnTo>
                  <a:pt x="391667" y="51815"/>
                </a:lnTo>
                <a:lnTo>
                  <a:pt x="368807" y="44196"/>
                </a:lnTo>
                <a:lnTo>
                  <a:pt x="347471" y="39624"/>
                </a:lnTo>
                <a:lnTo>
                  <a:pt x="326135" y="33527"/>
                </a:lnTo>
                <a:lnTo>
                  <a:pt x="303275" y="28955"/>
                </a:lnTo>
                <a:lnTo>
                  <a:pt x="280415" y="24384"/>
                </a:lnTo>
                <a:lnTo>
                  <a:pt x="257555" y="19812"/>
                </a:lnTo>
                <a:lnTo>
                  <a:pt x="233172" y="15239"/>
                </a:lnTo>
                <a:lnTo>
                  <a:pt x="208787" y="12191"/>
                </a:lnTo>
                <a:lnTo>
                  <a:pt x="184403" y="9143"/>
                </a:lnTo>
                <a:lnTo>
                  <a:pt x="160019" y="6096"/>
                </a:lnTo>
                <a:lnTo>
                  <a:pt x="134112" y="4572"/>
                </a:lnTo>
                <a:lnTo>
                  <a:pt x="109727" y="3048"/>
                </a:lnTo>
                <a:lnTo>
                  <a:pt x="82296" y="1524"/>
                </a:lnTo>
                <a:lnTo>
                  <a:pt x="56387" y="0"/>
                </a:lnTo>
                <a:lnTo>
                  <a:pt x="3048" y="0"/>
                </a:lnTo>
                <a:lnTo>
                  <a:pt x="0" y="15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1" name="Google Shape;1451;p55"/>
          <p:cNvSpPr/>
          <p:nvPr/>
        </p:nvSpPr>
        <p:spPr>
          <a:xfrm>
            <a:off x="5690615" y="3770375"/>
            <a:ext cx="330707" cy="57912"/>
          </a:xfrm>
          <a:custGeom>
            <a:rect b="b" l="l" r="r" t="t"/>
            <a:pathLst>
              <a:path extrusionOk="0" h="57912" w="330707">
                <a:moveTo>
                  <a:pt x="0" y="0"/>
                </a:moveTo>
                <a:lnTo>
                  <a:pt x="0" y="1524"/>
                </a:lnTo>
                <a:lnTo>
                  <a:pt x="42672" y="1524"/>
                </a:lnTo>
                <a:lnTo>
                  <a:pt x="62484" y="3047"/>
                </a:lnTo>
                <a:lnTo>
                  <a:pt x="83819" y="3047"/>
                </a:lnTo>
                <a:lnTo>
                  <a:pt x="111251" y="6095"/>
                </a:lnTo>
                <a:lnTo>
                  <a:pt x="123443" y="6095"/>
                </a:lnTo>
                <a:lnTo>
                  <a:pt x="137160" y="9143"/>
                </a:lnTo>
                <a:lnTo>
                  <a:pt x="149351" y="10667"/>
                </a:lnTo>
                <a:lnTo>
                  <a:pt x="163067" y="12191"/>
                </a:lnTo>
                <a:lnTo>
                  <a:pt x="187451" y="16763"/>
                </a:lnTo>
                <a:lnTo>
                  <a:pt x="211836" y="21336"/>
                </a:lnTo>
                <a:lnTo>
                  <a:pt x="236219" y="25907"/>
                </a:lnTo>
                <a:lnTo>
                  <a:pt x="260603" y="32003"/>
                </a:lnTo>
                <a:lnTo>
                  <a:pt x="271272" y="36575"/>
                </a:lnTo>
                <a:lnTo>
                  <a:pt x="281939" y="39624"/>
                </a:lnTo>
                <a:lnTo>
                  <a:pt x="300227" y="45719"/>
                </a:lnTo>
                <a:lnTo>
                  <a:pt x="301751" y="47243"/>
                </a:lnTo>
                <a:lnTo>
                  <a:pt x="316991" y="51815"/>
                </a:lnTo>
                <a:lnTo>
                  <a:pt x="330707" y="57912"/>
                </a:lnTo>
                <a:lnTo>
                  <a:pt x="330707" y="56387"/>
                </a:lnTo>
                <a:lnTo>
                  <a:pt x="316991" y="50291"/>
                </a:lnTo>
                <a:lnTo>
                  <a:pt x="301751" y="45719"/>
                </a:lnTo>
                <a:lnTo>
                  <a:pt x="301751" y="44195"/>
                </a:lnTo>
                <a:lnTo>
                  <a:pt x="283463" y="38100"/>
                </a:lnTo>
                <a:lnTo>
                  <a:pt x="271272" y="35051"/>
                </a:lnTo>
                <a:lnTo>
                  <a:pt x="260603" y="30479"/>
                </a:lnTo>
                <a:lnTo>
                  <a:pt x="236219" y="24383"/>
                </a:lnTo>
                <a:lnTo>
                  <a:pt x="213360" y="19812"/>
                </a:lnTo>
                <a:lnTo>
                  <a:pt x="188975" y="15239"/>
                </a:lnTo>
                <a:lnTo>
                  <a:pt x="163067" y="10667"/>
                </a:lnTo>
                <a:lnTo>
                  <a:pt x="149351" y="9143"/>
                </a:lnTo>
                <a:lnTo>
                  <a:pt x="137160" y="7619"/>
                </a:lnTo>
                <a:lnTo>
                  <a:pt x="123443" y="4571"/>
                </a:lnTo>
                <a:lnTo>
                  <a:pt x="111251" y="4571"/>
                </a:lnTo>
                <a:lnTo>
                  <a:pt x="83819" y="1524"/>
                </a:lnTo>
                <a:lnTo>
                  <a:pt x="62484" y="1524"/>
                </a:lnTo>
                <a:lnTo>
                  <a:pt x="42672"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2" name="Google Shape;1452;p55"/>
          <p:cNvSpPr/>
          <p:nvPr/>
        </p:nvSpPr>
        <p:spPr>
          <a:xfrm>
            <a:off x="5689091" y="3739260"/>
            <a:ext cx="1524" cy="30225"/>
          </a:xfrm>
          <a:custGeom>
            <a:rect b="b" l="l" r="r" t="t"/>
            <a:pathLst>
              <a:path extrusionOk="0" h="30225" w="1524">
                <a:moveTo>
                  <a:pt x="0" y="30225"/>
                </a:moveTo>
                <a:lnTo>
                  <a:pt x="1524" y="30225"/>
                </a:lnTo>
                <a:lnTo>
                  <a:pt x="1524" y="0"/>
                </a:lnTo>
                <a:lnTo>
                  <a:pt x="0" y="0"/>
                </a:lnTo>
                <a:lnTo>
                  <a:pt x="0" y="302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3" name="Google Shape;1453;p55"/>
          <p:cNvSpPr/>
          <p:nvPr/>
        </p:nvSpPr>
        <p:spPr>
          <a:xfrm>
            <a:off x="5689091" y="3738371"/>
            <a:ext cx="358139" cy="53340"/>
          </a:xfrm>
          <a:custGeom>
            <a:rect b="b" l="l" r="r" t="t"/>
            <a:pathLst>
              <a:path extrusionOk="0" h="53340" w="358139">
                <a:moveTo>
                  <a:pt x="0" y="0"/>
                </a:moveTo>
                <a:lnTo>
                  <a:pt x="3048" y="1524"/>
                </a:lnTo>
                <a:lnTo>
                  <a:pt x="50291" y="1524"/>
                </a:lnTo>
                <a:lnTo>
                  <a:pt x="73151" y="3048"/>
                </a:lnTo>
                <a:lnTo>
                  <a:pt x="96012" y="3048"/>
                </a:lnTo>
                <a:lnTo>
                  <a:pt x="118872" y="4572"/>
                </a:lnTo>
                <a:lnTo>
                  <a:pt x="140208" y="7620"/>
                </a:lnTo>
                <a:lnTo>
                  <a:pt x="161543" y="9144"/>
                </a:lnTo>
                <a:lnTo>
                  <a:pt x="182879" y="12192"/>
                </a:lnTo>
                <a:lnTo>
                  <a:pt x="204215" y="15240"/>
                </a:lnTo>
                <a:lnTo>
                  <a:pt x="225551" y="18287"/>
                </a:lnTo>
                <a:lnTo>
                  <a:pt x="245363" y="22860"/>
                </a:lnTo>
                <a:lnTo>
                  <a:pt x="265175" y="27432"/>
                </a:lnTo>
                <a:lnTo>
                  <a:pt x="284987" y="32004"/>
                </a:lnTo>
                <a:lnTo>
                  <a:pt x="304799" y="36575"/>
                </a:lnTo>
                <a:lnTo>
                  <a:pt x="323087" y="41148"/>
                </a:lnTo>
                <a:lnTo>
                  <a:pt x="341375" y="47244"/>
                </a:lnTo>
                <a:lnTo>
                  <a:pt x="358139" y="53340"/>
                </a:lnTo>
                <a:lnTo>
                  <a:pt x="358139" y="51816"/>
                </a:lnTo>
                <a:lnTo>
                  <a:pt x="342899" y="45720"/>
                </a:lnTo>
                <a:lnTo>
                  <a:pt x="323087" y="39624"/>
                </a:lnTo>
                <a:lnTo>
                  <a:pt x="304799" y="35051"/>
                </a:lnTo>
                <a:lnTo>
                  <a:pt x="284987" y="30480"/>
                </a:lnTo>
                <a:lnTo>
                  <a:pt x="265175" y="25908"/>
                </a:lnTo>
                <a:lnTo>
                  <a:pt x="245363" y="21336"/>
                </a:lnTo>
                <a:lnTo>
                  <a:pt x="225551" y="16763"/>
                </a:lnTo>
                <a:lnTo>
                  <a:pt x="204215" y="13716"/>
                </a:lnTo>
                <a:lnTo>
                  <a:pt x="184403" y="10668"/>
                </a:lnTo>
                <a:lnTo>
                  <a:pt x="161543" y="7620"/>
                </a:lnTo>
                <a:lnTo>
                  <a:pt x="140208" y="6096"/>
                </a:lnTo>
                <a:lnTo>
                  <a:pt x="118872" y="3048"/>
                </a:lnTo>
                <a:lnTo>
                  <a:pt x="96012" y="1524"/>
                </a:lnTo>
                <a:lnTo>
                  <a:pt x="73151" y="1524"/>
                </a:lnTo>
                <a:lnTo>
                  <a:pt x="50291"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4" name="Google Shape;1454;p55"/>
          <p:cNvSpPr/>
          <p:nvPr/>
        </p:nvSpPr>
        <p:spPr>
          <a:xfrm>
            <a:off x="5689091" y="3707256"/>
            <a:ext cx="1524" cy="31750"/>
          </a:xfrm>
          <a:custGeom>
            <a:rect b="b" l="l" r="r" t="t"/>
            <a:pathLst>
              <a:path extrusionOk="0" h="31750" w="1524">
                <a:moveTo>
                  <a:pt x="0" y="31750"/>
                </a:moveTo>
                <a:lnTo>
                  <a:pt x="1524" y="31750"/>
                </a:lnTo>
                <a:lnTo>
                  <a:pt x="1524" y="0"/>
                </a:lnTo>
                <a:lnTo>
                  <a:pt x="0" y="0"/>
                </a:lnTo>
                <a:lnTo>
                  <a:pt x="0" y="317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5" name="Google Shape;1455;p55"/>
          <p:cNvSpPr/>
          <p:nvPr/>
        </p:nvSpPr>
        <p:spPr>
          <a:xfrm>
            <a:off x="4968239" y="3955541"/>
            <a:ext cx="89915" cy="0"/>
          </a:xfrm>
          <a:custGeom>
            <a:rect b="b" l="l" r="r" t="t"/>
            <a:pathLst>
              <a:path extrusionOk="0" h="120000" w="89915">
                <a:moveTo>
                  <a:pt x="0" y="0"/>
                </a:moveTo>
                <a:lnTo>
                  <a:pt x="89915"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6" name="Google Shape;1456;p55"/>
          <p:cNvSpPr/>
          <p:nvPr/>
        </p:nvSpPr>
        <p:spPr>
          <a:xfrm>
            <a:off x="5690615" y="3803903"/>
            <a:ext cx="268224" cy="48767"/>
          </a:xfrm>
          <a:custGeom>
            <a:rect b="b" l="l" r="r" t="t"/>
            <a:pathLst>
              <a:path extrusionOk="0" h="48767" w="268224">
                <a:moveTo>
                  <a:pt x="0" y="0"/>
                </a:moveTo>
                <a:lnTo>
                  <a:pt x="0" y="1524"/>
                </a:lnTo>
                <a:lnTo>
                  <a:pt x="30479" y="1524"/>
                </a:lnTo>
                <a:lnTo>
                  <a:pt x="59436" y="3048"/>
                </a:lnTo>
                <a:lnTo>
                  <a:pt x="74675" y="3048"/>
                </a:lnTo>
                <a:lnTo>
                  <a:pt x="88391" y="4572"/>
                </a:lnTo>
                <a:lnTo>
                  <a:pt x="102107" y="6096"/>
                </a:lnTo>
                <a:lnTo>
                  <a:pt x="115824" y="9143"/>
                </a:lnTo>
                <a:lnTo>
                  <a:pt x="129539" y="10667"/>
                </a:lnTo>
                <a:lnTo>
                  <a:pt x="143255" y="12191"/>
                </a:lnTo>
                <a:lnTo>
                  <a:pt x="169163" y="18287"/>
                </a:lnTo>
                <a:lnTo>
                  <a:pt x="181355" y="21336"/>
                </a:lnTo>
                <a:lnTo>
                  <a:pt x="193548" y="24384"/>
                </a:lnTo>
                <a:lnTo>
                  <a:pt x="205739" y="27431"/>
                </a:lnTo>
                <a:lnTo>
                  <a:pt x="219455" y="32003"/>
                </a:lnTo>
                <a:lnTo>
                  <a:pt x="245363" y="39624"/>
                </a:lnTo>
                <a:lnTo>
                  <a:pt x="245363" y="41148"/>
                </a:lnTo>
                <a:lnTo>
                  <a:pt x="248412" y="41148"/>
                </a:lnTo>
                <a:lnTo>
                  <a:pt x="266700" y="48767"/>
                </a:lnTo>
                <a:lnTo>
                  <a:pt x="268224" y="47243"/>
                </a:lnTo>
                <a:lnTo>
                  <a:pt x="248412" y="39624"/>
                </a:lnTo>
                <a:lnTo>
                  <a:pt x="245363" y="38100"/>
                </a:lnTo>
                <a:lnTo>
                  <a:pt x="219455" y="30479"/>
                </a:lnTo>
                <a:lnTo>
                  <a:pt x="207263" y="25908"/>
                </a:lnTo>
                <a:lnTo>
                  <a:pt x="195072" y="22860"/>
                </a:lnTo>
                <a:lnTo>
                  <a:pt x="181355" y="19812"/>
                </a:lnTo>
                <a:lnTo>
                  <a:pt x="169163" y="16763"/>
                </a:lnTo>
                <a:lnTo>
                  <a:pt x="143255" y="10667"/>
                </a:lnTo>
                <a:lnTo>
                  <a:pt x="129539" y="9143"/>
                </a:lnTo>
                <a:lnTo>
                  <a:pt x="117348" y="7619"/>
                </a:lnTo>
                <a:lnTo>
                  <a:pt x="102107" y="4572"/>
                </a:lnTo>
                <a:lnTo>
                  <a:pt x="88391" y="3048"/>
                </a:lnTo>
                <a:lnTo>
                  <a:pt x="74675" y="1524"/>
                </a:lnTo>
                <a:lnTo>
                  <a:pt x="59436" y="1524"/>
                </a:lnTo>
                <a:lnTo>
                  <a:pt x="30479"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7" name="Google Shape;1457;p55"/>
          <p:cNvSpPr/>
          <p:nvPr/>
        </p:nvSpPr>
        <p:spPr>
          <a:xfrm>
            <a:off x="5689091" y="3769740"/>
            <a:ext cx="1524" cy="34798"/>
          </a:xfrm>
          <a:custGeom>
            <a:rect b="b" l="l" r="r" t="t"/>
            <a:pathLst>
              <a:path extrusionOk="0" h="34798" w="1524">
                <a:moveTo>
                  <a:pt x="0" y="34798"/>
                </a:moveTo>
                <a:lnTo>
                  <a:pt x="1524" y="34798"/>
                </a:lnTo>
                <a:lnTo>
                  <a:pt x="1524" y="0"/>
                </a:lnTo>
                <a:lnTo>
                  <a:pt x="0" y="0"/>
                </a:lnTo>
                <a:lnTo>
                  <a:pt x="0" y="3479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8" name="Google Shape;1458;p55"/>
          <p:cNvSpPr/>
          <p:nvPr/>
        </p:nvSpPr>
        <p:spPr>
          <a:xfrm>
            <a:off x="6141719" y="3756659"/>
            <a:ext cx="62484" cy="24384"/>
          </a:xfrm>
          <a:custGeom>
            <a:rect b="b" l="l" r="r" t="t"/>
            <a:pathLst>
              <a:path extrusionOk="0" h="24384" w="62484">
                <a:moveTo>
                  <a:pt x="62484" y="0"/>
                </a:moveTo>
                <a:lnTo>
                  <a:pt x="0" y="22860"/>
                </a:lnTo>
                <a:lnTo>
                  <a:pt x="1524" y="24384"/>
                </a:lnTo>
                <a:lnTo>
                  <a:pt x="62484" y="1524"/>
                </a:lnTo>
                <a:lnTo>
                  <a:pt x="6248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9" name="Google Shape;1459;p55"/>
          <p:cNvSpPr/>
          <p:nvPr/>
        </p:nvSpPr>
        <p:spPr>
          <a:xfrm>
            <a:off x="6051803" y="3790187"/>
            <a:ext cx="30479" cy="13715"/>
          </a:xfrm>
          <a:custGeom>
            <a:rect b="b" l="l" r="r" t="t"/>
            <a:pathLst>
              <a:path extrusionOk="0" h="13715" w="30479">
                <a:moveTo>
                  <a:pt x="0" y="0"/>
                </a:moveTo>
                <a:lnTo>
                  <a:pt x="0" y="1524"/>
                </a:lnTo>
                <a:lnTo>
                  <a:pt x="4572" y="4571"/>
                </a:lnTo>
                <a:lnTo>
                  <a:pt x="12191" y="7619"/>
                </a:lnTo>
                <a:lnTo>
                  <a:pt x="15239" y="9143"/>
                </a:lnTo>
                <a:lnTo>
                  <a:pt x="30479" y="13715"/>
                </a:lnTo>
                <a:lnTo>
                  <a:pt x="30479" y="12191"/>
                </a:lnTo>
                <a:lnTo>
                  <a:pt x="15239" y="7619"/>
                </a:lnTo>
                <a:lnTo>
                  <a:pt x="13715" y="6095"/>
                </a:lnTo>
                <a:lnTo>
                  <a:pt x="6096" y="3047"/>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0" name="Google Shape;1460;p55"/>
          <p:cNvSpPr/>
          <p:nvPr/>
        </p:nvSpPr>
        <p:spPr>
          <a:xfrm>
            <a:off x="6047231" y="3790949"/>
            <a:ext cx="4572" cy="0"/>
          </a:xfrm>
          <a:custGeom>
            <a:rect b="b" l="l" r="r" t="t"/>
            <a:pathLst>
              <a:path extrusionOk="0" h="120000" w="4572">
                <a:moveTo>
                  <a:pt x="0" y="0"/>
                </a:moveTo>
                <a:lnTo>
                  <a:pt x="457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1" name="Google Shape;1461;p55"/>
          <p:cNvSpPr/>
          <p:nvPr/>
        </p:nvSpPr>
        <p:spPr>
          <a:xfrm>
            <a:off x="6051803" y="3790949"/>
            <a:ext cx="1524" cy="0"/>
          </a:xfrm>
          <a:custGeom>
            <a:rect b="b" l="l" r="r" t="t"/>
            <a:pathLst>
              <a:path extrusionOk="0" h="120000" w="1524">
                <a:moveTo>
                  <a:pt x="0" y="0"/>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2" name="Google Shape;1462;p55"/>
          <p:cNvSpPr/>
          <p:nvPr/>
        </p:nvSpPr>
        <p:spPr>
          <a:xfrm>
            <a:off x="6051803" y="3790187"/>
            <a:ext cx="3048" cy="1524"/>
          </a:xfrm>
          <a:custGeom>
            <a:rect b="b" l="l" r="r" t="t"/>
            <a:pathLst>
              <a:path extrusionOk="0" h="1524" w="3048">
                <a:moveTo>
                  <a:pt x="1524" y="0"/>
                </a:moveTo>
                <a:lnTo>
                  <a:pt x="3048" y="1524"/>
                </a:lnTo>
                <a:lnTo>
                  <a:pt x="0" y="1524"/>
                </a:lnTo>
                <a:lnTo>
                  <a:pt x="0" y="0"/>
                </a:lnTo>
                <a:lnTo>
                  <a:pt x="1524" y="0"/>
                </a:lnTo>
                <a:lnTo>
                  <a:pt x="1524" y="1524"/>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3" name="Google Shape;1463;p55"/>
          <p:cNvSpPr/>
          <p:nvPr/>
        </p:nvSpPr>
        <p:spPr>
          <a:xfrm>
            <a:off x="6047231" y="3790949"/>
            <a:ext cx="6096" cy="0"/>
          </a:xfrm>
          <a:custGeom>
            <a:rect b="b" l="l" r="r" t="t"/>
            <a:pathLst>
              <a:path extrusionOk="0" h="120000" w="6096">
                <a:moveTo>
                  <a:pt x="0" y="0"/>
                </a:moveTo>
                <a:lnTo>
                  <a:pt x="6096"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4" name="Google Shape;1464;p55"/>
          <p:cNvSpPr/>
          <p:nvPr/>
        </p:nvSpPr>
        <p:spPr>
          <a:xfrm>
            <a:off x="5957315" y="3851147"/>
            <a:ext cx="88391" cy="105156"/>
          </a:xfrm>
          <a:custGeom>
            <a:rect b="b" l="l" r="r" t="t"/>
            <a:pathLst>
              <a:path extrusionOk="0" h="105156" w="88391">
                <a:moveTo>
                  <a:pt x="88391" y="80772"/>
                </a:moveTo>
                <a:lnTo>
                  <a:pt x="86867" y="76200"/>
                </a:lnTo>
                <a:lnTo>
                  <a:pt x="86867" y="71628"/>
                </a:lnTo>
                <a:lnTo>
                  <a:pt x="85343" y="71628"/>
                </a:lnTo>
                <a:lnTo>
                  <a:pt x="80771" y="60960"/>
                </a:lnTo>
                <a:lnTo>
                  <a:pt x="77723" y="56387"/>
                </a:lnTo>
                <a:lnTo>
                  <a:pt x="74675" y="51816"/>
                </a:lnTo>
                <a:lnTo>
                  <a:pt x="67055" y="42672"/>
                </a:lnTo>
                <a:lnTo>
                  <a:pt x="57911" y="33528"/>
                </a:lnTo>
                <a:lnTo>
                  <a:pt x="45719" y="24384"/>
                </a:lnTo>
                <a:lnTo>
                  <a:pt x="33527" y="16764"/>
                </a:lnTo>
                <a:lnTo>
                  <a:pt x="18287" y="7620"/>
                </a:lnTo>
                <a:lnTo>
                  <a:pt x="9143" y="4572"/>
                </a:lnTo>
                <a:lnTo>
                  <a:pt x="1524" y="0"/>
                </a:lnTo>
                <a:lnTo>
                  <a:pt x="0" y="1524"/>
                </a:lnTo>
                <a:lnTo>
                  <a:pt x="9143" y="6096"/>
                </a:lnTo>
                <a:lnTo>
                  <a:pt x="16763" y="9144"/>
                </a:lnTo>
                <a:lnTo>
                  <a:pt x="32003" y="16764"/>
                </a:lnTo>
                <a:lnTo>
                  <a:pt x="44195" y="25908"/>
                </a:lnTo>
                <a:lnTo>
                  <a:pt x="56387" y="35052"/>
                </a:lnTo>
                <a:lnTo>
                  <a:pt x="65531" y="42672"/>
                </a:lnTo>
                <a:lnTo>
                  <a:pt x="74675" y="53340"/>
                </a:lnTo>
                <a:lnTo>
                  <a:pt x="77723" y="57912"/>
                </a:lnTo>
                <a:lnTo>
                  <a:pt x="79247" y="62484"/>
                </a:lnTo>
                <a:lnTo>
                  <a:pt x="85343" y="73152"/>
                </a:lnTo>
                <a:lnTo>
                  <a:pt x="85343" y="76200"/>
                </a:lnTo>
                <a:lnTo>
                  <a:pt x="86867" y="80772"/>
                </a:lnTo>
                <a:lnTo>
                  <a:pt x="86867" y="105156"/>
                </a:lnTo>
                <a:lnTo>
                  <a:pt x="88391" y="105156"/>
                </a:lnTo>
                <a:lnTo>
                  <a:pt x="88391" y="807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5" name="Google Shape;1465;p55"/>
          <p:cNvSpPr/>
          <p:nvPr/>
        </p:nvSpPr>
        <p:spPr>
          <a:xfrm>
            <a:off x="6021323" y="3802379"/>
            <a:ext cx="60960" cy="25908"/>
          </a:xfrm>
          <a:custGeom>
            <a:rect b="b" l="l" r="r" t="t"/>
            <a:pathLst>
              <a:path extrusionOk="0" h="25908" w="60960">
                <a:moveTo>
                  <a:pt x="60960" y="0"/>
                </a:moveTo>
                <a:lnTo>
                  <a:pt x="0" y="24384"/>
                </a:lnTo>
                <a:lnTo>
                  <a:pt x="0" y="25908"/>
                </a:lnTo>
                <a:lnTo>
                  <a:pt x="60960" y="1524"/>
                </a:lnTo>
                <a:lnTo>
                  <a:pt x="6096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6" name="Google Shape;1466;p55"/>
          <p:cNvSpPr/>
          <p:nvPr/>
        </p:nvSpPr>
        <p:spPr>
          <a:xfrm>
            <a:off x="6082283" y="3802379"/>
            <a:ext cx="149351" cy="153924"/>
          </a:xfrm>
          <a:custGeom>
            <a:rect b="b" l="l" r="r" t="t"/>
            <a:pathLst>
              <a:path extrusionOk="0" h="153924" w="149351">
                <a:moveTo>
                  <a:pt x="147827" y="146303"/>
                </a:moveTo>
                <a:lnTo>
                  <a:pt x="147827" y="153924"/>
                </a:lnTo>
                <a:lnTo>
                  <a:pt x="149351" y="153924"/>
                </a:lnTo>
                <a:lnTo>
                  <a:pt x="149351" y="140208"/>
                </a:lnTo>
                <a:lnTo>
                  <a:pt x="147827" y="129539"/>
                </a:lnTo>
                <a:lnTo>
                  <a:pt x="144780" y="118872"/>
                </a:lnTo>
                <a:lnTo>
                  <a:pt x="141732" y="109727"/>
                </a:lnTo>
                <a:lnTo>
                  <a:pt x="137160" y="100584"/>
                </a:lnTo>
                <a:lnTo>
                  <a:pt x="131063" y="89915"/>
                </a:lnTo>
                <a:lnTo>
                  <a:pt x="124968" y="80772"/>
                </a:lnTo>
                <a:lnTo>
                  <a:pt x="115824" y="71627"/>
                </a:lnTo>
                <a:lnTo>
                  <a:pt x="108204" y="64008"/>
                </a:lnTo>
                <a:lnTo>
                  <a:pt x="97536" y="54863"/>
                </a:lnTo>
                <a:lnTo>
                  <a:pt x="86868" y="45720"/>
                </a:lnTo>
                <a:lnTo>
                  <a:pt x="74675" y="38100"/>
                </a:lnTo>
                <a:lnTo>
                  <a:pt x="62484" y="30479"/>
                </a:lnTo>
                <a:lnTo>
                  <a:pt x="47244" y="22860"/>
                </a:lnTo>
                <a:lnTo>
                  <a:pt x="33527" y="15239"/>
                </a:lnTo>
                <a:lnTo>
                  <a:pt x="16763" y="7620"/>
                </a:lnTo>
                <a:lnTo>
                  <a:pt x="0" y="0"/>
                </a:lnTo>
                <a:lnTo>
                  <a:pt x="0" y="1524"/>
                </a:lnTo>
                <a:lnTo>
                  <a:pt x="16763" y="9143"/>
                </a:lnTo>
                <a:lnTo>
                  <a:pt x="32004" y="16763"/>
                </a:lnTo>
                <a:lnTo>
                  <a:pt x="47244" y="24384"/>
                </a:lnTo>
                <a:lnTo>
                  <a:pt x="60960" y="32003"/>
                </a:lnTo>
                <a:lnTo>
                  <a:pt x="74675" y="39624"/>
                </a:lnTo>
                <a:lnTo>
                  <a:pt x="85344" y="47243"/>
                </a:lnTo>
                <a:lnTo>
                  <a:pt x="96012" y="56387"/>
                </a:lnTo>
                <a:lnTo>
                  <a:pt x="106680" y="64008"/>
                </a:lnTo>
                <a:lnTo>
                  <a:pt x="115824" y="73151"/>
                </a:lnTo>
                <a:lnTo>
                  <a:pt x="123444" y="82296"/>
                </a:lnTo>
                <a:lnTo>
                  <a:pt x="129539" y="91439"/>
                </a:lnTo>
                <a:lnTo>
                  <a:pt x="135636" y="100584"/>
                </a:lnTo>
                <a:lnTo>
                  <a:pt x="140208" y="109727"/>
                </a:lnTo>
                <a:lnTo>
                  <a:pt x="143256" y="120396"/>
                </a:lnTo>
                <a:lnTo>
                  <a:pt x="146304" y="129539"/>
                </a:lnTo>
                <a:lnTo>
                  <a:pt x="147827" y="140208"/>
                </a:lnTo>
                <a:lnTo>
                  <a:pt x="147827" y="14630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7" name="Google Shape;1467;p55"/>
          <p:cNvSpPr/>
          <p:nvPr/>
        </p:nvSpPr>
        <p:spPr>
          <a:xfrm>
            <a:off x="6021323" y="3826763"/>
            <a:ext cx="117348" cy="129539"/>
          </a:xfrm>
          <a:custGeom>
            <a:rect b="b" l="l" r="r" t="t"/>
            <a:pathLst>
              <a:path extrusionOk="0" h="129539" w="117348">
                <a:moveTo>
                  <a:pt x="12192" y="6095"/>
                </a:moveTo>
                <a:lnTo>
                  <a:pt x="22860" y="12191"/>
                </a:lnTo>
                <a:lnTo>
                  <a:pt x="33528" y="16763"/>
                </a:lnTo>
                <a:lnTo>
                  <a:pt x="42672" y="22859"/>
                </a:lnTo>
                <a:lnTo>
                  <a:pt x="51816" y="27431"/>
                </a:lnTo>
                <a:lnTo>
                  <a:pt x="60960" y="33527"/>
                </a:lnTo>
                <a:lnTo>
                  <a:pt x="68580" y="39624"/>
                </a:lnTo>
                <a:lnTo>
                  <a:pt x="76200" y="45719"/>
                </a:lnTo>
                <a:lnTo>
                  <a:pt x="82296" y="51815"/>
                </a:lnTo>
                <a:lnTo>
                  <a:pt x="88392" y="57912"/>
                </a:lnTo>
                <a:lnTo>
                  <a:pt x="94487" y="64007"/>
                </a:lnTo>
                <a:lnTo>
                  <a:pt x="99060" y="70103"/>
                </a:lnTo>
                <a:lnTo>
                  <a:pt x="103632" y="76200"/>
                </a:lnTo>
                <a:lnTo>
                  <a:pt x="106680" y="82295"/>
                </a:lnTo>
                <a:lnTo>
                  <a:pt x="109728" y="89915"/>
                </a:lnTo>
                <a:lnTo>
                  <a:pt x="112776" y="96012"/>
                </a:lnTo>
                <a:lnTo>
                  <a:pt x="114300" y="105155"/>
                </a:lnTo>
                <a:lnTo>
                  <a:pt x="115824" y="114300"/>
                </a:lnTo>
                <a:lnTo>
                  <a:pt x="115824" y="115824"/>
                </a:lnTo>
                <a:lnTo>
                  <a:pt x="114300" y="129539"/>
                </a:lnTo>
                <a:lnTo>
                  <a:pt x="115824" y="129539"/>
                </a:lnTo>
                <a:lnTo>
                  <a:pt x="117348" y="115824"/>
                </a:lnTo>
                <a:lnTo>
                  <a:pt x="117348" y="114300"/>
                </a:lnTo>
                <a:lnTo>
                  <a:pt x="115824" y="105155"/>
                </a:lnTo>
                <a:lnTo>
                  <a:pt x="114300" y="96012"/>
                </a:lnTo>
                <a:lnTo>
                  <a:pt x="111252" y="88391"/>
                </a:lnTo>
                <a:lnTo>
                  <a:pt x="108204" y="82295"/>
                </a:lnTo>
                <a:lnTo>
                  <a:pt x="105156" y="76200"/>
                </a:lnTo>
                <a:lnTo>
                  <a:pt x="100584" y="68579"/>
                </a:lnTo>
                <a:lnTo>
                  <a:pt x="94487" y="62483"/>
                </a:lnTo>
                <a:lnTo>
                  <a:pt x="89916" y="56387"/>
                </a:lnTo>
                <a:lnTo>
                  <a:pt x="83820" y="50291"/>
                </a:lnTo>
                <a:lnTo>
                  <a:pt x="76200" y="44195"/>
                </a:lnTo>
                <a:lnTo>
                  <a:pt x="68580" y="38100"/>
                </a:lnTo>
                <a:lnTo>
                  <a:pt x="60960" y="32003"/>
                </a:lnTo>
                <a:lnTo>
                  <a:pt x="51816" y="25907"/>
                </a:lnTo>
                <a:lnTo>
                  <a:pt x="44196" y="21336"/>
                </a:lnTo>
                <a:lnTo>
                  <a:pt x="33528" y="15239"/>
                </a:lnTo>
                <a:lnTo>
                  <a:pt x="22860" y="10667"/>
                </a:lnTo>
                <a:lnTo>
                  <a:pt x="12192" y="4571"/>
                </a:lnTo>
                <a:lnTo>
                  <a:pt x="0" y="0"/>
                </a:lnTo>
                <a:lnTo>
                  <a:pt x="0" y="1524"/>
                </a:lnTo>
                <a:lnTo>
                  <a:pt x="12192" y="609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8" name="Google Shape;1468;p55"/>
          <p:cNvSpPr/>
          <p:nvPr/>
        </p:nvSpPr>
        <p:spPr>
          <a:xfrm>
            <a:off x="6082283" y="3779519"/>
            <a:ext cx="60960" cy="24384"/>
          </a:xfrm>
          <a:custGeom>
            <a:rect b="b" l="l" r="r" t="t"/>
            <a:pathLst>
              <a:path extrusionOk="0" h="24384" w="60960">
                <a:moveTo>
                  <a:pt x="0" y="24384"/>
                </a:moveTo>
                <a:lnTo>
                  <a:pt x="60960" y="1524"/>
                </a:lnTo>
                <a:lnTo>
                  <a:pt x="59436" y="0"/>
                </a:lnTo>
                <a:lnTo>
                  <a:pt x="0" y="22860"/>
                </a:lnTo>
                <a:lnTo>
                  <a:pt x="0" y="2438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9" name="Google Shape;1469;p55"/>
          <p:cNvSpPr/>
          <p:nvPr/>
        </p:nvSpPr>
        <p:spPr>
          <a:xfrm>
            <a:off x="5957315" y="3826763"/>
            <a:ext cx="64007" cy="25907"/>
          </a:xfrm>
          <a:custGeom>
            <a:rect b="b" l="l" r="r" t="t"/>
            <a:pathLst>
              <a:path extrusionOk="0" h="25907" w="64007">
                <a:moveTo>
                  <a:pt x="64007" y="0"/>
                </a:moveTo>
                <a:lnTo>
                  <a:pt x="0" y="24383"/>
                </a:lnTo>
                <a:lnTo>
                  <a:pt x="1524" y="25907"/>
                </a:lnTo>
                <a:lnTo>
                  <a:pt x="64007" y="1524"/>
                </a:lnTo>
                <a:lnTo>
                  <a:pt x="6400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0" name="Google Shape;1470;p55"/>
          <p:cNvSpPr/>
          <p:nvPr/>
        </p:nvSpPr>
        <p:spPr>
          <a:xfrm>
            <a:off x="6204203" y="3756659"/>
            <a:ext cx="208787" cy="199644"/>
          </a:xfrm>
          <a:custGeom>
            <a:rect b="b" l="l" r="r" t="t"/>
            <a:pathLst>
              <a:path extrusionOk="0" h="199644" w="208787">
                <a:moveTo>
                  <a:pt x="208787" y="199644"/>
                </a:moveTo>
                <a:lnTo>
                  <a:pt x="208787" y="185928"/>
                </a:lnTo>
                <a:lnTo>
                  <a:pt x="205739" y="172212"/>
                </a:lnTo>
                <a:lnTo>
                  <a:pt x="201167" y="158496"/>
                </a:lnTo>
                <a:lnTo>
                  <a:pt x="196596" y="144780"/>
                </a:lnTo>
                <a:lnTo>
                  <a:pt x="190500" y="132587"/>
                </a:lnTo>
                <a:lnTo>
                  <a:pt x="181355" y="118872"/>
                </a:lnTo>
                <a:lnTo>
                  <a:pt x="172212" y="106680"/>
                </a:lnTo>
                <a:lnTo>
                  <a:pt x="161543" y="94487"/>
                </a:lnTo>
                <a:lnTo>
                  <a:pt x="149351" y="83820"/>
                </a:lnTo>
                <a:lnTo>
                  <a:pt x="135636" y="71628"/>
                </a:lnTo>
                <a:lnTo>
                  <a:pt x="120396" y="60960"/>
                </a:lnTo>
                <a:lnTo>
                  <a:pt x="103631" y="50292"/>
                </a:lnTo>
                <a:lnTo>
                  <a:pt x="85343" y="39624"/>
                </a:lnTo>
                <a:lnTo>
                  <a:pt x="65531" y="28956"/>
                </a:lnTo>
                <a:lnTo>
                  <a:pt x="45719" y="18287"/>
                </a:lnTo>
                <a:lnTo>
                  <a:pt x="22860" y="9144"/>
                </a:lnTo>
                <a:lnTo>
                  <a:pt x="0" y="0"/>
                </a:lnTo>
                <a:lnTo>
                  <a:pt x="0" y="1524"/>
                </a:lnTo>
                <a:lnTo>
                  <a:pt x="22860" y="10668"/>
                </a:lnTo>
                <a:lnTo>
                  <a:pt x="44196" y="19812"/>
                </a:lnTo>
                <a:lnTo>
                  <a:pt x="65531" y="30480"/>
                </a:lnTo>
                <a:lnTo>
                  <a:pt x="85343" y="41148"/>
                </a:lnTo>
                <a:lnTo>
                  <a:pt x="102107" y="50292"/>
                </a:lnTo>
                <a:lnTo>
                  <a:pt x="118872" y="62484"/>
                </a:lnTo>
                <a:lnTo>
                  <a:pt x="134112" y="73152"/>
                </a:lnTo>
                <a:lnTo>
                  <a:pt x="147827" y="85344"/>
                </a:lnTo>
                <a:lnTo>
                  <a:pt x="160019" y="96012"/>
                </a:lnTo>
                <a:lnTo>
                  <a:pt x="170687" y="108204"/>
                </a:lnTo>
                <a:lnTo>
                  <a:pt x="179831" y="120396"/>
                </a:lnTo>
                <a:lnTo>
                  <a:pt x="188975" y="132587"/>
                </a:lnTo>
                <a:lnTo>
                  <a:pt x="195072" y="146304"/>
                </a:lnTo>
                <a:lnTo>
                  <a:pt x="199643" y="158496"/>
                </a:lnTo>
                <a:lnTo>
                  <a:pt x="204215" y="172212"/>
                </a:lnTo>
                <a:lnTo>
                  <a:pt x="207263" y="185928"/>
                </a:lnTo>
                <a:lnTo>
                  <a:pt x="207263" y="199644"/>
                </a:lnTo>
                <a:lnTo>
                  <a:pt x="208787" y="19964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1" name="Google Shape;1471;p55"/>
          <p:cNvSpPr/>
          <p:nvPr/>
        </p:nvSpPr>
        <p:spPr>
          <a:xfrm>
            <a:off x="6141719" y="3779519"/>
            <a:ext cx="178308" cy="176784"/>
          </a:xfrm>
          <a:custGeom>
            <a:rect b="b" l="l" r="r" t="t"/>
            <a:pathLst>
              <a:path extrusionOk="0" h="176784" w="178308">
                <a:moveTo>
                  <a:pt x="175260" y="176784"/>
                </a:moveTo>
                <a:lnTo>
                  <a:pt x="178308" y="176784"/>
                </a:lnTo>
                <a:lnTo>
                  <a:pt x="176784" y="163068"/>
                </a:lnTo>
                <a:lnTo>
                  <a:pt x="175260" y="150875"/>
                </a:lnTo>
                <a:lnTo>
                  <a:pt x="172212" y="138684"/>
                </a:lnTo>
                <a:lnTo>
                  <a:pt x="167639" y="128015"/>
                </a:lnTo>
                <a:lnTo>
                  <a:pt x="161544" y="115824"/>
                </a:lnTo>
                <a:lnTo>
                  <a:pt x="155448" y="105156"/>
                </a:lnTo>
                <a:lnTo>
                  <a:pt x="146303" y="94487"/>
                </a:lnTo>
                <a:lnTo>
                  <a:pt x="137160" y="83820"/>
                </a:lnTo>
                <a:lnTo>
                  <a:pt x="128015" y="74675"/>
                </a:lnTo>
                <a:lnTo>
                  <a:pt x="115824" y="64008"/>
                </a:lnTo>
                <a:lnTo>
                  <a:pt x="103632" y="53339"/>
                </a:lnTo>
                <a:lnTo>
                  <a:pt x="88391" y="44196"/>
                </a:lnTo>
                <a:lnTo>
                  <a:pt x="73151" y="35051"/>
                </a:lnTo>
                <a:lnTo>
                  <a:pt x="56387" y="25908"/>
                </a:lnTo>
                <a:lnTo>
                  <a:pt x="39624" y="16763"/>
                </a:lnTo>
                <a:lnTo>
                  <a:pt x="21336" y="9144"/>
                </a:lnTo>
                <a:lnTo>
                  <a:pt x="1524" y="0"/>
                </a:lnTo>
                <a:lnTo>
                  <a:pt x="0" y="1524"/>
                </a:lnTo>
                <a:lnTo>
                  <a:pt x="19812" y="10668"/>
                </a:lnTo>
                <a:lnTo>
                  <a:pt x="38100" y="18287"/>
                </a:lnTo>
                <a:lnTo>
                  <a:pt x="56387" y="27432"/>
                </a:lnTo>
                <a:lnTo>
                  <a:pt x="73151" y="36575"/>
                </a:lnTo>
                <a:lnTo>
                  <a:pt x="88391" y="45720"/>
                </a:lnTo>
                <a:lnTo>
                  <a:pt x="102108" y="54863"/>
                </a:lnTo>
                <a:lnTo>
                  <a:pt x="114300" y="65532"/>
                </a:lnTo>
                <a:lnTo>
                  <a:pt x="126491" y="74675"/>
                </a:lnTo>
                <a:lnTo>
                  <a:pt x="137160" y="85344"/>
                </a:lnTo>
                <a:lnTo>
                  <a:pt x="146303" y="96012"/>
                </a:lnTo>
                <a:lnTo>
                  <a:pt x="153924" y="106680"/>
                </a:lnTo>
                <a:lnTo>
                  <a:pt x="160020" y="117348"/>
                </a:lnTo>
                <a:lnTo>
                  <a:pt x="166115" y="128015"/>
                </a:lnTo>
                <a:lnTo>
                  <a:pt x="170687" y="140208"/>
                </a:lnTo>
                <a:lnTo>
                  <a:pt x="173736" y="150875"/>
                </a:lnTo>
                <a:lnTo>
                  <a:pt x="175260" y="163068"/>
                </a:lnTo>
                <a:lnTo>
                  <a:pt x="175260" y="17678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2" name="Google Shape;1472;p55"/>
          <p:cNvSpPr/>
          <p:nvPr/>
        </p:nvSpPr>
        <p:spPr>
          <a:xfrm>
            <a:off x="6318503" y="3955541"/>
            <a:ext cx="91439" cy="0"/>
          </a:xfrm>
          <a:custGeom>
            <a:rect b="b" l="l" r="r" t="t"/>
            <a:pathLst>
              <a:path extrusionOk="0" h="120000" w="91439">
                <a:moveTo>
                  <a:pt x="0" y="0"/>
                </a:moveTo>
                <a:lnTo>
                  <a:pt x="91439"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3" name="Google Shape;1473;p55"/>
          <p:cNvSpPr/>
          <p:nvPr/>
        </p:nvSpPr>
        <p:spPr>
          <a:xfrm>
            <a:off x="6137147" y="3955541"/>
            <a:ext cx="92963" cy="0"/>
          </a:xfrm>
          <a:custGeom>
            <a:rect b="b" l="l" r="r" t="t"/>
            <a:pathLst>
              <a:path extrusionOk="0" h="120000" w="92963">
                <a:moveTo>
                  <a:pt x="0" y="0"/>
                </a:moveTo>
                <a:lnTo>
                  <a:pt x="92963"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4" name="Google Shape;1474;p55"/>
          <p:cNvSpPr/>
          <p:nvPr/>
        </p:nvSpPr>
        <p:spPr>
          <a:xfrm>
            <a:off x="6010655" y="3956303"/>
            <a:ext cx="128015" cy="111251"/>
          </a:xfrm>
          <a:custGeom>
            <a:rect b="b" l="l" r="r" t="t"/>
            <a:pathLst>
              <a:path extrusionOk="0" h="111251" w="128015">
                <a:moveTo>
                  <a:pt x="128015" y="0"/>
                </a:moveTo>
                <a:lnTo>
                  <a:pt x="126491" y="0"/>
                </a:lnTo>
                <a:lnTo>
                  <a:pt x="124967" y="4572"/>
                </a:lnTo>
                <a:lnTo>
                  <a:pt x="123444" y="9143"/>
                </a:lnTo>
                <a:lnTo>
                  <a:pt x="121920" y="18287"/>
                </a:lnTo>
                <a:lnTo>
                  <a:pt x="118872" y="24384"/>
                </a:lnTo>
                <a:lnTo>
                  <a:pt x="123444" y="18287"/>
                </a:lnTo>
                <a:lnTo>
                  <a:pt x="124967" y="9143"/>
                </a:lnTo>
                <a:lnTo>
                  <a:pt x="126491" y="4572"/>
                </a:lnTo>
                <a:lnTo>
                  <a:pt x="128015" y="0"/>
                </a:lnTo>
                <a:close/>
              </a:path>
              <a:path extrusionOk="0" h="111251" w="128015">
                <a:moveTo>
                  <a:pt x="16763" y="105155"/>
                </a:moveTo>
                <a:lnTo>
                  <a:pt x="27432" y="100584"/>
                </a:lnTo>
                <a:lnTo>
                  <a:pt x="38100" y="94487"/>
                </a:lnTo>
                <a:lnTo>
                  <a:pt x="42672" y="91439"/>
                </a:lnTo>
                <a:lnTo>
                  <a:pt x="48767" y="89915"/>
                </a:lnTo>
                <a:lnTo>
                  <a:pt x="57912" y="83819"/>
                </a:lnTo>
                <a:lnTo>
                  <a:pt x="67055" y="77724"/>
                </a:lnTo>
                <a:lnTo>
                  <a:pt x="74675" y="73151"/>
                </a:lnTo>
                <a:lnTo>
                  <a:pt x="82296" y="67055"/>
                </a:lnTo>
                <a:lnTo>
                  <a:pt x="89915" y="60960"/>
                </a:lnTo>
                <a:lnTo>
                  <a:pt x="96012" y="54863"/>
                </a:lnTo>
                <a:lnTo>
                  <a:pt x="102108" y="48767"/>
                </a:lnTo>
                <a:lnTo>
                  <a:pt x="106679" y="44196"/>
                </a:lnTo>
                <a:lnTo>
                  <a:pt x="106679" y="42672"/>
                </a:lnTo>
                <a:lnTo>
                  <a:pt x="109727" y="39624"/>
                </a:lnTo>
                <a:lnTo>
                  <a:pt x="111251" y="36575"/>
                </a:lnTo>
                <a:lnTo>
                  <a:pt x="115824" y="30479"/>
                </a:lnTo>
                <a:lnTo>
                  <a:pt x="118872" y="24384"/>
                </a:lnTo>
                <a:lnTo>
                  <a:pt x="114300" y="30479"/>
                </a:lnTo>
                <a:lnTo>
                  <a:pt x="109727" y="36575"/>
                </a:lnTo>
                <a:lnTo>
                  <a:pt x="108203" y="39624"/>
                </a:lnTo>
                <a:lnTo>
                  <a:pt x="105155" y="42672"/>
                </a:lnTo>
                <a:lnTo>
                  <a:pt x="100584" y="48767"/>
                </a:lnTo>
                <a:lnTo>
                  <a:pt x="94487" y="54863"/>
                </a:lnTo>
                <a:lnTo>
                  <a:pt x="88391" y="59436"/>
                </a:lnTo>
                <a:lnTo>
                  <a:pt x="82296" y="65531"/>
                </a:lnTo>
                <a:lnTo>
                  <a:pt x="73151" y="71627"/>
                </a:lnTo>
                <a:lnTo>
                  <a:pt x="65532" y="76200"/>
                </a:lnTo>
                <a:lnTo>
                  <a:pt x="56387" y="82296"/>
                </a:lnTo>
                <a:lnTo>
                  <a:pt x="47244" y="88391"/>
                </a:lnTo>
                <a:lnTo>
                  <a:pt x="42672" y="89915"/>
                </a:lnTo>
                <a:lnTo>
                  <a:pt x="38100" y="92963"/>
                </a:lnTo>
                <a:lnTo>
                  <a:pt x="27432" y="99060"/>
                </a:lnTo>
                <a:lnTo>
                  <a:pt x="15239" y="103631"/>
                </a:lnTo>
                <a:lnTo>
                  <a:pt x="4572" y="108203"/>
                </a:lnTo>
                <a:lnTo>
                  <a:pt x="1524" y="109727"/>
                </a:lnTo>
                <a:lnTo>
                  <a:pt x="0" y="109727"/>
                </a:lnTo>
                <a:lnTo>
                  <a:pt x="1524" y="111251"/>
                </a:lnTo>
                <a:lnTo>
                  <a:pt x="4572" y="109727"/>
                </a:lnTo>
                <a:lnTo>
                  <a:pt x="16763" y="10515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5" name="Google Shape;1475;p55"/>
          <p:cNvSpPr/>
          <p:nvPr/>
        </p:nvSpPr>
        <p:spPr>
          <a:xfrm>
            <a:off x="5939027" y="3956303"/>
            <a:ext cx="105155" cy="88391"/>
          </a:xfrm>
          <a:custGeom>
            <a:rect b="b" l="l" r="r" t="t"/>
            <a:pathLst>
              <a:path extrusionOk="0" h="88391" w="105155">
                <a:moveTo>
                  <a:pt x="51815" y="60960"/>
                </a:moveTo>
                <a:lnTo>
                  <a:pt x="64007" y="53339"/>
                </a:lnTo>
                <a:lnTo>
                  <a:pt x="74675" y="45719"/>
                </a:lnTo>
                <a:lnTo>
                  <a:pt x="83819" y="36575"/>
                </a:lnTo>
                <a:lnTo>
                  <a:pt x="92963" y="27431"/>
                </a:lnTo>
                <a:lnTo>
                  <a:pt x="99059" y="18287"/>
                </a:lnTo>
                <a:lnTo>
                  <a:pt x="102107" y="9143"/>
                </a:lnTo>
                <a:lnTo>
                  <a:pt x="103631" y="9143"/>
                </a:lnTo>
                <a:lnTo>
                  <a:pt x="103631" y="4572"/>
                </a:lnTo>
                <a:lnTo>
                  <a:pt x="105155" y="0"/>
                </a:lnTo>
                <a:lnTo>
                  <a:pt x="103631" y="0"/>
                </a:lnTo>
                <a:lnTo>
                  <a:pt x="102107" y="3048"/>
                </a:lnTo>
                <a:lnTo>
                  <a:pt x="102107" y="6096"/>
                </a:lnTo>
                <a:lnTo>
                  <a:pt x="100583" y="9143"/>
                </a:lnTo>
                <a:lnTo>
                  <a:pt x="102107" y="7619"/>
                </a:lnTo>
                <a:lnTo>
                  <a:pt x="97535" y="18287"/>
                </a:lnTo>
                <a:lnTo>
                  <a:pt x="91439" y="25908"/>
                </a:lnTo>
                <a:lnTo>
                  <a:pt x="83819" y="35051"/>
                </a:lnTo>
                <a:lnTo>
                  <a:pt x="74675" y="44196"/>
                </a:lnTo>
                <a:lnTo>
                  <a:pt x="64007" y="51815"/>
                </a:lnTo>
                <a:lnTo>
                  <a:pt x="51815" y="60960"/>
                </a:lnTo>
                <a:close/>
              </a:path>
              <a:path extrusionOk="0" h="88391" w="105155">
                <a:moveTo>
                  <a:pt x="0" y="88391"/>
                </a:moveTo>
                <a:lnTo>
                  <a:pt x="3048" y="86867"/>
                </a:lnTo>
                <a:lnTo>
                  <a:pt x="1524" y="86867"/>
                </a:lnTo>
                <a:lnTo>
                  <a:pt x="4572" y="85343"/>
                </a:lnTo>
                <a:lnTo>
                  <a:pt x="6095" y="83819"/>
                </a:lnTo>
                <a:lnTo>
                  <a:pt x="4572" y="83819"/>
                </a:lnTo>
                <a:lnTo>
                  <a:pt x="1524" y="85343"/>
                </a:lnTo>
                <a:lnTo>
                  <a:pt x="0" y="86867"/>
                </a:lnTo>
                <a:lnTo>
                  <a:pt x="0" y="88391"/>
                </a:lnTo>
                <a:close/>
              </a:path>
              <a:path extrusionOk="0" h="88391" w="105155">
                <a:moveTo>
                  <a:pt x="6095" y="83819"/>
                </a:moveTo>
                <a:lnTo>
                  <a:pt x="22860" y="77724"/>
                </a:lnTo>
                <a:lnTo>
                  <a:pt x="38099" y="70103"/>
                </a:lnTo>
                <a:lnTo>
                  <a:pt x="51815" y="60960"/>
                </a:lnTo>
                <a:lnTo>
                  <a:pt x="38099" y="68579"/>
                </a:lnTo>
                <a:lnTo>
                  <a:pt x="22860" y="76200"/>
                </a:lnTo>
                <a:lnTo>
                  <a:pt x="6095" y="838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6" name="Google Shape;1476;p55"/>
          <p:cNvSpPr/>
          <p:nvPr/>
        </p:nvSpPr>
        <p:spPr>
          <a:xfrm>
            <a:off x="6009131" y="4066031"/>
            <a:ext cx="0" cy="1524"/>
          </a:xfrm>
          <a:custGeom>
            <a:rect b="b" l="l" r="r" t="t"/>
            <a:pathLst>
              <a:path extrusionOk="0" h="1524" w="120000">
                <a:moveTo>
                  <a:pt x="0" y="0"/>
                </a:moveTo>
                <a:lnTo>
                  <a:pt x="0" y="152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7" name="Google Shape;1477;p55"/>
          <p:cNvSpPr/>
          <p:nvPr/>
        </p:nvSpPr>
        <p:spPr>
          <a:xfrm>
            <a:off x="5689091" y="4066031"/>
            <a:ext cx="320039" cy="54863"/>
          </a:xfrm>
          <a:custGeom>
            <a:rect b="b" l="l" r="r" t="t"/>
            <a:pathLst>
              <a:path extrusionOk="0" h="54863" w="320039">
                <a:moveTo>
                  <a:pt x="1524" y="54863"/>
                </a:moveTo>
                <a:lnTo>
                  <a:pt x="22860" y="54863"/>
                </a:lnTo>
                <a:lnTo>
                  <a:pt x="45720" y="53339"/>
                </a:lnTo>
                <a:lnTo>
                  <a:pt x="67055" y="51815"/>
                </a:lnTo>
                <a:lnTo>
                  <a:pt x="88391" y="50291"/>
                </a:lnTo>
                <a:lnTo>
                  <a:pt x="108203" y="48768"/>
                </a:lnTo>
                <a:lnTo>
                  <a:pt x="129539" y="47244"/>
                </a:lnTo>
                <a:lnTo>
                  <a:pt x="149351" y="44196"/>
                </a:lnTo>
                <a:lnTo>
                  <a:pt x="169163" y="41148"/>
                </a:lnTo>
                <a:lnTo>
                  <a:pt x="187451" y="38100"/>
                </a:lnTo>
                <a:lnTo>
                  <a:pt x="207263" y="35051"/>
                </a:lnTo>
                <a:lnTo>
                  <a:pt x="225551" y="30480"/>
                </a:lnTo>
                <a:lnTo>
                  <a:pt x="243839" y="25908"/>
                </a:lnTo>
                <a:lnTo>
                  <a:pt x="260603" y="21336"/>
                </a:lnTo>
                <a:lnTo>
                  <a:pt x="278891" y="16763"/>
                </a:lnTo>
                <a:lnTo>
                  <a:pt x="295655" y="10668"/>
                </a:lnTo>
                <a:lnTo>
                  <a:pt x="312419" y="4572"/>
                </a:lnTo>
                <a:lnTo>
                  <a:pt x="320039" y="1524"/>
                </a:lnTo>
                <a:lnTo>
                  <a:pt x="320039" y="0"/>
                </a:lnTo>
                <a:lnTo>
                  <a:pt x="310895" y="3048"/>
                </a:lnTo>
                <a:lnTo>
                  <a:pt x="294131" y="9144"/>
                </a:lnTo>
                <a:lnTo>
                  <a:pt x="277367" y="15239"/>
                </a:lnTo>
                <a:lnTo>
                  <a:pt x="260603" y="19812"/>
                </a:lnTo>
                <a:lnTo>
                  <a:pt x="243839" y="24384"/>
                </a:lnTo>
                <a:lnTo>
                  <a:pt x="225551" y="28956"/>
                </a:lnTo>
                <a:lnTo>
                  <a:pt x="205739" y="33527"/>
                </a:lnTo>
                <a:lnTo>
                  <a:pt x="187451" y="36575"/>
                </a:lnTo>
                <a:lnTo>
                  <a:pt x="169163" y="39624"/>
                </a:lnTo>
                <a:lnTo>
                  <a:pt x="149351" y="42672"/>
                </a:lnTo>
                <a:lnTo>
                  <a:pt x="129539" y="45720"/>
                </a:lnTo>
                <a:lnTo>
                  <a:pt x="108203" y="47244"/>
                </a:lnTo>
                <a:lnTo>
                  <a:pt x="88391" y="48768"/>
                </a:lnTo>
                <a:lnTo>
                  <a:pt x="67055" y="50291"/>
                </a:lnTo>
                <a:lnTo>
                  <a:pt x="45720" y="51815"/>
                </a:lnTo>
                <a:lnTo>
                  <a:pt x="22860" y="53339"/>
                </a:lnTo>
                <a:lnTo>
                  <a:pt x="0" y="53339"/>
                </a:lnTo>
                <a:lnTo>
                  <a:pt x="1524" y="5486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8" name="Google Shape;1478;p55"/>
          <p:cNvSpPr/>
          <p:nvPr/>
        </p:nvSpPr>
        <p:spPr>
          <a:xfrm>
            <a:off x="6009131" y="4066793"/>
            <a:ext cx="1524" cy="0"/>
          </a:xfrm>
          <a:custGeom>
            <a:rect b="b" l="l" r="r" t="t"/>
            <a:pathLst>
              <a:path extrusionOk="0" h="120000" w="1524">
                <a:moveTo>
                  <a:pt x="0" y="0"/>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9" name="Google Shape;1479;p55"/>
          <p:cNvSpPr/>
          <p:nvPr/>
        </p:nvSpPr>
        <p:spPr>
          <a:xfrm>
            <a:off x="5689091" y="4093463"/>
            <a:ext cx="394715" cy="67055"/>
          </a:xfrm>
          <a:custGeom>
            <a:rect b="b" l="l" r="r" t="t"/>
            <a:pathLst>
              <a:path extrusionOk="0" h="67055" w="394715">
                <a:moveTo>
                  <a:pt x="1524" y="67055"/>
                </a:moveTo>
                <a:lnTo>
                  <a:pt x="28955" y="67055"/>
                </a:lnTo>
                <a:lnTo>
                  <a:pt x="56387" y="65531"/>
                </a:lnTo>
                <a:lnTo>
                  <a:pt x="70103" y="65531"/>
                </a:lnTo>
                <a:lnTo>
                  <a:pt x="83820" y="64007"/>
                </a:lnTo>
                <a:lnTo>
                  <a:pt x="111251" y="62483"/>
                </a:lnTo>
                <a:lnTo>
                  <a:pt x="137160" y="59436"/>
                </a:lnTo>
                <a:lnTo>
                  <a:pt x="149351" y="57912"/>
                </a:lnTo>
                <a:lnTo>
                  <a:pt x="155448" y="57912"/>
                </a:lnTo>
                <a:lnTo>
                  <a:pt x="163067" y="56387"/>
                </a:lnTo>
                <a:lnTo>
                  <a:pt x="188975" y="53339"/>
                </a:lnTo>
                <a:lnTo>
                  <a:pt x="201167" y="51815"/>
                </a:lnTo>
                <a:lnTo>
                  <a:pt x="213360" y="50291"/>
                </a:lnTo>
                <a:lnTo>
                  <a:pt x="225551" y="47243"/>
                </a:lnTo>
                <a:lnTo>
                  <a:pt x="228600" y="47243"/>
                </a:lnTo>
                <a:lnTo>
                  <a:pt x="231648" y="45719"/>
                </a:lnTo>
                <a:lnTo>
                  <a:pt x="237743" y="45719"/>
                </a:lnTo>
                <a:lnTo>
                  <a:pt x="262127" y="41148"/>
                </a:lnTo>
                <a:lnTo>
                  <a:pt x="266700" y="39624"/>
                </a:lnTo>
                <a:lnTo>
                  <a:pt x="269748" y="38100"/>
                </a:lnTo>
                <a:lnTo>
                  <a:pt x="272796" y="38100"/>
                </a:lnTo>
                <a:lnTo>
                  <a:pt x="284987" y="35051"/>
                </a:lnTo>
                <a:lnTo>
                  <a:pt x="307847" y="28955"/>
                </a:lnTo>
                <a:lnTo>
                  <a:pt x="330707" y="22859"/>
                </a:lnTo>
                <a:lnTo>
                  <a:pt x="341375" y="19812"/>
                </a:lnTo>
                <a:lnTo>
                  <a:pt x="352043" y="16763"/>
                </a:lnTo>
                <a:lnTo>
                  <a:pt x="373379" y="9143"/>
                </a:lnTo>
                <a:lnTo>
                  <a:pt x="384047" y="4571"/>
                </a:lnTo>
                <a:lnTo>
                  <a:pt x="388619" y="3048"/>
                </a:lnTo>
                <a:lnTo>
                  <a:pt x="394715" y="1524"/>
                </a:lnTo>
                <a:lnTo>
                  <a:pt x="393191" y="0"/>
                </a:lnTo>
                <a:lnTo>
                  <a:pt x="388619" y="1524"/>
                </a:lnTo>
                <a:lnTo>
                  <a:pt x="382523" y="3048"/>
                </a:lnTo>
                <a:lnTo>
                  <a:pt x="373379" y="7619"/>
                </a:lnTo>
                <a:lnTo>
                  <a:pt x="352043" y="15239"/>
                </a:lnTo>
                <a:lnTo>
                  <a:pt x="339851" y="18287"/>
                </a:lnTo>
                <a:lnTo>
                  <a:pt x="329183" y="21336"/>
                </a:lnTo>
                <a:lnTo>
                  <a:pt x="307847" y="27431"/>
                </a:lnTo>
                <a:lnTo>
                  <a:pt x="284987" y="33527"/>
                </a:lnTo>
                <a:lnTo>
                  <a:pt x="272796" y="36575"/>
                </a:lnTo>
                <a:lnTo>
                  <a:pt x="269748" y="36575"/>
                </a:lnTo>
                <a:lnTo>
                  <a:pt x="266700" y="38100"/>
                </a:lnTo>
                <a:lnTo>
                  <a:pt x="260603" y="39624"/>
                </a:lnTo>
                <a:lnTo>
                  <a:pt x="237743" y="44195"/>
                </a:lnTo>
                <a:lnTo>
                  <a:pt x="231648" y="44195"/>
                </a:lnTo>
                <a:lnTo>
                  <a:pt x="228600" y="45719"/>
                </a:lnTo>
                <a:lnTo>
                  <a:pt x="225551" y="45719"/>
                </a:lnTo>
                <a:lnTo>
                  <a:pt x="213360" y="48767"/>
                </a:lnTo>
                <a:lnTo>
                  <a:pt x="199643" y="50291"/>
                </a:lnTo>
                <a:lnTo>
                  <a:pt x="187451" y="51815"/>
                </a:lnTo>
                <a:lnTo>
                  <a:pt x="163067" y="54863"/>
                </a:lnTo>
                <a:lnTo>
                  <a:pt x="155448" y="56387"/>
                </a:lnTo>
                <a:lnTo>
                  <a:pt x="149351" y="56387"/>
                </a:lnTo>
                <a:lnTo>
                  <a:pt x="137160" y="57912"/>
                </a:lnTo>
                <a:lnTo>
                  <a:pt x="111251" y="60959"/>
                </a:lnTo>
                <a:lnTo>
                  <a:pt x="83820" y="62483"/>
                </a:lnTo>
                <a:lnTo>
                  <a:pt x="70103" y="64007"/>
                </a:lnTo>
                <a:lnTo>
                  <a:pt x="56387" y="64007"/>
                </a:lnTo>
                <a:lnTo>
                  <a:pt x="28955" y="65531"/>
                </a:lnTo>
                <a:lnTo>
                  <a:pt x="0" y="65531"/>
                </a:lnTo>
                <a:lnTo>
                  <a:pt x="1524" y="6705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0" name="Google Shape;1480;p55"/>
          <p:cNvSpPr/>
          <p:nvPr/>
        </p:nvSpPr>
        <p:spPr>
          <a:xfrm>
            <a:off x="6009131" y="4066031"/>
            <a:ext cx="74675" cy="28956"/>
          </a:xfrm>
          <a:custGeom>
            <a:rect b="b" l="l" r="r" t="t"/>
            <a:pathLst>
              <a:path extrusionOk="0" h="28956" w="74675">
                <a:moveTo>
                  <a:pt x="74675" y="28956"/>
                </a:moveTo>
                <a:lnTo>
                  <a:pt x="74675" y="27432"/>
                </a:lnTo>
                <a:lnTo>
                  <a:pt x="0" y="0"/>
                </a:lnTo>
                <a:lnTo>
                  <a:pt x="0" y="1524"/>
                </a:lnTo>
                <a:lnTo>
                  <a:pt x="74675" y="2895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1" name="Google Shape;1481;p55"/>
          <p:cNvSpPr/>
          <p:nvPr/>
        </p:nvSpPr>
        <p:spPr>
          <a:xfrm>
            <a:off x="5689091" y="4117847"/>
            <a:ext cx="461771" cy="80772"/>
          </a:xfrm>
          <a:custGeom>
            <a:rect b="b" l="l" r="r" t="t"/>
            <a:pathLst>
              <a:path extrusionOk="0" h="80772" w="461771">
                <a:moveTo>
                  <a:pt x="1524" y="80772"/>
                </a:moveTo>
                <a:lnTo>
                  <a:pt x="16763" y="80772"/>
                </a:lnTo>
                <a:lnTo>
                  <a:pt x="32003" y="79248"/>
                </a:lnTo>
                <a:lnTo>
                  <a:pt x="62484" y="79248"/>
                </a:lnTo>
                <a:lnTo>
                  <a:pt x="92963" y="77724"/>
                </a:lnTo>
                <a:lnTo>
                  <a:pt x="108203" y="76200"/>
                </a:lnTo>
                <a:lnTo>
                  <a:pt x="123443" y="74675"/>
                </a:lnTo>
                <a:lnTo>
                  <a:pt x="137160" y="73152"/>
                </a:lnTo>
                <a:lnTo>
                  <a:pt x="152400" y="73152"/>
                </a:lnTo>
                <a:lnTo>
                  <a:pt x="166115" y="71628"/>
                </a:lnTo>
                <a:lnTo>
                  <a:pt x="181355" y="70104"/>
                </a:lnTo>
                <a:lnTo>
                  <a:pt x="195072" y="67056"/>
                </a:lnTo>
                <a:lnTo>
                  <a:pt x="208787" y="65532"/>
                </a:lnTo>
                <a:lnTo>
                  <a:pt x="237743" y="62484"/>
                </a:lnTo>
                <a:lnTo>
                  <a:pt x="251460" y="59436"/>
                </a:lnTo>
                <a:lnTo>
                  <a:pt x="263651" y="56387"/>
                </a:lnTo>
                <a:lnTo>
                  <a:pt x="271272" y="54864"/>
                </a:lnTo>
                <a:lnTo>
                  <a:pt x="277367" y="54864"/>
                </a:lnTo>
                <a:lnTo>
                  <a:pt x="291083" y="51816"/>
                </a:lnTo>
                <a:lnTo>
                  <a:pt x="303275" y="48768"/>
                </a:lnTo>
                <a:lnTo>
                  <a:pt x="316991" y="45720"/>
                </a:lnTo>
                <a:lnTo>
                  <a:pt x="342899" y="39624"/>
                </a:lnTo>
                <a:lnTo>
                  <a:pt x="367283" y="32004"/>
                </a:lnTo>
                <a:lnTo>
                  <a:pt x="379475" y="28956"/>
                </a:lnTo>
                <a:lnTo>
                  <a:pt x="391667" y="24384"/>
                </a:lnTo>
                <a:lnTo>
                  <a:pt x="414527" y="16764"/>
                </a:lnTo>
                <a:lnTo>
                  <a:pt x="420623" y="13716"/>
                </a:lnTo>
                <a:lnTo>
                  <a:pt x="426719" y="12192"/>
                </a:lnTo>
                <a:lnTo>
                  <a:pt x="438911" y="9144"/>
                </a:lnTo>
                <a:lnTo>
                  <a:pt x="461771" y="1524"/>
                </a:lnTo>
                <a:lnTo>
                  <a:pt x="460247" y="0"/>
                </a:lnTo>
                <a:lnTo>
                  <a:pt x="437387" y="7620"/>
                </a:lnTo>
                <a:lnTo>
                  <a:pt x="425195" y="10668"/>
                </a:lnTo>
                <a:lnTo>
                  <a:pt x="420623" y="12192"/>
                </a:lnTo>
                <a:lnTo>
                  <a:pt x="414527" y="15240"/>
                </a:lnTo>
                <a:lnTo>
                  <a:pt x="390143" y="22860"/>
                </a:lnTo>
                <a:lnTo>
                  <a:pt x="377951" y="27432"/>
                </a:lnTo>
                <a:lnTo>
                  <a:pt x="365759" y="30480"/>
                </a:lnTo>
                <a:lnTo>
                  <a:pt x="341375" y="38100"/>
                </a:lnTo>
                <a:lnTo>
                  <a:pt x="316991" y="44196"/>
                </a:lnTo>
                <a:lnTo>
                  <a:pt x="303275" y="47244"/>
                </a:lnTo>
                <a:lnTo>
                  <a:pt x="291083" y="50292"/>
                </a:lnTo>
                <a:lnTo>
                  <a:pt x="277367" y="51816"/>
                </a:lnTo>
                <a:lnTo>
                  <a:pt x="272796" y="53340"/>
                </a:lnTo>
                <a:lnTo>
                  <a:pt x="269748" y="53340"/>
                </a:lnTo>
                <a:lnTo>
                  <a:pt x="263651" y="54864"/>
                </a:lnTo>
                <a:lnTo>
                  <a:pt x="249936" y="57912"/>
                </a:lnTo>
                <a:lnTo>
                  <a:pt x="237743" y="60960"/>
                </a:lnTo>
                <a:lnTo>
                  <a:pt x="208787" y="64008"/>
                </a:lnTo>
                <a:lnTo>
                  <a:pt x="195072" y="65532"/>
                </a:lnTo>
                <a:lnTo>
                  <a:pt x="181355" y="68580"/>
                </a:lnTo>
                <a:lnTo>
                  <a:pt x="166115" y="70104"/>
                </a:lnTo>
                <a:lnTo>
                  <a:pt x="152400" y="71628"/>
                </a:lnTo>
                <a:lnTo>
                  <a:pt x="137160" y="71628"/>
                </a:lnTo>
                <a:lnTo>
                  <a:pt x="123443" y="73152"/>
                </a:lnTo>
                <a:lnTo>
                  <a:pt x="108203" y="74675"/>
                </a:lnTo>
                <a:lnTo>
                  <a:pt x="92963" y="76200"/>
                </a:lnTo>
                <a:lnTo>
                  <a:pt x="62484" y="77724"/>
                </a:lnTo>
                <a:lnTo>
                  <a:pt x="32003" y="77724"/>
                </a:lnTo>
                <a:lnTo>
                  <a:pt x="16763" y="79248"/>
                </a:lnTo>
                <a:lnTo>
                  <a:pt x="0" y="79248"/>
                </a:lnTo>
                <a:lnTo>
                  <a:pt x="1524" y="807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2" name="Google Shape;1482;p55"/>
          <p:cNvSpPr/>
          <p:nvPr/>
        </p:nvSpPr>
        <p:spPr>
          <a:xfrm>
            <a:off x="6149339" y="4117847"/>
            <a:ext cx="74675" cy="27432"/>
          </a:xfrm>
          <a:custGeom>
            <a:rect b="b" l="l" r="r" t="t"/>
            <a:pathLst>
              <a:path extrusionOk="0" h="27432" w="74675">
                <a:moveTo>
                  <a:pt x="73151" y="27432"/>
                </a:moveTo>
                <a:lnTo>
                  <a:pt x="74675" y="25908"/>
                </a:lnTo>
                <a:lnTo>
                  <a:pt x="1524" y="0"/>
                </a:lnTo>
                <a:lnTo>
                  <a:pt x="0" y="1524"/>
                </a:lnTo>
                <a:lnTo>
                  <a:pt x="73151" y="2743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3" name="Google Shape;1483;p55"/>
          <p:cNvSpPr/>
          <p:nvPr/>
        </p:nvSpPr>
        <p:spPr>
          <a:xfrm>
            <a:off x="6149339" y="3956303"/>
            <a:ext cx="170687" cy="163067"/>
          </a:xfrm>
          <a:custGeom>
            <a:rect b="b" l="l" r="r" t="t"/>
            <a:pathLst>
              <a:path extrusionOk="0" h="163067" w="170687">
                <a:moveTo>
                  <a:pt x="12191" y="156972"/>
                </a:moveTo>
                <a:lnTo>
                  <a:pt x="0" y="161543"/>
                </a:lnTo>
                <a:lnTo>
                  <a:pt x="1524" y="163067"/>
                </a:lnTo>
                <a:lnTo>
                  <a:pt x="12191" y="158496"/>
                </a:lnTo>
                <a:lnTo>
                  <a:pt x="30479" y="149351"/>
                </a:lnTo>
                <a:lnTo>
                  <a:pt x="39624" y="144779"/>
                </a:lnTo>
                <a:lnTo>
                  <a:pt x="42671" y="143255"/>
                </a:lnTo>
                <a:lnTo>
                  <a:pt x="48767" y="141731"/>
                </a:lnTo>
                <a:lnTo>
                  <a:pt x="64007" y="132587"/>
                </a:lnTo>
                <a:lnTo>
                  <a:pt x="79248" y="123443"/>
                </a:lnTo>
                <a:lnTo>
                  <a:pt x="92963" y="112775"/>
                </a:lnTo>
                <a:lnTo>
                  <a:pt x="79248" y="121919"/>
                </a:lnTo>
                <a:lnTo>
                  <a:pt x="64007" y="131063"/>
                </a:lnTo>
                <a:lnTo>
                  <a:pt x="47243" y="140208"/>
                </a:lnTo>
                <a:lnTo>
                  <a:pt x="42671" y="141731"/>
                </a:lnTo>
                <a:lnTo>
                  <a:pt x="41148" y="143255"/>
                </a:lnTo>
                <a:lnTo>
                  <a:pt x="38100" y="143255"/>
                </a:lnTo>
                <a:lnTo>
                  <a:pt x="28955" y="147827"/>
                </a:lnTo>
                <a:lnTo>
                  <a:pt x="12191" y="156972"/>
                </a:lnTo>
                <a:close/>
              </a:path>
              <a:path extrusionOk="0" h="163067" w="170687">
                <a:moveTo>
                  <a:pt x="111251" y="97536"/>
                </a:moveTo>
                <a:lnTo>
                  <a:pt x="105155" y="102108"/>
                </a:lnTo>
                <a:lnTo>
                  <a:pt x="92963" y="112775"/>
                </a:lnTo>
                <a:lnTo>
                  <a:pt x="106679" y="103631"/>
                </a:lnTo>
                <a:lnTo>
                  <a:pt x="112775" y="99060"/>
                </a:lnTo>
                <a:lnTo>
                  <a:pt x="114300" y="96012"/>
                </a:lnTo>
                <a:lnTo>
                  <a:pt x="111251" y="97536"/>
                </a:lnTo>
                <a:close/>
              </a:path>
              <a:path extrusionOk="0" h="163067" w="170687">
                <a:moveTo>
                  <a:pt x="114300" y="96012"/>
                </a:moveTo>
                <a:lnTo>
                  <a:pt x="117348" y="94487"/>
                </a:lnTo>
                <a:lnTo>
                  <a:pt x="128015" y="85343"/>
                </a:lnTo>
                <a:lnTo>
                  <a:pt x="129539" y="85343"/>
                </a:lnTo>
                <a:lnTo>
                  <a:pt x="131063" y="82296"/>
                </a:lnTo>
                <a:lnTo>
                  <a:pt x="132587" y="79248"/>
                </a:lnTo>
                <a:lnTo>
                  <a:pt x="137160" y="74675"/>
                </a:lnTo>
                <a:lnTo>
                  <a:pt x="146303" y="64008"/>
                </a:lnTo>
                <a:lnTo>
                  <a:pt x="152400" y="53339"/>
                </a:lnTo>
                <a:lnTo>
                  <a:pt x="153924" y="51815"/>
                </a:lnTo>
                <a:lnTo>
                  <a:pt x="155448" y="48767"/>
                </a:lnTo>
                <a:lnTo>
                  <a:pt x="158495" y="44196"/>
                </a:lnTo>
                <a:lnTo>
                  <a:pt x="163067" y="32003"/>
                </a:lnTo>
                <a:lnTo>
                  <a:pt x="164591" y="27431"/>
                </a:lnTo>
                <a:lnTo>
                  <a:pt x="166115" y="24384"/>
                </a:lnTo>
                <a:lnTo>
                  <a:pt x="166115" y="21336"/>
                </a:lnTo>
                <a:lnTo>
                  <a:pt x="169163" y="10667"/>
                </a:lnTo>
                <a:lnTo>
                  <a:pt x="170687" y="0"/>
                </a:lnTo>
                <a:lnTo>
                  <a:pt x="167639" y="0"/>
                </a:lnTo>
                <a:lnTo>
                  <a:pt x="167639" y="10667"/>
                </a:lnTo>
                <a:lnTo>
                  <a:pt x="164591" y="21336"/>
                </a:lnTo>
                <a:lnTo>
                  <a:pt x="164591" y="22860"/>
                </a:lnTo>
                <a:lnTo>
                  <a:pt x="163067" y="25908"/>
                </a:lnTo>
                <a:lnTo>
                  <a:pt x="161543" y="32003"/>
                </a:lnTo>
                <a:lnTo>
                  <a:pt x="156971" y="42672"/>
                </a:lnTo>
                <a:lnTo>
                  <a:pt x="153924" y="47243"/>
                </a:lnTo>
                <a:lnTo>
                  <a:pt x="152400" y="50291"/>
                </a:lnTo>
                <a:lnTo>
                  <a:pt x="150875" y="53339"/>
                </a:lnTo>
                <a:lnTo>
                  <a:pt x="144779" y="64008"/>
                </a:lnTo>
                <a:lnTo>
                  <a:pt x="137160" y="73151"/>
                </a:lnTo>
                <a:lnTo>
                  <a:pt x="132587" y="77724"/>
                </a:lnTo>
                <a:lnTo>
                  <a:pt x="129539" y="80772"/>
                </a:lnTo>
                <a:lnTo>
                  <a:pt x="128015" y="83819"/>
                </a:lnTo>
                <a:lnTo>
                  <a:pt x="117348" y="92963"/>
                </a:lnTo>
                <a:lnTo>
                  <a:pt x="114300" y="960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4" name="Google Shape;1484;p55"/>
          <p:cNvSpPr/>
          <p:nvPr/>
        </p:nvSpPr>
        <p:spPr>
          <a:xfrm>
            <a:off x="5689091" y="4142231"/>
            <a:ext cx="536447" cy="96012"/>
          </a:xfrm>
          <a:prstGeom prst="rect">
            <a:avLst/>
          </a:prstGeom>
          <a:blipFill rotWithShape="1">
            <a:blip r:embed="rId5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5" name="Google Shape;1485;p55"/>
          <p:cNvSpPr/>
          <p:nvPr/>
        </p:nvSpPr>
        <p:spPr>
          <a:xfrm>
            <a:off x="5690615" y="4143755"/>
            <a:ext cx="533399" cy="92963"/>
          </a:xfrm>
          <a:custGeom>
            <a:rect b="b" l="l" r="r" t="t"/>
            <a:pathLst>
              <a:path extrusionOk="0" h="92963" w="533399">
                <a:moveTo>
                  <a:pt x="384047" y="48767"/>
                </a:moveTo>
                <a:lnTo>
                  <a:pt x="399287" y="45720"/>
                </a:lnTo>
                <a:lnTo>
                  <a:pt x="426719" y="36575"/>
                </a:lnTo>
                <a:lnTo>
                  <a:pt x="429767" y="36575"/>
                </a:lnTo>
                <a:lnTo>
                  <a:pt x="434339" y="35051"/>
                </a:lnTo>
                <a:lnTo>
                  <a:pt x="440435" y="33527"/>
                </a:lnTo>
                <a:lnTo>
                  <a:pt x="455675" y="28956"/>
                </a:lnTo>
                <a:lnTo>
                  <a:pt x="469391" y="24384"/>
                </a:lnTo>
                <a:lnTo>
                  <a:pt x="475487" y="21336"/>
                </a:lnTo>
                <a:lnTo>
                  <a:pt x="483107" y="19812"/>
                </a:lnTo>
                <a:lnTo>
                  <a:pt x="509015" y="9144"/>
                </a:lnTo>
                <a:lnTo>
                  <a:pt x="533399" y="0"/>
                </a:lnTo>
                <a:lnTo>
                  <a:pt x="0" y="92963"/>
                </a:lnTo>
                <a:lnTo>
                  <a:pt x="44196" y="92963"/>
                </a:lnTo>
                <a:lnTo>
                  <a:pt x="48767" y="91439"/>
                </a:lnTo>
                <a:lnTo>
                  <a:pt x="71627" y="91439"/>
                </a:lnTo>
                <a:lnTo>
                  <a:pt x="108203" y="89915"/>
                </a:lnTo>
                <a:lnTo>
                  <a:pt x="124967" y="88391"/>
                </a:lnTo>
                <a:lnTo>
                  <a:pt x="143255" y="86867"/>
                </a:lnTo>
                <a:lnTo>
                  <a:pt x="176784" y="83820"/>
                </a:lnTo>
                <a:lnTo>
                  <a:pt x="193548" y="82296"/>
                </a:lnTo>
                <a:lnTo>
                  <a:pt x="202691" y="80772"/>
                </a:lnTo>
                <a:lnTo>
                  <a:pt x="210312" y="80772"/>
                </a:lnTo>
                <a:lnTo>
                  <a:pt x="219455" y="79248"/>
                </a:lnTo>
                <a:lnTo>
                  <a:pt x="227075" y="77724"/>
                </a:lnTo>
                <a:lnTo>
                  <a:pt x="243839" y="76200"/>
                </a:lnTo>
                <a:lnTo>
                  <a:pt x="277367" y="71627"/>
                </a:lnTo>
                <a:lnTo>
                  <a:pt x="292607" y="68579"/>
                </a:lnTo>
                <a:lnTo>
                  <a:pt x="307847" y="65532"/>
                </a:lnTo>
                <a:lnTo>
                  <a:pt x="338327" y="59436"/>
                </a:lnTo>
                <a:lnTo>
                  <a:pt x="368807" y="53339"/>
                </a:lnTo>
                <a:lnTo>
                  <a:pt x="376427" y="50291"/>
                </a:lnTo>
                <a:lnTo>
                  <a:pt x="379475" y="50291"/>
                </a:lnTo>
                <a:lnTo>
                  <a:pt x="384047" y="4876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6" name="Google Shape;1486;p55"/>
          <p:cNvSpPr/>
          <p:nvPr/>
        </p:nvSpPr>
        <p:spPr>
          <a:xfrm>
            <a:off x="5689091" y="4142231"/>
            <a:ext cx="536447" cy="96012"/>
          </a:xfrm>
          <a:prstGeom prst="rect">
            <a:avLst/>
          </a:prstGeom>
          <a:blipFill rotWithShape="1">
            <a:blip r:embed="rId5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7" name="Google Shape;1487;p55"/>
          <p:cNvSpPr/>
          <p:nvPr/>
        </p:nvSpPr>
        <p:spPr>
          <a:xfrm>
            <a:off x="6222491" y="3956303"/>
            <a:ext cx="190500" cy="188975"/>
          </a:xfrm>
          <a:custGeom>
            <a:rect b="b" l="l" r="r" t="t"/>
            <a:pathLst>
              <a:path extrusionOk="0" h="188975" w="190500">
                <a:moveTo>
                  <a:pt x="1524" y="188975"/>
                </a:moveTo>
                <a:lnTo>
                  <a:pt x="4572" y="185927"/>
                </a:lnTo>
                <a:lnTo>
                  <a:pt x="27431" y="175260"/>
                </a:lnTo>
                <a:lnTo>
                  <a:pt x="36575" y="170687"/>
                </a:lnTo>
                <a:lnTo>
                  <a:pt x="47243" y="166115"/>
                </a:lnTo>
                <a:lnTo>
                  <a:pt x="56387" y="160019"/>
                </a:lnTo>
                <a:lnTo>
                  <a:pt x="62484" y="156972"/>
                </a:lnTo>
                <a:lnTo>
                  <a:pt x="67055" y="155448"/>
                </a:lnTo>
                <a:lnTo>
                  <a:pt x="85343" y="144779"/>
                </a:lnTo>
                <a:lnTo>
                  <a:pt x="92963" y="138684"/>
                </a:lnTo>
                <a:lnTo>
                  <a:pt x="102108" y="132587"/>
                </a:lnTo>
                <a:lnTo>
                  <a:pt x="117348" y="121919"/>
                </a:lnTo>
                <a:lnTo>
                  <a:pt x="131063" y="111251"/>
                </a:lnTo>
                <a:lnTo>
                  <a:pt x="137160" y="105155"/>
                </a:lnTo>
                <a:lnTo>
                  <a:pt x="143255" y="99060"/>
                </a:lnTo>
                <a:lnTo>
                  <a:pt x="153924" y="88391"/>
                </a:lnTo>
                <a:lnTo>
                  <a:pt x="163067" y="76200"/>
                </a:lnTo>
                <a:lnTo>
                  <a:pt x="167639" y="70103"/>
                </a:lnTo>
                <a:lnTo>
                  <a:pt x="170687" y="64008"/>
                </a:lnTo>
                <a:lnTo>
                  <a:pt x="175260" y="57912"/>
                </a:lnTo>
                <a:lnTo>
                  <a:pt x="178308" y="51815"/>
                </a:lnTo>
                <a:lnTo>
                  <a:pt x="179831" y="44196"/>
                </a:lnTo>
                <a:lnTo>
                  <a:pt x="182879" y="38100"/>
                </a:lnTo>
                <a:lnTo>
                  <a:pt x="184403" y="32003"/>
                </a:lnTo>
                <a:lnTo>
                  <a:pt x="185927" y="28955"/>
                </a:lnTo>
                <a:lnTo>
                  <a:pt x="187451" y="25908"/>
                </a:lnTo>
                <a:lnTo>
                  <a:pt x="188975" y="12191"/>
                </a:lnTo>
                <a:lnTo>
                  <a:pt x="190500" y="0"/>
                </a:lnTo>
                <a:lnTo>
                  <a:pt x="188975" y="0"/>
                </a:lnTo>
                <a:lnTo>
                  <a:pt x="187451" y="12191"/>
                </a:lnTo>
                <a:lnTo>
                  <a:pt x="185927" y="25908"/>
                </a:lnTo>
                <a:lnTo>
                  <a:pt x="185927" y="24384"/>
                </a:lnTo>
                <a:lnTo>
                  <a:pt x="184403" y="27431"/>
                </a:lnTo>
                <a:lnTo>
                  <a:pt x="182879" y="32003"/>
                </a:lnTo>
                <a:lnTo>
                  <a:pt x="181355" y="38100"/>
                </a:lnTo>
                <a:lnTo>
                  <a:pt x="178308" y="44196"/>
                </a:lnTo>
                <a:lnTo>
                  <a:pt x="176784" y="50291"/>
                </a:lnTo>
                <a:lnTo>
                  <a:pt x="173736" y="56387"/>
                </a:lnTo>
                <a:lnTo>
                  <a:pt x="170687" y="62484"/>
                </a:lnTo>
                <a:lnTo>
                  <a:pt x="166115" y="68579"/>
                </a:lnTo>
                <a:lnTo>
                  <a:pt x="161543" y="74675"/>
                </a:lnTo>
                <a:lnTo>
                  <a:pt x="152400" y="86867"/>
                </a:lnTo>
                <a:lnTo>
                  <a:pt x="141731" y="99060"/>
                </a:lnTo>
                <a:lnTo>
                  <a:pt x="135636" y="103631"/>
                </a:lnTo>
                <a:lnTo>
                  <a:pt x="129539" y="109727"/>
                </a:lnTo>
                <a:lnTo>
                  <a:pt x="115824" y="120396"/>
                </a:lnTo>
                <a:lnTo>
                  <a:pt x="100584" y="132587"/>
                </a:lnTo>
                <a:lnTo>
                  <a:pt x="92963" y="137160"/>
                </a:lnTo>
                <a:lnTo>
                  <a:pt x="83819" y="143255"/>
                </a:lnTo>
                <a:lnTo>
                  <a:pt x="67055" y="153924"/>
                </a:lnTo>
                <a:lnTo>
                  <a:pt x="60960" y="155448"/>
                </a:lnTo>
                <a:lnTo>
                  <a:pt x="56387" y="158496"/>
                </a:lnTo>
                <a:lnTo>
                  <a:pt x="47243" y="164591"/>
                </a:lnTo>
                <a:lnTo>
                  <a:pt x="36575" y="169163"/>
                </a:lnTo>
                <a:lnTo>
                  <a:pt x="25908" y="173736"/>
                </a:lnTo>
                <a:lnTo>
                  <a:pt x="4572" y="184403"/>
                </a:lnTo>
                <a:lnTo>
                  <a:pt x="0" y="187451"/>
                </a:lnTo>
                <a:lnTo>
                  <a:pt x="1524" y="1889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8" name="Google Shape;1488;p55"/>
          <p:cNvSpPr/>
          <p:nvPr/>
        </p:nvSpPr>
        <p:spPr>
          <a:xfrm>
            <a:off x="6083807" y="4093463"/>
            <a:ext cx="67056" cy="25907"/>
          </a:xfrm>
          <a:custGeom>
            <a:rect b="b" l="l" r="r" t="t"/>
            <a:pathLst>
              <a:path extrusionOk="0" h="25907" w="67056">
                <a:moveTo>
                  <a:pt x="0" y="0"/>
                </a:moveTo>
                <a:lnTo>
                  <a:pt x="0" y="1524"/>
                </a:lnTo>
                <a:lnTo>
                  <a:pt x="65532" y="25907"/>
                </a:lnTo>
                <a:lnTo>
                  <a:pt x="67056" y="24383"/>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9" name="Google Shape;1489;p55"/>
          <p:cNvSpPr/>
          <p:nvPr/>
        </p:nvSpPr>
        <p:spPr>
          <a:xfrm>
            <a:off x="6083807" y="3956303"/>
            <a:ext cx="147827" cy="138684"/>
          </a:xfrm>
          <a:custGeom>
            <a:rect b="b" l="l" r="r" t="t"/>
            <a:pathLst>
              <a:path extrusionOk="0" h="138684" w="147827">
                <a:moveTo>
                  <a:pt x="102108" y="77724"/>
                </a:moveTo>
                <a:lnTo>
                  <a:pt x="106680" y="74675"/>
                </a:lnTo>
                <a:lnTo>
                  <a:pt x="115824" y="65531"/>
                </a:lnTo>
                <a:lnTo>
                  <a:pt x="118872" y="60960"/>
                </a:lnTo>
                <a:lnTo>
                  <a:pt x="123444" y="56387"/>
                </a:lnTo>
                <a:lnTo>
                  <a:pt x="126492" y="51815"/>
                </a:lnTo>
                <a:lnTo>
                  <a:pt x="129539" y="47243"/>
                </a:lnTo>
                <a:lnTo>
                  <a:pt x="135636" y="38100"/>
                </a:lnTo>
                <a:lnTo>
                  <a:pt x="140208" y="28955"/>
                </a:lnTo>
                <a:lnTo>
                  <a:pt x="143256" y="18287"/>
                </a:lnTo>
                <a:lnTo>
                  <a:pt x="144780" y="13715"/>
                </a:lnTo>
                <a:lnTo>
                  <a:pt x="144780" y="10667"/>
                </a:lnTo>
                <a:lnTo>
                  <a:pt x="146303" y="9143"/>
                </a:lnTo>
                <a:lnTo>
                  <a:pt x="147827" y="0"/>
                </a:lnTo>
                <a:lnTo>
                  <a:pt x="146303" y="0"/>
                </a:lnTo>
                <a:lnTo>
                  <a:pt x="144780" y="9143"/>
                </a:lnTo>
                <a:lnTo>
                  <a:pt x="143256" y="10667"/>
                </a:lnTo>
                <a:lnTo>
                  <a:pt x="143256" y="13715"/>
                </a:lnTo>
                <a:lnTo>
                  <a:pt x="141732" y="18287"/>
                </a:lnTo>
                <a:lnTo>
                  <a:pt x="138684" y="27431"/>
                </a:lnTo>
                <a:lnTo>
                  <a:pt x="134112" y="38100"/>
                </a:lnTo>
                <a:lnTo>
                  <a:pt x="134112" y="36575"/>
                </a:lnTo>
                <a:lnTo>
                  <a:pt x="128015" y="45719"/>
                </a:lnTo>
                <a:lnTo>
                  <a:pt x="124968" y="50291"/>
                </a:lnTo>
                <a:lnTo>
                  <a:pt x="121920" y="54863"/>
                </a:lnTo>
                <a:lnTo>
                  <a:pt x="118872" y="59436"/>
                </a:lnTo>
                <a:lnTo>
                  <a:pt x="114300" y="64008"/>
                </a:lnTo>
                <a:lnTo>
                  <a:pt x="106680" y="73151"/>
                </a:lnTo>
                <a:lnTo>
                  <a:pt x="100584" y="76200"/>
                </a:lnTo>
                <a:lnTo>
                  <a:pt x="96012" y="80772"/>
                </a:lnTo>
                <a:lnTo>
                  <a:pt x="85344" y="89915"/>
                </a:lnTo>
                <a:lnTo>
                  <a:pt x="79248" y="92963"/>
                </a:lnTo>
                <a:lnTo>
                  <a:pt x="76200" y="96012"/>
                </a:lnTo>
                <a:lnTo>
                  <a:pt x="73151" y="97536"/>
                </a:lnTo>
                <a:lnTo>
                  <a:pt x="60960" y="106679"/>
                </a:lnTo>
                <a:lnTo>
                  <a:pt x="53339" y="109727"/>
                </a:lnTo>
                <a:lnTo>
                  <a:pt x="47244" y="114300"/>
                </a:lnTo>
                <a:lnTo>
                  <a:pt x="54863" y="111251"/>
                </a:lnTo>
                <a:lnTo>
                  <a:pt x="62484" y="106679"/>
                </a:lnTo>
                <a:lnTo>
                  <a:pt x="74675" y="99060"/>
                </a:lnTo>
                <a:lnTo>
                  <a:pt x="77724" y="96012"/>
                </a:lnTo>
                <a:lnTo>
                  <a:pt x="80772" y="94487"/>
                </a:lnTo>
                <a:lnTo>
                  <a:pt x="86868" y="89915"/>
                </a:lnTo>
                <a:lnTo>
                  <a:pt x="97536" y="82296"/>
                </a:lnTo>
                <a:lnTo>
                  <a:pt x="102108" y="77724"/>
                </a:lnTo>
                <a:close/>
              </a:path>
              <a:path extrusionOk="0" h="138684" w="147827">
                <a:moveTo>
                  <a:pt x="47244" y="114300"/>
                </a:moveTo>
                <a:lnTo>
                  <a:pt x="32003" y="121919"/>
                </a:lnTo>
                <a:lnTo>
                  <a:pt x="24384" y="124967"/>
                </a:lnTo>
                <a:lnTo>
                  <a:pt x="16763" y="129539"/>
                </a:lnTo>
                <a:lnTo>
                  <a:pt x="0" y="137160"/>
                </a:lnTo>
                <a:lnTo>
                  <a:pt x="0" y="138684"/>
                </a:lnTo>
                <a:lnTo>
                  <a:pt x="16763" y="131063"/>
                </a:lnTo>
                <a:lnTo>
                  <a:pt x="24384" y="126491"/>
                </a:lnTo>
                <a:lnTo>
                  <a:pt x="33527" y="123443"/>
                </a:lnTo>
                <a:lnTo>
                  <a:pt x="47244" y="1143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0" name="Google Shape;1490;p55"/>
          <p:cNvSpPr/>
          <p:nvPr/>
        </p:nvSpPr>
        <p:spPr>
          <a:xfrm>
            <a:off x="6044183" y="3955541"/>
            <a:ext cx="91439" cy="0"/>
          </a:xfrm>
          <a:custGeom>
            <a:rect b="b" l="l" r="r" t="t"/>
            <a:pathLst>
              <a:path extrusionOk="0" h="120000" w="91439">
                <a:moveTo>
                  <a:pt x="0" y="0"/>
                </a:moveTo>
                <a:lnTo>
                  <a:pt x="91439"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1" name="Google Shape;1491;p55"/>
          <p:cNvSpPr/>
          <p:nvPr/>
        </p:nvSpPr>
        <p:spPr>
          <a:xfrm>
            <a:off x="5059679" y="3955541"/>
            <a:ext cx="85344" cy="0"/>
          </a:xfrm>
          <a:custGeom>
            <a:rect b="b" l="l" r="r" t="t"/>
            <a:pathLst>
              <a:path extrusionOk="0" h="120000" w="85344">
                <a:moveTo>
                  <a:pt x="0" y="0"/>
                </a:moveTo>
                <a:lnTo>
                  <a:pt x="8534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2" name="Google Shape;1492;p55"/>
          <p:cNvSpPr/>
          <p:nvPr/>
        </p:nvSpPr>
        <p:spPr>
          <a:xfrm>
            <a:off x="5689091" y="4118736"/>
            <a:ext cx="1524" cy="40894"/>
          </a:xfrm>
          <a:custGeom>
            <a:rect b="b" l="l" r="r" t="t"/>
            <a:pathLst>
              <a:path extrusionOk="0" h="40894" w="1524">
                <a:moveTo>
                  <a:pt x="0" y="40894"/>
                </a:moveTo>
                <a:lnTo>
                  <a:pt x="1524" y="40894"/>
                </a:lnTo>
                <a:lnTo>
                  <a:pt x="1524" y="0"/>
                </a:lnTo>
                <a:lnTo>
                  <a:pt x="0" y="0"/>
                </a:lnTo>
                <a:lnTo>
                  <a:pt x="0" y="4089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3" name="Google Shape;1493;p55"/>
          <p:cNvSpPr/>
          <p:nvPr/>
        </p:nvSpPr>
        <p:spPr>
          <a:xfrm>
            <a:off x="5689091" y="4196460"/>
            <a:ext cx="1524" cy="39370"/>
          </a:xfrm>
          <a:custGeom>
            <a:rect b="b" l="l" r="r" t="t"/>
            <a:pathLst>
              <a:path extrusionOk="0" h="39370" w="1524">
                <a:moveTo>
                  <a:pt x="0" y="39370"/>
                </a:moveTo>
                <a:lnTo>
                  <a:pt x="1524" y="39370"/>
                </a:lnTo>
                <a:lnTo>
                  <a:pt x="1524" y="0"/>
                </a:lnTo>
                <a:lnTo>
                  <a:pt x="0" y="0"/>
                </a:lnTo>
                <a:lnTo>
                  <a:pt x="0" y="3937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4" name="Google Shape;1494;p55"/>
          <p:cNvSpPr/>
          <p:nvPr/>
        </p:nvSpPr>
        <p:spPr>
          <a:xfrm>
            <a:off x="5689091" y="4159884"/>
            <a:ext cx="1524" cy="36322"/>
          </a:xfrm>
          <a:custGeom>
            <a:rect b="b" l="l" r="r" t="t"/>
            <a:pathLst>
              <a:path extrusionOk="0" h="36322" w="1524">
                <a:moveTo>
                  <a:pt x="0" y="36322"/>
                </a:moveTo>
                <a:lnTo>
                  <a:pt x="1524" y="36322"/>
                </a:lnTo>
                <a:lnTo>
                  <a:pt x="1524" y="0"/>
                </a:lnTo>
                <a:lnTo>
                  <a:pt x="0" y="0"/>
                </a:lnTo>
                <a:lnTo>
                  <a:pt x="0" y="3632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5" name="Google Shape;1495;p55"/>
          <p:cNvSpPr/>
          <p:nvPr/>
        </p:nvSpPr>
        <p:spPr>
          <a:xfrm>
            <a:off x="5689091" y="4082160"/>
            <a:ext cx="1524" cy="36322"/>
          </a:xfrm>
          <a:custGeom>
            <a:rect b="b" l="l" r="r" t="t"/>
            <a:pathLst>
              <a:path extrusionOk="0" h="36322" w="1524">
                <a:moveTo>
                  <a:pt x="0" y="36322"/>
                </a:moveTo>
                <a:lnTo>
                  <a:pt x="1524" y="36322"/>
                </a:lnTo>
                <a:lnTo>
                  <a:pt x="1524" y="0"/>
                </a:lnTo>
                <a:lnTo>
                  <a:pt x="0" y="0"/>
                </a:lnTo>
                <a:lnTo>
                  <a:pt x="0" y="3632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6" name="Google Shape;1496;p55"/>
          <p:cNvSpPr/>
          <p:nvPr/>
        </p:nvSpPr>
        <p:spPr>
          <a:xfrm>
            <a:off x="5689091" y="4043171"/>
            <a:ext cx="249936" cy="41148"/>
          </a:xfrm>
          <a:custGeom>
            <a:rect b="b" l="l" r="r" t="t"/>
            <a:pathLst>
              <a:path extrusionOk="0" h="41148" w="249936">
                <a:moveTo>
                  <a:pt x="1524" y="41148"/>
                </a:moveTo>
                <a:lnTo>
                  <a:pt x="18287" y="39624"/>
                </a:lnTo>
                <a:lnTo>
                  <a:pt x="36575" y="39624"/>
                </a:lnTo>
                <a:lnTo>
                  <a:pt x="53339" y="38100"/>
                </a:lnTo>
                <a:lnTo>
                  <a:pt x="70103" y="38100"/>
                </a:lnTo>
                <a:lnTo>
                  <a:pt x="86867" y="36575"/>
                </a:lnTo>
                <a:lnTo>
                  <a:pt x="103631" y="35051"/>
                </a:lnTo>
                <a:lnTo>
                  <a:pt x="118872" y="32004"/>
                </a:lnTo>
                <a:lnTo>
                  <a:pt x="128015" y="30480"/>
                </a:lnTo>
                <a:lnTo>
                  <a:pt x="135636" y="30480"/>
                </a:lnTo>
                <a:lnTo>
                  <a:pt x="150875" y="27432"/>
                </a:lnTo>
                <a:lnTo>
                  <a:pt x="166115" y="24384"/>
                </a:lnTo>
                <a:lnTo>
                  <a:pt x="172212" y="22860"/>
                </a:lnTo>
                <a:lnTo>
                  <a:pt x="179831" y="21336"/>
                </a:lnTo>
                <a:lnTo>
                  <a:pt x="187451" y="19812"/>
                </a:lnTo>
                <a:lnTo>
                  <a:pt x="195072" y="18287"/>
                </a:lnTo>
                <a:lnTo>
                  <a:pt x="208787" y="13716"/>
                </a:lnTo>
                <a:lnTo>
                  <a:pt x="224027" y="9144"/>
                </a:lnTo>
                <a:lnTo>
                  <a:pt x="236220" y="6096"/>
                </a:lnTo>
                <a:lnTo>
                  <a:pt x="249936" y="1524"/>
                </a:lnTo>
                <a:lnTo>
                  <a:pt x="249936" y="0"/>
                </a:lnTo>
                <a:lnTo>
                  <a:pt x="236220" y="4572"/>
                </a:lnTo>
                <a:lnTo>
                  <a:pt x="222503" y="7620"/>
                </a:lnTo>
                <a:lnTo>
                  <a:pt x="208787" y="12192"/>
                </a:lnTo>
                <a:lnTo>
                  <a:pt x="195072" y="16763"/>
                </a:lnTo>
                <a:lnTo>
                  <a:pt x="187451" y="18287"/>
                </a:lnTo>
                <a:lnTo>
                  <a:pt x="179831" y="19812"/>
                </a:lnTo>
                <a:lnTo>
                  <a:pt x="172212" y="21336"/>
                </a:lnTo>
                <a:lnTo>
                  <a:pt x="166115" y="22860"/>
                </a:lnTo>
                <a:lnTo>
                  <a:pt x="150875" y="25908"/>
                </a:lnTo>
                <a:lnTo>
                  <a:pt x="135636" y="28956"/>
                </a:lnTo>
                <a:lnTo>
                  <a:pt x="126491" y="28956"/>
                </a:lnTo>
                <a:lnTo>
                  <a:pt x="118872" y="30480"/>
                </a:lnTo>
                <a:lnTo>
                  <a:pt x="103631" y="33528"/>
                </a:lnTo>
                <a:lnTo>
                  <a:pt x="86867" y="35051"/>
                </a:lnTo>
                <a:lnTo>
                  <a:pt x="70103" y="36575"/>
                </a:lnTo>
                <a:lnTo>
                  <a:pt x="53339" y="36575"/>
                </a:lnTo>
                <a:lnTo>
                  <a:pt x="36575" y="38100"/>
                </a:lnTo>
                <a:lnTo>
                  <a:pt x="18287" y="38100"/>
                </a:lnTo>
                <a:lnTo>
                  <a:pt x="0" y="39624"/>
                </a:lnTo>
                <a:lnTo>
                  <a:pt x="1524" y="4114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7" name="Google Shape;1497;p55"/>
          <p:cNvSpPr/>
          <p:nvPr/>
        </p:nvSpPr>
        <p:spPr>
          <a:xfrm>
            <a:off x="5939027" y="4043171"/>
            <a:ext cx="70103" cy="24384"/>
          </a:xfrm>
          <a:custGeom>
            <a:rect b="b" l="l" r="r" t="t"/>
            <a:pathLst>
              <a:path extrusionOk="0" h="24384" w="70103">
                <a:moveTo>
                  <a:pt x="70103" y="24384"/>
                </a:moveTo>
                <a:lnTo>
                  <a:pt x="70103" y="22860"/>
                </a:lnTo>
                <a:lnTo>
                  <a:pt x="0" y="0"/>
                </a:lnTo>
                <a:lnTo>
                  <a:pt x="0" y="1524"/>
                </a:lnTo>
                <a:lnTo>
                  <a:pt x="70103" y="2438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8" name="Google Shape;1498;p55"/>
          <p:cNvSpPr/>
          <p:nvPr/>
        </p:nvSpPr>
        <p:spPr>
          <a:xfrm>
            <a:off x="6231635" y="3955541"/>
            <a:ext cx="85344" cy="0"/>
          </a:xfrm>
          <a:custGeom>
            <a:rect b="b" l="l" r="r" t="t"/>
            <a:pathLst>
              <a:path extrusionOk="0" h="120000" w="85344">
                <a:moveTo>
                  <a:pt x="0" y="0"/>
                </a:moveTo>
                <a:lnTo>
                  <a:pt x="8534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9" name="Google Shape;1499;p55"/>
          <p:cNvSpPr/>
          <p:nvPr/>
        </p:nvSpPr>
        <p:spPr>
          <a:xfrm>
            <a:off x="5175503" y="4152899"/>
            <a:ext cx="515111" cy="85343"/>
          </a:xfrm>
          <a:custGeom>
            <a:rect b="b" l="l" r="r" t="t"/>
            <a:pathLst>
              <a:path extrusionOk="0" h="85343" w="515111">
                <a:moveTo>
                  <a:pt x="515111" y="83819"/>
                </a:moveTo>
                <a:lnTo>
                  <a:pt x="512063" y="83819"/>
                </a:lnTo>
                <a:lnTo>
                  <a:pt x="473963" y="82295"/>
                </a:lnTo>
                <a:lnTo>
                  <a:pt x="435863" y="82295"/>
                </a:lnTo>
                <a:lnTo>
                  <a:pt x="400811" y="79247"/>
                </a:lnTo>
                <a:lnTo>
                  <a:pt x="365759" y="77723"/>
                </a:lnTo>
                <a:lnTo>
                  <a:pt x="330707" y="74675"/>
                </a:lnTo>
                <a:lnTo>
                  <a:pt x="295655" y="71627"/>
                </a:lnTo>
                <a:lnTo>
                  <a:pt x="263651" y="67055"/>
                </a:lnTo>
                <a:lnTo>
                  <a:pt x="231647" y="62483"/>
                </a:lnTo>
                <a:lnTo>
                  <a:pt x="198120" y="56387"/>
                </a:lnTo>
                <a:lnTo>
                  <a:pt x="167639" y="50291"/>
                </a:lnTo>
                <a:lnTo>
                  <a:pt x="138684" y="42671"/>
                </a:lnTo>
                <a:lnTo>
                  <a:pt x="109727" y="36575"/>
                </a:lnTo>
                <a:lnTo>
                  <a:pt x="80772" y="27431"/>
                </a:lnTo>
                <a:lnTo>
                  <a:pt x="53339" y="19812"/>
                </a:lnTo>
                <a:lnTo>
                  <a:pt x="25908" y="10667"/>
                </a:lnTo>
                <a:lnTo>
                  <a:pt x="0" y="0"/>
                </a:lnTo>
                <a:lnTo>
                  <a:pt x="0" y="1523"/>
                </a:lnTo>
                <a:lnTo>
                  <a:pt x="25908" y="12191"/>
                </a:lnTo>
                <a:lnTo>
                  <a:pt x="53339" y="21335"/>
                </a:lnTo>
                <a:lnTo>
                  <a:pt x="80772" y="28955"/>
                </a:lnTo>
                <a:lnTo>
                  <a:pt x="109727" y="38100"/>
                </a:lnTo>
                <a:lnTo>
                  <a:pt x="138684" y="44195"/>
                </a:lnTo>
                <a:lnTo>
                  <a:pt x="167639" y="51815"/>
                </a:lnTo>
                <a:lnTo>
                  <a:pt x="198120" y="57912"/>
                </a:lnTo>
                <a:lnTo>
                  <a:pt x="230123" y="64007"/>
                </a:lnTo>
                <a:lnTo>
                  <a:pt x="262127" y="68579"/>
                </a:lnTo>
                <a:lnTo>
                  <a:pt x="295655" y="73151"/>
                </a:lnTo>
                <a:lnTo>
                  <a:pt x="330707" y="76200"/>
                </a:lnTo>
                <a:lnTo>
                  <a:pt x="364235" y="79247"/>
                </a:lnTo>
                <a:lnTo>
                  <a:pt x="400811" y="82295"/>
                </a:lnTo>
                <a:lnTo>
                  <a:pt x="435863" y="83819"/>
                </a:lnTo>
                <a:lnTo>
                  <a:pt x="473963" y="83819"/>
                </a:lnTo>
                <a:lnTo>
                  <a:pt x="512063" y="85343"/>
                </a:lnTo>
                <a:lnTo>
                  <a:pt x="515111" y="838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0" name="Google Shape;1500;p55"/>
          <p:cNvSpPr/>
          <p:nvPr/>
        </p:nvSpPr>
        <p:spPr>
          <a:xfrm>
            <a:off x="5058155" y="3788663"/>
            <a:ext cx="161544" cy="167639"/>
          </a:xfrm>
          <a:custGeom>
            <a:rect b="b" l="l" r="r" t="t"/>
            <a:pathLst>
              <a:path extrusionOk="0" h="167639" w="161544">
                <a:moveTo>
                  <a:pt x="47244" y="71627"/>
                </a:moveTo>
                <a:lnTo>
                  <a:pt x="56387" y="64007"/>
                </a:lnTo>
                <a:lnTo>
                  <a:pt x="65532" y="54863"/>
                </a:lnTo>
                <a:lnTo>
                  <a:pt x="77724" y="47243"/>
                </a:lnTo>
                <a:lnTo>
                  <a:pt x="88391" y="39624"/>
                </a:lnTo>
                <a:lnTo>
                  <a:pt x="102108" y="32003"/>
                </a:lnTo>
                <a:lnTo>
                  <a:pt x="115824" y="22859"/>
                </a:lnTo>
                <a:lnTo>
                  <a:pt x="129539" y="16763"/>
                </a:lnTo>
                <a:lnTo>
                  <a:pt x="144779" y="9143"/>
                </a:lnTo>
                <a:lnTo>
                  <a:pt x="161544" y="1524"/>
                </a:lnTo>
                <a:lnTo>
                  <a:pt x="161544" y="0"/>
                </a:lnTo>
                <a:lnTo>
                  <a:pt x="144779" y="7619"/>
                </a:lnTo>
                <a:lnTo>
                  <a:pt x="129539" y="15239"/>
                </a:lnTo>
                <a:lnTo>
                  <a:pt x="114300" y="22859"/>
                </a:lnTo>
                <a:lnTo>
                  <a:pt x="100584" y="30479"/>
                </a:lnTo>
                <a:lnTo>
                  <a:pt x="88391" y="38100"/>
                </a:lnTo>
                <a:lnTo>
                  <a:pt x="76200" y="45719"/>
                </a:lnTo>
                <a:lnTo>
                  <a:pt x="65532" y="53339"/>
                </a:lnTo>
                <a:lnTo>
                  <a:pt x="54863" y="62483"/>
                </a:lnTo>
                <a:lnTo>
                  <a:pt x="45720" y="70103"/>
                </a:lnTo>
                <a:lnTo>
                  <a:pt x="38100" y="79248"/>
                </a:lnTo>
                <a:lnTo>
                  <a:pt x="30479" y="88391"/>
                </a:lnTo>
                <a:lnTo>
                  <a:pt x="38100" y="80771"/>
                </a:lnTo>
                <a:lnTo>
                  <a:pt x="47244" y="71627"/>
                </a:lnTo>
                <a:close/>
              </a:path>
              <a:path extrusionOk="0" h="167639" w="161544">
                <a:moveTo>
                  <a:pt x="0" y="167639"/>
                </a:moveTo>
                <a:lnTo>
                  <a:pt x="1524" y="167639"/>
                </a:lnTo>
                <a:lnTo>
                  <a:pt x="3048" y="155448"/>
                </a:lnTo>
                <a:lnTo>
                  <a:pt x="3048" y="153924"/>
                </a:lnTo>
                <a:lnTo>
                  <a:pt x="7620" y="134112"/>
                </a:lnTo>
                <a:lnTo>
                  <a:pt x="9144" y="124967"/>
                </a:lnTo>
                <a:lnTo>
                  <a:pt x="13715" y="115824"/>
                </a:lnTo>
                <a:lnTo>
                  <a:pt x="18287" y="106679"/>
                </a:lnTo>
                <a:lnTo>
                  <a:pt x="24384" y="97536"/>
                </a:lnTo>
                <a:lnTo>
                  <a:pt x="30479" y="88391"/>
                </a:lnTo>
                <a:lnTo>
                  <a:pt x="22860" y="96012"/>
                </a:lnTo>
                <a:lnTo>
                  <a:pt x="16763" y="105155"/>
                </a:lnTo>
                <a:lnTo>
                  <a:pt x="12191" y="114300"/>
                </a:lnTo>
                <a:lnTo>
                  <a:pt x="7620" y="124967"/>
                </a:lnTo>
                <a:lnTo>
                  <a:pt x="6096" y="134112"/>
                </a:lnTo>
                <a:lnTo>
                  <a:pt x="1524" y="153924"/>
                </a:lnTo>
                <a:lnTo>
                  <a:pt x="1524" y="155448"/>
                </a:lnTo>
                <a:lnTo>
                  <a:pt x="0" y="16763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1" name="Google Shape;1501;p55"/>
          <p:cNvSpPr/>
          <p:nvPr/>
        </p:nvSpPr>
        <p:spPr>
          <a:xfrm>
            <a:off x="4966715" y="3765803"/>
            <a:ext cx="190500" cy="190500"/>
          </a:xfrm>
          <a:custGeom>
            <a:rect b="b" l="l" r="r" t="t"/>
            <a:pathLst>
              <a:path extrusionOk="0" h="190500" w="190500">
                <a:moveTo>
                  <a:pt x="135636" y="27431"/>
                </a:moveTo>
                <a:lnTo>
                  <a:pt x="152400" y="18287"/>
                </a:lnTo>
                <a:lnTo>
                  <a:pt x="170687" y="9143"/>
                </a:lnTo>
                <a:lnTo>
                  <a:pt x="190500" y="1524"/>
                </a:lnTo>
                <a:lnTo>
                  <a:pt x="188975" y="0"/>
                </a:lnTo>
                <a:lnTo>
                  <a:pt x="170687" y="7619"/>
                </a:lnTo>
                <a:lnTo>
                  <a:pt x="152400" y="16763"/>
                </a:lnTo>
                <a:lnTo>
                  <a:pt x="134112" y="25908"/>
                </a:lnTo>
                <a:lnTo>
                  <a:pt x="118872" y="35051"/>
                </a:lnTo>
                <a:lnTo>
                  <a:pt x="135636" y="27431"/>
                </a:lnTo>
                <a:close/>
              </a:path>
              <a:path extrusionOk="0" h="190500" w="190500">
                <a:moveTo>
                  <a:pt x="53339" y="82296"/>
                </a:moveTo>
                <a:lnTo>
                  <a:pt x="42672" y="91439"/>
                </a:lnTo>
                <a:lnTo>
                  <a:pt x="33527" y="102108"/>
                </a:lnTo>
                <a:lnTo>
                  <a:pt x="25908" y="112775"/>
                </a:lnTo>
                <a:lnTo>
                  <a:pt x="18287" y="123443"/>
                </a:lnTo>
                <a:lnTo>
                  <a:pt x="13715" y="134112"/>
                </a:lnTo>
                <a:lnTo>
                  <a:pt x="9143" y="144779"/>
                </a:lnTo>
                <a:lnTo>
                  <a:pt x="4572" y="156972"/>
                </a:lnTo>
                <a:lnTo>
                  <a:pt x="3048" y="166115"/>
                </a:lnTo>
                <a:lnTo>
                  <a:pt x="1524" y="176784"/>
                </a:lnTo>
                <a:lnTo>
                  <a:pt x="0" y="190500"/>
                </a:lnTo>
                <a:lnTo>
                  <a:pt x="1524" y="190500"/>
                </a:lnTo>
                <a:lnTo>
                  <a:pt x="3048" y="178308"/>
                </a:lnTo>
                <a:lnTo>
                  <a:pt x="3048" y="176784"/>
                </a:lnTo>
                <a:lnTo>
                  <a:pt x="4572" y="166115"/>
                </a:lnTo>
                <a:lnTo>
                  <a:pt x="4572" y="167639"/>
                </a:lnTo>
                <a:lnTo>
                  <a:pt x="6096" y="156972"/>
                </a:lnTo>
                <a:lnTo>
                  <a:pt x="9143" y="146303"/>
                </a:lnTo>
                <a:lnTo>
                  <a:pt x="15239" y="135636"/>
                </a:lnTo>
                <a:lnTo>
                  <a:pt x="19812" y="124967"/>
                </a:lnTo>
                <a:lnTo>
                  <a:pt x="27431" y="114300"/>
                </a:lnTo>
                <a:lnTo>
                  <a:pt x="35051" y="103631"/>
                </a:lnTo>
                <a:lnTo>
                  <a:pt x="44196" y="92963"/>
                </a:lnTo>
                <a:lnTo>
                  <a:pt x="53339" y="83819"/>
                </a:lnTo>
                <a:lnTo>
                  <a:pt x="65531" y="73151"/>
                </a:lnTo>
                <a:lnTo>
                  <a:pt x="76200" y="64008"/>
                </a:lnTo>
                <a:lnTo>
                  <a:pt x="89915" y="53339"/>
                </a:lnTo>
                <a:lnTo>
                  <a:pt x="103631" y="44196"/>
                </a:lnTo>
                <a:lnTo>
                  <a:pt x="118872" y="35051"/>
                </a:lnTo>
                <a:lnTo>
                  <a:pt x="103631" y="42672"/>
                </a:lnTo>
                <a:lnTo>
                  <a:pt x="88391" y="53339"/>
                </a:lnTo>
                <a:lnTo>
                  <a:pt x="76200" y="62484"/>
                </a:lnTo>
                <a:lnTo>
                  <a:pt x="64008" y="71627"/>
                </a:lnTo>
                <a:lnTo>
                  <a:pt x="53339" y="822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2" name="Google Shape;1502;p55"/>
          <p:cNvSpPr/>
          <p:nvPr/>
        </p:nvSpPr>
        <p:spPr>
          <a:xfrm>
            <a:off x="5219699" y="3707891"/>
            <a:ext cx="470915" cy="82296"/>
          </a:xfrm>
          <a:custGeom>
            <a:rect b="b" l="l" r="r" t="t"/>
            <a:pathLst>
              <a:path extrusionOk="0" h="82296" w="470915">
                <a:moveTo>
                  <a:pt x="0" y="80772"/>
                </a:moveTo>
                <a:lnTo>
                  <a:pt x="0" y="82296"/>
                </a:lnTo>
                <a:lnTo>
                  <a:pt x="10667" y="77724"/>
                </a:lnTo>
                <a:lnTo>
                  <a:pt x="22859" y="73151"/>
                </a:lnTo>
                <a:lnTo>
                  <a:pt x="60959" y="60960"/>
                </a:lnTo>
                <a:lnTo>
                  <a:pt x="82295" y="53339"/>
                </a:lnTo>
                <a:lnTo>
                  <a:pt x="105155" y="45720"/>
                </a:lnTo>
                <a:lnTo>
                  <a:pt x="128015" y="39624"/>
                </a:lnTo>
                <a:lnTo>
                  <a:pt x="150875" y="33527"/>
                </a:lnTo>
                <a:lnTo>
                  <a:pt x="175259" y="28955"/>
                </a:lnTo>
                <a:lnTo>
                  <a:pt x="199643" y="24384"/>
                </a:lnTo>
                <a:lnTo>
                  <a:pt x="224027" y="19812"/>
                </a:lnTo>
                <a:lnTo>
                  <a:pt x="249935" y="15239"/>
                </a:lnTo>
                <a:lnTo>
                  <a:pt x="275843" y="12191"/>
                </a:lnTo>
                <a:lnTo>
                  <a:pt x="301751" y="9143"/>
                </a:lnTo>
                <a:lnTo>
                  <a:pt x="329183" y="6096"/>
                </a:lnTo>
                <a:lnTo>
                  <a:pt x="356615" y="4572"/>
                </a:lnTo>
                <a:lnTo>
                  <a:pt x="384047" y="3048"/>
                </a:lnTo>
                <a:lnTo>
                  <a:pt x="411479" y="1524"/>
                </a:lnTo>
                <a:lnTo>
                  <a:pt x="470915" y="1524"/>
                </a:lnTo>
                <a:lnTo>
                  <a:pt x="470915" y="0"/>
                </a:lnTo>
                <a:lnTo>
                  <a:pt x="411479" y="0"/>
                </a:lnTo>
                <a:lnTo>
                  <a:pt x="384047" y="1524"/>
                </a:lnTo>
                <a:lnTo>
                  <a:pt x="356615" y="3048"/>
                </a:lnTo>
                <a:lnTo>
                  <a:pt x="329183" y="4572"/>
                </a:lnTo>
                <a:lnTo>
                  <a:pt x="301751" y="7620"/>
                </a:lnTo>
                <a:lnTo>
                  <a:pt x="275843" y="10667"/>
                </a:lnTo>
                <a:lnTo>
                  <a:pt x="249935" y="13715"/>
                </a:lnTo>
                <a:lnTo>
                  <a:pt x="224027" y="18287"/>
                </a:lnTo>
                <a:lnTo>
                  <a:pt x="199643" y="22860"/>
                </a:lnTo>
                <a:lnTo>
                  <a:pt x="173735" y="27431"/>
                </a:lnTo>
                <a:lnTo>
                  <a:pt x="150875" y="32003"/>
                </a:lnTo>
                <a:lnTo>
                  <a:pt x="126491" y="38100"/>
                </a:lnTo>
                <a:lnTo>
                  <a:pt x="103631" y="44196"/>
                </a:lnTo>
                <a:lnTo>
                  <a:pt x="82295" y="51815"/>
                </a:lnTo>
                <a:lnTo>
                  <a:pt x="59435" y="59436"/>
                </a:lnTo>
                <a:lnTo>
                  <a:pt x="22859" y="71627"/>
                </a:lnTo>
                <a:lnTo>
                  <a:pt x="10667" y="76200"/>
                </a:lnTo>
                <a:lnTo>
                  <a:pt x="0" y="807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3" name="Google Shape;1503;p55"/>
          <p:cNvSpPr/>
          <p:nvPr/>
        </p:nvSpPr>
        <p:spPr>
          <a:xfrm>
            <a:off x="5155691" y="3765803"/>
            <a:ext cx="64008" cy="24384"/>
          </a:xfrm>
          <a:custGeom>
            <a:rect b="b" l="l" r="r" t="t"/>
            <a:pathLst>
              <a:path extrusionOk="0" h="24384" w="64008">
                <a:moveTo>
                  <a:pt x="1524" y="0"/>
                </a:moveTo>
                <a:lnTo>
                  <a:pt x="0" y="1524"/>
                </a:lnTo>
                <a:lnTo>
                  <a:pt x="64008" y="24384"/>
                </a:lnTo>
                <a:lnTo>
                  <a:pt x="64008" y="22860"/>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4" name="Google Shape;1504;p55"/>
          <p:cNvSpPr/>
          <p:nvPr/>
        </p:nvSpPr>
        <p:spPr>
          <a:xfrm>
            <a:off x="5155691" y="3674363"/>
            <a:ext cx="534923" cy="92963"/>
          </a:xfrm>
          <a:custGeom>
            <a:rect b="b" l="l" r="r" t="t"/>
            <a:pathLst>
              <a:path extrusionOk="0" h="92963" w="534923">
                <a:moveTo>
                  <a:pt x="1524" y="92963"/>
                </a:moveTo>
                <a:lnTo>
                  <a:pt x="12191" y="88391"/>
                </a:lnTo>
                <a:lnTo>
                  <a:pt x="54863" y="71627"/>
                </a:lnTo>
                <a:lnTo>
                  <a:pt x="79248" y="62483"/>
                </a:lnTo>
                <a:lnTo>
                  <a:pt x="105155" y="54863"/>
                </a:lnTo>
                <a:lnTo>
                  <a:pt x="131063" y="47243"/>
                </a:lnTo>
                <a:lnTo>
                  <a:pt x="158496" y="41147"/>
                </a:lnTo>
                <a:lnTo>
                  <a:pt x="184403" y="35051"/>
                </a:lnTo>
                <a:lnTo>
                  <a:pt x="211836" y="28955"/>
                </a:lnTo>
                <a:lnTo>
                  <a:pt x="240791" y="24383"/>
                </a:lnTo>
                <a:lnTo>
                  <a:pt x="269747" y="19811"/>
                </a:lnTo>
                <a:lnTo>
                  <a:pt x="298703" y="15239"/>
                </a:lnTo>
                <a:lnTo>
                  <a:pt x="329183" y="12191"/>
                </a:lnTo>
                <a:lnTo>
                  <a:pt x="358139" y="9143"/>
                </a:lnTo>
                <a:lnTo>
                  <a:pt x="390143" y="6095"/>
                </a:lnTo>
                <a:lnTo>
                  <a:pt x="420623" y="4571"/>
                </a:lnTo>
                <a:lnTo>
                  <a:pt x="452627" y="3048"/>
                </a:lnTo>
                <a:lnTo>
                  <a:pt x="484631" y="1524"/>
                </a:lnTo>
                <a:lnTo>
                  <a:pt x="534923" y="1524"/>
                </a:lnTo>
                <a:lnTo>
                  <a:pt x="534923" y="0"/>
                </a:lnTo>
                <a:lnTo>
                  <a:pt x="484631" y="0"/>
                </a:lnTo>
                <a:lnTo>
                  <a:pt x="452627" y="1524"/>
                </a:lnTo>
                <a:lnTo>
                  <a:pt x="420623" y="3048"/>
                </a:lnTo>
                <a:lnTo>
                  <a:pt x="390143" y="4571"/>
                </a:lnTo>
                <a:lnTo>
                  <a:pt x="358139" y="7619"/>
                </a:lnTo>
                <a:lnTo>
                  <a:pt x="329183" y="10667"/>
                </a:lnTo>
                <a:lnTo>
                  <a:pt x="298703" y="13715"/>
                </a:lnTo>
                <a:lnTo>
                  <a:pt x="269747" y="18287"/>
                </a:lnTo>
                <a:lnTo>
                  <a:pt x="240791" y="22859"/>
                </a:lnTo>
                <a:lnTo>
                  <a:pt x="211836" y="27431"/>
                </a:lnTo>
                <a:lnTo>
                  <a:pt x="184403" y="33527"/>
                </a:lnTo>
                <a:lnTo>
                  <a:pt x="158496" y="39623"/>
                </a:lnTo>
                <a:lnTo>
                  <a:pt x="131063" y="45719"/>
                </a:lnTo>
                <a:lnTo>
                  <a:pt x="105155" y="53339"/>
                </a:lnTo>
                <a:lnTo>
                  <a:pt x="79248" y="60959"/>
                </a:lnTo>
                <a:lnTo>
                  <a:pt x="54863" y="70103"/>
                </a:lnTo>
                <a:lnTo>
                  <a:pt x="12191" y="86867"/>
                </a:lnTo>
                <a:lnTo>
                  <a:pt x="0" y="91439"/>
                </a:lnTo>
                <a:lnTo>
                  <a:pt x="1524" y="9296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5" name="Google Shape;1505;p55"/>
          <p:cNvSpPr/>
          <p:nvPr/>
        </p:nvSpPr>
        <p:spPr>
          <a:xfrm>
            <a:off x="5237987" y="3832859"/>
            <a:ext cx="108203" cy="123444"/>
          </a:xfrm>
          <a:custGeom>
            <a:rect b="b" l="l" r="r" t="t"/>
            <a:pathLst>
              <a:path extrusionOk="0" h="123444" w="108203">
                <a:moveTo>
                  <a:pt x="3047" y="123444"/>
                </a:moveTo>
                <a:lnTo>
                  <a:pt x="1524" y="115824"/>
                </a:lnTo>
                <a:lnTo>
                  <a:pt x="1524" y="108204"/>
                </a:lnTo>
                <a:lnTo>
                  <a:pt x="3047" y="99060"/>
                </a:lnTo>
                <a:lnTo>
                  <a:pt x="6095" y="89916"/>
                </a:lnTo>
                <a:lnTo>
                  <a:pt x="9143" y="77724"/>
                </a:lnTo>
                <a:lnTo>
                  <a:pt x="16763" y="65532"/>
                </a:lnTo>
                <a:lnTo>
                  <a:pt x="25907" y="53340"/>
                </a:lnTo>
                <a:lnTo>
                  <a:pt x="24383" y="53340"/>
                </a:lnTo>
                <a:lnTo>
                  <a:pt x="15239" y="65532"/>
                </a:lnTo>
                <a:lnTo>
                  <a:pt x="7619" y="77724"/>
                </a:lnTo>
                <a:lnTo>
                  <a:pt x="4571" y="89916"/>
                </a:lnTo>
                <a:lnTo>
                  <a:pt x="1524" y="99060"/>
                </a:lnTo>
                <a:lnTo>
                  <a:pt x="0" y="108204"/>
                </a:lnTo>
                <a:lnTo>
                  <a:pt x="0" y="115824"/>
                </a:lnTo>
                <a:lnTo>
                  <a:pt x="1524" y="123444"/>
                </a:lnTo>
                <a:lnTo>
                  <a:pt x="3047" y="123444"/>
                </a:lnTo>
                <a:close/>
              </a:path>
              <a:path extrusionOk="0" h="123444" w="108203">
                <a:moveTo>
                  <a:pt x="38100" y="42672"/>
                </a:moveTo>
                <a:lnTo>
                  <a:pt x="51815" y="32004"/>
                </a:lnTo>
                <a:lnTo>
                  <a:pt x="68579" y="21336"/>
                </a:lnTo>
                <a:lnTo>
                  <a:pt x="86867" y="10668"/>
                </a:lnTo>
                <a:lnTo>
                  <a:pt x="108203" y="1524"/>
                </a:lnTo>
                <a:lnTo>
                  <a:pt x="106679" y="0"/>
                </a:lnTo>
                <a:lnTo>
                  <a:pt x="85343" y="9144"/>
                </a:lnTo>
                <a:lnTo>
                  <a:pt x="67055" y="19812"/>
                </a:lnTo>
                <a:lnTo>
                  <a:pt x="51815" y="30480"/>
                </a:lnTo>
                <a:lnTo>
                  <a:pt x="36575" y="41148"/>
                </a:lnTo>
                <a:lnTo>
                  <a:pt x="25907" y="53340"/>
                </a:lnTo>
                <a:lnTo>
                  <a:pt x="38100" y="426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6" name="Google Shape;1506;p55"/>
          <p:cNvSpPr/>
          <p:nvPr/>
        </p:nvSpPr>
        <p:spPr>
          <a:xfrm>
            <a:off x="5146547" y="3811523"/>
            <a:ext cx="135636" cy="144780"/>
          </a:xfrm>
          <a:custGeom>
            <a:rect b="b" l="l" r="r" t="t"/>
            <a:pathLst>
              <a:path extrusionOk="0" h="144780" w="135636">
                <a:moveTo>
                  <a:pt x="1524" y="137160"/>
                </a:moveTo>
                <a:lnTo>
                  <a:pt x="1524" y="131064"/>
                </a:lnTo>
                <a:lnTo>
                  <a:pt x="3048" y="120396"/>
                </a:lnTo>
                <a:lnTo>
                  <a:pt x="6096" y="111252"/>
                </a:lnTo>
                <a:lnTo>
                  <a:pt x="7620" y="103632"/>
                </a:lnTo>
                <a:lnTo>
                  <a:pt x="10668" y="96012"/>
                </a:lnTo>
                <a:lnTo>
                  <a:pt x="19812" y="80772"/>
                </a:lnTo>
                <a:lnTo>
                  <a:pt x="32004" y="65532"/>
                </a:lnTo>
                <a:lnTo>
                  <a:pt x="38100" y="59436"/>
                </a:lnTo>
                <a:lnTo>
                  <a:pt x="47244" y="51816"/>
                </a:lnTo>
                <a:lnTo>
                  <a:pt x="54864" y="45720"/>
                </a:lnTo>
                <a:lnTo>
                  <a:pt x="64008" y="38100"/>
                </a:lnTo>
                <a:lnTo>
                  <a:pt x="74676" y="32004"/>
                </a:lnTo>
                <a:lnTo>
                  <a:pt x="85344" y="25908"/>
                </a:lnTo>
                <a:lnTo>
                  <a:pt x="108204" y="12192"/>
                </a:lnTo>
                <a:lnTo>
                  <a:pt x="121920" y="6096"/>
                </a:lnTo>
                <a:lnTo>
                  <a:pt x="135636" y="0"/>
                </a:lnTo>
                <a:lnTo>
                  <a:pt x="120396" y="4572"/>
                </a:lnTo>
                <a:lnTo>
                  <a:pt x="108204" y="10668"/>
                </a:lnTo>
                <a:lnTo>
                  <a:pt x="83820" y="24384"/>
                </a:lnTo>
                <a:lnTo>
                  <a:pt x="73152" y="30480"/>
                </a:lnTo>
                <a:lnTo>
                  <a:pt x="64008" y="36576"/>
                </a:lnTo>
                <a:lnTo>
                  <a:pt x="54864" y="44196"/>
                </a:lnTo>
                <a:lnTo>
                  <a:pt x="45720" y="50292"/>
                </a:lnTo>
                <a:lnTo>
                  <a:pt x="38100" y="57912"/>
                </a:lnTo>
                <a:lnTo>
                  <a:pt x="30480" y="65532"/>
                </a:lnTo>
                <a:lnTo>
                  <a:pt x="18287" y="79248"/>
                </a:lnTo>
                <a:lnTo>
                  <a:pt x="9144" y="94488"/>
                </a:lnTo>
                <a:lnTo>
                  <a:pt x="6096" y="103632"/>
                </a:lnTo>
                <a:lnTo>
                  <a:pt x="4572" y="111252"/>
                </a:lnTo>
                <a:lnTo>
                  <a:pt x="1524" y="120396"/>
                </a:lnTo>
                <a:lnTo>
                  <a:pt x="0" y="131064"/>
                </a:lnTo>
                <a:lnTo>
                  <a:pt x="0" y="144780"/>
                </a:lnTo>
                <a:lnTo>
                  <a:pt x="1524" y="144780"/>
                </a:lnTo>
                <a:lnTo>
                  <a:pt x="1524" y="1371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7" name="Google Shape;1507;p55"/>
          <p:cNvSpPr/>
          <p:nvPr/>
        </p:nvSpPr>
        <p:spPr>
          <a:xfrm>
            <a:off x="5344667" y="3832859"/>
            <a:ext cx="65531" cy="25908"/>
          </a:xfrm>
          <a:custGeom>
            <a:rect b="b" l="l" r="r" t="t"/>
            <a:pathLst>
              <a:path extrusionOk="0" h="25908" w="65531">
                <a:moveTo>
                  <a:pt x="1524" y="0"/>
                </a:moveTo>
                <a:lnTo>
                  <a:pt x="0" y="1524"/>
                </a:lnTo>
                <a:lnTo>
                  <a:pt x="65531" y="25908"/>
                </a:lnTo>
                <a:lnTo>
                  <a:pt x="65531" y="24384"/>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8" name="Google Shape;1508;p55"/>
          <p:cNvSpPr/>
          <p:nvPr/>
        </p:nvSpPr>
        <p:spPr>
          <a:xfrm>
            <a:off x="5344667" y="3770375"/>
            <a:ext cx="345947" cy="64007"/>
          </a:xfrm>
          <a:custGeom>
            <a:rect b="b" l="l" r="r" t="t"/>
            <a:pathLst>
              <a:path extrusionOk="0" h="64007" w="345947">
                <a:moveTo>
                  <a:pt x="1524" y="64007"/>
                </a:moveTo>
                <a:lnTo>
                  <a:pt x="12191" y="57912"/>
                </a:lnTo>
                <a:lnTo>
                  <a:pt x="24384" y="53339"/>
                </a:lnTo>
                <a:lnTo>
                  <a:pt x="36575" y="50291"/>
                </a:lnTo>
                <a:lnTo>
                  <a:pt x="53339" y="44195"/>
                </a:lnTo>
                <a:lnTo>
                  <a:pt x="68579" y="38100"/>
                </a:lnTo>
                <a:lnTo>
                  <a:pt x="85343" y="33527"/>
                </a:lnTo>
                <a:lnTo>
                  <a:pt x="103631" y="28955"/>
                </a:lnTo>
                <a:lnTo>
                  <a:pt x="121919" y="24383"/>
                </a:lnTo>
                <a:lnTo>
                  <a:pt x="140207" y="19812"/>
                </a:lnTo>
                <a:lnTo>
                  <a:pt x="158495" y="16763"/>
                </a:lnTo>
                <a:lnTo>
                  <a:pt x="178307" y="13715"/>
                </a:lnTo>
                <a:lnTo>
                  <a:pt x="196595" y="10667"/>
                </a:lnTo>
                <a:lnTo>
                  <a:pt x="216407" y="7619"/>
                </a:lnTo>
                <a:lnTo>
                  <a:pt x="237743" y="6095"/>
                </a:lnTo>
                <a:lnTo>
                  <a:pt x="257555" y="4571"/>
                </a:lnTo>
                <a:lnTo>
                  <a:pt x="278891" y="3047"/>
                </a:lnTo>
                <a:lnTo>
                  <a:pt x="300227" y="1524"/>
                </a:lnTo>
                <a:lnTo>
                  <a:pt x="345947" y="1524"/>
                </a:lnTo>
                <a:lnTo>
                  <a:pt x="345947" y="0"/>
                </a:lnTo>
                <a:lnTo>
                  <a:pt x="300227" y="0"/>
                </a:lnTo>
                <a:lnTo>
                  <a:pt x="278891" y="1524"/>
                </a:lnTo>
                <a:lnTo>
                  <a:pt x="257555" y="3047"/>
                </a:lnTo>
                <a:lnTo>
                  <a:pt x="237743" y="4571"/>
                </a:lnTo>
                <a:lnTo>
                  <a:pt x="216407" y="6095"/>
                </a:lnTo>
                <a:lnTo>
                  <a:pt x="196595" y="9143"/>
                </a:lnTo>
                <a:lnTo>
                  <a:pt x="178307" y="12191"/>
                </a:lnTo>
                <a:lnTo>
                  <a:pt x="158495" y="15239"/>
                </a:lnTo>
                <a:lnTo>
                  <a:pt x="140207" y="18287"/>
                </a:lnTo>
                <a:lnTo>
                  <a:pt x="121919" y="22859"/>
                </a:lnTo>
                <a:lnTo>
                  <a:pt x="103631" y="27431"/>
                </a:lnTo>
                <a:lnTo>
                  <a:pt x="85343" y="32003"/>
                </a:lnTo>
                <a:lnTo>
                  <a:pt x="68579" y="36575"/>
                </a:lnTo>
                <a:lnTo>
                  <a:pt x="51815" y="42671"/>
                </a:lnTo>
                <a:lnTo>
                  <a:pt x="36575" y="48767"/>
                </a:lnTo>
                <a:lnTo>
                  <a:pt x="24384" y="51815"/>
                </a:lnTo>
                <a:lnTo>
                  <a:pt x="12191" y="56387"/>
                </a:lnTo>
                <a:lnTo>
                  <a:pt x="0" y="62483"/>
                </a:lnTo>
                <a:lnTo>
                  <a:pt x="1524" y="6400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9" name="Google Shape;1509;p55"/>
          <p:cNvSpPr/>
          <p:nvPr/>
        </p:nvSpPr>
        <p:spPr>
          <a:xfrm>
            <a:off x="5280659" y="3738371"/>
            <a:ext cx="409955" cy="73151"/>
          </a:xfrm>
          <a:custGeom>
            <a:rect b="b" l="l" r="r" t="t"/>
            <a:pathLst>
              <a:path extrusionOk="0" h="73151" w="409955">
                <a:moveTo>
                  <a:pt x="7620" y="68580"/>
                </a:moveTo>
                <a:lnTo>
                  <a:pt x="3048" y="70104"/>
                </a:lnTo>
                <a:lnTo>
                  <a:pt x="0" y="73151"/>
                </a:lnTo>
                <a:lnTo>
                  <a:pt x="1524" y="73151"/>
                </a:lnTo>
                <a:lnTo>
                  <a:pt x="4572" y="71628"/>
                </a:lnTo>
                <a:lnTo>
                  <a:pt x="7620" y="70104"/>
                </a:lnTo>
                <a:lnTo>
                  <a:pt x="53340" y="53340"/>
                </a:lnTo>
                <a:lnTo>
                  <a:pt x="71628" y="47244"/>
                </a:lnTo>
                <a:lnTo>
                  <a:pt x="89916" y="41148"/>
                </a:lnTo>
                <a:lnTo>
                  <a:pt x="109728" y="35051"/>
                </a:lnTo>
                <a:lnTo>
                  <a:pt x="131063" y="30480"/>
                </a:lnTo>
                <a:lnTo>
                  <a:pt x="152399" y="25908"/>
                </a:lnTo>
                <a:lnTo>
                  <a:pt x="173735" y="21336"/>
                </a:lnTo>
                <a:lnTo>
                  <a:pt x="195071" y="18287"/>
                </a:lnTo>
                <a:lnTo>
                  <a:pt x="217931" y="13716"/>
                </a:lnTo>
                <a:lnTo>
                  <a:pt x="239267" y="10668"/>
                </a:lnTo>
                <a:lnTo>
                  <a:pt x="262127" y="9144"/>
                </a:lnTo>
                <a:lnTo>
                  <a:pt x="284987" y="6096"/>
                </a:lnTo>
                <a:lnTo>
                  <a:pt x="309371" y="4572"/>
                </a:lnTo>
                <a:lnTo>
                  <a:pt x="333755" y="3048"/>
                </a:lnTo>
                <a:lnTo>
                  <a:pt x="358139" y="1524"/>
                </a:lnTo>
                <a:lnTo>
                  <a:pt x="409955" y="1524"/>
                </a:lnTo>
                <a:lnTo>
                  <a:pt x="409955" y="0"/>
                </a:lnTo>
                <a:lnTo>
                  <a:pt x="358139" y="0"/>
                </a:lnTo>
                <a:lnTo>
                  <a:pt x="333755" y="1524"/>
                </a:lnTo>
                <a:lnTo>
                  <a:pt x="309371" y="3048"/>
                </a:lnTo>
                <a:lnTo>
                  <a:pt x="284987" y="4572"/>
                </a:lnTo>
                <a:lnTo>
                  <a:pt x="262127" y="7620"/>
                </a:lnTo>
                <a:lnTo>
                  <a:pt x="239267" y="9144"/>
                </a:lnTo>
                <a:lnTo>
                  <a:pt x="217931" y="12192"/>
                </a:lnTo>
                <a:lnTo>
                  <a:pt x="195071" y="15240"/>
                </a:lnTo>
                <a:lnTo>
                  <a:pt x="172211" y="19812"/>
                </a:lnTo>
                <a:lnTo>
                  <a:pt x="150875" y="24384"/>
                </a:lnTo>
                <a:lnTo>
                  <a:pt x="131063" y="28956"/>
                </a:lnTo>
                <a:lnTo>
                  <a:pt x="109728" y="33528"/>
                </a:lnTo>
                <a:lnTo>
                  <a:pt x="89916" y="39624"/>
                </a:lnTo>
                <a:lnTo>
                  <a:pt x="70104" y="45720"/>
                </a:lnTo>
                <a:lnTo>
                  <a:pt x="51816" y="51816"/>
                </a:lnTo>
                <a:lnTo>
                  <a:pt x="7620" y="6858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0" name="Google Shape;1510;p55"/>
          <p:cNvSpPr/>
          <p:nvPr/>
        </p:nvSpPr>
        <p:spPr>
          <a:xfrm>
            <a:off x="5280659" y="3810761"/>
            <a:ext cx="1524" cy="0"/>
          </a:xfrm>
          <a:custGeom>
            <a:rect b="b" l="l" r="r" t="t"/>
            <a:pathLst>
              <a:path extrusionOk="0" h="120000" w="1524">
                <a:moveTo>
                  <a:pt x="0" y="0"/>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1" name="Google Shape;1511;p55"/>
          <p:cNvSpPr/>
          <p:nvPr/>
        </p:nvSpPr>
        <p:spPr>
          <a:xfrm>
            <a:off x="5332475" y="3857243"/>
            <a:ext cx="77723" cy="99060"/>
          </a:xfrm>
          <a:custGeom>
            <a:rect b="b" l="l" r="r" t="t"/>
            <a:pathLst>
              <a:path extrusionOk="0" h="99060" w="77723">
                <a:moveTo>
                  <a:pt x="1524" y="70103"/>
                </a:moveTo>
                <a:lnTo>
                  <a:pt x="0" y="74675"/>
                </a:lnTo>
                <a:lnTo>
                  <a:pt x="0" y="99060"/>
                </a:lnTo>
                <a:lnTo>
                  <a:pt x="1524" y="99060"/>
                </a:lnTo>
                <a:lnTo>
                  <a:pt x="1524" y="74675"/>
                </a:lnTo>
                <a:lnTo>
                  <a:pt x="3048" y="70103"/>
                </a:lnTo>
                <a:lnTo>
                  <a:pt x="4571" y="67056"/>
                </a:lnTo>
                <a:lnTo>
                  <a:pt x="7619" y="56387"/>
                </a:lnTo>
                <a:lnTo>
                  <a:pt x="13715" y="48768"/>
                </a:lnTo>
                <a:lnTo>
                  <a:pt x="19812" y="39624"/>
                </a:lnTo>
                <a:lnTo>
                  <a:pt x="28955" y="32003"/>
                </a:lnTo>
                <a:lnTo>
                  <a:pt x="38100" y="22860"/>
                </a:lnTo>
                <a:lnTo>
                  <a:pt x="50291" y="15239"/>
                </a:lnTo>
                <a:lnTo>
                  <a:pt x="64007" y="7620"/>
                </a:lnTo>
                <a:lnTo>
                  <a:pt x="77723" y="0"/>
                </a:lnTo>
                <a:lnTo>
                  <a:pt x="62483" y="6096"/>
                </a:lnTo>
                <a:lnTo>
                  <a:pt x="48767" y="13715"/>
                </a:lnTo>
                <a:lnTo>
                  <a:pt x="38100" y="21336"/>
                </a:lnTo>
                <a:lnTo>
                  <a:pt x="27431" y="30479"/>
                </a:lnTo>
                <a:lnTo>
                  <a:pt x="19812" y="38100"/>
                </a:lnTo>
                <a:lnTo>
                  <a:pt x="12191" y="47244"/>
                </a:lnTo>
                <a:lnTo>
                  <a:pt x="6095" y="56387"/>
                </a:lnTo>
                <a:lnTo>
                  <a:pt x="3048" y="65532"/>
                </a:lnTo>
                <a:lnTo>
                  <a:pt x="1524" y="7010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2" name="Google Shape;1512;p55"/>
          <p:cNvSpPr/>
          <p:nvPr/>
        </p:nvSpPr>
        <p:spPr>
          <a:xfrm>
            <a:off x="5282183" y="3809999"/>
            <a:ext cx="64008" cy="24383"/>
          </a:xfrm>
          <a:custGeom>
            <a:rect b="b" l="l" r="r" t="t"/>
            <a:pathLst>
              <a:path extrusionOk="0" h="24383" w="64008">
                <a:moveTo>
                  <a:pt x="62484" y="24383"/>
                </a:moveTo>
                <a:lnTo>
                  <a:pt x="64008" y="22859"/>
                </a:lnTo>
                <a:lnTo>
                  <a:pt x="0" y="0"/>
                </a:lnTo>
                <a:lnTo>
                  <a:pt x="0" y="1523"/>
                </a:lnTo>
                <a:lnTo>
                  <a:pt x="62484" y="2438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3" name="Google Shape;1513;p55"/>
          <p:cNvSpPr/>
          <p:nvPr/>
        </p:nvSpPr>
        <p:spPr>
          <a:xfrm>
            <a:off x="5219699" y="3788663"/>
            <a:ext cx="62483" cy="22859"/>
          </a:xfrm>
          <a:custGeom>
            <a:rect b="b" l="l" r="r" t="t"/>
            <a:pathLst>
              <a:path extrusionOk="0" h="22859" w="62483">
                <a:moveTo>
                  <a:pt x="0" y="0"/>
                </a:moveTo>
                <a:lnTo>
                  <a:pt x="0" y="1524"/>
                </a:lnTo>
                <a:lnTo>
                  <a:pt x="62483" y="22859"/>
                </a:lnTo>
                <a:lnTo>
                  <a:pt x="62483" y="21336"/>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4" name="Google Shape;1514;p55"/>
          <p:cNvSpPr/>
          <p:nvPr/>
        </p:nvSpPr>
        <p:spPr>
          <a:xfrm>
            <a:off x="5410199" y="3805427"/>
            <a:ext cx="280415" cy="53339"/>
          </a:xfrm>
          <a:custGeom>
            <a:rect b="b" l="l" r="r" t="t"/>
            <a:pathLst>
              <a:path extrusionOk="0" h="53339" w="280415">
                <a:moveTo>
                  <a:pt x="18287" y="45719"/>
                </a:moveTo>
                <a:lnTo>
                  <a:pt x="35051" y="38100"/>
                </a:lnTo>
                <a:lnTo>
                  <a:pt x="47243" y="33527"/>
                </a:lnTo>
                <a:lnTo>
                  <a:pt x="60959" y="28955"/>
                </a:lnTo>
                <a:lnTo>
                  <a:pt x="88391" y="21336"/>
                </a:lnTo>
                <a:lnTo>
                  <a:pt x="117347" y="15239"/>
                </a:lnTo>
                <a:lnTo>
                  <a:pt x="131063" y="12191"/>
                </a:lnTo>
                <a:lnTo>
                  <a:pt x="146303" y="9143"/>
                </a:lnTo>
                <a:lnTo>
                  <a:pt x="161543" y="7619"/>
                </a:lnTo>
                <a:lnTo>
                  <a:pt x="178307" y="6095"/>
                </a:lnTo>
                <a:lnTo>
                  <a:pt x="193547" y="4572"/>
                </a:lnTo>
                <a:lnTo>
                  <a:pt x="210312" y="3048"/>
                </a:lnTo>
                <a:lnTo>
                  <a:pt x="243839" y="1524"/>
                </a:lnTo>
                <a:lnTo>
                  <a:pt x="280415" y="1524"/>
                </a:lnTo>
                <a:lnTo>
                  <a:pt x="280415" y="0"/>
                </a:lnTo>
                <a:lnTo>
                  <a:pt x="243839" y="0"/>
                </a:lnTo>
                <a:lnTo>
                  <a:pt x="210312" y="1524"/>
                </a:lnTo>
                <a:lnTo>
                  <a:pt x="193547" y="3048"/>
                </a:lnTo>
                <a:lnTo>
                  <a:pt x="178307" y="4572"/>
                </a:lnTo>
                <a:lnTo>
                  <a:pt x="161543" y="6095"/>
                </a:lnTo>
                <a:lnTo>
                  <a:pt x="146303" y="7619"/>
                </a:lnTo>
                <a:lnTo>
                  <a:pt x="131063" y="10667"/>
                </a:lnTo>
                <a:lnTo>
                  <a:pt x="115823" y="13715"/>
                </a:lnTo>
                <a:lnTo>
                  <a:pt x="88391" y="19812"/>
                </a:lnTo>
                <a:lnTo>
                  <a:pt x="60959" y="27431"/>
                </a:lnTo>
                <a:lnTo>
                  <a:pt x="47243" y="32003"/>
                </a:lnTo>
                <a:lnTo>
                  <a:pt x="35051" y="36575"/>
                </a:lnTo>
                <a:lnTo>
                  <a:pt x="16763" y="44195"/>
                </a:lnTo>
                <a:lnTo>
                  <a:pt x="0" y="51815"/>
                </a:lnTo>
                <a:lnTo>
                  <a:pt x="0" y="53339"/>
                </a:lnTo>
                <a:lnTo>
                  <a:pt x="18287" y="457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5" name="Google Shape;1515;p55"/>
          <p:cNvSpPr/>
          <p:nvPr/>
        </p:nvSpPr>
        <p:spPr>
          <a:xfrm>
            <a:off x="5382767" y="4047743"/>
            <a:ext cx="67055" cy="27432"/>
          </a:xfrm>
          <a:custGeom>
            <a:rect b="b" l="l" r="r" t="t"/>
            <a:pathLst>
              <a:path extrusionOk="0" h="27432" w="67055">
                <a:moveTo>
                  <a:pt x="65531" y="0"/>
                </a:moveTo>
                <a:lnTo>
                  <a:pt x="0" y="25908"/>
                </a:lnTo>
                <a:lnTo>
                  <a:pt x="1524" y="27432"/>
                </a:lnTo>
                <a:lnTo>
                  <a:pt x="65531" y="1524"/>
                </a:lnTo>
                <a:lnTo>
                  <a:pt x="67055" y="1524"/>
                </a:lnTo>
                <a:lnTo>
                  <a:pt x="6553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6" name="Google Shape;1516;p55"/>
          <p:cNvSpPr/>
          <p:nvPr/>
        </p:nvSpPr>
        <p:spPr>
          <a:xfrm>
            <a:off x="5382767" y="4073651"/>
            <a:ext cx="307847" cy="47243"/>
          </a:xfrm>
          <a:custGeom>
            <a:rect b="b" l="l" r="r" t="t"/>
            <a:pathLst>
              <a:path extrusionOk="0" h="47243" w="307847">
                <a:moveTo>
                  <a:pt x="1524" y="0"/>
                </a:moveTo>
                <a:lnTo>
                  <a:pt x="0" y="1524"/>
                </a:lnTo>
                <a:lnTo>
                  <a:pt x="15239" y="6095"/>
                </a:lnTo>
                <a:lnTo>
                  <a:pt x="32003" y="12191"/>
                </a:lnTo>
                <a:lnTo>
                  <a:pt x="48767" y="16763"/>
                </a:lnTo>
                <a:lnTo>
                  <a:pt x="67055" y="21336"/>
                </a:lnTo>
                <a:lnTo>
                  <a:pt x="83819" y="24383"/>
                </a:lnTo>
                <a:lnTo>
                  <a:pt x="102107" y="28955"/>
                </a:lnTo>
                <a:lnTo>
                  <a:pt x="120395" y="32003"/>
                </a:lnTo>
                <a:lnTo>
                  <a:pt x="138683" y="35051"/>
                </a:lnTo>
                <a:lnTo>
                  <a:pt x="156971" y="38100"/>
                </a:lnTo>
                <a:lnTo>
                  <a:pt x="176783" y="41148"/>
                </a:lnTo>
                <a:lnTo>
                  <a:pt x="196595" y="42671"/>
                </a:lnTo>
                <a:lnTo>
                  <a:pt x="217931" y="44195"/>
                </a:lnTo>
                <a:lnTo>
                  <a:pt x="237743" y="45719"/>
                </a:lnTo>
                <a:lnTo>
                  <a:pt x="260603" y="45719"/>
                </a:lnTo>
                <a:lnTo>
                  <a:pt x="281939" y="47243"/>
                </a:lnTo>
                <a:lnTo>
                  <a:pt x="307847" y="47243"/>
                </a:lnTo>
                <a:lnTo>
                  <a:pt x="307847" y="45719"/>
                </a:lnTo>
                <a:lnTo>
                  <a:pt x="281939" y="45719"/>
                </a:lnTo>
                <a:lnTo>
                  <a:pt x="260603" y="44195"/>
                </a:lnTo>
                <a:lnTo>
                  <a:pt x="239267" y="44195"/>
                </a:lnTo>
                <a:lnTo>
                  <a:pt x="217931" y="42671"/>
                </a:lnTo>
                <a:lnTo>
                  <a:pt x="198119" y="41148"/>
                </a:lnTo>
                <a:lnTo>
                  <a:pt x="178307" y="39624"/>
                </a:lnTo>
                <a:lnTo>
                  <a:pt x="158495" y="36575"/>
                </a:lnTo>
                <a:lnTo>
                  <a:pt x="138683" y="33527"/>
                </a:lnTo>
                <a:lnTo>
                  <a:pt x="120395" y="30479"/>
                </a:lnTo>
                <a:lnTo>
                  <a:pt x="102107" y="27431"/>
                </a:lnTo>
                <a:lnTo>
                  <a:pt x="83819" y="22860"/>
                </a:lnTo>
                <a:lnTo>
                  <a:pt x="67055" y="19812"/>
                </a:lnTo>
                <a:lnTo>
                  <a:pt x="48767" y="15239"/>
                </a:lnTo>
                <a:lnTo>
                  <a:pt x="32003" y="10667"/>
                </a:lnTo>
                <a:lnTo>
                  <a:pt x="16763" y="4571"/>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7" name="Google Shape;1517;p55"/>
          <p:cNvSpPr/>
          <p:nvPr/>
        </p:nvSpPr>
        <p:spPr>
          <a:xfrm>
            <a:off x="5449823" y="4047743"/>
            <a:ext cx="240792" cy="36575"/>
          </a:xfrm>
          <a:custGeom>
            <a:rect b="b" l="l" r="r" t="t"/>
            <a:pathLst>
              <a:path extrusionOk="0" h="36575" w="240792">
                <a:moveTo>
                  <a:pt x="0" y="0"/>
                </a:moveTo>
                <a:lnTo>
                  <a:pt x="0" y="1524"/>
                </a:lnTo>
                <a:lnTo>
                  <a:pt x="25908" y="9144"/>
                </a:lnTo>
                <a:lnTo>
                  <a:pt x="51816" y="16763"/>
                </a:lnTo>
                <a:lnTo>
                  <a:pt x="65532" y="19812"/>
                </a:lnTo>
                <a:lnTo>
                  <a:pt x="79248" y="21336"/>
                </a:lnTo>
                <a:lnTo>
                  <a:pt x="94488" y="24384"/>
                </a:lnTo>
                <a:lnTo>
                  <a:pt x="109728" y="27432"/>
                </a:lnTo>
                <a:lnTo>
                  <a:pt x="138684" y="30479"/>
                </a:lnTo>
                <a:lnTo>
                  <a:pt x="170688" y="33527"/>
                </a:lnTo>
                <a:lnTo>
                  <a:pt x="185928" y="35051"/>
                </a:lnTo>
                <a:lnTo>
                  <a:pt x="219456" y="35051"/>
                </a:lnTo>
                <a:lnTo>
                  <a:pt x="237744" y="36575"/>
                </a:lnTo>
                <a:lnTo>
                  <a:pt x="240792" y="36575"/>
                </a:lnTo>
                <a:lnTo>
                  <a:pt x="240792" y="35051"/>
                </a:lnTo>
                <a:lnTo>
                  <a:pt x="237744" y="35051"/>
                </a:lnTo>
                <a:lnTo>
                  <a:pt x="219456" y="33527"/>
                </a:lnTo>
                <a:lnTo>
                  <a:pt x="185928" y="33527"/>
                </a:lnTo>
                <a:lnTo>
                  <a:pt x="170688" y="32003"/>
                </a:lnTo>
                <a:lnTo>
                  <a:pt x="138684" y="28956"/>
                </a:lnTo>
                <a:lnTo>
                  <a:pt x="109728" y="25908"/>
                </a:lnTo>
                <a:lnTo>
                  <a:pt x="94488" y="22860"/>
                </a:lnTo>
                <a:lnTo>
                  <a:pt x="79248" y="19812"/>
                </a:lnTo>
                <a:lnTo>
                  <a:pt x="65532" y="16763"/>
                </a:lnTo>
                <a:lnTo>
                  <a:pt x="53340" y="13715"/>
                </a:lnTo>
                <a:lnTo>
                  <a:pt x="25908" y="762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8" name="Google Shape;1518;p55"/>
          <p:cNvSpPr/>
          <p:nvPr/>
        </p:nvSpPr>
        <p:spPr>
          <a:xfrm>
            <a:off x="5332475" y="3956303"/>
            <a:ext cx="117347" cy="92963"/>
          </a:xfrm>
          <a:custGeom>
            <a:rect b="b" l="l" r="r" t="t"/>
            <a:pathLst>
              <a:path extrusionOk="0" h="92963" w="117347">
                <a:moveTo>
                  <a:pt x="1524" y="4572"/>
                </a:moveTo>
                <a:lnTo>
                  <a:pt x="1524" y="0"/>
                </a:lnTo>
                <a:lnTo>
                  <a:pt x="0" y="0"/>
                </a:lnTo>
                <a:lnTo>
                  <a:pt x="0" y="4572"/>
                </a:lnTo>
                <a:lnTo>
                  <a:pt x="1524" y="9143"/>
                </a:lnTo>
                <a:lnTo>
                  <a:pt x="6095" y="18287"/>
                </a:lnTo>
                <a:lnTo>
                  <a:pt x="10667" y="25908"/>
                </a:lnTo>
                <a:lnTo>
                  <a:pt x="16763" y="33527"/>
                </a:lnTo>
                <a:lnTo>
                  <a:pt x="24383" y="42672"/>
                </a:lnTo>
                <a:lnTo>
                  <a:pt x="33527" y="50291"/>
                </a:lnTo>
                <a:lnTo>
                  <a:pt x="44195" y="56387"/>
                </a:lnTo>
                <a:lnTo>
                  <a:pt x="54863" y="64008"/>
                </a:lnTo>
                <a:lnTo>
                  <a:pt x="60959" y="67055"/>
                </a:lnTo>
                <a:lnTo>
                  <a:pt x="68579" y="70103"/>
                </a:lnTo>
                <a:lnTo>
                  <a:pt x="74675" y="73151"/>
                </a:lnTo>
                <a:lnTo>
                  <a:pt x="82295" y="77724"/>
                </a:lnTo>
                <a:lnTo>
                  <a:pt x="115823" y="91439"/>
                </a:lnTo>
                <a:lnTo>
                  <a:pt x="117347" y="92963"/>
                </a:lnTo>
                <a:lnTo>
                  <a:pt x="115823" y="89915"/>
                </a:lnTo>
                <a:lnTo>
                  <a:pt x="82295" y="76200"/>
                </a:lnTo>
                <a:lnTo>
                  <a:pt x="74675" y="71627"/>
                </a:lnTo>
                <a:lnTo>
                  <a:pt x="68579" y="68579"/>
                </a:lnTo>
                <a:lnTo>
                  <a:pt x="62483" y="65531"/>
                </a:lnTo>
                <a:lnTo>
                  <a:pt x="56387" y="62484"/>
                </a:lnTo>
                <a:lnTo>
                  <a:pt x="44195" y="54863"/>
                </a:lnTo>
                <a:lnTo>
                  <a:pt x="35051" y="48767"/>
                </a:lnTo>
                <a:lnTo>
                  <a:pt x="25907" y="41148"/>
                </a:lnTo>
                <a:lnTo>
                  <a:pt x="18287" y="33527"/>
                </a:lnTo>
                <a:lnTo>
                  <a:pt x="12191" y="25908"/>
                </a:lnTo>
                <a:lnTo>
                  <a:pt x="7619" y="18287"/>
                </a:lnTo>
                <a:lnTo>
                  <a:pt x="3048" y="7619"/>
                </a:lnTo>
                <a:lnTo>
                  <a:pt x="3048" y="9143"/>
                </a:lnTo>
                <a:lnTo>
                  <a:pt x="1524" y="3048"/>
                </a:lnTo>
                <a:lnTo>
                  <a:pt x="1524" y="45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9" name="Google Shape;1519;p55"/>
          <p:cNvSpPr/>
          <p:nvPr/>
        </p:nvSpPr>
        <p:spPr>
          <a:xfrm>
            <a:off x="5146547" y="3956303"/>
            <a:ext cx="166116" cy="144779"/>
          </a:xfrm>
          <a:custGeom>
            <a:rect b="b" l="l" r="r" t="t"/>
            <a:pathLst>
              <a:path extrusionOk="0" h="144779" w="166116">
                <a:moveTo>
                  <a:pt x="138684" y="134112"/>
                </a:moveTo>
                <a:lnTo>
                  <a:pt x="150876" y="140208"/>
                </a:lnTo>
                <a:lnTo>
                  <a:pt x="158496" y="143255"/>
                </a:lnTo>
                <a:lnTo>
                  <a:pt x="164592" y="144779"/>
                </a:lnTo>
                <a:lnTo>
                  <a:pt x="166116" y="144779"/>
                </a:lnTo>
                <a:lnTo>
                  <a:pt x="158496" y="141731"/>
                </a:lnTo>
                <a:lnTo>
                  <a:pt x="150876" y="138684"/>
                </a:lnTo>
                <a:lnTo>
                  <a:pt x="138684" y="134112"/>
                </a:lnTo>
                <a:close/>
              </a:path>
              <a:path extrusionOk="0" h="144779" w="166116">
                <a:moveTo>
                  <a:pt x="138684" y="134112"/>
                </a:moveTo>
                <a:lnTo>
                  <a:pt x="124968" y="126491"/>
                </a:lnTo>
                <a:lnTo>
                  <a:pt x="111252" y="120396"/>
                </a:lnTo>
                <a:lnTo>
                  <a:pt x="97536" y="112775"/>
                </a:lnTo>
                <a:lnTo>
                  <a:pt x="85344" y="106679"/>
                </a:lnTo>
                <a:lnTo>
                  <a:pt x="74676" y="100584"/>
                </a:lnTo>
                <a:lnTo>
                  <a:pt x="64008" y="92963"/>
                </a:lnTo>
                <a:lnTo>
                  <a:pt x="54864" y="85343"/>
                </a:lnTo>
                <a:lnTo>
                  <a:pt x="45720" y="79248"/>
                </a:lnTo>
                <a:lnTo>
                  <a:pt x="38100" y="71627"/>
                </a:lnTo>
                <a:lnTo>
                  <a:pt x="30480" y="64008"/>
                </a:lnTo>
                <a:lnTo>
                  <a:pt x="22860" y="56387"/>
                </a:lnTo>
                <a:lnTo>
                  <a:pt x="18287" y="48767"/>
                </a:lnTo>
                <a:lnTo>
                  <a:pt x="13716" y="41148"/>
                </a:lnTo>
                <a:lnTo>
                  <a:pt x="9144" y="33527"/>
                </a:lnTo>
                <a:lnTo>
                  <a:pt x="6096" y="25908"/>
                </a:lnTo>
                <a:lnTo>
                  <a:pt x="4572" y="18287"/>
                </a:lnTo>
                <a:lnTo>
                  <a:pt x="1524" y="9143"/>
                </a:lnTo>
                <a:lnTo>
                  <a:pt x="1524" y="0"/>
                </a:lnTo>
                <a:lnTo>
                  <a:pt x="0" y="0"/>
                </a:lnTo>
                <a:lnTo>
                  <a:pt x="0" y="9143"/>
                </a:lnTo>
                <a:lnTo>
                  <a:pt x="3048" y="18287"/>
                </a:lnTo>
                <a:lnTo>
                  <a:pt x="4572" y="25908"/>
                </a:lnTo>
                <a:lnTo>
                  <a:pt x="7620" y="33527"/>
                </a:lnTo>
                <a:lnTo>
                  <a:pt x="12192" y="42672"/>
                </a:lnTo>
                <a:lnTo>
                  <a:pt x="16764" y="50291"/>
                </a:lnTo>
                <a:lnTo>
                  <a:pt x="22860" y="57912"/>
                </a:lnTo>
                <a:lnTo>
                  <a:pt x="28956" y="65531"/>
                </a:lnTo>
                <a:lnTo>
                  <a:pt x="36576" y="73151"/>
                </a:lnTo>
                <a:lnTo>
                  <a:pt x="45720" y="80772"/>
                </a:lnTo>
                <a:lnTo>
                  <a:pt x="53340" y="86867"/>
                </a:lnTo>
                <a:lnTo>
                  <a:pt x="64008" y="94487"/>
                </a:lnTo>
                <a:lnTo>
                  <a:pt x="73152" y="100584"/>
                </a:lnTo>
                <a:lnTo>
                  <a:pt x="85344" y="108203"/>
                </a:lnTo>
                <a:lnTo>
                  <a:pt x="96012" y="114300"/>
                </a:lnTo>
                <a:lnTo>
                  <a:pt x="109728" y="121919"/>
                </a:lnTo>
                <a:lnTo>
                  <a:pt x="123444" y="128015"/>
                </a:lnTo>
                <a:lnTo>
                  <a:pt x="138684" y="1341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0" name="Google Shape;1520;p55"/>
          <p:cNvSpPr/>
          <p:nvPr/>
        </p:nvSpPr>
        <p:spPr>
          <a:xfrm>
            <a:off x="5239511" y="3956303"/>
            <a:ext cx="144779" cy="118872"/>
          </a:xfrm>
          <a:custGeom>
            <a:rect b="b" l="l" r="r" t="t"/>
            <a:pathLst>
              <a:path extrusionOk="0" h="118872" w="144779">
                <a:moveTo>
                  <a:pt x="126491" y="111251"/>
                </a:moveTo>
                <a:lnTo>
                  <a:pt x="123443" y="109727"/>
                </a:lnTo>
                <a:lnTo>
                  <a:pt x="123443" y="111251"/>
                </a:lnTo>
                <a:lnTo>
                  <a:pt x="126491" y="111251"/>
                </a:lnTo>
                <a:close/>
              </a:path>
              <a:path extrusionOk="0" h="118872" w="144779">
                <a:moveTo>
                  <a:pt x="18287" y="41148"/>
                </a:moveTo>
                <a:lnTo>
                  <a:pt x="10667" y="28955"/>
                </a:lnTo>
                <a:lnTo>
                  <a:pt x="6095" y="18287"/>
                </a:lnTo>
                <a:lnTo>
                  <a:pt x="3047" y="9143"/>
                </a:lnTo>
                <a:lnTo>
                  <a:pt x="1523" y="0"/>
                </a:lnTo>
                <a:lnTo>
                  <a:pt x="0" y="0"/>
                </a:lnTo>
                <a:lnTo>
                  <a:pt x="1523" y="9143"/>
                </a:lnTo>
                <a:lnTo>
                  <a:pt x="4571" y="18287"/>
                </a:lnTo>
                <a:lnTo>
                  <a:pt x="10667" y="30479"/>
                </a:lnTo>
                <a:lnTo>
                  <a:pt x="18287" y="41148"/>
                </a:lnTo>
                <a:close/>
              </a:path>
              <a:path extrusionOk="0" h="118872" w="144779">
                <a:moveTo>
                  <a:pt x="106679" y="103631"/>
                </a:moveTo>
                <a:lnTo>
                  <a:pt x="123443" y="111251"/>
                </a:lnTo>
                <a:lnTo>
                  <a:pt x="123443" y="109727"/>
                </a:lnTo>
                <a:lnTo>
                  <a:pt x="126491" y="111251"/>
                </a:lnTo>
                <a:lnTo>
                  <a:pt x="135635" y="115824"/>
                </a:lnTo>
                <a:lnTo>
                  <a:pt x="143255" y="118872"/>
                </a:lnTo>
                <a:lnTo>
                  <a:pt x="144779" y="117348"/>
                </a:lnTo>
                <a:lnTo>
                  <a:pt x="137159" y="114300"/>
                </a:lnTo>
                <a:lnTo>
                  <a:pt x="126491" y="109727"/>
                </a:lnTo>
                <a:lnTo>
                  <a:pt x="124967" y="109727"/>
                </a:lnTo>
                <a:lnTo>
                  <a:pt x="106679" y="102108"/>
                </a:lnTo>
                <a:lnTo>
                  <a:pt x="96012" y="97536"/>
                </a:lnTo>
                <a:lnTo>
                  <a:pt x="86867" y="92963"/>
                </a:lnTo>
                <a:lnTo>
                  <a:pt x="70103" y="83819"/>
                </a:lnTo>
                <a:lnTo>
                  <a:pt x="60959" y="77724"/>
                </a:lnTo>
                <a:lnTo>
                  <a:pt x="53339" y="73151"/>
                </a:lnTo>
                <a:lnTo>
                  <a:pt x="39623" y="62484"/>
                </a:lnTo>
                <a:lnTo>
                  <a:pt x="28955" y="51815"/>
                </a:lnTo>
                <a:lnTo>
                  <a:pt x="18287" y="41148"/>
                </a:lnTo>
                <a:lnTo>
                  <a:pt x="27431" y="53339"/>
                </a:lnTo>
                <a:lnTo>
                  <a:pt x="39623" y="64008"/>
                </a:lnTo>
                <a:lnTo>
                  <a:pt x="53339" y="74675"/>
                </a:lnTo>
                <a:lnTo>
                  <a:pt x="60959" y="79248"/>
                </a:lnTo>
                <a:lnTo>
                  <a:pt x="68579" y="83819"/>
                </a:lnTo>
                <a:lnTo>
                  <a:pt x="86867" y="94487"/>
                </a:lnTo>
                <a:lnTo>
                  <a:pt x="96012" y="99060"/>
                </a:lnTo>
                <a:lnTo>
                  <a:pt x="106679" y="10363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1" name="Google Shape;1521;p55"/>
          <p:cNvSpPr/>
          <p:nvPr/>
        </p:nvSpPr>
        <p:spPr>
          <a:xfrm>
            <a:off x="5311139" y="4073651"/>
            <a:ext cx="73151" cy="27431"/>
          </a:xfrm>
          <a:custGeom>
            <a:rect b="b" l="l" r="r" t="t"/>
            <a:pathLst>
              <a:path extrusionOk="0" h="27431" w="73151">
                <a:moveTo>
                  <a:pt x="71627" y="0"/>
                </a:moveTo>
                <a:lnTo>
                  <a:pt x="0" y="27431"/>
                </a:lnTo>
                <a:lnTo>
                  <a:pt x="1524" y="27431"/>
                </a:lnTo>
                <a:lnTo>
                  <a:pt x="73151" y="1524"/>
                </a:lnTo>
                <a:lnTo>
                  <a:pt x="7162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2" name="Google Shape;1522;p55"/>
          <p:cNvSpPr/>
          <p:nvPr/>
        </p:nvSpPr>
        <p:spPr>
          <a:xfrm>
            <a:off x="5146547" y="3955541"/>
            <a:ext cx="92963" cy="0"/>
          </a:xfrm>
          <a:custGeom>
            <a:rect b="b" l="l" r="r" t="t"/>
            <a:pathLst>
              <a:path extrusionOk="0" h="120000" w="92963">
                <a:moveTo>
                  <a:pt x="0" y="0"/>
                </a:moveTo>
                <a:lnTo>
                  <a:pt x="92963"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3" name="Google Shape;1523;p55"/>
          <p:cNvSpPr/>
          <p:nvPr/>
        </p:nvSpPr>
        <p:spPr>
          <a:xfrm>
            <a:off x="5058155" y="3956303"/>
            <a:ext cx="187451" cy="170687"/>
          </a:xfrm>
          <a:custGeom>
            <a:rect b="b" l="l" r="r" t="t"/>
            <a:pathLst>
              <a:path extrusionOk="0" h="170687" w="187451">
                <a:moveTo>
                  <a:pt x="187451" y="170687"/>
                </a:moveTo>
                <a:lnTo>
                  <a:pt x="179832" y="166115"/>
                </a:lnTo>
                <a:lnTo>
                  <a:pt x="173736" y="164591"/>
                </a:lnTo>
                <a:lnTo>
                  <a:pt x="170687" y="163067"/>
                </a:lnTo>
                <a:lnTo>
                  <a:pt x="152400" y="155448"/>
                </a:lnTo>
                <a:lnTo>
                  <a:pt x="143256" y="150875"/>
                </a:lnTo>
                <a:lnTo>
                  <a:pt x="134112" y="146303"/>
                </a:lnTo>
                <a:lnTo>
                  <a:pt x="117348" y="138684"/>
                </a:lnTo>
                <a:lnTo>
                  <a:pt x="109727" y="134112"/>
                </a:lnTo>
                <a:lnTo>
                  <a:pt x="103632" y="129539"/>
                </a:lnTo>
                <a:lnTo>
                  <a:pt x="88391" y="120396"/>
                </a:lnTo>
                <a:lnTo>
                  <a:pt x="76200" y="112775"/>
                </a:lnTo>
                <a:lnTo>
                  <a:pt x="64008" y="103631"/>
                </a:lnTo>
                <a:lnTo>
                  <a:pt x="53339" y="94487"/>
                </a:lnTo>
                <a:lnTo>
                  <a:pt x="42672" y="85343"/>
                </a:lnTo>
                <a:lnTo>
                  <a:pt x="38100" y="80772"/>
                </a:lnTo>
                <a:lnTo>
                  <a:pt x="35051" y="76200"/>
                </a:lnTo>
                <a:lnTo>
                  <a:pt x="25908" y="67055"/>
                </a:lnTo>
                <a:lnTo>
                  <a:pt x="19812" y="57912"/>
                </a:lnTo>
                <a:lnTo>
                  <a:pt x="15239" y="47243"/>
                </a:lnTo>
                <a:lnTo>
                  <a:pt x="10668" y="38100"/>
                </a:lnTo>
                <a:lnTo>
                  <a:pt x="6096" y="27431"/>
                </a:lnTo>
                <a:lnTo>
                  <a:pt x="4572" y="18287"/>
                </a:lnTo>
                <a:lnTo>
                  <a:pt x="3048" y="9143"/>
                </a:lnTo>
                <a:lnTo>
                  <a:pt x="1524" y="0"/>
                </a:lnTo>
                <a:lnTo>
                  <a:pt x="0" y="0"/>
                </a:lnTo>
                <a:lnTo>
                  <a:pt x="1524" y="9143"/>
                </a:lnTo>
                <a:lnTo>
                  <a:pt x="3048" y="18287"/>
                </a:lnTo>
                <a:lnTo>
                  <a:pt x="4572" y="28955"/>
                </a:lnTo>
                <a:lnTo>
                  <a:pt x="9144" y="38100"/>
                </a:lnTo>
                <a:lnTo>
                  <a:pt x="13715" y="48767"/>
                </a:lnTo>
                <a:lnTo>
                  <a:pt x="18287" y="57912"/>
                </a:lnTo>
                <a:lnTo>
                  <a:pt x="24384" y="67055"/>
                </a:lnTo>
                <a:lnTo>
                  <a:pt x="33527" y="77724"/>
                </a:lnTo>
                <a:lnTo>
                  <a:pt x="36575" y="82296"/>
                </a:lnTo>
                <a:lnTo>
                  <a:pt x="41148" y="86867"/>
                </a:lnTo>
                <a:lnTo>
                  <a:pt x="51815" y="96012"/>
                </a:lnTo>
                <a:lnTo>
                  <a:pt x="62484" y="105155"/>
                </a:lnTo>
                <a:lnTo>
                  <a:pt x="74675" y="114300"/>
                </a:lnTo>
                <a:lnTo>
                  <a:pt x="88391" y="121919"/>
                </a:lnTo>
                <a:lnTo>
                  <a:pt x="102108" y="131063"/>
                </a:lnTo>
                <a:lnTo>
                  <a:pt x="109727" y="135636"/>
                </a:lnTo>
                <a:lnTo>
                  <a:pt x="117348" y="140208"/>
                </a:lnTo>
                <a:lnTo>
                  <a:pt x="134112" y="147827"/>
                </a:lnTo>
                <a:lnTo>
                  <a:pt x="141732" y="152400"/>
                </a:lnTo>
                <a:lnTo>
                  <a:pt x="150875" y="156972"/>
                </a:lnTo>
                <a:lnTo>
                  <a:pt x="169163" y="164591"/>
                </a:lnTo>
                <a:lnTo>
                  <a:pt x="172212" y="166115"/>
                </a:lnTo>
                <a:lnTo>
                  <a:pt x="179832" y="167639"/>
                </a:lnTo>
                <a:lnTo>
                  <a:pt x="187451" y="1706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4" name="Google Shape;1524;p55"/>
          <p:cNvSpPr/>
          <p:nvPr/>
        </p:nvSpPr>
        <p:spPr>
          <a:xfrm>
            <a:off x="5175503" y="4126991"/>
            <a:ext cx="70103" cy="27431"/>
          </a:xfrm>
          <a:custGeom>
            <a:rect b="b" l="l" r="r" t="t"/>
            <a:pathLst>
              <a:path extrusionOk="0" h="27431" w="70103">
                <a:moveTo>
                  <a:pt x="70103" y="0"/>
                </a:moveTo>
                <a:lnTo>
                  <a:pt x="0" y="25908"/>
                </a:lnTo>
                <a:lnTo>
                  <a:pt x="0" y="27431"/>
                </a:lnTo>
                <a:lnTo>
                  <a:pt x="7010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5" name="Google Shape;1525;p55"/>
          <p:cNvSpPr/>
          <p:nvPr/>
        </p:nvSpPr>
        <p:spPr>
          <a:xfrm>
            <a:off x="4965191" y="3956303"/>
            <a:ext cx="210312" cy="198119"/>
          </a:xfrm>
          <a:custGeom>
            <a:rect b="b" l="l" r="r" t="t"/>
            <a:pathLst>
              <a:path extrusionOk="0" h="198119" w="210312">
                <a:moveTo>
                  <a:pt x="7620" y="42672"/>
                </a:moveTo>
                <a:lnTo>
                  <a:pt x="4572" y="30479"/>
                </a:lnTo>
                <a:lnTo>
                  <a:pt x="3048" y="18287"/>
                </a:lnTo>
                <a:lnTo>
                  <a:pt x="1524" y="9143"/>
                </a:lnTo>
                <a:lnTo>
                  <a:pt x="1524" y="0"/>
                </a:lnTo>
                <a:lnTo>
                  <a:pt x="0" y="0"/>
                </a:lnTo>
                <a:lnTo>
                  <a:pt x="0" y="9143"/>
                </a:lnTo>
                <a:lnTo>
                  <a:pt x="1524" y="18287"/>
                </a:lnTo>
                <a:lnTo>
                  <a:pt x="3048" y="30479"/>
                </a:lnTo>
                <a:lnTo>
                  <a:pt x="6096" y="42672"/>
                </a:lnTo>
                <a:lnTo>
                  <a:pt x="9143" y="48767"/>
                </a:lnTo>
                <a:lnTo>
                  <a:pt x="12191" y="54863"/>
                </a:lnTo>
                <a:lnTo>
                  <a:pt x="18287" y="65531"/>
                </a:lnTo>
                <a:lnTo>
                  <a:pt x="21336" y="71627"/>
                </a:lnTo>
                <a:lnTo>
                  <a:pt x="25908" y="77724"/>
                </a:lnTo>
                <a:lnTo>
                  <a:pt x="33527" y="88391"/>
                </a:lnTo>
                <a:lnTo>
                  <a:pt x="44196" y="100584"/>
                </a:lnTo>
                <a:lnTo>
                  <a:pt x="48767" y="105155"/>
                </a:lnTo>
                <a:lnTo>
                  <a:pt x="56387" y="111251"/>
                </a:lnTo>
                <a:lnTo>
                  <a:pt x="68579" y="121919"/>
                </a:lnTo>
                <a:lnTo>
                  <a:pt x="82296" y="132587"/>
                </a:lnTo>
                <a:lnTo>
                  <a:pt x="89915" y="137160"/>
                </a:lnTo>
                <a:lnTo>
                  <a:pt x="97536" y="143255"/>
                </a:lnTo>
                <a:lnTo>
                  <a:pt x="114300" y="152400"/>
                </a:lnTo>
                <a:lnTo>
                  <a:pt x="123443" y="156972"/>
                </a:lnTo>
                <a:lnTo>
                  <a:pt x="115824" y="152400"/>
                </a:lnTo>
                <a:lnTo>
                  <a:pt x="99060" y="141731"/>
                </a:lnTo>
                <a:lnTo>
                  <a:pt x="91439" y="135636"/>
                </a:lnTo>
                <a:lnTo>
                  <a:pt x="83820" y="131063"/>
                </a:lnTo>
                <a:lnTo>
                  <a:pt x="70103" y="120396"/>
                </a:lnTo>
                <a:lnTo>
                  <a:pt x="57912" y="109727"/>
                </a:lnTo>
                <a:lnTo>
                  <a:pt x="50291" y="103631"/>
                </a:lnTo>
                <a:lnTo>
                  <a:pt x="45720" y="99060"/>
                </a:lnTo>
                <a:lnTo>
                  <a:pt x="35051" y="88391"/>
                </a:lnTo>
                <a:lnTo>
                  <a:pt x="25908" y="76200"/>
                </a:lnTo>
                <a:lnTo>
                  <a:pt x="22860" y="71627"/>
                </a:lnTo>
                <a:lnTo>
                  <a:pt x="19812" y="65531"/>
                </a:lnTo>
                <a:lnTo>
                  <a:pt x="13715" y="53339"/>
                </a:lnTo>
                <a:lnTo>
                  <a:pt x="10667" y="47243"/>
                </a:lnTo>
                <a:lnTo>
                  <a:pt x="7620" y="42672"/>
                </a:lnTo>
                <a:close/>
              </a:path>
              <a:path extrusionOk="0" h="198119" w="210312">
                <a:moveTo>
                  <a:pt x="123443" y="156972"/>
                </a:moveTo>
                <a:lnTo>
                  <a:pt x="132587" y="163067"/>
                </a:lnTo>
                <a:lnTo>
                  <a:pt x="152400" y="172212"/>
                </a:lnTo>
                <a:lnTo>
                  <a:pt x="172212" y="182879"/>
                </a:lnTo>
                <a:lnTo>
                  <a:pt x="182879" y="187451"/>
                </a:lnTo>
                <a:lnTo>
                  <a:pt x="195072" y="192024"/>
                </a:lnTo>
                <a:lnTo>
                  <a:pt x="196596" y="192024"/>
                </a:lnTo>
                <a:lnTo>
                  <a:pt x="202691" y="195072"/>
                </a:lnTo>
                <a:lnTo>
                  <a:pt x="210312" y="198119"/>
                </a:lnTo>
                <a:lnTo>
                  <a:pt x="210312" y="196596"/>
                </a:lnTo>
                <a:lnTo>
                  <a:pt x="202691" y="193548"/>
                </a:lnTo>
                <a:lnTo>
                  <a:pt x="196596" y="190500"/>
                </a:lnTo>
                <a:lnTo>
                  <a:pt x="195072" y="190500"/>
                </a:lnTo>
                <a:lnTo>
                  <a:pt x="182879" y="185927"/>
                </a:lnTo>
                <a:lnTo>
                  <a:pt x="172212" y="181355"/>
                </a:lnTo>
                <a:lnTo>
                  <a:pt x="152400" y="170687"/>
                </a:lnTo>
                <a:lnTo>
                  <a:pt x="132587" y="161543"/>
                </a:lnTo>
                <a:lnTo>
                  <a:pt x="123443" y="1569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6" name="Google Shape;1526;p55"/>
          <p:cNvSpPr/>
          <p:nvPr/>
        </p:nvSpPr>
        <p:spPr>
          <a:xfrm>
            <a:off x="5245607" y="4101083"/>
            <a:ext cx="67056" cy="25908"/>
          </a:xfrm>
          <a:custGeom>
            <a:rect b="b" l="l" r="r" t="t"/>
            <a:pathLst>
              <a:path extrusionOk="0" h="25908" w="67056">
                <a:moveTo>
                  <a:pt x="65532" y="0"/>
                </a:moveTo>
                <a:lnTo>
                  <a:pt x="0" y="25908"/>
                </a:lnTo>
                <a:lnTo>
                  <a:pt x="67056" y="0"/>
                </a:lnTo>
                <a:lnTo>
                  <a:pt x="6553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7" name="Google Shape;1527;p55"/>
          <p:cNvSpPr/>
          <p:nvPr/>
        </p:nvSpPr>
        <p:spPr>
          <a:xfrm>
            <a:off x="5241035" y="3955541"/>
            <a:ext cx="89915" cy="0"/>
          </a:xfrm>
          <a:custGeom>
            <a:rect b="b" l="l" r="r" t="t"/>
            <a:pathLst>
              <a:path extrusionOk="0" h="120000" w="89915">
                <a:moveTo>
                  <a:pt x="0" y="0"/>
                </a:moveTo>
                <a:lnTo>
                  <a:pt x="89915"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8" name="Google Shape;1528;p55"/>
          <p:cNvSpPr/>
          <p:nvPr/>
        </p:nvSpPr>
        <p:spPr>
          <a:xfrm>
            <a:off x="5245607" y="4125467"/>
            <a:ext cx="445007" cy="73151"/>
          </a:xfrm>
          <a:custGeom>
            <a:rect b="b" l="l" r="r" t="t"/>
            <a:pathLst>
              <a:path extrusionOk="0" h="73151" w="445007">
                <a:moveTo>
                  <a:pt x="0" y="0"/>
                </a:moveTo>
                <a:lnTo>
                  <a:pt x="0" y="1524"/>
                </a:lnTo>
                <a:lnTo>
                  <a:pt x="21336" y="10667"/>
                </a:lnTo>
                <a:lnTo>
                  <a:pt x="45720" y="18287"/>
                </a:lnTo>
                <a:lnTo>
                  <a:pt x="68580" y="25908"/>
                </a:lnTo>
                <a:lnTo>
                  <a:pt x="94487" y="33527"/>
                </a:lnTo>
                <a:lnTo>
                  <a:pt x="118872" y="39624"/>
                </a:lnTo>
                <a:lnTo>
                  <a:pt x="144780" y="45720"/>
                </a:lnTo>
                <a:lnTo>
                  <a:pt x="172211" y="50291"/>
                </a:lnTo>
                <a:lnTo>
                  <a:pt x="199643" y="54863"/>
                </a:lnTo>
                <a:lnTo>
                  <a:pt x="227075" y="59436"/>
                </a:lnTo>
                <a:lnTo>
                  <a:pt x="256031" y="62484"/>
                </a:lnTo>
                <a:lnTo>
                  <a:pt x="284987" y="65532"/>
                </a:lnTo>
                <a:lnTo>
                  <a:pt x="315467" y="68579"/>
                </a:lnTo>
                <a:lnTo>
                  <a:pt x="345947" y="70103"/>
                </a:lnTo>
                <a:lnTo>
                  <a:pt x="376427" y="71627"/>
                </a:lnTo>
                <a:lnTo>
                  <a:pt x="408431" y="73151"/>
                </a:lnTo>
                <a:lnTo>
                  <a:pt x="445007" y="73151"/>
                </a:lnTo>
                <a:lnTo>
                  <a:pt x="445007" y="71627"/>
                </a:lnTo>
                <a:lnTo>
                  <a:pt x="441959" y="71627"/>
                </a:lnTo>
                <a:lnTo>
                  <a:pt x="408431" y="70103"/>
                </a:lnTo>
                <a:lnTo>
                  <a:pt x="376427" y="70103"/>
                </a:lnTo>
                <a:lnTo>
                  <a:pt x="345947" y="68579"/>
                </a:lnTo>
                <a:lnTo>
                  <a:pt x="315467" y="67055"/>
                </a:lnTo>
                <a:lnTo>
                  <a:pt x="284987" y="64008"/>
                </a:lnTo>
                <a:lnTo>
                  <a:pt x="256031" y="60960"/>
                </a:lnTo>
                <a:lnTo>
                  <a:pt x="227075" y="57912"/>
                </a:lnTo>
                <a:lnTo>
                  <a:pt x="199643" y="53339"/>
                </a:lnTo>
                <a:lnTo>
                  <a:pt x="172211" y="48767"/>
                </a:lnTo>
                <a:lnTo>
                  <a:pt x="146304" y="44196"/>
                </a:lnTo>
                <a:lnTo>
                  <a:pt x="118872" y="38100"/>
                </a:lnTo>
                <a:lnTo>
                  <a:pt x="94487" y="32003"/>
                </a:lnTo>
                <a:lnTo>
                  <a:pt x="70104" y="24384"/>
                </a:lnTo>
                <a:lnTo>
                  <a:pt x="45720" y="16763"/>
                </a:lnTo>
                <a:lnTo>
                  <a:pt x="22860" y="914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9" name="Google Shape;1529;p55"/>
          <p:cNvSpPr/>
          <p:nvPr/>
        </p:nvSpPr>
        <p:spPr>
          <a:xfrm>
            <a:off x="5311139" y="4101083"/>
            <a:ext cx="379475" cy="59436"/>
          </a:xfrm>
          <a:custGeom>
            <a:rect b="b" l="l" r="r" t="t"/>
            <a:pathLst>
              <a:path extrusionOk="0" h="59436" w="379475">
                <a:moveTo>
                  <a:pt x="1524" y="0"/>
                </a:moveTo>
                <a:lnTo>
                  <a:pt x="0" y="1524"/>
                </a:lnTo>
                <a:lnTo>
                  <a:pt x="19812" y="7620"/>
                </a:lnTo>
                <a:lnTo>
                  <a:pt x="39624" y="13716"/>
                </a:lnTo>
                <a:lnTo>
                  <a:pt x="60960" y="21336"/>
                </a:lnTo>
                <a:lnTo>
                  <a:pt x="82295" y="25908"/>
                </a:lnTo>
                <a:lnTo>
                  <a:pt x="103631" y="32004"/>
                </a:lnTo>
                <a:lnTo>
                  <a:pt x="124967" y="36575"/>
                </a:lnTo>
                <a:lnTo>
                  <a:pt x="147827" y="41148"/>
                </a:lnTo>
                <a:lnTo>
                  <a:pt x="172211" y="44196"/>
                </a:lnTo>
                <a:lnTo>
                  <a:pt x="195071" y="47244"/>
                </a:lnTo>
                <a:lnTo>
                  <a:pt x="219455" y="50292"/>
                </a:lnTo>
                <a:lnTo>
                  <a:pt x="243839" y="53339"/>
                </a:lnTo>
                <a:lnTo>
                  <a:pt x="269747" y="56387"/>
                </a:lnTo>
                <a:lnTo>
                  <a:pt x="295655" y="57912"/>
                </a:lnTo>
                <a:lnTo>
                  <a:pt x="321563" y="57912"/>
                </a:lnTo>
                <a:lnTo>
                  <a:pt x="347471" y="59436"/>
                </a:lnTo>
                <a:lnTo>
                  <a:pt x="379475" y="59436"/>
                </a:lnTo>
                <a:lnTo>
                  <a:pt x="379475" y="57912"/>
                </a:lnTo>
                <a:lnTo>
                  <a:pt x="347471" y="57912"/>
                </a:lnTo>
                <a:lnTo>
                  <a:pt x="321563" y="56387"/>
                </a:lnTo>
                <a:lnTo>
                  <a:pt x="295655" y="56387"/>
                </a:lnTo>
                <a:lnTo>
                  <a:pt x="269747" y="54863"/>
                </a:lnTo>
                <a:lnTo>
                  <a:pt x="243839" y="51816"/>
                </a:lnTo>
                <a:lnTo>
                  <a:pt x="219455" y="48768"/>
                </a:lnTo>
                <a:lnTo>
                  <a:pt x="195071" y="45720"/>
                </a:lnTo>
                <a:lnTo>
                  <a:pt x="172211" y="42672"/>
                </a:lnTo>
                <a:lnTo>
                  <a:pt x="147827" y="39624"/>
                </a:lnTo>
                <a:lnTo>
                  <a:pt x="124967" y="35051"/>
                </a:lnTo>
                <a:lnTo>
                  <a:pt x="103631" y="30480"/>
                </a:lnTo>
                <a:lnTo>
                  <a:pt x="82295" y="24384"/>
                </a:lnTo>
                <a:lnTo>
                  <a:pt x="60960" y="19812"/>
                </a:lnTo>
                <a:lnTo>
                  <a:pt x="41148" y="12192"/>
                </a:lnTo>
                <a:lnTo>
                  <a:pt x="19812" y="6096"/>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0" name="Google Shape;1530;p55"/>
          <p:cNvSpPr/>
          <p:nvPr/>
        </p:nvSpPr>
        <p:spPr>
          <a:xfrm>
            <a:off x="5689091" y="3953255"/>
            <a:ext cx="3048" cy="3048"/>
          </a:xfrm>
          <a:custGeom>
            <a:rect b="b" l="l" r="r" t="t"/>
            <a:pathLst>
              <a:path extrusionOk="0" h="3048" w="3048">
                <a:moveTo>
                  <a:pt x="1524" y="3048"/>
                </a:moveTo>
                <a:lnTo>
                  <a:pt x="3048" y="1524"/>
                </a:lnTo>
                <a:lnTo>
                  <a:pt x="0" y="0"/>
                </a:lnTo>
                <a:lnTo>
                  <a:pt x="1524" y="3048"/>
                </a:lnTo>
                <a:close/>
              </a:path>
            </a:pathLst>
          </a:custGeom>
          <a:solidFill>
            <a:srgbClr val="6969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1" name="Google Shape;1531;p55"/>
          <p:cNvSpPr/>
          <p:nvPr/>
        </p:nvSpPr>
        <p:spPr>
          <a:xfrm>
            <a:off x="5690615" y="3955541"/>
            <a:ext cx="1524" cy="0"/>
          </a:xfrm>
          <a:custGeom>
            <a:rect b="b" l="l" r="r" t="t"/>
            <a:pathLst>
              <a:path extrusionOk="0" h="120000" w="1524">
                <a:moveTo>
                  <a:pt x="0" y="0"/>
                </a:moveTo>
                <a:lnTo>
                  <a:pt x="1524" y="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2" name="Google Shape;1532;p55"/>
          <p:cNvSpPr/>
          <p:nvPr/>
        </p:nvSpPr>
        <p:spPr>
          <a:xfrm>
            <a:off x="5690615" y="3955541"/>
            <a:ext cx="1524" cy="0"/>
          </a:xfrm>
          <a:custGeom>
            <a:rect b="b" l="l" r="r" t="t"/>
            <a:pathLst>
              <a:path extrusionOk="0" h="120000" w="1524">
                <a:moveTo>
                  <a:pt x="0" y="0"/>
                </a:moveTo>
                <a:lnTo>
                  <a:pt x="1524" y="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3" name="Google Shape;1533;p55"/>
          <p:cNvSpPr/>
          <p:nvPr/>
        </p:nvSpPr>
        <p:spPr>
          <a:xfrm>
            <a:off x="5582411" y="3153155"/>
            <a:ext cx="170687" cy="807720"/>
          </a:xfrm>
          <a:prstGeom prst="rect">
            <a:avLst/>
          </a:prstGeom>
          <a:blipFill rotWithShape="1">
            <a:blip r:embed="rId5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4" name="Google Shape;1534;p55"/>
          <p:cNvSpPr/>
          <p:nvPr/>
        </p:nvSpPr>
        <p:spPr>
          <a:xfrm>
            <a:off x="5583173" y="3154679"/>
            <a:ext cx="0" cy="777239"/>
          </a:xfrm>
          <a:custGeom>
            <a:rect b="b" l="l" r="r" t="t"/>
            <a:pathLst>
              <a:path extrusionOk="0" h="777239" w="120000">
                <a:moveTo>
                  <a:pt x="0" y="0"/>
                </a:moveTo>
                <a:lnTo>
                  <a:pt x="0" y="777239"/>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5" name="Google Shape;1535;p55"/>
          <p:cNvSpPr/>
          <p:nvPr/>
        </p:nvSpPr>
        <p:spPr>
          <a:xfrm>
            <a:off x="5752337" y="3154679"/>
            <a:ext cx="0" cy="777239"/>
          </a:xfrm>
          <a:custGeom>
            <a:rect b="b" l="l" r="r" t="t"/>
            <a:pathLst>
              <a:path extrusionOk="0" h="777239" w="120000">
                <a:moveTo>
                  <a:pt x="0" y="0"/>
                </a:moveTo>
                <a:lnTo>
                  <a:pt x="0" y="777239"/>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6" name="Google Shape;1536;p55"/>
          <p:cNvSpPr/>
          <p:nvPr/>
        </p:nvSpPr>
        <p:spPr>
          <a:xfrm>
            <a:off x="5330951" y="2970275"/>
            <a:ext cx="716279" cy="280415"/>
          </a:xfrm>
          <a:prstGeom prst="rect">
            <a:avLst/>
          </a:prstGeom>
          <a:blipFill rotWithShape="1">
            <a:blip r:embed="rId5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7" name="Google Shape;1537;p55"/>
          <p:cNvSpPr/>
          <p:nvPr/>
        </p:nvSpPr>
        <p:spPr>
          <a:xfrm>
            <a:off x="5326379" y="2965703"/>
            <a:ext cx="725423" cy="289559"/>
          </a:xfrm>
          <a:custGeom>
            <a:rect b="b" l="l" r="r" t="t"/>
            <a:pathLst>
              <a:path extrusionOk="0" h="289559" w="725423">
                <a:moveTo>
                  <a:pt x="609599" y="50291"/>
                </a:moveTo>
                <a:lnTo>
                  <a:pt x="609599" y="51815"/>
                </a:lnTo>
                <a:lnTo>
                  <a:pt x="612647" y="51815"/>
                </a:lnTo>
                <a:lnTo>
                  <a:pt x="611123" y="50291"/>
                </a:lnTo>
                <a:lnTo>
                  <a:pt x="609599" y="50291"/>
                </a:lnTo>
                <a:close/>
              </a:path>
              <a:path extrusionOk="0" h="289559" w="725423">
                <a:moveTo>
                  <a:pt x="620267" y="248411"/>
                </a:moveTo>
                <a:lnTo>
                  <a:pt x="621791" y="246887"/>
                </a:lnTo>
                <a:lnTo>
                  <a:pt x="618744" y="245363"/>
                </a:lnTo>
                <a:lnTo>
                  <a:pt x="617219" y="246887"/>
                </a:lnTo>
                <a:lnTo>
                  <a:pt x="617219" y="234695"/>
                </a:lnTo>
                <a:lnTo>
                  <a:pt x="615695" y="236219"/>
                </a:lnTo>
                <a:lnTo>
                  <a:pt x="611123" y="245363"/>
                </a:lnTo>
                <a:lnTo>
                  <a:pt x="614171" y="249935"/>
                </a:lnTo>
                <a:lnTo>
                  <a:pt x="615695" y="248411"/>
                </a:lnTo>
                <a:lnTo>
                  <a:pt x="617219" y="248411"/>
                </a:lnTo>
                <a:lnTo>
                  <a:pt x="617981" y="246888"/>
                </a:lnTo>
                <a:lnTo>
                  <a:pt x="618743" y="246887"/>
                </a:lnTo>
                <a:lnTo>
                  <a:pt x="620267" y="248411"/>
                </a:lnTo>
                <a:close/>
              </a:path>
              <a:path extrusionOk="0" h="289559" w="725423">
                <a:moveTo>
                  <a:pt x="618743" y="248411"/>
                </a:moveTo>
                <a:lnTo>
                  <a:pt x="620267" y="248411"/>
                </a:lnTo>
                <a:lnTo>
                  <a:pt x="618743" y="246887"/>
                </a:lnTo>
                <a:lnTo>
                  <a:pt x="617981" y="246888"/>
                </a:lnTo>
                <a:lnTo>
                  <a:pt x="617219" y="248411"/>
                </a:lnTo>
                <a:lnTo>
                  <a:pt x="618743" y="248411"/>
                </a:lnTo>
                <a:close/>
              </a:path>
              <a:path extrusionOk="0" h="289559" w="725423">
                <a:moveTo>
                  <a:pt x="617219" y="234695"/>
                </a:moveTo>
                <a:lnTo>
                  <a:pt x="617219" y="246887"/>
                </a:lnTo>
                <a:lnTo>
                  <a:pt x="618744" y="245363"/>
                </a:lnTo>
                <a:lnTo>
                  <a:pt x="618743" y="234695"/>
                </a:lnTo>
                <a:lnTo>
                  <a:pt x="617219" y="234695"/>
                </a:lnTo>
                <a:close/>
              </a:path>
              <a:path extrusionOk="0" h="289559" w="725423">
                <a:moveTo>
                  <a:pt x="611123" y="38100"/>
                </a:moveTo>
                <a:lnTo>
                  <a:pt x="617219" y="42672"/>
                </a:lnTo>
                <a:lnTo>
                  <a:pt x="612647" y="38100"/>
                </a:lnTo>
                <a:lnTo>
                  <a:pt x="585215" y="28955"/>
                </a:lnTo>
                <a:lnTo>
                  <a:pt x="605027" y="47243"/>
                </a:lnTo>
                <a:lnTo>
                  <a:pt x="611123" y="38100"/>
                </a:lnTo>
                <a:close/>
              </a:path>
              <a:path extrusionOk="0" h="289559" w="725423">
                <a:moveTo>
                  <a:pt x="708659" y="163067"/>
                </a:moveTo>
                <a:lnTo>
                  <a:pt x="705611" y="172211"/>
                </a:lnTo>
                <a:lnTo>
                  <a:pt x="708659" y="164591"/>
                </a:lnTo>
                <a:lnTo>
                  <a:pt x="708659" y="163067"/>
                </a:lnTo>
                <a:close/>
              </a:path>
              <a:path extrusionOk="0" h="289559" w="725423">
                <a:moveTo>
                  <a:pt x="622808" y="241299"/>
                </a:moveTo>
                <a:lnTo>
                  <a:pt x="623315" y="245363"/>
                </a:lnTo>
                <a:lnTo>
                  <a:pt x="623315" y="242315"/>
                </a:lnTo>
                <a:lnTo>
                  <a:pt x="622808" y="241299"/>
                </a:lnTo>
                <a:close/>
              </a:path>
              <a:path extrusionOk="0" h="289559" w="725423">
                <a:moveTo>
                  <a:pt x="13715" y="185927"/>
                </a:moveTo>
                <a:lnTo>
                  <a:pt x="12191" y="149351"/>
                </a:lnTo>
                <a:lnTo>
                  <a:pt x="9144" y="178307"/>
                </a:lnTo>
                <a:lnTo>
                  <a:pt x="13715" y="185927"/>
                </a:lnTo>
                <a:close/>
              </a:path>
              <a:path extrusionOk="0" h="289559" w="725423">
                <a:moveTo>
                  <a:pt x="13715" y="143255"/>
                </a:moveTo>
                <a:lnTo>
                  <a:pt x="13715" y="134112"/>
                </a:lnTo>
                <a:lnTo>
                  <a:pt x="15239" y="129539"/>
                </a:lnTo>
                <a:lnTo>
                  <a:pt x="13715" y="131063"/>
                </a:lnTo>
                <a:lnTo>
                  <a:pt x="16763" y="126491"/>
                </a:lnTo>
                <a:lnTo>
                  <a:pt x="19812" y="115824"/>
                </a:lnTo>
                <a:lnTo>
                  <a:pt x="18287" y="117348"/>
                </a:lnTo>
                <a:lnTo>
                  <a:pt x="24384" y="109727"/>
                </a:lnTo>
                <a:lnTo>
                  <a:pt x="30479" y="102108"/>
                </a:lnTo>
                <a:lnTo>
                  <a:pt x="39624" y="92963"/>
                </a:lnTo>
                <a:lnTo>
                  <a:pt x="47244" y="85343"/>
                </a:lnTo>
                <a:lnTo>
                  <a:pt x="59436" y="77724"/>
                </a:lnTo>
                <a:lnTo>
                  <a:pt x="73151" y="70103"/>
                </a:lnTo>
                <a:lnTo>
                  <a:pt x="86867" y="64008"/>
                </a:lnTo>
                <a:lnTo>
                  <a:pt x="103631" y="56387"/>
                </a:lnTo>
                <a:lnTo>
                  <a:pt x="121919" y="50291"/>
                </a:lnTo>
                <a:lnTo>
                  <a:pt x="134111" y="44196"/>
                </a:lnTo>
                <a:lnTo>
                  <a:pt x="147827" y="41148"/>
                </a:lnTo>
                <a:lnTo>
                  <a:pt x="173735" y="33527"/>
                </a:lnTo>
                <a:lnTo>
                  <a:pt x="202691" y="25908"/>
                </a:lnTo>
                <a:lnTo>
                  <a:pt x="216407" y="22860"/>
                </a:lnTo>
                <a:lnTo>
                  <a:pt x="231647" y="21336"/>
                </a:lnTo>
                <a:lnTo>
                  <a:pt x="246887" y="18287"/>
                </a:lnTo>
                <a:lnTo>
                  <a:pt x="262127" y="16763"/>
                </a:lnTo>
                <a:lnTo>
                  <a:pt x="277367" y="15239"/>
                </a:lnTo>
                <a:lnTo>
                  <a:pt x="294131" y="15239"/>
                </a:lnTo>
                <a:lnTo>
                  <a:pt x="327659" y="12191"/>
                </a:lnTo>
                <a:lnTo>
                  <a:pt x="394715" y="12191"/>
                </a:lnTo>
                <a:lnTo>
                  <a:pt x="423671" y="13715"/>
                </a:lnTo>
                <a:lnTo>
                  <a:pt x="437387" y="13715"/>
                </a:lnTo>
                <a:lnTo>
                  <a:pt x="452627" y="15239"/>
                </a:lnTo>
                <a:lnTo>
                  <a:pt x="466343" y="16763"/>
                </a:lnTo>
                <a:lnTo>
                  <a:pt x="480059" y="19812"/>
                </a:lnTo>
                <a:lnTo>
                  <a:pt x="492251" y="21336"/>
                </a:lnTo>
                <a:lnTo>
                  <a:pt x="505967" y="22860"/>
                </a:lnTo>
                <a:lnTo>
                  <a:pt x="533399" y="28955"/>
                </a:lnTo>
                <a:lnTo>
                  <a:pt x="544067" y="30479"/>
                </a:lnTo>
                <a:lnTo>
                  <a:pt x="557783" y="33527"/>
                </a:lnTo>
                <a:lnTo>
                  <a:pt x="569975" y="38100"/>
                </a:lnTo>
                <a:lnTo>
                  <a:pt x="582167" y="41148"/>
                </a:lnTo>
                <a:lnTo>
                  <a:pt x="606225" y="49638"/>
                </a:lnTo>
                <a:lnTo>
                  <a:pt x="606551" y="50291"/>
                </a:lnTo>
                <a:lnTo>
                  <a:pt x="609599" y="51815"/>
                </a:lnTo>
                <a:lnTo>
                  <a:pt x="609599" y="50291"/>
                </a:lnTo>
                <a:lnTo>
                  <a:pt x="608075" y="50291"/>
                </a:lnTo>
                <a:lnTo>
                  <a:pt x="611123" y="50291"/>
                </a:lnTo>
                <a:lnTo>
                  <a:pt x="612647" y="51815"/>
                </a:lnTo>
                <a:lnTo>
                  <a:pt x="611123" y="51815"/>
                </a:lnTo>
                <a:lnTo>
                  <a:pt x="629411" y="59436"/>
                </a:lnTo>
                <a:lnTo>
                  <a:pt x="637031" y="62484"/>
                </a:lnTo>
                <a:lnTo>
                  <a:pt x="646175" y="65532"/>
                </a:lnTo>
                <a:lnTo>
                  <a:pt x="659891" y="73151"/>
                </a:lnTo>
                <a:lnTo>
                  <a:pt x="672083" y="82296"/>
                </a:lnTo>
                <a:lnTo>
                  <a:pt x="684275" y="89915"/>
                </a:lnTo>
                <a:lnTo>
                  <a:pt x="693419" y="99060"/>
                </a:lnTo>
                <a:lnTo>
                  <a:pt x="701039" y="108203"/>
                </a:lnTo>
                <a:lnTo>
                  <a:pt x="702563" y="111251"/>
                </a:lnTo>
                <a:lnTo>
                  <a:pt x="705611" y="115824"/>
                </a:lnTo>
                <a:lnTo>
                  <a:pt x="710183" y="126491"/>
                </a:lnTo>
                <a:lnTo>
                  <a:pt x="710183" y="124967"/>
                </a:lnTo>
                <a:lnTo>
                  <a:pt x="711707" y="129539"/>
                </a:lnTo>
                <a:lnTo>
                  <a:pt x="711707" y="132587"/>
                </a:lnTo>
                <a:lnTo>
                  <a:pt x="713231" y="141732"/>
                </a:lnTo>
                <a:lnTo>
                  <a:pt x="711707" y="149351"/>
                </a:lnTo>
                <a:lnTo>
                  <a:pt x="711707" y="153924"/>
                </a:lnTo>
                <a:lnTo>
                  <a:pt x="710183" y="158496"/>
                </a:lnTo>
                <a:lnTo>
                  <a:pt x="710183" y="161543"/>
                </a:lnTo>
                <a:lnTo>
                  <a:pt x="708659" y="161543"/>
                </a:lnTo>
                <a:lnTo>
                  <a:pt x="708659" y="164591"/>
                </a:lnTo>
                <a:lnTo>
                  <a:pt x="705611" y="172211"/>
                </a:lnTo>
                <a:lnTo>
                  <a:pt x="699515" y="179831"/>
                </a:lnTo>
                <a:lnTo>
                  <a:pt x="693419" y="188975"/>
                </a:lnTo>
                <a:lnTo>
                  <a:pt x="682751" y="196595"/>
                </a:lnTo>
                <a:lnTo>
                  <a:pt x="673607" y="204215"/>
                </a:lnTo>
                <a:lnTo>
                  <a:pt x="661415" y="211835"/>
                </a:lnTo>
                <a:lnTo>
                  <a:pt x="647699" y="219455"/>
                </a:lnTo>
                <a:lnTo>
                  <a:pt x="632459" y="227075"/>
                </a:lnTo>
                <a:lnTo>
                  <a:pt x="623315" y="240791"/>
                </a:lnTo>
                <a:lnTo>
                  <a:pt x="637031" y="239267"/>
                </a:lnTo>
                <a:lnTo>
                  <a:pt x="653795" y="231647"/>
                </a:lnTo>
                <a:lnTo>
                  <a:pt x="667511" y="224027"/>
                </a:lnTo>
                <a:lnTo>
                  <a:pt x="681227" y="214883"/>
                </a:lnTo>
                <a:lnTo>
                  <a:pt x="691895" y="205739"/>
                </a:lnTo>
                <a:lnTo>
                  <a:pt x="701039" y="198119"/>
                </a:lnTo>
                <a:lnTo>
                  <a:pt x="710183" y="188975"/>
                </a:lnTo>
                <a:lnTo>
                  <a:pt x="716279" y="178307"/>
                </a:lnTo>
                <a:lnTo>
                  <a:pt x="711707" y="155448"/>
                </a:lnTo>
                <a:lnTo>
                  <a:pt x="716279" y="178307"/>
                </a:lnTo>
                <a:lnTo>
                  <a:pt x="720851" y="167639"/>
                </a:lnTo>
                <a:lnTo>
                  <a:pt x="720851" y="166115"/>
                </a:lnTo>
                <a:lnTo>
                  <a:pt x="722375" y="163067"/>
                </a:lnTo>
                <a:lnTo>
                  <a:pt x="723899" y="158496"/>
                </a:lnTo>
                <a:lnTo>
                  <a:pt x="723899" y="156972"/>
                </a:lnTo>
                <a:lnTo>
                  <a:pt x="725423" y="150875"/>
                </a:lnTo>
                <a:lnTo>
                  <a:pt x="725423" y="141732"/>
                </a:lnTo>
                <a:lnTo>
                  <a:pt x="723899" y="132587"/>
                </a:lnTo>
                <a:lnTo>
                  <a:pt x="723899" y="126491"/>
                </a:lnTo>
                <a:lnTo>
                  <a:pt x="722375" y="123443"/>
                </a:lnTo>
                <a:lnTo>
                  <a:pt x="722375" y="121920"/>
                </a:lnTo>
                <a:lnTo>
                  <a:pt x="717803" y="111251"/>
                </a:lnTo>
                <a:lnTo>
                  <a:pt x="714755" y="105155"/>
                </a:lnTo>
                <a:lnTo>
                  <a:pt x="710183" y="100584"/>
                </a:lnTo>
                <a:lnTo>
                  <a:pt x="702563" y="89915"/>
                </a:lnTo>
                <a:lnTo>
                  <a:pt x="691895" y="80772"/>
                </a:lnTo>
                <a:lnTo>
                  <a:pt x="679703" y="71627"/>
                </a:lnTo>
                <a:lnTo>
                  <a:pt x="667511" y="62484"/>
                </a:lnTo>
                <a:lnTo>
                  <a:pt x="652271" y="54863"/>
                </a:lnTo>
                <a:lnTo>
                  <a:pt x="643127" y="50291"/>
                </a:lnTo>
                <a:lnTo>
                  <a:pt x="635507" y="47243"/>
                </a:lnTo>
                <a:lnTo>
                  <a:pt x="615695" y="39624"/>
                </a:lnTo>
                <a:lnTo>
                  <a:pt x="617219" y="39624"/>
                </a:lnTo>
                <a:lnTo>
                  <a:pt x="614171" y="38100"/>
                </a:lnTo>
                <a:lnTo>
                  <a:pt x="612647" y="38100"/>
                </a:lnTo>
                <a:lnTo>
                  <a:pt x="617219" y="42672"/>
                </a:lnTo>
                <a:lnTo>
                  <a:pt x="611123" y="38100"/>
                </a:lnTo>
                <a:lnTo>
                  <a:pt x="605027" y="47243"/>
                </a:lnTo>
                <a:lnTo>
                  <a:pt x="585215" y="28955"/>
                </a:lnTo>
                <a:lnTo>
                  <a:pt x="573023" y="25908"/>
                </a:lnTo>
                <a:lnTo>
                  <a:pt x="560831" y="21336"/>
                </a:lnTo>
                <a:lnTo>
                  <a:pt x="548639" y="18287"/>
                </a:lnTo>
                <a:lnTo>
                  <a:pt x="534923" y="15239"/>
                </a:lnTo>
                <a:lnTo>
                  <a:pt x="509015" y="10667"/>
                </a:lnTo>
                <a:lnTo>
                  <a:pt x="495299" y="7620"/>
                </a:lnTo>
                <a:lnTo>
                  <a:pt x="481583" y="6096"/>
                </a:lnTo>
                <a:lnTo>
                  <a:pt x="467867" y="4572"/>
                </a:lnTo>
                <a:lnTo>
                  <a:pt x="454151" y="3048"/>
                </a:lnTo>
                <a:lnTo>
                  <a:pt x="438911" y="1524"/>
                </a:lnTo>
                <a:lnTo>
                  <a:pt x="425195" y="1524"/>
                </a:lnTo>
                <a:lnTo>
                  <a:pt x="394715" y="0"/>
                </a:lnTo>
                <a:lnTo>
                  <a:pt x="327659" y="0"/>
                </a:lnTo>
                <a:lnTo>
                  <a:pt x="294131" y="1524"/>
                </a:lnTo>
                <a:lnTo>
                  <a:pt x="277367" y="3048"/>
                </a:lnTo>
                <a:lnTo>
                  <a:pt x="260603" y="4572"/>
                </a:lnTo>
                <a:lnTo>
                  <a:pt x="245363" y="6096"/>
                </a:lnTo>
                <a:lnTo>
                  <a:pt x="230123" y="9143"/>
                </a:lnTo>
                <a:lnTo>
                  <a:pt x="214883" y="10667"/>
                </a:lnTo>
                <a:lnTo>
                  <a:pt x="199643" y="13715"/>
                </a:lnTo>
                <a:lnTo>
                  <a:pt x="170687" y="21336"/>
                </a:lnTo>
                <a:lnTo>
                  <a:pt x="143255" y="28955"/>
                </a:lnTo>
                <a:lnTo>
                  <a:pt x="129539" y="32003"/>
                </a:lnTo>
                <a:lnTo>
                  <a:pt x="117347" y="38100"/>
                </a:lnTo>
                <a:lnTo>
                  <a:pt x="99059" y="44196"/>
                </a:lnTo>
                <a:lnTo>
                  <a:pt x="82295" y="51815"/>
                </a:lnTo>
                <a:lnTo>
                  <a:pt x="67055" y="59436"/>
                </a:lnTo>
                <a:lnTo>
                  <a:pt x="53339" y="67055"/>
                </a:lnTo>
                <a:lnTo>
                  <a:pt x="41148" y="74675"/>
                </a:lnTo>
                <a:lnTo>
                  <a:pt x="30479" y="83820"/>
                </a:lnTo>
                <a:lnTo>
                  <a:pt x="21336" y="92963"/>
                </a:lnTo>
                <a:lnTo>
                  <a:pt x="13715" y="102108"/>
                </a:lnTo>
                <a:lnTo>
                  <a:pt x="12191" y="147827"/>
                </a:lnTo>
                <a:lnTo>
                  <a:pt x="12361" y="148674"/>
                </a:lnTo>
                <a:lnTo>
                  <a:pt x="13715" y="143255"/>
                </a:lnTo>
                <a:close/>
              </a:path>
              <a:path extrusionOk="0" h="289559" w="725423">
                <a:moveTo>
                  <a:pt x="123443" y="254507"/>
                </a:moveTo>
                <a:lnTo>
                  <a:pt x="121919" y="242315"/>
                </a:lnTo>
                <a:lnTo>
                  <a:pt x="120395" y="254507"/>
                </a:lnTo>
                <a:lnTo>
                  <a:pt x="121919" y="256031"/>
                </a:lnTo>
                <a:lnTo>
                  <a:pt x="147827" y="262127"/>
                </a:lnTo>
                <a:lnTo>
                  <a:pt x="123443" y="254507"/>
                </a:lnTo>
                <a:close/>
              </a:path>
              <a:path extrusionOk="0" h="289559" w="725423">
                <a:moveTo>
                  <a:pt x="59436" y="225551"/>
                </a:moveTo>
                <a:lnTo>
                  <a:pt x="65532" y="228599"/>
                </a:lnTo>
                <a:lnTo>
                  <a:pt x="71627" y="231647"/>
                </a:lnTo>
                <a:lnTo>
                  <a:pt x="79247" y="236219"/>
                </a:lnTo>
                <a:lnTo>
                  <a:pt x="86867" y="239267"/>
                </a:lnTo>
                <a:lnTo>
                  <a:pt x="120395" y="254507"/>
                </a:lnTo>
                <a:lnTo>
                  <a:pt x="121919" y="242315"/>
                </a:lnTo>
                <a:lnTo>
                  <a:pt x="123443" y="254507"/>
                </a:lnTo>
                <a:lnTo>
                  <a:pt x="147827" y="262127"/>
                </a:lnTo>
                <a:lnTo>
                  <a:pt x="175259" y="269747"/>
                </a:lnTo>
                <a:lnTo>
                  <a:pt x="188975" y="272795"/>
                </a:lnTo>
                <a:lnTo>
                  <a:pt x="202691" y="275843"/>
                </a:lnTo>
                <a:lnTo>
                  <a:pt x="216407" y="277367"/>
                </a:lnTo>
                <a:lnTo>
                  <a:pt x="231647" y="280415"/>
                </a:lnTo>
                <a:lnTo>
                  <a:pt x="262127" y="283463"/>
                </a:lnTo>
                <a:lnTo>
                  <a:pt x="292607" y="286511"/>
                </a:lnTo>
                <a:lnTo>
                  <a:pt x="309371" y="288035"/>
                </a:lnTo>
                <a:lnTo>
                  <a:pt x="326135" y="289559"/>
                </a:lnTo>
                <a:lnTo>
                  <a:pt x="399287" y="289559"/>
                </a:lnTo>
                <a:lnTo>
                  <a:pt x="416051" y="288035"/>
                </a:lnTo>
                <a:lnTo>
                  <a:pt x="432815" y="286511"/>
                </a:lnTo>
                <a:lnTo>
                  <a:pt x="449579" y="284987"/>
                </a:lnTo>
                <a:lnTo>
                  <a:pt x="466343" y="283463"/>
                </a:lnTo>
                <a:lnTo>
                  <a:pt x="483107" y="281939"/>
                </a:lnTo>
                <a:lnTo>
                  <a:pt x="490727" y="280415"/>
                </a:lnTo>
                <a:lnTo>
                  <a:pt x="498347" y="278891"/>
                </a:lnTo>
                <a:lnTo>
                  <a:pt x="513587" y="277367"/>
                </a:lnTo>
                <a:lnTo>
                  <a:pt x="528827" y="274319"/>
                </a:lnTo>
                <a:lnTo>
                  <a:pt x="536447" y="271271"/>
                </a:lnTo>
                <a:lnTo>
                  <a:pt x="544067" y="269747"/>
                </a:lnTo>
                <a:lnTo>
                  <a:pt x="551687" y="268223"/>
                </a:lnTo>
                <a:lnTo>
                  <a:pt x="559307" y="266699"/>
                </a:lnTo>
                <a:lnTo>
                  <a:pt x="573023" y="263651"/>
                </a:lnTo>
                <a:lnTo>
                  <a:pt x="586739" y="259079"/>
                </a:lnTo>
                <a:lnTo>
                  <a:pt x="600455" y="254507"/>
                </a:lnTo>
                <a:lnTo>
                  <a:pt x="609599" y="240791"/>
                </a:lnTo>
                <a:lnTo>
                  <a:pt x="609599" y="242315"/>
                </a:lnTo>
                <a:lnTo>
                  <a:pt x="609599" y="240791"/>
                </a:lnTo>
                <a:lnTo>
                  <a:pt x="600455" y="254507"/>
                </a:lnTo>
                <a:lnTo>
                  <a:pt x="614171" y="249935"/>
                </a:lnTo>
                <a:lnTo>
                  <a:pt x="611123" y="245363"/>
                </a:lnTo>
                <a:lnTo>
                  <a:pt x="615695" y="236219"/>
                </a:lnTo>
                <a:lnTo>
                  <a:pt x="612647" y="236219"/>
                </a:lnTo>
                <a:lnTo>
                  <a:pt x="615695" y="236219"/>
                </a:lnTo>
                <a:lnTo>
                  <a:pt x="617219" y="234695"/>
                </a:lnTo>
                <a:lnTo>
                  <a:pt x="618743" y="234695"/>
                </a:lnTo>
                <a:lnTo>
                  <a:pt x="618744" y="245363"/>
                </a:lnTo>
                <a:lnTo>
                  <a:pt x="621791" y="246887"/>
                </a:lnTo>
                <a:lnTo>
                  <a:pt x="637031" y="239267"/>
                </a:lnTo>
                <a:lnTo>
                  <a:pt x="623315" y="240791"/>
                </a:lnTo>
                <a:lnTo>
                  <a:pt x="632459" y="227075"/>
                </a:lnTo>
                <a:lnTo>
                  <a:pt x="621791" y="239267"/>
                </a:lnTo>
                <a:lnTo>
                  <a:pt x="622808" y="241299"/>
                </a:lnTo>
                <a:lnTo>
                  <a:pt x="623315" y="242315"/>
                </a:lnTo>
                <a:lnTo>
                  <a:pt x="623315" y="245363"/>
                </a:lnTo>
                <a:lnTo>
                  <a:pt x="622808" y="241299"/>
                </a:lnTo>
                <a:lnTo>
                  <a:pt x="621791" y="239267"/>
                </a:lnTo>
                <a:lnTo>
                  <a:pt x="632459" y="227075"/>
                </a:lnTo>
                <a:lnTo>
                  <a:pt x="615695" y="234695"/>
                </a:lnTo>
                <a:lnTo>
                  <a:pt x="614171" y="234695"/>
                </a:lnTo>
                <a:lnTo>
                  <a:pt x="611123" y="237743"/>
                </a:lnTo>
                <a:lnTo>
                  <a:pt x="611123" y="240791"/>
                </a:lnTo>
                <a:lnTo>
                  <a:pt x="611123" y="237743"/>
                </a:lnTo>
                <a:lnTo>
                  <a:pt x="597407" y="242315"/>
                </a:lnTo>
                <a:lnTo>
                  <a:pt x="583691" y="246887"/>
                </a:lnTo>
                <a:lnTo>
                  <a:pt x="569975" y="251459"/>
                </a:lnTo>
                <a:lnTo>
                  <a:pt x="556259" y="254507"/>
                </a:lnTo>
                <a:lnTo>
                  <a:pt x="548639" y="256031"/>
                </a:lnTo>
                <a:lnTo>
                  <a:pt x="541019" y="257555"/>
                </a:lnTo>
                <a:lnTo>
                  <a:pt x="533399" y="259079"/>
                </a:lnTo>
                <a:lnTo>
                  <a:pt x="527303" y="260603"/>
                </a:lnTo>
                <a:lnTo>
                  <a:pt x="512063" y="263651"/>
                </a:lnTo>
                <a:lnTo>
                  <a:pt x="496823" y="266699"/>
                </a:lnTo>
                <a:lnTo>
                  <a:pt x="489203" y="268223"/>
                </a:lnTo>
                <a:lnTo>
                  <a:pt x="481583" y="269747"/>
                </a:lnTo>
                <a:lnTo>
                  <a:pt x="464819" y="271271"/>
                </a:lnTo>
                <a:lnTo>
                  <a:pt x="448055" y="272795"/>
                </a:lnTo>
                <a:lnTo>
                  <a:pt x="432815" y="274319"/>
                </a:lnTo>
                <a:lnTo>
                  <a:pt x="414527" y="275843"/>
                </a:lnTo>
                <a:lnTo>
                  <a:pt x="397763" y="275843"/>
                </a:lnTo>
                <a:lnTo>
                  <a:pt x="380999" y="277367"/>
                </a:lnTo>
                <a:lnTo>
                  <a:pt x="342899" y="277367"/>
                </a:lnTo>
                <a:lnTo>
                  <a:pt x="326135" y="275843"/>
                </a:lnTo>
                <a:lnTo>
                  <a:pt x="310895" y="275843"/>
                </a:lnTo>
                <a:lnTo>
                  <a:pt x="294131" y="274319"/>
                </a:lnTo>
                <a:lnTo>
                  <a:pt x="263651" y="271271"/>
                </a:lnTo>
                <a:lnTo>
                  <a:pt x="234695" y="268223"/>
                </a:lnTo>
                <a:lnTo>
                  <a:pt x="219455" y="265175"/>
                </a:lnTo>
                <a:lnTo>
                  <a:pt x="204215" y="263651"/>
                </a:lnTo>
                <a:lnTo>
                  <a:pt x="190499" y="260603"/>
                </a:lnTo>
                <a:lnTo>
                  <a:pt x="178307" y="257555"/>
                </a:lnTo>
                <a:lnTo>
                  <a:pt x="150875" y="249935"/>
                </a:lnTo>
                <a:lnTo>
                  <a:pt x="126491" y="243839"/>
                </a:lnTo>
                <a:lnTo>
                  <a:pt x="124967" y="242315"/>
                </a:lnTo>
                <a:lnTo>
                  <a:pt x="92963" y="228599"/>
                </a:lnTo>
                <a:lnTo>
                  <a:pt x="85343" y="224027"/>
                </a:lnTo>
                <a:lnTo>
                  <a:pt x="77723" y="220979"/>
                </a:lnTo>
                <a:lnTo>
                  <a:pt x="71627" y="217931"/>
                </a:lnTo>
                <a:lnTo>
                  <a:pt x="65532" y="214883"/>
                </a:lnTo>
                <a:lnTo>
                  <a:pt x="54863" y="207263"/>
                </a:lnTo>
                <a:lnTo>
                  <a:pt x="45720" y="201167"/>
                </a:lnTo>
                <a:lnTo>
                  <a:pt x="36575" y="193547"/>
                </a:lnTo>
                <a:lnTo>
                  <a:pt x="30479" y="187451"/>
                </a:lnTo>
                <a:lnTo>
                  <a:pt x="22860" y="178307"/>
                </a:lnTo>
                <a:lnTo>
                  <a:pt x="24384" y="179831"/>
                </a:lnTo>
                <a:lnTo>
                  <a:pt x="19812" y="172211"/>
                </a:lnTo>
                <a:lnTo>
                  <a:pt x="15239" y="163067"/>
                </a:lnTo>
                <a:lnTo>
                  <a:pt x="13715" y="158496"/>
                </a:lnTo>
                <a:lnTo>
                  <a:pt x="13715" y="155448"/>
                </a:lnTo>
                <a:lnTo>
                  <a:pt x="12361" y="148674"/>
                </a:lnTo>
                <a:lnTo>
                  <a:pt x="12191" y="147827"/>
                </a:lnTo>
                <a:lnTo>
                  <a:pt x="13715" y="102108"/>
                </a:lnTo>
                <a:lnTo>
                  <a:pt x="7620" y="111251"/>
                </a:lnTo>
                <a:lnTo>
                  <a:pt x="7620" y="112775"/>
                </a:lnTo>
                <a:lnTo>
                  <a:pt x="4572" y="121920"/>
                </a:lnTo>
                <a:lnTo>
                  <a:pt x="3048" y="124967"/>
                </a:lnTo>
                <a:lnTo>
                  <a:pt x="1524" y="126491"/>
                </a:lnTo>
                <a:lnTo>
                  <a:pt x="1524" y="131063"/>
                </a:lnTo>
                <a:lnTo>
                  <a:pt x="0" y="141732"/>
                </a:lnTo>
                <a:lnTo>
                  <a:pt x="0" y="150875"/>
                </a:lnTo>
                <a:lnTo>
                  <a:pt x="1524" y="156972"/>
                </a:lnTo>
                <a:lnTo>
                  <a:pt x="1524" y="163067"/>
                </a:lnTo>
                <a:lnTo>
                  <a:pt x="3048" y="167639"/>
                </a:lnTo>
                <a:lnTo>
                  <a:pt x="3048" y="169163"/>
                </a:lnTo>
                <a:lnTo>
                  <a:pt x="9144" y="178307"/>
                </a:lnTo>
                <a:lnTo>
                  <a:pt x="12191" y="149351"/>
                </a:lnTo>
                <a:lnTo>
                  <a:pt x="13715" y="185927"/>
                </a:lnTo>
                <a:lnTo>
                  <a:pt x="13715" y="160019"/>
                </a:lnTo>
                <a:lnTo>
                  <a:pt x="19812" y="195071"/>
                </a:lnTo>
                <a:lnTo>
                  <a:pt x="27432" y="202691"/>
                </a:lnTo>
                <a:lnTo>
                  <a:pt x="36575" y="210311"/>
                </a:lnTo>
                <a:lnTo>
                  <a:pt x="47244" y="217931"/>
                </a:lnTo>
                <a:lnTo>
                  <a:pt x="59436" y="225551"/>
                </a:lnTo>
                <a:close/>
              </a:path>
              <a:path extrusionOk="0" h="289559" w="725423">
                <a:moveTo>
                  <a:pt x="13715" y="185927"/>
                </a:moveTo>
                <a:lnTo>
                  <a:pt x="13715" y="187451"/>
                </a:lnTo>
                <a:lnTo>
                  <a:pt x="19812" y="195071"/>
                </a:lnTo>
                <a:lnTo>
                  <a:pt x="13715" y="160019"/>
                </a:lnTo>
                <a:lnTo>
                  <a:pt x="13715" y="185927"/>
                </a:lnTo>
                <a:close/>
              </a:path>
              <a:path extrusionOk="0" h="289559" w="725423">
                <a:moveTo>
                  <a:pt x="370331" y="155448"/>
                </a:moveTo>
                <a:lnTo>
                  <a:pt x="369220" y="156082"/>
                </a:lnTo>
                <a:lnTo>
                  <a:pt x="373379" y="163067"/>
                </a:lnTo>
                <a:lnTo>
                  <a:pt x="373379" y="150875"/>
                </a:lnTo>
                <a:lnTo>
                  <a:pt x="367283" y="150875"/>
                </a:lnTo>
                <a:lnTo>
                  <a:pt x="364235" y="149351"/>
                </a:lnTo>
                <a:lnTo>
                  <a:pt x="362711" y="149351"/>
                </a:lnTo>
                <a:lnTo>
                  <a:pt x="359663" y="150875"/>
                </a:lnTo>
                <a:lnTo>
                  <a:pt x="359663" y="163067"/>
                </a:lnTo>
                <a:lnTo>
                  <a:pt x="362711" y="163067"/>
                </a:lnTo>
                <a:lnTo>
                  <a:pt x="365760" y="158060"/>
                </a:lnTo>
                <a:lnTo>
                  <a:pt x="362711" y="150875"/>
                </a:lnTo>
                <a:lnTo>
                  <a:pt x="365759" y="150875"/>
                </a:lnTo>
                <a:lnTo>
                  <a:pt x="369220" y="156082"/>
                </a:lnTo>
                <a:lnTo>
                  <a:pt x="370331" y="155448"/>
                </a:lnTo>
                <a:lnTo>
                  <a:pt x="370331" y="156972"/>
                </a:lnTo>
                <a:lnTo>
                  <a:pt x="370331" y="155448"/>
                </a:lnTo>
                <a:close/>
              </a:path>
              <a:path extrusionOk="0" h="289559" w="725423">
                <a:moveTo>
                  <a:pt x="365759" y="153314"/>
                </a:moveTo>
                <a:lnTo>
                  <a:pt x="369220" y="156082"/>
                </a:lnTo>
                <a:lnTo>
                  <a:pt x="365759" y="150875"/>
                </a:lnTo>
                <a:lnTo>
                  <a:pt x="362711" y="150875"/>
                </a:lnTo>
                <a:lnTo>
                  <a:pt x="365760" y="158060"/>
                </a:lnTo>
                <a:lnTo>
                  <a:pt x="365759" y="153314"/>
                </a:lnTo>
                <a:close/>
              </a:path>
              <a:path extrusionOk="0" h="289559" w="725423">
                <a:moveTo>
                  <a:pt x="359663" y="163067"/>
                </a:moveTo>
                <a:lnTo>
                  <a:pt x="359663" y="150875"/>
                </a:lnTo>
                <a:lnTo>
                  <a:pt x="358139" y="150875"/>
                </a:lnTo>
                <a:lnTo>
                  <a:pt x="356615" y="153924"/>
                </a:lnTo>
                <a:lnTo>
                  <a:pt x="356615" y="160019"/>
                </a:lnTo>
                <a:lnTo>
                  <a:pt x="359663" y="163067"/>
                </a:lnTo>
                <a:close/>
              </a:path>
              <a:path extrusionOk="0" h="289559" w="725423">
                <a:moveTo>
                  <a:pt x="365760" y="158060"/>
                </a:moveTo>
                <a:lnTo>
                  <a:pt x="362711" y="163067"/>
                </a:lnTo>
                <a:lnTo>
                  <a:pt x="373379" y="163067"/>
                </a:lnTo>
                <a:lnTo>
                  <a:pt x="369220" y="156082"/>
                </a:lnTo>
                <a:lnTo>
                  <a:pt x="365760" y="158060"/>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8" name="Google Shape;1538;p55"/>
          <p:cNvSpPr/>
          <p:nvPr/>
        </p:nvSpPr>
        <p:spPr>
          <a:xfrm>
            <a:off x="5690615" y="3121151"/>
            <a:ext cx="1524" cy="1524"/>
          </a:xfrm>
          <a:custGeom>
            <a:rect b="b" l="l" r="r" t="t"/>
            <a:pathLst>
              <a:path extrusionOk="0" h="1524" w="1524">
                <a:moveTo>
                  <a:pt x="1524" y="1524"/>
                </a:moveTo>
                <a:lnTo>
                  <a:pt x="0" y="0"/>
                </a:lnTo>
                <a:lnTo>
                  <a:pt x="0" y="1524"/>
                </a:lnTo>
                <a:lnTo>
                  <a:pt x="1524" y="1524"/>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9" name="Google Shape;1539;p55"/>
          <p:cNvSpPr/>
          <p:nvPr/>
        </p:nvSpPr>
        <p:spPr>
          <a:xfrm>
            <a:off x="5344667" y="2938271"/>
            <a:ext cx="345947" cy="85344"/>
          </a:xfrm>
          <a:custGeom>
            <a:rect b="b" l="l" r="r" t="t"/>
            <a:pathLst>
              <a:path extrusionOk="0" h="85344" w="345947">
                <a:moveTo>
                  <a:pt x="65531" y="85344"/>
                </a:moveTo>
                <a:lnTo>
                  <a:pt x="82295" y="77724"/>
                </a:lnTo>
                <a:lnTo>
                  <a:pt x="100583" y="71628"/>
                </a:lnTo>
                <a:lnTo>
                  <a:pt x="112775" y="65532"/>
                </a:lnTo>
                <a:lnTo>
                  <a:pt x="126491" y="62484"/>
                </a:lnTo>
                <a:lnTo>
                  <a:pt x="153923" y="54864"/>
                </a:lnTo>
                <a:lnTo>
                  <a:pt x="182879" y="47244"/>
                </a:lnTo>
                <a:lnTo>
                  <a:pt x="196595" y="44196"/>
                </a:lnTo>
                <a:lnTo>
                  <a:pt x="211835" y="42672"/>
                </a:lnTo>
                <a:lnTo>
                  <a:pt x="227075" y="39624"/>
                </a:lnTo>
                <a:lnTo>
                  <a:pt x="243839" y="38100"/>
                </a:lnTo>
                <a:lnTo>
                  <a:pt x="259079" y="36575"/>
                </a:lnTo>
                <a:lnTo>
                  <a:pt x="275843" y="35052"/>
                </a:lnTo>
                <a:lnTo>
                  <a:pt x="309371" y="33528"/>
                </a:lnTo>
                <a:lnTo>
                  <a:pt x="345947" y="33528"/>
                </a:lnTo>
                <a:lnTo>
                  <a:pt x="345947" y="0"/>
                </a:lnTo>
                <a:lnTo>
                  <a:pt x="300227" y="0"/>
                </a:lnTo>
                <a:lnTo>
                  <a:pt x="278891" y="1524"/>
                </a:lnTo>
                <a:lnTo>
                  <a:pt x="257555" y="3048"/>
                </a:lnTo>
                <a:lnTo>
                  <a:pt x="237743" y="4572"/>
                </a:lnTo>
                <a:lnTo>
                  <a:pt x="216407" y="6096"/>
                </a:lnTo>
                <a:lnTo>
                  <a:pt x="196595" y="9144"/>
                </a:lnTo>
                <a:lnTo>
                  <a:pt x="178307" y="12192"/>
                </a:lnTo>
                <a:lnTo>
                  <a:pt x="158495" y="15240"/>
                </a:lnTo>
                <a:lnTo>
                  <a:pt x="140207" y="18287"/>
                </a:lnTo>
                <a:lnTo>
                  <a:pt x="121919" y="21336"/>
                </a:lnTo>
                <a:lnTo>
                  <a:pt x="103631" y="27432"/>
                </a:lnTo>
                <a:lnTo>
                  <a:pt x="85343" y="30480"/>
                </a:lnTo>
                <a:lnTo>
                  <a:pt x="68579" y="36575"/>
                </a:lnTo>
                <a:lnTo>
                  <a:pt x="51815" y="41148"/>
                </a:lnTo>
                <a:lnTo>
                  <a:pt x="36575" y="47244"/>
                </a:lnTo>
                <a:lnTo>
                  <a:pt x="24384" y="51816"/>
                </a:lnTo>
                <a:lnTo>
                  <a:pt x="12191" y="56387"/>
                </a:lnTo>
                <a:lnTo>
                  <a:pt x="0" y="62484"/>
                </a:lnTo>
                <a:lnTo>
                  <a:pt x="65531" y="8534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0" name="Google Shape;1540;p55"/>
          <p:cNvSpPr/>
          <p:nvPr/>
        </p:nvSpPr>
        <p:spPr>
          <a:xfrm>
            <a:off x="6047231" y="2956559"/>
            <a:ext cx="6096" cy="1524"/>
          </a:xfrm>
          <a:custGeom>
            <a:rect b="b" l="l" r="r" t="t"/>
            <a:pathLst>
              <a:path extrusionOk="0" h="1524" w="6096">
                <a:moveTo>
                  <a:pt x="0" y="0"/>
                </a:moveTo>
                <a:lnTo>
                  <a:pt x="4572" y="1524"/>
                </a:lnTo>
                <a:lnTo>
                  <a:pt x="6096" y="1524"/>
                </a:lnTo>
                <a:lnTo>
                  <a:pt x="0" y="0"/>
                </a:lnTo>
                <a:close/>
              </a:path>
            </a:pathLst>
          </a:custGeom>
          <a:solidFill>
            <a:srgbClr val="CFCFC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1" name="Google Shape;1541;p55"/>
          <p:cNvSpPr/>
          <p:nvPr/>
        </p:nvSpPr>
        <p:spPr>
          <a:xfrm>
            <a:off x="5958839" y="2994659"/>
            <a:ext cx="178307" cy="128016"/>
          </a:xfrm>
          <a:custGeom>
            <a:rect b="b" l="l" r="r" t="t"/>
            <a:pathLst>
              <a:path extrusionOk="0" h="128016" w="178307">
                <a:moveTo>
                  <a:pt x="62483" y="0"/>
                </a:moveTo>
                <a:lnTo>
                  <a:pt x="0" y="24384"/>
                </a:lnTo>
                <a:lnTo>
                  <a:pt x="7619" y="27432"/>
                </a:lnTo>
                <a:lnTo>
                  <a:pt x="15239" y="32004"/>
                </a:lnTo>
                <a:lnTo>
                  <a:pt x="30479" y="39624"/>
                </a:lnTo>
                <a:lnTo>
                  <a:pt x="44195" y="48768"/>
                </a:lnTo>
                <a:lnTo>
                  <a:pt x="54863" y="57912"/>
                </a:lnTo>
                <a:lnTo>
                  <a:pt x="65531" y="65532"/>
                </a:lnTo>
                <a:lnTo>
                  <a:pt x="73151" y="76200"/>
                </a:lnTo>
                <a:lnTo>
                  <a:pt x="76199" y="80772"/>
                </a:lnTo>
                <a:lnTo>
                  <a:pt x="79247" y="85344"/>
                </a:lnTo>
                <a:lnTo>
                  <a:pt x="83819" y="96012"/>
                </a:lnTo>
                <a:lnTo>
                  <a:pt x="83819" y="99060"/>
                </a:lnTo>
                <a:lnTo>
                  <a:pt x="85343" y="103632"/>
                </a:lnTo>
                <a:lnTo>
                  <a:pt x="86867" y="112776"/>
                </a:lnTo>
                <a:lnTo>
                  <a:pt x="86867" y="114300"/>
                </a:lnTo>
                <a:lnTo>
                  <a:pt x="85343" y="121920"/>
                </a:lnTo>
                <a:lnTo>
                  <a:pt x="85343" y="128016"/>
                </a:lnTo>
                <a:lnTo>
                  <a:pt x="178307" y="128016"/>
                </a:lnTo>
                <a:lnTo>
                  <a:pt x="178307" y="114300"/>
                </a:lnTo>
                <a:lnTo>
                  <a:pt x="176783" y="105156"/>
                </a:lnTo>
                <a:lnTo>
                  <a:pt x="175259" y="96012"/>
                </a:lnTo>
                <a:lnTo>
                  <a:pt x="173735" y="88392"/>
                </a:lnTo>
                <a:lnTo>
                  <a:pt x="170687" y="82296"/>
                </a:lnTo>
                <a:lnTo>
                  <a:pt x="166115" y="74676"/>
                </a:lnTo>
                <a:lnTo>
                  <a:pt x="161543" y="68580"/>
                </a:lnTo>
                <a:lnTo>
                  <a:pt x="156971" y="62484"/>
                </a:lnTo>
                <a:lnTo>
                  <a:pt x="150875" y="56387"/>
                </a:lnTo>
                <a:lnTo>
                  <a:pt x="144779" y="50292"/>
                </a:lnTo>
                <a:lnTo>
                  <a:pt x="138683" y="44196"/>
                </a:lnTo>
                <a:lnTo>
                  <a:pt x="131063" y="38100"/>
                </a:lnTo>
                <a:lnTo>
                  <a:pt x="123443" y="32004"/>
                </a:lnTo>
                <a:lnTo>
                  <a:pt x="114299" y="25908"/>
                </a:lnTo>
                <a:lnTo>
                  <a:pt x="105155" y="21336"/>
                </a:lnTo>
                <a:lnTo>
                  <a:pt x="94487" y="15240"/>
                </a:lnTo>
                <a:lnTo>
                  <a:pt x="85343" y="10668"/>
                </a:lnTo>
                <a:lnTo>
                  <a:pt x="73151" y="4572"/>
                </a:lnTo>
                <a:lnTo>
                  <a:pt x="6248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2" name="Google Shape;1542;p55"/>
          <p:cNvSpPr/>
          <p:nvPr/>
        </p:nvSpPr>
        <p:spPr>
          <a:xfrm>
            <a:off x="6021323" y="2970275"/>
            <a:ext cx="210312" cy="152400"/>
          </a:xfrm>
          <a:custGeom>
            <a:rect b="b" l="l" r="r" t="t"/>
            <a:pathLst>
              <a:path extrusionOk="0" h="152400" w="210312">
                <a:moveTo>
                  <a:pt x="60960" y="0"/>
                </a:moveTo>
                <a:lnTo>
                  <a:pt x="0" y="24383"/>
                </a:lnTo>
                <a:lnTo>
                  <a:pt x="12192" y="28955"/>
                </a:lnTo>
                <a:lnTo>
                  <a:pt x="22860" y="33527"/>
                </a:lnTo>
                <a:lnTo>
                  <a:pt x="33528" y="39624"/>
                </a:lnTo>
                <a:lnTo>
                  <a:pt x="42672" y="45719"/>
                </a:lnTo>
                <a:lnTo>
                  <a:pt x="51816" y="50291"/>
                </a:lnTo>
                <a:lnTo>
                  <a:pt x="60960" y="56387"/>
                </a:lnTo>
                <a:lnTo>
                  <a:pt x="68580" y="62483"/>
                </a:lnTo>
                <a:lnTo>
                  <a:pt x="76200" y="68579"/>
                </a:lnTo>
                <a:lnTo>
                  <a:pt x="83820" y="74675"/>
                </a:lnTo>
                <a:lnTo>
                  <a:pt x="88392" y="80771"/>
                </a:lnTo>
                <a:lnTo>
                  <a:pt x="94487" y="86867"/>
                </a:lnTo>
                <a:lnTo>
                  <a:pt x="99060" y="92963"/>
                </a:lnTo>
                <a:lnTo>
                  <a:pt x="103632" y="99060"/>
                </a:lnTo>
                <a:lnTo>
                  <a:pt x="108204" y="106679"/>
                </a:lnTo>
                <a:lnTo>
                  <a:pt x="111252" y="112775"/>
                </a:lnTo>
                <a:lnTo>
                  <a:pt x="114300" y="120395"/>
                </a:lnTo>
                <a:lnTo>
                  <a:pt x="115824" y="129539"/>
                </a:lnTo>
                <a:lnTo>
                  <a:pt x="115824" y="152400"/>
                </a:lnTo>
                <a:lnTo>
                  <a:pt x="208787" y="152400"/>
                </a:lnTo>
                <a:lnTo>
                  <a:pt x="210312" y="146303"/>
                </a:lnTo>
                <a:lnTo>
                  <a:pt x="208787" y="138683"/>
                </a:lnTo>
                <a:lnTo>
                  <a:pt x="207264" y="128015"/>
                </a:lnTo>
                <a:lnTo>
                  <a:pt x="205740" y="118871"/>
                </a:lnTo>
                <a:lnTo>
                  <a:pt x="201168" y="108203"/>
                </a:lnTo>
                <a:lnTo>
                  <a:pt x="196596" y="99060"/>
                </a:lnTo>
                <a:lnTo>
                  <a:pt x="192024" y="89915"/>
                </a:lnTo>
                <a:lnTo>
                  <a:pt x="184404" y="80771"/>
                </a:lnTo>
                <a:lnTo>
                  <a:pt x="176784" y="71627"/>
                </a:lnTo>
                <a:lnTo>
                  <a:pt x="169164" y="62483"/>
                </a:lnTo>
                <a:lnTo>
                  <a:pt x="158496" y="54863"/>
                </a:lnTo>
                <a:lnTo>
                  <a:pt x="147828" y="45719"/>
                </a:lnTo>
                <a:lnTo>
                  <a:pt x="135636" y="38100"/>
                </a:lnTo>
                <a:lnTo>
                  <a:pt x="123444" y="30479"/>
                </a:lnTo>
                <a:lnTo>
                  <a:pt x="108204" y="22860"/>
                </a:lnTo>
                <a:lnTo>
                  <a:pt x="94487" y="15239"/>
                </a:lnTo>
                <a:lnTo>
                  <a:pt x="77724" y="7619"/>
                </a:lnTo>
                <a:lnTo>
                  <a:pt x="6096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3" name="Google Shape;1543;p55"/>
          <p:cNvSpPr/>
          <p:nvPr/>
        </p:nvSpPr>
        <p:spPr>
          <a:xfrm>
            <a:off x="6082283" y="2947415"/>
            <a:ext cx="236220" cy="175260"/>
          </a:xfrm>
          <a:custGeom>
            <a:rect b="b" l="l" r="r" t="t"/>
            <a:pathLst>
              <a:path extrusionOk="0" h="175260" w="236220">
                <a:moveTo>
                  <a:pt x="59436" y="0"/>
                </a:moveTo>
                <a:lnTo>
                  <a:pt x="0" y="22860"/>
                </a:lnTo>
                <a:lnTo>
                  <a:pt x="16763" y="30479"/>
                </a:lnTo>
                <a:lnTo>
                  <a:pt x="32004" y="38100"/>
                </a:lnTo>
                <a:lnTo>
                  <a:pt x="47244" y="45720"/>
                </a:lnTo>
                <a:lnTo>
                  <a:pt x="60960" y="53339"/>
                </a:lnTo>
                <a:lnTo>
                  <a:pt x="74675" y="60960"/>
                </a:lnTo>
                <a:lnTo>
                  <a:pt x="86868" y="68579"/>
                </a:lnTo>
                <a:lnTo>
                  <a:pt x="97536" y="77724"/>
                </a:lnTo>
                <a:lnTo>
                  <a:pt x="106680" y="86867"/>
                </a:lnTo>
                <a:lnTo>
                  <a:pt x="115824" y="94487"/>
                </a:lnTo>
                <a:lnTo>
                  <a:pt x="123444" y="103631"/>
                </a:lnTo>
                <a:lnTo>
                  <a:pt x="129539" y="112775"/>
                </a:lnTo>
                <a:lnTo>
                  <a:pt x="135636" y="121920"/>
                </a:lnTo>
                <a:lnTo>
                  <a:pt x="140208" y="132587"/>
                </a:lnTo>
                <a:lnTo>
                  <a:pt x="143256" y="141731"/>
                </a:lnTo>
                <a:lnTo>
                  <a:pt x="146304" y="150875"/>
                </a:lnTo>
                <a:lnTo>
                  <a:pt x="147827" y="161543"/>
                </a:lnTo>
                <a:lnTo>
                  <a:pt x="149351" y="169163"/>
                </a:lnTo>
                <a:lnTo>
                  <a:pt x="147827" y="175260"/>
                </a:lnTo>
                <a:lnTo>
                  <a:pt x="236220" y="175260"/>
                </a:lnTo>
                <a:lnTo>
                  <a:pt x="236220" y="161543"/>
                </a:lnTo>
                <a:lnTo>
                  <a:pt x="233172" y="149351"/>
                </a:lnTo>
                <a:lnTo>
                  <a:pt x="230124" y="138684"/>
                </a:lnTo>
                <a:lnTo>
                  <a:pt x="225551" y="126491"/>
                </a:lnTo>
                <a:lnTo>
                  <a:pt x="220980" y="115824"/>
                </a:lnTo>
                <a:lnTo>
                  <a:pt x="213360" y="105155"/>
                </a:lnTo>
                <a:lnTo>
                  <a:pt x="205739" y="94487"/>
                </a:lnTo>
                <a:lnTo>
                  <a:pt x="196596" y="83820"/>
                </a:lnTo>
                <a:lnTo>
                  <a:pt x="185927" y="73151"/>
                </a:lnTo>
                <a:lnTo>
                  <a:pt x="175260" y="64008"/>
                </a:lnTo>
                <a:lnTo>
                  <a:pt x="161544" y="53339"/>
                </a:lnTo>
                <a:lnTo>
                  <a:pt x="147827" y="44196"/>
                </a:lnTo>
                <a:lnTo>
                  <a:pt x="132587" y="35051"/>
                </a:lnTo>
                <a:lnTo>
                  <a:pt x="115824" y="25908"/>
                </a:lnTo>
                <a:lnTo>
                  <a:pt x="97536" y="16763"/>
                </a:lnTo>
                <a:lnTo>
                  <a:pt x="79248" y="9143"/>
                </a:lnTo>
                <a:lnTo>
                  <a:pt x="59436"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4" name="Google Shape;1544;p55"/>
          <p:cNvSpPr/>
          <p:nvPr/>
        </p:nvSpPr>
        <p:spPr>
          <a:xfrm>
            <a:off x="6149339" y="3111125"/>
            <a:ext cx="274997" cy="200526"/>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5" name="Google Shape;1545;p55"/>
          <p:cNvSpPr/>
          <p:nvPr/>
        </p:nvSpPr>
        <p:spPr>
          <a:xfrm>
            <a:off x="6150863" y="3122675"/>
            <a:ext cx="260603" cy="187451"/>
          </a:xfrm>
          <a:custGeom>
            <a:rect b="b" l="l" r="r" t="t"/>
            <a:pathLst>
              <a:path extrusionOk="0" h="187451" w="260603">
                <a:moveTo>
                  <a:pt x="77724" y="121919"/>
                </a:moveTo>
                <a:lnTo>
                  <a:pt x="62483" y="131063"/>
                </a:lnTo>
                <a:lnTo>
                  <a:pt x="45719" y="140207"/>
                </a:lnTo>
                <a:lnTo>
                  <a:pt x="41147" y="141731"/>
                </a:lnTo>
                <a:lnTo>
                  <a:pt x="39624" y="143255"/>
                </a:lnTo>
                <a:lnTo>
                  <a:pt x="36575" y="144779"/>
                </a:lnTo>
                <a:lnTo>
                  <a:pt x="28955" y="147827"/>
                </a:lnTo>
                <a:lnTo>
                  <a:pt x="10667" y="156971"/>
                </a:lnTo>
                <a:lnTo>
                  <a:pt x="0" y="161543"/>
                </a:lnTo>
                <a:lnTo>
                  <a:pt x="73151" y="187451"/>
                </a:lnTo>
                <a:lnTo>
                  <a:pt x="76200" y="185927"/>
                </a:lnTo>
                <a:lnTo>
                  <a:pt x="99059" y="175259"/>
                </a:lnTo>
                <a:lnTo>
                  <a:pt x="109727" y="169163"/>
                </a:lnTo>
                <a:lnTo>
                  <a:pt x="118871" y="164591"/>
                </a:lnTo>
                <a:lnTo>
                  <a:pt x="129539" y="160019"/>
                </a:lnTo>
                <a:lnTo>
                  <a:pt x="134112" y="156971"/>
                </a:lnTo>
                <a:lnTo>
                  <a:pt x="138683" y="153923"/>
                </a:lnTo>
                <a:lnTo>
                  <a:pt x="156971" y="143255"/>
                </a:lnTo>
                <a:lnTo>
                  <a:pt x="164591" y="138683"/>
                </a:lnTo>
                <a:lnTo>
                  <a:pt x="173736" y="132587"/>
                </a:lnTo>
                <a:lnTo>
                  <a:pt x="188975" y="121919"/>
                </a:lnTo>
                <a:lnTo>
                  <a:pt x="202691" y="109727"/>
                </a:lnTo>
                <a:lnTo>
                  <a:pt x="208787" y="105155"/>
                </a:lnTo>
                <a:lnTo>
                  <a:pt x="214883" y="99059"/>
                </a:lnTo>
                <a:lnTo>
                  <a:pt x="225551" y="86867"/>
                </a:lnTo>
                <a:lnTo>
                  <a:pt x="234695" y="76199"/>
                </a:lnTo>
                <a:lnTo>
                  <a:pt x="237743" y="68579"/>
                </a:lnTo>
                <a:lnTo>
                  <a:pt x="242315" y="62483"/>
                </a:lnTo>
                <a:lnTo>
                  <a:pt x="245363" y="56387"/>
                </a:lnTo>
                <a:lnTo>
                  <a:pt x="248412" y="51815"/>
                </a:lnTo>
                <a:lnTo>
                  <a:pt x="251459" y="44195"/>
                </a:lnTo>
                <a:lnTo>
                  <a:pt x="254507" y="38099"/>
                </a:lnTo>
                <a:lnTo>
                  <a:pt x="256031" y="32003"/>
                </a:lnTo>
                <a:lnTo>
                  <a:pt x="256031" y="28955"/>
                </a:lnTo>
                <a:lnTo>
                  <a:pt x="257555" y="25907"/>
                </a:lnTo>
                <a:lnTo>
                  <a:pt x="260603" y="13715"/>
                </a:lnTo>
                <a:lnTo>
                  <a:pt x="260603" y="0"/>
                </a:lnTo>
                <a:lnTo>
                  <a:pt x="167639" y="0"/>
                </a:lnTo>
                <a:lnTo>
                  <a:pt x="167639" y="10667"/>
                </a:lnTo>
                <a:lnTo>
                  <a:pt x="164591" y="21335"/>
                </a:lnTo>
                <a:lnTo>
                  <a:pt x="163067" y="24383"/>
                </a:lnTo>
                <a:lnTo>
                  <a:pt x="163067" y="27431"/>
                </a:lnTo>
                <a:lnTo>
                  <a:pt x="161543" y="32003"/>
                </a:lnTo>
                <a:lnTo>
                  <a:pt x="156971" y="44195"/>
                </a:lnTo>
                <a:lnTo>
                  <a:pt x="153924" y="48767"/>
                </a:lnTo>
                <a:lnTo>
                  <a:pt x="150875" y="51815"/>
                </a:lnTo>
                <a:lnTo>
                  <a:pt x="150875" y="53339"/>
                </a:lnTo>
                <a:lnTo>
                  <a:pt x="144779" y="64007"/>
                </a:lnTo>
                <a:lnTo>
                  <a:pt x="135636" y="74675"/>
                </a:lnTo>
                <a:lnTo>
                  <a:pt x="131063" y="79247"/>
                </a:lnTo>
                <a:lnTo>
                  <a:pt x="128015" y="82295"/>
                </a:lnTo>
                <a:lnTo>
                  <a:pt x="126491" y="83819"/>
                </a:lnTo>
                <a:lnTo>
                  <a:pt x="115824" y="92963"/>
                </a:lnTo>
                <a:lnTo>
                  <a:pt x="112775" y="96011"/>
                </a:lnTo>
                <a:lnTo>
                  <a:pt x="109727" y="99059"/>
                </a:lnTo>
                <a:lnTo>
                  <a:pt x="105155" y="103631"/>
                </a:lnTo>
                <a:lnTo>
                  <a:pt x="91439" y="112775"/>
                </a:lnTo>
                <a:lnTo>
                  <a:pt x="77724" y="1219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6" name="Google Shape;1546;p55"/>
          <p:cNvSpPr/>
          <p:nvPr/>
        </p:nvSpPr>
        <p:spPr>
          <a:xfrm>
            <a:off x="6149339" y="3111125"/>
            <a:ext cx="274997" cy="200526"/>
          </a:xfrm>
          <a:prstGeom prst="rect">
            <a:avLst/>
          </a:prstGeom>
          <a:blipFill rotWithShape="1">
            <a:blip r:embed="rId5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7" name="Google Shape;1547;p55"/>
          <p:cNvSpPr/>
          <p:nvPr/>
        </p:nvSpPr>
        <p:spPr>
          <a:xfrm>
            <a:off x="6009131" y="3122675"/>
            <a:ext cx="222503" cy="138683"/>
          </a:xfrm>
          <a:custGeom>
            <a:rect b="b" l="l" r="r" t="t"/>
            <a:pathLst>
              <a:path extrusionOk="0" h="138683" w="222503">
                <a:moveTo>
                  <a:pt x="150875" y="96011"/>
                </a:moveTo>
                <a:lnTo>
                  <a:pt x="155448" y="94487"/>
                </a:lnTo>
                <a:lnTo>
                  <a:pt x="160020" y="89915"/>
                </a:lnTo>
                <a:lnTo>
                  <a:pt x="172212" y="82295"/>
                </a:lnTo>
                <a:lnTo>
                  <a:pt x="176784" y="77723"/>
                </a:lnTo>
                <a:lnTo>
                  <a:pt x="181356" y="73151"/>
                </a:lnTo>
                <a:lnTo>
                  <a:pt x="190500" y="65531"/>
                </a:lnTo>
                <a:lnTo>
                  <a:pt x="193548" y="60959"/>
                </a:lnTo>
                <a:lnTo>
                  <a:pt x="198120" y="56387"/>
                </a:lnTo>
                <a:lnTo>
                  <a:pt x="201168" y="51815"/>
                </a:lnTo>
                <a:lnTo>
                  <a:pt x="204215" y="47243"/>
                </a:lnTo>
                <a:lnTo>
                  <a:pt x="210312" y="38099"/>
                </a:lnTo>
                <a:lnTo>
                  <a:pt x="213360" y="28955"/>
                </a:lnTo>
                <a:lnTo>
                  <a:pt x="217932" y="19811"/>
                </a:lnTo>
                <a:lnTo>
                  <a:pt x="219456" y="13715"/>
                </a:lnTo>
                <a:lnTo>
                  <a:pt x="219456" y="9143"/>
                </a:lnTo>
                <a:lnTo>
                  <a:pt x="222503" y="0"/>
                </a:lnTo>
                <a:lnTo>
                  <a:pt x="128015" y="0"/>
                </a:lnTo>
                <a:lnTo>
                  <a:pt x="126491" y="4571"/>
                </a:lnTo>
                <a:lnTo>
                  <a:pt x="124968" y="9143"/>
                </a:lnTo>
                <a:lnTo>
                  <a:pt x="123444" y="18287"/>
                </a:lnTo>
                <a:lnTo>
                  <a:pt x="120396" y="24383"/>
                </a:lnTo>
                <a:lnTo>
                  <a:pt x="115824" y="30479"/>
                </a:lnTo>
                <a:lnTo>
                  <a:pt x="111251" y="36575"/>
                </a:lnTo>
                <a:lnTo>
                  <a:pt x="109727" y="39623"/>
                </a:lnTo>
                <a:lnTo>
                  <a:pt x="106679" y="42671"/>
                </a:lnTo>
                <a:lnTo>
                  <a:pt x="102108" y="48767"/>
                </a:lnTo>
                <a:lnTo>
                  <a:pt x="96012" y="54863"/>
                </a:lnTo>
                <a:lnTo>
                  <a:pt x="89915" y="60959"/>
                </a:lnTo>
                <a:lnTo>
                  <a:pt x="83820" y="67055"/>
                </a:lnTo>
                <a:lnTo>
                  <a:pt x="74675" y="71627"/>
                </a:lnTo>
                <a:lnTo>
                  <a:pt x="67056" y="77723"/>
                </a:lnTo>
                <a:lnTo>
                  <a:pt x="57912" y="83819"/>
                </a:lnTo>
                <a:lnTo>
                  <a:pt x="48768" y="88391"/>
                </a:lnTo>
                <a:lnTo>
                  <a:pt x="44196" y="91439"/>
                </a:lnTo>
                <a:lnTo>
                  <a:pt x="39624" y="94487"/>
                </a:lnTo>
                <a:lnTo>
                  <a:pt x="28956" y="99059"/>
                </a:lnTo>
                <a:lnTo>
                  <a:pt x="18287" y="105155"/>
                </a:lnTo>
                <a:lnTo>
                  <a:pt x="6096" y="109727"/>
                </a:lnTo>
                <a:lnTo>
                  <a:pt x="3048" y="111251"/>
                </a:lnTo>
                <a:lnTo>
                  <a:pt x="0" y="111251"/>
                </a:lnTo>
                <a:lnTo>
                  <a:pt x="74675" y="138683"/>
                </a:lnTo>
                <a:lnTo>
                  <a:pt x="91439" y="131063"/>
                </a:lnTo>
                <a:lnTo>
                  <a:pt x="99060" y="126491"/>
                </a:lnTo>
                <a:lnTo>
                  <a:pt x="106679" y="123443"/>
                </a:lnTo>
                <a:lnTo>
                  <a:pt x="121920" y="114299"/>
                </a:lnTo>
                <a:lnTo>
                  <a:pt x="129539" y="111251"/>
                </a:lnTo>
                <a:lnTo>
                  <a:pt x="135636" y="106679"/>
                </a:lnTo>
                <a:lnTo>
                  <a:pt x="149351" y="99059"/>
                </a:lnTo>
                <a:lnTo>
                  <a:pt x="150875" y="9601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8" name="Google Shape;1548;p55"/>
          <p:cNvSpPr/>
          <p:nvPr/>
        </p:nvSpPr>
        <p:spPr>
          <a:xfrm>
            <a:off x="5939027" y="3122675"/>
            <a:ext cx="198119" cy="111251"/>
          </a:xfrm>
          <a:custGeom>
            <a:rect b="b" l="l" r="r" t="t"/>
            <a:pathLst>
              <a:path extrusionOk="0" h="111251" w="198119">
                <a:moveTo>
                  <a:pt x="77723" y="109727"/>
                </a:moveTo>
                <a:lnTo>
                  <a:pt x="88391" y="105155"/>
                </a:lnTo>
                <a:lnTo>
                  <a:pt x="100583" y="99059"/>
                </a:lnTo>
                <a:lnTo>
                  <a:pt x="109727" y="94487"/>
                </a:lnTo>
                <a:lnTo>
                  <a:pt x="114299" y="91439"/>
                </a:lnTo>
                <a:lnTo>
                  <a:pt x="120395" y="88391"/>
                </a:lnTo>
                <a:lnTo>
                  <a:pt x="129539" y="83819"/>
                </a:lnTo>
                <a:lnTo>
                  <a:pt x="138683" y="77723"/>
                </a:lnTo>
                <a:lnTo>
                  <a:pt x="146303" y="71627"/>
                </a:lnTo>
                <a:lnTo>
                  <a:pt x="153923" y="67055"/>
                </a:lnTo>
                <a:lnTo>
                  <a:pt x="160019" y="60959"/>
                </a:lnTo>
                <a:lnTo>
                  <a:pt x="167639" y="54863"/>
                </a:lnTo>
                <a:lnTo>
                  <a:pt x="172211" y="48767"/>
                </a:lnTo>
                <a:lnTo>
                  <a:pt x="178307" y="42671"/>
                </a:lnTo>
                <a:lnTo>
                  <a:pt x="179831" y="39623"/>
                </a:lnTo>
                <a:lnTo>
                  <a:pt x="182879" y="36575"/>
                </a:lnTo>
                <a:lnTo>
                  <a:pt x="187451" y="30479"/>
                </a:lnTo>
                <a:lnTo>
                  <a:pt x="190499" y="24383"/>
                </a:lnTo>
                <a:lnTo>
                  <a:pt x="193547" y="18287"/>
                </a:lnTo>
                <a:lnTo>
                  <a:pt x="196595" y="9143"/>
                </a:lnTo>
                <a:lnTo>
                  <a:pt x="196595" y="4571"/>
                </a:lnTo>
                <a:lnTo>
                  <a:pt x="198119" y="0"/>
                </a:lnTo>
                <a:lnTo>
                  <a:pt x="105155" y="0"/>
                </a:lnTo>
                <a:lnTo>
                  <a:pt x="103631" y="4571"/>
                </a:lnTo>
                <a:lnTo>
                  <a:pt x="103631" y="9143"/>
                </a:lnTo>
                <a:lnTo>
                  <a:pt x="99059" y="18287"/>
                </a:lnTo>
                <a:lnTo>
                  <a:pt x="92963" y="27431"/>
                </a:lnTo>
                <a:lnTo>
                  <a:pt x="85343" y="36575"/>
                </a:lnTo>
                <a:lnTo>
                  <a:pt x="74675" y="45719"/>
                </a:lnTo>
                <a:lnTo>
                  <a:pt x="65531" y="53339"/>
                </a:lnTo>
                <a:lnTo>
                  <a:pt x="51815" y="60959"/>
                </a:lnTo>
                <a:lnTo>
                  <a:pt x="38099" y="68579"/>
                </a:lnTo>
                <a:lnTo>
                  <a:pt x="22860" y="77723"/>
                </a:lnTo>
                <a:lnTo>
                  <a:pt x="6095" y="83819"/>
                </a:lnTo>
                <a:lnTo>
                  <a:pt x="4572" y="85343"/>
                </a:lnTo>
                <a:lnTo>
                  <a:pt x="1524" y="86867"/>
                </a:lnTo>
                <a:lnTo>
                  <a:pt x="0" y="86867"/>
                </a:lnTo>
                <a:lnTo>
                  <a:pt x="70103" y="111251"/>
                </a:lnTo>
                <a:lnTo>
                  <a:pt x="73151" y="109727"/>
                </a:lnTo>
                <a:lnTo>
                  <a:pt x="73151" y="111251"/>
                </a:lnTo>
                <a:lnTo>
                  <a:pt x="77723" y="10972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9" name="Google Shape;1549;p55"/>
          <p:cNvSpPr/>
          <p:nvPr/>
        </p:nvSpPr>
        <p:spPr>
          <a:xfrm>
            <a:off x="6009131" y="3233927"/>
            <a:ext cx="1524" cy="0"/>
          </a:xfrm>
          <a:custGeom>
            <a:rect b="b" l="l" r="r" t="t"/>
            <a:pathLst>
              <a:path extrusionOk="0" h="120000" w="1524">
                <a:moveTo>
                  <a:pt x="0" y="0"/>
                </a:moveTo>
                <a:lnTo>
                  <a:pt x="1524" y="0"/>
                </a:lnTo>
                <a:lnTo>
                  <a:pt x="0" y="0"/>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0" name="Google Shape;1550;p55"/>
          <p:cNvSpPr/>
          <p:nvPr/>
        </p:nvSpPr>
        <p:spPr>
          <a:xfrm>
            <a:off x="5690615" y="3233927"/>
            <a:ext cx="393191" cy="91439"/>
          </a:xfrm>
          <a:custGeom>
            <a:rect b="b" l="l" r="r" t="t"/>
            <a:pathLst>
              <a:path extrusionOk="0" h="91439" w="393191">
                <a:moveTo>
                  <a:pt x="109727" y="86867"/>
                </a:moveTo>
                <a:lnTo>
                  <a:pt x="135636" y="85343"/>
                </a:lnTo>
                <a:lnTo>
                  <a:pt x="147827" y="83819"/>
                </a:lnTo>
                <a:lnTo>
                  <a:pt x="153924" y="82296"/>
                </a:lnTo>
                <a:lnTo>
                  <a:pt x="161543" y="82296"/>
                </a:lnTo>
                <a:lnTo>
                  <a:pt x="185927" y="79248"/>
                </a:lnTo>
                <a:lnTo>
                  <a:pt x="198119" y="76200"/>
                </a:lnTo>
                <a:lnTo>
                  <a:pt x="211836" y="74675"/>
                </a:lnTo>
                <a:lnTo>
                  <a:pt x="224027" y="73151"/>
                </a:lnTo>
                <a:lnTo>
                  <a:pt x="227075" y="71627"/>
                </a:lnTo>
                <a:lnTo>
                  <a:pt x="230124" y="71627"/>
                </a:lnTo>
                <a:lnTo>
                  <a:pt x="236219" y="70103"/>
                </a:lnTo>
                <a:lnTo>
                  <a:pt x="260603" y="65531"/>
                </a:lnTo>
                <a:lnTo>
                  <a:pt x="265175" y="64007"/>
                </a:lnTo>
                <a:lnTo>
                  <a:pt x="268224" y="64007"/>
                </a:lnTo>
                <a:lnTo>
                  <a:pt x="271272" y="62484"/>
                </a:lnTo>
                <a:lnTo>
                  <a:pt x="283463" y="60960"/>
                </a:lnTo>
                <a:lnTo>
                  <a:pt x="306323" y="54863"/>
                </a:lnTo>
                <a:lnTo>
                  <a:pt x="327659" y="48767"/>
                </a:lnTo>
                <a:lnTo>
                  <a:pt x="338327" y="45719"/>
                </a:lnTo>
                <a:lnTo>
                  <a:pt x="350519" y="42672"/>
                </a:lnTo>
                <a:lnTo>
                  <a:pt x="371855" y="35051"/>
                </a:lnTo>
                <a:lnTo>
                  <a:pt x="382523" y="30479"/>
                </a:lnTo>
                <a:lnTo>
                  <a:pt x="387095" y="28955"/>
                </a:lnTo>
                <a:lnTo>
                  <a:pt x="393191" y="27431"/>
                </a:lnTo>
                <a:lnTo>
                  <a:pt x="318515" y="0"/>
                </a:lnTo>
                <a:lnTo>
                  <a:pt x="310895" y="3048"/>
                </a:lnTo>
                <a:lnTo>
                  <a:pt x="294131" y="9143"/>
                </a:lnTo>
                <a:lnTo>
                  <a:pt x="277367" y="15239"/>
                </a:lnTo>
                <a:lnTo>
                  <a:pt x="259079" y="19812"/>
                </a:lnTo>
                <a:lnTo>
                  <a:pt x="242315" y="24384"/>
                </a:lnTo>
                <a:lnTo>
                  <a:pt x="224027" y="28955"/>
                </a:lnTo>
                <a:lnTo>
                  <a:pt x="205739" y="32003"/>
                </a:lnTo>
                <a:lnTo>
                  <a:pt x="185927" y="36575"/>
                </a:lnTo>
                <a:lnTo>
                  <a:pt x="167639" y="39624"/>
                </a:lnTo>
                <a:lnTo>
                  <a:pt x="147827" y="42672"/>
                </a:lnTo>
                <a:lnTo>
                  <a:pt x="128015" y="44196"/>
                </a:lnTo>
                <a:lnTo>
                  <a:pt x="106679" y="47243"/>
                </a:lnTo>
                <a:lnTo>
                  <a:pt x="86867" y="48767"/>
                </a:lnTo>
                <a:lnTo>
                  <a:pt x="65531" y="50291"/>
                </a:lnTo>
                <a:lnTo>
                  <a:pt x="44196" y="51815"/>
                </a:lnTo>
                <a:lnTo>
                  <a:pt x="21336" y="51815"/>
                </a:lnTo>
                <a:lnTo>
                  <a:pt x="0" y="53339"/>
                </a:lnTo>
                <a:lnTo>
                  <a:pt x="0" y="91439"/>
                </a:lnTo>
                <a:lnTo>
                  <a:pt x="27431" y="91439"/>
                </a:lnTo>
                <a:lnTo>
                  <a:pt x="54863" y="89915"/>
                </a:lnTo>
                <a:lnTo>
                  <a:pt x="82296" y="89915"/>
                </a:lnTo>
                <a:lnTo>
                  <a:pt x="109727" y="8686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1" name="Google Shape;1551;p55"/>
          <p:cNvSpPr/>
          <p:nvPr/>
        </p:nvSpPr>
        <p:spPr>
          <a:xfrm>
            <a:off x="5690615" y="3211067"/>
            <a:ext cx="318515" cy="76200"/>
          </a:xfrm>
          <a:custGeom>
            <a:rect b="b" l="l" r="r" t="t"/>
            <a:pathLst>
              <a:path extrusionOk="0" h="76200" w="318515">
                <a:moveTo>
                  <a:pt x="86867" y="71627"/>
                </a:moveTo>
                <a:lnTo>
                  <a:pt x="106679" y="70103"/>
                </a:lnTo>
                <a:lnTo>
                  <a:pt x="128015" y="68579"/>
                </a:lnTo>
                <a:lnTo>
                  <a:pt x="147827" y="65532"/>
                </a:lnTo>
                <a:lnTo>
                  <a:pt x="167639" y="62484"/>
                </a:lnTo>
                <a:lnTo>
                  <a:pt x="185927" y="59436"/>
                </a:lnTo>
                <a:lnTo>
                  <a:pt x="205739" y="56387"/>
                </a:lnTo>
                <a:lnTo>
                  <a:pt x="224027" y="51815"/>
                </a:lnTo>
                <a:lnTo>
                  <a:pt x="242315" y="47244"/>
                </a:lnTo>
                <a:lnTo>
                  <a:pt x="259079" y="42672"/>
                </a:lnTo>
                <a:lnTo>
                  <a:pt x="277367" y="38100"/>
                </a:lnTo>
                <a:lnTo>
                  <a:pt x="294131" y="32003"/>
                </a:lnTo>
                <a:lnTo>
                  <a:pt x="309371" y="27432"/>
                </a:lnTo>
                <a:lnTo>
                  <a:pt x="318515" y="22860"/>
                </a:lnTo>
                <a:lnTo>
                  <a:pt x="248412" y="0"/>
                </a:lnTo>
                <a:lnTo>
                  <a:pt x="234696" y="4572"/>
                </a:lnTo>
                <a:lnTo>
                  <a:pt x="220979" y="7620"/>
                </a:lnTo>
                <a:lnTo>
                  <a:pt x="207263" y="12191"/>
                </a:lnTo>
                <a:lnTo>
                  <a:pt x="193548" y="16763"/>
                </a:lnTo>
                <a:lnTo>
                  <a:pt x="185927" y="18287"/>
                </a:lnTo>
                <a:lnTo>
                  <a:pt x="178307" y="19812"/>
                </a:lnTo>
                <a:lnTo>
                  <a:pt x="170687" y="21336"/>
                </a:lnTo>
                <a:lnTo>
                  <a:pt x="164591" y="22860"/>
                </a:lnTo>
                <a:lnTo>
                  <a:pt x="149351" y="25908"/>
                </a:lnTo>
                <a:lnTo>
                  <a:pt x="134112" y="28956"/>
                </a:lnTo>
                <a:lnTo>
                  <a:pt x="124967" y="28956"/>
                </a:lnTo>
                <a:lnTo>
                  <a:pt x="117348" y="30479"/>
                </a:lnTo>
                <a:lnTo>
                  <a:pt x="102107" y="32003"/>
                </a:lnTo>
                <a:lnTo>
                  <a:pt x="85343" y="33527"/>
                </a:lnTo>
                <a:lnTo>
                  <a:pt x="68579" y="35051"/>
                </a:lnTo>
                <a:lnTo>
                  <a:pt x="51815" y="36575"/>
                </a:lnTo>
                <a:lnTo>
                  <a:pt x="35051" y="38100"/>
                </a:lnTo>
                <a:lnTo>
                  <a:pt x="0" y="38100"/>
                </a:lnTo>
                <a:lnTo>
                  <a:pt x="0" y="76200"/>
                </a:lnTo>
                <a:lnTo>
                  <a:pt x="21336" y="76200"/>
                </a:lnTo>
                <a:lnTo>
                  <a:pt x="44196" y="74675"/>
                </a:lnTo>
                <a:lnTo>
                  <a:pt x="65531" y="73151"/>
                </a:lnTo>
                <a:lnTo>
                  <a:pt x="86867" y="7162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2" name="Google Shape;1552;p55"/>
          <p:cNvSpPr/>
          <p:nvPr/>
        </p:nvSpPr>
        <p:spPr>
          <a:xfrm>
            <a:off x="5690615" y="3261359"/>
            <a:ext cx="460247" cy="102108"/>
          </a:xfrm>
          <a:custGeom>
            <a:rect b="b" l="l" r="r" t="t"/>
            <a:pathLst>
              <a:path extrusionOk="0" h="102108" w="460247">
                <a:moveTo>
                  <a:pt x="13715" y="64008"/>
                </a:moveTo>
                <a:lnTo>
                  <a:pt x="0" y="65532"/>
                </a:lnTo>
                <a:lnTo>
                  <a:pt x="0" y="102108"/>
                </a:lnTo>
                <a:lnTo>
                  <a:pt x="30479" y="102108"/>
                </a:lnTo>
                <a:lnTo>
                  <a:pt x="60960" y="100584"/>
                </a:lnTo>
                <a:lnTo>
                  <a:pt x="91439" y="99060"/>
                </a:lnTo>
                <a:lnTo>
                  <a:pt x="106679" y="97536"/>
                </a:lnTo>
                <a:lnTo>
                  <a:pt x="121919" y="97536"/>
                </a:lnTo>
                <a:lnTo>
                  <a:pt x="135636" y="96012"/>
                </a:lnTo>
                <a:lnTo>
                  <a:pt x="143255" y="94487"/>
                </a:lnTo>
                <a:lnTo>
                  <a:pt x="150875" y="94487"/>
                </a:lnTo>
                <a:lnTo>
                  <a:pt x="164591" y="92964"/>
                </a:lnTo>
                <a:lnTo>
                  <a:pt x="179831" y="91440"/>
                </a:lnTo>
                <a:lnTo>
                  <a:pt x="193548" y="89916"/>
                </a:lnTo>
                <a:lnTo>
                  <a:pt x="207263" y="88392"/>
                </a:lnTo>
                <a:lnTo>
                  <a:pt x="236219" y="83820"/>
                </a:lnTo>
                <a:lnTo>
                  <a:pt x="248412" y="80772"/>
                </a:lnTo>
                <a:lnTo>
                  <a:pt x="262127" y="79248"/>
                </a:lnTo>
                <a:lnTo>
                  <a:pt x="268224" y="77724"/>
                </a:lnTo>
                <a:lnTo>
                  <a:pt x="272796" y="76200"/>
                </a:lnTo>
                <a:lnTo>
                  <a:pt x="275843" y="76200"/>
                </a:lnTo>
                <a:lnTo>
                  <a:pt x="289559" y="73152"/>
                </a:lnTo>
                <a:lnTo>
                  <a:pt x="301751" y="70104"/>
                </a:lnTo>
                <a:lnTo>
                  <a:pt x="315467" y="67056"/>
                </a:lnTo>
                <a:lnTo>
                  <a:pt x="339851" y="60960"/>
                </a:lnTo>
                <a:lnTo>
                  <a:pt x="365759" y="53340"/>
                </a:lnTo>
                <a:lnTo>
                  <a:pt x="376427" y="50292"/>
                </a:lnTo>
                <a:lnTo>
                  <a:pt x="388619" y="47244"/>
                </a:lnTo>
                <a:lnTo>
                  <a:pt x="413003" y="38100"/>
                </a:lnTo>
                <a:lnTo>
                  <a:pt x="419099" y="36575"/>
                </a:lnTo>
                <a:lnTo>
                  <a:pt x="425195" y="35052"/>
                </a:lnTo>
                <a:lnTo>
                  <a:pt x="435863" y="30480"/>
                </a:lnTo>
                <a:lnTo>
                  <a:pt x="460247" y="22860"/>
                </a:lnTo>
                <a:lnTo>
                  <a:pt x="394715" y="0"/>
                </a:lnTo>
                <a:lnTo>
                  <a:pt x="393191" y="0"/>
                </a:lnTo>
                <a:lnTo>
                  <a:pt x="388619" y="1524"/>
                </a:lnTo>
                <a:lnTo>
                  <a:pt x="382523" y="3048"/>
                </a:lnTo>
                <a:lnTo>
                  <a:pt x="373379" y="7620"/>
                </a:lnTo>
                <a:lnTo>
                  <a:pt x="350519" y="15240"/>
                </a:lnTo>
                <a:lnTo>
                  <a:pt x="339851" y="18287"/>
                </a:lnTo>
                <a:lnTo>
                  <a:pt x="329183" y="21336"/>
                </a:lnTo>
                <a:lnTo>
                  <a:pt x="307847" y="27432"/>
                </a:lnTo>
                <a:lnTo>
                  <a:pt x="283463" y="33528"/>
                </a:lnTo>
                <a:lnTo>
                  <a:pt x="272796" y="36575"/>
                </a:lnTo>
                <a:lnTo>
                  <a:pt x="266700" y="36575"/>
                </a:lnTo>
                <a:lnTo>
                  <a:pt x="260603" y="38100"/>
                </a:lnTo>
                <a:lnTo>
                  <a:pt x="236219" y="42672"/>
                </a:lnTo>
                <a:lnTo>
                  <a:pt x="230124" y="44196"/>
                </a:lnTo>
                <a:lnTo>
                  <a:pt x="227075" y="44196"/>
                </a:lnTo>
                <a:lnTo>
                  <a:pt x="224027" y="45720"/>
                </a:lnTo>
                <a:lnTo>
                  <a:pt x="211836" y="48768"/>
                </a:lnTo>
                <a:lnTo>
                  <a:pt x="199643" y="50292"/>
                </a:lnTo>
                <a:lnTo>
                  <a:pt x="187451" y="51816"/>
                </a:lnTo>
                <a:lnTo>
                  <a:pt x="161543" y="54864"/>
                </a:lnTo>
                <a:lnTo>
                  <a:pt x="155448" y="54864"/>
                </a:lnTo>
                <a:lnTo>
                  <a:pt x="149351" y="56387"/>
                </a:lnTo>
                <a:lnTo>
                  <a:pt x="135636" y="57912"/>
                </a:lnTo>
                <a:lnTo>
                  <a:pt x="109727" y="60960"/>
                </a:lnTo>
                <a:lnTo>
                  <a:pt x="82296" y="62484"/>
                </a:lnTo>
                <a:lnTo>
                  <a:pt x="68579" y="62484"/>
                </a:lnTo>
                <a:lnTo>
                  <a:pt x="54863" y="64008"/>
                </a:lnTo>
                <a:lnTo>
                  <a:pt x="13715" y="6400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3" name="Google Shape;1553;p55"/>
          <p:cNvSpPr/>
          <p:nvPr/>
        </p:nvSpPr>
        <p:spPr>
          <a:xfrm>
            <a:off x="5689091" y="3270885"/>
            <a:ext cx="536447" cy="133730"/>
          </a:xfrm>
          <a:prstGeom prst="rect">
            <a:avLst/>
          </a:prstGeom>
          <a:blipFill rotWithShape="1">
            <a:blip r:embed="rId5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4" name="Google Shape;1554;p55"/>
          <p:cNvSpPr/>
          <p:nvPr/>
        </p:nvSpPr>
        <p:spPr>
          <a:xfrm>
            <a:off x="5690615" y="3282695"/>
            <a:ext cx="533399" cy="120396"/>
          </a:xfrm>
          <a:custGeom>
            <a:rect b="b" l="l" r="r" t="t"/>
            <a:pathLst>
              <a:path extrusionOk="0" h="120396" w="533399">
                <a:moveTo>
                  <a:pt x="21336" y="120396"/>
                </a:moveTo>
                <a:lnTo>
                  <a:pt x="36575" y="120396"/>
                </a:lnTo>
                <a:lnTo>
                  <a:pt x="44196" y="118872"/>
                </a:lnTo>
                <a:lnTo>
                  <a:pt x="71627" y="118872"/>
                </a:lnTo>
                <a:lnTo>
                  <a:pt x="108203" y="117348"/>
                </a:lnTo>
                <a:lnTo>
                  <a:pt x="124967" y="115824"/>
                </a:lnTo>
                <a:lnTo>
                  <a:pt x="143255" y="114300"/>
                </a:lnTo>
                <a:lnTo>
                  <a:pt x="176784" y="111251"/>
                </a:lnTo>
                <a:lnTo>
                  <a:pt x="193548" y="109728"/>
                </a:lnTo>
                <a:lnTo>
                  <a:pt x="202691" y="108204"/>
                </a:lnTo>
                <a:lnTo>
                  <a:pt x="210312" y="108204"/>
                </a:lnTo>
                <a:lnTo>
                  <a:pt x="219455" y="106680"/>
                </a:lnTo>
                <a:lnTo>
                  <a:pt x="227075" y="105156"/>
                </a:lnTo>
                <a:lnTo>
                  <a:pt x="243839" y="103632"/>
                </a:lnTo>
                <a:lnTo>
                  <a:pt x="277367" y="99060"/>
                </a:lnTo>
                <a:lnTo>
                  <a:pt x="292607" y="96012"/>
                </a:lnTo>
                <a:lnTo>
                  <a:pt x="307847" y="92963"/>
                </a:lnTo>
                <a:lnTo>
                  <a:pt x="338327" y="86868"/>
                </a:lnTo>
                <a:lnTo>
                  <a:pt x="368807" y="79248"/>
                </a:lnTo>
                <a:lnTo>
                  <a:pt x="376427" y="77724"/>
                </a:lnTo>
                <a:lnTo>
                  <a:pt x="379475" y="76200"/>
                </a:lnTo>
                <a:lnTo>
                  <a:pt x="384047" y="76200"/>
                </a:lnTo>
                <a:lnTo>
                  <a:pt x="399287" y="71628"/>
                </a:lnTo>
                <a:lnTo>
                  <a:pt x="426719" y="64008"/>
                </a:lnTo>
                <a:lnTo>
                  <a:pt x="429767" y="62484"/>
                </a:lnTo>
                <a:lnTo>
                  <a:pt x="434339" y="62484"/>
                </a:lnTo>
                <a:lnTo>
                  <a:pt x="440435" y="59436"/>
                </a:lnTo>
                <a:lnTo>
                  <a:pt x="455675" y="54863"/>
                </a:lnTo>
                <a:lnTo>
                  <a:pt x="469391" y="50292"/>
                </a:lnTo>
                <a:lnTo>
                  <a:pt x="475487" y="48768"/>
                </a:lnTo>
                <a:lnTo>
                  <a:pt x="483107" y="45720"/>
                </a:lnTo>
                <a:lnTo>
                  <a:pt x="509015" y="36575"/>
                </a:lnTo>
                <a:lnTo>
                  <a:pt x="533399" y="27432"/>
                </a:lnTo>
                <a:lnTo>
                  <a:pt x="458723" y="0"/>
                </a:lnTo>
                <a:lnTo>
                  <a:pt x="435863" y="7620"/>
                </a:lnTo>
                <a:lnTo>
                  <a:pt x="423671" y="12192"/>
                </a:lnTo>
                <a:lnTo>
                  <a:pt x="417575" y="13716"/>
                </a:lnTo>
                <a:lnTo>
                  <a:pt x="411479" y="16763"/>
                </a:lnTo>
                <a:lnTo>
                  <a:pt x="388619" y="24384"/>
                </a:lnTo>
                <a:lnTo>
                  <a:pt x="376427" y="27432"/>
                </a:lnTo>
                <a:lnTo>
                  <a:pt x="364235" y="32004"/>
                </a:lnTo>
                <a:lnTo>
                  <a:pt x="339851" y="39624"/>
                </a:lnTo>
                <a:lnTo>
                  <a:pt x="313943" y="45720"/>
                </a:lnTo>
                <a:lnTo>
                  <a:pt x="301751" y="48768"/>
                </a:lnTo>
                <a:lnTo>
                  <a:pt x="288035" y="51816"/>
                </a:lnTo>
                <a:lnTo>
                  <a:pt x="274319" y="53339"/>
                </a:lnTo>
                <a:lnTo>
                  <a:pt x="271272" y="54863"/>
                </a:lnTo>
                <a:lnTo>
                  <a:pt x="268224" y="54863"/>
                </a:lnTo>
                <a:lnTo>
                  <a:pt x="262127" y="56387"/>
                </a:lnTo>
                <a:lnTo>
                  <a:pt x="248412" y="59436"/>
                </a:lnTo>
                <a:lnTo>
                  <a:pt x="234696" y="60960"/>
                </a:lnTo>
                <a:lnTo>
                  <a:pt x="207263" y="65532"/>
                </a:lnTo>
                <a:lnTo>
                  <a:pt x="193548" y="67056"/>
                </a:lnTo>
                <a:lnTo>
                  <a:pt x="179831" y="70104"/>
                </a:lnTo>
                <a:lnTo>
                  <a:pt x="164591" y="71628"/>
                </a:lnTo>
                <a:lnTo>
                  <a:pt x="150875" y="71628"/>
                </a:lnTo>
                <a:lnTo>
                  <a:pt x="143255" y="73151"/>
                </a:lnTo>
                <a:lnTo>
                  <a:pt x="135636" y="73151"/>
                </a:lnTo>
                <a:lnTo>
                  <a:pt x="121919" y="74675"/>
                </a:lnTo>
                <a:lnTo>
                  <a:pt x="106679" y="76200"/>
                </a:lnTo>
                <a:lnTo>
                  <a:pt x="91439" y="76200"/>
                </a:lnTo>
                <a:lnTo>
                  <a:pt x="60960" y="79248"/>
                </a:lnTo>
                <a:lnTo>
                  <a:pt x="15239" y="79248"/>
                </a:lnTo>
                <a:lnTo>
                  <a:pt x="0" y="80772"/>
                </a:lnTo>
                <a:lnTo>
                  <a:pt x="0" y="120396"/>
                </a:lnTo>
                <a:lnTo>
                  <a:pt x="21336" y="1203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5" name="Google Shape;1555;p55"/>
          <p:cNvSpPr/>
          <p:nvPr/>
        </p:nvSpPr>
        <p:spPr>
          <a:xfrm>
            <a:off x="5689091" y="3270885"/>
            <a:ext cx="536447" cy="133730"/>
          </a:xfrm>
          <a:prstGeom prst="rect">
            <a:avLst/>
          </a:prstGeom>
          <a:blipFill rotWithShape="1">
            <a:blip r:embed="rId5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6" name="Google Shape;1556;p55"/>
          <p:cNvSpPr/>
          <p:nvPr/>
        </p:nvSpPr>
        <p:spPr>
          <a:xfrm>
            <a:off x="6083807" y="3122675"/>
            <a:ext cx="234696" cy="161543"/>
          </a:xfrm>
          <a:custGeom>
            <a:rect b="b" l="l" r="r" t="t"/>
            <a:pathLst>
              <a:path extrusionOk="0" h="161543" w="234696">
                <a:moveTo>
                  <a:pt x="65532" y="161543"/>
                </a:moveTo>
                <a:lnTo>
                  <a:pt x="76200" y="156971"/>
                </a:lnTo>
                <a:lnTo>
                  <a:pt x="94487" y="149351"/>
                </a:lnTo>
                <a:lnTo>
                  <a:pt x="103632" y="144779"/>
                </a:lnTo>
                <a:lnTo>
                  <a:pt x="105156" y="143255"/>
                </a:lnTo>
                <a:lnTo>
                  <a:pt x="108203" y="141731"/>
                </a:lnTo>
                <a:lnTo>
                  <a:pt x="112775" y="140207"/>
                </a:lnTo>
                <a:lnTo>
                  <a:pt x="128015" y="131063"/>
                </a:lnTo>
                <a:lnTo>
                  <a:pt x="144780" y="121919"/>
                </a:lnTo>
                <a:lnTo>
                  <a:pt x="158496" y="112775"/>
                </a:lnTo>
                <a:lnTo>
                  <a:pt x="170687" y="103631"/>
                </a:lnTo>
                <a:lnTo>
                  <a:pt x="176784" y="99059"/>
                </a:lnTo>
                <a:lnTo>
                  <a:pt x="179832" y="96011"/>
                </a:lnTo>
                <a:lnTo>
                  <a:pt x="182880" y="94487"/>
                </a:lnTo>
                <a:lnTo>
                  <a:pt x="193548" y="83819"/>
                </a:lnTo>
                <a:lnTo>
                  <a:pt x="195072" y="82295"/>
                </a:lnTo>
                <a:lnTo>
                  <a:pt x="198120" y="79247"/>
                </a:lnTo>
                <a:lnTo>
                  <a:pt x="202692" y="74675"/>
                </a:lnTo>
                <a:lnTo>
                  <a:pt x="210312" y="64007"/>
                </a:lnTo>
                <a:lnTo>
                  <a:pt x="217932" y="53339"/>
                </a:lnTo>
                <a:lnTo>
                  <a:pt x="219456" y="50291"/>
                </a:lnTo>
                <a:lnTo>
                  <a:pt x="220980" y="48767"/>
                </a:lnTo>
                <a:lnTo>
                  <a:pt x="224027" y="44195"/>
                </a:lnTo>
                <a:lnTo>
                  <a:pt x="228600" y="32003"/>
                </a:lnTo>
                <a:lnTo>
                  <a:pt x="230124" y="27431"/>
                </a:lnTo>
                <a:lnTo>
                  <a:pt x="230124" y="24383"/>
                </a:lnTo>
                <a:lnTo>
                  <a:pt x="231648" y="21335"/>
                </a:lnTo>
                <a:lnTo>
                  <a:pt x="233172" y="10667"/>
                </a:lnTo>
                <a:lnTo>
                  <a:pt x="234696" y="0"/>
                </a:lnTo>
                <a:lnTo>
                  <a:pt x="146303" y="0"/>
                </a:lnTo>
                <a:lnTo>
                  <a:pt x="144780" y="9143"/>
                </a:lnTo>
                <a:lnTo>
                  <a:pt x="144780" y="12191"/>
                </a:lnTo>
                <a:lnTo>
                  <a:pt x="143256" y="13715"/>
                </a:lnTo>
                <a:lnTo>
                  <a:pt x="143256" y="19811"/>
                </a:lnTo>
                <a:lnTo>
                  <a:pt x="138684" y="28955"/>
                </a:lnTo>
                <a:lnTo>
                  <a:pt x="134112" y="38099"/>
                </a:lnTo>
                <a:lnTo>
                  <a:pt x="128015" y="47243"/>
                </a:lnTo>
                <a:lnTo>
                  <a:pt x="124968" y="51815"/>
                </a:lnTo>
                <a:lnTo>
                  <a:pt x="121920" y="56387"/>
                </a:lnTo>
                <a:lnTo>
                  <a:pt x="118872" y="60959"/>
                </a:lnTo>
                <a:lnTo>
                  <a:pt x="114300" y="65531"/>
                </a:lnTo>
                <a:lnTo>
                  <a:pt x="106680" y="73151"/>
                </a:lnTo>
                <a:lnTo>
                  <a:pt x="102108" y="77723"/>
                </a:lnTo>
                <a:lnTo>
                  <a:pt x="96012" y="82295"/>
                </a:lnTo>
                <a:lnTo>
                  <a:pt x="85344" y="89915"/>
                </a:lnTo>
                <a:lnTo>
                  <a:pt x="79248" y="94487"/>
                </a:lnTo>
                <a:lnTo>
                  <a:pt x="76200" y="96011"/>
                </a:lnTo>
                <a:lnTo>
                  <a:pt x="74675" y="99059"/>
                </a:lnTo>
                <a:lnTo>
                  <a:pt x="60960" y="106679"/>
                </a:lnTo>
                <a:lnTo>
                  <a:pt x="54863" y="111251"/>
                </a:lnTo>
                <a:lnTo>
                  <a:pt x="47244" y="114299"/>
                </a:lnTo>
                <a:lnTo>
                  <a:pt x="32003" y="123443"/>
                </a:lnTo>
                <a:lnTo>
                  <a:pt x="24384" y="126491"/>
                </a:lnTo>
                <a:lnTo>
                  <a:pt x="16763" y="131063"/>
                </a:lnTo>
                <a:lnTo>
                  <a:pt x="0" y="138683"/>
                </a:lnTo>
                <a:lnTo>
                  <a:pt x="65532" y="16154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7" name="Google Shape;1557;p55"/>
          <p:cNvSpPr/>
          <p:nvPr/>
        </p:nvSpPr>
        <p:spPr>
          <a:xfrm>
            <a:off x="5312663" y="3240023"/>
            <a:ext cx="377951" cy="85343"/>
          </a:xfrm>
          <a:custGeom>
            <a:rect b="b" l="l" r="r" t="t"/>
            <a:pathLst>
              <a:path extrusionOk="0" h="85343" w="377951">
                <a:moveTo>
                  <a:pt x="38100" y="41147"/>
                </a:moveTo>
                <a:lnTo>
                  <a:pt x="59436" y="47243"/>
                </a:lnTo>
                <a:lnTo>
                  <a:pt x="80771" y="53339"/>
                </a:lnTo>
                <a:lnTo>
                  <a:pt x="102107" y="57911"/>
                </a:lnTo>
                <a:lnTo>
                  <a:pt x="123443" y="62483"/>
                </a:lnTo>
                <a:lnTo>
                  <a:pt x="146303" y="67055"/>
                </a:lnTo>
                <a:lnTo>
                  <a:pt x="170687" y="71627"/>
                </a:lnTo>
                <a:lnTo>
                  <a:pt x="193547" y="74675"/>
                </a:lnTo>
                <a:lnTo>
                  <a:pt x="217931" y="77723"/>
                </a:lnTo>
                <a:lnTo>
                  <a:pt x="242315" y="79247"/>
                </a:lnTo>
                <a:lnTo>
                  <a:pt x="268223" y="82295"/>
                </a:lnTo>
                <a:lnTo>
                  <a:pt x="294131" y="83819"/>
                </a:lnTo>
                <a:lnTo>
                  <a:pt x="320039" y="85343"/>
                </a:lnTo>
                <a:lnTo>
                  <a:pt x="377951" y="85343"/>
                </a:lnTo>
                <a:lnTo>
                  <a:pt x="377951" y="45719"/>
                </a:lnTo>
                <a:lnTo>
                  <a:pt x="330707" y="45719"/>
                </a:lnTo>
                <a:lnTo>
                  <a:pt x="307847" y="44195"/>
                </a:lnTo>
                <a:lnTo>
                  <a:pt x="288035" y="42671"/>
                </a:lnTo>
                <a:lnTo>
                  <a:pt x="266699" y="41147"/>
                </a:lnTo>
                <a:lnTo>
                  <a:pt x="246887" y="39623"/>
                </a:lnTo>
                <a:lnTo>
                  <a:pt x="227075" y="36575"/>
                </a:lnTo>
                <a:lnTo>
                  <a:pt x="208787" y="35051"/>
                </a:lnTo>
                <a:lnTo>
                  <a:pt x="190499" y="32003"/>
                </a:lnTo>
                <a:lnTo>
                  <a:pt x="172211" y="27431"/>
                </a:lnTo>
                <a:lnTo>
                  <a:pt x="153923" y="24383"/>
                </a:lnTo>
                <a:lnTo>
                  <a:pt x="135635" y="19811"/>
                </a:lnTo>
                <a:lnTo>
                  <a:pt x="118871" y="15239"/>
                </a:lnTo>
                <a:lnTo>
                  <a:pt x="102107" y="10667"/>
                </a:lnTo>
                <a:lnTo>
                  <a:pt x="85343" y="6095"/>
                </a:lnTo>
                <a:lnTo>
                  <a:pt x="70103" y="0"/>
                </a:lnTo>
                <a:lnTo>
                  <a:pt x="0" y="27431"/>
                </a:lnTo>
                <a:lnTo>
                  <a:pt x="18287" y="35051"/>
                </a:lnTo>
                <a:lnTo>
                  <a:pt x="38100" y="4114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8" name="Google Shape;1558;p55"/>
          <p:cNvSpPr/>
          <p:nvPr/>
        </p:nvSpPr>
        <p:spPr>
          <a:xfrm>
            <a:off x="5173979" y="3281587"/>
            <a:ext cx="518159" cy="123028"/>
          </a:xfrm>
          <a:prstGeom prst="rect">
            <a:avLst/>
          </a:prstGeom>
          <a:blipFill rotWithShape="1">
            <a:blip r:embed="rId5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9" name="Google Shape;1559;p55"/>
          <p:cNvSpPr/>
          <p:nvPr/>
        </p:nvSpPr>
        <p:spPr>
          <a:xfrm>
            <a:off x="5175503" y="3293363"/>
            <a:ext cx="515111" cy="109727"/>
          </a:xfrm>
          <a:custGeom>
            <a:rect b="b" l="l" r="r" t="t"/>
            <a:pathLst>
              <a:path extrusionOk="0" h="109727" w="515111">
                <a:moveTo>
                  <a:pt x="25908" y="36575"/>
                </a:moveTo>
                <a:lnTo>
                  <a:pt x="53339" y="45719"/>
                </a:lnTo>
                <a:lnTo>
                  <a:pt x="80772" y="54863"/>
                </a:lnTo>
                <a:lnTo>
                  <a:pt x="109727" y="62483"/>
                </a:lnTo>
                <a:lnTo>
                  <a:pt x="138684" y="70103"/>
                </a:lnTo>
                <a:lnTo>
                  <a:pt x="167639" y="76200"/>
                </a:lnTo>
                <a:lnTo>
                  <a:pt x="198120" y="82295"/>
                </a:lnTo>
                <a:lnTo>
                  <a:pt x="230123" y="88391"/>
                </a:lnTo>
                <a:lnTo>
                  <a:pt x="263651" y="92963"/>
                </a:lnTo>
                <a:lnTo>
                  <a:pt x="295655" y="97536"/>
                </a:lnTo>
                <a:lnTo>
                  <a:pt x="330707" y="100583"/>
                </a:lnTo>
                <a:lnTo>
                  <a:pt x="365759" y="103631"/>
                </a:lnTo>
                <a:lnTo>
                  <a:pt x="400811" y="106679"/>
                </a:lnTo>
                <a:lnTo>
                  <a:pt x="435863" y="108203"/>
                </a:lnTo>
                <a:lnTo>
                  <a:pt x="473963" y="109727"/>
                </a:lnTo>
                <a:lnTo>
                  <a:pt x="515111" y="109727"/>
                </a:lnTo>
                <a:lnTo>
                  <a:pt x="515111" y="70103"/>
                </a:lnTo>
                <a:lnTo>
                  <a:pt x="478535" y="70103"/>
                </a:lnTo>
                <a:lnTo>
                  <a:pt x="446531" y="68579"/>
                </a:lnTo>
                <a:lnTo>
                  <a:pt x="416051" y="67055"/>
                </a:lnTo>
                <a:lnTo>
                  <a:pt x="385571" y="65531"/>
                </a:lnTo>
                <a:lnTo>
                  <a:pt x="355091" y="62483"/>
                </a:lnTo>
                <a:lnTo>
                  <a:pt x="326135" y="59436"/>
                </a:lnTo>
                <a:lnTo>
                  <a:pt x="297179" y="56387"/>
                </a:lnTo>
                <a:lnTo>
                  <a:pt x="269747" y="53339"/>
                </a:lnTo>
                <a:lnTo>
                  <a:pt x="242315" y="47243"/>
                </a:lnTo>
                <a:lnTo>
                  <a:pt x="216408" y="42671"/>
                </a:lnTo>
                <a:lnTo>
                  <a:pt x="190500" y="36575"/>
                </a:lnTo>
                <a:lnTo>
                  <a:pt x="164591" y="30479"/>
                </a:lnTo>
                <a:lnTo>
                  <a:pt x="140208" y="24383"/>
                </a:lnTo>
                <a:lnTo>
                  <a:pt x="115824" y="16763"/>
                </a:lnTo>
                <a:lnTo>
                  <a:pt x="92963" y="9143"/>
                </a:lnTo>
                <a:lnTo>
                  <a:pt x="70103" y="0"/>
                </a:lnTo>
                <a:lnTo>
                  <a:pt x="0" y="27431"/>
                </a:lnTo>
                <a:lnTo>
                  <a:pt x="25908" y="365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0" name="Google Shape;1560;p55"/>
          <p:cNvSpPr/>
          <p:nvPr/>
        </p:nvSpPr>
        <p:spPr>
          <a:xfrm>
            <a:off x="5173979" y="3281587"/>
            <a:ext cx="518159" cy="123028"/>
          </a:xfrm>
          <a:prstGeom prst="rect">
            <a:avLst/>
          </a:prstGeom>
          <a:blipFill rotWithShape="1">
            <a:blip r:embed="rId5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1" name="Google Shape;1561;p55"/>
          <p:cNvSpPr/>
          <p:nvPr/>
        </p:nvSpPr>
        <p:spPr>
          <a:xfrm>
            <a:off x="5245607" y="3267455"/>
            <a:ext cx="445007" cy="96012"/>
          </a:xfrm>
          <a:custGeom>
            <a:rect b="b" l="l" r="r" t="t"/>
            <a:pathLst>
              <a:path extrusionOk="0" h="96012" w="445007">
                <a:moveTo>
                  <a:pt x="21336" y="35051"/>
                </a:moveTo>
                <a:lnTo>
                  <a:pt x="45720" y="42672"/>
                </a:lnTo>
                <a:lnTo>
                  <a:pt x="68580" y="50291"/>
                </a:lnTo>
                <a:lnTo>
                  <a:pt x="94487" y="56387"/>
                </a:lnTo>
                <a:lnTo>
                  <a:pt x="118872" y="62484"/>
                </a:lnTo>
                <a:lnTo>
                  <a:pt x="146304" y="68579"/>
                </a:lnTo>
                <a:lnTo>
                  <a:pt x="172211" y="73151"/>
                </a:lnTo>
                <a:lnTo>
                  <a:pt x="199643" y="79248"/>
                </a:lnTo>
                <a:lnTo>
                  <a:pt x="227075" y="82296"/>
                </a:lnTo>
                <a:lnTo>
                  <a:pt x="256031" y="85344"/>
                </a:lnTo>
                <a:lnTo>
                  <a:pt x="284987" y="88391"/>
                </a:lnTo>
                <a:lnTo>
                  <a:pt x="315467" y="91439"/>
                </a:lnTo>
                <a:lnTo>
                  <a:pt x="345947" y="92963"/>
                </a:lnTo>
                <a:lnTo>
                  <a:pt x="376427" y="94487"/>
                </a:lnTo>
                <a:lnTo>
                  <a:pt x="408431" y="96012"/>
                </a:lnTo>
                <a:lnTo>
                  <a:pt x="445007" y="96012"/>
                </a:lnTo>
                <a:lnTo>
                  <a:pt x="445007" y="59436"/>
                </a:lnTo>
                <a:lnTo>
                  <a:pt x="441959" y="59436"/>
                </a:lnTo>
                <a:lnTo>
                  <a:pt x="413003" y="57912"/>
                </a:lnTo>
                <a:lnTo>
                  <a:pt x="387095" y="57912"/>
                </a:lnTo>
                <a:lnTo>
                  <a:pt x="359663" y="56387"/>
                </a:lnTo>
                <a:lnTo>
                  <a:pt x="335279" y="54863"/>
                </a:lnTo>
                <a:lnTo>
                  <a:pt x="309371" y="53339"/>
                </a:lnTo>
                <a:lnTo>
                  <a:pt x="284987" y="50291"/>
                </a:lnTo>
                <a:lnTo>
                  <a:pt x="260603" y="47244"/>
                </a:lnTo>
                <a:lnTo>
                  <a:pt x="237743" y="44196"/>
                </a:lnTo>
                <a:lnTo>
                  <a:pt x="213359" y="39624"/>
                </a:lnTo>
                <a:lnTo>
                  <a:pt x="190499" y="36575"/>
                </a:lnTo>
                <a:lnTo>
                  <a:pt x="167639" y="32003"/>
                </a:lnTo>
                <a:lnTo>
                  <a:pt x="146304" y="25908"/>
                </a:lnTo>
                <a:lnTo>
                  <a:pt x="124968" y="19812"/>
                </a:lnTo>
                <a:lnTo>
                  <a:pt x="105156" y="13715"/>
                </a:lnTo>
                <a:lnTo>
                  <a:pt x="85344" y="7620"/>
                </a:lnTo>
                <a:lnTo>
                  <a:pt x="65532" y="0"/>
                </a:lnTo>
                <a:lnTo>
                  <a:pt x="0" y="25908"/>
                </a:lnTo>
                <a:lnTo>
                  <a:pt x="21336" y="3505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2" name="Google Shape;1562;p55"/>
          <p:cNvSpPr/>
          <p:nvPr/>
        </p:nvSpPr>
        <p:spPr>
          <a:xfrm>
            <a:off x="5382767" y="3215639"/>
            <a:ext cx="307847" cy="71627"/>
          </a:xfrm>
          <a:custGeom>
            <a:rect b="b" l="l" r="r" t="t"/>
            <a:pathLst>
              <a:path extrusionOk="0" h="71627" w="307847">
                <a:moveTo>
                  <a:pt x="68579" y="0"/>
                </a:moveTo>
                <a:lnTo>
                  <a:pt x="67055" y="0"/>
                </a:lnTo>
                <a:lnTo>
                  <a:pt x="0" y="25907"/>
                </a:lnTo>
                <a:lnTo>
                  <a:pt x="16763" y="30479"/>
                </a:lnTo>
                <a:lnTo>
                  <a:pt x="32003" y="36575"/>
                </a:lnTo>
                <a:lnTo>
                  <a:pt x="48767" y="41148"/>
                </a:lnTo>
                <a:lnTo>
                  <a:pt x="67055" y="45719"/>
                </a:lnTo>
                <a:lnTo>
                  <a:pt x="83819" y="48767"/>
                </a:lnTo>
                <a:lnTo>
                  <a:pt x="102107" y="53339"/>
                </a:lnTo>
                <a:lnTo>
                  <a:pt x="120395" y="56387"/>
                </a:lnTo>
                <a:lnTo>
                  <a:pt x="138683" y="59436"/>
                </a:lnTo>
                <a:lnTo>
                  <a:pt x="156971" y="62484"/>
                </a:lnTo>
                <a:lnTo>
                  <a:pt x="176783" y="64007"/>
                </a:lnTo>
                <a:lnTo>
                  <a:pt x="196595" y="67055"/>
                </a:lnTo>
                <a:lnTo>
                  <a:pt x="217931" y="68579"/>
                </a:lnTo>
                <a:lnTo>
                  <a:pt x="239267" y="70103"/>
                </a:lnTo>
                <a:lnTo>
                  <a:pt x="260603" y="70103"/>
                </a:lnTo>
                <a:lnTo>
                  <a:pt x="281939" y="71627"/>
                </a:lnTo>
                <a:lnTo>
                  <a:pt x="307847" y="71627"/>
                </a:lnTo>
                <a:lnTo>
                  <a:pt x="307847" y="33527"/>
                </a:lnTo>
                <a:lnTo>
                  <a:pt x="269747" y="33527"/>
                </a:lnTo>
                <a:lnTo>
                  <a:pt x="252983" y="32003"/>
                </a:lnTo>
                <a:lnTo>
                  <a:pt x="237743" y="32003"/>
                </a:lnTo>
                <a:lnTo>
                  <a:pt x="205739" y="28955"/>
                </a:lnTo>
                <a:lnTo>
                  <a:pt x="176783" y="24384"/>
                </a:lnTo>
                <a:lnTo>
                  <a:pt x="161543" y="22860"/>
                </a:lnTo>
                <a:lnTo>
                  <a:pt x="147827" y="19812"/>
                </a:lnTo>
                <a:lnTo>
                  <a:pt x="134111" y="16763"/>
                </a:lnTo>
                <a:lnTo>
                  <a:pt x="120395" y="13715"/>
                </a:lnTo>
                <a:lnTo>
                  <a:pt x="92963" y="7619"/>
                </a:lnTo>
                <a:lnTo>
                  <a:pt x="6857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3" name="Google Shape;1563;p55"/>
          <p:cNvSpPr/>
          <p:nvPr/>
        </p:nvSpPr>
        <p:spPr>
          <a:xfrm>
            <a:off x="5239511" y="3000755"/>
            <a:ext cx="170687" cy="121920"/>
          </a:xfrm>
          <a:custGeom>
            <a:rect b="b" l="l" r="r" t="t"/>
            <a:pathLst>
              <a:path extrusionOk="0" h="121920" w="170687">
                <a:moveTo>
                  <a:pt x="0" y="108203"/>
                </a:moveTo>
                <a:lnTo>
                  <a:pt x="0" y="121920"/>
                </a:lnTo>
                <a:lnTo>
                  <a:pt x="92963" y="121920"/>
                </a:lnTo>
                <a:lnTo>
                  <a:pt x="91439" y="115824"/>
                </a:lnTo>
                <a:lnTo>
                  <a:pt x="92963" y="108203"/>
                </a:lnTo>
                <a:lnTo>
                  <a:pt x="92963" y="97536"/>
                </a:lnTo>
                <a:lnTo>
                  <a:pt x="94487" y="92963"/>
                </a:lnTo>
                <a:lnTo>
                  <a:pt x="96012" y="89915"/>
                </a:lnTo>
                <a:lnTo>
                  <a:pt x="99059" y="79248"/>
                </a:lnTo>
                <a:lnTo>
                  <a:pt x="105155" y="71627"/>
                </a:lnTo>
                <a:lnTo>
                  <a:pt x="112775" y="62484"/>
                </a:lnTo>
                <a:lnTo>
                  <a:pt x="120395" y="53339"/>
                </a:lnTo>
                <a:lnTo>
                  <a:pt x="131063" y="45720"/>
                </a:lnTo>
                <a:lnTo>
                  <a:pt x="141731" y="38100"/>
                </a:lnTo>
                <a:lnTo>
                  <a:pt x="155447" y="30480"/>
                </a:lnTo>
                <a:lnTo>
                  <a:pt x="170687" y="22860"/>
                </a:lnTo>
                <a:lnTo>
                  <a:pt x="105155" y="0"/>
                </a:lnTo>
                <a:lnTo>
                  <a:pt x="85343" y="9144"/>
                </a:lnTo>
                <a:lnTo>
                  <a:pt x="67055" y="19812"/>
                </a:lnTo>
                <a:lnTo>
                  <a:pt x="50291" y="30480"/>
                </a:lnTo>
                <a:lnTo>
                  <a:pt x="36575" y="41148"/>
                </a:lnTo>
                <a:lnTo>
                  <a:pt x="24383" y="51815"/>
                </a:lnTo>
                <a:lnTo>
                  <a:pt x="15239" y="64008"/>
                </a:lnTo>
                <a:lnTo>
                  <a:pt x="7619" y="76200"/>
                </a:lnTo>
                <a:lnTo>
                  <a:pt x="3047" y="89915"/>
                </a:lnTo>
                <a:lnTo>
                  <a:pt x="0" y="99060"/>
                </a:lnTo>
                <a:lnTo>
                  <a:pt x="0" y="10820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4" name="Google Shape;1564;p55"/>
          <p:cNvSpPr/>
          <p:nvPr/>
        </p:nvSpPr>
        <p:spPr>
          <a:xfrm>
            <a:off x="5146547" y="2977895"/>
            <a:ext cx="198120" cy="144780"/>
          </a:xfrm>
          <a:custGeom>
            <a:rect b="b" l="l" r="r" t="t"/>
            <a:pathLst>
              <a:path extrusionOk="0" h="144780" w="198120">
                <a:moveTo>
                  <a:pt x="1524" y="144780"/>
                </a:moveTo>
                <a:lnTo>
                  <a:pt x="92964" y="144780"/>
                </a:lnTo>
                <a:lnTo>
                  <a:pt x="92964" y="131063"/>
                </a:lnTo>
                <a:lnTo>
                  <a:pt x="94487" y="121920"/>
                </a:lnTo>
                <a:lnTo>
                  <a:pt x="96012" y="112775"/>
                </a:lnTo>
                <a:lnTo>
                  <a:pt x="100584" y="99060"/>
                </a:lnTo>
                <a:lnTo>
                  <a:pt x="108204" y="86868"/>
                </a:lnTo>
                <a:lnTo>
                  <a:pt x="117348" y="74675"/>
                </a:lnTo>
                <a:lnTo>
                  <a:pt x="129540" y="64008"/>
                </a:lnTo>
                <a:lnTo>
                  <a:pt x="143256" y="53340"/>
                </a:lnTo>
                <a:lnTo>
                  <a:pt x="160020" y="42672"/>
                </a:lnTo>
                <a:lnTo>
                  <a:pt x="178308" y="32004"/>
                </a:lnTo>
                <a:lnTo>
                  <a:pt x="198120" y="22860"/>
                </a:lnTo>
                <a:lnTo>
                  <a:pt x="134112" y="0"/>
                </a:lnTo>
                <a:lnTo>
                  <a:pt x="120396" y="6096"/>
                </a:lnTo>
                <a:lnTo>
                  <a:pt x="108204" y="12192"/>
                </a:lnTo>
                <a:lnTo>
                  <a:pt x="83820" y="24384"/>
                </a:lnTo>
                <a:lnTo>
                  <a:pt x="73152" y="32004"/>
                </a:lnTo>
                <a:lnTo>
                  <a:pt x="64008" y="38100"/>
                </a:lnTo>
                <a:lnTo>
                  <a:pt x="54864" y="44196"/>
                </a:lnTo>
                <a:lnTo>
                  <a:pt x="45720" y="51816"/>
                </a:lnTo>
                <a:lnTo>
                  <a:pt x="38100" y="59436"/>
                </a:lnTo>
                <a:lnTo>
                  <a:pt x="30480" y="65532"/>
                </a:lnTo>
                <a:lnTo>
                  <a:pt x="19812" y="80772"/>
                </a:lnTo>
                <a:lnTo>
                  <a:pt x="10668" y="96012"/>
                </a:lnTo>
                <a:lnTo>
                  <a:pt x="6096" y="103632"/>
                </a:lnTo>
                <a:lnTo>
                  <a:pt x="4572" y="112775"/>
                </a:lnTo>
                <a:lnTo>
                  <a:pt x="1524" y="121920"/>
                </a:lnTo>
                <a:lnTo>
                  <a:pt x="1524" y="131063"/>
                </a:lnTo>
                <a:lnTo>
                  <a:pt x="0" y="138684"/>
                </a:lnTo>
                <a:lnTo>
                  <a:pt x="1524" y="14478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5" name="Google Shape;1565;p55"/>
          <p:cNvSpPr/>
          <p:nvPr/>
        </p:nvSpPr>
        <p:spPr>
          <a:xfrm>
            <a:off x="5448299" y="3214115"/>
            <a:ext cx="1523" cy="1524"/>
          </a:xfrm>
          <a:custGeom>
            <a:rect b="b" l="l" r="r" t="t"/>
            <a:pathLst>
              <a:path extrusionOk="0" h="1524" w="1523">
                <a:moveTo>
                  <a:pt x="0" y="1524"/>
                </a:moveTo>
                <a:lnTo>
                  <a:pt x="1523" y="1524"/>
                </a:lnTo>
                <a:lnTo>
                  <a:pt x="0" y="0"/>
                </a:lnTo>
                <a:lnTo>
                  <a:pt x="0" y="1524"/>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6" name="Google Shape;1566;p55"/>
          <p:cNvSpPr/>
          <p:nvPr/>
        </p:nvSpPr>
        <p:spPr>
          <a:xfrm>
            <a:off x="5241035" y="3122675"/>
            <a:ext cx="207263" cy="117347"/>
          </a:xfrm>
          <a:custGeom>
            <a:rect b="b" l="l" r="r" t="t"/>
            <a:pathLst>
              <a:path extrusionOk="0" h="117347" w="207263">
                <a:moveTo>
                  <a:pt x="92964" y="0"/>
                </a:moveTo>
                <a:lnTo>
                  <a:pt x="0" y="0"/>
                </a:lnTo>
                <a:lnTo>
                  <a:pt x="0" y="9143"/>
                </a:lnTo>
                <a:lnTo>
                  <a:pt x="4572" y="18287"/>
                </a:lnTo>
                <a:lnTo>
                  <a:pt x="9144" y="30479"/>
                </a:lnTo>
                <a:lnTo>
                  <a:pt x="16764" y="41147"/>
                </a:lnTo>
                <a:lnTo>
                  <a:pt x="25908" y="51815"/>
                </a:lnTo>
                <a:lnTo>
                  <a:pt x="38100" y="62483"/>
                </a:lnTo>
                <a:lnTo>
                  <a:pt x="51816" y="73151"/>
                </a:lnTo>
                <a:lnTo>
                  <a:pt x="59436" y="79247"/>
                </a:lnTo>
                <a:lnTo>
                  <a:pt x="67056" y="83819"/>
                </a:lnTo>
                <a:lnTo>
                  <a:pt x="85344" y="92963"/>
                </a:lnTo>
                <a:lnTo>
                  <a:pt x="94488" y="99059"/>
                </a:lnTo>
                <a:lnTo>
                  <a:pt x="105156" y="103631"/>
                </a:lnTo>
                <a:lnTo>
                  <a:pt x="121920" y="111251"/>
                </a:lnTo>
                <a:lnTo>
                  <a:pt x="123444" y="111251"/>
                </a:lnTo>
                <a:lnTo>
                  <a:pt x="134112" y="114299"/>
                </a:lnTo>
                <a:lnTo>
                  <a:pt x="141732" y="117347"/>
                </a:lnTo>
                <a:lnTo>
                  <a:pt x="207263" y="92963"/>
                </a:lnTo>
                <a:lnTo>
                  <a:pt x="207263" y="91439"/>
                </a:lnTo>
                <a:lnTo>
                  <a:pt x="173735" y="76199"/>
                </a:lnTo>
                <a:lnTo>
                  <a:pt x="166115" y="73151"/>
                </a:lnTo>
                <a:lnTo>
                  <a:pt x="160019" y="70103"/>
                </a:lnTo>
                <a:lnTo>
                  <a:pt x="153924" y="67055"/>
                </a:lnTo>
                <a:lnTo>
                  <a:pt x="147828" y="62483"/>
                </a:lnTo>
                <a:lnTo>
                  <a:pt x="135636" y="56387"/>
                </a:lnTo>
                <a:lnTo>
                  <a:pt x="126492" y="48767"/>
                </a:lnTo>
                <a:lnTo>
                  <a:pt x="117348" y="41147"/>
                </a:lnTo>
                <a:lnTo>
                  <a:pt x="109728" y="33527"/>
                </a:lnTo>
                <a:lnTo>
                  <a:pt x="103632" y="25907"/>
                </a:lnTo>
                <a:lnTo>
                  <a:pt x="99060" y="18287"/>
                </a:lnTo>
                <a:lnTo>
                  <a:pt x="94488" y="9143"/>
                </a:lnTo>
                <a:lnTo>
                  <a:pt x="92964" y="4571"/>
                </a:lnTo>
                <a:lnTo>
                  <a:pt x="9296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7" name="Google Shape;1567;p55"/>
          <p:cNvSpPr/>
          <p:nvPr/>
        </p:nvSpPr>
        <p:spPr>
          <a:xfrm>
            <a:off x="5146547" y="3122675"/>
            <a:ext cx="236220" cy="144779"/>
          </a:xfrm>
          <a:custGeom>
            <a:rect b="b" l="l" r="r" t="t"/>
            <a:pathLst>
              <a:path extrusionOk="0" h="144779" w="236220">
                <a:moveTo>
                  <a:pt x="92964" y="0"/>
                </a:moveTo>
                <a:lnTo>
                  <a:pt x="0" y="0"/>
                </a:lnTo>
                <a:lnTo>
                  <a:pt x="1524" y="9143"/>
                </a:lnTo>
                <a:lnTo>
                  <a:pt x="3048" y="18287"/>
                </a:lnTo>
                <a:lnTo>
                  <a:pt x="4572" y="25907"/>
                </a:lnTo>
                <a:lnTo>
                  <a:pt x="9144" y="35051"/>
                </a:lnTo>
                <a:lnTo>
                  <a:pt x="12192" y="42671"/>
                </a:lnTo>
                <a:lnTo>
                  <a:pt x="18287" y="50291"/>
                </a:lnTo>
                <a:lnTo>
                  <a:pt x="22860" y="57911"/>
                </a:lnTo>
                <a:lnTo>
                  <a:pt x="28956" y="65531"/>
                </a:lnTo>
                <a:lnTo>
                  <a:pt x="36576" y="73151"/>
                </a:lnTo>
                <a:lnTo>
                  <a:pt x="45720" y="80771"/>
                </a:lnTo>
                <a:lnTo>
                  <a:pt x="53340" y="86867"/>
                </a:lnTo>
                <a:lnTo>
                  <a:pt x="64008" y="94487"/>
                </a:lnTo>
                <a:lnTo>
                  <a:pt x="74676" y="102107"/>
                </a:lnTo>
                <a:lnTo>
                  <a:pt x="85344" y="108203"/>
                </a:lnTo>
                <a:lnTo>
                  <a:pt x="97536" y="114299"/>
                </a:lnTo>
                <a:lnTo>
                  <a:pt x="109728" y="121919"/>
                </a:lnTo>
                <a:lnTo>
                  <a:pt x="124968" y="128015"/>
                </a:lnTo>
                <a:lnTo>
                  <a:pt x="138684" y="134111"/>
                </a:lnTo>
                <a:lnTo>
                  <a:pt x="150876" y="140207"/>
                </a:lnTo>
                <a:lnTo>
                  <a:pt x="158496" y="143255"/>
                </a:lnTo>
                <a:lnTo>
                  <a:pt x="166116" y="144779"/>
                </a:lnTo>
                <a:lnTo>
                  <a:pt x="236220" y="118871"/>
                </a:lnTo>
                <a:lnTo>
                  <a:pt x="228600" y="115823"/>
                </a:lnTo>
                <a:lnTo>
                  <a:pt x="219456" y="111251"/>
                </a:lnTo>
                <a:lnTo>
                  <a:pt x="216408" y="111251"/>
                </a:lnTo>
                <a:lnTo>
                  <a:pt x="199644" y="103631"/>
                </a:lnTo>
                <a:lnTo>
                  <a:pt x="188976" y="99059"/>
                </a:lnTo>
                <a:lnTo>
                  <a:pt x="179832" y="94487"/>
                </a:lnTo>
                <a:lnTo>
                  <a:pt x="161544" y="83819"/>
                </a:lnTo>
                <a:lnTo>
                  <a:pt x="153924" y="79247"/>
                </a:lnTo>
                <a:lnTo>
                  <a:pt x="146304" y="73151"/>
                </a:lnTo>
                <a:lnTo>
                  <a:pt x="132587" y="64007"/>
                </a:lnTo>
                <a:lnTo>
                  <a:pt x="120396" y="51815"/>
                </a:lnTo>
                <a:lnTo>
                  <a:pt x="111252" y="41147"/>
                </a:lnTo>
                <a:lnTo>
                  <a:pt x="103632" y="30479"/>
                </a:lnTo>
                <a:lnTo>
                  <a:pt x="97536" y="18287"/>
                </a:lnTo>
                <a:lnTo>
                  <a:pt x="94487" y="9143"/>
                </a:lnTo>
                <a:lnTo>
                  <a:pt x="9296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8" name="Google Shape;1568;p55"/>
          <p:cNvSpPr/>
          <p:nvPr/>
        </p:nvSpPr>
        <p:spPr>
          <a:xfrm>
            <a:off x="5059679" y="3122675"/>
            <a:ext cx="252984" cy="170687"/>
          </a:xfrm>
          <a:custGeom>
            <a:rect b="b" l="l" r="r" t="t"/>
            <a:pathLst>
              <a:path extrusionOk="0" h="170687" w="252984">
                <a:moveTo>
                  <a:pt x="88391" y="0"/>
                </a:moveTo>
                <a:lnTo>
                  <a:pt x="0" y="0"/>
                </a:lnTo>
                <a:lnTo>
                  <a:pt x="0" y="9143"/>
                </a:lnTo>
                <a:lnTo>
                  <a:pt x="3048" y="18287"/>
                </a:lnTo>
                <a:lnTo>
                  <a:pt x="4572" y="28955"/>
                </a:lnTo>
                <a:lnTo>
                  <a:pt x="7620" y="38099"/>
                </a:lnTo>
                <a:lnTo>
                  <a:pt x="12191" y="48767"/>
                </a:lnTo>
                <a:lnTo>
                  <a:pt x="18287" y="57911"/>
                </a:lnTo>
                <a:lnTo>
                  <a:pt x="24384" y="67055"/>
                </a:lnTo>
                <a:lnTo>
                  <a:pt x="32003" y="77723"/>
                </a:lnTo>
                <a:lnTo>
                  <a:pt x="36575" y="82295"/>
                </a:lnTo>
                <a:lnTo>
                  <a:pt x="41148" y="86867"/>
                </a:lnTo>
                <a:lnTo>
                  <a:pt x="50291" y="96011"/>
                </a:lnTo>
                <a:lnTo>
                  <a:pt x="62484" y="105155"/>
                </a:lnTo>
                <a:lnTo>
                  <a:pt x="73151" y="114299"/>
                </a:lnTo>
                <a:lnTo>
                  <a:pt x="86867" y="121919"/>
                </a:lnTo>
                <a:lnTo>
                  <a:pt x="100584" y="131063"/>
                </a:lnTo>
                <a:lnTo>
                  <a:pt x="108203" y="135635"/>
                </a:lnTo>
                <a:lnTo>
                  <a:pt x="115824" y="140207"/>
                </a:lnTo>
                <a:lnTo>
                  <a:pt x="132587" y="147827"/>
                </a:lnTo>
                <a:lnTo>
                  <a:pt x="141732" y="152399"/>
                </a:lnTo>
                <a:lnTo>
                  <a:pt x="150875" y="155447"/>
                </a:lnTo>
                <a:lnTo>
                  <a:pt x="169163" y="164591"/>
                </a:lnTo>
                <a:lnTo>
                  <a:pt x="172212" y="166115"/>
                </a:lnTo>
                <a:lnTo>
                  <a:pt x="178308" y="167639"/>
                </a:lnTo>
                <a:lnTo>
                  <a:pt x="185927" y="170687"/>
                </a:lnTo>
                <a:lnTo>
                  <a:pt x="252984" y="146303"/>
                </a:lnTo>
                <a:lnTo>
                  <a:pt x="245363" y="143255"/>
                </a:lnTo>
                <a:lnTo>
                  <a:pt x="237744" y="140207"/>
                </a:lnTo>
                <a:lnTo>
                  <a:pt x="225551" y="135635"/>
                </a:lnTo>
                <a:lnTo>
                  <a:pt x="211836" y="128015"/>
                </a:lnTo>
                <a:lnTo>
                  <a:pt x="196596" y="121919"/>
                </a:lnTo>
                <a:lnTo>
                  <a:pt x="184403" y="114299"/>
                </a:lnTo>
                <a:lnTo>
                  <a:pt x="172212" y="108203"/>
                </a:lnTo>
                <a:lnTo>
                  <a:pt x="161544" y="102107"/>
                </a:lnTo>
                <a:lnTo>
                  <a:pt x="150875" y="94487"/>
                </a:lnTo>
                <a:lnTo>
                  <a:pt x="141732" y="86867"/>
                </a:lnTo>
                <a:lnTo>
                  <a:pt x="132587" y="80771"/>
                </a:lnTo>
                <a:lnTo>
                  <a:pt x="124967" y="73151"/>
                </a:lnTo>
                <a:lnTo>
                  <a:pt x="117348" y="65531"/>
                </a:lnTo>
                <a:lnTo>
                  <a:pt x="109727" y="57911"/>
                </a:lnTo>
                <a:lnTo>
                  <a:pt x="105155" y="50291"/>
                </a:lnTo>
                <a:lnTo>
                  <a:pt x="99060" y="42671"/>
                </a:lnTo>
                <a:lnTo>
                  <a:pt x="96012" y="35051"/>
                </a:lnTo>
                <a:lnTo>
                  <a:pt x="92963" y="25907"/>
                </a:lnTo>
                <a:lnTo>
                  <a:pt x="89915" y="18287"/>
                </a:lnTo>
                <a:lnTo>
                  <a:pt x="88391" y="9143"/>
                </a:lnTo>
                <a:lnTo>
                  <a:pt x="8839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9" name="Google Shape;1569;p55"/>
          <p:cNvSpPr/>
          <p:nvPr/>
        </p:nvSpPr>
        <p:spPr>
          <a:xfrm>
            <a:off x="4965191" y="3121151"/>
            <a:ext cx="291662" cy="201167"/>
          </a:xfrm>
          <a:prstGeom prst="rect">
            <a:avLst/>
          </a:prstGeom>
          <a:blipFill rotWithShape="1">
            <a:blip r:embed="rId5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0" name="Google Shape;1570;p55"/>
          <p:cNvSpPr/>
          <p:nvPr/>
        </p:nvSpPr>
        <p:spPr>
          <a:xfrm>
            <a:off x="4966715" y="3122675"/>
            <a:ext cx="278891" cy="198119"/>
          </a:xfrm>
          <a:custGeom>
            <a:rect b="b" l="l" r="r" t="t"/>
            <a:pathLst>
              <a:path extrusionOk="0" h="198119" w="278891">
                <a:moveTo>
                  <a:pt x="92963" y="0"/>
                </a:moveTo>
                <a:lnTo>
                  <a:pt x="0" y="0"/>
                </a:lnTo>
                <a:lnTo>
                  <a:pt x="0" y="18287"/>
                </a:lnTo>
                <a:lnTo>
                  <a:pt x="3048" y="30479"/>
                </a:lnTo>
                <a:lnTo>
                  <a:pt x="6096" y="42671"/>
                </a:lnTo>
                <a:lnTo>
                  <a:pt x="7619" y="48767"/>
                </a:lnTo>
                <a:lnTo>
                  <a:pt x="10667" y="54863"/>
                </a:lnTo>
                <a:lnTo>
                  <a:pt x="16763" y="65531"/>
                </a:lnTo>
                <a:lnTo>
                  <a:pt x="19812" y="71627"/>
                </a:lnTo>
                <a:lnTo>
                  <a:pt x="24384" y="77723"/>
                </a:lnTo>
                <a:lnTo>
                  <a:pt x="33527" y="88391"/>
                </a:lnTo>
                <a:lnTo>
                  <a:pt x="42672" y="100583"/>
                </a:lnTo>
                <a:lnTo>
                  <a:pt x="48767" y="105155"/>
                </a:lnTo>
                <a:lnTo>
                  <a:pt x="54863" y="111251"/>
                </a:lnTo>
                <a:lnTo>
                  <a:pt x="67055" y="121919"/>
                </a:lnTo>
                <a:lnTo>
                  <a:pt x="80772" y="132587"/>
                </a:lnTo>
                <a:lnTo>
                  <a:pt x="88391" y="137159"/>
                </a:lnTo>
                <a:lnTo>
                  <a:pt x="96012" y="143255"/>
                </a:lnTo>
                <a:lnTo>
                  <a:pt x="114300" y="152399"/>
                </a:lnTo>
                <a:lnTo>
                  <a:pt x="121919" y="156971"/>
                </a:lnTo>
                <a:lnTo>
                  <a:pt x="131063" y="163067"/>
                </a:lnTo>
                <a:lnTo>
                  <a:pt x="150875" y="172211"/>
                </a:lnTo>
                <a:lnTo>
                  <a:pt x="170687" y="182879"/>
                </a:lnTo>
                <a:lnTo>
                  <a:pt x="181355" y="187451"/>
                </a:lnTo>
                <a:lnTo>
                  <a:pt x="193548" y="192023"/>
                </a:lnTo>
                <a:lnTo>
                  <a:pt x="195072" y="192023"/>
                </a:lnTo>
                <a:lnTo>
                  <a:pt x="201167" y="195071"/>
                </a:lnTo>
                <a:lnTo>
                  <a:pt x="208787" y="198119"/>
                </a:lnTo>
                <a:lnTo>
                  <a:pt x="278891" y="170687"/>
                </a:lnTo>
                <a:lnTo>
                  <a:pt x="271272" y="167639"/>
                </a:lnTo>
                <a:lnTo>
                  <a:pt x="263651" y="166115"/>
                </a:lnTo>
                <a:lnTo>
                  <a:pt x="262127" y="164591"/>
                </a:lnTo>
                <a:lnTo>
                  <a:pt x="242315" y="156971"/>
                </a:lnTo>
                <a:lnTo>
                  <a:pt x="233172" y="152399"/>
                </a:lnTo>
                <a:lnTo>
                  <a:pt x="225551" y="147827"/>
                </a:lnTo>
                <a:lnTo>
                  <a:pt x="208787" y="140207"/>
                </a:lnTo>
                <a:lnTo>
                  <a:pt x="201167" y="135635"/>
                </a:lnTo>
                <a:lnTo>
                  <a:pt x="193548" y="131063"/>
                </a:lnTo>
                <a:lnTo>
                  <a:pt x="179831" y="121919"/>
                </a:lnTo>
                <a:lnTo>
                  <a:pt x="166115" y="114299"/>
                </a:lnTo>
                <a:lnTo>
                  <a:pt x="155448" y="105155"/>
                </a:lnTo>
                <a:lnTo>
                  <a:pt x="144779" y="96011"/>
                </a:lnTo>
                <a:lnTo>
                  <a:pt x="134112" y="86867"/>
                </a:lnTo>
                <a:lnTo>
                  <a:pt x="129539" y="82295"/>
                </a:lnTo>
                <a:lnTo>
                  <a:pt x="124967" y="77723"/>
                </a:lnTo>
                <a:lnTo>
                  <a:pt x="117348" y="67055"/>
                </a:lnTo>
                <a:lnTo>
                  <a:pt x="111251" y="57911"/>
                </a:lnTo>
                <a:lnTo>
                  <a:pt x="105155" y="48767"/>
                </a:lnTo>
                <a:lnTo>
                  <a:pt x="100584" y="38099"/>
                </a:lnTo>
                <a:lnTo>
                  <a:pt x="97536" y="28955"/>
                </a:lnTo>
                <a:lnTo>
                  <a:pt x="96012" y="18287"/>
                </a:lnTo>
                <a:lnTo>
                  <a:pt x="92963" y="9143"/>
                </a:lnTo>
                <a:lnTo>
                  <a:pt x="9296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1" name="Google Shape;1571;p55"/>
          <p:cNvSpPr/>
          <p:nvPr/>
        </p:nvSpPr>
        <p:spPr>
          <a:xfrm>
            <a:off x="4965191" y="3121151"/>
            <a:ext cx="291662" cy="201167"/>
          </a:xfrm>
          <a:prstGeom prst="rect">
            <a:avLst/>
          </a:prstGeom>
          <a:blipFill rotWithShape="1">
            <a:blip r:embed="rId6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2" name="Google Shape;1572;p55"/>
          <p:cNvSpPr/>
          <p:nvPr/>
        </p:nvSpPr>
        <p:spPr>
          <a:xfrm>
            <a:off x="5690615" y="2840735"/>
            <a:ext cx="513587" cy="83819"/>
          </a:xfrm>
          <a:custGeom>
            <a:rect b="b" l="l" r="r" t="t"/>
            <a:pathLst>
              <a:path extrusionOk="0" h="83819" w="513587">
                <a:moveTo>
                  <a:pt x="0" y="0"/>
                </a:moveTo>
                <a:lnTo>
                  <a:pt x="0" y="3047"/>
                </a:lnTo>
                <a:lnTo>
                  <a:pt x="73151" y="3047"/>
                </a:lnTo>
                <a:lnTo>
                  <a:pt x="103631" y="4571"/>
                </a:lnTo>
                <a:lnTo>
                  <a:pt x="134112" y="6095"/>
                </a:lnTo>
                <a:lnTo>
                  <a:pt x="164591" y="9143"/>
                </a:lnTo>
                <a:lnTo>
                  <a:pt x="193548" y="10667"/>
                </a:lnTo>
                <a:lnTo>
                  <a:pt x="222503" y="13715"/>
                </a:lnTo>
                <a:lnTo>
                  <a:pt x="251460" y="18287"/>
                </a:lnTo>
                <a:lnTo>
                  <a:pt x="280415" y="22859"/>
                </a:lnTo>
                <a:lnTo>
                  <a:pt x="307847" y="27431"/>
                </a:lnTo>
                <a:lnTo>
                  <a:pt x="333755" y="32003"/>
                </a:lnTo>
                <a:lnTo>
                  <a:pt x="361187" y="38100"/>
                </a:lnTo>
                <a:lnTo>
                  <a:pt x="387095" y="44195"/>
                </a:lnTo>
                <a:lnTo>
                  <a:pt x="413003" y="50291"/>
                </a:lnTo>
                <a:lnTo>
                  <a:pt x="437387" y="57911"/>
                </a:lnTo>
                <a:lnTo>
                  <a:pt x="461771" y="65531"/>
                </a:lnTo>
                <a:lnTo>
                  <a:pt x="504443" y="80771"/>
                </a:lnTo>
                <a:lnTo>
                  <a:pt x="507491" y="82295"/>
                </a:lnTo>
                <a:lnTo>
                  <a:pt x="513587" y="83819"/>
                </a:lnTo>
                <a:lnTo>
                  <a:pt x="513587" y="82295"/>
                </a:lnTo>
                <a:lnTo>
                  <a:pt x="509015" y="80771"/>
                </a:lnTo>
                <a:lnTo>
                  <a:pt x="504443" y="79247"/>
                </a:lnTo>
                <a:lnTo>
                  <a:pt x="463295" y="64007"/>
                </a:lnTo>
                <a:lnTo>
                  <a:pt x="437387" y="56387"/>
                </a:lnTo>
                <a:lnTo>
                  <a:pt x="413003" y="48767"/>
                </a:lnTo>
                <a:lnTo>
                  <a:pt x="387095" y="42671"/>
                </a:lnTo>
                <a:lnTo>
                  <a:pt x="361187" y="36575"/>
                </a:lnTo>
                <a:lnTo>
                  <a:pt x="335279" y="30479"/>
                </a:lnTo>
                <a:lnTo>
                  <a:pt x="307847" y="25907"/>
                </a:lnTo>
                <a:lnTo>
                  <a:pt x="280415" y="21335"/>
                </a:lnTo>
                <a:lnTo>
                  <a:pt x="251460" y="16763"/>
                </a:lnTo>
                <a:lnTo>
                  <a:pt x="222503" y="12191"/>
                </a:lnTo>
                <a:lnTo>
                  <a:pt x="193548" y="9143"/>
                </a:lnTo>
                <a:lnTo>
                  <a:pt x="164591" y="7619"/>
                </a:lnTo>
                <a:lnTo>
                  <a:pt x="134112" y="4571"/>
                </a:lnTo>
                <a:lnTo>
                  <a:pt x="103631" y="3047"/>
                </a:lnTo>
                <a:lnTo>
                  <a:pt x="73151" y="1523"/>
                </a:lnTo>
                <a:lnTo>
                  <a:pt x="41148" y="1523"/>
                </a:lnTo>
                <a:lnTo>
                  <a:pt x="9143"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3" name="Google Shape;1573;p55"/>
          <p:cNvSpPr/>
          <p:nvPr/>
        </p:nvSpPr>
        <p:spPr>
          <a:xfrm>
            <a:off x="5689091" y="2841624"/>
            <a:ext cx="1524" cy="31750"/>
          </a:xfrm>
          <a:custGeom>
            <a:rect b="b" l="l" r="r" t="t"/>
            <a:pathLst>
              <a:path extrusionOk="0" h="31750" w="1524">
                <a:moveTo>
                  <a:pt x="0" y="31750"/>
                </a:moveTo>
                <a:lnTo>
                  <a:pt x="1524" y="31750"/>
                </a:lnTo>
                <a:lnTo>
                  <a:pt x="1524" y="0"/>
                </a:lnTo>
                <a:lnTo>
                  <a:pt x="0" y="0"/>
                </a:lnTo>
                <a:lnTo>
                  <a:pt x="0" y="317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4" name="Google Shape;1574;p55"/>
          <p:cNvSpPr/>
          <p:nvPr/>
        </p:nvSpPr>
        <p:spPr>
          <a:xfrm>
            <a:off x="5690615" y="2872739"/>
            <a:ext cx="452627" cy="76200"/>
          </a:xfrm>
          <a:custGeom>
            <a:rect b="b" l="l" r="r" t="t"/>
            <a:pathLst>
              <a:path extrusionOk="0" h="76200" w="452627">
                <a:moveTo>
                  <a:pt x="0" y="1524"/>
                </a:moveTo>
                <a:lnTo>
                  <a:pt x="30479" y="1524"/>
                </a:lnTo>
                <a:lnTo>
                  <a:pt x="56387" y="3048"/>
                </a:lnTo>
                <a:lnTo>
                  <a:pt x="82296" y="3048"/>
                </a:lnTo>
                <a:lnTo>
                  <a:pt x="108203" y="6096"/>
                </a:lnTo>
                <a:lnTo>
                  <a:pt x="134112" y="7619"/>
                </a:lnTo>
                <a:lnTo>
                  <a:pt x="160019" y="9143"/>
                </a:lnTo>
                <a:lnTo>
                  <a:pt x="184403" y="12191"/>
                </a:lnTo>
                <a:lnTo>
                  <a:pt x="208787" y="15239"/>
                </a:lnTo>
                <a:lnTo>
                  <a:pt x="233172" y="18287"/>
                </a:lnTo>
                <a:lnTo>
                  <a:pt x="257555" y="22860"/>
                </a:lnTo>
                <a:lnTo>
                  <a:pt x="280415" y="25907"/>
                </a:lnTo>
                <a:lnTo>
                  <a:pt x="303275" y="32003"/>
                </a:lnTo>
                <a:lnTo>
                  <a:pt x="324611" y="36575"/>
                </a:lnTo>
                <a:lnTo>
                  <a:pt x="347471" y="42672"/>
                </a:lnTo>
                <a:lnTo>
                  <a:pt x="368807" y="48767"/>
                </a:lnTo>
                <a:lnTo>
                  <a:pt x="390143" y="54863"/>
                </a:lnTo>
                <a:lnTo>
                  <a:pt x="446531" y="73151"/>
                </a:lnTo>
                <a:lnTo>
                  <a:pt x="448055" y="74675"/>
                </a:lnTo>
                <a:lnTo>
                  <a:pt x="451103" y="76200"/>
                </a:lnTo>
                <a:lnTo>
                  <a:pt x="452627" y="74675"/>
                </a:lnTo>
                <a:lnTo>
                  <a:pt x="449579" y="73151"/>
                </a:lnTo>
                <a:lnTo>
                  <a:pt x="446531" y="71627"/>
                </a:lnTo>
                <a:lnTo>
                  <a:pt x="391667" y="53339"/>
                </a:lnTo>
                <a:lnTo>
                  <a:pt x="368807" y="47243"/>
                </a:lnTo>
                <a:lnTo>
                  <a:pt x="347471" y="41148"/>
                </a:lnTo>
                <a:lnTo>
                  <a:pt x="326135" y="35051"/>
                </a:lnTo>
                <a:lnTo>
                  <a:pt x="303275" y="30479"/>
                </a:lnTo>
                <a:lnTo>
                  <a:pt x="280415" y="24384"/>
                </a:lnTo>
                <a:lnTo>
                  <a:pt x="257555" y="21336"/>
                </a:lnTo>
                <a:lnTo>
                  <a:pt x="233172" y="16763"/>
                </a:lnTo>
                <a:lnTo>
                  <a:pt x="208787" y="13715"/>
                </a:lnTo>
                <a:lnTo>
                  <a:pt x="184403" y="10667"/>
                </a:lnTo>
                <a:lnTo>
                  <a:pt x="160019" y="7619"/>
                </a:lnTo>
                <a:lnTo>
                  <a:pt x="134112" y="6096"/>
                </a:lnTo>
                <a:lnTo>
                  <a:pt x="109727" y="3048"/>
                </a:lnTo>
                <a:lnTo>
                  <a:pt x="82296" y="1524"/>
                </a:lnTo>
                <a:lnTo>
                  <a:pt x="56387" y="1524"/>
                </a:lnTo>
                <a:lnTo>
                  <a:pt x="30479" y="0"/>
                </a:lnTo>
                <a:lnTo>
                  <a:pt x="3048" y="0"/>
                </a:lnTo>
                <a:lnTo>
                  <a:pt x="0" y="15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5" name="Google Shape;1575;p55"/>
          <p:cNvSpPr/>
          <p:nvPr/>
        </p:nvSpPr>
        <p:spPr>
          <a:xfrm>
            <a:off x="5690615" y="2936747"/>
            <a:ext cx="330707" cy="57912"/>
          </a:xfrm>
          <a:custGeom>
            <a:rect b="b" l="l" r="r" t="t"/>
            <a:pathLst>
              <a:path extrusionOk="0" h="57912" w="330707">
                <a:moveTo>
                  <a:pt x="21336" y="1524"/>
                </a:moveTo>
                <a:lnTo>
                  <a:pt x="42672" y="3048"/>
                </a:lnTo>
                <a:lnTo>
                  <a:pt x="62484" y="3048"/>
                </a:lnTo>
                <a:lnTo>
                  <a:pt x="82296" y="4572"/>
                </a:lnTo>
                <a:lnTo>
                  <a:pt x="83819" y="4572"/>
                </a:lnTo>
                <a:lnTo>
                  <a:pt x="111251" y="6096"/>
                </a:lnTo>
                <a:lnTo>
                  <a:pt x="123443" y="7620"/>
                </a:lnTo>
                <a:lnTo>
                  <a:pt x="137160" y="9144"/>
                </a:lnTo>
                <a:lnTo>
                  <a:pt x="149351" y="10668"/>
                </a:lnTo>
                <a:lnTo>
                  <a:pt x="163067" y="12192"/>
                </a:lnTo>
                <a:lnTo>
                  <a:pt x="187451" y="16764"/>
                </a:lnTo>
                <a:lnTo>
                  <a:pt x="211836" y="21336"/>
                </a:lnTo>
                <a:lnTo>
                  <a:pt x="236219" y="27432"/>
                </a:lnTo>
                <a:lnTo>
                  <a:pt x="260603" y="33528"/>
                </a:lnTo>
                <a:lnTo>
                  <a:pt x="271272" y="36576"/>
                </a:lnTo>
                <a:lnTo>
                  <a:pt x="281939" y="39624"/>
                </a:lnTo>
                <a:lnTo>
                  <a:pt x="300227" y="47244"/>
                </a:lnTo>
                <a:lnTo>
                  <a:pt x="301751" y="47244"/>
                </a:lnTo>
                <a:lnTo>
                  <a:pt x="316991" y="53340"/>
                </a:lnTo>
                <a:lnTo>
                  <a:pt x="330707" y="57912"/>
                </a:lnTo>
                <a:lnTo>
                  <a:pt x="330707" y="56388"/>
                </a:lnTo>
                <a:lnTo>
                  <a:pt x="316991" y="51816"/>
                </a:lnTo>
                <a:lnTo>
                  <a:pt x="301751" y="45720"/>
                </a:lnTo>
                <a:lnTo>
                  <a:pt x="283463" y="38100"/>
                </a:lnTo>
                <a:lnTo>
                  <a:pt x="271272" y="35052"/>
                </a:lnTo>
                <a:lnTo>
                  <a:pt x="260603" y="32004"/>
                </a:lnTo>
                <a:lnTo>
                  <a:pt x="236219" y="25908"/>
                </a:lnTo>
                <a:lnTo>
                  <a:pt x="213360" y="19812"/>
                </a:lnTo>
                <a:lnTo>
                  <a:pt x="188975" y="15240"/>
                </a:lnTo>
                <a:lnTo>
                  <a:pt x="163067" y="10668"/>
                </a:lnTo>
                <a:lnTo>
                  <a:pt x="149351" y="9144"/>
                </a:lnTo>
                <a:lnTo>
                  <a:pt x="137160" y="7620"/>
                </a:lnTo>
                <a:lnTo>
                  <a:pt x="123443" y="6096"/>
                </a:lnTo>
                <a:lnTo>
                  <a:pt x="111251" y="4572"/>
                </a:lnTo>
                <a:lnTo>
                  <a:pt x="83819" y="3048"/>
                </a:lnTo>
                <a:lnTo>
                  <a:pt x="82296" y="3048"/>
                </a:lnTo>
                <a:lnTo>
                  <a:pt x="62484" y="1524"/>
                </a:lnTo>
                <a:lnTo>
                  <a:pt x="42672" y="0"/>
                </a:lnTo>
                <a:lnTo>
                  <a:pt x="0" y="0"/>
                </a:lnTo>
                <a:lnTo>
                  <a:pt x="0" y="1524"/>
                </a:lnTo>
                <a:lnTo>
                  <a:pt x="21336" y="15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6" name="Google Shape;1576;p55"/>
          <p:cNvSpPr/>
          <p:nvPr/>
        </p:nvSpPr>
        <p:spPr>
          <a:xfrm>
            <a:off x="5689091" y="2905632"/>
            <a:ext cx="1524" cy="31750"/>
          </a:xfrm>
          <a:custGeom>
            <a:rect b="b" l="l" r="r" t="t"/>
            <a:pathLst>
              <a:path extrusionOk="0" h="31750" w="1524">
                <a:moveTo>
                  <a:pt x="0" y="31750"/>
                </a:moveTo>
                <a:lnTo>
                  <a:pt x="1524" y="31750"/>
                </a:lnTo>
                <a:lnTo>
                  <a:pt x="1524" y="0"/>
                </a:lnTo>
                <a:lnTo>
                  <a:pt x="0" y="0"/>
                </a:lnTo>
                <a:lnTo>
                  <a:pt x="0" y="317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7" name="Google Shape;1577;p55"/>
          <p:cNvSpPr/>
          <p:nvPr/>
        </p:nvSpPr>
        <p:spPr>
          <a:xfrm>
            <a:off x="5689091" y="2904743"/>
            <a:ext cx="358139" cy="53339"/>
          </a:xfrm>
          <a:custGeom>
            <a:rect b="b" l="l" r="r" t="t"/>
            <a:pathLst>
              <a:path extrusionOk="0" h="53339" w="358139">
                <a:moveTo>
                  <a:pt x="0" y="0"/>
                </a:moveTo>
                <a:lnTo>
                  <a:pt x="3048" y="1524"/>
                </a:lnTo>
                <a:lnTo>
                  <a:pt x="27431" y="1524"/>
                </a:lnTo>
                <a:lnTo>
                  <a:pt x="50291" y="3048"/>
                </a:lnTo>
                <a:lnTo>
                  <a:pt x="73151" y="3048"/>
                </a:lnTo>
                <a:lnTo>
                  <a:pt x="96012" y="4572"/>
                </a:lnTo>
                <a:lnTo>
                  <a:pt x="118872" y="6096"/>
                </a:lnTo>
                <a:lnTo>
                  <a:pt x="140208" y="7620"/>
                </a:lnTo>
                <a:lnTo>
                  <a:pt x="161543" y="9144"/>
                </a:lnTo>
                <a:lnTo>
                  <a:pt x="182879" y="12192"/>
                </a:lnTo>
                <a:lnTo>
                  <a:pt x="204215" y="15239"/>
                </a:lnTo>
                <a:lnTo>
                  <a:pt x="225551" y="18287"/>
                </a:lnTo>
                <a:lnTo>
                  <a:pt x="245363" y="22860"/>
                </a:lnTo>
                <a:lnTo>
                  <a:pt x="265175" y="27432"/>
                </a:lnTo>
                <a:lnTo>
                  <a:pt x="284987" y="32003"/>
                </a:lnTo>
                <a:lnTo>
                  <a:pt x="304799" y="36575"/>
                </a:lnTo>
                <a:lnTo>
                  <a:pt x="323087" y="41148"/>
                </a:lnTo>
                <a:lnTo>
                  <a:pt x="341375" y="47244"/>
                </a:lnTo>
                <a:lnTo>
                  <a:pt x="358139" y="53339"/>
                </a:lnTo>
                <a:lnTo>
                  <a:pt x="358139" y="51815"/>
                </a:lnTo>
                <a:lnTo>
                  <a:pt x="342899" y="45720"/>
                </a:lnTo>
                <a:lnTo>
                  <a:pt x="323087" y="39624"/>
                </a:lnTo>
                <a:lnTo>
                  <a:pt x="304799" y="35051"/>
                </a:lnTo>
                <a:lnTo>
                  <a:pt x="284987" y="30480"/>
                </a:lnTo>
                <a:lnTo>
                  <a:pt x="265175" y="25908"/>
                </a:lnTo>
                <a:lnTo>
                  <a:pt x="245363" y="21336"/>
                </a:lnTo>
                <a:lnTo>
                  <a:pt x="225551" y="16763"/>
                </a:lnTo>
                <a:lnTo>
                  <a:pt x="204215" y="13715"/>
                </a:lnTo>
                <a:lnTo>
                  <a:pt x="184403" y="10668"/>
                </a:lnTo>
                <a:lnTo>
                  <a:pt x="161543" y="7620"/>
                </a:lnTo>
                <a:lnTo>
                  <a:pt x="140208" y="6096"/>
                </a:lnTo>
                <a:lnTo>
                  <a:pt x="118872" y="4572"/>
                </a:lnTo>
                <a:lnTo>
                  <a:pt x="96012" y="3048"/>
                </a:lnTo>
                <a:lnTo>
                  <a:pt x="73151" y="1524"/>
                </a:lnTo>
                <a:lnTo>
                  <a:pt x="50291" y="1524"/>
                </a:lnTo>
                <a:lnTo>
                  <a:pt x="27431"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8" name="Google Shape;1578;p55"/>
          <p:cNvSpPr/>
          <p:nvPr/>
        </p:nvSpPr>
        <p:spPr>
          <a:xfrm>
            <a:off x="5689091" y="2873628"/>
            <a:ext cx="1524" cy="31750"/>
          </a:xfrm>
          <a:custGeom>
            <a:rect b="b" l="l" r="r" t="t"/>
            <a:pathLst>
              <a:path extrusionOk="0" h="31750" w="1524">
                <a:moveTo>
                  <a:pt x="0" y="31750"/>
                </a:moveTo>
                <a:lnTo>
                  <a:pt x="1524" y="31750"/>
                </a:lnTo>
                <a:lnTo>
                  <a:pt x="1524" y="0"/>
                </a:lnTo>
                <a:lnTo>
                  <a:pt x="0" y="0"/>
                </a:lnTo>
                <a:lnTo>
                  <a:pt x="0" y="317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9" name="Google Shape;1579;p55"/>
          <p:cNvSpPr/>
          <p:nvPr/>
        </p:nvSpPr>
        <p:spPr>
          <a:xfrm>
            <a:off x="4968239" y="3123437"/>
            <a:ext cx="89915" cy="0"/>
          </a:xfrm>
          <a:custGeom>
            <a:rect b="b" l="l" r="r" t="t"/>
            <a:pathLst>
              <a:path extrusionOk="0" h="120000" w="89915">
                <a:moveTo>
                  <a:pt x="0" y="0"/>
                </a:moveTo>
                <a:lnTo>
                  <a:pt x="89915"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0" name="Google Shape;1580;p55"/>
          <p:cNvSpPr/>
          <p:nvPr/>
        </p:nvSpPr>
        <p:spPr>
          <a:xfrm>
            <a:off x="5690615" y="2970275"/>
            <a:ext cx="268224" cy="48767"/>
          </a:xfrm>
          <a:custGeom>
            <a:rect b="b" l="l" r="r" t="t"/>
            <a:pathLst>
              <a:path extrusionOk="0" h="48767" w="268224">
                <a:moveTo>
                  <a:pt x="0" y="1524"/>
                </a:moveTo>
                <a:lnTo>
                  <a:pt x="0" y="3048"/>
                </a:lnTo>
                <a:lnTo>
                  <a:pt x="15239" y="1524"/>
                </a:lnTo>
                <a:lnTo>
                  <a:pt x="30479" y="3048"/>
                </a:lnTo>
                <a:lnTo>
                  <a:pt x="59436" y="3048"/>
                </a:lnTo>
                <a:lnTo>
                  <a:pt x="74675" y="4571"/>
                </a:lnTo>
                <a:lnTo>
                  <a:pt x="88391" y="6095"/>
                </a:lnTo>
                <a:lnTo>
                  <a:pt x="102107" y="7619"/>
                </a:lnTo>
                <a:lnTo>
                  <a:pt x="115824" y="9143"/>
                </a:lnTo>
                <a:lnTo>
                  <a:pt x="129539" y="10667"/>
                </a:lnTo>
                <a:lnTo>
                  <a:pt x="143255" y="13715"/>
                </a:lnTo>
                <a:lnTo>
                  <a:pt x="169163" y="18287"/>
                </a:lnTo>
                <a:lnTo>
                  <a:pt x="181355" y="21336"/>
                </a:lnTo>
                <a:lnTo>
                  <a:pt x="193548" y="24383"/>
                </a:lnTo>
                <a:lnTo>
                  <a:pt x="205739" y="27431"/>
                </a:lnTo>
                <a:lnTo>
                  <a:pt x="219455" y="32003"/>
                </a:lnTo>
                <a:lnTo>
                  <a:pt x="245363" y="39624"/>
                </a:lnTo>
                <a:lnTo>
                  <a:pt x="245363" y="41148"/>
                </a:lnTo>
                <a:lnTo>
                  <a:pt x="248412" y="41148"/>
                </a:lnTo>
                <a:lnTo>
                  <a:pt x="266700" y="48767"/>
                </a:lnTo>
                <a:lnTo>
                  <a:pt x="268224" y="47243"/>
                </a:lnTo>
                <a:lnTo>
                  <a:pt x="248412" y="39624"/>
                </a:lnTo>
                <a:lnTo>
                  <a:pt x="245363" y="38100"/>
                </a:lnTo>
                <a:lnTo>
                  <a:pt x="219455" y="30479"/>
                </a:lnTo>
                <a:lnTo>
                  <a:pt x="207263" y="25907"/>
                </a:lnTo>
                <a:lnTo>
                  <a:pt x="195072" y="22860"/>
                </a:lnTo>
                <a:lnTo>
                  <a:pt x="181355" y="19812"/>
                </a:lnTo>
                <a:lnTo>
                  <a:pt x="169163" y="16763"/>
                </a:lnTo>
                <a:lnTo>
                  <a:pt x="143255" y="12191"/>
                </a:lnTo>
                <a:lnTo>
                  <a:pt x="129539" y="9143"/>
                </a:lnTo>
                <a:lnTo>
                  <a:pt x="117348" y="7619"/>
                </a:lnTo>
                <a:lnTo>
                  <a:pt x="102107" y="6095"/>
                </a:lnTo>
                <a:lnTo>
                  <a:pt x="88391" y="4571"/>
                </a:lnTo>
                <a:lnTo>
                  <a:pt x="74675" y="3048"/>
                </a:lnTo>
                <a:lnTo>
                  <a:pt x="59436" y="1524"/>
                </a:lnTo>
                <a:lnTo>
                  <a:pt x="30479" y="1524"/>
                </a:lnTo>
                <a:lnTo>
                  <a:pt x="15239" y="0"/>
                </a:lnTo>
                <a:lnTo>
                  <a:pt x="0" y="15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1" name="Google Shape;1581;p55"/>
          <p:cNvSpPr/>
          <p:nvPr/>
        </p:nvSpPr>
        <p:spPr>
          <a:xfrm>
            <a:off x="5689091" y="2937636"/>
            <a:ext cx="1524" cy="33274"/>
          </a:xfrm>
          <a:custGeom>
            <a:rect b="b" l="l" r="r" t="t"/>
            <a:pathLst>
              <a:path extrusionOk="0" h="33274" w="1524">
                <a:moveTo>
                  <a:pt x="0" y="33274"/>
                </a:moveTo>
                <a:lnTo>
                  <a:pt x="1524" y="33274"/>
                </a:lnTo>
                <a:lnTo>
                  <a:pt x="1524" y="0"/>
                </a:lnTo>
                <a:lnTo>
                  <a:pt x="0" y="0"/>
                </a:lnTo>
                <a:lnTo>
                  <a:pt x="0" y="3327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2" name="Google Shape;1582;p55"/>
          <p:cNvSpPr/>
          <p:nvPr/>
        </p:nvSpPr>
        <p:spPr>
          <a:xfrm>
            <a:off x="6141719" y="2923031"/>
            <a:ext cx="62484" cy="25908"/>
          </a:xfrm>
          <a:custGeom>
            <a:rect b="b" l="l" r="r" t="t"/>
            <a:pathLst>
              <a:path extrusionOk="0" h="25908" w="62484">
                <a:moveTo>
                  <a:pt x="62484" y="0"/>
                </a:moveTo>
                <a:lnTo>
                  <a:pt x="0" y="24384"/>
                </a:lnTo>
                <a:lnTo>
                  <a:pt x="1524" y="25908"/>
                </a:lnTo>
                <a:lnTo>
                  <a:pt x="62484" y="1524"/>
                </a:lnTo>
                <a:lnTo>
                  <a:pt x="6248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3" name="Google Shape;1583;p55"/>
          <p:cNvSpPr/>
          <p:nvPr/>
        </p:nvSpPr>
        <p:spPr>
          <a:xfrm>
            <a:off x="6051803" y="2958083"/>
            <a:ext cx="30479" cy="13716"/>
          </a:xfrm>
          <a:custGeom>
            <a:rect b="b" l="l" r="r" t="t"/>
            <a:pathLst>
              <a:path extrusionOk="0" h="13716" w="30479">
                <a:moveTo>
                  <a:pt x="0" y="0"/>
                </a:moveTo>
                <a:lnTo>
                  <a:pt x="0" y="1524"/>
                </a:lnTo>
                <a:lnTo>
                  <a:pt x="4572" y="3048"/>
                </a:lnTo>
                <a:lnTo>
                  <a:pt x="12191" y="7620"/>
                </a:lnTo>
                <a:lnTo>
                  <a:pt x="15239" y="7620"/>
                </a:lnTo>
                <a:lnTo>
                  <a:pt x="30479" y="13716"/>
                </a:lnTo>
                <a:lnTo>
                  <a:pt x="30479" y="12192"/>
                </a:lnTo>
                <a:lnTo>
                  <a:pt x="15239" y="6096"/>
                </a:lnTo>
                <a:lnTo>
                  <a:pt x="13715" y="6096"/>
                </a:lnTo>
                <a:lnTo>
                  <a:pt x="6096" y="3048"/>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4" name="Google Shape;1584;p55"/>
          <p:cNvSpPr/>
          <p:nvPr/>
        </p:nvSpPr>
        <p:spPr>
          <a:xfrm>
            <a:off x="6047231" y="2956559"/>
            <a:ext cx="4572" cy="3048"/>
          </a:xfrm>
          <a:custGeom>
            <a:rect b="b" l="l" r="r" t="t"/>
            <a:pathLst>
              <a:path extrusionOk="0" h="3048" w="4572">
                <a:moveTo>
                  <a:pt x="0" y="0"/>
                </a:moveTo>
                <a:lnTo>
                  <a:pt x="0" y="1524"/>
                </a:lnTo>
                <a:lnTo>
                  <a:pt x="4572" y="3048"/>
                </a:lnTo>
                <a:lnTo>
                  <a:pt x="4572" y="152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5" name="Google Shape;1585;p55"/>
          <p:cNvSpPr/>
          <p:nvPr/>
        </p:nvSpPr>
        <p:spPr>
          <a:xfrm>
            <a:off x="6051803" y="2958845"/>
            <a:ext cx="1524" cy="0"/>
          </a:xfrm>
          <a:custGeom>
            <a:rect b="b" l="l" r="r" t="t"/>
            <a:pathLst>
              <a:path extrusionOk="0" h="120000" w="1524">
                <a:moveTo>
                  <a:pt x="0" y="0"/>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6" name="Google Shape;1586;p55"/>
          <p:cNvSpPr/>
          <p:nvPr/>
        </p:nvSpPr>
        <p:spPr>
          <a:xfrm>
            <a:off x="6051803" y="2958083"/>
            <a:ext cx="3048" cy="1524"/>
          </a:xfrm>
          <a:custGeom>
            <a:rect b="b" l="l" r="r" t="t"/>
            <a:pathLst>
              <a:path extrusionOk="0" h="1524" w="3048">
                <a:moveTo>
                  <a:pt x="1524" y="0"/>
                </a:moveTo>
                <a:lnTo>
                  <a:pt x="3048" y="0"/>
                </a:lnTo>
                <a:lnTo>
                  <a:pt x="3048" y="1524"/>
                </a:lnTo>
                <a:lnTo>
                  <a:pt x="0" y="1524"/>
                </a:lnTo>
                <a:lnTo>
                  <a:pt x="0" y="0"/>
                </a:lnTo>
                <a:lnTo>
                  <a:pt x="1524" y="0"/>
                </a:lnTo>
                <a:lnTo>
                  <a:pt x="1524" y="1524"/>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7" name="Google Shape;1587;p55"/>
          <p:cNvSpPr/>
          <p:nvPr/>
        </p:nvSpPr>
        <p:spPr>
          <a:xfrm>
            <a:off x="6047231" y="2956559"/>
            <a:ext cx="6096" cy="3048"/>
          </a:xfrm>
          <a:custGeom>
            <a:rect b="b" l="l" r="r" t="t"/>
            <a:pathLst>
              <a:path extrusionOk="0" h="3048" w="6096">
                <a:moveTo>
                  <a:pt x="0" y="0"/>
                </a:moveTo>
                <a:lnTo>
                  <a:pt x="0" y="1524"/>
                </a:lnTo>
                <a:lnTo>
                  <a:pt x="6096" y="3048"/>
                </a:lnTo>
                <a:lnTo>
                  <a:pt x="6096" y="152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8" name="Google Shape;1588;p55"/>
          <p:cNvSpPr/>
          <p:nvPr/>
        </p:nvSpPr>
        <p:spPr>
          <a:xfrm>
            <a:off x="5957315" y="3017519"/>
            <a:ext cx="88391" cy="105156"/>
          </a:xfrm>
          <a:custGeom>
            <a:rect b="b" l="l" r="r" t="t"/>
            <a:pathLst>
              <a:path extrusionOk="0" h="105156" w="88391">
                <a:moveTo>
                  <a:pt x="88391" y="80772"/>
                </a:moveTo>
                <a:lnTo>
                  <a:pt x="86867" y="76200"/>
                </a:lnTo>
                <a:lnTo>
                  <a:pt x="86867" y="71627"/>
                </a:lnTo>
                <a:lnTo>
                  <a:pt x="85343" y="71627"/>
                </a:lnTo>
                <a:lnTo>
                  <a:pt x="80771" y="62484"/>
                </a:lnTo>
                <a:lnTo>
                  <a:pt x="77723" y="56387"/>
                </a:lnTo>
                <a:lnTo>
                  <a:pt x="74675" y="51816"/>
                </a:lnTo>
                <a:lnTo>
                  <a:pt x="67055" y="42672"/>
                </a:lnTo>
                <a:lnTo>
                  <a:pt x="57911" y="33527"/>
                </a:lnTo>
                <a:lnTo>
                  <a:pt x="45719" y="24384"/>
                </a:lnTo>
                <a:lnTo>
                  <a:pt x="33527" y="15239"/>
                </a:lnTo>
                <a:lnTo>
                  <a:pt x="18287" y="7620"/>
                </a:lnTo>
                <a:lnTo>
                  <a:pt x="9143" y="3048"/>
                </a:lnTo>
                <a:lnTo>
                  <a:pt x="1524" y="0"/>
                </a:lnTo>
                <a:lnTo>
                  <a:pt x="0" y="1524"/>
                </a:lnTo>
                <a:lnTo>
                  <a:pt x="9143" y="4572"/>
                </a:lnTo>
                <a:lnTo>
                  <a:pt x="16763" y="9144"/>
                </a:lnTo>
                <a:lnTo>
                  <a:pt x="32003" y="16763"/>
                </a:lnTo>
                <a:lnTo>
                  <a:pt x="44195" y="25908"/>
                </a:lnTo>
                <a:lnTo>
                  <a:pt x="56387" y="35051"/>
                </a:lnTo>
                <a:lnTo>
                  <a:pt x="65531" y="44196"/>
                </a:lnTo>
                <a:lnTo>
                  <a:pt x="74675" y="53339"/>
                </a:lnTo>
                <a:lnTo>
                  <a:pt x="77723" y="57912"/>
                </a:lnTo>
                <a:lnTo>
                  <a:pt x="79247" y="62484"/>
                </a:lnTo>
                <a:lnTo>
                  <a:pt x="85343" y="73151"/>
                </a:lnTo>
                <a:lnTo>
                  <a:pt x="85343" y="77724"/>
                </a:lnTo>
                <a:lnTo>
                  <a:pt x="86867" y="80772"/>
                </a:lnTo>
                <a:lnTo>
                  <a:pt x="86867" y="105156"/>
                </a:lnTo>
                <a:lnTo>
                  <a:pt x="88391" y="105156"/>
                </a:lnTo>
                <a:lnTo>
                  <a:pt x="88391" y="807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9" name="Google Shape;1589;p55"/>
          <p:cNvSpPr/>
          <p:nvPr/>
        </p:nvSpPr>
        <p:spPr>
          <a:xfrm>
            <a:off x="6021323" y="2970275"/>
            <a:ext cx="60960" cy="24383"/>
          </a:xfrm>
          <a:custGeom>
            <a:rect b="b" l="l" r="r" t="t"/>
            <a:pathLst>
              <a:path extrusionOk="0" h="24383" w="60960">
                <a:moveTo>
                  <a:pt x="60960" y="0"/>
                </a:moveTo>
                <a:lnTo>
                  <a:pt x="0" y="22860"/>
                </a:lnTo>
                <a:lnTo>
                  <a:pt x="0" y="24383"/>
                </a:lnTo>
                <a:lnTo>
                  <a:pt x="60960" y="1524"/>
                </a:lnTo>
                <a:lnTo>
                  <a:pt x="6096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0" name="Google Shape;1590;p55"/>
          <p:cNvSpPr/>
          <p:nvPr/>
        </p:nvSpPr>
        <p:spPr>
          <a:xfrm>
            <a:off x="6082283" y="2970275"/>
            <a:ext cx="149351" cy="152400"/>
          </a:xfrm>
          <a:custGeom>
            <a:rect b="b" l="l" r="r" t="t"/>
            <a:pathLst>
              <a:path extrusionOk="0" h="152400" w="149351">
                <a:moveTo>
                  <a:pt x="74675" y="38100"/>
                </a:moveTo>
                <a:lnTo>
                  <a:pt x="85344" y="47243"/>
                </a:lnTo>
                <a:lnTo>
                  <a:pt x="96012" y="54863"/>
                </a:lnTo>
                <a:lnTo>
                  <a:pt x="106680" y="64007"/>
                </a:lnTo>
                <a:lnTo>
                  <a:pt x="115824" y="71627"/>
                </a:lnTo>
                <a:lnTo>
                  <a:pt x="108204" y="62483"/>
                </a:lnTo>
                <a:lnTo>
                  <a:pt x="97536" y="53339"/>
                </a:lnTo>
                <a:lnTo>
                  <a:pt x="86868" y="45719"/>
                </a:lnTo>
                <a:lnTo>
                  <a:pt x="74675" y="38100"/>
                </a:lnTo>
                <a:close/>
              </a:path>
              <a:path extrusionOk="0" h="152400" w="149351">
                <a:moveTo>
                  <a:pt x="115824" y="71627"/>
                </a:moveTo>
                <a:lnTo>
                  <a:pt x="123444" y="80771"/>
                </a:lnTo>
                <a:lnTo>
                  <a:pt x="129539" y="89915"/>
                </a:lnTo>
                <a:lnTo>
                  <a:pt x="135636" y="99060"/>
                </a:lnTo>
                <a:lnTo>
                  <a:pt x="140208" y="109727"/>
                </a:lnTo>
                <a:lnTo>
                  <a:pt x="143256" y="118871"/>
                </a:lnTo>
                <a:lnTo>
                  <a:pt x="146304" y="129539"/>
                </a:lnTo>
                <a:lnTo>
                  <a:pt x="147827" y="138683"/>
                </a:lnTo>
                <a:lnTo>
                  <a:pt x="147827" y="152400"/>
                </a:lnTo>
                <a:lnTo>
                  <a:pt x="149351" y="152400"/>
                </a:lnTo>
                <a:lnTo>
                  <a:pt x="149351" y="138683"/>
                </a:lnTo>
                <a:lnTo>
                  <a:pt x="147827" y="128015"/>
                </a:lnTo>
                <a:lnTo>
                  <a:pt x="144780" y="118871"/>
                </a:lnTo>
                <a:lnTo>
                  <a:pt x="141732" y="108203"/>
                </a:lnTo>
                <a:lnTo>
                  <a:pt x="137160" y="99060"/>
                </a:lnTo>
                <a:lnTo>
                  <a:pt x="131063" y="89915"/>
                </a:lnTo>
                <a:lnTo>
                  <a:pt x="124968" y="80771"/>
                </a:lnTo>
                <a:lnTo>
                  <a:pt x="115824" y="71627"/>
                </a:lnTo>
                <a:close/>
              </a:path>
              <a:path extrusionOk="0" h="152400" w="149351">
                <a:moveTo>
                  <a:pt x="74675" y="38100"/>
                </a:moveTo>
                <a:lnTo>
                  <a:pt x="62484" y="28955"/>
                </a:lnTo>
                <a:lnTo>
                  <a:pt x="47244" y="21336"/>
                </a:lnTo>
                <a:lnTo>
                  <a:pt x="33527" y="13715"/>
                </a:lnTo>
                <a:lnTo>
                  <a:pt x="16763" y="6095"/>
                </a:lnTo>
                <a:lnTo>
                  <a:pt x="0" y="0"/>
                </a:lnTo>
                <a:lnTo>
                  <a:pt x="0" y="1524"/>
                </a:lnTo>
                <a:lnTo>
                  <a:pt x="16763" y="7619"/>
                </a:lnTo>
                <a:lnTo>
                  <a:pt x="32004" y="15239"/>
                </a:lnTo>
                <a:lnTo>
                  <a:pt x="47244" y="22860"/>
                </a:lnTo>
                <a:lnTo>
                  <a:pt x="60960" y="30479"/>
                </a:lnTo>
                <a:lnTo>
                  <a:pt x="74675" y="381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1" name="Google Shape;1591;p55"/>
          <p:cNvSpPr/>
          <p:nvPr/>
        </p:nvSpPr>
        <p:spPr>
          <a:xfrm>
            <a:off x="6021323" y="2993135"/>
            <a:ext cx="117348" cy="129539"/>
          </a:xfrm>
          <a:custGeom>
            <a:rect b="b" l="l" r="r" t="t"/>
            <a:pathLst>
              <a:path extrusionOk="0" h="129539" w="117348">
                <a:moveTo>
                  <a:pt x="33528" y="16763"/>
                </a:moveTo>
                <a:lnTo>
                  <a:pt x="42672" y="22859"/>
                </a:lnTo>
                <a:lnTo>
                  <a:pt x="51816" y="28955"/>
                </a:lnTo>
                <a:lnTo>
                  <a:pt x="60960" y="33527"/>
                </a:lnTo>
                <a:lnTo>
                  <a:pt x="51816" y="27431"/>
                </a:lnTo>
                <a:lnTo>
                  <a:pt x="44196" y="21335"/>
                </a:lnTo>
                <a:lnTo>
                  <a:pt x="33528" y="16763"/>
                </a:lnTo>
                <a:close/>
              </a:path>
              <a:path extrusionOk="0" h="129539" w="117348">
                <a:moveTo>
                  <a:pt x="115824" y="115823"/>
                </a:moveTo>
                <a:lnTo>
                  <a:pt x="114300" y="129539"/>
                </a:lnTo>
                <a:lnTo>
                  <a:pt x="115824" y="129539"/>
                </a:lnTo>
                <a:lnTo>
                  <a:pt x="117348" y="115823"/>
                </a:lnTo>
                <a:lnTo>
                  <a:pt x="115824" y="105155"/>
                </a:lnTo>
                <a:lnTo>
                  <a:pt x="114300" y="97535"/>
                </a:lnTo>
                <a:lnTo>
                  <a:pt x="111252" y="89915"/>
                </a:lnTo>
                <a:lnTo>
                  <a:pt x="108204" y="82295"/>
                </a:lnTo>
                <a:lnTo>
                  <a:pt x="105156" y="76200"/>
                </a:lnTo>
                <a:lnTo>
                  <a:pt x="100584" y="70103"/>
                </a:lnTo>
                <a:lnTo>
                  <a:pt x="94487" y="62483"/>
                </a:lnTo>
                <a:lnTo>
                  <a:pt x="89916" y="56387"/>
                </a:lnTo>
                <a:lnTo>
                  <a:pt x="83820" y="50291"/>
                </a:lnTo>
                <a:lnTo>
                  <a:pt x="76200" y="44195"/>
                </a:lnTo>
                <a:lnTo>
                  <a:pt x="68580" y="39623"/>
                </a:lnTo>
                <a:lnTo>
                  <a:pt x="76200" y="45719"/>
                </a:lnTo>
                <a:lnTo>
                  <a:pt x="82296" y="51815"/>
                </a:lnTo>
                <a:lnTo>
                  <a:pt x="88392" y="57911"/>
                </a:lnTo>
                <a:lnTo>
                  <a:pt x="94487" y="64007"/>
                </a:lnTo>
                <a:lnTo>
                  <a:pt x="99060" y="70103"/>
                </a:lnTo>
                <a:lnTo>
                  <a:pt x="103632" y="77723"/>
                </a:lnTo>
                <a:lnTo>
                  <a:pt x="106680" y="83819"/>
                </a:lnTo>
                <a:lnTo>
                  <a:pt x="109728" y="89915"/>
                </a:lnTo>
                <a:lnTo>
                  <a:pt x="112776" y="97535"/>
                </a:lnTo>
                <a:lnTo>
                  <a:pt x="114300" y="106679"/>
                </a:lnTo>
                <a:lnTo>
                  <a:pt x="115824" y="115823"/>
                </a:lnTo>
                <a:close/>
              </a:path>
              <a:path extrusionOk="0" h="129539" w="117348">
                <a:moveTo>
                  <a:pt x="33528" y="16763"/>
                </a:moveTo>
                <a:lnTo>
                  <a:pt x="22860" y="10667"/>
                </a:lnTo>
                <a:lnTo>
                  <a:pt x="12192" y="6095"/>
                </a:lnTo>
                <a:lnTo>
                  <a:pt x="0" y="0"/>
                </a:lnTo>
                <a:lnTo>
                  <a:pt x="0" y="1523"/>
                </a:lnTo>
                <a:lnTo>
                  <a:pt x="12192" y="7619"/>
                </a:lnTo>
                <a:lnTo>
                  <a:pt x="22860" y="12191"/>
                </a:lnTo>
                <a:lnTo>
                  <a:pt x="33528" y="1676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2" name="Google Shape;1592;p55"/>
          <p:cNvSpPr/>
          <p:nvPr/>
        </p:nvSpPr>
        <p:spPr>
          <a:xfrm>
            <a:off x="6082283" y="2947415"/>
            <a:ext cx="60960" cy="24384"/>
          </a:xfrm>
          <a:custGeom>
            <a:rect b="b" l="l" r="r" t="t"/>
            <a:pathLst>
              <a:path extrusionOk="0" h="24384" w="60960">
                <a:moveTo>
                  <a:pt x="0" y="24384"/>
                </a:moveTo>
                <a:lnTo>
                  <a:pt x="60960" y="1524"/>
                </a:lnTo>
                <a:lnTo>
                  <a:pt x="59436" y="0"/>
                </a:lnTo>
                <a:lnTo>
                  <a:pt x="0" y="22860"/>
                </a:lnTo>
                <a:lnTo>
                  <a:pt x="0" y="2438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3" name="Google Shape;1593;p55"/>
          <p:cNvSpPr/>
          <p:nvPr/>
        </p:nvSpPr>
        <p:spPr>
          <a:xfrm>
            <a:off x="5957315" y="2993135"/>
            <a:ext cx="64007" cy="25907"/>
          </a:xfrm>
          <a:custGeom>
            <a:rect b="b" l="l" r="r" t="t"/>
            <a:pathLst>
              <a:path extrusionOk="0" h="25907" w="64007">
                <a:moveTo>
                  <a:pt x="64007" y="0"/>
                </a:moveTo>
                <a:lnTo>
                  <a:pt x="0" y="24383"/>
                </a:lnTo>
                <a:lnTo>
                  <a:pt x="1524" y="25907"/>
                </a:lnTo>
                <a:lnTo>
                  <a:pt x="64007" y="1523"/>
                </a:lnTo>
                <a:lnTo>
                  <a:pt x="6400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4" name="Google Shape;1594;p55"/>
          <p:cNvSpPr/>
          <p:nvPr/>
        </p:nvSpPr>
        <p:spPr>
          <a:xfrm>
            <a:off x="6204203" y="2923031"/>
            <a:ext cx="208787" cy="199644"/>
          </a:xfrm>
          <a:custGeom>
            <a:rect b="b" l="l" r="r" t="t"/>
            <a:pathLst>
              <a:path extrusionOk="0" h="199644" w="208787">
                <a:moveTo>
                  <a:pt x="0" y="0"/>
                </a:moveTo>
                <a:lnTo>
                  <a:pt x="0" y="1524"/>
                </a:lnTo>
                <a:lnTo>
                  <a:pt x="22860" y="10668"/>
                </a:lnTo>
                <a:lnTo>
                  <a:pt x="44196" y="21336"/>
                </a:lnTo>
                <a:lnTo>
                  <a:pt x="65531" y="30480"/>
                </a:lnTo>
                <a:lnTo>
                  <a:pt x="85343" y="41148"/>
                </a:lnTo>
                <a:lnTo>
                  <a:pt x="102107" y="51815"/>
                </a:lnTo>
                <a:lnTo>
                  <a:pt x="118872" y="62484"/>
                </a:lnTo>
                <a:lnTo>
                  <a:pt x="134112" y="73151"/>
                </a:lnTo>
                <a:lnTo>
                  <a:pt x="147827" y="85344"/>
                </a:lnTo>
                <a:lnTo>
                  <a:pt x="160019" y="97536"/>
                </a:lnTo>
                <a:lnTo>
                  <a:pt x="170687" y="108204"/>
                </a:lnTo>
                <a:lnTo>
                  <a:pt x="179831" y="120396"/>
                </a:lnTo>
                <a:lnTo>
                  <a:pt x="188975" y="134112"/>
                </a:lnTo>
                <a:lnTo>
                  <a:pt x="195072" y="146304"/>
                </a:lnTo>
                <a:lnTo>
                  <a:pt x="199643" y="160020"/>
                </a:lnTo>
                <a:lnTo>
                  <a:pt x="204215" y="172212"/>
                </a:lnTo>
                <a:lnTo>
                  <a:pt x="207263" y="185927"/>
                </a:lnTo>
                <a:lnTo>
                  <a:pt x="207263" y="199644"/>
                </a:lnTo>
                <a:lnTo>
                  <a:pt x="208787" y="199644"/>
                </a:lnTo>
                <a:lnTo>
                  <a:pt x="208787" y="185927"/>
                </a:lnTo>
                <a:lnTo>
                  <a:pt x="205739" y="172212"/>
                </a:lnTo>
                <a:lnTo>
                  <a:pt x="201167" y="158496"/>
                </a:lnTo>
                <a:lnTo>
                  <a:pt x="196596" y="146304"/>
                </a:lnTo>
                <a:lnTo>
                  <a:pt x="190500" y="132587"/>
                </a:lnTo>
                <a:lnTo>
                  <a:pt x="181355" y="120396"/>
                </a:lnTo>
                <a:lnTo>
                  <a:pt x="172212" y="108204"/>
                </a:lnTo>
                <a:lnTo>
                  <a:pt x="161543" y="96012"/>
                </a:lnTo>
                <a:lnTo>
                  <a:pt x="149351" y="83820"/>
                </a:lnTo>
                <a:lnTo>
                  <a:pt x="135636" y="73151"/>
                </a:lnTo>
                <a:lnTo>
                  <a:pt x="120396" y="60960"/>
                </a:lnTo>
                <a:lnTo>
                  <a:pt x="103631" y="50292"/>
                </a:lnTo>
                <a:lnTo>
                  <a:pt x="85343" y="39624"/>
                </a:lnTo>
                <a:lnTo>
                  <a:pt x="65531" y="28956"/>
                </a:lnTo>
                <a:lnTo>
                  <a:pt x="45719" y="19812"/>
                </a:lnTo>
                <a:lnTo>
                  <a:pt x="22860" y="914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5" name="Google Shape;1595;p55"/>
          <p:cNvSpPr/>
          <p:nvPr/>
        </p:nvSpPr>
        <p:spPr>
          <a:xfrm>
            <a:off x="6141719" y="2947415"/>
            <a:ext cx="178308" cy="175260"/>
          </a:xfrm>
          <a:custGeom>
            <a:rect b="b" l="l" r="r" t="t"/>
            <a:pathLst>
              <a:path extrusionOk="0" h="175260" w="178308">
                <a:moveTo>
                  <a:pt x="137160" y="83820"/>
                </a:moveTo>
                <a:lnTo>
                  <a:pt x="128015" y="73151"/>
                </a:lnTo>
                <a:lnTo>
                  <a:pt x="115824" y="62484"/>
                </a:lnTo>
                <a:lnTo>
                  <a:pt x="103632" y="53339"/>
                </a:lnTo>
                <a:lnTo>
                  <a:pt x="88391" y="44196"/>
                </a:lnTo>
                <a:lnTo>
                  <a:pt x="73151" y="35051"/>
                </a:lnTo>
                <a:lnTo>
                  <a:pt x="56387" y="25908"/>
                </a:lnTo>
                <a:lnTo>
                  <a:pt x="39624" y="16763"/>
                </a:lnTo>
                <a:lnTo>
                  <a:pt x="21336" y="7620"/>
                </a:lnTo>
                <a:lnTo>
                  <a:pt x="1524" y="0"/>
                </a:lnTo>
                <a:lnTo>
                  <a:pt x="0" y="1524"/>
                </a:lnTo>
                <a:lnTo>
                  <a:pt x="19812" y="9143"/>
                </a:lnTo>
                <a:lnTo>
                  <a:pt x="38100" y="18287"/>
                </a:lnTo>
                <a:lnTo>
                  <a:pt x="56387" y="27431"/>
                </a:lnTo>
                <a:lnTo>
                  <a:pt x="73151" y="36575"/>
                </a:lnTo>
                <a:lnTo>
                  <a:pt x="88391" y="45720"/>
                </a:lnTo>
                <a:lnTo>
                  <a:pt x="102108" y="54863"/>
                </a:lnTo>
                <a:lnTo>
                  <a:pt x="114300" y="64008"/>
                </a:lnTo>
                <a:lnTo>
                  <a:pt x="126491" y="74675"/>
                </a:lnTo>
                <a:lnTo>
                  <a:pt x="137160" y="83820"/>
                </a:lnTo>
                <a:close/>
              </a:path>
              <a:path extrusionOk="0" h="175260" w="178308">
                <a:moveTo>
                  <a:pt x="137160" y="83820"/>
                </a:moveTo>
                <a:lnTo>
                  <a:pt x="146303" y="94487"/>
                </a:lnTo>
                <a:lnTo>
                  <a:pt x="153924" y="105155"/>
                </a:lnTo>
                <a:lnTo>
                  <a:pt x="160020" y="115824"/>
                </a:lnTo>
                <a:lnTo>
                  <a:pt x="166115" y="126491"/>
                </a:lnTo>
                <a:lnTo>
                  <a:pt x="170687" y="138684"/>
                </a:lnTo>
                <a:lnTo>
                  <a:pt x="173736" y="149351"/>
                </a:lnTo>
                <a:lnTo>
                  <a:pt x="175260" y="161543"/>
                </a:lnTo>
                <a:lnTo>
                  <a:pt x="175260" y="175260"/>
                </a:lnTo>
                <a:lnTo>
                  <a:pt x="178308" y="175260"/>
                </a:lnTo>
                <a:lnTo>
                  <a:pt x="176784" y="163067"/>
                </a:lnTo>
                <a:lnTo>
                  <a:pt x="176784" y="161543"/>
                </a:lnTo>
                <a:lnTo>
                  <a:pt x="175260" y="149351"/>
                </a:lnTo>
                <a:lnTo>
                  <a:pt x="172212" y="138684"/>
                </a:lnTo>
                <a:lnTo>
                  <a:pt x="167639" y="126491"/>
                </a:lnTo>
                <a:lnTo>
                  <a:pt x="161544" y="115824"/>
                </a:lnTo>
                <a:lnTo>
                  <a:pt x="155448" y="105155"/>
                </a:lnTo>
                <a:lnTo>
                  <a:pt x="146303" y="92963"/>
                </a:lnTo>
                <a:lnTo>
                  <a:pt x="137160" y="8382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6" name="Google Shape;1596;p55"/>
          <p:cNvSpPr/>
          <p:nvPr/>
        </p:nvSpPr>
        <p:spPr>
          <a:xfrm>
            <a:off x="6318503" y="3123437"/>
            <a:ext cx="91439" cy="0"/>
          </a:xfrm>
          <a:custGeom>
            <a:rect b="b" l="l" r="r" t="t"/>
            <a:pathLst>
              <a:path extrusionOk="0" h="120000" w="91439">
                <a:moveTo>
                  <a:pt x="0" y="0"/>
                </a:moveTo>
                <a:lnTo>
                  <a:pt x="91439"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7" name="Google Shape;1597;p55"/>
          <p:cNvSpPr/>
          <p:nvPr/>
        </p:nvSpPr>
        <p:spPr>
          <a:xfrm>
            <a:off x="6137147" y="3123437"/>
            <a:ext cx="92963" cy="0"/>
          </a:xfrm>
          <a:custGeom>
            <a:rect b="b" l="l" r="r" t="t"/>
            <a:pathLst>
              <a:path extrusionOk="0" h="120000" w="92963">
                <a:moveTo>
                  <a:pt x="0" y="0"/>
                </a:moveTo>
                <a:lnTo>
                  <a:pt x="92963"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8" name="Google Shape;1598;p55"/>
          <p:cNvSpPr/>
          <p:nvPr/>
        </p:nvSpPr>
        <p:spPr>
          <a:xfrm>
            <a:off x="6010655" y="3122675"/>
            <a:ext cx="128015" cy="111251"/>
          </a:xfrm>
          <a:custGeom>
            <a:rect b="b" l="l" r="r" t="t"/>
            <a:pathLst>
              <a:path extrusionOk="0" h="111251" w="128015">
                <a:moveTo>
                  <a:pt x="0" y="109727"/>
                </a:moveTo>
                <a:lnTo>
                  <a:pt x="1524" y="111251"/>
                </a:lnTo>
                <a:lnTo>
                  <a:pt x="4572" y="109727"/>
                </a:lnTo>
                <a:lnTo>
                  <a:pt x="16763" y="105155"/>
                </a:lnTo>
                <a:lnTo>
                  <a:pt x="27432" y="99059"/>
                </a:lnTo>
                <a:lnTo>
                  <a:pt x="15239" y="103631"/>
                </a:lnTo>
                <a:lnTo>
                  <a:pt x="4572" y="108203"/>
                </a:lnTo>
                <a:lnTo>
                  <a:pt x="1524" y="109727"/>
                </a:lnTo>
                <a:lnTo>
                  <a:pt x="0" y="109727"/>
                </a:lnTo>
                <a:close/>
              </a:path>
              <a:path extrusionOk="0" h="111251" w="128015">
                <a:moveTo>
                  <a:pt x="27432" y="99059"/>
                </a:moveTo>
                <a:lnTo>
                  <a:pt x="38100" y="94487"/>
                </a:lnTo>
                <a:lnTo>
                  <a:pt x="42672" y="91439"/>
                </a:lnTo>
                <a:lnTo>
                  <a:pt x="48767" y="89915"/>
                </a:lnTo>
                <a:lnTo>
                  <a:pt x="57912" y="83819"/>
                </a:lnTo>
                <a:lnTo>
                  <a:pt x="67055" y="77723"/>
                </a:lnTo>
                <a:lnTo>
                  <a:pt x="74675" y="71627"/>
                </a:lnTo>
                <a:lnTo>
                  <a:pt x="82296" y="67055"/>
                </a:lnTo>
                <a:lnTo>
                  <a:pt x="89915" y="60959"/>
                </a:lnTo>
                <a:lnTo>
                  <a:pt x="96012" y="54863"/>
                </a:lnTo>
                <a:lnTo>
                  <a:pt x="102108" y="48767"/>
                </a:lnTo>
                <a:lnTo>
                  <a:pt x="106679" y="44195"/>
                </a:lnTo>
                <a:lnTo>
                  <a:pt x="106679" y="42671"/>
                </a:lnTo>
                <a:lnTo>
                  <a:pt x="109727" y="41147"/>
                </a:lnTo>
                <a:lnTo>
                  <a:pt x="111251" y="38099"/>
                </a:lnTo>
                <a:lnTo>
                  <a:pt x="115824" y="32003"/>
                </a:lnTo>
                <a:lnTo>
                  <a:pt x="118872" y="24383"/>
                </a:lnTo>
                <a:lnTo>
                  <a:pt x="114300" y="30479"/>
                </a:lnTo>
                <a:lnTo>
                  <a:pt x="109727" y="36575"/>
                </a:lnTo>
                <a:lnTo>
                  <a:pt x="108203" y="39623"/>
                </a:lnTo>
                <a:lnTo>
                  <a:pt x="105155" y="42671"/>
                </a:lnTo>
                <a:lnTo>
                  <a:pt x="100584" y="48767"/>
                </a:lnTo>
                <a:lnTo>
                  <a:pt x="94487" y="53339"/>
                </a:lnTo>
                <a:lnTo>
                  <a:pt x="88391" y="59435"/>
                </a:lnTo>
                <a:lnTo>
                  <a:pt x="82296" y="65531"/>
                </a:lnTo>
                <a:lnTo>
                  <a:pt x="73151" y="71627"/>
                </a:lnTo>
                <a:lnTo>
                  <a:pt x="65532" y="76199"/>
                </a:lnTo>
                <a:lnTo>
                  <a:pt x="56387" y="82295"/>
                </a:lnTo>
                <a:lnTo>
                  <a:pt x="47244" y="88391"/>
                </a:lnTo>
                <a:lnTo>
                  <a:pt x="42672" y="89915"/>
                </a:lnTo>
                <a:lnTo>
                  <a:pt x="38100" y="92963"/>
                </a:lnTo>
                <a:lnTo>
                  <a:pt x="27432" y="99059"/>
                </a:lnTo>
                <a:close/>
              </a:path>
              <a:path extrusionOk="0" h="111251" w="128015">
                <a:moveTo>
                  <a:pt x="123444" y="19811"/>
                </a:moveTo>
                <a:lnTo>
                  <a:pt x="123444" y="18287"/>
                </a:lnTo>
                <a:lnTo>
                  <a:pt x="124967" y="9143"/>
                </a:lnTo>
                <a:lnTo>
                  <a:pt x="126491" y="4571"/>
                </a:lnTo>
                <a:lnTo>
                  <a:pt x="128015" y="0"/>
                </a:lnTo>
                <a:lnTo>
                  <a:pt x="126491" y="0"/>
                </a:lnTo>
                <a:lnTo>
                  <a:pt x="124967" y="4571"/>
                </a:lnTo>
                <a:lnTo>
                  <a:pt x="123444" y="9143"/>
                </a:lnTo>
                <a:lnTo>
                  <a:pt x="121920" y="18287"/>
                </a:lnTo>
                <a:lnTo>
                  <a:pt x="118872" y="24383"/>
                </a:lnTo>
                <a:lnTo>
                  <a:pt x="123444" y="1981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9" name="Google Shape;1599;p55"/>
          <p:cNvSpPr/>
          <p:nvPr/>
        </p:nvSpPr>
        <p:spPr>
          <a:xfrm>
            <a:off x="5939027" y="3122675"/>
            <a:ext cx="105155" cy="88391"/>
          </a:xfrm>
          <a:custGeom>
            <a:rect b="b" l="l" r="r" t="t"/>
            <a:pathLst>
              <a:path extrusionOk="0" h="88391" w="105155">
                <a:moveTo>
                  <a:pt x="0" y="88391"/>
                </a:moveTo>
                <a:lnTo>
                  <a:pt x="3048" y="86867"/>
                </a:lnTo>
                <a:lnTo>
                  <a:pt x="1524" y="86867"/>
                </a:lnTo>
                <a:lnTo>
                  <a:pt x="4572" y="86867"/>
                </a:lnTo>
                <a:lnTo>
                  <a:pt x="6095" y="85343"/>
                </a:lnTo>
                <a:lnTo>
                  <a:pt x="22860" y="77723"/>
                </a:lnTo>
                <a:lnTo>
                  <a:pt x="38099" y="70103"/>
                </a:lnTo>
                <a:lnTo>
                  <a:pt x="51815" y="62483"/>
                </a:lnTo>
                <a:lnTo>
                  <a:pt x="64007" y="54863"/>
                </a:lnTo>
                <a:lnTo>
                  <a:pt x="74675" y="45719"/>
                </a:lnTo>
                <a:lnTo>
                  <a:pt x="83819" y="36575"/>
                </a:lnTo>
                <a:lnTo>
                  <a:pt x="74675" y="44195"/>
                </a:lnTo>
                <a:lnTo>
                  <a:pt x="64007" y="53339"/>
                </a:lnTo>
                <a:lnTo>
                  <a:pt x="51815" y="60959"/>
                </a:lnTo>
                <a:lnTo>
                  <a:pt x="38099" y="68579"/>
                </a:lnTo>
                <a:lnTo>
                  <a:pt x="22860" y="76199"/>
                </a:lnTo>
                <a:lnTo>
                  <a:pt x="6095" y="83819"/>
                </a:lnTo>
                <a:lnTo>
                  <a:pt x="4572" y="85343"/>
                </a:lnTo>
                <a:lnTo>
                  <a:pt x="1524" y="85343"/>
                </a:lnTo>
                <a:lnTo>
                  <a:pt x="0" y="86867"/>
                </a:lnTo>
                <a:lnTo>
                  <a:pt x="0" y="88391"/>
                </a:lnTo>
                <a:close/>
              </a:path>
              <a:path extrusionOk="0" h="88391" w="105155">
                <a:moveTo>
                  <a:pt x="97535" y="18287"/>
                </a:moveTo>
                <a:lnTo>
                  <a:pt x="91439" y="27431"/>
                </a:lnTo>
                <a:lnTo>
                  <a:pt x="83819" y="36575"/>
                </a:lnTo>
                <a:lnTo>
                  <a:pt x="92963" y="28955"/>
                </a:lnTo>
                <a:lnTo>
                  <a:pt x="99059" y="19811"/>
                </a:lnTo>
                <a:lnTo>
                  <a:pt x="102107" y="9143"/>
                </a:lnTo>
                <a:lnTo>
                  <a:pt x="97535" y="18287"/>
                </a:lnTo>
                <a:close/>
              </a:path>
              <a:path extrusionOk="0" h="88391" w="105155">
                <a:moveTo>
                  <a:pt x="103631" y="0"/>
                </a:moveTo>
                <a:lnTo>
                  <a:pt x="102107" y="4571"/>
                </a:lnTo>
                <a:lnTo>
                  <a:pt x="102107" y="6095"/>
                </a:lnTo>
                <a:lnTo>
                  <a:pt x="100583" y="9143"/>
                </a:lnTo>
                <a:lnTo>
                  <a:pt x="102107" y="9143"/>
                </a:lnTo>
                <a:lnTo>
                  <a:pt x="103631" y="7619"/>
                </a:lnTo>
                <a:lnTo>
                  <a:pt x="103631" y="4571"/>
                </a:lnTo>
                <a:lnTo>
                  <a:pt x="105155" y="0"/>
                </a:lnTo>
                <a:lnTo>
                  <a:pt x="10363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0" name="Google Shape;1600;p55"/>
          <p:cNvSpPr/>
          <p:nvPr/>
        </p:nvSpPr>
        <p:spPr>
          <a:xfrm>
            <a:off x="6009131" y="3233927"/>
            <a:ext cx="0" cy="1524"/>
          </a:xfrm>
          <a:custGeom>
            <a:rect b="b" l="l" r="r" t="t"/>
            <a:pathLst>
              <a:path extrusionOk="0" h="1524" w="120000">
                <a:moveTo>
                  <a:pt x="0" y="0"/>
                </a:moveTo>
                <a:lnTo>
                  <a:pt x="0" y="152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1" name="Google Shape;1601;p55"/>
          <p:cNvSpPr/>
          <p:nvPr/>
        </p:nvSpPr>
        <p:spPr>
          <a:xfrm>
            <a:off x="5689091" y="3233927"/>
            <a:ext cx="320039" cy="53339"/>
          </a:xfrm>
          <a:custGeom>
            <a:rect b="b" l="l" r="r" t="t"/>
            <a:pathLst>
              <a:path extrusionOk="0" h="53339" w="320039">
                <a:moveTo>
                  <a:pt x="1524" y="53339"/>
                </a:moveTo>
                <a:lnTo>
                  <a:pt x="45720" y="53339"/>
                </a:lnTo>
                <a:lnTo>
                  <a:pt x="67055" y="51815"/>
                </a:lnTo>
                <a:lnTo>
                  <a:pt x="88391" y="50291"/>
                </a:lnTo>
                <a:lnTo>
                  <a:pt x="108203" y="48767"/>
                </a:lnTo>
                <a:lnTo>
                  <a:pt x="129539" y="45719"/>
                </a:lnTo>
                <a:lnTo>
                  <a:pt x="149351" y="42672"/>
                </a:lnTo>
                <a:lnTo>
                  <a:pt x="169163" y="41148"/>
                </a:lnTo>
                <a:lnTo>
                  <a:pt x="187451" y="36575"/>
                </a:lnTo>
                <a:lnTo>
                  <a:pt x="207263" y="33527"/>
                </a:lnTo>
                <a:lnTo>
                  <a:pt x="225551" y="28955"/>
                </a:lnTo>
                <a:lnTo>
                  <a:pt x="243839" y="25907"/>
                </a:lnTo>
                <a:lnTo>
                  <a:pt x="260603" y="21336"/>
                </a:lnTo>
                <a:lnTo>
                  <a:pt x="278891" y="15239"/>
                </a:lnTo>
                <a:lnTo>
                  <a:pt x="295655" y="10667"/>
                </a:lnTo>
                <a:lnTo>
                  <a:pt x="312419" y="4572"/>
                </a:lnTo>
                <a:lnTo>
                  <a:pt x="320039" y="1524"/>
                </a:lnTo>
                <a:lnTo>
                  <a:pt x="320039" y="0"/>
                </a:lnTo>
                <a:lnTo>
                  <a:pt x="310895" y="3048"/>
                </a:lnTo>
                <a:lnTo>
                  <a:pt x="294131" y="9143"/>
                </a:lnTo>
                <a:lnTo>
                  <a:pt x="277367" y="13715"/>
                </a:lnTo>
                <a:lnTo>
                  <a:pt x="260603" y="19812"/>
                </a:lnTo>
                <a:lnTo>
                  <a:pt x="243839" y="24384"/>
                </a:lnTo>
                <a:lnTo>
                  <a:pt x="225551" y="27431"/>
                </a:lnTo>
                <a:lnTo>
                  <a:pt x="205739" y="32003"/>
                </a:lnTo>
                <a:lnTo>
                  <a:pt x="187451" y="35051"/>
                </a:lnTo>
                <a:lnTo>
                  <a:pt x="169163" y="39624"/>
                </a:lnTo>
                <a:lnTo>
                  <a:pt x="149351" y="41148"/>
                </a:lnTo>
                <a:lnTo>
                  <a:pt x="129539" y="44196"/>
                </a:lnTo>
                <a:lnTo>
                  <a:pt x="108203" y="47243"/>
                </a:lnTo>
                <a:lnTo>
                  <a:pt x="88391" y="48767"/>
                </a:lnTo>
                <a:lnTo>
                  <a:pt x="67055" y="50291"/>
                </a:lnTo>
                <a:lnTo>
                  <a:pt x="45720" y="51815"/>
                </a:lnTo>
                <a:lnTo>
                  <a:pt x="0" y="51815"/>
                </a:lnTo>
                <a:lnTo>
                  <a:pt x="1524" y="5333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2" name="Google Shape;1602;p55"/>
          <p:cNvSpPr/>
          <p:nvPr/>
        </p:nvSpPr>
        <p:spPr>
          <a:xfrm>
            <a:off x="6009131" y="3232403"/>
            <a:ext cx="1524" cy="3048"/>
          </a:xfrm>
          <a:custGeom>
            <a:rect b="b" l="l" r="r" t="t"/>
            <a:pathLst>
              <a:path extrusionOk="0" h="3048" w="1524">
                <a:moveTo>
                  <a:pt x="0" y="3048"/>
                </a:moveTo>
                <a:lnTo>
                  <a:pt x="1524" y="1524"/>
                </a:lnTo>
                <a:lnTo>
                  <a:pt x="1524" y="0"/>
                </a:lnTo>
                <a:lnTo>
                  <a:pt x="0" y="1524"/>
                </a:lnTo>
                <a:lnTo>
                  <a:pt x="0" y="304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3" name="Google Shape;1603;p55"/>
          <p:cNvSpPr/>
          <p:nvPr/>
        </p:nvSpPr>
        <p:spPr>
          <a:xfrm>
            <a:off x="5689091" y="3259835"/>
            <a:ext cx="394715" cy="67056"/>
          </a:xfrm>
          <a:custGeom>
            <a:rect b="b" l="l" r="r" t="t"/>
            <a:pathLst>
              <a:path extrusionOk="0" h="67056" w="394715">
                <a:moveTo>
                  <a:pt x="1524" y="67056"/>
                </a:moveTo>
                <a:lnTo>
                  <a:pt x="15239" y="67056"/>
                </a:lnTo>
                <a:lnTo>
                  <a:pt x="28955" y="65532"/>
                </a:lnTo>
                <a:lnTo>
                  <a:pt x="56387" y="65532"/>
                </a:lnTo>
                <a:lnTo>
                  <a:pt x="70103" y="64008"/>
                </a:lnTo>
                <a:lnTo>
                  <a:pt x="83820" y="64008"/>
                </a:lnTo>
                <a:lnTo>
                  <a:pt x="111251" y="62484"/>
                </a:lnTo>
                <a:lnTo>
                  <a:pt x="137160" y="59436"/>
                </a:lnTo>
                <a:lnTo>
                  <a:pt x="149351" y="57912"/>
                </a:lnTo>
                <a:lnTo>
                  <a:pt x="155448" y="57912"/>
                </a:lnTo>
                <a:lnTo>
                  <a:pt x="163067" y="56388"/>
                </a:lnTo>
                <a:lnTo>
                  <a:pt x="188975" y="53340"/>
                </a:lnTo>
                <a:lnTo>
                  <a:pt x="201167" y="51816"/>
                </a:lnTo>
                <a:lnTo>
                  <a:pt x="213360" y="50292"/>
                </a:lnTo>
                <a:lnTo>
                  <a:pt x="225551" y="47244"/>
                </a:lnTo>
                <a:lnTo>
                  <a:pt x="228600" y="47244"/>
                </a:lnTo>
                <a:lnTo>
                  <a:pt x="231648" y="45720"/>
                </a:lnTo>
                <a:lnTo>
                  <a:pt x="237743" y="45720"/>
                </a:lnTo>
                <a:lnTo>
                  <a:pt x="262127" y="41148"/>
                </a:lnTo>
                <a:lnTo>
                  <a:pt x="266700" y="39624"/>
                </a:lnTo>
                <a:lnTo>
                  <a:pt x="269748" y="38100"/>
                </a:lnTo>
                <a:lnTo>
                  <a:pt x="272796" y="38100"/>
                </a:lnTo>
                <a:lnTo>
                  <a:pt x="284987" y="35052"/>
                </a:lnTo>
                <a:lnTo>
                  <a:pt x="307847" y="30480"/>
                </a:lnTo>
                <a:lnTo>
                  <a:pt x="330707" y="22860"/>
                </a:lnTo>
                <a:lnTo>
                  <a:pt x="341375" y="19812"/>
                </a:lnTo>
                <a:lnTo>
                  <a:pt x="352043" y="16764"/>
                </a:lnTo>
                <a:lnTo>
                  <a:pt x="373379" y="9144"/>
                </a:lnTo>
                <a:lnTo>
                  <a:pt x="384047" y="6096"/>
                </a:lnTo>
                <a:lnTo>
                  <a:pt x="388619" y="4572"/>
                </a:lnTo>
                <a:lnTo>
                  <a:pt x="394715" y="1524"/>
                </a:lnTo>
                <a:lnTo>
                  <a:pt x="393191" y="0"/>
                </a:lnTo>
                <a:lnTo>
                  <a:pt x="388619" y="3048"/>
                </a:lnTo>
                <a:lnTo>
                  <a:pt x="382523" y="4572"/>
                </a:lnTo>
                <a:lnTo>
                  <a:pt x="373379" y="7620"/>
                </a:lnTo>
                <a:lnTo>
                  <a:pt x="352043" y="15240"/>
                </a:lnTo>
                <a:lnTo>
                  <a:pt x="339851" y="18288"/>
                </a:lnTo>
                <a:lnTo>
                  <a:pt x="329183" y="21336"/>
                </a:lnTo>
                <a:lnTo>
                  <a:pt x="307847" y="28956"/>
                </a:lnTo>
                <a:lnTo>
                  <a:pt x="284987" y="33528"/>
                </a:lnTo>
                <a:lnTo>
                  <a:pt x="272796" y="36576"/>
                </a:lnTo>
                <a:lnTo>
                  <a:pt x="269748" y="36576"/>
                </a:lnTo>
                <a:lnTo>
                  <a:pt x="266700" y="38100"/>
                </a:lnTo>
                <a:lnTo>
                  <a:pt x="260603" y="39624"/>
                </a:lnTo>
                <a:lnTo>
                  <a:pt x="237743" y="44196"/>
                </a:lnTo>
                <a:lnTo>
                  <a:pt x="231648" y="44196"/>
                </a:lnTo>
                <a:lnTo>
                  <a:pt x="228600" y="45720"/>
                </a:lnTo>
                <a:lnTo>
                  <a:pt x="225551" y="45720"/>
                </a:lnTo>
                <a:lnTo>
                  <a:pt x="213360" y="48768"/>
                </a:lnTo>
                <a:lnTo>
                  <a:pt x="199643" y="50292"/>
                </a:lnTo>
                <a:lnTo>
                  <a:pt x="187451" y="51816"/>
                </a:lnTo>
                <a:lnTo>
                  <a:pt x="163067" y="54864"/>
                </a:lnTo>
                <a:lnTo>
                  <a:pt x="155448" y="56388"/>
                </a:lnTo>
                <a:lnTo>
                  <a:pt x="149351" y="56388"/>
                </a:lnTo>
                <a:lnTo>
                  <a:pt x="137160" y="57912"/>
                </a:lnTo>
                <a:lnTo>
                  <a:pt x="111251" y="60960"/>
                </a:lnTo>
                <a:lnTo>
                  <a:pt x="83820" y="62484"/>
                </a:lnTo>
                <a:lnTo>
                  <a:pt x="70103" y="62484"/>
                </a:lnTo>
                <a:lnTo>
                  <a:pt x="56387" y="64008"/>
                </a:lnTo>
                <a:lnTo>
                  <a:pt x="15239" y="64008"/>
                </a:lnTo>
                <a:lnTo>
                  <a:pt x="0" y="65532"/>
                </a:lnTo>
                <a:lnTo>
                  <a:pt x="1524" y="6705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4" name="Google Shape;1604;p55"/>
          <p:cNvSpPr/>
          <p:nvPr/>
        </p:nvSpPr>
        <p:spPr>
          <a:xfrm>
            <a:off x="6009131" y="3233927"/>
            <a:ext cx="74675" cy="27431"/>
          </a:xfrm>
          <a:custGeom>
            <a:rect b="b" l="l" r="r" t="t"/>
            <a:pathLst>
              <a:path extrusionOk="0" h="27431" w="74675">
                <a:moveTo>
                  <a:pt x="74675" y="27431"/>
                </a:moveTo>
                <a:lnTo>
                  <a:pt x="74675" y="25907"/>
                </a:lnTo>
                <a:lnTo>
                  <a:pt x="0" y="0"/>
                </a:lnTo>
                <a:lnTo>
                  <a:pt x="0" y="1524"/>
                </a:lnTo>
                <a:lnTo>
                  <a:pt x="74675" y="2743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5" name="Google Shape;1605;p55"/>
          <p:cNvSpPr/>
          <p:nvPr/>
        </p:nvSpPr>
        <p:spPr>
          <a:xfrm>
            <a:off x="5689091" y="3282695"/>
            <a:ext cx="461771" cy="82296"/>
          </a:xfrm>
          <a:custGeom>
            <a:rect b="b" l="l" r="r" t="t"/>
            <a:pathLst>
              <a:path extrusionOk="0" h="82296" w="461771">
                <a:moveTo>
                  <a:pt x="1524" y="82296"/>
                </a:moveTo>
                <a:lnTo>
                  <a:pt x="16763" y="80772"/>
                </a:lnTo>
                <a:lnTo>
                  <a:pt x="62484" y="80772"/>
                </a:lnTo>
                <a:lnTo>
                  <a:pt x="92963" y="77724"/>
                </a:lnTo>
                <a:lnTo>
                  <a:pt x="108203" y="77724"/>
                </a:lnTo>
                <a:lnTo>
                  <a:pt x="123443" y="76200"/>
                </a:lnTo>
                <a:lnTo>
                  <a:pt x="137160" y="74675"/>
                </a:lnTo>
                <a:lnTo>
                  <a:pt x="144779" y="74675"/>
                </a:lnTo>
                <a:lnTo>
                  <a:pt x="152400" y="73151"/>
                </a:lnTo>
                <a:lnTo>
                  <a:pt x="166115" y="71628"/>
                </a:lnTo>
                <a:lnTo>
                  <a:pt x="181355" y="70104"/>
                </a:lnTo>
                <a:lnTo>
                  <a:pt x="195072" y="68580"/>
                </a:lnTo>
                <a:lnTo>
                  <a:pt x="208787" y="67056"/>
                </a:lnTo>
                <a:lnTo>
                  <a:pt x="237743" y="62484"/>
                </a:lnTo>
                <a:lnTo>
                  <a:pt x="251460" y="60960"/>
                </a:lnTo>
                <a:lnTo>
                  <a:pt x="263651" y="57912"/>
                </a:lnTo>
                <a:lnTo>
                  <a:pt x="271272" y="56387"/>
                </a:lnTo>
                <a:lnTo>
                  <a:pt x="274320" y="56387"/>
                </a:lnTo>
                <a:lnTo>
                  <a:pt x="277367" y="54863"/>
                </a:lnTo>
                <a:lnTo>
                  <a:pt x="291083" y="53339"/>
                </a:lnTo>
                <a:lnTo>
                  <a:pt x="303275" y="50292"/>
                </a:lnTo>
                <a:lnTo>
                  <a:pt x="316991" y="47244"/>
                </a:lnTo>
                <a:lnTo>
                  <a:pt x="342899" y="41148"/>
                </a:lnTo>
                <a:lnTo>
                  <a:pt x="367283" y="33528"/>
                </a:lnTo>
                <a:lnTo>
                  <a:pt x="379475" y="28956"/>
                </a:lnTo>
                <a:lnTo>
                  <a:pt x="391667" y="25908"/>
                </a:lnTo>
                <a:lnTo>
                  <a:pt x="414527" y="18287"/>
                </a:lnTo>
                <a:lnTo>
                  <a:pt x="420623" y="15239"/>
                </a:lnTo>
                <a:lnTo>
                  <a:pt x="426719" y="13716"/>
                </a:lnTo>
                <a:lnTo>
                  <a:pt x="438911" y="9144"/>
                </a:lnTo>
                <a:lnTo>
                  <a:pt x="461771" y="1524"/>
                </a:lnTo>
                <a:lnTo>
                  <a:pt x="460247" y="0"/>
                </a:lnTo>
                <a:lnTo>
                  <a:pt x="437387" y="7620"/>
                </a:lnTo>
                <a:lnTo>
                  <a:pt x="425195" y="12192"/>
                </a:lnTo>
                <a:lnTo>
                  <a:pt x="420623" y="13716"/>
                </a:lnTo>
                <a:lnTo>
                  <a:pt x="414527" y="16763"/>
                </a:lnTo>
                <a:lnTo>
                  <a:pt x="390143" y="24384"/>
                </a:lnTo>
                <a:lnTo>
                  <a:pt x="377951" y="27432"/>
                </a:lnTo>
                <a:lnTo>
                  <a:pt x="365759" y="32004"/>
                </a:lnTo>
                <a:lnTo>
                  <a:pt x="341375" y="39624"/>
                </a:lnTo>
                <a:lnTo>
                  <a:pt x="316991" y="45720"/>
                </a:lnTo>
                <a:lnTo>
                  <a:pt x="303275" y="48768"/>
                </a:lnTo>
                <a:lnTo>
                  <a:pt x="291083" y="51816"/>
                </a:lnTo>
                <a:lnTo>
                  <a:pt x="277367" y="53339"/>
                </a:lnTo>
                <a:lnTo>
                  <a:pt x="272796" y="54863"/>
                </a:lnTo>
                <a:lnTo>
                  <a:pt x="269748" y="54863"/>
                </a:lnTo>
                <a:lnTo>
                  <a:pt x="263651" y="56387"/>
                </a:lnTo>
                <a:lnTo>
                  <a:pt x="249936" y="59436"/>
                </a:lnTo>
                <a:lnTo>
                  <a:pt x="237743" y="60960"/>
                </a:lnTo>
                <a:lnTo>
                  <a:pt x="208787" y="65532"/>
                </a:lnTo>
                <a:lnTo>
                  <a:pt x="195072" y="67056"/>
                </a:lnTo>
                <a:lnTo>
                  <a:pt x="181355" y="68580"/>
                </a:lnTo>
                <a:lnTo>
                  <a:pt x="166115" y="70104"/>
                </a:lnTo>
                <a:lnTo>
                  <a:pt x="152400" y="71628"/>
                </a:lnTo>
                <a:lnTo>
                  <a:pt x="144779" y="73151"/>
                </a:lnTo>
                <a:lnTo>
                  <a:pt x="137160" y="73151"/>
                </a:lnTo>
                <a:lnTo>
                  <a:pt x="123443" y="74675"/>
                </a:lnTo>
                <a:lnTo>
                  <a:pt x="108203" y="76200"/>
                </a:lnTo>
                <a:lnTo>
                  <a:pt x="92963" y="76200"/>
                </a:lnTo>
                <a:lnTo>
                  <a:pt x="62484" y="77724"/>
                </a:lnTo>
                <a:lnTo>
                  <a:pt x="32003" y="79248"/>
                </a:lnTo>
                <a:lnTo>
                  <a:pt x="16763" y="79248"/>
                </a:lnTo>
                <a:lnTo>
                  <a:pt x="0" y="80772"/>
                </a:lnTo>
                <a:lnTo>
                  <a:pt x="1524" y="822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6" name="Google Shape;1606;p55"/>
          <p:cNvSpPr/>
          <p:nvPr/>
        </p:nvSpPr>
        <p:spPr>
          <a:xfrm>
            <a:off x="6149339" y="3282695"/>
            <a:ext cx="74675" cy="28956"/>
          </a:xfrm>
          <a:custGeom>
            <a:rect b="b" l="l" r="r" t="t"/>
            <a:pathLst>
              <a:path extrusionOk="0" h="28956" w="74675">
                <a:moveTo>
                  <a:pt x="73151" y="28956"/>
                </a:moveTo>
                <a:lnTo>
                  <a:pt x="74675" y="27432"/>
                </a:lnTo>
                <a:lnTo>
                  <a:pt x="1524" y="0"/>
                </a:lnTo>
                <a:lnTo>
                  <a:pt x="0" y="1524"/>
                </a:lnTo>
                <a:lnTo>
                  <a:pt x="73151" y="2895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7" name="Google Shape;1607;p55"/>
          <p:cNvSpPr/>
          <p:nvPr/>
        </p:nvSpPr>
        <p:spPr>
          <a:xfrm>
            <a:off x="6149339" y="3122675"/>
            <a:ext cx="170687" cy="161543"/>
          </a:xfrm>
          <a:custGeom>
            <a:rect b="b" l="l" r="r" t="t"/>
            <a:pathLst>
              <a:path extrusionOk="0" h="161543" w="170687">
                <a:moveTo>
                  <a:pt x="170687" y="0"/>
                </a:moveTo>
                <a:lnTo>
                  <a:pt x="167639" y="0"/>
                </a:lnTo>
                <a:lnTo>
                  <a:pt x="167639" y="10667"/>
                </a:lnTo>
                <a:lnTo>
                  <a:pt x="164591" y="21335"/>
                </a:lnTo>
                <a:lnTo>
                  <a:pt x="164591" y="24383"/>
                </a:lnTo>
                <a:lnTo>
                  <a:pt x="163067" y="27431"/>
                </a:lnTo>
                <a:lnTo>
                  <a:pt x="161543" y="32003"/>
                </a:lnTo>
                <a:lnTo>
                  <a:pt x="156971" y="42671"/>
                </a:lnTo>
                <a:lnTo>
                  <a:pt x="153924" y="48767"/>
                </a:lnTo>
                <a:lnTo>
                  <a:pt x="152400" y="50291"/>
                </a:lnTo>
                <a:lnTo>
                  <a:pt x="150875" y="53339"/>
                </a:lnTo>
                <a:lnTo>
                  <a:pt x="144779" y="64007"/>
                </a:lnTo>
                <a:lnTo>
                  <a:pt x="137160" y="73151"/>
                </a:lnTo>
                <a:lnTo>
                  <a:pt x="132587" y="79247"/>
                </a:lnTo>
                <a:lnTo>
                  <a:pt x="137160" y="74675"/>
                </a:lnTo>
                <a:lnTo>
                  <a:pt x="146303" y="64007"/>
                </a:lnTo>
                <a:lnTo>
                  <a:pt x="152400" y="54863"/>
                </a:lnTo>
                <a:lnTo>
                  <a:pt x="153924" y="51815"/>
                </a:lnTo>
                <a:lnTo>
                  <a:pt x="155448" y="48767"/>
                </a:lnTo>
                <a:lnTo>
                  <a:pt x="158495" y="44195"/>
                </a:lnTo>
                <a:lnTo>
                  <a:pt x="163067" y="33527"/>
                </a:lnTo>
                <a:lnTo>
                  <a:pt x="164591" y="27431"/>
                </a:lnTo>
                <a:lnTo>
                  <a:pt x="166115" y="24383"/>
                </a:lnTo>
                <a:lnTo>
                  <a:pt x="166115" y="22859"/>
                </a:lnTo>
                <a:lnTo>
                  <a:pt x="169163" y="10667"/>
                </a:lnTo>
                <a:lnTo>
                  <a:pt x="170687" y="0"/>
                </a:lnTo>
                <a:close/>
              </a:path>
              <a:path extrusionOk="0" h="161543" w="170687">
                <a:moveTo>
                  <a:pt x="12191" y="156971"/>
                </a:moveTo>
                <a:lnTo>
                  <a:pt x="0" y="160019"/>
                </a:lnTo>
                <a:lnTo>
                  <a:pt x="1524" y="161543"/>
                </a:lnTo>
                <a:lnTo>
                  <a:pt x="12191" y="158495"/>
                </a:lnTo>
                <a:lnTo>
                  <a:pt x="30479" y="149351"/>
                </a:lnTo>
                <a:lnTo>
                  <a:pt x="39624" y="144779"/>
                </a:lnTo>
                <a:lnTo>
                  <a:pt x="42671" y="143255"/>
                </a:lnTo>
                <a:lnTo>
                  <a:pt x="48767" y="140207"/>
                </a:lnTo>
                <a:lnTo>
                  <a:pt x="64007" y="132587"/>
                </a:lnTo>
                <a:lnTo>
                  <a:pt x="79248" y="123443"/>
                </a:lnTo>
                <a:lnTo>
                  <a:pt x="92963" y="112775"/>
                </a:lnTo>
                <a:lnTo>
                  <a:pt x="79248" y="121919"/>
                </a:lnTo>
                <a:lnTo>
                  <a:pt x="64007" y="131063"/>
                </a:lnTo>
                <a:lnTo>
                  <a:pt x="47243" y="138683"/>
                </a:lnTo>
                <a:lnTo>
                  <a:pt x="42671" y="141731"/>
                </a:lnTo>
                <a:lnTo>
                  <a:pt x="41148" y="141731"/>
                </a:lnTo>
                <a:lnTo>
                  <a:pt x="38100" y="143255"/>
                </a:lnTo>
                <a:lnTo>
                  <a:pt x="28955" y="147827"/>
                </a:lnTo>
                <a:lnTo>
                  <a:pt x="12191" y="156971"/>
                </a:lnTo>
                <a:close/>
              </a:path>
              <a:path extrusionOk="0" h="161543" w="170687">
                <a:moveTo>
                  <a:pt x="111251" y="97535"/>
                </a:moveTo>
                <a:lnTo>
                  <a:pt x="105155" y="102107"/>
                </a:lnTo>
                <a:lnTo>
                  <a:pt x="92963" y="112775"/>
                </a:lnTo>
                <a:lnTo>
                  <a:pt x="106679" y="103631"/>
                </a:lnTo>
                <a:lnTo>
                  <a:pt x="112775" y="99059"/>
                </a:lnTo>
                <a:lnTo>
                  <a:pt x="114300" y="96011"/>
                </a:lnTo>
                <a:lnTo>
                  <a:pt x="111251" y="97535"/>
                </a:lnTo>
                <a:close/>
              </a:path>
              <a:path extrusionOk="0" h="161543" w="170687">
                <a:moveTo>
                  <a:pt x="114300" y="96011"/>
                </a:moveTo>
                <a:lnTo>
                  <a:pt x="117348" y="94487"/>
                </a:lnTo>
                <a:lnTo>
                  <a:pt x="128015" y="85343"/>
                </a:lnTo>
                <a:lnTo>
                  <a:pt x="129539" y="85343"/>
                </a:lnTo>
                <a:lnTo>
                  <a:pt x="131063" y="82295"/>
                </a:lnTo>
                <a:lnTo>
                  <a:pt x="132587" y="79247"/>
                </a:lnTo>
                <a:lnTo>
                  <a:pt x="129539" y="80771"/>
                </a:lnTo>
                <a:lnTo>
                  <a:pt x="128015" y="83819"/>
                </a:lnTo>
                <a:lnTo>
                  <a:pt x="117348" y="92963"/>
                </a:lnTo>
                <a:lnTo>
                  <a:pt x="114300" y="9601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8" name="Google Shape;1608;p55"/>
          <p:cNvSpPr/>
          <p:nvPr/>
        </p:nvSpPr>
        <p:spPr>
          <a:xfrm>
            <a:off x="5689091" y="3310127"/>
            <a:ext cx="534923" cy="94487"/>
          </a:xfrm>
          <a:custGeom>
            <a:rect b="b" l="l" r="r" t="t"/>
            <a:pathLst>
              <a:path extrusionOk="0" h="94487" w="534923">
                <a:moveTo>
                  <a:pt x="1524" y="94487"/>
                </a:moveTo>
                <a:lnTo>
                  <a:pt x="18287" y="92963"/>
                </a:lnTo>
                <a:lnTo>
                  <a:pt x="54863" y="92963"/>
                </a:lnTo>
                <a:lnTo>
                  <a:pt x="73151" y="91439"/>
                </a:lnTo>
                <a:lnTo>
                  <a:pt x="109727" y="89915"/>
                </a:lnTo>
                <a:lnTo>
                  <a:pt x="126491" y="88391"/>
                </a:lnTo>
                <a:lnTo>
                  <a:pt x="144779" y="88391"/>
                </a:lnTo>
                <a:lnTo>
                  <a:pt x="178308" y="85343"/>
                </a:lnTo>
                <a:lnTo>
                  <a:pt x="195072" y="82296"/>
                </a:lnTo>
                <a:lnTo>
                  <a:pt x="204215" y="82296"/>
                </a:lnTo>
                <a:lnTo>
                  <a:pt x="211836" y="80772"/>
                </a:lnTo>
                <a:lnTo>
                  <a:pt x="220979" y="80772"/>
                </a:lnTo>
                <a:lnTo>
                  <a:pt x="228600" y="79248"/>
                </a:lnTo>
                <a:lnTo>
                  <a:pt x="245363" y="76200"/>
                </a:lnTo>
                <a:lnTo>
                  <a:pt x="278891" y="71627"/>
                </a:lnTo>
                <a:lnTo>
                  <a:pt x="294131" y="68579"/>
                </a:lnTo>
                <a:lnTo>
                  <a:pt x="309371" y="67055"/>
                </a:lnTo>
                <a:lnTo>
                  <a:pt x="339851" y="60960"/>
                </a:lnTo>
                <a:lnTo>
                  <a:pt x="370331" y="53339"/>
                </a:lnTo>
                <a:lnTo>
                  <a:pt x="377951" y="51815"/>
                </a:lnTo>
                <a:lnTo>
                  <a:pt x="380999" y="50291"/>
                </a:lnTo>
                <a:lnTo>
                  <a:pt x="385571" y="50291"/>
                </a:lnTo>
                <a:lnTo>
                  <a:pt x="400811" y="45719"/>
                </a:lnTo>
                <a:lnTo>
                  <a:pt x="428243" y="38100"/>
                </a:lnTo>
                <a:lnTo>
                  <a:pt x="432815" y="36575"/>
                </a:lnTo>
                <a:lnTo>
                  <a:pt x="435863" y="36575"/>
                </a:lnTo>
                <a:lnTo>
                  <a:pt x="443483" y="33527"/>
                </a:lnTo>
                <a:lnTo>
                  <a:pt x="457199" y="30479"/>
                </a:lnTo>
                <a:lnTo>
                  <a:pt x="470915" y="24384"/>
                </a:lnTo>
                <a:lnTo>
                  <a:pt x="477011" y="22860"/>
                </a:lnTo>
                <a:lnTo>
                  <a:pt x="484631" y="19812"/>
                </a:lnTo>
                <a:lnTo>
                  <a:pt x="512063" y="10667"/>
                </a:lnTo>
                <a:lnTo>
                  <a:pt x="534923" y="1524"/>
                </a:lnTo>
                <a:lnTo>
                  <a:pt x="533399" y="0"/>
                </a:lnTo>
                <a:lnTo>
                  <a:pt x="510539" y="9143"/>
                </a:lnTo>
                <a:lnTo>
                  <a:pt x="484631" y="18287"/>
                </a:lnTo>
                <a:lnTo>
                  <a:pt x="477011" y="21336"/>
                </a:lnTo>
                <a:lnTo>
                  <a:pt x="469391" y="22860"/>
                </a:lnTo>
                <a:lnTo>
                  <a:pt x="457199" y="28955"/>
                </a:lnTo>
                <a:lnTo>
                  <a:pt x="441959" y="32003"/>
                </a:lnTo>
                <a:lnTo>
                  <a:pt x="435863" y="35051"/>
                </a:lnTo>
                <a:lnTo>
                  <a:pt x="431291" y="35051"/>
                </a:lnTo>
                <a:lnTo>
                  <a:pt x="428243" y="36575"/>
                </a:lnTo>
                <a:lnTo>
                  <a:pt x="400811" y="44196"/>
                </a:lnTo>
                <a:lnTo>
                  <a:pt x="385571" y="48767"/>
                </a:lnTo>
                <a:lnTo>
                  <a:pt x="380999" y="48767"/>
                </a:lnTo>
                <a:lnTo>
                  <a:pt x="377951" y="50291"/>
                </a:lnTo>
                <a:lnTo>
                  <a:pt x="370331" y="51815"/>
                </a:lnTo>
                <a:lnTo>
                  <a:pt x="339851" y="59436"/>
                </a:lnTo>
                <a:lnTo>
                  <a:pt x="309371" y="65531"/>
                </a:lnTo>
                <a:lnTo>
                  <a:pt x="294131" y="67055"/>
                </a:lnTo>
                <a:lnTo>
                  <a:pt x="277367" y="70103"/>
                </a:lnTo>
                <a:lnTo>
                  <a:pt x="245363" y="74675"/>
                </a:lnTo>
                <a:lnTo>
                  <a:pt x="228600" y="77724"/>
                </a:lnTo>
                <a:lnTo>
                  <a:pt x="220979" y="77724"/>
                </a:lnTo>
                <a:lnTo>
                  <a:pt x="211836" y="79248"/>
                </a:lnTo>
                <a:lnTo>
                  <a:pt x="204215" y="80772"/>
                </a:lnTo>
                <a:lnTo>
                  <a:pt x="195072" y="80772"/>
                </a:lnTo>
                <a:lnTo>
                  <a:pt x="178308" y="83819"/>
                </a:lnTo>
                <a:lnTo>
                  <a:pt x="144779" y="86867"/>
                </a:lnTo>
                <a:lnTo>
                  <a:pt x="126491" y="86867"/>
                </a:lnTo>
                <a:lnTo>
                  <a:pt x="109727" y="88391"/>
                </a:lnTo>
                <a:lnTo>
                  <a:pt x="73151" y="89915"/>
                </a:lnTo>
                <a:lnTo>
                  <a:pt x="54863" y="91439"/>
                </a:lnTo>
                <a:lnTo>
                  <a:pt x="18287" y="91439"/>
                </a:lnTo>
                <a:lnTo>
                  <a:pt x="0" y="92963"/>
                </a:lnTo>
                <a:lnTo>
                  <a:pt x="1524" y="944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9" name="Google Shape;1609;p55"/>
          <p:cNvSpPr/>
          <p:nvPr/>
        </p:nvSpPr>
        <p:spPr>
          <a:xfrm>
            <a:off x="6222491" y="3122675"/>
            <a:ext cx="190500" cy="188975"/>
          </a:xfrm>
          <a:custGeom>
            <a:rect b="b" l="l" r="r" t="t"/>
            <a:pathLst>
              <a:path extrusionOk="0" h="188975" w="190500">
                <a:moveTo>
                  <a:pt x="1524" y="188975"/>
                </a:moveTo>
                <a:lnTo>
                  <a:pt x="4572" y="187451"/>
                </a:lnTo>
                <a:lnTo>
                  <a:pt x="27431" y="176783"/>
                </a:lnTo>
                <a:lnTo>
                  <a:pt x="36575" y="170687"/>
                </a:lnTo>
                <a:lnTo>
                  <a:pt x="47243" y="166115"/>
                </a:lnTo>
                <a:lnTo>
                  <a:pt x="56387" y="161543"/>
                </a:lnTo>
                <a:lnTo>
                  <a:pt x="62484" y="158495"/>
                </a:lnTo>
                <a:lnTo>
                  <a:pt x="67055" y="155447"/>
                </a:lnTo>
                <a:lnTo>
                  <a:pt x="85343" y="144779"/>
                </a:lnTo>
                <a:lnTo>
                  <a:pt x="92963" y="140207"/>
                </a:lnTo>
                <a:lnTo>
                  <a:pt x="102108" y="134111"/>
                </a:lnTo>
                <a:lnTo>
                  <a:pt x="117348" y="123443"/>
                </a:lnTo>
                <a:lnTo>
                  <a:pt x="131063" y="111251"/>
                </a:lnTo>
                <a:lnTo>
                  <a:pt x="137160" y="105155"/>
                </a:lnTo>
                <a:lnTo>
                  <a:pt x="143255" y="100583"/>
                </a:lnTo>
                <a:lnTo>
                  <a:pt x="153924" y="88391"/>
                </a:lnTo>
                <a:lnTo>
                  <a:pt x="163067" y="76199"/>
                </a:lnTo>
                <a:lnTo>
                  <a:pt x="167639" y="70103"/>
                </a:lnTo>
                <a:lnTo>
                  <a:pt x="170687" y="64007"/>
                </a:lnTo>
                <a:lnTo>
                  <a:pt x="175260" y="57911"/>
                </a:lnTo>
                <a:lnTo>
                  <a:pt x="178308" y="51815"/>
                </a:lnTo>
                <a:lnTo>
                  <a:pt x="179831" y="45719"/>
                </a:lnTo>
                <a:lnTo>
                  <a:pt x="182879" y="39623"/>
                </a:lnTo>
                <a:lnTo>
                  <a:pt x="184403" y="32003"/>
                </a:lnTo>
                <a:lnTo>
                  <a:pt x="185927" y="28955"/>
                </a:lnTo>
                <a:lnTo>
                  <a:pt x="187451" y="25907"/>
                </a:lnTo>
                <a:lnTo>
                  <a:pt x="188975" y="13715"/>
                </a:lnTo>
                <a:lnTo>
                  <a:pt x="190500" y="0"/>
                </a:lnTo>
                <a:lnTo>
                  <a:pt x="188975" y="0"/>
                </a:lnTo>
                <a:lnTo>
                  <a:pt x="187451" y="13715"/>
                </a:lnTo>
                <a:lnTo>
                  <a:pt x="185927" y="25907"/>
                </a:lnTo>
                <a:lnTo>
                  <a:pt x="184403" y="28955"/>
                </a:lnTo>
                <a:lnTo>
                  <a:pt x="182879" y="32003"/>
                </a:lnTo>
                <a:lnTo>
                  <a:pt x="181355" y="38099"/>
                </a:lnTo>
                <a:lnTo>
                  <a:pt x="178308" y="44195"/>
                </a:lnTo>
                <a:lnTo>
                  <a:pt x="176784" y="51815"/>
                </a:lnTo>
                <a:lnTo>
                  <a:pt x="176784" y="50291"/>
                </a:lnTo>
                <a:lnTo>
                  <a:pt x="173736" y="56387"/>
                </a:lnTo>
                <a:lnTo>
                  <a:pt x="170687" y="62483"/>
                </a:lnTo>
                <a:lnTo>
                  <a:pt x="166115" y="68579"/>
                </a:lnTo>
                <a:lnTo>
                  <a:pt x="161543" y="76199"/>
                </a:lnTo>
                <a:lnTo>
                  <a:pt x="152400" y="86867"/>
                </a:lnTo>
                <a:lnTo>
                  <a:pt x="141731" y="99059"/>
                </a:lnTo>
                <a:lnTo>
                  <a:pt x="135636" y="105155"/>
                </a:lnTo>
                <a:lnTo>
                  <a:pt x="129539" y="109727"/>
                </a:lnTo>
                <a:lnTo>
                  <a:pt x="115824" y="121919"/>
                </a:lnTo>
                <a:lnTo>
                  <a:pt x="100584" y="132587"/>
                </a:lnTo>
                <a:lnTo>
                  <a:pt x="92963" y="138683"/>
                </a:lnTo>
                <a:lnTo>
                  <a:pt x="83819" y="143255"/>
                </a:lnTo>
                <a:lnTo>
                  <a:pt x="67055" y="153923"/>
                </a:lnTo>
                <a:lnTo>
                  <a:pt x="60960" y="156971"/>
                </a:lnTo>
                <a:lnTo>
                  <a:pt x="56387" y="160019"/>
                </a:lnTo>
                <a:lnTo>
                  <a:pt x="47243" y="164591"/>
                </a:lnTo>
                <a:lnTo>
                  <a:pt x="36575" y="169163"/>
                </a:lnTo>
                <a:lnTo>
                  <a:pt x="25908" y="175259"/>
                </a:lnTo>
                <a:lnTo>
                  <a:pt x="4572" y="185927"/>
                </a:lnTo>
                <a:lnTo>
                  <a:pt x="0" y="187451"/>
                </a:lnTo>
                <a:lnTo>
                  <a:pt x="1524" y="1889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0" name="Google Shape;1610;p55"/>
          <p:cNvSpPr/>
          <p:nvPr/>
        </p:nvSpPr>
        <p:spPr>
          <a:xfrm>
            <a:off x="6083807" y="3259835"/>
            <a:ext cx="67056" cy="24384"/>
          </a:xfrm>
          <a:custGeom>
            <a:rect b="b" l="l" r="r" t="t"/>
            <a:pathLst>
              <a:path extrusionOk="0" h="24384" w="67056">
                <a:moveTo>
                  <a:pt x="0" y="0"/>
                </a:moveTo>
                <a:lnTo>
                  <a:pt x="0" y="1524"/>
                </a:lnTo>
                <a:lnTo>
                  <a:pt x="65532" y="24384"/>
                </a:lnTo>
                <a:lnTo>
                  <a:pt x="67056" y="228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1" name="Google Shape;1611;p55"/>
          <p:cNvSpPr/>
          <p:nvPr/>
        </p:nvSpPr>
        <p:spPr>
          <a:xfrm>
            <a:off x="6083807" y="3122675"/>
            <a:ext cx="147827" cy="138683"/>
          </a:xfrm>
          <a:custGeom>
            <a:rect b="b" l="l" r="r" t="t"/>
            <a:pathLst>
              <a:path extrusionOk="0" h="138683" w="147827">
                <a:moveTo>
                  <a:pt x="0" y="137159"/>
                </a:moveTo>
                <a:lnTo>
                  <a:pt x="0" y="138683"/>
                </a:lnTo>
                <a:lnTo>
                  <a:pt x="16763" y="131063"/>
                </a:lnTo>
                <a:lnTo>
                  <a:pt x="24384" y="128015"/>
                </a:lnTo>
                <a:lnTo>
                  <a:pt x="33527" y="123443"/>
                </a:lnTo>
                <a:lnTo>
                  <a:pt x="47244" y="115823"/>
                </a:lnTo>
                <a:lnTo>
                  <a:pt x="54863" y="111251"/>
                </a:lnTo>
                <a:lnTo>
                  <a:pt x="62484" y="108203"/>
                </a:lnTo>
                <a:lnTo>
                  <a:pt x="74675" y="99059"/>
                </a:lnTo>
                <a:lnTo>
                  <a:pt x="77724" y="97535"/>
                </a:lnTo>
                <a:lnTo>
                  <a:pt x="80772" y="96011"/>
                </a:lnTo>
                <a:lnTo>
                  <a:pt x="86868" y="91439"/>
                </a:lnTo>
                <a:lnTo>
                  <a:pt x="97536" y="82295"/>
                </a:lnTo>
                <a:lnTo>
                  <a:pt x="102108" y="79247"/>
                </a:lnTo>
                <a:lnTo>
                  <a:pt x="106680" y="74675"/>
                </a:lnTo>
                <a:lnTo>
                  <a:pt x="115824" y="65531"/>
                </a:lnTo>
                <a:lnTo>
                  <a:pt x="118872" y="60959"/>
                </a:lnTo>
                <a:lnTo>
                  <a:pt x="123444" y="56387"/>
                </a:lnTo>
                <a:lnTo>
                  <a:pt x="126492" y="51815"/>
                </a:lnTo>
                <a:lnTo>
                  <a:pt x="129539" y="47243"/>
                </a:lnTo>
                <a:lnTo>
                  <a:pt x="135636" y="38099"/>
                </a:lnTo>
                <a:lnTo>
                  <a:pt x="140208" y="28955"/>
                </a:lnTo>
                <a:lnTo>
                  <a:pt x="143256" y="19811"/>
                </a:lnTo>
                <a:lnTo>
                  <a:pt x="144780" y="13715"/>
                </a:lnTo>
                <a:lnTo>
                  <a:pt x="144780" y="12191"/>
                </a:lnTo>
                <a:lnTo>
                  <a:pt x="146303" y="9143"/>
                </a:lnTo>
                <a:lnTo>
                  <a:pt x="147827" y="0"/>
                </a:lnTo>
                <a:lnTo>
                  <a:pt x="146303" y="0"/>
                </a:lnTo>
                <a:lnTo>
                  <a:pt x="144780" y="9143"/>
                </a:lnTo>
                <a:lnTo>
                  <a:pt x="143256" y="12191"/>
                </a:lnTo>
                <a:lnTo>
                  <a:pt x="143256" y="13715"/>
                </a:lnTo>
                <a:lnTo>
                  <a:pt x="141732" y="19811"/>
                </a:lnTo>
                <a:lnTo>
                  <a:pt x="138684" y="28955"/>
                </a:lnTo>
                <a:lnTo>
                  <a:pt x="134112" y="38099"/>
                </a:lnTo>
                <a:lnTo>
                  <a:pt x="128015" y="47243"/>
                </a:lnTo>
                <a:lnTo>
                  <a:pt x="124968" y="50291"/>
                </a:lnTo>
                <a:lnTo>
                  <a:pt x="121920" y="56387"/>
                </a:lnTo>
                <a:lnTo>
                  <a:pt x="118872" y="59435"/>
                </a:lnTo>
                <a:lnTo>
                  <a:pt x="114300" y="64007"/>
                </a:lnTo>
                <a:lnTo>
                  <a:pt x="106680" y="73151"/>
                </a:lnTo>
                <a:lnTo>
                  <a:pt x="100584" y="77723"/>
                </a:lnTo>
                <a:lnTo>
                  <a:pt x="96012" y="82295"/>
                </a:lnTo>
                <a:lnTo>
                  <a:pt x="85344" y="89915"/>
                </a:lnTo>
                <a:lnTo>
                  <a:pt x="79248" y="94487"/>
                </a:lnTo>
                <a:lnTo>
                  <a:pt x="76200" y="96011"/>
                </a:lnTo>
                <a:lnTo>
                  <a:pt x="73151" y="97535"/>
                </a:lnTo>
                <a:lnTo>
                  <a:pt x="60960" y="106679"/>
                </a:lnTo>
                <a:lnTo>
                  <a:pt x="53339" y="109727"/>
                </a:lnTo>
                <a:lnTo>
                  <a:pt x="47244" y="114299"/>
                </a:lnTo>
                <a:lnTo>
                  <a:pt x="32003" y="121919"/>
                </a:lnTo>
                <a:lnTo>
                  <a:pt x="24384" y="126491"/>
                </a:lnTo>
                <a:lnTo>
                  <a:pt x="16763" y="129539"/>
                </a:lnTo>
                <a:lnTo>
                  <a:pt x="0" y="13715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2" name="Google Shape;1612;p55"/>
          <p:cNvSpPr/>
          <p:nvPr/>
        </p:nvSpPr>
        <p:spPr>
          <a:xfrm>
            <a:off x="6044183" y="3123437"/>
            <a:ext cx="91439" cy="0"/>
          </a:xfrm>
          <a:custGeom>
            <a:rect b="b" l="l" r="r" t="t"/>
            <a:pathLst>
              <a:path extrusionOk="0" h="120000" w="91439">
                <a:moveTo>
                  <a:pt x="0" y="0"/>
                </a:moveTo>
                <a:lnTo>
                  <a:pt x="91439"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3" name="Google Shape;1613;p55"/>
          <p:cNvSpPr/>
          <p:nvPr/>
        </p:nvSpPr>
        <p:spPr>
          <a:xfrm>
            <a:off x="5059679" y="3123437"/>
            <a:ext cx="85344" cy="0"/>
          </a:xfrm>
          <a:custGeom>
            <a:rect b="b" l="l" r="r" t="t"/>
            <a:pathLst>
              <a:path extrusionOk="0" h="120000" w="85344">
                <a:moveTo>
                  <a:pt x="0" y="0"/>
                </a:moveTo>
                <a:lnTo>
                  <a:pt x="8534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4" name="Google Shape;1614;p55"/>
          <p:cNvSpPr/>
          <p:nvPr/>
        </p:nvSpPr>
        <p:spPr>
          <a:xfrm>
            <a:off x="5689091" y="3286632"/>
            <a:ext cx="1524" cy="37846"/>
          </a:xfrm>
          <a:custGeom>
            <a:rect b="b" l="l" r="r" t="t"/>
            <a:pathLst>
              <a:path extrusionOk="0" h="37846" w="1524">
                <a:moveTo>
                  <a:pt x="0" y="37846"/>
                </a:moveTo>
                <a:lnTo>
                  <a:pt x="1524" y="37846"/>
                </a:lnTo>
                <a:lnTo>
                  <a:pt x="1524" y="0"/>
                </a:lnTo>
                <a:lnTo>
                  <a:pt x="0" y="0"/>
                </a:lnTo>
                <a:lnTo>
                  <a:pt x="0" y="3784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5" name="Google Shape;1615;p55"/>
          <p:cNvSpPr/>
          <p:nvPr/>
        </p:nvSpPr>
        <p:spPr>
          <a:xfrm>
            <a:off x="5689091" y="3362832"/>
            <a:ext cx="1524" cy="39370"/>
          </a:xfrm>
          <a:custGeom>
            <a:rect b="b" l="l" r="r" t="t"/>
            <a:pathLst>
              <a:path extrusionOk="0" h="39370" w="1524">
                <a:moveTo>
                  <a:pt x="0" y="39370"/>
                </a:moveTo>
                <a:lnTo>
                  <a:pt x="1524" y="39370"/>
                </a:lnTo>
                <a:lnTo>
                  <a:pt x="1524" y="0"/>
                </a:lnTo>
                <a:lnTo>
                  <a:pt x="0" y="0"/>
                </a:lnTo>
                <a:lnTo>
                  <a:pt x="0" y="3937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6" name="Google Shape;1616;p55"/>
          <p:cNvSpPr/>
          <p:nvPr/>
        </p:nvSpPr>
        <p:spPr>
          <a:xfrm>
            <a:off x="5689091" y="3324732"/>
            <a:ext cx="1524" cy="37846"/>
          </a:xfrm>
          <a:custGeom>
            <a:rect b="b" l="l" r="r" t="t"/>
            <a:pathLst>
              <a:path extrusionOk="0" h="37846" w="1524">
                <a:moveTo>
                  <a:pt x="0" y="37846"/>
                </a:moveTo>
                <a:lnTo>
                  <a:pt x="1524" y="37846"/>
                </a:lnTo>
                <a:lnTo>
                  <a:pt x="1524" y="0"/>
                </a:lnTo>
                <a:lnTo>
                  <a:pt x="0" y="0"/>
                </a:lnTo>
                <a:lnTo>
                  <a:pt x="0" y="3784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7" name="Google Shape;1617;p55"/>
          <p:cNvSpPr/>
          <p:nvPr/>
        </p:nvSpPr>
        <p:spPr>
          <a:xfrm>
            <a:off x="5689091" y="3248532"/>
            <a:ext cx="1524" cy="37846"/>
          </a:xfrm>
          <a:custGeom>
            <a:rect b="b" l="l" r="r" t="t"/>
            <a:pathLst>
              <a:path extrusionOk="0" h="37846" w="1524">
                <a:moveTo>
                  <a:pt x="0" y="37846"/>
                </a:moveTo>
                <a:lnTo>
                  <a:pt x="1524" y="37846"/>
                </a:lnTo>
                <a:lnTo>
                  <a:pt x="1524" y="0"/>
                </a:lnTo>
                <a:lnTo>
                  <a:pt x="0" y="0"/>
                </a:lnTo>
                <a:lnTo>
                  <a:pt x="0" y="3784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8" name="Google Shape;1618;p55"/>
          <p:cNvSpPr/>
          <p:nvPr/>
        </p:nvSpPr>
        <p:spPr>
          <a:xfrm>
            <a:off x="5689091" y="3209543"/>
            <a:ext cx="249936" cy="41148"/>
          </a:xfrm>
          <a:custGeom>
            <a:rect b="b" l="l" r="r" t="t"/>
            <a:pathLst>
              <a:path extrusionOk="0" h="41148" w="249936">
                <a:moveTo>
                  <a:pt x="1524" y="41148"/>
                </a:moveTo>
                <a:lnTo>
                  <a:pt x="18287" y="39624"/>
                </a:lnTo>
                <a:lnTo>
                  <a:pt x="36575" y="39624"/>
                </a:lnTo>
                <a:lnTo>
                  <a:pt x="53339" y="38100"/>
                </a:lnTo>
                <a:lnTo>
                  <a:pt x="70103" y="38100"/>
                </a:lnTo>
                <a:lnTo>
                  <a:pt x="86867" y="36575"/>
                </a:lnTo>
                <a:lnTo>
                  <a:pt x="103631" y="35051"/>
                </a:lnTo>
                <a:lnTo>
                  <a:pt x="118872" y="32003"/>
                </a:lnTo>
                <a:lnTo>
                  <a:pt x="128015" y="30480"/>
                </a:lnTo>
                <a:lnTo>
                  <a:pt x="135636" y="30480"/>
                </a:lnTo>
                <a:lnTo>
                  <a:pt x="150875" y="27432"/>
                </a:lnTo>
                <a:lnTo>
                  <a:pt x="166115" y="24384"/>
                </a:lnTo>
                <a:lnTo>
                  <a:pt x="172212" y="22860"/>
                </a:lnTo>
                <a:lnTo>
                  <a:pt x="179831" y="21336"/>
                </a:lnTo>
                <a:lnTo>
                  <a:pt x="187451" y="19812"/>
                </a:lnTo>
                <a:lnTo>
                  <a:pt x="195072" y="18287"/>
                </a:lnTo>
                <a:lnTo>
                  <a:pt x="208787" y="13715"/>
                </a:lnTo>
                <a:lnTo>
                  <a:pt x="224027" y="10668"/>
                </a:lnTo>
                <a:lnTo>
                  <a:pt x="236220" y="6096"/>
                </a:lnTo>
                <a:lnTo>
                  <a:pt x="249936" y="1524"/>
                </a:lnTo>
                <a:lnTo>
                  <a:pt x="249936" y="0"/>
                </a:lnTo>
                <a:lnTo>
                  <a:pt x="236220" y="4572"/>
                </a:lnTo>
                <a:lnTo>
                  <a:pt x="222503" y="9144"/>
                </a:lnTo>
                <a:lnTo>
                  <a:pt x="208787" y="12191"/>
                </a:lnTo>
                <a:lnTo>
                  <a:pt x="195072" y="16763"/>
                </a:lnTo>
                <a:lnTo>
                  <a:pt x="187451" y="18287"/>
                </a:lnTo>
                <a:lnTo>
                  <a:pt x="179831" y="19812"/>
                </a:lnTo>
                <a:lnTo>
                  <a:pt x="172212" y="21336"/>
                </a:lnTo>
                <a:lnTo>
                  <a:pt x="166115" y="22860"/>
                </a:lnTo>
                <a:lnTo>
                  <a:pt x="150875" y="25908"/>
                </a:lnTo>
                <a:lnTo>
                  <a:pt x="135636" y="28956"/>
                </a:lnTo>
                <a:lnTo>
                  <a:pt x="126491" y="28956"/>
                </a:lnTo>
                <a:lnTo>
                  <a:pt x="118872" y="30480"/>
                </a:lnTo>
                <a:lnTo>
                  <a:pt x="103631" y="33527"/>
                </a:lnTo>
                <a:lnTo>
                  <a:pt x="86867" y="35051"/>
                </a:lnTo>
                <a:lnTo>
                  <a:pt x="70103" y="36575"/>
                </a:lnTo>
                <a:lnTo>
                  <a:pt x="53339" y="36575"/>
                </a:lnTo>
                <a:lnTo>
                  <a:pt x="36575" y="38100"/>
                </a:lnTo>
                <a:lnTo>
                  <a:pt x="18287" y="38100"/>
                </a:lnTo>
                <a:lnTo>
                  <a:pt x="0" y="39624"/>
                </a:lnTo>
                <a:lnTo>
                  <a:pt x="1524" y="4114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9" name="Google Shape;1619;p55"/>
          <p:cNvSpPr/>
          <p:nvPr/>
        </p:nvSpPr>
        <p:spPr>
          <a:xfrm>
            <a:off x="5939027" y="3209543"/>
            <a:ext cx="70103" cy="25908"/>
          </a:xfrm>
          <a:custGeom>
            <a:rect b="b" l="l" r="r" t="t"/>
            <a:pathLst>
              <a:path extrusionOk="0" h="25908" w="70103">
                <a:moveTo>
                  <a:pt x="70103" y="25908"/>
                </a:moveTo>
                <a:lnTo>
                  <a:pt x="70103" y="24384"/>
                </a:lnTo>
                <a:lnTo>
                  <a:pt x="0" y="0"/>
                </a:lnTo>
                <a:lnTo>
                  <a:pt x="0" y="1524"/>
                </a:lnTo>
                <a:lnTo>
                  <a:pt x="70103" y="2590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0" name="Google Shape;1620;p55"/>
          <p:cNvSpPr/>
          <p:nvPr/>
        </p:nvSpPr>
        <p:spPr>
          <a:xfrm>
            <a:off x="6231635" y="3123437"/>
            <a:ext cx="85344" cy="0"/>
          </a:xfrm>
          <a:custGeom>
            <a:rect b="b" l="l" r="r" t="t"/>
            <a:pathLst>
              <a:path extrusionOk="0" h="120000" w="85344">
                <a:moveTo>
                  <a:pt x="0" y="0"/>
                </a:moveTo>
                <a:lnTo>
                  <a:pt x="8534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1" name="Google Shape;1621;p55"/>
          <p:cNvSpPr/>
          <p:nvPr/>
        </p:nvSpPr>
        <p:spPr>
          <a:xfrm>
            <a:off x="5175503" y="3320795"/>
            <a:ext cx="512063" cy="83820"/>
          </a:xfrm>
          <a:custGeom>
            <a:rect b="b" l="l" r="r" t="t"/>
            <a:pathLst>
              <a:path extrusionOk="0" h="83820" w="512063">
                <a:moveTo>
                  <a:pt x="0" y="0"/>
                </a:moveTo>
                <a:lnTo>
                  <a:pt x="0" y="1524"/>
                </a:lnTo>
                <a:lnTo>
                  <a:pt x="25908" y="10668"/>
                </a:lnTo>
                <a:lnTo>
                  <a:pt x="53339" y="19812"/>
                </a:lnTo>
                <a:lnTo>
                  <a:pt x="80772" y="27432"/>
                </a:lnTo>
                <a:lnTo>
                  <a:pt x="109727" y="36575"/>
                </a:lnTo>
                <a:lnTo>
                  <a:pt x="138684" y="42672"/>
                </a:lnTo>
                <a:lnTo>
                  <a:pt x="167639" y="50292"/>
                </a:lnTo>
                <a:lnTo>
                  <a:pt x="198120" y="56387"/>
                </a:lnTo>
                <a:lnTo>
                  <a:pt x="230123" y="62484"/>
                </a:lnTo>
                <a:lnTo>
                  <a:pt x="262127" y="67056"/>
                </a:lnTo>
                <a:lnTo>
                  <a:pt x="295655" y="71628"/>
                </a:lnTo>
                <a:lnTo>
                  <a:pt x="330707" y="74675"/>
                </a:lnTo>
                <a:lnTo>
                  <a:pt x="364235" y="77724"/>
                </a:lnTo>
                <a:lnTo>
                  <a:pt x="400811" y="79248"/>
                </a:lnTo>
                <a:lnTo>
                  <a:pt x="435863" y="82296"/>
                </a:lnTo>
                <a:lnTo>
                  <a:pt x="473963" y="82296"/>
                </a:lnTo>
                <a:lnTo>
                  <a:pt x="512063" y="83820"/>
                </a:lnTo>
                <a:lnTo>
                  <a:pt x="512063" y="82296"/>
                </a:lnTo>
                <a:lnTo>
                  <a:pt x="473963" y="80772"/>
                </a:lnTo>
                <a:lnTo>
                  <a:pt x="435863" y="80772"/>
                </a:lnTo>
                <a:lnTo>
                  <a:pt x="400811" y="77724"/>
                </a:lnTo>
                <a:lnTo>
                  <a:pt x="365759" y="76200"/>
                </a:lnTo>
                <a:lnTo>
                  <a:pt x="330707" y="73151"/>
                </a:lnTo>
                <a:lnTo>
                  <a:pt x="295655" y="68580"/>
                </a:lnTo>
                <a:lnTo>
                  <a:pt x="263651" y="65532"/>
                </a:lnTo>
                <a:lnTo>
                  <a:pt x="231647" y="60960"/>
                </a:lnTo>
                <a:lnTo>
                  <a:pt x="198120" y="54863"/>
                </a:lnTo>
                <a:lnTo>
                  <a:pt x="167639" y="48768"/>
                </a:lnTo>
                <a:lnTo>
                  <a:pt x="138684" y="41148"/>
                </a:lnTo>
                <a:lnTo>
                  <a:pt x="109727" y="35051"/>
                </a:lnTo>
                <a:lnTo>
                  <a:pt x="80772" y="25908"/>
                </a:lnTo>
                <a:lnTo>
                  <a:pt x="53339" y="18287"/>
                </a:lnTo>
                <a:lnTo>
                  <a:pt x="25908" y="914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2" name="Google Shape;1622;p55"/>
          <p:cNvSpPr/>
          <p:nvPr/>
        </p:nvSpPr>
        <p:spPr>
          <a:xfrm>
            <a:off x="5058155" y="2955035"/>
            <a:ext cx="161544" cy="167639"/>
          </a:xfrm>
          <a:custGeom>
            <a:rect b="b" l="l" r="r" t="t"/>
            <a:pathLst>
              <a:path extrusionOk="0" h="167639" w="161544">
                <a:moveTo>
                  <a:pt x="47244" y="71627"/>
                </a:moveTo>
                <a:lnTo>
                  <a:pt x="56387" y="64007"/>
                </a:lnTo>
                <a:lnTo>
                  <a:pt x="65532" y="54863"/>
                </a:lnTo>
                <a:lnTo>
                  <a:pt x="77724" y="47243"/>
                </a:lnTo>
                <a:lnTo>
                  <a:pt x="88391" y="39623"/>
                </a:lnTo>
                <a:lnTo>
                  <a:pt x="102108" y="30479"/>
                </a:lnTo>
                <a:lnTo>
                  <a:pt x="115824" y="22859"/>
                </a:lnTo>
                <a:lnTo>
                  <a:pt x="129539" y="15239"/>
                </a:lnTo>
                <a:lnTo>
                  <a:pt x="144779" y="9143"/>
                </a:lnTo>
                <a:lnTo>
                  <a:pt x="161544" y="1523"/>
                </a:lnTo>
                <a:lnTo>
                  <a:pt x="161544" y="0"/>
                </a:lnTo>
                <a:lnTo>
                  <a:pt x="144779" y="7619"/>
                </a:lnTo>
                <a:lnTo>
                  <a:pt x="129539" y="13715"/>
                </a:lnTo>
                <a:lnTo>
                  <a:pt x="114300" y="21335"/>
                </a:lnTo>
                <a:lnTo>
                  <a:pt x="100584" y="30479"/>
                </a:lnTo>
                <a:lnTo>
                  <a:pt x="88391" y="38100"/>
                </a:lnTo>
                <a:lnTo>
                  <a:pt x="76200" y="45719"/>
                </a:lnTo>
                <a:lnTo>
                  <a:pt x="65532" y="53339"/>
                </a:lnTo>
                <a:lnTo>
                  <a:pt x="54863" y="62483"/>
                </a:lnTo>
                <a:lnTo>
                  <a:pt x="45720" y="70103"/>
                </a:lnTo>
                <a:lnTo>
                  <a:pt x="38100" y="79247"/>
                </a:lnTo>
                <a:lnTo>
                  <a:pt x="30479" y="88391"/>
                </a:lnTo>
                <a:lnTo>
                  <a:pt x="38100" y="80771"/>
                </a:lnTo>
                <a:lnTo>
                  <a:pt x="47244" y="71627"/>
                </a:lnTo>
                <a:close/>
              </a:path>
              <a:path extrusionOk="0" h="167639" w="161544">
                <a:moveTo>
                  <a:pt x="0" y="167639"/>
                </a:moveTo>
                <a:lnTo>
                  <a:pt x="1524" y="167639"/>
                </a:lnTo>
                <a:lnTo>
                  <a:pt x="3048" y="155447"/>
                </a:lnTo>
                <a:lnTo>
                  <a:pt x="3048" y="153923"/>
                </a:lnTo>
                <a:lnTo>
                  <a:pt x="7620" y="135635"/>
                </a:lnTo>
                <a:lnTo>
                  <a:pt x="9144" y="124967"/>
                </a:lnTo>
                <a:lnTo>
                  <a:pt x="13715" y="115823"/>
                </a:lnTo>
                <a:lnTo>
                  <a:pt x="18287" y="106679"/>
                </a:lnTo>
                <a:lnTo>
                  <a:pt x="24384" y="97535"/>
                </a:lnTo>
                <a:lnTo>
                  <a:pt x="30479" y="88391"/>
                </a:lnTo>
                <a:lnTo>
                  <a:pt x="22860" y="97535"/>
                </a:lnTo>
                <a:lnTo>
                  <a:pt x="16763" y="106679"/>
                </a:lnTo>
                <a:lnTo>
                  <a:pt x="12191" y="115823"/>
                </a:lnTo>
                <a:lnTo>
                  <a:pt x="7620" y="124967"/>
                </a:lnTo>
                <a:lnTo>
                  <a:pt x="6096" y="134111"/>
                </a:lnTo>
                <a:lnTo>
                  <a:pt x="1524" y="153923"/>
                </a:lnTo>
                <a:lnTo>
                  <a:pt x="1524" y="155447"/>
                </a:lnTo>
                <a:lnTo>
                  <a:pt x="0" y="16763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3" name="Google Shape;1623;p55"/>
          <p:cNvSpPr/>
          <p:nvPr/>
        </p:nvSpPr>
        <p:spPr>
          <a:xfrm>
            <a:off x="4966715" y="2933699"/>
            <a:ext cx="190500" cy="188975"/>
          </a:xfrm>
          <a:custGeom>
            <a:rect b="b" l="l" r="r" t="t"/>
            <a:pathLst>
              <a:path extrusionOk="0" h="188975" w="190500">
                <a:moveTo>
                  <a:pt x="3048" y="176783"/>
                </a:moveTo>
                <a:lnTo>
                  <a:pt x="3048" y="175259"/>
                </a:lnTo>
                <a:lnTo>
                  <a:pt x="4572" y="166115"/>
                </a:lnTo>
                <a:lnTo>
                  <a:pt x="6096" y="156971"/>
                </a:lnTo>
                <a:lnTo>
                  <a:pt x="9143" y="144779"/>
                </a:lnTo>
                <a:lnTo>
                  <a:pt x="4572" y="156971"/>
                </a:lnTo>
                <a:lnTo>
                  <a:pt x="3048" y="166115"/>
                </a:lnTo>
                <a:lnTo>
                  <a:pt x="1524" y="175259"/>
                </a:lnTo>
                <a:lnTo>
                  <a:pt x="1524" y="176783"/>
                </a:lnTo>
                <a:lnTo>
                  <a:pt x="0" y="188975"/>
                </a:lnTo>
                <a:lnTo>
                  <a:pt x="1524" y="188975"/>
                </a:lnTo>
                <a:lnTo>
                  <a:pt x="3048" y="176783"/>
                </a:lnTo>
                <a:close/>
              </a:path>
              <a:path extrusionOk="0" h="188975" w="190500">
                <a:moveTo>
                  <a:pt x="13715" y="134112"/>
                </a:moveTo>
                <a:lnTo>
                  <a:pt x="9143" y="144779"/>
                </a:lnTo>
                <a:lnTo>
                  <a:pt x="15239" y="134112"/>
                </a:lnTo>
                <a:lnTo>
                  <a:pt x="19812" y="123443"/>
                </a:lnTo>
                <a:lnTo>
                  <a:pt x="27431" y="112775"/>
                </a:lnTo>
                <a:lnTo>
                  <a:pt x="35051" y="102107"/>
                </a:lnTo>
                <a:lnTo>
                  <a:pt x="44196" y="91439"/>
                </a:lnTo>
                <a:lnTo>
                  <a:pt x="53339" y="82295"/>
                </a:lnTo>
                <a:lnTo>
                  <a:pt x="65531" y="73151"/>
                </a:lnTo>
                <a:lnTo>
                  <a:pt x="76200" y="62483"/>
                </a:lnTo>
                <a:lnTo>
                  <a:pt x="89915" y="53339"/>
                </a:lnTo>
                <a:lnTo>
                  <a:pt x="103631" y="44195"/>
                </a:lnTo>
                <a:lnTo>
                  <a:pt x="118872" y="35051"/>
                </a:lnTo>
                <a:lnTo>
                  <a:pt x="135636" y="25907"/>
                </a:lnTo>
                <a:lnTo>
                  <a:pt x="152400" y="16763"/>
                </a:lnTo>
                <a:lnTo>
                  <a:pt x="170687" y="9143"/>
                </a:lnTo>
                <a:lnTo>
                  <a:pt x="190500" y="1524"/>
                </a:lnTo>
                <a:lnTo>
                  <a:pt x="188975" y="0"/>
                </a:lnTo>
                <a:lnTo>
                  <a:pt x="170687" y="7619"/>
                </a:lnTo>
                <a:lnTo>
                  <a:pt x="152400" y="15239"/>
                </a:lnTo>
                <a:lnTo>
                  <a:pt x="134112" y="24383"/>
                </a:lnTo>
                <a:lnTo>
                  <a:pt x="118872" y="33527"/>
                </a:lnTo>
                <a:lnTo>
                  <a:pt x="103631" y="42671"/>
                </a:lnTo>
                <a:lnTo>
                  <a:pt x="88391" y="51815"/>
                </a:lnTo>
                <a:lnTo>
                  <a:pt x="76200" y="60959"/>
                </a:lnTo>
                <a:lnTo>
                  <a:pt x="64008" y="71627"/>
                </a:lnTo>
                <a:lnTo>
                  <a:pt x="53339" y="80771"/>
                </a:lnTo>
                <a:lnTo>
                  <a:pt x="42672" y="91439"/>
                </a:lnTo>
                <a:lnTo>
                  <a:pt x="33527" y="100583"/>
                </a:lnTo>
                <a:lnTo>
                  <a:pt x="25908" y="112775"/>
                </a:lnTo>
                <a:lnTo>
                  <a:pt x="18287" y="121919"/>
                </a:lnTo>
                <a:lnTo>
                  <a:pt x="13715" y="1341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4" name="Google Shape;1624;p55"/>
          <p:cNvSpPr/>
          <p:nvPr/>
        </p:nvSpPr>
        <p:spPr>
          <a:xfrm>
            <a:off x="5219699" y="2872739"/>
            <a:ext cx="470915" cy="83819"/>
          </a:xfrm>
          <a:custGeom>
            <a:rect b="b" l="l" r="r" t="t"/>
            <a:pathLst>
              <a:path extrusionOk="0" h="83819" w="470915">
                <a:moveTo>
                  <a:pt x="0" y="82296"/>
                </a:moveTo>
                <a:lnTo>
                  <a:pt x="0" y="83819"/>
                </a:lnTo>
                <a:lnTo>
                  <a:pt x="10667" y="79248"/>
                </a:lnTo>
                <a:lnTo>
                  <a:pt x="22859" y="74675"/>
                </a:lnTo>
                <a:lnTo>
                  <a:pt x="60959" y="60960"/>
                </a:lnTo>
                <a:lnTo>
                  <a:pt x="82295" y="53339"/>
                </a:lnTo>
                <a:lnTo>
                  <a:pt x="105155" y="47243"/>
                </a:lnTo>
                <a:lnTo>
                  <a:pt x="128015" y="41148"/>
                </a:lnTo>
                <a:lnTo>
                  <a:pt x="150875" y="35051"/>
                </a:lnTo>
                <a:lnTo>
                  <a:pt x="175259" y="28955"/>
                </a:lnTo>
                <a:lnTo>
                  <a:pt x="199643" y="24384"/>
                </a:lnTo>
                <a:lnTo>
                  <a:pt x="224027" y="19812"/>
                </a:lnTo>
                <a:lnTo>
                  <a:pt x="249935" y="16763"/>
                </a:lnTo>
                <a:lnTo>
                  <a:pt x="275843" y="13715"/>
                </a:lnTo>
                <a:lnTo>
                  <a:pt x="301751" y="10667"/>
                </a:lnTo>
                <a:lnTo>
                  <a:pt x="329183" y="7619"/>
                </a:lnTo>
                <a:lnTo>
                  <a:pt x="356615" y="6096"/>
                </a:lnTo>
                <a:lnTo>
                  <a:pt x="384047" y="4572"/>
                </a:lnTo>
                <a:lnTo>
                  <a:pt x="411479" y="3048"/>
                </a:lnTo>
                <a:lnTo>
                  <a:pt x="440435" y="1524"/>
                </a:lnTo>
                <a:lnTo>
                  <a:pt x="470915" y="1524"/>
                </a:lnTo>
                <a:lnTo>
                  <a:pt x="470915" y="0"/>
                </a:lnTo>
                <a:lnTo>
                  <a:pt x="440435" y="0"/>
                </a:lnTo>
                <a:lnTo>
                  <a:pt x="411479" y="1524"/>
                </a:lnTo>
                <a:lnTo>
                  <a:pt x="384047" y="1524"/>
                </a:lnTo>
                <a:lnTo>
                  <a:pt x="356615" y="4572"/>
                </a:lnTo>
                <a:lnTo>
                  <a:pt x="329183" y="6096"/>
                </a:lnTo>
                <a:lnTo>
                  <a:pt x="301751" y="9143"/>
                </a:lnTo>
                <a:lnTo>
                  <a:pt x="275843" y="12191"/>
                </a:lnTo>
                <a:lnTo>
                  <a:pt x="249935" y="15239"/>
                </a:lnTo>
                <a:lnTo>
                  <a:pt x="224027" y="18287"/>
                </a:lnTo>
                <a:lnTo>
                  <a:pt x="199643" y="22860"/>
                </a:lnTo>
                <a:lnTo>
                  <a:pt x="173735" y="27431"/>
                </a:lnTo>
                <a:lnTo>
                  <a:pt x="150875" y="33527"/>
                </a:lnTo>
                <a:lnTo>
                  <a:pt x="126491" y="39624"/>
                </a:lnTo>
                <a:lnTo>
                  <a:pt x="103631" y="45719"/>
                </a:lnTo>
                <a:lnTo>
                  <a:pt x="82295" y="51815"/>
                </a:lnTo>
                <a:lnTo>
                  <a:pt x="59435" y="59436"/>
                </a:lnTo>
                <a:lnTo>
                  <a:pt x="22859" y="73151"/>
                </a:lnTo>
                <a:lnTo>
                  <a:pt x="10667" y="77724"/>
                </a:lnTo>
                <a:lnTo>
                  <a:pt x="0" y="822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5" name="Google Shape;1625;p55"/>
          <p:cNvSpPr/>
          <p:nvPr/>
        </p:nvSpPr>
        <p:spPr>
          <a:xfrm>
            <a:off x="5155691" y="2933699"/>
            <a:ext cx="64008" cy="22859"/>
          </a:xfrm>
          <a:custGeom>
            <a:rect b="b" l="l" r="r" t="t"/>
            <a:pathLst>
              <a:path extrusionOk="0" h="22859" w="64008">
                <a:moveTo>
                  <a:pt x="1524" y="0"/>
                </a:moveTo>
                <a:lnTo>
                  <a:pt x="0" y="1524"/>
                </a:lnTo>
                <a:lnTo>
                  <a:pt x="64008" y="22859"/>
                </a:lnTo>
                <a:lnTo>
                  <a:pt x="64008" y="21336"/>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6" name="Google Shape;1626;p55"/>
          <p:cNvSpPr/>
          <p:nvPr/>
        </p:nvSpPr>
        <p:spPr>
          <a:xfrm>
            <a:off x="5155691" y="2840735"/>
            <a:ext cx="534923" cy="94487"/>
          </a:xfrm>
          <a:custGeom>
            <a:rect b="b" l="l" r="r" t="t"/>
            <a:pathLst>
              <a:path extrusionOk="0" h="94487" w="534923">
                <a:moveTo>
                  <a:pt x="1524" y="94487"/>
                </a:moveTo>
                <a:lnTo>
                  <a:pt x="12191" y="88391"/>
                </a:lnTo>
                <a:lnTo>
                  <a:pt x="54863" y="71627"/>
                </a:lnTo>
                <a:lnTo>
                  <a:pt x="79248" y="64007"/>
                </a:lnTo>
                <a:lnTo>
                  <a:pt x="105155" y="56387"/>
                </a:lnTo>
                <a:lnTo>
                  <a:pt x="131063" y="48767"/>
                </a:lnTo>
                <a:lnTo>
                  <a:pt x="158496" y="41147"/>
                </a:lnTo>
                <a:lnTo>
                  <a:pt x="184403" y="35051"/>
                </a:lnTo>
                <a:lnTo>
                  <a:pt x="211836" y="30479"/>
                </a:lnTo>
                <a:lnTo>
                  <a:pt x="240791" y="24383"/>
                </a:lnTo>
                <a:lnTo>
                  <a:pt x="269747" y="19811"/>
                </a:lnTo>
                <a:lnTo>
                  <a:pt x="298703" y="16763"/>
                </a:lnTo>
                <a:lnTo>
                  <a:pt x="329183" y="12191"/>
                </a:lnTo>
                <a:lnTo>
                  <a:pt x="358139" y="9143"/>
                </a:lnTo>
                <a:lnTo>
                  <a:pt x="390143" y="7619"/>
                </a:lnTo>
                <a:lnTo>
                  <a:pt x="420623" y="4571"/>
                </a:lnTo>
                <a:lnTo>
                  <a:pt x="452627" y="3047"/>
                </a:lnTo>
                <a:lnTo>
                  <a:pt x="534923" y="3047"/>
                </a:lnTo>
                <a:lnTo>
                  <a:pt x="534923" y="0"/>
                </a:lnTo>
                <a:lnTo>
                  <a:pt x="518159" y="0"/>
                </a:lnTo>
                <a:lnTo>
                  <a:pt x="484631" y="1523"/>
                </a:lnTo>
                <a:lnTo>
                  <a:pt x="452627" y="1523"/>
                </a:lnTo>
                <a:lnTo>
                  <a:pt x="420623" y="3047"/>
                </a:lnTo>
                <a:lnTo>
                  <a:pt x="390143" y="6095"/>
                </a:lnTo>
                <a:lnTo>
                  <a:pt x="358139" y="7619"/>
                </a:lnTo>
                <a:lnTo>
                  <a:pt x="329183" y="10667"/>
                </a:lnTo>
                <a:lnTo>
                  <a:pt x="298703" y="15239"/>
                </a:lnTo>
                <a:lnTo>
                  <a:pt x="269747" y="18287"/>
                </a:lnTo>
                <a:lnTo>
                  <a:pt x="240791" y="22859"/>
                </a:lnTo>
                <a:lnTo>
                  <a:pt x="211836" y="28955"/>
                </a:lnTo>
                <a:lnTo>
                  <a:pt x="184403" y="33527"/>
                </a:lnTo>
                <a:lnTo>
                  <a:pt x="158496" y="39623"/>
                </a:lnTo>
                <a:lnTo>
                  <a:pt x="131063" y="47243"/>
                </a:lnTo>
                <a:lnTo>
                  <a:pt x="105155" y="54863"/>
                </a:lnTo>
                <a:lnTo>
                  <a:pt x="79248" y="62483"/>
                </a:lnTo>
                <a:lnTo>
                  <a:pt x="54863" y="70103"/>
                </a:lnTo>
                <a:lnTo>
                  <a:pt x="12191" y="86867"/>
                </a:lnTo>
                <a:lnTo>
                  <a:pt x="0" y="92963"/>
                </a:lnTo>
                <a:lnTo>
                  <a:pt x="1524" y="944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7" name="Google Shape;1627;p55"/>
          <p:cNvSpPr/>
          <p:nvPr/>
        </p:nvSpPr>
        <p:spPr>
          <a:xfrm>
            <a:off x="5237987" y="2999231"/>
            <a:ext cx="108203" cy="123444"/>
          </a:xfrm>
          <a:custGeom>
            <a:rect b="b" l="l" r="r" t="t"/>
            <a:pathLst>
              <a:path extrusionOk="0" h="123444" w="108203">
                <a:moveTo>
                  <a:pt x="1524" y="123444"/>
                </a:moveTo>
                <a:lnTo>
                  <a:pt x="1524" y="109727"/>
                </a:lnTo>
                <a:lnTo>
                  <a:pt x="3047" y="100584"/>
                </a:lnTo>
                <a:lnTo>
                  <a:pt x="6095" y="91439"/>
                </a:lnTo>
                <a:lnTo>
                  <a:pt x="9143" y="77724"/>
                </a:lnTo>
                <a:lnTo>
                  <a:pt x="9143" y="79248"/>
                </a:lnTo>
                <a:lnTo>
                  <a:pt x="16763" y="67056"/>
                </a:lnTo>
                <a:lnTo>
                  <a:pt x="25907" y="54863"/>
                </a:lnTo>
                <a:lnTo>
                  <a:pt x="38100" y="42672"/>
                </a:lnTo>
                <a:lnTo>
                  <a:pt x="51815" y="32004"/>
                </a:lnTo>
                <a:lnTo>
                  <a:pt x="68579" y="21336"/>
                </a:lnTo>
                <a:lnTo>
                  <a:pt x="86867" y="10668"/>
                </a:lnTo>
                <a:lnTo>
                  <a:pt x="108203" y="1524"/>
                </a:lnTo>
                <a:lnTo>
                  <a:pt x="106679" y="0"/>
                </a:lnTo>
                <a:lnTo>
                  <a:pt x="85343" y="10668"/>
                </a:lnTo>
                <a:lnTo>
                  <a:pt x="67055" y="19812"/>
                </a:lnTo>
                <a:lnTo>
                  <a:pt x="51815" y="30480"/>
                </a:lnTo>
                <a:lnTo>
                  <a:pt x="36575" y="42672"/>
                </a:lnTo>
                <a:lnTo>
                  <a:pt x="25907" y="53339"/>
                </a:lnTo>
                <a:lnTo>
                  <a:pt x="24383" y="53339"/>
                </a:lnTo>
                <a:lnTo>
                  <a:pt x="15239" y="65532"/>
                </a:lnTo>
                <a:lnTo>
                  <a:pt x="7619" y="77724"/>
                </a:lnTo>
                <a:lnTo>
                  <a:pt x="4571" y="91439"/>
                </a:lnTo>
                <a:lnTo>
                  <a:pt x="1524" y="99060"/>
                </a:lnTo>
                <a:lnTo>
                  <a:pt x="1524" y="100584"/>
                </a:lnTo>
                <a:lnTo>
                  <a:pt x="0" y="109727"/>
                </a:lnTo>
                <a:lnTo>
                  <a:pt x="0" y="117348"/>
                </a:lnTo>
                <a:lnTo>
                  <a:pt x="1524" y="123444"/>
                </a:lnTo>
                <a:close/>
              </a:path>
              <a:path extrusionOk="0" h="123444" w="108203">
                <a:moveTo>
                  <a:pt x="1524" y="117348"/>
                </a:moveTo>
                <a:lnTo>
                  <a:pt x="1524" y="123444"/>
                </a:lnTo>
                <a:lnTo>
                  <a:pt x="3047" y="123444"/>
                </a:lnTo>
                <a:lnTo>
                  <a:pt x="1524" y="115824"/>
                </a:lnTo>
                <a:lnTo>
                  <a:pt x="1524" y="11734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8" name="Google Shape;1628;p55"/>
          <p:cNvSpPr/>
          <p:nvPr/>
        </p:nvSpPr>
        <p:spPr>
          <a:xfrm>
            <a:off x="5146547" y="2976371"/>
            <a:ext cx="135636" cy="146304"/>
          </a:xfrm>
          <a:custGeom>
            <a:rect b="b" l="l" r="r" t="t"/>
            <a:pathLst>
              <a:path extrusionOk="0" h="146304" w="135636">
                <a:moveTo>
                  <a:pt x="1524" y="140208"/>
                </a:moveTo>
                <a:lnTo>
                  <a:pt x="1524" y="132587"/>
                </a:lnTo>
                <a:lnTo>
                  <a:pt x="3048" y="123444"/>
                </a:lnTo>
                <a:lnTo>
                  <a:pt x="6096" y="114300"/>
                </a:lnTo>
                <a:lnTo>
                  <a:pt x="7620" y="105156"/>
                </a:lnTo>
                <a:lnTo>
                  <a:pt x="10668" y="97536"/>
                </a:lnTo>
                <a:lnTo>
                  <a:pt x="19812" y="82296"/>
                </a:lnTo>
                <a:lnTo>
                  <a:pt x="32004" y="68580"/>
                </a:lnTo>
                <a:lnTo>
                  <a:pt x="38100" y="60960"/>
                </a:lnTo>
                <a:lnTo>
                  <a:pt x="47244" y="53340"/>
                </a:lnTo>
                <a:lnTo>
                  <a:pt x="54864" y="47244"/>
                </a:lnTo>
                <a:lnTo>
                  <a:pt x="64008" y="39624"/>
                </a:lnTo>
                <a:lnTo>
                  <a:pt x="74676" y="33528"/>
                </a:lnTo>
                <a:lnTo>
                  <a:pt x="85344" y="27432"/>
                </a:lnTo>
                <a:lnTo>
                  <a:pt x="108204" y="13716"/>
                </a:lnTo>
                <a:lnTo>
                  <a:pt x="121920" y="7620"/>
                </a:lnTo>
                <a:lnTo>
                  <a:pt x="135636" y="1524"/>
                </a:lnTo>
                <a:lnTo>
                  <a:pt x="135636" y="0"/>
                </a:lnTo>
                <a:lnTo>
                  <a:pt x="120396" y="6096"/>
                </a:lnTo>
                <a:lnTo>
                  <a:pt x="108204" y="12192"/>
                </a:lnTo>
                <a:lnTo>
                  <a:pt x="83820" y="25908"/>
                </a:lnTo>
                <a:lnTo>
                  <a:pt x="73152" y="32004"/>
                </a:lnTo>
                <a:lnTo>
                  <a:pt x="64008" y="38100"/>
                </a:lnTo>
                <a:lnTo>
                  <a:pt x="54864" y="45720"/>
                </a:lnTo>
                <a:lnTo>
                  <a:pt x="45720" y="51816"/>
                </a:lnTo>
                <a:lnTo>
                  <a:pt x="38100" y="59436"/>
                </a:lnTo>
                <a:lnTo>
                  <a:pt x="30480" y="67056"/>
                </a:lnTo>
                <a:lnTo>
                  <a:pt x="18287" y="82296"/>
                </a:lnTo>
                <a:lnTo>
                  <a:pt x="9144" y="97536"/>
                </a:lnTo>
                <a:lnTo>
                  <a:pt x="6096" y="105156"/>
                </a:lnTo>
                <a:lnTo>
                  <a:pt x="4572" y="112775"/>
                </a:lnTo>
                <a:lnTo>
                  <a:pt x="1524" y="123444"/>
                </a:lnTo>
                <a:lnTo>
                  <a:pt x="0" y="132587"/>
                </a:lnTo>
                <a:lnTo>
                  <a:pt x="0" y="146304"/>
                </a:lnTo>
                <a:lnTo>
                  <a:pt x="1524" y="146304"/>
                </a:lnTo>
                <a:lnTo>
                  <a:pt x="1524" y="14020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9" name="Google Shape;1629;p55"/>
          <p:cNvSpPr/>
          <p:nvPr/>
        </p:nvSpPr>
        <p:spPr>
          <a:xfrm>
            <a:off x="5344667" y="2999231"/>
            <a:ext cx="65531" cy="24384"/>
          </a:xfrm>
          <a:custGeom>
            <a:rect b="b" l="l" r="r" t="t"/>
            <a:pathLst>
              <a:path extrusionOk="0" h="24384" w="65531">
                <a:moveTo>
                  <a:pt x="1524" y="0"/>
                </a:moveTo>
                <a:lnTo>
                  <a:pt x="0" y="1524"/>
                </a:lnTo>
                <a:lnTo>
                  <a:pt x="65531" y="24384"/>
                </a:lnTo>
                <a:lnTo>
                  <a:pt x="65531" y="22860"/>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0" name="Google Shape;1630;p55"/>
          <p:cNvSpPr/>
          <p:nvPr/>
        </p:nvSpPr>
        <p:spPr>
          <a:xfrm>
            <a:off x="5344667" y="2936747"/>
            <a:ext cx="345947" cy="64008"/>
          </a:xfrm>
          <a:custGeom>
            <a:rect b="b" l="l" r="r" t="t"/>
            <a:pathLst>
              <a:path extrusionOk="0" h="64008" w="345947">
                <a:moveTo>
                  <a:pt x="1524" y="64008"/>
                </a:moveTo>
                <a:lnTo>
                  <a:pt x="12191" y="59436"/>
                </a:lnTo>
                <a:lnTo>
                  <a:pt x="24384" y="54864"/>
                </a:lnTo>
                <a:lnTo>
                  <a:pt x="36575" y="50292"/>
                </a:lnTo>
                <a:lnTo>
                  <a:pt x="53339" y="44196"/>
                </a:lnTo>
                <a:lnTo>
                  <a:pt x="68579" y="38100"/>
                </a:lnTo>
                <a:lnTo>
                  <a:pt x="85343" y="33528"/>
                </a:lnTo>
                <a:lnTo>
                  <a:pt x="103631" y="28956"/>
                </a:lnTo>
                <a:lnTo>
                  <a:pt x="121919" y="24384"/>
                </a:lnTo>
                <a:lnTo>
                  <a:pt x="140207" y="21336"/>
                </a:lnTo>
                <a:lnTo>
                  <a:pt x="158495" y="16764"/>
                </a:lnTo>
                <a:lnTo>
                  <a:pt x="178307" y="13716"/>
                </a:lnTo>
                <a:lnTo>
                  <a:pt x="196595" y="10668"/>
                </a:lnTo>
                <a:lnTo>
                  <a:pt x="216407" y="9144"/>
                </a:lnTo>
                <a:lnTo>
                  <a:pt x="237743" y="6096"/>
                </a:lnTo>
                <a:lnTo>
                  <a:pt x="257555" y="4572"/>
                </a:lnTo>
                <a:lnTo>
                  <a:pt x="278891" y="3048"/>
                </a:lnTo>
                <a:lnTo>
                  <a:pt x="300227" y="3048"/>
                </a:lnTo>
                <a:lnTo>
                  <a:pt x="323087" y="1524"/>
                </a:lnTo>
                <a:lnTo>
                  <a:pt x="345947" y="1524"/>
                </a:lnTo>
                <a:lnTo>
                  <a:pt x="345947" y="0"/>
                </a:lnTo>
                <a:lnTo>
                  <a:pt x="323087" y="0"/>
                </a:lnTo>
                <a:lnTo>
                  <a:pt x="300227" y="1524"/>
                </a:lnTo>
                <a:lnTo>
                  <a:pt x="278891" y="1524"/>
                </a:lnTo>
                <a:lnTo>
                  <a:pt x="257555" y="3048"/>
                </a:lnTo>
                <a:lnTo>
                  <a:pt x="237743" y="4572"/>
                </a:lnTo>
                <a:lnTo>
                  <a:pt x="216407" y="7620"/>
                </a:lnTo>
                <a:lnTo>
                  <a:pt x="196595" y="9144"/>
                </a:lnTo>
                <a:lnTo>
                  <a:pt x="178307" y="12192"/>
                </a:lnTo>
                <a:lnTo>
                  <a:pt x="158495" y="15240"/>
                </a:lnTo>
                <a:lnTo>
                  <a:pt x="140207" y="19812"/>
                </a:lnTo>
                <a:lnTo>
                  <a:pt x="121919" y="22860"/>
                </a:lnTo>
                <a:lnTo>
                  <a:pt x="103631" y="27432"/>
                </a:lnTo>
                <a:lnTo>
                  <a:pt x="85343" y="32004"/>
                </a:lnTo>
                <a:lnTo>
                  <a:pt x="68579" y="36576"/>
                </a:lnTo>
                <a:lnTo>
                  <a:pt x="51815" y="42672"/>
                </a:lnTo>
                <a:lnTo>
                  <a:pt x="36575" y="48768"/>
                </a:lnTo>
                <a:lnTo>
                  <a:pt x="24384" y="53340"/>
                </a:lnTo>
                <a:lnTo>
                  <a:pt x="12191" y="57912"/>
                </a:lnTo>
                <a:lnTo>
                  <a:pt x="0" y="62484"/>
                </a:lnTo>
                <a:lnTo>
                  <a:pt x="1524" y="6400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1" name="Google Shape;1631;p55"/>
          <p:cNvSpPr/>
          <p:nvPr/>
        </p:nvSpPr>
        <p:spPr>
          <a:xfrm>
            <a:off x="5282183" y="2904743"/>
            <a:ext cx="408431" cy="73151"/>
          </a:xfrm>
          <a:custGeom>
            <a:rect b="b" l="l" r="r" t="t"/>
            <a:pathLst>
              <a:path extrusionOk="0" h="73151" w="408431">
                <a:moveTo>
                  <a:pt x="6096" y="68580"/>
                </a:moveTo>
                <a:lnTo>
                  <a:pt x="1524" y="70103"/>
                </a:lnTo>
                <a:lnTo>
                  <a:pt x="0" y="71627"/>
                </a:lnTo>
                <a:lnTo>
                  <a:pt x="0" y="73151"/>
                </a:lnTo>
                <a:lnTo>
                  <a:pt x="3048" y="71627"/>
                </a:lnTo>
                <a:lnTo>
                  <a:pt x="6096" y="70103"/>
                </a:lnTo>
                <a:lnTo>
                  <a:pt x="51816" y="53339"/>
                </a:lnTo>
                <a:lnTo>
                  <a:pt x="70104" y="47244"/>
                </a:lnTo>
                <a:lnTo>
                  <a:pt x="88392" y="41148"/>
                </a:lnTo>
                <a:lnTo>
                  <a:pt x="108204" y="36575"/>
                </a:lnTo>
                <a:lnTo>
                  <a:pt x="129539" y="30480"/>
                </a:lnTo>
                <a:lnTo>
                  <a:pt x="150875" y="25908"/>
                </a:lnTo>
                <a:lnTo>
                  <a:pt x="172211" y="21336"/>
                </a:lnTo>
                <a:lnTo>
                  <a:pt x="193547" y="18287"/>
                </a:lnTo>
                <a:lnTo>
                  <a:pt x="216407" y="15239"/>
                </a:lnTo>
                <a:lnTo>
                  <a:pt x="237743" y="12192"/>
                </a:lnTo>
                <a:lnTo>
                  <a:pt x="260603" y="9144"/>
                </a:lnTo>
                <a:lnTo>
                  <a:pt x="283463" y="7620"/>
                </a:lnTo>
                <a:lnTo>
                  <a:pt x="307847" y="4572"/>
                </a:lnTo>
                <a:lnTo>
                  <a:pt x="332231" y="3048"/>
                </a:lnTo>
                <a:lnTo>
                  <a:pt x="356615" y="3048"/>
                </a:lnTo>
                <a:lnTo>
                  <a:pt x="382523" y="1524"/>
                </a:lnTo>
                <a:lnTo>
                  <a:pt x="408431" y="1524"/>
                </a:lnTo>
                <a:lnTo>
                  <a:pt x="408431" y="0"/>
                </a:lnTo>
                <a:lnTo>
                  <a:pt x="382523" y="0"/>
                </a:lnTo>
                <a:lnTo>
                  <a:pt x="356615" y="1524"/>
                </a:lnTo>
                <a:lnTo>
                  <a:pt x="332231" y="1524"/>
                </a:lnTo>
                <a:lnTo>
                  <a:pt x="307847" y="3048"/>
                </a:lnTo>
                <a:lnTo>
                  <a:pt x="283463" y="4572"/>
                </a:lnTo>
                <a:lnTo>
                  <a:pt x="260603" y="7620"/>
                </a:lnTo>
                <a:lnTo>
                  <a:pt x="237743" y="10668"/>
                </a:lnTo>
                <a:lnTo>
                  <a:pt x="216407" y="13715"/>
                </a:lnTo>
                <a:lnTo>
                  <a:pt x="193547" y="16763"/>
                </a:lnTo>
                <a:lnTo>
                  <a:pt x="170687" y="19812"/>
                </a:lnTo>
                <a:lnTo>
                  <a:pt x="149351" y="24384"/>
                </a:lnTo>
                <a:lnTo>
                  <a:pt x="129539" y="28956"/>
                </a:lnTo>
                <a:lnTo>
                  <a:pt x="108204" y="35051"/>
                </a:lnTo>
                <a:lnTo>
                  <a:pt x="88392" y="39624"/>
                </a:lnTo>
                <a:lnTo>
                  <a:pt x="68580" y="45720"/>
                </a:lnTo>
                <a:lnTo>
                  <a:pt x="50292" y="51815"/>
                </a:lnTo>
                <a:lnTo>
                  <a:pt x="6096" y="6858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2" name="Google Shape;1632;p55"/>
          <p:cNvSpPr/>
          <p:nvPr/>
        </p:nvSpPr>
        <p:spPr>
          <a:xfrm>
            <a:off x="5332475" y="3022091"/>
            <a:ext cx="77723" cy="100584"/>
          </a:xfrm>
          <a:custGeom>
            <a:rect b="b" l="l" r="r" t="t"/>
            <a:pathLst>
              <a:path extrusionOk="0" h="100584" w="77723">
                <a:moveTo>
                  <a:pt x="1524" y="100584"/>
                </a:moveTo>
                <a:lnTo>
                  <a:pt x="1524" y="76200"/>
                </a:lnTo>
                <a:lnTo>
                  <a:pt x="3048" y="71627"/>
                </a:lnTo>
                <a:lnTo>
                  <a:pt x="3048" y="73151"/>
                </a:lnTo>
                <a:lnTo>
                  <a:pt x="4571" y="68579"/>
                </a:lnTo>
                <a:lnTo>
                  <a:pt x="7619" y="57912"/>
                </a:lnTo>
                <a:lnTo>
                  <a:pt x="7619" y="59436"/>
                </a:lnTo>
                <a:lnTo>
                  <a:pt x="13715" y="50291"/>
                </a:lnTo>
                <a:lnTo>
                  <a:pt x="19812" y="41148"/>
                </a:lnTo>
                <a:lnTo>
                  <a:pt x="28955" y="33527"/>
                </a:lnTo>
                <a:lnTo>
                  <a:pt x="38100" y="24384"/>
                </a:lnTo>
                <a:lnTo>
                  <a:pt x="50291" y="16763"/>
                </a:lnTo>
                <a:lnTo>
                  <a:pt x="64007" y="9144"/>
                </a:lnTo>
                <a:lnTo>
                  <a:pt x="77723" y="1524"/>
                </a:lnTo>
                <a:lnTo>
                  <a:pt x="77723" y="0"/>
                </a:lnTo>
                <a:lnTo>
                  <a:pt x="62483" y="7620"/>
                </a:lnTo>
                <a:lnTo>
                  <a:pt x="48767" y="15239"/>
                </a:lnTo>
                <a:lnTo>
                  <a:pt x="38100" y="22860"/>
                </a:lnTo>
                <a:lnTo>
                  <a:pt x="27431" y="32003"/>
                </a:lnTo>
                <a:lnTo>
                  <a:pt x="19812" y="39624"/>
                </a:lnTo>
                <a:lnTo>
                  <a:pt x="12191" y="48767"/>
                </a:lnTo>
                <a:lnTo>
                  <a:pt x="6095" y="57912"/>
                </a:lnTo>
                <a:lnTo>
                  <a:pt x="3048" y="67055"/>
                </a:lnTo>
                <a:lnTo>
                  <a:pt x="1524" y="71627"/>
                </a:lnTo>
                <a:lnTo>
                  <a:pt x="0" y="76200"/>
                </a:lnTo>
                <a:lnTo>
                  <a:pt x="0" y="100584"/>
                </a:lnTo>
                <a:lnTo>
                  <a:pt x="1524" y="10058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3" name="Google Shape;1633;p55"/>
          <p:cNvSpPr/>
          <p:nvPr/>
        </p:nvSpPr>
        <p:spPr>
          <a:xfrm>
            <a:off x="5282183" y="2976371"/>
            <a:ext cx="64008" cy="24384"/>
          </a:xfrm>
          <a:custGeom>
            <a:rect b="b" l="l" r="r" t="t"/>
            <a:pathLst>
              <a:path extrusionOk="0" h="24384" w="64008">
                <a:moveTo>
                  <a:pt x="62484" y="24384"/>
                </a:moveTo>
                <a:lnTo>
                  <a:pt x="64008" y="22860"/>
                </a:lnTo>
                <a:lnTo>
                  <a:pt x="0" y="0"/>
                </a:lnTo>
                <a:lnTo>
                  <a:pt x="0" y="1524"/>
                </a:lnTo>
                <a:lnTo>
                  <a:pt x="62484" y="2438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4" name="Google Shape;1634;p55"/>
          <p:cNvSpPr/>
          <p:nvPr/>
        </p:nvSpPr>
        <p:spPr>
          <a:xfrm>
            <a:off x="5219699" y="2955035"/>
            <a:ext cx="62483" cy="22859"/>
          </a:xfrm>
          <a:custGeom>
            <a:rect b="b" l="l" r="r" t="t"/>
            <a:pathLst>
              <a:path extrusionOk="0" h="22859" w="62483">
                <a:moveTo>
                  <a:pt x="0" y="0"/>
                </a:moveTo>
                <a:lnTo>
                  <a:pt x="0" y="1523"/>
                </a:lnTo>
                <a:lnTo>
                  <a:pt x="62483" y="22859"/>
                </a:lnTo>
                <a:lnTo>
                  <a:pt x="62483" y="21335"/>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5" name="Google Shape;1635;p55"/>
          <p:cNvSpPr/>
          <p:nvPr/>
        </p:nvSpPr>
        <p:spPr>
          <a:xfrm>
            <a:off x="5410199" y="2970275"/>
            <a:ext cx="280415" cy="53339"/>
          </a:xfrm>
          <a:custGeom>
            <a:rect b="b" l="l" r="r" t="t"/>
            <a:pathLst>
              <a:path extrusionOk="0" h="53339" w="280415">
                <a:moveTo>
                  <a:pt x="18287" y="45719"/>
                </a:moveTo>
                <a:lnTo>
                  <a:pt x="35051" y="39624"/>
                </a:lnTo>
                <a:lnTo>
                  <a:pt x="47243" y="35051"/>
                </a:lnTo>
                <a:lnTo>
                  <a:pt x="60959" y="30479"/>
                </a:lnTo>
                <a:lnTo>
                  <a:pt x="88391" y="22860"/>
                </a:lnTo>
                <a:lnTo>
                  <a:pt x="117347" y="16763"/>
                </a:lnTo>
                <a:lnTo>
                  <a:pt x="131063" y="13715"/>
                </a:lnTo>
                <a:lnTo>
                  <a:pt x="146303" y="10667"/>
                </a:lnTo>
                <a:lnTo>
                  <a:pt x="161543" y="9143"/>
                </a:lnTo>
                <a:lnTo>
                  <a:pt x="178307" y="6095"/>
                </a:lnTo>
                <a:lnTo>
                  <a:pt x="193547" y="4571"/>
                </a:lnTo>
                <a:lnTo>
                  <a:pt x="210312" y="4571"/>
                </a:lnTo>
                <a:lnTo>
                  <a:pt x="243839" y="3048"/>
                </a:lnTo>
                <a:lnTo>
                  <a:pt x="280415" y="1524"/>
                </a:lnTo>
                <a:lnTo>
                  <a:pt x="280415" y="0"/>
                </a:lnTo>
                <a:lnTo>
                  <a:pt x="243839" y="1524"/>
                </a:lnTo>
                <a:lnTo>
                  <a:pt x="210312" y="3048"/>
                </a:lnTo>
                <a:lnTo>
                  <a:pt x="193547" y="3048"/>
                </a:lnTo>
                <a:lnTo>
                  <a:pt x="178307" y="4571"/>
                </a:lnTo>
                <a:lnTo>
                  <a:pt x="161543" y="7619"/>
                </a:lnTo>
                <a:lnTo>
                  <a:pt x="146303" y="9143"/>
                </a:lnTo>
                <a:lnTo>
                  <a:pt x="131063" y="12191"/>
                </a:lnTo>
                <a:lnTo>
                  <a:pt x="115823" y="15239"/>
                </a:lnTo>
                <a:lnTo>
                  <a:pt x="88391" y="21336"/>
                </a:lnTo>
                <a:lnTo>
                  <a:pt x="60959" y="28955"/>
                </a:lnTo>
                <a:lnTo>
                  <a:pt x="47243" y="33527"/>
                </a:lnTo>
                <a:lnTo>
                  <a:pt x="35051" y="38100"/>
                </a:lnTo>
                <a:lnTo>
                  <a:pt x="16763" y="44195"/>
                </a:lnTo>
                <a:lnTo>
                  <a:pt x="0" y="51815"/>
                </a:lnTo>
                <a:lnTo>
                  <a:pt x="0" y="53339"/>
                </a:lnTo>
                <a:lnTo>
                  <a:pt x="18287" y="457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6" name="Google Shape;1636;p55"/>
          <p:cNvSpPr/>
          <p:nvPr/>
        </p:nvSpPr>
        <p:spPr>
          <a:xfrm>
            <a:off x="5382767" y="3215639"/>
            <a:ext cx="67055" cy="25907"/>
          </a:xfrm>
          <a:custGeom>
            <a:rect b="b" l="l" r="r" t="t"/>
            <a:pathLst>
              <a:path extrusionOk="0" h="25907" w="67055">
                <a:moveTo>
                  <a:pt x="67055" y="0"/>
                </a:moveTo>
                <a:lnTo>
                  <a:pt x="65531" y="0"/>
                </a:lnTo>
                <a:lnTo>
                  <a:pt x="0" y="24384"/>
                </a:lnTo>
                <a:lnTo>
                  <a:pt x="1524" y="25907"/>
                </a:lnTo>
                <a:lnTo>
                  <a:pt x="65531" y="1524"/>
                </a:lnTo>
                <a:lnTo>
                  <a:pt x="6705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7" name="Google Shape;1637;p55"/>
          <p:cNvSpPr/>
          <p:nvPr/>
        </p:nvSpPr>
        <p:spPr>
          <a:xfrm>
            <a:off x="5382767" y="3240023"/>
            <a:ext cx="307847" cy="47243"/>
          </a:xfrm>
          <a:custGeom>
            <a:rect b="b" l="l" r="r" t="t"/>
            <a:pathLst>
              <a:path extrusionOk="0" h="47243" w="307847">
                <a:moveTo>
                  <a:pt x="1524" y="0"/>
                </a:moveTo>
                <a:lnTo>
                  <a:pt x="0" y="1523"/>
                </a:lnTo>
                <a:lnTo>
                  <a:pt x="15239" y="6095"/>
                </a:lnTo>
                <a:lnTo>
                  <a:pt x="32003" y="12191"/>
                </a:lnTo>
                <a:lnTo>
                  <a:pt x="48767" y="16763"/>
                </a:lnTo>
                <a:lnTo>
                  <a:pt x="67055" y="21335"/>
                </a:lnTo>
                <a:lnTo>
                  <a:pt x="83819" y="25907"/>
                </a:lnTo>
                <a:lnTo>
                  <a:pt x="102107" y="28955"/>
                </a:lnTo>
                <a:lnTo>
                  <a:pt x="120395" y="32003"/>
                </a:lnTo>
                <a:lnTo>
                  <a:pt x="138683" y="36575"/>
                </a:lnTo>
                <a:lnTo>
                  <a:pt x="156971" y="38100"/>
                </a:lnTo>
                <a:lnTo>
                  <a:pt x="176783" y="41147"/>
                </a:lnTo>
                <a:lnTo>
                  <a:pt x="196595" y="42671"/>
                </a:lnTo>
                <a:lnTo>
                  <a:pt x="217931" y="44195"/>
                </a:lnTo>
                <a:lnTo>
                  <a:pt x="237743" y="45719"/>
                </a:lnTo>
                <a:lnTo>
                  <a:pt x="260603" y="47243"/>
                </a:lnTo>
                <a:lnTo>
                  <a:pt x="307847" y="47243"/>
                </a:lnTo>
                <a:lnTo>
                  <a:pt x="307847" y="45719"/>
                </a:lnTo>
                <a:lnTo>
                  <a:pt x="260603" y="45719"/>
                </a:lnTo>
                <a:lnTo>
                  <a:pt x="239267" y="44195"/>
                </a:lnTo>
                <a:lnTo>
                  <a:pt x="217931" y="42671"/>
                </a:lnTo>
                <a:lnTo>
                  <a:pt x="198119" y="41147"/>
                </a:lnTo>
                <a:lnTo>
                  <a:pt x="178307" y="39623"/>
                </a:lnTo>
                <a:lnTo>
                  <a:pt x="158495" y="36575"/>
                </a:lnTo>
                <a:lnTo>
                  <a:pt x="138683" y="35051"/>
                </a:lnTo>
                <a:lnTo>
                  <a:pt x="120395" y="30479"/>
                </a:lnTo>
                <a:lnTo>
                  <a:pt x="102107" y="27431"/>
                </a:lnTo>
                <a:lnTo>
                  <a:pt x="83819" y="24383"/>
                </a:lnTo>
                <a:lnTo>
                  <a:pt x="67055" y="19811"/>
                </a:lnTo>
                <a:lnTo>
                  <a:pt x="48767" y="15239"/>
                </a:lnTo>
                <a:lnTo>
                  <a:pt x="32003" y="10667"/>
                </a:lnTo>
                <a:lnTo>
                  <a:pt x="16763" y="4571"/>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8" name="Google Shape;1638;p55"/>
          <p:cNvSpPr/>
          <p:nvPr/>
        </p:nvSpPr>
        <p:spPr>
          <a:xfrm>
            <a:off x="5449823" y="3214115"/>
            <a:ext cx="240792" cy="36575"/>
          </a:xfrm>
          <a:custGeom>
            <a:rect b="b" l="l" r="r" t="t"/>
            <a:pathLst>
              <a:path extrusionOk="0" h="36575" w="240792">
                <a:moveTo>
                  <a:pt x="0" y="0"/>
                </a:moveTo>
                <a:lnTo>
                  <a:pt x="0" y="1524"/>
                </a:lnTo>
                <a:lnTo>
                  <a:pt x="25908" y="9143"/>
                </a:lnTo>
                <a:lnTo>
                  <a:pt x="51816" y="16763"/>
                </a:lnTo>
                <a:lnTo>
                  <a:pt x="65532" y="19812"/>
                </a:lnTo>
                <a:lnTo>
                  <a:pt x="79248" y="21336"/>
                </a:lnTo>
                <a:lnTo>
                  <a:pt x="94488" y="24384"/>
                </a:lnTo>
                <a:lnTo>
                  <a:pt x="109728" y="27431"/>
                </a:lnTo>
                <a:lnTo>
                  <a:pt x="138684" y="30479"/>
                </a:lnTo>
                <a:lnTo>
                  <a:pt x="170688" y="33527"/>
                </a:lnTo>
                <a:lnTo>
                  <a:pt x="185928" y="33527"/>
                </a:lnTo>
                <a:lnTo>
                  <a:pt x="202692" y="35051"/>
                </a:lnTo>
                <a:lnTo>
                  <a:pt x="219456" y="35051"/>
                </a:lnTo>
                <a:lnTo>
                  <a:pt x="237744" y="36575"/>
                </a:lnTo>
                <a:lnTo>
                  <a:pt x="240792" y="36575"/>
                </a:lnTo>
                <a:lnTo>
                  <a:pt x="240792" y="35051"/>
                </a:lnTo>
                <a:lnTo>
                  <a:pt x="237744" y="35051"/>
                </a:lnTo>
                <a:lnTo>
                  <a:pt x="219456" y="33527"/>
                </a:lnTo>
                <a:lnTo>
                  <a:pt x="202692" y="33527"/>
                </a:lnTo>
                <a:lnTo>
                  <a:pt x="185928" y="32003"/>
                </a:lnTo>
                <a:lnTo>
                  <a:pt x="170688" y="32003"/>
                </a:lnTo>
                <a:lnTo>
                  <a:pt x="138684" y="28955"/>
                </a:lnTo>
                <a:lnTo>
                  <a:pt x="109728" y="25908"/>
                </a:lnTo>
                <a:lnTo>
                  <a:pt x="94488" y="22860"/>
                </a:lnTo>
                <a:lnTo>
                  <a:pt x="79248" y="19812"/>
                </a:lnTo>
                <a:lnTo>
                  <a:pt x="65532" y="18287"/>
                </a:lnTo>
                <a:lnTo>
                  <a:pt x="53340" y="15239"/>
                </a:lnTo>
                <a:lnTo>
                  <a:pt x="25908" y="7619"/>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9" name="Google Shape;1639;p55"/>
          <p:cNvSpPr/>
          <p:nvPr/>
        </p:nvSpPr>
        <p:spPr>
          <a:xfrm>
            <a:off x="5332475" y="3122675"/>
            <a:ext cx="117347" cy="92963"/>
          </a:xfrm>
          <a:custGeom>
            <a:rect b="b" l="l" r="r" t="t"/>
            <a:pathLst>
              <a:path extrusionOk="0" h="92963" w="117347">
                <a:moveTo>
                  <a:pt x="7619" y="18287"/>
                </a:moveTo>
                <a:lnTo>
                  <a:pt x="3048" y="9143"/>
                </a:lnTo>
                <a:lnTo>
                  <a:pt x="1524" y="4571"/>
                </a:lnTo>
                <a:lnTo>
                  <a:pt x="1524" y="0"/>
                </a:lnTo>
                <a:lnTo>
                  <a:pt x="0" y="0"/>
                </a:lnTo>
                <a:lnTo>
                  <a:pt x="0" y="4571"/>
                </a:lnTo>
                <a:lnTo>
                  <a:pt x="1524" y="9143"/>
                </a:lnTo>
                <a:lnTo>
                  <a:pt x="6095" y="19811"/>
                </a:lnTo>
                <a:lnTo>
                  <a:pt x="10667" y="27431"/>
                </a:lnTo>
                <a:lnTo>
                  <a:pt x="16763" y="35051"/>
                </a:lnTo>
                <a:lnTo>
                  <a:pt x="24383" y="42671"/>
                </a:lnTo>
                <a:lnTo>
                  <a:pt x="33527" y="50291"/>
                </a:lnTo>
                <a:lnTo>
                  <a:pt x="44195" y="56387"/>
                </a:lnTo>
                <a:lnTo>
                  <a:pt x="54863" y="64007"/>
                </a:lnTo>
                <a:lnTo>
                  <a:pt x="60959" y="67055"/>
                </a:lnTo>
                <a:lnTo>
                  <a:pt x="68579" y="71627"/>
                </a:lnTo>
                <a:lnTo>
                  <a:pt x="74675" y="74675"/>
                </a:lnTo>
                <a:lnTo>
                  <a:pt x="82295" y="77723"/>
                </a:lnTo>
                <a:lnTo>
                  <a:pt x="115823" y="92963"/>
                </a:lnTo>
                <a:lnTo>
                  <a:pt x="117347" y="92963"/>
                </a:lnTo>
                <a:lnTo>
                  <a:pt x="115823" y="91439"/>
                </a:lnTo>
                <a:lnTo>
                  <a:pt x="82295" y="76199"/>
                </a:lnTo>
                <a:lnTo>
                  <a:pt x="74675" y="73151"/>
                </a:lnTo>
                <a:lnTo>
                  <a:pt x="68579" y="70103"/>
                </a:lnTo>
                <a:lnTo>
                  <a:pt x="62483" y="65531"/>
                </a:lnTo>
                <a:lnTo>
                  <a:pt x="56387" y="62483"/>
                </a:lnTo>
                <a:lnTo>
                  <a:pt x="44195" y="54863"/>
                </a:lnTo>
                <a:lnTo>
                  <a:pt x="35051" y="48767"/>
                </a:lnTo>
                <a:lnTo>
                  <a:pt x="25907" y="41147"/>
                </a:lnTo>
                <a:lnTo>
                  <a:pt x="18287" y="33527"/>
                </a:lnTo>
                <a:lnTo>
                  <a:pt x="12191" y="25907"/>
                </a:lnTo>
                <a:lnTo>
                  <a:pt x="7619" y="182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0" name="Google Shape;1640;p55"/>
          <p:cNvSpPr/>
          <p:nvPr/>
        </p:nvSpPr>
        <p:spPr>
          <a:xfrm>
            <a:off x="5146547" y="3122675"/>
            <a:ext cx="166116" cy="146303"/>
          </a:xfrm>
          <a:custGeom>
            <a:rect b="b" l="l" r="r" t="t"/>
            <a:pathLst>
              <a:path extrusionOk="0" h="146303" w="166116">
                <a:moveTo>
                  <a:pt x="1524" y="0"/>
                </a:moveTo>
                <a:lnTo>
                  <a:pt x="0" y="0"/>
                </a:lnTo>
                <a:lnTo>
                  <a:pt x="0" y="9143"/>
                </a:lnTo>
                <a:lnTo>
                  <a:pt x="3048" y="18287"/>
                </a:lnTo>
                <a:lnTo>
                  <a:pt x="4572" y="27431"/>
                </a:lnTo>
                <a:lnTo>
                  <a:pt x="7620" y="35051"/>
                </a:lnTo>
                <a:lnTo>
                  <a:pt x="12192" y="42671"/>
                </a:lnTo>
                <a:lnTo>
                  <a:pt x="16764" y="50291"/>
                </a:lnTo>
                <a:lnTo>
                  <a:pt x="22860" y="57911"/>
                </a:lnTo>
                <a:lnTo>
                  <a:pt x="28956" y="65531"/>
                </a:lnTo>
                <a:lnTo>
                  <a:pt x="36576" y="73151"/>
                </a:lnTo>
                <a:lnTo>
                  <a:pt x="45720" y="80771"/>
                </a:lnTo>
                <a:lnTo>
                  <a:pt x="53340" y="88391"/>
                </a:lnTo>
                <a:lnTo>
                  <a:pt x="64008" y="94487"/>
                </a:lnTo>
                <a:lnTo>
                  <a:pt x="54864" y="86867"/>
                </a:lnTo>
                <a:lnTo>
                  <a:pt x="45720" y="79247"/>
                </a:lnTo>
                <a:lnTo>
                  <a:pt x="38100" y="71627"/>
                </a:lnTo>
                <a:lnTo>
                  <a:pt x="30480" y="64007"/>
                </a:lnTo>
                <a:lnTo>
                  <a:pt x="22860" y="56387"/>
                </a:lnTo>
                <a:lnTo>
                  <a:pt x="18287" y="50291"/>
                </a:lnTo>
                <a:lnTo>
                  <a:pt x="13716" y="41147"/>
                </a:lnTo>
                <a:lnTo>
                  <a:pt x="9144" y="33527"/>
                </a:lnTo>
                <a:lnTo>
                  <a:pt x="6096" y="25907"/>
                </a:lnTo>
                <a:lnTo>
                  <a:pt x="4572" y="18287"/>
                </a:lnTo>
                <a:lnTo>
                  <a:pt x="1524" y="9143"/>
                </a:lnTo>
                <a:lnTo>
                  <a:pt x="1524" y="0"/>
                </a:lnTo>
                <a:close/>
              </a:path>
              <a:path extrusionOk="0" h="146303" w="166116">
                <a:moveTo>
                  <a:pt x="64008" y="94487"/>
                </a:moveTo>
                <a:lnTo>
                  <a:pt x="73152" y="102107"/>
                </a:lnTo>
                <a:lnTo>
                  <a:pt x="85344" y="109727"/>
                </a:lnTo>
                <a:lnTo>
                  <a:pt x="96012" y="115823"/>
                </a:lnTo>
                <a:lnTo>
                  <a:pt x="109728" y="121919"/>
                </a:lnTo>
                <a:lnTo>
                  <a:pt x="123444" y="129539"/>
                </a:lnTo>
                <a:lnTo>
                  <a:pt x="138684" y="135635"/>
                </a:lnTo>
                <a:lnTo>
                  <a:pt x="150876" y="140207"/>
                </a:lnTo>
                <a:lnTo>
                  <a:pt x="158496" y="143255"/>
                </a:lnTo>
                <a:lnTo>
                  <a:pt x="164592" y="146303"/>
                </a:lnTo>
                <a:lnTo>
                  <a:pt x="166116" y="144779"/>
                </a:lnTo>
                <a:lnTo>
                  <a:pt x="158496" y="141731"/>
                </a:lnTo>
                <a:lnTo>
                  <a:pt x="150876" y="138683"/>
                </a:lnTo>
                <a:lnTo>
                  <a:pt x="138684" y="134111"/>
                </a:lnTo>
                <a:lnTo>
                  <a:pt x="124968" y="128015"/>
                </a:lnTo>
                <a:lnTo>
                  <a:pt x="111252" y="120395"/>
                </a:lnTo>
                <a:lnTo>
                  <a:pt x="97536" y="114299"/>
                </a:lnTo>
                <a:lnTo>
                  <a:pt x="85344" y="108203"/>
                </a:lnTo>
                <a:lnTo>
                  <a:pt x="74676" y="100583"/>
                </a:lnTo>
                <a:lnTo>
                  <a:pt x="64008" y="944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1" name="Google Shape;1641;p55"/>
          <p:cNvSpPr/>
          <p:nvPr/>
        </p:nvSpPr>
        <p:spPr>
          <a:xfrm>
            <a:off x="5239511" y="3122675"/>
            <a:ext cx="144779" cy="118871"/>
          </a:xfrm>
          <a:custGeom>
            <a:rect b="b" l="l" r="r" t="t"/>
            <a:pathLst>
              <a:path extrusionOk="0" h="118871" w="144779">
                <a:moveTo>
                  <a:pt x="126491" y="111251"/>
                </a:moveTo>
                <a:lnTo>
                  <a:pt x="123443" y="109727"/>
                </a:lnTo>
                <a:lnTo>
                  <a:pt x="123443" y="111251"/>
                </a:lnTo>
                <a:lnTo>
                  <a:pt x="126491" y="111251"/>
                </a:lnTo>
                <a:close/>
              </a:path>
              <a:path extrusionOk="0" h="118871" w="144779">
                <a:moveTo>
                  <a:pt x="18287" y="41147"/>
                </a:moveTo>
                <a:lnTo>
                  <a:pt x="10667" y="28955"/>
                </a:lnTo>
                <a:lnTo>
                  <a:pt x="6095" y="18287"/>
                </a:lnTo>
                <a:lnTo>
                  <a:pt x="3047" y="9143"/>
                </a:lnTo>
                <a:lnTo>
                  <a:pt x="1523" y="0"/>
                </a:lnTo>
                <a:lnTo>
                  <a:pt x="0" y="0"/>
                </a:lnTo>
                <a:lnTo>
                  <a:pt x="1523" y="9143"/>
                </a:lnTo>
                <a:lnTo>
                  <a:pt x="4571" y="18287"/>
                </a:lnTo>
                <a:lnTo>
                  <a:pt x="10667" y="30479"/>
                </a:lnTo>
                <a:lnTo>
                  <a:pt x="18287" y="41147"/>
                </a:lnTo>
                <a:close/>
              </a:path>
              <a:path extrusionOk="0" h="118871" w="144779">
                <a:moveTo>
                  <a:pt x="106679" y="103631"/>
                </a:moveTo>
                <a:lnTo>
                  <a:pt x="123443" y="111251"/>
                </a:lnTo>
                <a:lnTo>
                  <a:pt x="123443" y="109727"/>
                </a:lnTo>
                <a:lnTo>
                  <a:pt x="126491" y="111251"/>
                </a:lnTo>
                <a:lnTo>
                  <a:pt x="135635" y="115823"/>
                </a:lnTo>
                <a:lnTo>
                  <a:pt x="143255" y="118871"/>
                </a:lnTo>
                <a:lnTo>
                  <a:pt x="144779" y="117347"/>
                </a:lnTo>
                <a:lnTo>
                  <a:pt x="137159" y="114299"/>
                </a:lnTo>
                <a:lnTo>
                  <a:pt x="126491" y="109727"/>
                </a:lnTo>
                <a:lnTo>
                  <a:pt x="124967" y="109727"/>
                </a:lnTo>
                <a:lnTo>
                  <a:pt x="106679" y="102107"/>
                </a:lnTo>
                <a:lnTo>
                  <a:pt x="96012" y="97535"/>
                </a:lnTo>
                <a:lnTo>
                  <a:pt x="86867" y="92963"/>
                </a:lnTo>
                <a:lnTo>
                  <a:pt x="70103" y="83819"/>
                </a:lnTo>
                <a:lnTo>
                  <a:pt x="60959" y="77723"/>
                </a:lnTo>
                <a:lnTo>
                  <a:pt x="53339" y="73151"/>
                </a:lnTo>
                <a:lnTo>
                  <a:pt x="39623" y="62483"/>
                </a:lnTo>
                <a:lnTo>
                  <a:pt x="28955" y="51815"/>
                </a:lnTo>
                <a:lnTo>
                  <a:pt x="18287" y="41147"/>
                </a:lnTo>
                <a:lnTo>
                  <a:pt x="27431" y="53339"/>
                </a:lnTo>
                <a:lnTo>
                  <a:pt x="39623" y="64007"/>
                </a:lnTo>
                <a:lnTo>
                  <a:pt x="53339" y="74675"/>
                </a:lnTo>
                <a:lnTo>
                  <a:pt x="60959" y="79247"/>
                </a:lnTo>
                <a:lnTo>
                  <a:pt x="68579" y="83819"/>
                </a:lnTo>
                <a:lnTo>
                  <a:pt x="86867" y="94487"/>
                </a:lnTo>
                <a:lnTo>
                  <a:pt x="96012" y="99059"/>
                </a:lnTo>
                <a:lnTo>
                  <a:pt x="106679" y="10363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2" name="Google Shape;1642;p55"/>
          <p:cNvSpPr/>
          <p:nvPr/>
        </p:nvSpPr>
        <p:spPr>
          <a:xfrm>
            <a:off x="5311139" y="3240023"/>
            <a:ext cx="73151" cy="28955"/>
          </a:xfrm>
          <a:custGeom>
            <a:rect b="b" l="l" r="r" t="t"/>
            <a:pathLst>
              <a:path extrusionOk="0" h="28955" w="73151">
                <a:moveTo>
                  <a:pt x="71627" y="0"/>
                </a:moveTo>
                <a:lnTo>
                  <a:pt x="0" y="27431"/>
                </a:lnTo>
                <a:lnTo>
                  <a:pt x="1524" y="28955"/>
                </a:lnTo>
                <a:lnTo>
                  <a:pt x="73151" y="1523"/>
                </a:lnTo>
                <a:lnTo>
                  <a:pt x="7162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3" name="Google Shape;1643;p55"/>
          <p:cNvSpPr/>
          <p:nvPr/>
        </p:nvSpPr>
        <p:spPr>
          <a:xfrm>
            <a:off x="5146547" y="3123437"/>
            <a:ext cx="92963" cy="0"/>
          </a:xfrm>
          <a:custGeom>
            <a:rect b="b" l="l" r="r" t="t"/>
            <a:pathLst>
              <a:path extrusionOk="0" h="120000" w="92963">
                <a:moveTo>
                  <a:pt x="0" y="0"/>
                </a:moveTo>
                <a:lnTo>
                  <a:pt x="92963"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4" name="Google Shape;1644;p55"/>
          <p:cNvSpPr/>
          <p:nvPr/>
        </p:nvSpPr>
        <p:spPr>
          <a:xfrm>
            <a:off x="5058155" y="3122675"/>
            <a:ext cx="187451" cy="172211"/>
          </a:xfrm>
          <a:custGeom>
            <a:rect b="b" l="l" r="r" t="t"/>
            <a:pathLst>
              <a:path extrusionOk="0" h="172211" w="187451">
                <a:moveTo>
                  <a:pt x="4572" y="18287"/>
                </a:moveTo>
                <a:lnTo>
                  <a:pt x="3048" y="9143"/>
                </a:lnTo>
                <a:lnTo>
                  <a:pt x="1524" y="0"/>
                </a:lnTo>
                <a:lnTo>
                  <a:pt x="0" y="0"/>
                </a:lnTo>
                <a:lnTo>
                  <a:pt x="1524" y="9143"/>
                </a:lnTo>
                <a:lnTo>
                  <a:pt x="3048" y="18287"/>
                </a:lnTo>
                <a:lnTo>
                  <a:pt x="4572" y="28955"/>
                </a:lnTo>
                <a:lnTo>
                  <a:pt x="9144" y="39623"/>
                </a:lnTo>
                <a:lnTo>
                  <a:pt x="13715" y="48767"/>
                </a:lnTo>
                <a:lnTo>
                  <a:pt x="18287" y="59435"/>
                </a:lnTo>
                <a:lnTo>
                  <a:pt x="24384" y="68579"/>
                </a:lnTo>
                <a:lnTo>
                  <a:pt x="33527" y="77723"/>
                </a:lnTo>
                <a:lnTo>
                  <a:pt x="36575" y="82295"/>
                </a:lnTo>
                <a:lnTo>
                  <a:pt x="41148" y="86867"/>
                </a:lnTo>
                <a:lnTo>
                  <a:pt x="51815" y="96011"/>
                </a:lnTo>
                <a:lnTo>
                  <a:pt x="62484" y="105155"/>
                </a:lnTo>
                <a:lnTo>
                  <a:pt x="74675" y="114299"/>
                </a:lnTo>
                <a:lnTo>
                  <a:pt x="88391" y="123443"/>
                </a:lnTo>
                <a:lnTo>
                  <a:pt x="102108" y="132587"/>
                </a:lnTo>
                <a:lnTo>
                  <a:pt x="109727" y="135635"/>
                </a:lnTo>
                <a:lnTo>
                  <a:pt x="117348" y="140207"/>
                </a:lnTo>
                <a:lnTo>
                  <a:pt x="134112" y="149351"/>
                </a:lnTo>
                <a:lnTo>
                  <a:pt x="141732" y="152399"/>
                </a:lnTo>
                <a:lnTo>
                  <a:pt x="150875" y="156971"/>
                </a:lnTo>
                <a:lnTo>
                  <a:pt x="169163" y="164591"/>
                </a:lnTo>
                <a:lnTo>
                  <a:pt x="172212" y="166115"/>
                </a:lnTo>
                <a:lnTo>
                  <a:pt x="179832" y="169163"/>
                </a:lnTo>
                <a:lnTo>
                  <a:pt x="187451" y="172211"/>
                </a:lnTo>
                <a:lnTo>
                  <a:pt x="187451" y="170687"/>
                </a:lnTo>
                <a:lnTo>
                  <a:pt x="179832" y="167639"/>
                </a:lnTo>
                <a:lnTo>
                  <a:pt x="173736" y="164591"/>
                </a:lnTo>
                <a:lnTo>
                  <a:pt x="170687" y="163067"/>
                </a:lnTo>
                <a:lnTo>
                  <a:pt x="152400" y="155447"/>
                </a:lnTo>
                <a:lnTo>
                  <a:pt x="143256" y="150875"/>
                </a:lnTo>
                <a:lnTo>
                  <a:pt x="134112" y="147827"/>
                </a:lnTo>
                <a:lnTo>
                  <a:pt x="117348" y="138683"/>
                </a:lnTo>
                <a:lnTo>
                  <a:pt x="109727" y="134111"/>
                </a:lnTo>
                <a:lnTo>
                  <a:pt x="103632" y="131063"/>
                </a:lnTo>
                <a:lnTo>
                  <a:pt x="88391" y="121919"/>
                </a:lnTo>
                <a:lnTo>
                  <a:pt x="76200" y="112775"/>
                </a:lnTo>
                <a:lnTo>
                  <a:pt x="64008" y="103631"/>
                </a:lnTo>
                <a:lnTo>
                  <a:pt x="53339" y="96011"/>
                </a:lnTo>
                <a:lnTo>
                  <a:pt x="42672" y="85343"/>
                </a:lnTo>
                <a:lnTo>
                  <a:pt x="38100" y="80771"/>
                </a:lnTo>
                <a:lnTo>
                  <a:pt x="35051" y="76199"/>
                </a:lnTo>
                <a:lnTo>
                  <a:pt x="25908" y="67055"/>
                </a:lnTo>
                <a:lnTo>
                  <a:pt x="19812" y="57911"/>
                </a:lnTo>
                <a:lnTo>
                  <a:pt x="15239" y="48767"/>
                </a:lnTo>
                <a:lnTo>
                  <a:pt x="10668" y="38099"/>
                </a:lnTo>
                <a:lnTo>
                  <a:pt x="6096" y="28955"/>
                </a:lnTo>
                <a:lnTo>
                  <a:pt x="4572" y="182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5" name="Google Shape;1645;p55"/>
          <p:cNvSpPr/>
          <p:nvPr/>
        </p:nvSpPr>
        <p:spPr>
          <a:xfrm>
            <a:off x="5175503" y="3293363"/>
            <a:ext cx="70103" cy="28955"/>
          </a:xfrm>
          <a:custGeom>
            <a:rect b="b" l="l" r="r" t="t"/>
            <a:pathLst>
              <a:path extrusionOk="0" h="28955" w="70103">
                <a:moveTo>
                  <a:pt x="70103" y="0"/>
                </a:moveTo>
                <a:lnTo>
                  <a:pt x="0" y="27431"/>
                </a:lnTo>
                <a:lnTo>
                  <a:pt x="0" y="28955"/>
                </a:lnTo>
                <a:lnTo>
                  <a:pt x="70103" y="1524"/>
                </a:lnTo>
                <a:lnTo>
                  <a:pt x="7010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6" name="Google Shape;1646;p55"/>
          <p:cNvSpPr/>
          <p:nvPr/>
        </p:nvSpPr>
        <p:spPr>
          <a:xfrm>
            <a:off x="4965191" y="3122675"/>
            <a:ext cx="210312" cy="199643"/>
          </a:xfrm>
          <a:custGeom>
            <a:rect b="b" l="l" r="r" t="t"/>
            <a:pathLst>
              <a:path extrusionOk="0" h="199643" w="210312">
                <a:moveTo>
                  <a:pt x="195072" y="192023"/>
                </a:moveTo>
                <a:lnTo>
                  <a:pt x="196596" y="193547"/>
                </a:lnTo>
                <a:lnTo>
                  <a:pt x="202691" y="195071"/>
                </a:lnTo>
                <a:lnTo>
                  <a:pt x="210312" y="199643"/>
                </a:lnTo>
                <a:lnTo>
                  <a:pt x="210312" y="198119"/>
                </a:lnTo>
                <a:lnTo>
                  <a:pt x="202691" y="193547"/>
                </a:lnTo>
                <a:lnTo>
                  <a:pt x="196596" y="192023"/>
                </a:lnTo>
                <a:lnTo>
                  <a:pt x="195072" y="192023"/>
                </a:lnTo>
                <a:close/>
              </a:path>
              <a:path extrusionOk="0" h="199643" w="210312">
                <a:moveTo>
                  <a:pt x="7620" y="42671"/>
                </a:moveTo>
                <a:lnTo>
                  <a:pt x="4572" y="30479"/>
                </a:lnTo>
                <a:lnTo>
                  <a:pt x="3048" y="18287"/>
                </a:lnTo>
                <a:lnTo>
                  <a:pt x="1524" y="9143"/>
                </a:lnTo>
                <a:lnTo>
                  <a:pt x="1524" y="0"/>
                </a:lnTo>
                <a:lnTo>
                  <a:pt x="0" y="0"/>
                </a:lnTo>
                <a:lnTo>
                  <a:pt x="0" y="9143"/>
                </a:lnTo>
                <a:lnTo>
                  <a:pt x="1524" y="18287"/>
                </a:lnTo>
                <a:lnTo>
                  <a:pt x="3048" y="30479"/>
                </a:lnTo>
                <a:lnTo>
                  <a:pt x="6096" y="42671"/>
                </a:lnTo>
                <a:lnTo>
                  <a:pt x="9143" y="48767"/>
                </a:lnTo>
                <a:lnTo>
                  <a:pt x="12191" y="54863"/>
                </a:lnTo>
                <a:lnTo>
                  <a:pt x="18287" y="67055"/>
                </a:lnTo>
                <a:lnTo>
                  <a:pt x="21336" y="71627"/>
                </a:lnTo>
                <a:lnTo>
                  <a:pt x="25908" y="77723"/>
                </a:lnTo>
                <a:lnTo>
                  <a:pt x="22860" y="71627"/>
                </a:lnTo>
                <a:lnTo>
                  <a:pt x="19812" y="65531"/>
                </a:lnTo>
                <a:lnTo>
                  <a:pt x="13715" y="53339"/>
                </a:lnTo>
                <a:lnTo>
                  <a:pt x="10667" y="48767"/>
                </a:lnTo>
                <a:lnTo>
                  <a:pt x="7620" y="42671"/>
                </a:lnTo>
                <a:close/>
              </a:path>
              <a:path extrusionOk="0" h="199643" w="210312">
                <a:moveTo>
                  <a:pt x="25908" y="77723"/>
                </a:moveTo>
                <a:lnTo>
                  <a:pt x="33527" y="89915"/>
                </a:lnTo>
                <a:lnTo>
                  <a:pt x="44196" y="100583"/>
                </a:lnTo>
                <a:lnTo>
                  <a:pt x="48767" y="106679"/>
                </a:lnTo>
                <a:lnTo>
                  <a:pt x="56387" y="111251"/>
                </a:lnTo>
                <a:lnTo>
                  <a:pt x="68579" y="121919"/>
                </a:lnTo>
                <a:lnTo>
                  <a:pt x="82296" y="132587"/>
                </a:lnTo>
                <a:lnTo>
                  <a:pt x="89915" y="138683"/>
                </a:lnTo>
                <a:lnTo>
                  <a:pt x="97536" y="143255"/>
                </a:lnTo>
                <a:lnTo>
                  <a:pt x="114300" y="153923"/>
                </a:lnTo>
                <a:lnTo>
                  <a:pt x="123443" y="158495"/>
                </a:lnTo>
                <a:lnTo>
                  <a:pt x="132587" y="163067"/>
                </a:lnTo>
                <a:lnTo>
                  <a:pt x="152400" y="173735"/>
                </a:lnTo>
                <a:lnTo>
                  <a:pt x="172212" y="182879"/>
                </a:lnTo>
                <a:lnTo>
                  <a:pt x="182879" y="187451"/>
                </a:lnTo>
                <a:lnTo>
                  <a:pt x="195072" y="192023"/>
                </a:lnTo>
                <a:lnTo>
                  <a:pt x="182879" y="185927"/>
                </a:lnTo>
                <a:lnTo>
                  <a:pt x="172212" y="181355"/>
                </a:lnTo>
                <a:lnTo>
                  <a:pt x="152400" y="172211"/>
                </a:lnTo>
                <a:lnTo>
                  <a:pt x="132587" y="161543"/>
                </a:lnTo>
                <a:lnTo>
                  <a:pt x="123443" y="156971"/>
                </a:lnTo>
                <a:lnTo>
                  <a:pt x="115824" y="152399"/>
                </a:lnTo>
                <a:lnTo>
                  <a:pt x="99060" y="141731"/>
                </a:lnTo>
                <a:lnTo>
                  <a:pt x="91439" y="137159"/>
                </a:lnTo>
                <a:lnTo>
                  <a:pt x="83820" y="131063"/>
                </a:lnTo>
                <a:lnTo>
                  <a:pt x="70103" y="120395"/>
                </a:lnTo>
                <a:lnTo>
                  <a:pt x="57912" y="111251"/>
                </a:lnTo>
                <a:lnTo>
                  <a:pt x="50291" y="105155"/>
                </a:lnTo>
                <a:lnTo>
                  <a:pt x="45720" y="99059"/>
                </a:lnTo>
                <a:lnTo>
                  <a:pt x="35051" y="88391"/>
                </a:lnTo>
                <a:lnTo>
                  <a:pt x="25908" y="7772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7" name="Google Shape;1647;p55"/>
          <p:cNvSpPr/>
          <p:nvPr/>
        </p:nvSpPr>
        <p:spPr>
          <a:xfrm>
            <a:off x="5245607" y="3267455"/>
            <a:ext cx="67056" cy="27432"/>
          </a:xfrm>
          <a:custGeom>
            <a:rect b="b" l="l" r="r" t="t"/>
            <a:pathLst>
              <a:path extrusionOk="0" h="27432" w="67056">
                <a:moveTo>
                  <a:pt x="65532" y="0"/>
                </a:moveTo>
                <a:lnTo>
                  <a:pt x="0" y="25908"/>
                </a:lnTo>
                <a:lnTo>
                  <a:pt x="0" y="27432"/>
                </a:lnTo>
                <a:lnTo>
                  <a:pt x="67056" y="1524"/>
                </a:lnTo>
                <a:lnTo>
                  <a:pt x="6553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8" name="Google Shape;1648;p55"/>
          <p:cNvSpPr/>
          <p:nvPr/>
        </p:nvSpPr>
        <p:spPr>
          <a:xfrm>
            <a:off x="5241035" y="3123437"/>
            <a:ext cx="89915" cy="0"/>
          </a:xfrm>
          <a:custGeom>
            <a:rect b="b" l="l" r="r" t="t"/>
            <a:pathLst>
              <a:path extrusionOk="0" h="120000" w="89915">
                <a:moveTo>
                  <a:pt x="0" y="0"/>
                </a:moveTo>
                <a:lnTo>
                  <a:pt x="89915"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9" name="Google Shape;1649;p55"/>
          <p:cNvSpPr/>
          <p:nvPr/>
        </p:nvSpPr>
        <p:spPr>
          <a:xfrm>
            <a:off x="5245607" y="3293363"/>
            <a:ext cx="445007" cy="71627"/>
          </a:xfrm>
          <a:custGeom>
            <a:rect b="b" l="l" r="r" t="t"/>
            <a:pathLst>
              <a:path extrusionOk="0" h="71627" w="445007">
                <a:moveTo>
                  <a:pt x="0" y="0"/>
                </a:moveTo>
                <a:lnTo>
                  <a:pt x="0" y="1524"/>
                </a:lnTo>
                <a:lnTo>
                  <a:pt x="21336" y="9143"/>
                </a:lnTo>
                <a:lnTo>
                  <a:pt x="45720" y="18287"/>
                </a:lnTo>
                <a:lnTo>
                  <a:pt x="68580" y="24383"/>
                </a:lnTo>
                <a:lnTo>
                  <a:pt x="94487" y="32003"/>
                </a:lnTo>
                <a:lnTo>
                  <a:pt x="118872" y="38100"/>
                </a:lnTo>
                <a:lnTo>
                  <a:pt x="144780" y="44195"/>
                </a:lnTo>
                <a:lnTo>
                  <a:pt x="172211" y="48767"/>
                </a:lnTo>
                <a:lnTo>
                  <a:pt x="199643" y="53339"/>
                </a:lnTo>
                <a:lnTo>
                  <a:pt x="227075" y="57912"/>
                </a:lnTo>
                <a:lnTo>
                  <a:pt x="256031" y="60960"/>
                </a:lnTo>
                <a:lnTo>
                  <a:pt x="284987" y="64007"/>
                </a:lnTo>
                <a:lnTo>
                  <a:pt x="315467" y="67055"/>
                </a:lnTo>
                <a:lnTo>
                  <a:pt x="345947" y="68579"/>
                </a:lnTo>
                <a:lnTo>
                  <a:pt x="376427" y="70103"/>
                </a:lnTo>
                <a:lnTo>
                  <a:pt x="408431" y="70103"/>
                </a:lnTo>
                <a:lnTo>
                  <a:pt x="441959" y="71627"/>
                </a:lnTo>
                <a:lnTo>
                  <a:pt x="445007" y="71627"/>
                </a:lnTo>
                <a:lnTo>
                  <a:pt x="445007" y="70103"/>
                </a:lnTo>
                <a:lnTo>
                  <a:pt x="441959" y="70103"/>
                </a:lnTo>
                <a:lnTo>
                  <a:pt x="408431" y="68579"/>
                </a:lnTo>
                <a:lnTo>
                  <a:pt x="376427" y="68579"/>
                </a:lnTo>
                <a:lnTo>
                  <a:pt x="345947" y="67055"/>
                </a:lnTo>
                <a:lnTo>
                  <a:pt x="315467" y="65531"/>
                </a:lnTo>
                <a:lnTo>
                  <a:pt x="284987" y="62483"/>
                </a:lnTo>
                <a:lnTo>
                  <a:pt x="256031" y="59436"/>
                </a:lnTo>
                <a:lnTo>
                  <a:pt x="227075" y="56387"/>
                </a:lnTo>
                <a:lnTo>
                  <a:pt x="199643" y="51815"/>
                </a:lnTo>
                <a:lnTo>
                  <a:pt x="172211" y="47243"/>
                </a:lnTo>
                <a:lnTo>
                  <a:pt x="146304" y="42671"/>
                </a:lnTo>
                <a:lnTo>
                  <a:pt x="118872" y="36575"/>
                </a:lnTo>
                <a:lnTo>
                  <a:pt x="94487" y="30479"/>
                </a:lnTo>
                <a:lnTo>
                  <a:pt x="70104" y="22860"/>
                </a:lnTo>
                <a:lnTo>
                  <a:pt x="45720" y="16763"/>
                </a:lnTo>
                <a:lnTo>
                  <a:pt x="22860" y="7619"/>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0" name="Google Shape;1650;p55"/>
          <p:cNvSpPr/>
          <p:nvPr/>
        </p:nvSpPr>
        <p:spPr>
          <a:xfrm>
            <a:off x="5311139" y="3267455"/>
            <a:ext cx="379475" cy="59436"/>
          </a:xfrm>
          <a:custGeom>
            <a:rect b="b" l="l" r="r" t="t"/>
            <a:pathLst>
              <a:path extrusionOk="0" h="59436" w="379475">
                <a:moveTo>
                  <a:pt x="1524" y="0"/>
                </a:moveTo>
                <a:lnTo>
                  <a:pt x="0" y="1524"/>
                </a:lnTo>
                <a:lnTo>
                  <a:pt x="19812" y="7620"/>
                </a:lnTo>
                <a:lnTo>
                  <a:pt x="39624" y="15239"/>
                </a:lnTo>
                <a:lnTo>
                  <a:pt x="60960" y="21336"/>
                </a:lnTo>
                <a:lnTo>
                  <a:pt x="82295" y="25908"/>
                </a:lnTo>
                <a:lnTo>
                  <a:pt x="103631" y="32003"/>
                </a:lnTo>
                <a:lnTo>
                  <a:pt x="124967" y="36575"/>
                </a:lnTo>
                <a:lnTo>
                  <a:pt x="147827" y="41148"/>
                </a:lnTo>
                <a:lnTo>
                  <a:pt x="172211" y="44196"/>
                </a:lnTo>
                <a:lnTo>
                  <a:pt x="195071" y="47244"/>
                </a:lnTo>
                <a:lnTo>
                  <a:pt x="219455" y="50291"/>
                </a:lnTo>
                <a:lnTo>
                  <a:pt x="243839" y="53339"/>
                </a:lnTo>
                <a:lnTo>
                  <a:pt x="269747" y="54863"/>
                </a:lnTo>
                <a:lnTo>
                  <a:pt x="295655" y="56387"/>
                </a:lnTo>
                <a:lnTo>
                  <a:pt x="321563" y="57912"/>
                </a:lnTo>
                <a:lnTo>
                  <a:pt x="347471" y="59436"/>
                </a:lnTo>
                <a:lnTo>
                  <a:pt x="379475" y="59436"/>
                </a:lnTo>
                <a:lnTo>
                  <a:pt x="379475" y="57912"/>
                </a:lnTo>
                <a:lnTo>
                  <a:pt x="347471" y="57912"/>
                </a:lnTo>
                <a:lnTo>
                  <a:pt x="321563" y="56387"/>
                </a:lnTo>
                <a:lnTo>
                  <a:pt x="295655" y="54863"/>
                </a:lnTo>
                <a:lnTo>
                  <a:pt x="269747" y="53339"/>
                </a:lnTo>
                <a:lnTo>
                  <a:pt x="243839" y="51815"/>
                </a:lnTo>
                <a:lnTo>
                  <a:pt x="219455" y="48768"/>
                </a:lnTo>
                <a:lnTo>
                  <a:pt x="195071" y="45720"/>
                </a:lnTo>
                <a:lnTo>
                  <a:pt x="172211" y="42672"/>
                </a:lnTo>
                <a:lnTo>
                  <a:pt x="147827" y="39624"/>
                </a:lnTo>
                <a:lnTo>
                  <a:pt x="124967" y="35051"/>
                </a:lnTo>
                <a:lnTo>
                  <a:pt x="103631" y="30479"/>
                </a:lnTo>
                <a:lnTo>
                  <a:pt x="82295" y="24384"/>
                </a:lnTo>
                <a:lnTo>
                  <a:pt x="60960" y="19812"/>
                </a:lnTo>
                <a:lnTo>
                  <a:pt x="41148" y="13715"/>
                </a:lnTo>
                <a:lnTo>
                  <a:pt x="19812" y="6096"/>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1" name="Google Shape;1651;p55"/>
          <p:cNvSpPr/>
          <p:nvPr/>
        </p:nvSpPr>
        <p:spPr>
          <a:xfrm>
            <a:off x="5689091" y="3121151"/>
            <a:ext cx="3048" cy="3048"/>
          </a:xfrm>
          <a:custGeom>
            <a:rect b="b" l="l" r="r" t="t"/>
            <a:pathLst>
              <a:path extrusionOk="0" h="3048" w="3048">
                <a:moveTo>
                  <a:pt x="1524" y="3048"/>
                </a:moveTo>
                <a:lnTo>
                  <a:pt x="0" y="1524"/>
                </a:lnTo>
                <a:lnTo>
                  <a:pt x="1524" y="0"/>
                </a:lnTo>
                <a:lnTo>
                  <a:pt x="1524" y="1524"/>
                </a:lnTo>
                <a:lnTo>
                  <a:pt x="0" y="1524"/>
                </a:lnTo>
                <a:lnTo>
                  <a:pt x="0" y="0"/>
                </a:lnTo>
                <a:lnTo>
                  <a:pt x="1524" y="0"/>
                </a:lnTo>
                <a:lnTo>
                  <a:pt x="3048" y="1524"/>
                </a:lnTo>
                <a:lnTo>
                  <a:pt x="1524" y="3048"/>
                </a:lnTo>
                <a:close/>
              </a:path>
            </a:pathLst>
          </a:custGeom>
          <a:solidFill>
            <a:srgbClr val="6969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2" name="Google Shape;1652;p55"/>
          <p:cNvSpPr/>
          <p:nvPr/>
        </p:nvSpPr>
        <p:spPr>
          <a:xfrm>
            <a:off x="5690615" y="3123437"/>
            <a:ext cx="1524" cy="0"/>
          </a:xfrm>
          <a:custGeom>
            <a:rect b="b" l="l" r="r" t="t"/>
            <a:pathLst>
              <a:path extrusionOk="0" h="120000" w="1524">
                <a:moveTo>
                  <a:pt x="0" y="0"/>
                </a:moveTo>
                <a:lnTo>
                  <a:pt x="1524" y="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3" name="Google Shape;1653;p55"/>
          <p:cNvSpPr/>
          <p:nvPr/>
        </p:nvSpPr>
        <p:spPr>
          <a:xfrm>
            <a:off x="5690615" y="3123437"/>
            <a:ext cx="1524" cy="0"/>
          </a:xfrm>
          <a:custGeom>
            <a:rect b="b" l="l" r="r" t="t"/>
            <a:pathLst>
              <a:path extrusionOk="0" h="120000" w="1524">
                <a:moveTo>
                  <a:pt x="0" y="0"/>
                </a:moveTo>
                <a:lnTo>
                  <a:pt x="1524" y="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4" name="Google Shape;1654;p55"/>
          <p:cNvSpPr/>
          <p:nvPr/>
        </p:nvSpPr>
        <p:spPr>
          <a:xfrm>
            <a:off x="5582411" y="2334768"/>
            <a:ext cx="170687" cy="806196"/>
          </a:xfrm>
          <a:prstGeom prst="rect">
            <a:avLst/>
          </a:prstGeom>
          <a:blipFill rotWithShape="1">
            <a:blip r:embed="rId6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5" name="Google Shape;1655;p55"/>
          <p:cNvSpPr/>
          <p:nvPr/>
        </p:nvSpPr>
        <p:spPr>
          <a:xfrm>
            <a:off x="5583173" y="2336291"/>
            <a:ext cx="0" cy="777239"/>
          </a:xfrm>
          <a:custGeom>
            <a:rect b="b" l="l" r="r" t="t"/>
            <a:pathLst>
              <a:path extrusionOk="0" h="777239" w="120000">
                <a:moveTo>
                  <a:pt x="0" y="0"/>
                </a:moveTo>
                <a:lnTo>
                  <a:pt x="0" y="777239"/>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6" name="Google Shape;1656;p55"/>
          <p:cNvSpPr/>
          <p:nvPr/>
        </p:nvSpPr>
        <p:spPr>
          <a:xfrm>
            <a:off x="5752337" y="2336291"/>
            <a:ext cx="0" cy="777239"/>
          </a:xfrm>
          <a:custGeom>
            <a:rect b="b" l="l" r="r" t="t"/>
            <a:pathLst>
              <a:path extrusionOk="0" h="777239" w="120000">
                <a:moveTo>
                  <a:pt x="0" y="0"/>
                </a:moveTo>
                <a:lnTo>
                  <a:pt x="0" y="777239"/>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7" name="Google Shape;1657;p55"/>
          <p:cNvSpPr/>
          <p:nvPr/>
        </p:nvSpPr>
        <p:spPr>
          <a:xfrm>
            <a:off x="5330951" y="2179319"/>
            <a:ext cx="716279" cy="280415"/>
          </a:xfrm>
          <a:prstGeom prst="rect">
            <a:avLst/>
          </a:prstGeom>
          <a:blipFill rotWithShape="1">
            <a:blip r:embed="rId6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8" name="Google Shape;1658;p55"/>
          <p:cNvSpPr/>
          <p:nvPr/>
        </p:nvSpPr>
        <p:spPr>
          <a:xfrm>
            <a:off x="5326379" y="2174747"/>
            <a:ext cx="725423" cy="289559"/>
          </a:xfrm>
          <a:custGeom>
            <a:rect b="b" l="l" r="r" t="t"/>
            <a:pathLst>
              <a:path extrusionOk="0" h="289559" w="725423">
                <a:moveTo>
                  <a:pt x="705611" y="170687"/>
                </a:moveTo>
                <a:lnTo>
                  <a:pt x="699515" y="179831"/>
                </a:lnTo>
                <a:lnTo>
                  <a:pt x="693419" y="187451"/>
                </a:lnTo>
                <a:lnTo>
                  <a:pt x="682751" y="196595"/>
                </a:lnTo>
                <a:lnTo>
                  <a:pt x="673607" y="204215"/>
                </a:lnTo>
                <a:lnTo>
                  <a:pt x="661415" y="211835"/>
                </a:lnTo>
                <a:lnTo>
                  <a:pt x="647699" y="219455"/>
                </a:lnTo>
                <a:lnTo>
                  <a:pt x="632459" y="227075"/>
                </a:lnTo>
                <a:lnTo>
                  <a:pt x="621791" y="237743"/>
                </a:lnTo>
                <a:lnTo>
                  <a:pt x="618743" y="234695"/>
                </a:lnTo>
                <a:lnTo>
                  <a:pt x="632459" y="227075"/>
                </a:lnTo>
                <a:lnTo>
                  <a:pt x="615695" y="234695"/>
                </a:lnTo>
                <a:lnTo>
                  <a:pt x="617219" y="234695"/>
                </a:lnTo>
                <a:lnTo>
                  <a:pt x="617219" y="246887"/>
                </a:lnTo>
                <a:lnTo>
                  <a:pt x="618363" y="245744"/>
                </a:lnTo>
                <a:lnTo>
                  <a:pt x="623315" y="240791"/>
                </a:lnTo>
                <a:lnTo>
                  <a:pt x="637031" y="239267"/>
                </a:lnTo>
                <a:lnTo>
                  <a:pt x="653795" y="231647"/>
                </a:lnTo>
                <a:lnTo>
                  <a:pt x="667511" y="222503"/>
                </a:lnTo>
                <a:lnTo>
                  <a:pt x="681227" y="214883"/>
                </a:lnTo>
                <a:lnTo>
                  <a:pt x="691895" y="205739"/>
                </a:lnTo>
                <a:lnTo>
                  <a:pt x="701039" y="198119"/>
                </a:lnTo>
                <a:lnTo>
                  <a:pt x="710183" y="187451"/>
                </a:lnTo>
                <a:lnTo>
                  <a:pt x="716279" y="178307"/>
                </a:lnTo>
                <a:lnTo>
                  <a:pt x="711707" y="155447"/>
                </a:lnTo>
                <a:lnTo>
                  <a:pt x="716279" y="178307"/>
                </a:lnTo>
                <a:lnTo>
                  <a:pt x="716279" y="176783"/>
                </a:lnTo>
                <a:lnTo>
                  <a:pt x="720851" y="167639"/>
                </a:lnTo>
                <a:lnTo>
                  <a:pt x="720851" y="166115"/>
                </a:lnTo>
                <a:lnTo>
                  <a:pt x="722375" y="163067"/>
                </a:lnTo>
                <a:lnTo>
                  <a:pt x="723899" y="158495"/>
                </a:lnTo>
                <a:lnTo>
                  <a:pt x="723899" y="156971"/>
                </a:lnTo>
                <a:lnTo>
                  <a:pt x="725423" y="149351"/>
                </a:lnTo>
                <a:lnTo>
                  <a:pt x="725423" y="141731"/>
                </a:lnTo>
                <a:lnTo>
                  <a:pt x="723899" y="132587"/>
                </a:lnTo>
                <a:lnTo>
                  <a:pt x="723899" y="126491"/>
                </a:lnTo>
                <a:lnTo>
                  <a:pt x="722375" y="121919"/>
                </a:lnTo>
                <a:lnTo>
                  <a:pt x="722375" y="120395"/>
                </a:lnTo>
                <a:lnTo>
                  <a:pt x="717803" y="111251"/>
                </a:lnTo>
                <a:lnTo>
                  <a:pt x="714755" y="105155"/>
                </a:lnTo>
                <a:lnTo>
                  <a:pt x="710183" y="100583"/>
                </a:lnTo>
                <a:lnTo>
                  <a:pt x="702563" y="89915"/>
                </a:lnTo>
                <a:lnTo>
                  <a:pt x="691895" y="80771"/>
                </a:lnTo>
                <a:lnTo>
                  <a:pt x="679703" y="71627"/>
                </a:lnTo>
                <a:lnTo>
                  <a:pt x="667511" y="62483"/>
                </a:lnTo>
                <a:lnTo>
                  <a:pt x="652271" y="54863"/>
                </a:lnTo>
                <a:lnTo>
                  <a:pt x="643127" y="50291"/>
                </a:lnTo>
                <a:lnTo>
                  <a:pt x="635507" y="47243"/>
                </a:lnTo>
                <a:lnTo>
                  <a:pt x="615695" y="39623"/>
                </a:lnTo>
                <a:lnTo>
                  <a:pt x="617219" y="39623"/>
                </a:lnTo>
                <a:lnTo>
                  <a:pt x="614171" y="38100"/>
                </a:lnTo>
                <a:lnTo>
                  <a:pt x="612647" y="38100"/>
                </a:lnTo>
                <a:lnTo>
                  <a:pt x="617219" y="41147"/>
                </a:lnTo>
                <a:lnTo>
                  <a:pt x="611123" y="38100"/>
                </a:lnTo>
                <a:lnTo>
                  <a:pt x="605027" y="47243"/>
                </a:lnTo>
                <a:lnTo>
                  <a:pt x="585215" y="28955"/>
                </a:lnTo>
                <a:lnTo>
                  <a:pt x="573023" y="25907"/>
                </a:lnTo>
                <a:lnTo>
                  <a:pt x="560831" y="21335"/>
                </a:lnTo>
                <a:lnTo>
                  <a:pt x="548639" y="18287"/>
                </a:lnTo>
                <a:lnTo>
                  <a:pt x="534923" y="15239"/>
                </a:lnTo>
                <a:lnTo>
                  <a:pt x="509015" y="10667"/>
                </a:lnTo>
                <a:lnTo>
                  <a:pt x="495299" y="7619"/>
                </a:lnTo>
                <a:lnTo>
                  <a:pt x="481583" y="6095"/>
                </a:lnTo>
                <a:lnTo>
                  <a:pt x="467867" y="4571"/>
                </a:lnTo>
                <a:lnTo>
                  <a:pt x="454151" y="3047"/>
                </a:lnTo>
                <a:lnTo>
                  <a:pt x="438911" y="1523"/>
                </a:lnTo>
                <a:lnTo>
                  <a:pt x="425195" y="1523"/>
                </a:lnTo>
                <a:lnTo>
                  <a:pt x="394715" y="0"/>
                </a:lnTo>
                <a:lnTo>
                  <a:pt x="327659" y="0"/>
                </a:lnTo>
                <a:lnTo>
                  <a:pt x="294131" y="1523"/>
                </a:lnTo>
                <a:lnTo>
                  <a:pt x="277367" y="3047"/>
                </a:lnTo>
                <a:lnTo>
                  <a:pt x="260603" y="4571"/>
                </a:lnTo>
                <a:lnTo>
                  <a:pt x="245363" y="6095"/>
                </a:lnTo>
                <a:lnTo>
                  <a:pt x="230123" y="9143"/>
                </a:lnTo>
                <a:lnTo>
                  <a:pt x="214883" y="10667"/>
                </a:lnTo>
                <a:lnTo>
                  <a:pt x="199643" y="13715"/>
                </a:lnTo>
                <a:lnTo>
                  <a:pt x="170687" y="19812"/>
                </a:lnTo>
                <a:lnTo>
                  <a:pt x="143255" y="27431"/>
                </a:lnTo>
                <a:lnTo>
                  <a:pt x="129539" y="32003"/>
                </a:lnTo>
                <a:lnTo>
                  <a:pt x="117347" y="38100"/>
                </a:lnTo>
                <a:lnTo>
                  <a:pt x="99059" y="44195"/>
                </a:lnTo>
                <a:lnTo>
                  <a:pt x="82295" y="51815"/>
                </a:lnTo>
                <a:lnTo>
                  <a:pt x="67055" y="59435"/>
                </a:lnTo>
                <a:lnTo>
                  <a:pt x="53339" y="67055"/>
                </a:lnTo>
                <a:lnTo>
                  <a:pt x="41148" y="74675"/>
                </a:lnTo>
                <a:lnTo>
                  <a:pt x="30479" y="83819"/>
                </a:lnTo>
                <a:lnTo>
                  <a:pt x="21336" y="91439"/>
                </a:lnTo>
                <a:lnTo>
                  <a:pt x="13715" y="102107"/>
                </a:lnTo>
                <a:lnTo>
                  <a:pt x="12191" y="147827"/>
                </a:lnTo>
                <a:lnTo>
                  <a:pt x="12361" y="148674"/>
                </a:lnTo>
                <a:lnTo>
                  <a:pt x="13715" y="143255"/>
                </a:lnTo>
                <a:lnTo>
                  <a:pt x="13715" y="134112"/>
                </a:lnTo>
                <a:lnTo>
                  <a:pt x="15239" y="129539"/>
                </a:lnTo>
                <a:lnTo>
                  <a:pt x="13715" y="131063"/>
                </a:lnTo>
                <a:lnTo>
                  <a:pt x="16763" y="126491"/>
                </a:lnTo>
                <a:lnTo>
                  <a:pt x="19812" y="115823"/>
                </a:lnTo>
                <a:lnTo>
                  <a:pt x="18287" y="117347"/>
                </a:lnTo>
                <a:lnTo>
                  <a:pt x="24384" y="109727"/>
                </a:lnTo>
                <a:lnTo>
                  <a:pt x="30479" y="100583"/>
                </a:lnTo>
                <a:lnTo>
                  <a:pt x="39624" y="92963"/>
                </a:lnTo>
                <a:lnTo>
                  <a:pt x="47244" y="85343"/>
                </a:lnTo>
                <a:lnTo>
                  <a:pt x="59436" y="77723"/>
                </a:lnTo>
                <a:lnTo>
                  <a:pt x="73151" y="70103"/>
                </a:lnTo>
                <a:lnTo>
                  <a:pt x="86867" y="64007"/>
                </a:lnTo>
                <a:lnTo>
                  <a:pt x="103631" y="56387"/>
                </a:lnTo>
                <a:lnTo>
                  <a:pt x="121919" y="48767"/>
                </a:lnTo>
                <a:lnTo>
                  <a:pt x="134111" y="44195"/>
                </a:lnTo>
                <a:lnTo>
                  <a:pt x="147827" y="41147"/>
                </a:lnTo>
                <a:lnTo>
                  <a:pt x="173735" y="33527"/>
                </a:lnTo>
                <a:lnTo>
                  <a:pt x="202691" y="25907"/>
                </a:lnTo>
                <a:lnTo>
                  <a:pt x="216407" y="22859"/>
                </a:lnTo>
                <a:lnTo>
                  <a:pt x="231647" y="21335"/>
                </a:lnTo>
                <a:lnTo>
                  <a:pt x="246887" y="18287"/>
                </a:lnTo>
                <a:lnTo>
                  <a:pt x="262127" y="16763"/>
                </a:lnTo>
                <a:lnTo>
                  <a:pt x="277367" y="15239"/>
                </a:lnTo>
                <a:lnTo>
                  <a:pt x="294131" y="13715"/>
                </a:lnTo>
                <a:lnTo>
                  <a:pt x="327659" y="12191"/>
                </a:lnTo>
                <a:lnTo>
                  <a:pt x="394715" y="12191"/>
                </a:lnTo>
                <a:lnTo>
                  <a:pt x="423671" y="13715"/>
                </a:lnTo>
                <a:lnTo>
                  <a:pt x="437387" y="13715"/>
                </a:lnTo>
                <a:lnTo>
                  <a:pt x="452627" y="15239"/>
                </a:lnTo>
                <a:lnTo>
                  <a:pt x="466343" y="16763"/>
                </a:lnTo>
                <a:lnTo>
                  <a:pt x="480059" y="18287"/>
                </a:lnTo>
                <a:lnTo>
                  <a:pt x="492251" y="21335"/>
                </a:lnTo>
                <a:lnTo>
                  <a:pt x="505967" y="22859"/>
                </a:lnTo>
                <a:lnTo>
                  <a:pt x="533399" y="27431"/>
                </a:lnTo>
                <a:lnTo>
                  <a:pt x="544067" y="30479"/>
                </a:lnTo>
                <a:lnTo>
                  <a:pt x="557783" y="33527"/>
                </a:lnTo>
                <a:lnTo>
                  <a:pt x="569975" y="38100"/>
                </a:lnTo>
                <a:lnTo>
                  <a:pt x="582167" y="41147"/>
                </a:lnTo>
                <a:lnTo>
                  <a:pt x="606225" y="49638"/>
                </a:lnTo>
                <a:lnTo>
                  <a:pt x="606551" y="50291"/>
                </a:lnTo>
                <a:lnTo>
                  <a:pt x="609599" y="51815"/>
                </a:lnTo>
                <a:lnTo>
                  <a:pt x="609599" y="50291"/>
                </a:lnTo>
                <a:lnTo>
                  <a:pt x="608075" y="50291"/>
                </a:lnTo>
                <a:lnTo>
                  <a:pt x="611123" y="50291"/>
                </a:lnTo>
                <a:lnTo>
                  <a:pt x="612647" y="51815"/>
                </a:lnTo>
                <a:lnTo>
                  <a:pt x="629411" y="57912"/>
                </a:lnTo>
                <a:lnTo>
                  <a:pt x="637031" y="62483"/>
                </a:lnTo>
                <a:lnTo>
                  <a:pt x="646175" y="65531"/>
                </a:lnTo>
                <a:lnTo>
                  <a:pt x="659891" y="73151"/>
                </a:lnTo>
                <a:lnTo>
                  <a:pt x="672083" y="82295"/>
                </a:lnTo>
                <a:lnTo>
                  <a:pt x="684275" y="89915"/>
                </a:lnTo>
                <a:lnTo>
                  <a:pt x="693419" y="99059"/>
                </a:lnTo>
                <a:lnTo>
                  <a:pt x="701039" y="106679"/>
                </a:lnTo>
                <a:lnTo>
                  <a:pt x="702563" y="111251"/>
                </a:lnTo>
                <a:lnTo>
                  <a:pt x="705611" y="115823"/>
                </a:lnTo>
                <a:lnTo>
                  <a:pt x="710183" y="126491"/>
                </a:lnTo>
                <a:lnTo>
                  <a:pt x="710183" y="124967"/>
                </a:lnTo>
                <a:lnTo>
                  <a:pt x="711707" y="129539"/>
                </a:lnTo>
                <a:lnTo>
                  <a:pt x="711707" y="132587"/>
                </a:lnTo>
                <a:lnTo>
                  <a:pt x="713231" y="141731"/>
                </a:lnTo>
                <a:lnTo>
                  <a:pt x="711707" y="149351"/>
                </a:lnTo>
                <a:lnTo>
                  <a:pt x="711707" y="153923"/>
                </a:lnTo>
                <a:lnTo>
                  <a:pt x="710183" y="158495"/>
                </a:lnTo>
                <a:lnTo>
                  <a:pt x="710183" y="161543"/>
                </a:lnTo>
                <a:lnTo>
                  <a:pt x="708659" y="161543"/>
                </a:lnTo>
                <a:lnTo>
                  <a:pt x="708659" y="163067"/>
                </a:lnTo>
                <a:lnTo>
                  <a:pt x="705611" y="172212"/>
                </a:lnTo>
                <a:lnTo>
                  <a:pt x="708659" y="164591"/>
                </a:lnTo>
                <a:lnTo>
                  <a:pt x="705611" y="172212"/>
                </a:lnTo>
                <a:lnTo>
                  <a:pt x="705611" y="170687"/>
                </a:lnTo>
                <a:close/>
              </a:path>
              <a:path extrusionOk="0" h="289559" w="725423">
                <a:moveTo>
                  <a:pt x="611123" y="38100"/>
                </a:moveTo>
                <a:lnTo>
                  <a:pt x="617219" y="41147"/>
                </a:lnTo>
                <a:lnTo>
                  <a:pt x="612647" y="38100"/>
                </a:lnTo>
                <a:lnTo>
                  <a:pt x="585215" y="28955"/>
                </a:lnTo>
                <a:lnTo>
                  <a:pt x="605027" y="47243"/>
                </a:lnTo>
                <a:lnTo>
                  <a:pt x="611123" y="38100"/>
                </a:lnTo>
                <a:close/>
              </a:path>
              <a:path extrusionOk="0" h="289559" w="725423">
                <a:moveTo>
                  <a:pt x="147827" y="262127"/>
                </a:moveTo>
                <a:lnTo>
                  <a:pt x="123443" y="254507"/>
                </a:lnTo>
                <a:lnTo>
                  <a:pt x="121919" y="254507"/>
                </a:lnTo>
                <a:lnTo>
                  <a:pt x="147827" y="262127"/>
                </a:lnTo>
                <a:close/>
              </a:path>
              <a:path extrusionOk="0" h="289559" w="725423">
                <a:moveTo>
                  <a:pt x="632459" y="227075"/>
                </a:moveTo>
                <a:lnTo>
                  <a:pt x="618743" y="234695"/>
                </a:lnTo>
                <a:lnTo>
                  <a:pt x="621791" y="237743"/>
                </a:lnTo>
                <a:lnTo>
                  <a:pt x="632459" y="227075"/>
                </a:lnTo>
                <a:close/>
              </a:path>
              <a:path extrusionOk="0" h="289559" w="725423">
                <a:moveTo>
                  <a:pt x="373379" y="149351"/>
                </a:moveTo>
                <a:lnTo>
                  <a:pt x="370331" y="155447"/>
                </a:lnTo>
                <a:lnTo>
                  <a:pt x="373379" y="163067"/>
                </a:lnTo>
                <a:lnTo>
                  <a:pt x="373379" y="149351"/>
                </a:lnTo>
                <a:close/>
              </a:path>
              <a:path extrusionOk="0" h="289559" w="725423">
                <a:moveTo>
                  <a:pt x="19812" y="195071"/>
                </a:moveTo>
                <a:lnTo>
                  <a:pt x="13715" y="160019"/>
                </a:lnTo>
                <a:lnTo>
                  <a:pt x="13715" y="185927"/>
                </a:lnTo>
                <a:lnTo>
                  <a:pt x="19812" y="195071"/>
                </a:lnTo>
                <a:close/>
              </a:path>
              <a:path extrusionOk="0" h="289559" w="725423">
                <a:moveTo>
                  <a:pt x="13715" y="185927"/>
                </a:moveTo>
                <a:lnTo>
                  <a:pt x="12191" y="149351"/>
                </a:lnTo>
                <a:lnTo>
                  <a:pt x="9144" y="178307"/>
                </a:lnTo>
                <a:lnTo>
                  <a:pt x="13715" y="185927"/>
                </a:lnTo>
                <a:close/>
              </a:path>
              <a:path extrusionOk="0" h="289559" w="725423">
                <a:moveTo>
                  <a:pt x="1524" y="156971"/>
                </a:moveTo>
                <a:lnTo>
                  <a:pt x="1524" y="163067"/>
                </a:lnTo>
                <a:lnTo>
                  <a:pt x="3048" y="167639"/>
                </a:lnTo>
                <a:lnTo>
                  <a:pt x="9144" y="178307"/>
                </a:lnTo>
                <a:lnTo>
                  <a:pt x="12191" y="149351"/>
                </a:lnTo>
                <a:lnTo>
                  <a:pt x="13715" y="185927"/>
                </a:lnTo>
                <a:lnTo>
                  <a:pt x="13715" y="160019"/>
                </a:lnTo>
                <a:lnTo>
                  <a:pt x="19812" y="195071"/>
                </a:lnTo>
                <a:lnTo>
                  <a:pt x="27432" y="202691"/>
                </a:lnTo>
                <a:lnTo>
                  <a:pt x="36575" y="210312"/>
                </a:lnTo>
                <a:lnTo>
                  <a:pt x="47244" y="217931"/>
                </a:lnTo>
                <a:lnTo>
                  <a:pt x="59436" y="225551"/>
                </a:lnTo>
                <a:lnTo>
                  <a:pt x="65532" y="228600"/>
                </a:lnTo>
                <a:lnTo>
                  <a:pt x="71627" y="231647"/>
                </a:lnTo>
                <a:lnTo>
                  <a:pt x="79247" y="236219"/>
                </a:lnTo>
                <a:lnTo>
                  <a:pt x="86867" y="239267"/>
                </a:lnTo>
                <a:lnTo>
                  <a:pt x="120395" y="254507"/>
                </a:lnTo>
                <a:lnTo>
                  <a:pt x="121919" y="242315"/>
                </a:lnTo>
                <a:lnTo>
                  <a:pt x="124967" y="242315"/>
                </a:lnTo>
                <a:lnTo>
                  <a:pt x="91439" y="227075"/>
                </a:lnTo>
                <a:lnTo>
                  <a:pt x="85343" y="224027"/>
                </a:lnTo>
                <a:lnTo>
                  <a:pt x="77723" y="220979"/>
                </a:lnTo>
                <a:lnTo>
                  <a:pt x="71627" y="217931"/>
                </a:lnTo>
                <a:lnTo>
                  <a:pt x="65532" y="214883"/>
                </a:lnTo>
                <a:lnTo>
                  <a:pt x="54863" y="207263"/>
                </a:lnTo>
                <a:lnTo>
                  <a:pt x="45720" y="201167"/>
                </a:lnTo>
                <a:lnTo>
                  <a:pt x="36575" y="193547"/>
                </a:lnTo>
                <a:lnTo>
                  <a:pt x="30479" y="185927"/>
                </a:lnTo>
                <a:lnTo>
                  <a:pt x="22860" y="178307"/>
                </a:lnTo>
                <a:lnTo>
                  <a:pt x="24384" y="179831"/>
                </a:lnTo>
                <a:lnTo>
                  <a:pt x="19812" y="172212"/>
                </a:lnTo>
                <a:lnTo>
                  <a:pt x="15239" y="163067"/>
                </a:lnTo>
                <a:lnTo>
                  <a:pt x="13715" y="158495"/>
                </a:lnTo>
                <a:lnTo>
                  <a:pt x="13715" y="155447"/>
                </a:lnTo>
                <a:lnTo>
                  <a:pt x="12361" y="148674"/>
                </a:lnTo>
                <a:lnTo>
                  <a:pt x="12191" y="147827"/>
                </a:lnTo>
                <a:lnTo>
                  <a:pt x="13715" y="102107"/>
                </a:lnTo>
                <a:lnTo>
                  <a:pt x="7620" y="111251"/>
                </a:lnTo>
                <a:lnTo>
                  <a:pt x="7620" y="112775"/>
                </a:lnTo>
                <a:lnTo>
                  <a:pt x="4572" y="121919"/>
                </a:lnTo>
                <a:lnTo>
                  <a:pt x="3048" y="124967"/>
                </a:lnTo>
                <a:lnTo>
                  <a:pt x="1524" y="126491"/>
                </a:lnTo>
                <a:lnTo>
                  <a:pt x="1524" y="131063"/>
                </a:lnTo>
                <a:lnTo>
                  <a:pt x="0" y="140207"/>
                </a:lnTo>
                <a:lnTo>
                  <a:pt x="0" y="150875"/>
                </a:lnTo>
                <a:lnTo>
                  <a:pt x="1524" y="156971"/>
                </a:lnTo>
                <a:close/>
              </a:path>
              <a:path extrusionOk="0" h="289559" w="725423">
                <a:moveTo>
                  <a:pt x="150875" y="249935"/>
                </a:moveTo>
                <a:lnTo>
                  <a:pt x="126491" y="242315"/>
                </a:lnTo>
                <a:lnTo>
                  <a:pt x="121919" y="242315"/>
                </a:lnTo>
                <a:lnTo>
                  <a:pt x="120395" y="254507"/>
                </a:lnTo>
                <a:lnTo>
                  <a:pt x="123443" y="254507"/>
                </a:lnTo>
                <a:lnTo>
                  <a:pt x="147827" y="262127"/>
                </a:lnTo>
                <a:lnTo>
                  <a:pt x="175259" y="269747"/>
                </a:lnTo>
                <a:lnTo>
                  <a:pt x="188975" y="272795"/>
                </a:lnTo>
                <a:lnTo>
                  <a:pt x="202691" y="275843"/>
                </a:lnTo>
                <a:lnTo>
                  <a:pt x="216407" y="277367"/>
                </a:lnTo>
                <a:lnTo>
                  <a:pt x="231647" y="280415"/>
                </a:lnTo>
                <a:lnTo>
                  <a:pt x="262127" y="283463"/>
                </a:lnTo>
                <a:lnTo>
                  <a:pt x="292607" y="286512"/>
                </a:lnTo>
                <a:lnTo>
                  <a:pt x="309371" y="288035"/>
                </a:lnTo>
                <a:lnTo>
                  <a:pt x="326135" y="288035"/>
                </a:lnTo>
                <a:lnTo>
                  <a:pt x="342899" y="289559"/>
                </a:lnTo>
                <a:lnTo>
                  <a:pt x="380999" y="289559"/>
                </a:lnTo>
                <a:lnTo>
                  <a:pt x="399287" y="288035"/>
                </a:lnTo>
                <a:lnTo>
                  <a:pt x="416051" y="288035"/>
                </a:lnTo>
                <a:lnTo>
                  <a:pt x="432815" y="286512"/>
                </a:lnTo>
                <a:lnTo>
                  <a:pt x="449579" y="284988"/>
                </a:lnTo>
                <a:lnTo>
                  <a:pt x="466343" y="283463"/>
                </a:lnTo>
                <a:lnTo>
                  <a:pt x="483107" y="281939"/>
                </a:lnTo>
                <a:lnTo>
                  <a:pt x="490727" y="280415"/>
                </a:lnTo>
                <a:lnTo>
                  <a:pt x="498347" y="278891"/>
                </a:lnTo>
                <a:lnTo>
                  <a:pt x="513587" y="275843"/>
                </a:lnTo>
                <a:lnTo>
                  <a:pt x="528827" y="272795"/>
                </a:lnTo>
                <a:lnTo>
                  <a:pt x="536447" y="271271"/>
                </a:lnTo>
                <a:lnTo>
                  <a:pt x="544067" y="269747"/>
                </a:lnTo>
                <a:lnTo>
                  <a:pt x="551687" y="268223"/>
                </a:lnTo>
                <a:lnTo>
                  <a:pt x="559307" y="266700"/>
                </a:lnTo>
                <a:lnTo>
                  <a:pt x="573023" y="262127"/>
                </a:lnTo>
                <a:lnTo>
                  <a:pt x="586739" y="259079"/>
                </a:lnTo>
                <a:lnTo>
                  <a:pt x="600455" y="254507"/>
                </a:lnTo>
                <a:lnTo>
                  <a:pt x="609599" y="239267"/>
                </a:lnTo>
                <a:lnTo>
                  <a:pt x="611123" y="237743"/>
                </a:lnTo>
                <a:lnTo>
                  <a:pt x="597407" y="242315"/>
                </a:lnTo>
                <a:lnTo>
                  <a:pt x="583691" y="246887"/>
                </a:lnTo>
                <a:lnTo>
                  <a:pt x="569975" y="249935"/>
                </a:lnTo>
                <a:lnTo>
                  <a:pt x="556259" y="254507"/>
                </a:lnTo>
                <a:lnTo>
                  <a:pt x="548639" y="256031"/>
                </a:lnTo>
                <a:lnTo>
                  <a:pt x="541019" y="257555"/>
                </a:lnTo>
                <a:lnTo>
                  <a:pt x="533399" y="259079"/>
                </a:lnTo>
                <a:lnTo>
                  <a:pt x="527303" y="260603"/>
                </a:lnTo>
                <a:lnTo>
                  <a:pt x="512063" y="263651"/>
                </a:lnTo>
                <a:lnTo>
                  <a:pt x="496823" y="266700"/>
                </a:lnTo>
                <a:lnTo>
                  <a:pt x="489203" y="268223"/>
                </a:lnTo>
                <a:lnTo>
                  <a:pt x="481583" y="268223"/>
                </a:lnTo>
                <a:lnTo>
                  <a:pt x="464819" y="271271"/>
                </a:lnTo>
                <a:lnTo>
                  <a:pt x="448055" y="272795"/>
                </a:lnTo>
                <a:lnTo>
                  <a:pt x="432815" y="274319"/>
                </a:lnTo>
                <a:lnTo>
                  <a:pt x="414527" y="274319"/>
                </a:lnTo>
                <a:lnTo>
                  <a:pt x="397763" y="275843"/>
                </a:lnTo>
                <a:lnTo>
                  <a:pt x="380999" y="275843"/>
                </a:lnTo>
                <a:lnTo>
                  <a:pt x="362711" y="277367"/>
                </a:lnTo>
                <a:lnTo>
                  <a:pt x="361187" y="277367"/>
                </a:lnTo>
                <a:lnTo>
                  <a:pt x="342899" y="275843"/>
                </a:lnTo>
                <a:lnTo>
                  <a:pt x="310895" y="275843"/>
                </a:lnTo>
                <a:lnTo>
                  <a:pt x="294131" y="274319"/>
                </a:lnTo>
                <a:lnTo>
                  <a:pt x="263651" y="271271"/>
                </a:lnTo>
                <a:lnTo>
                  <a:pt x="234695" y="268223"/>
                </a:lnTo>
                <a:lnTo>
                  <a:pt x="219455" y="265175"/>
                </a:lnTo>
                <a:lnTo>
                  <a:pt x="204215" y="263651"/>
                </a:lnTo>
                <a:lnTo>
                  <a:pt x="190499" y="260603"/>
                </a:lnTo>
                <a:lnTo>
                  <a:pt x="178307" y="257555"/>
                </a:lnTo>
                <a:lnTo>
                  <a:pt x="150875" y="249935"/>
                </a:lnTo>
                <a:close/>
              </a:path>
              <a:path extrusionOk="0" h="289559" w="725423">
                <a:moveTo>
                  <a:pt x="369362" y="156002"/>
                </a:moveTo>
                <a:lnTo>
                  <a:pt x="373379" y="163067"/>
                </a:lnTo>
                <a:lnTo>
                  <a:pt x="370331" y="155447"/>
                </a:lnTo>
                <a:lnTo>
                  <a:pt x="373379" y="149351"/>
                </a:lnTo>
                <a:lnTo>
                  <a:pt x="359663" y="149351"/>
                </a:lnTo>
                <a:lnTo>
                  <a:pt x="358139" y="150875"/>
                </a:lnTo>
                <a:lnTo>
                  <a:pt x="356615" y="153923"/>
                </a:lnTo>
                <a:lnTo>
                  <a:pt x="356615" y="160019"/>
                </a:lnTo>
                <a:lnTo>
                  <a:pt x="359663" y="163067"/>
                </a:lnTo>
                <a:lnTo>
                  <a:pt x="362711" y="163067"/>
                </a:lnTo>
                <a:lnTo>
                  <a:pt x="359663" y="161543"/>
                </a:lnTo>
                <a:lnTo>
                  <a:pt x="365760" y="158060"/>
                </a:lnTo>
                <a:lnTo>
                  <a:pt x="365759" y="150113"/>
                </a:lnTo>
                <a:lnTo>
                  <a:pt x="367283" y="150875"/>
                </a:lnTo>
                <a:lnTo>
                  <a:pt x="369362" y="156002"/>
                </a:lnTo>
                <a:lnTo>
                  <a:pt x="370331" y="156971"/>
                </a:lnTo>
                <a:lnTo>
                  <a:pt x="369362" y="156002"/>
                </a:lnTo>
                <a:close/>
              </a:path>
              <a:path extrusionOk="0" h="289559" w="725423">
                <a:moveTo>
                  <a:pt x="365760" y="158060"/>
                </a:moveTo>
                <a:lnTo>
                  <a:pt x="359663" y="161543"/>
                </a:lnTo>
                <a:lnTo>
                  <a:pt x="362711" y="163067"/>
                </a:lnTo>
                <a:lnTo>
                  <a:pt x="373379" y="163067"/>
                </a:lnTo>
                <a:lnTo>
                  <a:pt x="369362" y="156002"/>
                </a:lnTo>
                <a:lnTo>
                  <a:pt x="365760" y="158060"/>
                </a:lnTo>
                <a:close/>
              </a:path>
              <a:path extrusionOk="0" h="289559" w="725423">
                <a:moveTo>
                  <a:pt x="365759" y="150113"/>
                </a:moveTo>
                <a:lnTo>
                  <a:pt x="365760" y="152399"/>
                </a:lnTo>
                <a:lnTo>
                  <a:pt x="369362" y="156002"/>
                </a:lnTo>
                <a:lnTo>
                  <a:pt x="367283" y="150875"/>
                </a:lnTo>
                <a:lnTo>
                  <a:pt x="365759" y="150113"/>
                </a:lnTo>
                <a:close/>
              </a:path>
              <a:path extrusionOk="0" h="289559" w="725423">
                <a:moveTo>
                  <a:pt x="611123" y="245363"/>
                </a:moveTo>
                <a:lnTo>
                  <a:pt x="615695" y="236219"/>
                </a:lnTo>
                <a:lnTo>
                  <a:pt x="615695" y="234695"/>
                </a:lnTo>
                <a:lnTo>
                  <a:pt x="614171" y="234695"/>
                </a:lnTo>
                <a:lnTo>
                  <a:pt x="612647" y="236219"/>
                </a:lnTo>
                <a:lnTo>
                  <a:pt x="611123" y="237743"/>
                </a:lnTo>
                <a:lnTo>
                  <a:pt x="609599" y="239267"/>
                </a:lnTo>
                <a:lnTo>
                  <a:pt x="600455" y="254507"/>
                </a:lnTo>
                <a:lnTo>
                  <a:pt x="614171" y="249935"/>
                </a:lnTo>
                <a:lnTo>
                  <a:pt x="615695" y="248412"/>
                </a:lnTo>
                <a:lnTo>
                  <a:pt x="617219" y="248412"/>
                </a:lnTo>
                <a:lnTo>
                  <a:pt x="615695" y="236219"/>
                </a:lnTo>
                <a:lnTo>
                  <a:pt x="611123" y="245363"/>
                </a:lnTo>
                <a:lnTo>
                  <a:pt x="609599" y="242315"/>
                </a:lnTo>
                <a:lnTo>
                  <a:pt x="611123" y="245363"/>
                </a:lnTo>
                <a:lnTo>
                  <a:pt x="611123" y="240791"/>
                </a:lnTo>
                <a:lnTo>
                  <a:pt x="611123" y="245363"/>
                </a:lnTo>
                <a:close/>
              </a:path>
              <a:path extrusionOk="0" h="289559" w="725423">
                <a:moveTo>
                  <a:pt x="612647" y="51815"/>
                </a:moveTo>
                <a:lnTo>
                  <a:pt x="611123" y="50291"/>
                </a:lnTo>
                <a:lnTo>
                  <a:pt x="609599" y="50291"/>
                </a:lnTo>
                <a:lnTo>
                  <a:pt x="609599" y="51815"/>
                </a:lnTo>
                <a:lnTo>
                  <a:pt x="611123" y="51815"/>
                </a:lnTo>
                <a:lnTo>
                  <a:pt x="629411" y="57912"/>
                </a:lnTo>
                <a:lnTo>
                  <a:pt x="612647" y="51815"/>
                </a:lnTo>
                <a:close/>
              </a:path>
              <a:path extrusionOk="0" h="289559" w="725423">
                <a:moveTo>
                  <a:pt x="615695" y="234695"/>
                </a:moveTo>
                <a:lnTo>
                  <a:pt x="615695" y="236219"/>
                </a:lnTo>
                <a:lnTo>
                  <a:pt x="617219" y="248412"/>
                </a:lnTo>
                <a:lnTo>
                  <a:pt x="618743" y="248412"/>
                </a:lnTo>
                <a:lnTo>
                  <a:pt x="617873" y="246887"/>
                </a:lnTo>
                <a:lnTo>
                  <a:pt x="621791" y="246887"/>
                </a:lnTo>
                <a:lnTo>
                  <a:pt x="637031" y="239267"/>
                </a:lnTo>
                <a:lnTo>
                  <a:pt x="623315" y="240791"/>
                </a:lnTo>
                <a:lnTo>
                  <a:pt x="623315" y="245363"/>
                </a:lnTo>
                <a:lnTo>
                  <a:pt x="623315" y="242315"/>
                </a:lnTo>
                <a:lnTo>
                  <a:pt x="623315" y="245363"/>
                </a:lnTo>
                <a:lnTo>
                  <a:pt x="623315" y="240791"/>
                </a:lnTo>
                <a:lnTo>
                  <a:pt x="618363" y="245744"/>
                </a:lnTo>
                <a:lnTo>
                  <a:pt x="617219" y="246887"/>
                </a:lnTo>
                <a:lnTo>
                  <a:pt x="617219" y="234695"/>
                </a:lnTo>
                <a:lnTo>
                  <a:pt x="615695" y="234695"/>
                </a:lnTo>
                <a:close/>
              </a:path>
              <a:path extrusionOk="0" h="289559" w="725423">
                <a:moveTo>
                  <a:pt x="618743" y="246887"/>
                </a:moveTo>
                <a:lnTo>
                  <a:pt x="617873" y="246887"/>
                </a:lnTo>
                <a:lnTo>
                  <a:pt x="618743" y="248412"/>
                </a:lnTo>
                <a:lnTo>
                  <a:pt x="620267" y="248412"/>
                </a:lnTo>
                <a:lnTo>
                  <a:pt x="621791" y="246887"/>
                </a:lnTo>
                <a:lnTo>
                  <a:pt x="618743" y="246887"/>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9" name="Google Shape;1659;p55"/>
          <p:cNvSpPr/>
          <p:nvPr/>
        </p:nvSpPr>
        <p:spPr>
          <a:xfrm>
            <a:off x="5690615" y="2330195"/>
            <a:ext cx="1524" cy="1524"/>
          </a:xfrm>
          <a:custGeom>
            <a:rect b="b" l="l" r="r" t="t"/>
            <a:pathLst>
              <a:path extrusionOk="0" h="1524" w="1524">
                <a:moveTo>
                  <a:pt x="1524" y="1524"/>
                </a:moveTo>
                <a:lnTo>
                  <a:pt x="0" y="0"/>
                </a:lnTo>
                <a:lnTo>
                  <a:pt x="0" y="1524"/>
                </a:lnTo>
                <a:lnTo>
                  <a:pt x="1524" y="1524"/>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0" name="Google Shape;1660;p55"/>
          <p:cNvSpPr/>
          <p:nvPr/>
        </p:nvSpPr>
        <p:spPr>
          <a:xfrm>
            <a:off x="5344667" y="2147315"/>
            <a:ext cx="345947" cy="85344"/>
          </a:xfrm>
          <a:custGeom>
            <a:rect b="b" l="l" r="r" t="t"/>
            <a:pathLst>
              <a:path extrusionOk="0" h="85344" w="345947">
                <a:moveTo>
                  <a:pt x="65531" y="85344"/>
                </a:moveTo>
                <a:lnTo>
                  <a:pt x="82295" y="77724"/>
                </a:lnTo>
                <a:lnTo>
                  <a:pt x="100583" y="70103"/>
                </a:lnTo>
                <a:lnTo>
                  <a:pt x="112775" y="65532"/>
                </a:lnTo>
                <a:lnTo>
                  <a:pt x="126491" y="60960"/>
                </a:lnTo>
                <a:lnTo>
                  <a:pt x="153923" y="53339"/>
                </a:lnTo>
                <a:lnTo>
                  <a:pt x="182879" y="47244"/>
                </a:lnTo>
                <a:lnTo>
                  <a:pt x="196595" y="44196"/>
                </a:lnTo>
                <a:lnTo>
                  <a:pt x="211835" y="42672"/>
                </a:lnTo>
                <a:lnTo>
                  <a:pt x="227075" y="39624"/>
                </a:lnTo>
                <a:lnTo>
                  <a:pt x="243839" y="38100"/>
                </a:lnTo>
                <a:lnTo>
                  <a:pt x="259079" y="36575"/>
                </a:lnTo>
                <a:lnTo>
                  <a:pt x="275843" y="35051"/>
                </a:lnTo>
                <a:lnTo>
                  <a:pt x="309371" y="33527"/>
                </a:lnTo>
                <a:lnTo>
                  <a:pt x="345947" y="33527"/>
                </a:lnTo>
                <a:lnTo>
                  <a:pt x="345947" y="0"/>
                </a:lnTo>
                <a:lnTo>
                  <a:pt x="300227" y="0"/>
                </a:lnTo>
                <a:lnTo>
                  <a:pt x="278891" y="1524"/>
                </a:lnTo>
                <a:lnTo>
                  <a:pt x="257555" y="1524"/>
                </a:lnTo>
                <a:lnTo>
                  <a:pt x="237743" y="3048"/>
                </a:lnTo>
                <a:lnTo>
                  <a:pt x="216407" y="6096"/>
                </a:lnTo>
                <a:lnTo>
                  <a:pt x="196595" y="7620"/>
                </a:lnTo>
                <a:lnTo>
                  <a:pt x="178307" y="10667"/>
                </a:lnTo>
                <a:lnTo>
                  <a:pt x="158495" y="13715"/>
                </a:lnTo>
                <a:lnTo>
                  <a:pt x="140207" y="18287"/>
                </a:lnTo>
                <a:lnTo>
                  <a:pt x="121919" y="21336"/>
                </a:lnTo>
                <a:lnTo>
                  <a:pt x="103631" y="25908"/>
                </a:lnTo>
                <a:lnTo>
                  <a:pt x="85343" y="30479"/>
                </a:lnTo>
                <a:lnTo>
                  <a:pt x="68579" y="36575"/>
                </a:lnTo>
                <a:lnTo>
                  <a:pt x="51815" y="41148"/>
                </a:lnTo>
                <a:lnTo>
                  <a:pt x="36575" y="47244"/>
                </a:lnTo>
                <a:lnTo>
                  <a:pt x="24384" y="51815"/>
                </a:lnTo>
                <a:lnTo>
                  <a:pt x="12191" y="56387"/>
                </a:lnTo>
                <a:lnTo>
                  <a:pt x="0" y="62484"/>
                </a:lnTo>
                <a:lnTo>
                  <a:pt x="65531" y="8534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1" name="Google Shape;1661;p55"/>
          <p:cNvSpPr/>
          <p:nvPr/>
        </p:nvSpPr>
        <p:spPr>
          <a:xfrm>
            <a:off x="6047231" y="2165603"/>
            <a:ext cx="6096" cy="1524"/>
          </a:xfrm>
          <a:custGeom>
            <a:rect b="b" l="l" r="r" t="t"/>
            <a:pathLst>
              <a:path extrusionOk="0" h="1524" w="6096">
                <a:moveTo>
                  <a:pt x="0" y="0"/>
                </a:moveTo>
                <a:lnTo>
                  <a:pt x="4572" y="1524"/>
                </a:lnTo>
                <a:lnTo>
                  <a:pt x="6096" y="1524"/>
                </a:lnTo>
                <a:lnTo>
                  <a:pt x="0" y="0"/>
                </a:lnTo>
                <a:close/>
              </a:path>
            </a:pathLst>
          </a:custGeom>
          <a:solidFill>
            <a:srgbClr val="CFCFC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2" name="Google Shape;1662;p55"/>
          <p:cNvSpPr/>
          <p:nvPr/>
        </p:nvSpPr>
        <p:spPr>
          <a:xfrm>
            <a:off x="5958839" y="2203703"/>
            <a:ext cx="178307" cy="128015"/>
          </a:xfrm>
          <a:custGeom>
            <a:rect b="b" l="l" r="r" t="t"/>
            <a:pathLst>
              <a:path extrusionOk="0" h="128015" w="178307">
                <a:moveTo>
                  <a:pt x="62483" y="0"/>
                </a:moveTo>
                <a:lnTo>
                  <a:pt x="0" y="24384"/>
                </a:lnTo>
                <a:lnTo>
                  <a:pt x="7619" y="27432"/>
                </a:lnTo>
                <a:lnTo>
                  <a:pt x="15239" y="32003"/>
                </a:lnTo>
                <a:lnTo>
                  <a:pt x="30479" y="39624"/>
                </a:lnTo>
                <a:lnTo>
                  <a:pt x="44195" y="47244"/>
                </a:lnTo>
                <a:lnTo>
                  <a:pt x="54863" y="56387"/>
                </a:lnTo>
                <a:lnTo>
                  <a:pt x="65531" y="65532"/>
                </a:lnTo>
                <a:lnTo>
                  <a:pt x="73151" y="74675"/>
                </a:lnTo>
                <a:lnTo>
                  <a:pt x="76199" y="80772"/>
                </a:lnTo>
                <a:lnTo>
                  <a:pt x="79247" y="85344"/>
                </a:lnTo>
                <a:lnTo>
                  <a:pt x="83819" y="96012"/>
                </a:lnTo>
                <a:lnTo>
                  <a:pt x="83819" y="99060"/>
                </a:lnTo>
                <a:lnTo>
                  <a:pt x="85343" y="103632"/>
                </a:lnTo>
                <a:lnTo>
                  <a:pt x="86867" y="112775"/>
                </a:lnTo>
                <a:lnTo>
                  <a:pt x="86867" y="114300"/>
                </a:lnTo>
                <a:lnTo>
                  <a:pt x="85343" y="120396"/>
                </a:lnTo>
                <a:lnTo>
                  <a:pt x="85343" y="128015"/>
                </a:lnTo>
                <a:lnTo>
                  <a:pt x="178307" y="128015"/>
                </a:lnTo>
                <a:lnTo>
                  <a:pt x="178307" y="114300"/>
                </a:lnTo>
                <a:lnTo>
                  <a:pt x="176783" y="103632"/>
                </a:lnTo>
                <a:lnTo>
                  <a:pt x="175259" y="96012"/>
                </a:lnTo>
                <a:lnTo>
                  <a:pt x="173735" y="88391"/>
                </a:lnTo>
                <a:lnTo>
                  <a:pt x="170687" y="82296"/>
                </a:lnTo>
                <a:lnTo>
                  <a:pt x="166115" y="74675"/>
                </a:lnTo>
                <a:lnTo>
                  <a:pt x="161543" y="68579"/>
                </a:lnTo>
                <a:lnTo>
                  <a:pt x="156971" y="62484"/>
                </a:lnTo>
                <a:lnTo>
                  <a:pt x="150875" y="56387"/>
                </a:lnTo>
                <a:lnTo>
                  <a:pt x="144779" y="50291"/>
                </a:lnTo>
                <a:lnTo>
                  <a:pt x="138683" y="44196"/>
                </a:lnTo>
                <a:lnTo>
                  <a:pt x="131063" y="38100"/>
                </a:lnTo>
                <a:lnTo>
                  <a:pt x="123443" y="32003"/>
                </a:lnTo>
                <a:lnTo>
                  <a:pt x="114299" y="25908"/>
                </a:lnTo>
                <a:lnTo>
                  <a:pt x="105155" y="21336"/>
                </a:lnTo>
                <a:lnTo>
                  <a:pt x="94487" y="15239"/>
                </a:lnTo>
                <a:lnTo>
                  <a:pt x="85343" y="9144"/>
                </a:lnTo>
                <a:lnTo>
                  <a:pt x="73151" y="4572"/>
                </a:lnTo>
                <a:lnTo>
                  <a:pt x="6248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3" name="Google Shape;1663;p55"/>
          <p:cNvSpPr/>
          <p:nvPr/>
        </p:nvSpPr>
        <p:spPr>
          <a:xfrm>
            <a:off x="6021323" y="2179319"/>
            <a:ext cx="210312" cy="152400"/>
          </a:xfrm>
          <a:custGeom>
            <a:rect b="b" l="l" r="r" t="t"/>
            <a:pathLst>
              <a:path extrusionOk="0" h="152400" w="210312">
                <a:moveTo>
                  <a:pt x="60960" y="0"/>
                </a:moveTo>
                <a:lnTo>
                  <a:pt x="0" y="24384"/>
                </a:lnTo>
                <a:lnTo>
                  <a:pt x="12192" y="28956"/>
                </a:lnTo>
                <a:lnTo>
                  <a:pt x="22860" y="33528"/>
                </a:lnTo>
                <a:lnTo>
                  <a:pt x="33528" y="39624"/>
                </a:lnTo>
                <a:lnTo>
                  <a:pt x="42672" y="44196"/>
                </a:lnTo>
                <a:lnTo>
                  <a:pt x="51816" y="50292"/>
                </a:lnTo>
                <a:lnTo>
                  <a:pt x="60960" y="56387"/>
                </a:lnTo>
                <a:lnTo>
                  <a:pt x="68580" y="62484"/>
                </a:lnTo>
                <a:lnTo>
                  <a:pt x="76200" y="68580"/>
                </a:lnTo>
                <a:lnTo>
                  <a:pt x="83820" y="74675"/>
                </a:lnTo>
                <a:lnTo>
                  <a:pt x="88392" y="80772"/>
                </a:lnTo>
                <a:lnTo>
                  <a:pt x="94487" y="86868"/>
                </a:lnTo>
                <a:lnTo>
                  <a:pt x="99060" y="92963"/>
                </a:lnTo>
                <a:lnTo>
                  <a:pt x="103632" y="99060"/>
                </a:lnTo>
                <a:lnTo>
                  <a:pt x="108204" y="106680"/>
                </a:lnTo>
                <a:lnTo>
                  <a:pt x="111252" y="112775"/>
                </a:lnTo>
                <a:lnTo>
                  <a:pt x="114300" y="120396"/>
                </a:lnTo>
                <a:lnTo>
                  <a:pt x="115824" y="128016"/>
                </a:lnTo>
                <a:lnTo>
                  <a:pt x="115824" y="152400"/>
                </a:lnTo>
                <a:lnTo>
                  <a:pt x="208787" y="152400"/>
                </a:lnTo>
                <a:lnTo>
                  <a:pt x="210312" y="144780"/>
                </a:lnTo>
                <a:lnTo>
                  <a:pt x="208787" y="138684"/>
                </a:lnTo>
                <a:lnTo>
                  <a:pt x="207264" y="128016"/>
                </a:lnTo>
                <a:lnTo>
                  <a:pt x="205740" y="118872"/>
                </a:lnTo>
                <a:lnTo>
                  <a:pt x="201168" y="108204"/>
                </a:lnTo>
                <a:lnTo>
                  <a:pt x="196596" y="99060"/>
                </a:lnTo>
                <a:lnTo>
                  <a:pt x="192024" y="89916"/>
                </a:lnTo>
                <a:lnTo>
                  <a:pt x="184404" y="80772"/>
                </a:lnTo>
                <a:lnTo>
                  <a:pt x="176784" y="71628"/>
                </a:lnTo>
                <a:lnTo>
                  <a:pt x="169164" y="62484"/>
                </a:lnTo>
                <a:lnTo>
                  <a:pt x="158496" y="54863"/>
                </a:lnTo>
                <a:lnTo>
                  <a:pt x="147828" y="45720"/>
                </a:lnTo>
                <a:lnTo>
                  <a:pt x="135636" y="38100"/>
                </a:lnTo>
                <a:lnTo>
                  <a:pt x="123444" y="30480"/>
                </a:lnTo>
                <a:lnTo>
                  <a:pt x="108204" y="22860"/>
                </a:lnTo>
                <a:lnTo>
                  <a:pt x="94487" y="15240"/>
                </a:lnTo>
                <a:lnTo>
                  <a:pt x="77724" y="7620"/>
                </a:lnTo>
                <a:lnTo>
                  <a:pt x="6096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4" name="Google Shape;1664;p55"/>
          <p:cNvSpPr/>
          <p:nvPr/>
        </p:nvSpPr>
        <p:spPr>
          <a:xfrm>
            <a:off x="6082283" y="2156459"/>
            <a:ext cx="236220" cy="175259"/>
          </a:xfrm>
          <a:custGeom>
            <a:rect b="b" l="l" r="r" t="t"/>
            <a:pathLst>
              <a:path extrusionOk="0" h="175259" w="236220">
                <a:moveTo>
                  <a:pt x="59436" y="0"/>
                </a:moveTo>
                <a:lnTo>
                  <a:pt x="0" y="22859"/>
                </a:lnTo>
                <a:lnTo>
                  <a:pt x="16763" y="30479"/>
                </a:lnTo>
                <a:lnTo>
                  <a:pt x="32004" y="38100"/>
                </a:lnTo>
                <a:lnTo>
                  <a:pt x="47244" y="45719"/>
                </a:lnTo>
                <a:lnTo>
                  <a:pt x="60960" y="53339"/>
                </a:lnTo>
                <a:lnTo>
                  <a:pt x="74675" y="60959"/>
                </a:lnTo>
                <a:lnTo>
                  <a:pt x="86868" y="68579"/>
                </a:lnTo>
                <a:lnTo>
                  <a:pt x="97536" y="77723"/>
                </a:lnTo>
                <a:lnTo>
                  <a:pt x="106680" y="85343"/>
                </a:lnTo>
                <a:lnTo>
                  <a:pt x="115824" y="94487"/>
                </a:lnTo>
                <a:lnTo>
                  <a:pt x="123444" y="103631"/>
                </a:lnTo>
                <a:lnTo>
                  <a:pt x="129539" y="112775"/>
                </a:lnTo>
                <a:lnTo>
                  <a:pt x="135636" y="121919"/>
                </a:lnTo>
                <a:lnTo>
                  <a:pt x="140208" y="131063"/>
                </a:lnTo>
                <a:lnTo>
                  <a:pt x="143256" y="141731"/>
                </a:lnTo>
                <a:lnTo>
                  <a:pt x="146304" y="150875"/>
                </a:lnTo>
                <a:lnTo>
                  <a:pt x="147827" y="161543"/>
                </a:lnTo>
                <a:lnTo>
                  <a:pt x="149351" y="167639"/>
                </a:lnTo>
                <a:lnTo>
                  <a:pt x="147827" y="175259"/>
                </a:lnTo>
                <a:lnTo>
                  <a:pt x="236220" y="175259"/>
                </a:lnTo>
                <a:lnTo>
                  <a:pt x="236220" y="161543"/>
                </a:lnTo>
                <a:lnTo>
                  <a:pt x="233172" y="149351"/>
                </a:lnTo>
                <a:lnTo>
                  <a:pt x="230124" y="138683"/>
                </a:lnTo>
                <a:lnTo>
                  <a:pt x="225551" y="126491"/>
                </a:lnTo>
                <a:lnTo>
                  <a:pt x="220980" y="115823"/>
                </a:lnTo>
                <a:lnTo>
                  <a:pt x="213360" y="105155"/>
                </a:lnTo>
                <a:lnTo>
                  <a:pt x="205739" y="94487"/>
                </a:lnTo>
                <a:lnTo>
                  <a:pt x="196596" y="83819"/>
                </a:lnTo>
                <a:lnTo>
                  <a:pt x="185927" y="73151"/>
                </a:lnTo>
                <a:lnTo>
                  <a:pt x="175260" y="64007"/>
                </a:lnTo>
                <a:lnTo>
                  <a:pt x="161544" y="53339"/>
                </a:lnTo>
                <a:lnTo>
                  <a:pt x="147827" y="44195"/>
                </a:lnTo>
                <a:lnTo>
                  <a:pt x="132587" y="35051"/>
                </a:lnTo>
                <a:lnTo>
                  <a:pt x="115824" y="25907"/>
                </a:lnTo>
                <a:lnTo>
                  <a:pt x="97536" y="16763"/>
                </a:lnTo>
                <a:lnTo>
                  <a:pt x="79248" y="7619"/>
                </a:lnTo>
                <a:lnTo>
                  <a:pt x="59436"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5" name="Google Shape;1665;p55"/>
          <p:cNvSpPr/>
          <p:nvPr/>
        </p:nvSpPr>
        <p:spPr>
          <a:xfrm>
            <a:off x="6149339" y="2321773"/>
            <a:ext cx="274997" cy="198922"/>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6" name="Google Shape;1666;p55"/>
          <p:cNvSpPr/>
          <p:nvPr/>
        </p:nvSpPr>
        <p:spPr>
          <a:xfrm>
            <a:off x="6150863" y="2333243"/>
            <a:ext cx="260603" cy="185927"/>
          </a:xfrm>
          <a:custGeom>
            <a:rect b="b" l="l" r="r" t="t"/>
            <a:pathLst>
              <a:path extrusionOk="0" h="185927" w="260603">
                <a:moveTo>
                  <a:pt x="77724" y="121920"/>
                </a:moveTo>
                <a:lnTo>
                  <a:pt x="62483" y="129539"/>
                </a:lnTo>
                <a:lnTo>
                  <a:pt x="45719" y="138684"/>
                </a:lnTo>
                <a:lnTo>
                  <a:pt x="41147" y="141732"/>
                </a:lnTo>
                <a:lnTo>
                  <a:pt x="39624" y="141732"/>
                </a:lnTo>
                <a:lnTo>
                  <a:pt x="36575" y="143256"/>
                </a:lnTo>
                <a:lnTo>
                  <a:pt x="28955" y="147827"/>
                </a:lnTo>
                <a:lnTo>
                  <a:pt x="10667" y="156972"/>
                </a:lnTo>
                <a:lnTo>
                  <a:pt x="0" y="160020"/>
                </a:lnTo>
                <a:lnTo>
                  <a:pt x="73151" y="185927"/>
                </a:lnTo>
                <a:lnTo>
                  <a:pt x="76200" y="184404"/>
                </a:lnTo>
                <a:lnTo>
                  <a:pt x="99059" y="173736"/>
                </a:lnTo>
                <a:lnTo>
                  <a:pt x="109727" y="169163"/>
                </a:lnTo>
                <a:lnTo>
                  <a:pt x="118871" y="164592"/>
                </a:lnTo>
                <a:lnTo>
                  <a:pt x="129539" y="158496"/>
                </a:lnTo>
                <a:lnTo>
                  <a:pt x="134112" y="155448"/>
                </a:lnTo>
                <a:lnTo>
                  <a:pt x="138683" y="153924"/>
                </a:lnTo>
                <a:lnTo>
                  <a:pt x="156971" y="143256"/>
                </a:lnTo>
                <a:lnTo>
                  <a:pt x="164591" y="137160"/>
                </a:lnTo>
                <a:lnTo>
                  <a:pt x="173736" y="132587"/>
                </a:lnTo>
                <a:lnTo>
                  <a:pt x="188975" y="120396"/>
                </a:lnTo>
                <a:lnTo>
                  <a:pt x="202691" y="109727"/>
                </a:lnTo>
                <a:lnTo>
                  <a:pt x="208787" y="103632"/>
                </a:lnTo>
                <a:lnTo>
                  <a:pt x="214883" y="99060"/>
                </a:lnTo>
                <a:lnTo>
                  <a:pt x="225551" y="86868"/>
                </a:lnTo>
                <a:lnTo>
                  <a:pt x="234695" y="74675"/>
                </a:lnTo>
                <a:lnTo>
                  <a:pt x="237743" y="68580"/>
                </a:lnTo>
                <a:lnTo>
                  <a:pt x="242315" y="62484"/>
                </a:lnTo>
                <a:lnTo>
                  <a:pt x="245363" y="56387"/>
                </a:lnTo>
                <a:lnTo>
                  <a:pt x="248412" y="50292"/>
                </a:lnTo>
                <a:lnTo>
                  <a:pt x="251459" y="44196"/>
                </a:lnTo>
                <a:lnTo>
                  <a:pt x="254507" y="38100"/>
                </a:lnTo>
                <a:lnTo>
                  <a:pt x="256031" y="32004"/>
                </a:lnTo>
                <a:lnTo>
                  <a:pt x="256031" y="27432"/>
                </a:lnTo>
                <a:lnTo>
                  <a:pt x="257555" y="25908"/>
                </a:lnTo>
                <a:lnTo>
                  <a:pt x="260603" y="12192"/>
                </a:lnTo>
                <a:lnTo>
                  <a:pt x="260603" y="0"/>
                </a:lnTo>
                <a:lnTo>
                  <a:pt x="167639" y="0"/>
                </a:lnTo>
                <a:lnTo>
                  <a:pt x="167639" y="10668"/>
                </a:lnTo>
                <a:lnTo>
                  <a:pt x="164591" y="21336"/>
                </a:lnTo>
                <a:lnTo>
                  <a:pt x="163067" y="24384"/>
                </a:lnTo>
                <a:lnTo>
                  <a:pt x="163067" y="25908"/>
                </a:lnTo>
                <a:lnTo>
                  <a:pt x="161543" y="32004"/>
                </a:lnTo>
                <a:lnTo>
                  <a:pt x="156971" y="42672"/>
                </a:lnTo>
                <a:lnTo>
                  <a:pt x="153924" y="47244"/>
                </a:lnTo>
                <a:lnTo>
                  <a:pt x="152400" y="50292"/>
                </a:lnTo>
                <a:lnTo>
                  <a:pt x="150875" y="53339"/>
                </a:lnTo>
                <a:lnTo>
                  <a:pt x="144779" y="62484"/>
                </a:lnTo>
                <a:lnTo>
                  <a:pt x="135636" y="73151"/>
                </a:lnTo>
                <a:lnTo>
                  <a:pt x="131063" y="77724"/>
                </a:lnTo>
                <a:lnTo>
                  <a:pt x="129539" y="80772"/>
                </a:lnTo>
                <a:lnTo>
                  <a:pt x="126491" y="83820"/>
                </a:lnTo>
                <a:lnTo>
                  <a:pt x="115824" y="92963"/>
                </a:lnTo>
                <a:lnTo>
                  <a:pt x="112775" y="94487"/>
                </a:lnTo>
                <a:lnTo>
                  <a:pt x="109727" y="97536"/>
                </a:lnTo>
                <a:lnTo>
                  <a:pt x="105155" y="102108"/>
                </a:lnTo>
                <a:lnTo>
                  <a:pt x="91439" y="111251"/>
                </a:lnTo>
                <a:lnTo>
                  <a:pt x="77724" y="12192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7" name="Google Shape;1667;p55"/>
          <p:cNvSpPr/>
          <p:nvPr/>
        </p:nvSpPr>
        <p:spPr>
          <a:xfrm>
            <a:off x="6149339" y="2321773"/>
            <a:ext cx="274997" cy="198922"/>
          </a:xfrm>
          <a:prstGeom prst="rect">
            <a:avLst/>
          </a:prstGeom>
          <a:blipFill rotWithShape="1">
            <a:blip r:embed="rId6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8" name="Google Shape;1668;p55"/>
          <p:cNvSpPr/>
          <p:nvPr/>
        </p:nvSpPr>
        <p:spPr>
          <a:xfrm>
            <a:off x="6009131" y="2331719"/>
            <a:ext cx="222503" cy="138684"/>
          </a:xfrm>
          <a:custGeom>
            <a:rect b="b" l="l" r="r" t="t"/>
            <a:pathLst>
              <a:path extrusionOk="0" h="138684" w="222503">
                <a:moveTo>
                  <a:pt x="150875" y="96012"/>
                </a:moveTo>
                <a:lnTo>
                  <a:pt x="155448" y="94487"/>
                </a:lnTo>
                <a:lnTo>
                  <a:pt x="160020" y="89916"/>
                </a:lnTo>
                <a:lnTo>
                  <a:pt x="172212" y="82296"/>
                </a:lnTo>
                <a:lnTo>
                  <a:pt x="198120" y="56387"/>
                </a:lnTo>
                <a:lnTo>
                  <a:pt x="201168" y="51816"/>
                </a:lnTo>
                <a:lnTo>
                  <a:pt x="204215" y="47244"/>
                </a:lnTo>
                <a:lnTo>
                  <a:pt x="210312" y="38100"/>
                </a:lnTo>
                <a:lnTo>
                  <a:pt x="213360" y="28956"/>
                </a:lnTo>
                <a:lnTo>
                  <a:pt x="217932" y="19812"/>
                </a:lnTo>
                <a:lnTo>
                  <a:pt x="219456" y="13716"/>
                </a:lnTo>
                <a:lnTo>
                  <a:pt x="219456" y="9144"/>
                </a:lnTo>
                <a:lnTo>
                  <a:pt x="222503" y="0"/>
                </a:lnTo>
                <a:lnTo>
                  <a:pt x="128015" y="0"/>
                </a:lnTo>
                <a:lnTo>
                  <a:pt x="126491" y="4572"/>
                </a:lnTo>
                <a:lnTo>
                  <a:pt x="124968" y="9144"/>
                </a:lnTo>
                <a:lnTo>
                  <a:pt x="123444" y="18287"/>
                </a:lnTo>
                <a:lnTo>
                  <a:pt x="120396" y="24384"/>
                </a:lnTo>
                <a:lnTo>
                  <a:pt x="115824" y="30480"/>
                </a:lnTo>
                <a:lnTo>
                  <a:pt x="111251" y="36575"/>
                </a:lnTo>
                <a:lnTo>
                  <a:pt x="109727" y="39624"/>
                </a:lnTo>
                <a:lnTo>
                  <a:pt x="106679" y="42672"/>
                </a:lnTo>
                <a:lnTo>
                  <a:pt x="102108" y="48768"/>
                </a:lnTo>
                <a:lnTo>
                  <a:pt x="96012" y="54863"/>
                </a:lnTo>
                <a:lnTo>
                  <a:pt x="89915" y="60960"/>
                </a:lnTo>
                <a:lnTo>
                  <a:pt x="83820" y="67056"/>
                </a:lnTo>
                <a:lnTo>
                  <a:pt x="74675" y="71628"/>
                </a:lnTo>
                <a:lnTo>
                  <a:pt x="67056" y="77724"/>
                </a:lnTo>
                <a:lnTo>
                  <a:pt x="57912" y="83820"/>
                </a:lnTo>
                <a:lnTo>
                  <a:pt x="48768" y="88392"/>
                </a:lnTo>
                <a:lnTo>
                  <a:pt x="44196" y="91440"/>
                </a:lnTo>
                <a:lnTo>
                  <a:pt x="39624" y="94487"/>
                </a:lnTo>
                <a:lnTo>
                  <a:pt x="28956" y="99060"/>
                </a:lnTo>
                <a:lnTo>
                  <a:pt x="18287" y="103632"/>
                </a:lnTo>
                <a:lnTo>
                  <a:pt x="6096" y="109728"/>
                </a:lnTo>
                <a:lnTo>
                  <a:pt x="3048" y="111251"/>
                </a:lnTo>
                <a:lnTo>
                  <a:pt x="0" y="111251"/>
                </a:lnTo>
                <a:lnTo>
                  <a:pt x="74675" y="138684"/>
                </a:lnTo>
                <a:lnTo>
                  <a:pt x="91439" y="131063"/>
                </a:lnTo>
                <a:lnTo>
                  <a:pt x="99060" y="126492"/>
                </a:lnTo>
                <a:lnTo>
                  <a:pt x="106679" y="123444"/>
                </a:lnTo>
                <a:lnTo>
                  <a:pt x="121920" y="114300"/>
                </a:lnTo>
                <a:lnTo>
                  <a:pt x="129539" y="111251"/>
                </a:lnTo>
                <a:lnTo>
                  <a:pt x="135636" y="106680"/>
                </a:lnTo>
                <a:lnTo>
                  <a:pt x="149351" y="99060"/>
                </a:lnTo>
                <a:lnTo>
                  <a:pt x="150875" y="96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9" name="Google Shape;1669;p55"/>
          <p:cNvSpPr/>
          <p:nvPr/>
        </p:nvSpPr>
        <p:spPr>
          <a:xfrm>
            <a:off x="5939027" y="2331719"/>
            <a:ext cx="198119" cy="111251"/>
          </a:xfrm>
          <a:custGeom>
            <a:rect b="b" l="l" r="r" t="t"/>
            <a:pathLst>
              <a:path extrusionOk="0" h="111251" w="198119">
                <a:moveTo>
                  <a:pt x="77723" y="109728"/>
                </a:moveTo>
                <a:lnTo>
                  <a:pt x="88391" y="103632"/>
                </a:lnTo>
                <a:lnTo>
                  <a:pt x="100583" y="99060"/>
                </a:lnTo>
                <a:lnTo>
                  <a:pt x="109727" y="94487"/>
                </a:lnTo>
                <a:lnTo>
                  <a:pt x="114299" y="91440"/>
                </a:lnTo>
                <a:lnTo>
                  <a:pt x="120395" y="88392"/>
                </a:lnTo>
                <a:lnTo>
                  <a:pt x="129539" y="83820"/>
                </a:lnTo>
                <a:lnTo>
                  <a:pt x="138683" y="77724"/>
                </a:lnTo>
                <a:lnTo>
                  <a:pt x="146303" y="71628"/>
                </a:lnTo>
                <a:lnTo>
                  <a:pt x="153923" y="67056"/>
                </a:lnTo>
                <a:lnTo>
                  <a:pt x="160019" y="60960"/>
                </a:lnTo>
                <a:lnTo>
                  <a:pt x="167639" y="54863"/>
                </a:lnTo>
                <a:lnTo>
                  <a:pt x="172211" y="48768"/>
                </a:lnTo>
                <a:lnTo>
                  <a:pt x="178307" y="42672"/>
                </a:lnTo>
                <a:lnTo>
                  <a:pt x="179831" y="39624"/>
                </a:lnTo>
                <a:lnTo>
                  <a:pt x="182879" y="36575"/>
                </a:lnTo>
                <a:lnTo>
                  <a:pt x="187451" y="30480"/>
                </a:lnTo>
                <a:lnTo>
                  <a:pt x="190499" y="24384"/>
                </a:lnTo>
                <a:lnTo>
                  <a:pt x="193547" y="18287"/>
                </a:lnTo>
                <a:lnTo>
                  <a:pt x="196595" y="9144"/>
                </a:lnTo>
                <a:lnTo>
                  <a:pt x="196595" y="4572"/>
                </a:lnTo>
                <a:lnTo>
                  <a:pt x="198119" y="0"/>
                </a:lnTo>
                <a:lnTo>
                  <a:pt x="105155" y="0"/>
                </a:lnTo>
                <a:lnTo>
                  <a:pt x="103631" y="4572"/>
                </a:lnTo>
                <a:lnTo>
                  <a:pt x="103631" y="9144"/>
                </a:lnTo>
                <a:lnTo>
                  <a:pt x="99059" y="18287"/>
                </a:lnTo>
                <a:lnTo>
                  <a:pt x="92963" y="27432"/>
                </a:lnTo>
                <a:lnTo>
                  <a:pt x="85343" y="36575"/>
                </a:lnTo>
                <a:lnTo>
                  <a:pt x="74675" y="44196"/>
                </a:lnTo>
                <a:lnTo>
                  <a:pt x="65531" y="53340"/>
                </a:lnTo>
                <a:lnTo>
                  <a:pt x="51815" y="60960"/>
                </a:lnTo>
                <a:lnTo>
                  <a:pt x="38099" y="68580"/>
                </a:lnTo>
                <a:lnTo>
                  <a:pt x="22860" y="76200"/>
                </a:lnTo>
                <a:lnTo>
                  <a:pt x="6095" y="83820"/>
                </a:lnTo>
                <a:lnTo>
                  <a:pt x="4572" y="85344"/>
                </a:lnTo>
                <a:lnTo>
                  <a:pt x="1524" y="86868"/>
                </a:lnTo>
                <a:lnTo>
                  <a:pt x="0" y="86868"/>
                </a:lnTo>
                <a:lnTo>
                  <a:pt x="70103" y="111251"/>
                </a:lnTo>
                <a:lnTo>
                  <a:pt x="73151" y="109728"/>
                </a:lnTo>
                <a:lnTo>
                  <a:pt x="73151" y="111251"/>
                </a:lnTo>
                <a:lnTo>
                  <a:pt x="77723" y="10972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0" name="Google Shape;1670;p55"/>
          <p:cNvSpPr/>
          <p:nvPr/>
        </p:nvSpPr>
        <p:spPr>
          <a:xfrm>
            <a:off x="6009131" y="2441447"/>
            <a:ext cx="1524" cy="1523"/>
          </a:xfrm>
          <a:custGeom>
            <a:rect b="b" l="l" r="r" t="t"/>
            <a:pathLst>
              <a:path extrusionOk="0" h="1523" w="1524">
                <a:moveTo>
                  <a:pt x="0" y="1523"/>
                </a:moveTo>
                <a:lnTo>
                  <a:pt x="1524" y="1523"/>
                </a:lnTo>
                <a:lnTo>
                  <a:pt x="1524" y="0"/>
                </a:lnTo>
                <a:lnTo>
                  <a:pt x="0" y="1523"/>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1" name="Google Shape;1671;p55"/>
          <p:cNvSpPr/>
          <p:nvPr/>
        </p:nvSpPr>
        <p:spPr>
          <a:xfrm>
            <a:off x="5690615" y="2442971"/>
            <a:ext cx="393191" cy="92964"/>
          </a:xfrm>
          <a:custGeom>
            <a:rect b="b" l="l" r="r" t="t"/>
            <a:pathLst>
              <a:path extrusionOk="0" h="92964" w="393191">
                <a:moveTo>
                  <a:pt x="109727" y="88392"/>
                </a:moveTo>
                <a:lnTo>
                  <a:pt x="135636" y="85344"/>
                </a:lnTo>
                <a:lnTo>
                  <a:pt x="147827" y="83820"/>
                </a:lnTo>
                <a:lnTo>
                  <a:pt x="153924" y="83820"/>
                </a:lnTo>
                <a:lnTo>
                  <a:pt x="161543" y="82296"/>
                </a:lnTo>
                <a:lnTo>
                  <a:pt x="185927" y="79248"/>
                </a:lnTo>
                <a:lnTo>
                  <a:pt x="198119" y="77724"/>
                </a:lnTo>
                <a:lnTo>
                  <a:pt x="211836" y="76200"/>
                </a:lnTo>
                <a:lnTo>
                  <a:pt x="224027" y="73152"/>
                </a:lnTo>
                <a:lnTo>
                  <a:pt x="227075" y="73152"/>
                </a:lnTo>
                <a:lnTo>
                  <a:pt x="230124" y="71628"/>
                </a:lnTo>
                <a:lnTo>
                  <a:pt x="236219" y="71628"/>
                </a:lnTo>
                <a:lnTo>
                  <a:pt x="260603" y="65532"/>
                </a:lnTo>
                <a:lnTo>
                  <a:pt x="265175" y="64008"/>
                </a:lnTo>
                <a:lnTo>
                  <a:pt x="271272" y="64008"/>
                </a:lnTo>
                <a:lnTo>
                  <a:pt x="283463" y="60960"/>
                </a:lnTo>
                <a:lnTo>
                  <a:pt x="306323" y="54864"/>
                </a:lnTo>
                <a:lnTo>
                  <a:pt x="327659" y="48768"/>
                </a:lnTo>
                <a:lnTo>
                  <a:pt x="338327" y="45720"/>
                </a:lnTo>
                <a:lnTo>
                  <a:pt x="350519" y="42672"/>
                </a:lnTo>
                <a:lnTo>
                  <a:pt x="371855" y="35052"/>
                </a:lnTo>
                <a:lnTo>
                  <a:pt x="382523" y="30480"/>
                </a:lnTo>
                <a:lnTo>
                  <a:pt x="387095" y="28956"/>
                </a:lnTo>
                <a:lnTo>
                  <a:pt x="393191" y="27432"/>
                </a:lnTo>
                <a:lnTo>
                  <a:pt x="318515" y="0"/>
                </a:lnTo>
                <a:lnTo>
                  <a:pt x="310895" y="3048"/>
                </a:lnTo>
                <a:lnTo>
                  <a:pt x="294131" y="9144"/>
                </a:lnTo>
                <a:lnTo>
                  <a:pt x="277367" y="15240"/>
                </a:lnTo>
                <a:lnTo>
                  <a:pt x="259079" y="19812"/>
                </a:lnTo>
                <a:lnTo>
                  <a:pt x="242315" y="24384"/>
                </a:lnTo>
                <a:lnTo>
                  <a:pt x="224027" y="28956"/>
                </a:lnTo>
                <a:lnTo>
                  <a:pt x="205739" y="32004"/>
                </a:lnTo>
                <a:lnTo>
                  <a:pt x="185927" y="36576"/>
                </a:lnTo>
                <a:lnTo>
                  <a:pt x="167639" y="39624"/>
                </a:lnTo>
                <a:lnTo>
                  <a:pt x="147827" y="42672"/>
                </a:lnTo>
                <a:lnTo>
                  <a:pt x="128015" y="45720"/>
                </a:lnTo>
                <a:lnTo>
                  <a:pt x="106679" y="47244"/>
                </a:lnTo>
                <a:lnTo>
                  <a:pt x="86867" y="48768"/>
                </a:lnTo>
                <a:lnTo>
                  <a:pt x="65531" y="50292"/>
                </a:lnTo>
                <a:lnTo>
                  <a:pt x="44196" y="51816"/>
                </a:lnTo>
                <a:lnTo>
                  <a:pt x="21336" y="51816"/>
                </a:lnTo>
                <a:lnTo>
                  <a:pt x="0" y="53340"/>
                </a:lnTo>
                <a:lnTo>
                  <a:pt x="0" y="92964"/>
                </a:lnTo>
                <a:lnTo>
                  <a:pt x="13715" y="92964"/>
                </a:lnTo>
                <a:lnTo>
                  <a:pt x="27431" y="91440"/>
                </a:lnTo>
                <a:lnTo>
                  <a:pt x="54863" y="91440"/>
                </a:lnTo>
                <a:lnTo>
                  <a:pt x="68579" y="89916"/>
                </a:lnTo>
                <a:lnTo>
                  <a:pt x="82296" y="89916"/>
                </a:lnTo>
                <a:lnTo>
                  <a:pt x="109727" y="8839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2" name="Google Shape;1672;p55"/>
          <p:cNvSpPr/>
          <p:nvPr/>
        </p:nvSpPr>
        <p:spPr>
          <a:xfrm>
            <a:off x="5690615" y="2418587"/>
            <a:ext cx="318515" cy="77724"/>
          </a:xfrm>
          <a:custGeom>
            <a:rect b="b" l="l" r="r" t="t"/>
            <a:pathLst>
              <a:path extrusionOk="0" h="77724" w="318515">
                <a:moveTo>
                  <a:pt x="16763" y="39624"/>
                </a:moveTo>
                <a:lnTo>
                  <a:pt x="0" y="39624"/>
                </a:lnTo>
                <a:lnTo>
                  <a:pt x="0" y="77724"/>
                </a:lnTo>
                <a:lnTo>
                  <a:pt x="21336" y="76200"/>
                </a:lnTo>
                <a:lnTo>
                  <a:pt x="44196" y="76200"/>
                </a:lnTo>
                <a:lnTo>
                  <a:pt x="65531" y="74675"/>
                </a:lnTo>
                <a:lnTo>
                  <a:pt x="86867" y="73151"/>
                </a:lnTo>
                <a:lnTo>
                  <a:pt x="106679" y="71627"/>
                </a:lnTo>
                <a:lnTo>
                  <a:pt x="128015" y="70103"/>
                </a:lnTo>
                <a:lnTo>
                  <a:pt x="147827" y="67055"/>
                </a:lnTo>
                <a:lnTo>
                  <a:pt x="167639" y="64007"/>
                </a:lnTo>
                <a:lnTo>
                  <a:pt x="185927" y="60960"/>
                </a:lnTo>
                <a:lnTo>
                  <a:pt x="205739" y="57912"/>
                </a:lnTo>
                <a:lnTo>
                  <a:pt x="224027" y="53339"/>
                </a:lnTo>
                <a:lnTo>
                  <a:pt x="242315" y="48767"/>
                </a:lnTo>
                <a:lnTo>
                  <a:pt x="259079" y="44195"/>
                </a:lnTo>
                <a:lnTo>
                  <a:pt x="277367" y="39624"/>
                </a:lnTo>
                <a:lnTo>
                  <a:pt x="294131" y="33527"/>
                </a:lnTo>
                <a:lnTo>
                  <a:pt x="309371" y="27431"/>
                </a:lnTo>
                <a:lnTo>
                  <a:pt x="318515" y="24383"/>
                </a:lnTo>
                <a:lnTo>
                  <a:pt x="248412" y="0"/>
                </a:lnTo>
                <a:lnTo>
                  <a:pt x="234696" y="4572"/>
                </a:lnTo>
                <a:lnTo>
                  <a:pt x="220979" y="9143"/>
                </a:lnTo>
                <a:lnTo>
                  <a:pt x="207263" y="13715"/>
                </a:lnTo>
                <a:lnTo>
                  <a:pt x="193548" y="16763"/>
                </a:lnTo>
                <a:lnTo>
                  <a:pt x="185927" y="18287"/>
                </a:lnTo>
                <a:lnTo>
                  <a:pt x="178307" y="21336"/>
                </a:lnTo>
                <a:lnTo>
                  <a:pt x="170687" y="22860"/>
                </a:lnTo>
                <a:lnTo>
                  <a:pt x="164591" y="24383"/>
                </a:lnTo>
                <a:lnTo>
                  <a:pt x="149351" y="27431"/>
                </a:lnTo>
                <a:lnTo>
                  <a:pt x="134112" y="28955"/>
                </a:lnTo>
                <a:lnTo>
                  <a:pt x="124967" y="30479"/>
                </a:lnTo>
                <a:lnTo>
                  <a:pt x="117348" y="32003"/>
                </a:lnTo>
                <a:lnTo>
                  <a:pt x="102107" y="33527"/>
                </a:lnTo>
                <a:lnTo>
                  <a:pt x="85343" y="35051"/>
                </a:lnTo>
                <a:lnTo>
                  <a:pt x="68579" y="36575"/>
                </a:lnTo>
                <a:lnTo>
                  <a:pt x="51815" y="38100"/>
                </a:lnTo>
                <a:lnTo>
                  <a:pt x="35051" y="39624"/>
                </a:lnTo>
                <a:lnTo>
                  <a:pt x="16763" y="3962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3" name="Google Shape;1673;p55"/>
          <p:cNvSpPr/>
          <p:nvPr/>
        </p:nvSpPr>
        <p:spPr>
          <a:xfrm>
            <a:off x="5690615" y="2470403"/>
            <a:ext cx="460247" cy="102107"/>
          </a:xfrm>
          <a:custGeom>
            <a:rect b="b" l="l" r="r" t="t"/>
            <a:pathLst>
              <a:path extrusionOk="0" h="102107" w="460247">
                <a:moveTo>
                  <a:pt x="13715" y="64008"/>
                </a:moveTo>
                <a:lnTo>
                  <a:pt x="0" y="65532"/>
                </a:lnTo>
                <a:lnTo>
                  <a:pt x="0" y="102107"/>
                </a:lnTo>
                <a:lnTo>
                  <a:pt x="30479" y="102107"/>
                </a:lnTo>
                <a:lnTo>
                  <a:pt x="60960" y="100583"/>
                </a:lnTo>
                <a:lnTo>
                  <a:pt x="91439" y="99059"/>
                </a:lnTo>
                <a:lnTo>
                  <a:pt x="106679" y="97535"/>
                </a:lnTo>
                <a:lnTo>
                  <a:pt x="121919" y="97535"/>
                </a:lnTo>
                <a:lnTo>
                  <a:pt x="135636" y="96011"/>
                </a:lnTo>
                <a:lnTo>
                  <a:pt x="143255" y="94487"/>
                </a:lnTo>
                <a:lnTo>
                  <a:pt x="150875" y="94487"/>
                </a:lnTo>
                <a:lnTo>
                  <a:pt x="164591" y="92963"/>
                </a:lnTo>
                <a:lnTo>
                  <a:pt x="179831" y="91439"/>
                </a:lnTo>
                <a:lnTo>
                  <a:pt x="193548" y="89915"/>
                </a:lnTo>
                <a:lnTo>
                  <a:pt x="207263" y="86867"/>
                </a:lnTo>
                <a:lnTo>
                  <a:pt x="236219" y="83820"/>
                </a:lnTo>
                <a:lnTo>
                  <a:pt x="248412" y="80772"/>
                </a:lnTo>
                <a:lnTo>
                  <a:pt x="262127" y="79248"/>
                </a:lnTo>
                <a:lnTo>
                  <a:pt x="268224" y="77724"/>
                </a:lnTo>
                <a:lnTo>
                  <a:pt x="272796" y="76200"/>
                </a:lnTo>
                <a:lnTo>
                  <a:pt x="275843" y="76200"/>
                </a:lnTo>
                <a:lnTo>
                  <a:pt x="289559" y="73151"/>
                </a:lnTo>
                <a:lnTo>
                  <a:pt x="301751" y="70103"/>
                </a:lnTo>
                <a:lnTo>
                  <a:pt x="315467" y="67056"/>
                </a:lnTo>
                <a:lnTo>
                  <a:pt x="339851" y="60960"/>
                </a:lnTo>
                <a:lnTo>
                  <a:pt x="365759" y="53339"/>
                </a:lnTo>
                <a:lnTo>
                  <a:pt x="376427" y="50291"/>
                </a:lnTo>
                <a:lnTo>
                  <a:pt x="388619" y="47244"/>
                </a:lnTo>
                <a:lnTo>
                  <a:pt x="413003" y="38100"/>
                </a:lnTo>
                <a:lnTo>
                  <a:pt x="419099" y="36575"/>
                </a:lnTo>
                <a:lnTo>
                  <a:pt x="425195" y="33527"/>
                </a:lnTo>
                <a:lnTo>
                  <a:pt x="435863" y="30479"/>
                </a:lnTo>
                <a:lnTo>
                  <a:pt x="460247" y="22860"/>
                </a:lnTo>
                <a:lnTo>
                  <a:pt x="394715" y="0"/>
                </a:lnTo>
                <a:lnTo>
                  <a:pt x="393191" y="0"/>
                </a:lnTo>
                <a:lnTo>
                  <a:pt x="388619" y="1524"/>
                </a:lnTo>
                <a:lnTo>
                  <a:pt x="382523" y="3048"/>
                </a:lnTo>
                <a:lnTo>
                  <a:pt x="373379" y="7620"/>
                </a:lnTo>
                <a:lnTo>
                  <a:pt x="350519" y="15239"/>
                </a:lnTo>
                <a:lnTo>
                  <a:pt x="339851" y="18287"/>
                </a:lnTo>
                <a:lnTo>
                  <a:pt x="329183" y="21336"/>
                </a:lnTo>
                <a:lnTo>
                  <a:pt x="307847" y="27432"/>
                </a:lnTo>
                <a:lnTo>
                  <a:pt x="283463" y="33527"/>
                </a:lnTo>
                <a:lnTo>
                  <a:pt x="272796" y="35051"/>
                </a:lnTo>
                <a:lnTo>
                  <a:pt x="268224" y="36575"/>
                </a:lnTo>
                <a:lnTo>
                  <a:pt x="266700" y="36575"/>
                </a:lnTo>
                <a:lnTo>
                  <a:pt x="260603" y="38100"/>
                </a:lnTo>
                <a:lnTo>
                  <a:pt x="236219" y="42672"/>
                </a:lnTo>
                <a:lnTo>
                  <a:pt x="230124" y="44196"/>
                </a:lnTo>
                <a:lnTo>
                  <a:pt x="227075" y="44196"/>
                </a:lnTo>
                <a:lnTo>
                  <a:pt x="224027" y="45720"/>
                </a:lnTo>
                <a:lnTo>
                  <a:pt x="211836" y="47244"/>
                </a:lnTo>
                <a:lnTo>
                  <a:pt x="199643" y="50291"/>
                </a:lnTo>
                <a:lnTo>
                  <a:pt x="187451" y="51815"/>
                </a:lnTo>
                <a:lnTo>
                  <a:pt x="161543" y="54863"/>
                </a:lnTo>
                <a:lnTo>
                  <a:pt x="155448" y="54863"/>
                </a:lnTo>
                <a:lnTo>
                  <a:pt x="149351" y="56387"/>
                </a:lnTo>
                <a:lnTo>
                  <a:pt x="135636" y="57912"/>
                </a:lnTo>
                <a:lnTo>
                  <a:pt x="109727" y="60960"/>
                </a:lnTo>
                <a:lnTo>
                  <a:pt x="82296" y="62484"/>
                </a:lnTo>
                <a:lnTo>
                  <a:pt x="68579" y="62484"/>
                </a:lnTo>
                <a:lnTo>
                  <a:pt x="54863" y="64008"/>
                </a:lnTo>
                <a:lnTo>
                  <a:pt x="13715" y="6400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4" name="Google Shape;1674;p55"/>
          <p:cNvSpPr/>
          <p:nvPr/>
        </p:nvSpPr>
        <p:spPr>
          <a:xfrm>
            <a:off x="5689091" y="2481453"/>
            <a:ext cx="536447" cy="133730"/>
          </a:xfrm>
          <a:prstGeom prst="rect">
            <a:avLst/>
          </a:prstGeom>
          <a:blipFill rotWithShape="1">
            <a:blip r:embed="rId6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5" name="Google Shape;1675;p55"/>
          <p:cNvSpPr/>
          <p:nvPr/>
        </p:nvSpPr>
        <p:spPr>
          <a:xfrm>
            <a:off x="5690615" y="2493263"/>
            <a:ext cx="533399" cy="120395"/>
          </a:xfrm>
          <a:custGeom>
            <a:rect b="b" l="l" r="r" t="t"/>
            <a:pathLst>
              <a:path extrusionOk="0" h="120395" w="533399">
                <a:moveTo>
                  <a:pt x="16763" y="118871"/>
                </a:moveTo>
                <a:lnTo>
                  <a:pt x="53339" y="118871"/>
                </a:lnTo>
                <a:lnTo>
                  <a:pt x="71627" y="117347"/>
                </a:lnTo>
                <a:lnTo>
                  <a:pt x="108203" y="115823"/>
                </a:lnTo>
                <a:lnTo>
                  <a:pt x="124967" y="114299"/>
                </a:lnTo>
                <a:lnTo>
                  <a:pt x="143255" y="114299"/>
                </a:lnTo>
                <a:lnTo>
                  <a:pt x="176784" y="111251"/>
                </a:lnTo>
                <a:lnTo>
                  <a:pt x="193548" y="108203"/>
                </a:lnTo>
                <a:lnTo>
                  <a:pt x="202691" y="108203"/>
                </a:lnTo>
                <a:lnTo>
                  <a:pt x="210312" y="106679"/>
                </a:lnTo>
                <a:lnTo>
                  <a:pt x="219455" y="105155"/>
                </a:lnTo>
                <a:lnTo>
                  <a:pt x="227075" y="105155"/>
                </a:lnTo>
                <a:lnTo>
                  <a:pt x="243839" y="102107"/>
                </a:lnTo>
                <a:lnTo>
                  <a:pt x="277367" y="97535"/>
                </a:lnTo>
                <a:lnTo>
                  <a:pt x="292607" y="94487"/>
                </a:lnTo>
                <a:lnTo>
                  <a:pt x="307847" y="91439"/>
                </a:lnTo>
                <a:lnTo>
                  <a:pt x="338327" y="85343"/>
                </a:lnTo>
                <a:lnTo>
                  <a:pt x="368807" y="79247"/>
                </a:lnTo>
                <a:lnTo>
                  <a:pt x="376427" y="76199"/>
                </a:lnTo>
                <a:lnTo>
                  <a:pt x="379475" y="76199"/>
                </a:lnTo>
                <a:lnTo>
                  <a:pt x="384047" y="74675"/>
                </a:lnTo>
                <a:lnTo>
                  <a:pt x="399287" y="71627"/>
                </a:lnTo>
                <a:lnTo>
                  <a:pt x="426719" y="64007"/>
                </a:lnTo>
                <a:lnTo>
                  <a:pt x="429767" y="62484"/>
                </a:lnTo>
                <a:lnTo>
                  <a:pt x="434339" y="60960"/>
                </a:lnTo>
                <a:lnTo>
                  <a:pt x="440435" y="59436"/>
                </a:lnTo>
                <a:lnTo>
                  <a:pt x="455675" y="54863"/>
                </a:lnTo>
                <a:lnTo>
                  <a:pt x="469391" y="50291"/>
                </a:lnTo>
                <a:lnTo>
                  <a:pt x="475487" y="47243"/>
                </a:lnTo>
                <a:lnTo>
                  <a:pt x="483107" y="45719"/>
                </a:lnTo>
                <a:lnTo>
                  <a:pt x="509015" y="35051"/>
                </a:lnTo>
                <a:lnTo>
                  <a:pt x="533399" y="25907"/>
                </a:lnTo>
                <a:lnTo>
                  <a:pt x="458723" y="0"/>
                </a:lnTo>
                <a:lnTo>
                  <a:pt x="435863" y="7619"/>
                </a:lnTo>
                <a:lnTo>
                  <a:pt x="423671" y="10667"/>
                </a:lnTo>
                <a:lnTo>
                  <a:pt x="417575" y="13715"/>
                </a:lnTo>
                <a:lnTo>
                  <a:pt x="411479" y="15239"/>
                </a:lnTo>
                <a:lnTo>
                  <a:pt x="388619" y="24384"/>
                </a:lnTo>
                <a:lnTo>
                  <a:pt x="376427" y="27431"/>
                </a:lnTo>
                <a:lnTo>
                  <a:pt x="364235" y="30479"/>
                </a:lnTo>
                <a:lnTo>
                  <a:pt x="339851" y="38100"/>
                </a:lnTo>
                <a:lnTo>
                  <a:pt x="313943" y="44196"/>
                </a:lnTo>
                <a:lnTo>
                  <a:pt x="301751" y="47243"/>
                </a:lnTo>
                <a:lnTo>
                  <a:pt x="288035" y="50291"/>
                </a:lnTo>
                <a:lnTo>
                  <a:pt x="274319" y="53339"/>
                </a:lnTo>
                <a:lnTo>
                  <a:pt x="271272" y="53339"/>
                </a:lnTo>
                <a:lnTo>
                  <a:pt x="268224" y="54863"/>
                </a:lnTo>
                <a:lnTo>
                  <a:pt x="262127" y="56387"/>
                </a:lnTo>
                <a:lnTo>
                  <a:pt x="248412" y="57912"/>
                </a:lnTo>
                <a:lnTo>
                  <a:pt x="234696" y="60960"/>
                </a:lnTo>
                <a:lnTo>
                  <a:pt x="207263" y="65531"/>
                </a:lnTo>
                <a:lnTo>
                  <a:pt x="193548" y="67055"/>
                </a:lnTo>
                <a:lnTo>
                  <a:pt x="179831" y="68579"/>
                </a:lnTo>
                <a:lnTo>
                  <a:pt x="164591" y="70103"/>
                </a:lnTo>
                <a:lnTo>
                  <a:pt x="150875" y="71627"/>
                </a:lnTo>
                <a:lnTo>
                  <a:pt x="143255" y="71627"/>
                </a:lnTo>
                <a:lnTo>
                  <a:pt x="135636" y="73151"/>
                </a:lnTo>
                <a:lnTo>
                  <a:pt x="121919" y="74675"/>
                </a:lnTo>
                <a:lnTo>
                  <a:pt x="106679" y="74675"/>
                </a:lnTo>
                <a:lnTo>
                  <a:pt x="91439" y="76199"/>
                </a:lnTo>
                <a:lnTo>
                  <a:pt x="60960" y="77723"/>
                </a:lnTo>
                <a:lnTo>
                  <a:pt x="30479" y="79247"/>
                </a:lnTo>
                <a:lnTo>
                  <a:pt x="0" y="79247"/>
                </a:lnTo>
                <a:lnTo>
                  <a:pt x="0" y="120395"/>
                </a:lnTo>
                <a:lnTo>
                  <a:pt x="16763" y="11887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6" name="Google Shape;1676;p55"/>
          <p:cNvSpPr/>
          <p:nvPr/>
        </p:nvSpPr>
        <p:spPr>
          <a:xfrm>
            <a:off x="5689091" y="2481453"/>
            <a:ext cx="536447" cy="133730"/>
          </a:xfrm>
          <a:prstGeom prst="rect">
            <a:avLst/>
          </a:prstGeom>
          <a:blipFill rotWithShape="1">
            <a:blip r:embed="rId6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7" name="Google Shape;1677;p55"/>
          <p:cNvSpPr/>
          <p:nvPr/>
        </p:nvSpPr>
        <p:spPr>
          <a:xfrm>
            <a:off x="6083807" y="2331719"/>
            <a:ext cx="234696" cy="161544"/>
          </a:xfrm>
          <a:custGeom>
            <a:rect b="b" l="l" r="r" t="t"/>
            <a:pathLst>
              <a:path extrusionOk="0" h="161544" w="234696">
                <a:moveTo>
                  <a:pt x="60960" y="106680"/>
                </a:moveTo>
                <a:lnTo>
                  <a:pt x="54863" y="111251"/>
                </a:lnTo>
                <a:lnTo>
                  <a:pt x="47244" y="114300"/>
                </a:lnTo>
                <a:lnTo>
                  <a:pt x="32003" y="121920"/>
                </a:lnTo>
                <a:lnTo>
                  <a:pt x="24384" y="126492"/>
                </a:lnTo>
                <a:lnTo>
                  <a:pt x="16763" y="129540"/>
                </a:lnTo>
                <a:lnTo>
                  <a:pt x="0" y="138684"/>
                </a:lnTo>
                <a:lnTo>
                  <a:pt x="65532" y="161544"/>
                </a:lnTo>
                <a:lnTo>
                  <a:pt x="76200" y="156972"/>
                </a:lnTo>
                <a:lnTo>
                  <a:pt x="94487" y="147828"/>
                </a:lnTo>
                <a:lnTo>
                  <a:pt x="103632" y="144780"/>
                </a:lnTo>
                <a:lnTo>
                  <a:pt x="105156" y="143256"/>
                </a:lnTo>
                <a:lnTo>
                  <a:pt x="108203" y="141732"/>
                </a:lnTo>
                <a:lnTo>
                  <a:pt x="112775" y="140208"/>
                </a:lnTo>
                <a:lnTo>
                  <a:pt x="128015" y="131063"/>
                </a:lnTo>
                <a:lnTo>
                  <a:pt x="144780" y="121920"/>
                </a:lnTo>
                <a:lnTo>
                  <a:pt x="158496" y="112775"/>
                </a:lnTo>
                <a:lnTo>
                  <a:pt x="170687" y="103632"/>
                </a:lnTo>
                <a:lnTo>
                  <a:pt x="176784" y="99060"/>
                </a:lnTo>
                <a:lnTo>
                  <a:pt x="179832" y="96012"/>
                </a:lnTo>
                <a:lnTo>
                  <a:pt x="182880" y="92963"/>
                </a:lnTo>
                <a:lnTo>
                  <a:pt x="193548" y="83820"/>
                </a:lnTo>
                <a:lnTo>
                  <a:pt x="195072" y="80772"/>
                </a:lnTo>
                <a:lnTo>
                  <a:pt x="198120" y="79248"/>
                </a:lnTo>
                <a:lnTo>
                  <a:pt x="202692" y="74675"/>
                </a:lnTo>
                <a:lnTo>
                  <a:pt x="210312" y="64008"/>
                </a:lnTo>
                <a:lnTo>
                  <a:pt x="217932" y="53340"/>
                </a:lnTo>
                <a:lnTo>
                  <a:pt x="219456" y="50292"/>
                </a:lnTo>
                <a:lnTo>
                  <a:pt x="220980" y="48768"/>
                </a:lnTo>
                <a:lnTo>
                  <a:pt x="224027" y="42672"/>
                </a:lnTo>
                <a:lnTo>
                  <a:pt x="228600" y="32004"/>
                </a:lnTo>
                <a:lnTo>
                  <a:pt x="230124" y="27432"/>
                </a:lnTo>
                <a:lnTo>
                  <a:pt x="230124" y="24384"/>
                </a:lnTo>
                <a:lnTo>
                  <a:pt x="231648" y="21336"/>
                </a:lnTo>
                <a:lnTo>
                  <a:pt x="233172" y="10668"/>
                </a:lnTo>
                <a:lnTo>
                  <a:pt x="234696" y="0"/>
                </a:lnTo>
                <a:lnTo>
                  <a:pt x="146303" y="0"/>
                </a:lnTo>
                <a:lnTo>
                  <a:pt x="144780" y="9144"/>
                </a:lnTo>
                <a:lnTo>
                  <a:pt x="144780" y="12192"/>
                </a:lnTo>
                <a:lnTo>
                  <a:pt x="143256" y="13716"/>
                </a:lnTo>
                <a:lnTo>
                  <a:pt x="143256" y="19812"/>
                </a:lnTo>
                <a:lnTo>
                  <a:pt x="138684" y="28956"/>
                </a:lnTo>
                <a:lnTo>
                  <a:pt x="134112" y="38100"/>
                </a:lnTo>
                <a:lnTo>
                  <a:pt x="128015" y="47244"/>
                </a:lnTo>
                <a:lnTo>
                  <a:pt x="124968" y="51816"/>
                </a:lnTo>
                <a:lnTo>
                  <a:pt x="121920" y="56387"/>
                </a:lnTo>
                <a:lnTo>
                  <a:pt x="118872" y="59436"/>
                </a:lnTo>
                <a:lnTo>
                  <a:pt x="114300" y="64008"/>
                </a:lnTo>
                <a:lnTo>
                  <a:pt x="106680" y="73151"/>
                </a:lnTo>
                <a:lnTo>
                  <a:pt x="102108" y="77724"/>
                </a:lnTo>
                <a:lnTo>
                  <a:pt x="96012" y="82296"/>
                </a:lnTo>
                <a:lnTo>
                  <a:pt x="85344" y="89916"/>
                </a:lnTo>
                <a:lnTo>
                  <a:pt x="79248" y="94487"/>
                </a:lnTo>
                <a:lnTo>
                  <a:pt x="76200" y="96012"/>
                </a:lnTo>
                <a:lnTo>
                  <a:pt x="74675" y="99060"/>
                </a:lnTo>
                <a:lnTo>
                  <a:pt x="60960" y="10668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8" name="Google Shape;1678;p55"/>
          <p:cNvSpPr/>
          <p:nvPr/>
        </p:nvSpPr>
        <p:spPr>
          <a:xfrm>
            <a:off x="5312663" y="2450591"/>
            <a:ext cx="377951" cy="85344"/>
          </a:xfrm>
          <a:custGeom>
            <a:rect b="b" l="l" r="r" t="t"/>
            <a:pathLst>
              <a:path extrusionOk="0" h="85344" w="377951">
                <a:moveTo>
                  <a:pt x="38100" y="39624"/>
                </a:moveTo>
                <a:lnTo>
                  <a:pt x="59436" y="47244"/>
                </a:lnTo>
                <a:lnTo>
                  <a:pt x="80771" y="51815"/>
                </a:lnTo>
                <a:lnTo>
                  <a:pt x="102107" y="57912"/>
                </a:lnTo>
                <a:lnTo>
                  <a:pt x="123443" y="62484"/>
                </a:lnTo>
                <a:lnTo>
                  <a:pt x="146303" y="67056"/>
                </a:lnTo>
                <a:lnTo>
                  <a:pt x="170687" y="70103"/>
                </a:lnTo>
                <a:lnTo>
                  <a:pt x="193547" y="73151"/>
                </a:lnTo>
                <a:lnTo>
                  <a:pt x="217931" y="76200"/>
                </a:lnTo>
                <a:lnTo>
                  <a:pt x="242315" y="79248"/>
                </a:lnTo>
                <a:lnTo>
                  <a:pt x="268223" y="80772"/>
                </a:lnTo>
                <a:lnTo>
                  <a:pt x="294131" y="82296"/>
                </a:lnTo>
                <a:lnTo>
                  <a:pt x="320039" y="83820"/>
                </a:lnTo>
                <a:lnTo>
                  <a:pt x="345947" y="85344"/>
                </a:lnTo>
                <a:lnTo>
                  <a:pt x="377951" y="85344"/>
                </a:lnTo>
                <a:lnTo>
                  <a:pt x="377951" y="45720"/>
                </a:lnTo>
                <a:lnTo>
                  <a:pt x="352043" y="45720"/>
                </a:lnTo>
                <a:lnTo>
                  <a:pt x="330707" y="44196"/>
                </a:lnTo>
                <a:lnTo>
                  <a:pt x="307847" y="44196"/>
                </a:lnTo>
                <a:lnTo>
                  <a:pt x="288035" y="42672"/>
                </a:lnTo>
                <a:lnTo>
                  <a:pt x="266699" y="41148"/>
                </a:lnTo>
                <a:lnTo>
                  <a:pt x="246887" y="39624"/>
                </a:lnTo>
                <a:lnTo>
                  <a:pt x="227075" y="36575"/>
                </a:lnTo>
                <a:lnTo>
                  <a:pt x="208787" y="33527"/>
                </a:lnTo>
                <a:lnTo>
                  <a:pt x="190499" y="30479"/>
                </a:lnTo>
                <a:lnTo>
                  <a:pt x="172211" y="27432"/>
                </a:lnTo>
                <a:lnTo>
                  <a:pt x="153923" y="22860"/>
                </a:lnTo>
                <a:lnTo>
                  <a:pt x="135635" y="19812"/>
                </a:lnTo>
                <a:lnTo>
                  <a:pt x="118871" y="15239"/>
                </a:lnTo>
                <a:lnTo>
                  <a:pt x="102107" y="10668"/>
                </a:lnTo>
                <a:lnTo>
                  <a:pt x="85343" y="4572"/>
                </a:lnTo>
                <a:lnTo>
                  <a:pt x="70103" y="0"/>
                </a:lnTo>
                <a:lnTo>
                  <a:pt x="0" y="27432"/>
                </a:lnTo>
                <a:lnTo>
                  <a:pt x="18287" y="33527"/>
                </a:lnTo>
                <a:lnTo>
                  <a:pt x="38100" y="3962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9" name="Google Shape;1679;p55"/>
          <p:cNvSpPr/>
          <p:nvPr/>
        </p:nvSpPr>
        <p:spPr>
          <a:xfrm>
            <a:off x="5173979" y="2490493"/>
            <a:ext cx="518159" cy="124690"/>
          </a:xfrm>
          <a:prstGeom prst="rect">
            <a:avLst/>
          </a:prstGeom>
          <a:blipFill rotWithShape="1">
            <a:blip r:embed="rId6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0" name="Google Shape;1680;p55"/>
          <p:cNvSpPr/>
          <p:nvPr/>
        </p:nvSpPr>
        <p:spPr>
          <a:xfrm>
            <a:off x="5175503" y="2502407"/>
            <a:ext cx="515111" cy="111251"/>
          </a:xfrm>
          <a:custGeom>
            <a:rect b="b" l="l" r="r" t="t"/>
            <a:pathLst>
              <a:path extrusionOk="0" h="111251" w="515111">
                <a:moveTo>
                  <a:pt x="25908" y="36575"/>
                </a:moveTo>
                <a:lnTo>
                  <a:pt x="53339" y="45720"/>
                </a:lnTo>
                <a:lnTo>
                  <a:pt x="80772" y="54863"/>
                </a:lnTo>
                <a:lnTo>
                  <a:pt x="109727" y="62483"/>
                </a:lnTo>
                <a:lnTo>
                  <a:pt x="138684" y="70103"/>
                </a:lnTo>
                <a:lnTo>
                  <a:pt x="167639" y="77723"/>
                </a:lnTo>
                <a:lnTo>
                  <a:pt x="198120" y="83819"/>
                </a:lnTo>
                <a:lnTo>
                  <a:pt x="230123" y="89915"/>
                </a:lnTo>
                <a:lnTo>
                  <a:pt x="263651" y="94487"/>
                </a:lnTo>
                <a:lnTo>
                  <a:pt x="295655" y="97535"/>
                </a:lnTo>
                <a:lnTo>
                  <a:pt x="330707" y="102107"/>
                </a:lnTo>
                <a:lnTo>
                  <a:pt x="365759" y="105155"/>
                </a:lnTo>
                <a:lnTo>
                  <a:pt x="400811" y="106679"/>
                </a:lnTo>
                <a:lnTo>
                  <a:pt x="435863" y="109727"/>
                </a:lnTo>
                <a:lnTo>
                  <a:pt x="473963" y="109727"/>
                </a:lnTo>
                <a:lnTo>
                  <a:pt x="512063" y="111251"/>
                </a:lnTo>
                <a:lnTo>
                  <a:pt x="512063" y="109727"/>
                </a:lnTo>
                <a:lnTo>
                  <a:pt x="515111" y="111251"/>
                </a:lnTo>
                <a:lnTo>
                  <a:pt x="515111" y="70103"/>
                </a:lnTo>
                <a:lnTo>
                  <a:pt x="446531" y="70103"/>
                </a:lnTo>
                <a:lnTo>
                  <a:pt x="416051" y="68579"/>
                </a:lnTo>
                <a:lnTo>
                  <a:pt x="385571" y="65531"/>
                </a:lnTo>
                <a:lnTo>
                  <a:pt x="355091" y="64007"/>
                </a:lnTo>
                <a:lnTo>
                  <a:pt x="326135" y="60959"/>
                </a:lnTo>
                <a:lnTo>
                  <a:pt x="297179" y="56387"/>
                </a:lnTo>
                <a:lnTo>
                  <a:pt x="269747" y="53340"/>
                </a:lnTo>
                <a:lnTo>
                  <a:pt x="242315" y="48768"/>
                </a:lnTo>
                <a:lnTo>
                  <a:pt x="216408" y="42672"/>
                </a:lnTo>
                <a:lnTo>
                  <a:pt x="190500" y="36575"/>
                </a:lnTo>
                <a:lnTo>
                  <a:pt x="164591" y="30480"/>
                </a:lnTo>
                <a:lnTo>
                  <a:pt x="140208" y="24384"/>
                </a:lnTo>
                <a:lnTo>
                  <a:pt x="115824" y="16763"/>
                </a:lnTo>
                <a:lnTo>
                  <a:pt x="92963" y="9144"/>
                </a:lnTo>
                <a:lnTo>
                  <a:pt x="70103" y="0"/>
                </a:lnTo>
                <a:lnTo>
                  <a:pt x="0" y="27432"/>
                </a:lnTo>
                <a:lnTo>
                  <a:pt x="25908" y="365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1" name="Google Shape;1681;p55"/>
          <p:cNvSpPr/>
          <p:nvPr/>
        </p:nvSpPr>
        <p:spPr>
          <a:xfrm>
            <a:off x="5173979" y="2490493"/>
            <a:ext cx="518159" cy="124690"/>
          </a:xfrm>
          <a:prstGeom prst="rect">
            <a:avLst/>
          </a:prstGeom>
          <a:blipFill rotWithShape="1">
            <a:blip r:embed="rId6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2" name="Google Shape;1682;p55"/>
          <p:cNvSpPr/>
          <p:nvPr/>
        </p:nvSpPr>
        <p:spPr>
          <a:xfrm>
            <a:off x="5245607" y="2476499"/>
            <a:ext cx="445007" cy="96011"/>
          </a:xfrm>
          <a:custGeom>
            <a:rect b="b" l="l" r="r" t="t"/>
            <a:pathLst>
              <a:path extrusionOk="0" h="96011" w="445007">
                <a:moveTo>
                  <a:pt x="21336" y="35051"/>
                </a:moveTo>
                <a:lnTo>
                  <a:pt x="45720" y="42671"/>
                </a:lnTo>
                <a:lnTo>
                  <a:pt x="68580" y="48767"/>
                </a:lnTo>
                <a:lnTo>
                  <a:pt x="94487" y="56387"/>
                </a:lnTo>
                <a:lnTo>
                  <a:pt x="118872" y="62483"/>
                </a:lnTo>
                <a:lnTo>
                  <a:pt x="146304" y="68579"/>
                </a:lnTo>
                <a:lnTo>
                  <a:pt x="172211" y="73151"/>
                </a:lnTo>
                <a:lnTo>
                  <a:pt x="199643" y="77724"/>
                </a:lnTo>
                <a:lnTo>
                  <a:pt x="227075" y="82295"/>
                </a:lnTo>
                <a:lnTo>
                  <a:pt x="256031" y="85343"/>
                </a:lnTo>
                <a:lnTo>
                  <a:pt x="284987" y="88391"/>
                </a:lnTo>
                <a:lnTo>
                  <a:pt x="315467" y="91439"/>
                </a:lnTo>
                <a:lnTo>
                  <a:pt x="345947" y="92963"/>
                </a:lnTo>
                <a:lnTo>
                  <a:pt x="376427" y="94487"/>
                </a:lnTo>
                <a:lnTo>
                  <a:pt x="408431" y="96011"/>
                </a:lnTo>
                <a:lnTo>
                  <a:pt x="445007" y="96011"/>
                </a:lnTo>
                <a:lnTo>
                  <a:pt x="445007" y="59436"/>
                </a:lnTo>
                <a:lnTo>
                  <a:pt x="441959" y="59436"/>
                </a:lnTo>
                <a:lnTo>
                  <a:pt x="413003" y="57912"/>
                </a:lnTo>
                <a:lnTo>
                  <a:pt x="387095" y="57912"/>
                </a:lnTo>
                <a:lnTo>
                  <a:pt x="359663" y="56387"/>
                </a:lnTo>
                <a:lnTo>
                  <a:pt x="335279" y="54863"/>
                </a:lnTo>
                <a:lnTo>
                  <a:pt x="309371" y="53339"/>
                </a:lnTo>
                <a:lnTo>
                  <a:pt x="284987" y="50291"/>
                </a:lnTo>
                <a:lnTo>
                  <a:pt x="260603" y="47243"/>
                </a:lnTo>
                <a:lnTo>
                  <a:pt x="237743" y="44195"/>
                </a:lnTo>
                <a:lnTo>
                  <a:pt x="213359" y="39624"/>
                </a:lnTo>
                <a:lnTo>
                  <a:pt x="190499" y="36575"/>
                </a:lnTo>
                <a:lnTo>
                  <a:pt x="167639" y="30479"/>
                </a:lnTo>
                <a:lnTo>
                  <a:pt x="146304" y="25907"/>
                </a:lnTo>
                <a:lnTo>
                  <a:pt x="124968" y="19812"/>
                </a:lnTo>
                <a:lnTo>
                  <a:pt x="105156" y="13715"/>
                </a:lnTo>
                <a:lnTo>
                  <a:pt x="85344" y="7619"/>
                </a:lnTo>
                <a:lnTo>
                  <a:pt x="65532" y="0"/>
                </a:lnTo>
                <a:lnTo>
                  <a:pt x="0" y="25907"/>
                </a:lnTo>
                <a:lnTo>
                  <a:pt x="21336" y="3505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3" name="Google Shape;1683;p55"/>
          <p:cNvSpPr/>
          <p:nvPr/>
        </p:nvSpPr>
        <p:spPr>
          <a:xfrm>
            <a:off x="5382767" y="2424683"/>
            <a:ext cx="307847" cy="71628"/>
          </a:xfrm>
          <a:custGeom>
            <a:rect b="b" l="l" r="r" t="t"/>
            <a:pathLst>
              <a:path extrusionOk="0" h="71628" w="307847">
                <a:moveTo>
                  <a:pt x="68579" y="0"/>
                </a:moveTo>
                <a:lnTo>
                  <a:pt x="67055" y="0"/>
                </a:lnTo>
                <a:lnTo>
                  <a:pt x="0" y="25908"/>
                </a:lnTo>
                <a:lnTo>
                  <a:pt x="16763" y="30480"/>
                </a:lnTo>
                <a:lnTo>
                  <a:pt x="32003" y="36576"/>
                </a:lnTo>
                <a:lnTo>
                  <a:pt x="48767" y="41148"/>
                </a:lnTo>
                <a:lnTo>
                  <a:pt x="67055" y="45720"/>
                </a:lnTo>
                <a:lnTo>
                  <a:pt x="83819" y="48768"/>
                </a:lnTo>
                <a:lnTo>
                  <a:pt x="102107" y="53340"/>
                </a:lnTo>
                <a:lnTo>
                  <a:pt x="120395" y="56387"/>
                </a:lnTo>
                <a:lnTo>
                  <a:pt x="138683" y="59436"/>
                </a:lnTo>
                <a:lnTo>
                  <a:pt x="156971" y="62484"/>
                </a:lnTo>
                <a:lnTo>
                  <a:pt x="176783" y="64008"/>
                </a:lnTo>
                <a:lnTo>
                  <a:pt x="196595" y="67056"/>
                </a:lnTo>
                <a:lnTo>
                  <a:pt x="217931" y="68580"/>
                </a:lnTo>
                <a:lnTo>
                  <a:pt x="239267" y="70104"/>
                </a:lnTo>
                <a:lnTo>
                  <a:pt x="260603" y="70104"/>
                </a:lnTo>
                <a:lnTo>
                  <a:pt x="281939" y="71628"/>
                </a:lnTo>
                <a:lnTo>
                  <a:pt x="307847" y="71628"/>
                </a:lnTo>
                <a:lnTo>
                  <a:pt x="307847" y="33528"/>
                </a:lnTo>
                <a:lnTo>
                  <a:pt x="269747" y="33528"/>
                </a:lnTo>
                <a:lnTo>
                  <a:pt x="252983" y="32004"/>
                </a:lnTo>
                <a:lnTo>
                  <a:pt x="237743" y="30480"/>
                </a:lnTo>
                <a:lnTo>
                  <a:pt x="205739" y="28956"/>
                </a:lnTo>
                <a:lnTo>
                  <a:pt x="176783" y="24384"/>
                </a:lnTo>
                <a:lnTo>
                  <a:pt x="161543" y="22860"/>
                </a:lnTo>
                <a:lnTo>
                  <a:pt x="147827" y="19812"/>
                </a:lnTo>
                <a:lnTo>
                  <a:pt x="134111" y="16764"/>
                </a:lnTo>
                <a:lnTo>
                  <a:pt x="120395" y="13716"/>
                </a:lnTo>
                <a:lnTo>
                  <a:pt x="92963" y="7620"/>
                </a:lnTo>
                <a:lnTo>
                  <a:pt x="6857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4" name="Google Shape;1684;p55"/>
          <p:cNvSpPr/>
          <p:nvPr/>
        </p:nvSpPr>
        <p:spPr>
          <a:xfrm>
            <a:off x="5059679" y="2165603"/>
            <a:ext cx="222503" cy="166115"/>
          </a:xfrm>
          <a:custGeom>
            <a:rect b="b" l="l" r="r" t="t"/>
            <a:pathLst>
              <a:path extrusionOk="0" h="166115" w="222503">
                <a:moveTo>
                  <a:pt x="88391" y="166115"/>
                </a:moveTo>
                <a:lnTo>
                  <a:pt x="86867" y="158496"/>
                </a:lnTo>
                <a:lnTo>
                  <a:pt x="88391" y="152400"/>
                </a:lnTo>
                <a:lnTo>
                  <a:pt x="88391" y="143256"/>
                </a:lnTo>
                <a:lnTo>
                  <a:pt x="91439" y="134112"/>
                </a:lnTo>
                <a:lnTo>
                  <a:pt x="94487" y="124967"/>
                </a:lnTo>
                <a:lnTo>
                  <a:pt x="97536" y="117348"/>
                </a:lnTo>
                <a:lnTo>
                  <a:pt x="106679" y="102108"/>
                </a:lnTo>
                <a:lnTo>
                  <a:pt x="118872" y="86867"/>
                </a:lnTo>
                <a:lnTo>
                  <a:pt x="124967" y="80772"/>
                </a:lnTo>
                <a:lnTo>
                  <a:pt x="134112" y="73151"/>
                </a:lnTo>
                <a:lnTo>
                  <a:pt x="141732" y="67056"/>
                </a:lnTo>
                <a:lnTo>
                  <a:pt x="150875" y="59436"/>
                </a:lnTo>
                <a:lnTo>
                  <a:pt x="161544" y="53339"/>
                </a:lnTo>
                <a:lnTo>
                  <a:pt x="172212" y="45720"/>
                </a:lnTo>
                <a:lnTo>
                  <a:pt x="195072" y="33527"/>
                </a:lnTo>
                <a:lnTo>
                  <a:pt x="208787" y="27432"/>
                </a:lnTo>
                <a:lnTo>
                  <a:pt x="222503" y="21336"/>
                </a:lnTo>
                <a:lnTo>
                  <a:pt x="161544" y="0"/>
                </a:lnTo>
                <a:lnTo>
                  <a:pt x="144779" y="7620"/>
                </a:lnTo>
                <a:lnTo>
                  <a:pt x="129539" y="13715"/>
                </a:lnTo>
                <a:lnTo>
                  <a:pt x="114300" y="21336"/>
                </a:lnTo>
                <a:lnTo>
                  <a:pt x="100584" y="28956"/>
                </a:lnTo>
                <a:lnTo>
                  <a:pt x="86867" y="36575"/>
                </a:lnTo>
                <a:lnTo>
                  <a:pt x="76200" y="45720"/>
                </a:lnTo>
                <a:lnTo>
                  <a:pt x="64008" y="53339"/>
                </a:lnTo>
                <a:lnTo>
                  <a:pt x="54863" y="60960"/>
                </a:lnTo>
                <a:lnTo>
                  <a:pt x="45720" y="70103"/>
                </a:lnTo>
                <a:lnTo>
                  <a:pt x="36575" y="79248"/>
                </a:lnTo>
                <a:lnTo>
                  <a:pt x="28955" y="86867"/>
                </a:lnTo>
                <a:lnTo>
                  <a:pt x="22860" y="96012"/>
                </a:lnTo>
                <a:lnTo>
                  <a:pt x="16763" y="105156"/>
                </a:lnTo>
                <a:lnTo>
                  <a:pt x="12191" y="114300"/>
                </a:lnTo>
                <a:lnTo>
                  <a:pt x="7620" y="123444"/>
                </a:lnTo>
                <a:lnTo>
                  <a:pt x="4572" y="134112"/>
                </a:lnTo>
                <a:lnTo>
                  <a:pt x="0" y="152400"/>
                </a:lnTo>
                <a:lnTo>
                  <a:pt x="0" y="166115"/>
                </a:lnTo>
                <a:lnTo>
                  <a:pt x="88391" y="16611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5" name="Google Shape;1685;p55"/>
          <p:cNvSpPr/>
          <p:nvPr/>
        </p:nvSpPr>
        <p:spPr>
          <a:xfrm>
            <a:off x="5239511" y="2209799"/>
            <a:ext cx="170687" cy="121919"/>
          </a:xfrm>
          <a:custGeom>
            <a:rect b="b" l="l" r="r" t="t"/>
            <a:pathLst>
              <a:path extrusionOk="0" h="121919" w="170687">
                <a:moveTo>
                  <a:pt x="0" y="106679"/>
                </a:moveTo>
                <a:lnTo>
                  <a:pt x="0" y="121919"/>
                </a:lnTo>
                <a:lnTo>
                  <a:pt x="92963" y="121919"/>
                </a:lnTo>
                <a:lnTo>
                  <a:pt x="91439" y="114300"/>
                </a:lnTo>
                <a:lnTo>
                  <a:pt x="92963" y="108203"/>
                </a:lnTo>
                <a:lnTo>
                  <a:pt x="92963" y="97536"/>
                </a:lnTo>
                <a:lnTo>
                  <a:pt x="94487" y="92963"/>
                </a:lnTo>
                <a:lnTo>
                  <a:pt x="96012" y="89915"/>
                </a:lnTo>
                <a:lnTo>
                  <a:pt x="99059" y="79248"/>
                </a:lnTo>
                <a:lnTo>
                  <a:pt x="105155" y="70103"/>
                </a:lnTo>
                <a:lnTo>
                  <a:pt x="112775" y="62483"/>
                </a:lnTo>
                <a:lnTo>
                  <a:pt x="120395" y="53339"/>
                </a:lnTo>
                <a:lnTo>
                  <a:pt x="131063" y="45719"/>
                </a:lnTo>
                <a:lnTo>
                  <a:pt x="141731" y="38100"/>
                </a:lnTo>
                <a:lnTo>
                  <a:pt x="155447" y="30479"/>
                </a:lnTo>
                <a:lnTo>
                  <a:pt x="170687" y="22860"/>
                </a:lnTo>
                <a:lnTo>
                  <a:pt x="105155" y="0"/>
                </a:lnTo>
                <a:lnTo>
                  <a:pt x="85343" y="9143"/>
                </a:lnTo>
                <a:lnTo>
                  <a:pt x="67055" y="19812"/>
                </a:lnTo>
                <a:lnTo>
                  <a:pt x="50291" y="30479"/>
                </a:lnTo>
                <a:lnTo>
                  <a:pt x="36575" y="41148"/>
                </a:lnTo>
                <a:lnTo>
                  <a:pt x="24383" y="51815"/>
                </a:lnTo>
                <a:lnTo>
                  <a:pt x="15239" y="64007"/>
                </a:lnTo>
                <a:lnTo>
                  <a:pt x="7619" y="76200"/>
                </a:lnTo>
                <a:lnTo>
                  <a:pt x="3047" y="89915"/>
                </a:lnTo>
                <a:lnTo>
                  <a:pt x="0" y="97536"/>
                </a:lnTo>
                <a:lnTo>
                  <a:pt x="0" y="10667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6" name="Google Shape;1686;p55"/>
          <p:cNvSpPr/>
          <p:nvPr/>
        </p:nvSpPr>
        <p:spPr>
          <a:xfrm>
            <a:off x="5146547" y="2186939"/>
            <a:ext cx="198120" cy="144779"/>
          </a:xfrm>
          <a:custGeom>
            <a:rect b="b" l="l" r="r" t="t"/>
            <a:pathLst>
              <a:path extrusionOk="0" h="144779" w="198120">
                <a:moveTo>
                  <a:pt x="1524" y="144779"/>
                </a:moveTo>
                <a:lnTo>
                  <a:pt x="92964" y="144779"/>
                </a:lnTo>
                <a:lnTo>
                  <a:pt x="92964" y="131063"/>
                </a:lnTo>
                <a:lnTo>
                  <a:pt x="94487" y="120396"/>
                </a:lnTo>
                <a:lnTo>
                  <a:pt x="96012" y="112775"/>
                </a:lnTo>
                <a:lnTo>
                  <a:pt x="100584" y="99060"/>
                </a:lnTo>
                <a:lnTo>
                  <a:pt x="108204" y="86867"/>
                </a:lnTo>
                <a:lnTo>
                  <a:pt x="117348" y="74675"/>
                </a:lnTo>
                <a:lnTo>
                  <a:pt x="129540" y="64008"/>
                </a:lnTo>
                <a:lnTo>
                  <a:pt x="143256" y="53339"/>
                </a:lnTo>
                <a:lnTo>
                  <a:pt x="160020" y="42672"/>
                </a:lnTo>
                <a:lnTo>
                  <a:pt x="178308" y="32003"/>
                </a:lnTo>
                <a:lnTo>
                  <a:pt x="198120" y="22860"/>
                </a:lnTo>
                <a:lnTo>
                  <a:pt x="134112" y="0"/>
                </a:lnTo>
                <a:lnTo>
                  <a:pt x="120396" y="6096"/>
                </a:lnTo>
                <a:lnTo>
                  <a:pt x="108204" y="12191"/>
                </a:lnTo>
                <a:lnTo>
                  <a:pt x="83820" y="24384"/>
                </a:lnTo>
                <a:lnTo>
                  <a:pt x="73152" y="30479"/>
                </a:lnTo>
                <a:lnTo>
                  <a:pt x="64008" y="38100"/>
                </a:lnTo>
                <a:lnTo>
                  <a:pt x="54864" y="44196"/>
                </a:lnTo>
                <a:lnTo>
                  <a:pt x="45720" y="51815"/>
                </a:lnTo>
                <a:lnTo>
                  <a:pt x="38100" y="57912"/>
                </a:lnTo>
                <a:lnTo>
                  <a:pt x="30480" y="65531"/>
                </a:lnTo>
                <a:lnTo>
                  <a:pt x="19812" y="80772"/>
                </a:lnTo>
                <a:lnTo>
                  <a:pt x="10668" y="96012"/>
                </a:lnTo>
                <a:lnTo>
                  <a:pt x="6096" y="103631"/>
                </a:lnTo>
                <a:lnTo>
                  <a:pt x="4572" y="112775"/>
                </a:lnTo>
                <a:lnTo>
                  <a:pt x="1524" y="121920"/>
                </a:lnTo>
                <a:lnTo>
                  <a:pt x="1524" y="131063"/>
                </a:lnTo>
                <a:lnTo>
                  <a:pt x="0" y="137160"/>
                </a:lnTo>
                <a:lnTo>
                  <a:pt x="1524" y="14477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7" name="Google Shape;1687;p55"/>
          <p:cNvSpPr/>
          <p:nvPr/>
        </p:nvSpPr>
        <p:spPr>
          <a:xfrm>
            <a:off x="5448299" y="2423159"/>
            <a:ext cx="1523" cy="1523"/>
          </a:xfrm>
          <a:custGeom>
            <a:rect b="b" l="l" r="r" t="t"/>
            <a:pathLst>
              <a:path extrusionOk="0" h="1523" w="1523">
                <a:moveTo>
                  <a:pt x="0" y="1523"/>
                </a:moveTo>
                <a:lnTo>
                  <a:pt x="1523" y="0"/>
                </a:lnTo>
                <a:lnTo>
                  <a:pt x="0" y="0"/>
                </a:lnTo>
                <a:lnTo>
                  <a:pt x="0" y="1523"/>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8" name="Google Shape;1688;p55"/>
          <p:cNvSpPr/>
          <p:nvPr/>
        </p:nvSpPr>
        <p:spPr>
          <a:xfrm>
            <a:off x="5241035" y="2331719"/>
            <a:ext cx="207263" cy="118872"/>
          </a:xfrm>
          <a:custGeom>
            <a:rect b="b" l="l" r="r" t="t"/>
            <a:pathLst>
              <a:path extrusionOk="0" h="118872" w="207263">
                <a:moveTo>
                  <a:pt x="92964" y="0"/>
                </a:moveTo>
                <a:lnTo>
                  <a:pt x="0" y="0"/>
                </a:lnTo>
                <a:lnTo>
                  <a:pt x="0" y="9144"/>
                </a:lnTo>
                <a:lnTo>
                  <a:pt x="4572" y="18287"/>
                </a:lnTo>
                <a:lnTo>
                  <a:pt x="9144" y="30480"/>
                </a:lnTo>
                <a:lnTo>
                  <a:pt x="16764" y="41148"/>
                </a:lnTo>
                <a:lnTo>
                  <a:pt x="25908" y="51816"/>
                </a:lnTo>
                <a:lnTo>
                  <a:pt x="38100" y="64008"/>
                </a:lnTo>
                <a:lnTo>
                  <a:pt x="51816" y="74675"/>
                </a:lnTo>
                <a:lnTo>
                  <a:pt x="59436" y="79248"/>
                </a:lnTo>
                <a:lnTo>
                  <a:pt x="67056" y="83820"/>
                </a:lnTo>
                <a:lnTo>
                  <a:pt x="85344" y="94487"/>
                </a:lnTo>
                <a:lnTo>
                  <a:pt x="94488" y="99060"/>
                </a:lnTo>
                <a:lnTo>
                  <a:pt x="105156" y="103632"/>
                </a:lnTo>
                <a:lnTo>
                  <a:pt x="121920" y="111251"/>
                </a:lnTo>
                <a:lnTo>
                  <a:pt x="123444" y="111251"/>
                </a:lnTo>
                <a:lnTo>
                  <a:pt x="134112" y="115824"/>
                </a:lnTo>
                <a:lnTo>
                  <a:pt x="141732" y="118872"/>
                </a:lnTo>
                <a:lnTo>
                  <a:pt x="207263" y="92963"/>
                </a:lnTo>
                <a:lnTo>
                  <a:pt x="207263" y="91440"/>
                </a:lnTo>
                <a:lnTo>
                  <a:pt x="173735" y="77724"/>
                </a:lnTo>
                <a:lnTo>
                  <a:pt x="166115" y="73151"/>
                </a:lnTo>
                <a:lnTo>
                  <a:pt x="160019" y="70104"/>
                </a:lnTo>
                <a:lnTo>
                  <a:pt x="153924" y="67056"/>
                </a:lnTo>
                <a:lnTo>
                  <a:pt x="147828" y="64008"/>
                </a:lnTo>
                <a:lnTo>
                  <a:pt x="135636" y="56387"/>
                </a:lnTo>
                <a:lnTo>
                  <a:pt x="126492" y="48768"/>
                </a:lnTo>
                <a:lnTo>
                  <a:pt x="117348" y="41148"/>
                </a:lnTo>
                <a:lnTo>
                  <a:pt x="109728" y="35051"/>
                </a:lnTo>
                <a:lnTo>
                  <a:pt x="103632" y="25908"/>
                </a:lnTo>
                <a:lnTo>
                  <a:pt x="99060" y="18287"/>
                </a:lnTo>
                <a:lnTo>
                  <a:pt x="94488" y="9144"/>
                </a:lnTo>
                <a:lnTo>
                  <a:pt x="92964" y="4572"/>
                </a:lnTo>
                <a:lnTo>
                  <a:pt x="9296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9" name="Google Shape;1689;p55"/>
          <p:cNvSpPr/>
          <p:nvPr/>
        </p:nvSpPr>
        <p:spPr>
          <a:xfrm>
            <a:off x="5146547" y="2331719"/>
            <a:ext cx="236220" cy="144780"/>
          </a:xfrm>
          <a:custGeom>
            <a:rect b="b" l="l" r="r" t="t"/>
            <a:pathLst>
              <a:path extrusionOk="0" h="144780" w="236220">
                <a:moveTo>
                  <a:pt x="92964" y="0"/>
                </a:moveTo>
                <a:lnTo>
                  <a:pt x="0" y="0"/>
                </a:lnTo>
                <a:lnTo>
                  <a:pt x="1524" y="9144"/>
                </a:lnTo>
                <a:lnTo>
                  <a:pt x="3048" y="18287"/>
                </a:lnTo>
                <a:lnTo>
                  <a:pt x="4572" y="25908"/>
                </a:lnTo>
                <a:lnTo>
                  <a:pt x="9144" y="33528"/>
                </a:lnTo>
                <a:lnTo>
                  <a:pt x="12192" y="41148"/>
                </a:lnTo>
                <a:lnTo>
                  <a:pt x="18287" y="50292"/>
                </a:lnTo>
                <a:lnTo>
                  <a:pt x="22860" y="57912"/>
                </a:lnTo>
                <a:lnTo>
                  <a:pt x="28956" y="65532"/>
                </a:lnTo>
                <a:lnTo>
                  <a:pt x="36576" y="73151"/>
                </a:lnTo>
                <a:lnTo>
                  <a:pt x="45720" y="80772"/>
                </a:lnTo>
                <a:lnTo>
                  <a:pt x="53340" y="86868"/>
                </a:lnTo>
                <a:lnTo>
                  <a:pt x="64008" y="94487"/>
                </a:lnTo>
                <a:lnTo>
                  <a:pt x="74676" y="100584"/>
                </a:lnTo>
                <a:lnTo>
                  <a:pt x="85344" y="108204"/>
                </a:lnTo>
                <a:lnTo>
                  <a:pt x="97536" y="114300"/>
                </a:lnTo>
                <a:lnTo>
                  <a:pt x="109728" y="121920"/>
                </a:lnTo>
                <a:lnTo>
                  <a:pt x="124968" y="128016"/>
                </a:lnTo>
                <a:lnTo>
                  <a:pt x="138684" y="134112"/>
                </a:lnTo>
                <a:lnTo>
                  <a:pt x="150876" y="140208"/>
                </a:lnTo>
                <a:lnTo>
                  <a:pt x="158496" y="143256"/>
                </a:lnTo>
                <a:lnTo>
                  <a:pt x="166116" y="144780"/>
                </a:lnTo>
                <a:lnTo>
                  <a:pt x="236220" y="117348"/>
                </a:lnTo>
                <a:lnTo>
                  <a:pt x="228600" y="115824"/>
                </a:lnTo>
                <a:lnTo>
                  <a:pt x="219456" y="111251"/>
                </a:lnTo>
                <a:lnTo>
                  <a:pt x="216408" y="111251"/>
                </a:lnTo>
                <a:lnTo>
                  <a:pt x="199644" y="103632"/>
                </a:lnTo>
                <a:lnTo>
                  <a:pt x="188976" y="99060"/>
                </a:lnTo>
                <a:lnTo>
                  <a:pt x="179832" y="94487"/>
                </a:lnTo>
                <a:lnTo>
                  <a:pt x="161544" y="83820"/>
                </a:lnTo>
                <a:lnTo>
                  <a:pt x="153924" y="79248"/>
                </a:lnTo>
                <a:lnTo>
                  <a:pt x="146304" y="73151"/>
                </a:lnTo>
                <a:lnTo>
                  <a:pt x="132587" y="62484"/>
                </a:lnTo>
                <a:lnTo>
                  <a:pt x="120396" y="51816"/>
                </a:lnTo>
                <a:lnTo>
                  <a:pt x="111252" y="41148"/>
                </a:lnTo>
                <a:lnTo>
                  <a:pt x="103632" y="30480"/>
                </a:lnTo>
                <a:lnTo>
                  <a:pt x="97536" y="18287"/>
                </a:lnTo>
                <a:lnTo>
                  <a:pt x="94487" y="9144"/>
                </a:lnTo>
                <a:lnTo>
                  <a:pt x="9296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0" name="Google Shape;1690;p55"/>
          <p:cNvSpPr/>
          <p:nvPr/>
        </p:nvSpPr>
        <p:spPr>
          <a:xfrm>
            <a:off x="5059679" y="2331719"/>
            <a:ext cx="252984" cy="170687"/>
          </a:xfrm>
          <a:custGeom>
            <a:rect b="b" l="l" r="r" t="t"/>
            <a:pathLst>
              <a:path extrusionOk="0" h="170687" w="252984">
                <a:moveTo>
                  <a:pt x="88391" y="0"/>
                </a:moveTo>
                <a:lnTo>
                  <a:pt x="0" y="0"/>
                </a:lnTo>
                <a:lnTo>
                  <a:pt x="0" y="9144"/>
                </a:lnTo>
                <a:lnTo>
                  <a:pt x="3048" y="18287"/>
                </a:lnTo>
                <a:lnTo>
                  <a:pt x="4572" y="28956"/>
                </a:lnTo>
                <a:lnTo>
                  <a:pt x="7620" y="38100"/>
                </a:lnTo>
                <a:lnTo>
                  <a:pt x="12191" y="48768"/>
                </a:lnTo>
                <a:lnTo>
                  <a:pt x="18287" y="57912"/>
                </a:lnTo>
                <a:lnTo>
                  <a:pt x="24384" y="67056"/>
                </a:lnTo>
                <a:lnTo>
                  <a:pt x="32003" y="77724"/>
                </a:lnTo>
                <a:lnTo>
                  <a:pt x="36575" y="82296"/>
                </a:lnTo>
                <a:lnTo>
                  <a:pt x="41148" y="86868"/>
                </a:lnTo>
                <a:lnTo>
                  <a:pt x="50291" y="96012"/>
                </a:lnTo>
                <a:lnTo>
                  <a:pt x="62484" y="105156"/>
                </a:lnTo>
                <a:lnTo>
                  <a:pt x="73151" y="112775"/>
                </a:lnTo>
                <a:lnTo>
                  <a:pt x="86867" y="121920"/>
                </a:lnTo>
                <a:lnTo>
                  <a:pt x="100584" y="131063"/>
                </a:lnTo>
                <a:lnTo>
                  <a:pt x="108203" y="135636"/>
                </a:lnTo>
                <a:lnTo>
                  <a:pt x="115824" y="138684"/>
                </a:lnTo>
                <a:lnTo>
                  <a:pt x="132587" y="147828"/>
                </a:lnTo>
                <a:lnTo>
                  <a:pt x="141732" y="152400"/>
                </a:lnTo>
                <a:lnTo>
                  <a:pt x="150875" y="155448"/>
                </a:lnTo>
                <a:lnTo>
                  <a:pt x="169163" y="164592"/>
                </a:lnTo>
                <a:lnTo>
                  <a:pt x="172212" y="166116"/>
                </a:lnTo>
                <a:lnTo>
                  <a:pt x="178308" y="167640"/>
                </a:lnTo>
                <a:lnTo>
                  <a:pt x="185927" y="170687"/>
                </a:lnTo>
                <a:lnTo>
                  <a:pt x="252984" y="146304"/>
                </a:lnTo>
                <a:lnTo>
                  <a:pt x="245363" y="143256"/>
                </a:lnTo>
                <a:lnTo>
                  <a:pt x="237744" y="140208"/>
                </a:lnTo>
                <a:lnTo>
                  <a:pt x="225551" y="135636"/>
                </a:lnTo>
                <a:lnTo>
                  <a:pt x="211836" y="128016"/>
                </a:lnTo>
                <a:lnTo>
                  <a:pt x="196596" y="121920"/>
                </a:lnTo>
                <a:lnTo>
                  <a:pt x="184403" y="114300"/>
                </a:lnTo>
                <a:lnTo>
                  <a:pt x="172212" y="108204"/>
                </a:lnTo>
                <a:lnTo>
                  <a:pt x="161544" y="102108"/>
                </a:lnTo>
                <a:lnTo>
                  <a:pt x="150875" y="94487"/>
                </a:lnTo>
                <a:lnTo>
                  <a:pt x="141732" y="86868"/>
                </a:lnTo>
                <a:lnTo>
                  <a:pt x="132587" y="80772"/>
                </a:lnTo>
                <a:lnTo>
                  <a:pt x="124967" y="73151"/>
                </a:lnTo>
                <a:lnTo>
                  <a:pt x="117348" y="65532"/>
                </a:lnTo>
                <a:lnTo>
                  <a:pt x="109727" y="57912"/>
                </a:lnTo>
                <a:lnTo>
                  <a:pt x="105155" y="50292"/>
                </a:lnTo>
                <a:lnTo>
                  <a:pt x="99060" y="42672"/>
                </a:lnTo>
                <a:lnTo>
                  <a:pt x="96012" y="33528"/>
                </a:lnTo>
                <a:lnTo>
                  <a:pt x="92963" y="25908"/>
                </a:lnTo>
                <a:lnTo>
                  <a:pt x="89915" y="18287"/>
                </a:lnTo>
                <a:lnTo>
                  <a:pt x="88391" y="9144"/>
                </a:lnTo>
                <a:lnTo>
                  <a:pt x="8839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1" name="Google Shape;1691;p55"/>
          <p:cNvSpPr/>
          <p:nvPr/>
        </p:nvSpPr>
        <p:spPr>
          <a:xfrm>
            <a:off x="4965191" y="2330196"/>
            <a:ext cx="291662" cy="201167"/>
          </a:xfrm>
          <a:prstGeom prst="rect">
            <a:avLst/>
          </a:prstGeom>
          <a:blipFill rotWithShape="1">
            <a:blip r:embed="rId5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2" name="Google Shape;1692;p55"/>
          <p:cNvSpPr/>
          <p:nvPr/>
        </p:nvSpPr>
        <p:spPr>
          <a:xfrm>
            <a:off x="4966715" y="2331719"/>
            <a:ext cx="278891" cy="198120"/>
          </a:xfrm>
          <a:custGeom>
            <a:rect b="b" l="l" r="r" t="t"/>
            <a:pathLst>
              <a:path extrusionOk="0" h="198120" w="278891">
                <a:moveTo>
                  <a:pt x="114300" y="152400"/>
                </a:moveTo>
                <a:lnTo>
                  <a:pt x="121919" y="156972"/>
                </a:lnTo>
                <a:lnTo>
                  <a:pt x="131063" y="163068"/>
                </a:lnTo>
                <a:lnTo>
                  <a:pt x="150875" y="172212"/>
                </a:lnTo>
                <a:lnTo>
                  <a:pt x="170687" y="182880"/>
                </a:lnTo>
                <a:lnTo>
                  <a:pt x="181355" y="187451"/>
                </a:lnTo>
                <a:lnTo>
                  <a:pt x="193548" y="192024"/>
                </a:lnTo>
                <a:lnTo>
                  <a:pt x="195072" y="192024"/>
                </a:lnTo>
                <a:lnTo>
                  <a:pt x="201167" y="195072"/>
                </a:lnTo>
                <a:lnTo>
                  <a:pt x="208787" y="198120"/>
                </a:lnTo>
                <a:lnTo>
                  <a:pt x="278891" y="170687"/>
                </a:lnTo>
                <a:lnTo>
                  <a:pt x="271272" y="167640"/>
                </a:lnTo>
                <a:lnTo>
                  <a:pt x="263651" y="166116"/>
                </a:lnTo>
                <a:lnTo>
                  <a:pt x="262127" y="164592"/>
                </a:lnTo>
                <a:lnTo>
                  <a:pt x="242315" y="155448"/>
                </a:lnTo>
                <a:lnTo>
                  <a:pt x="233172" y="152400"/>
                </a:lnTo>
                <a:lnTo>
                  <a:pt x="225551" y="147828"/>
                </a:lnTo>
                <a:lnTo>
                  <a:pt x="208787" y="138684"/>
                </a:lnTo>
                <a:lnTo>
                  <a:pt x="201167" y="135636"/>
                </a:lnTo>
                <a:lnTo>
                  <a:pt x="193548" y="131063"/>
                </a:lnTo>
                <a:lnTo>
                  <a:pt x="179831" y="121920"/>
                </a:lnTo>
                <a:lnTo>
                  <a:pt x="166115" y="114300"/>
                </a:lnTo>
                <a:lnTo>
                  <a:pt x="155448" y="105156"/>
                </a:lnTo>
                <a:lnTo>
                  <a:pt x="144779" y="96012"/>
                </a:lnTo>
                <a:lnTo>
                  <a:pt x="134112" y="86868"/>
                </a:lnTo>
                <a:lnTo>
                  <a:pt x="129539" y="82296"/>
                </a:lnTo>
                <a:lnTo>
                  <a:pt x="124967" y="77724"/>
                </a:lnTo>
                <a:lnTo>
                  <a:pt x="117348" y="67056"/>
                </a:lnTo>
                <a:lnTo>
                  <a:pt x="111251" y="57912"/>
                </a:lnTo>
                <a:lnTo>
                  <a:pt x="105155" y="48768"/>
                </a:lnTo>
                <a:lnTo>
                  <a:pt x="100584" y="38100"/>
                </a:lnTo>
                <a:lnTo>
                  <a:pt x="97536" y="28956"/>
                </a:lnTo>
                <a:lnTo>
                  <a:pt x="96012" y="18287"/>
                </a:lnTo>
                <a:lnTo>
                  <a:pt x="92963" y="9144"/>
                </a:lnTo>
                <a:lnTo>
                  <a:pt x="92963" y="0"/>
                </a:lnTo>
                <a:lnTo>
                  <a:pt x="0" y="0"/>
                </a:lnTo>
                <a:lnTo>
                  <a:pt x="0" y="18287"/>
                </a:lnTo>
                <a:lnTo>
                  <a:pt x="3048" y="30480"/>
                </a:lnTo>
                <a:lnTo>
                  <a:pt x="6096" y="42672"/>
                </a:lnTo>
                <a:lnTo>
                  <a:pt x="7619" y="48768"/>
                </a:lnTo>
                <a:lnTo>
                  <a:pt x="10667" y="54863"/>
                </a:lnTo>
                <a:lnTo>
                  <a:pt x="16763" y="65532"/>
                </a:lnTo>
                <a:lnTo>
                  <a:pt x="19812" y="71628"/>
                </a:lnTo>
                <a:lnTo>
                  <a:pt x="24384" y="77724"/>
                </a:lnTo>
                <a:lnTo>
                  <a:pt x="33527" y="88392"/>
                </a:lnTo>
                <a:lnTo>
                  <a:pt x="42672" y="100584"/>
                </a:lnTo>
                <a:lnTo>
                  <a:pt x="48767" y="105156"/>
                </a:lnTo>
                <a:lnTo>
                  <a:pt x="54863" y="111251"/>
                </a:lnTo>
                <a:lnTo>
                  <a:pt x="67055" y="121920"/>
                </a:lnTo>
                <a:lnTo>
                  <a:pt x="80772" y="132587"/>
                </a:lnTo>
                <a:lnTo>
                  <a:pt x="88391" y="137160"/>
                </a:lnTo>
                <a:lnTo>
                  <a:pt x="96012" y="141732"/>
                </a:lnTo>
                <a:lnTo>
                  <a:pt x="114300" y="1524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3" name="Google Shape;1693;p55"/>
          <p:cNvSpPr/>
          <p:nvPr/>
        </p:nvSpPr>
        <p:spPr>
          <a:xfrm>
            <a:off x="4965191" y="2330196"/>
            <a:ext cx="291662" cy="201167"/>
          </a:xfrm>
          <a:prstGeom prst="rect">
            <a:avLst/>
          </a:prstGeom>
          <a:blipFill rotWithShape="1">
            <a:blip r:embed="rId6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4" name="Google Shape;1694;p55"/>
          <p:cNvSpPr/>
          <p:nvPr/>
        </p:nvSpPr>
        <p:spPr>
          <a:xfrm>
            <a:off x="5690615" y="2081783"/>
            <a:ext cx="452627" cy="76200"/>
          </a:xfrm>
          <a:custGeom>
            <a:rect b="b" l="l" r="r" t="t"/>
            <a:pathLst>
              <a:path extrusionOk="0" h="76200" w="452627">
                <a:moveTo>
                  <a:pt x="0" y="1524"/>
                </a:moveTo>
                <a:lnTo>
                  <a:pt x="30479" y="1524"/>
                </a:lnTo>
                <a:lnTo>
                  <a:pt x="56387" y="3048"/>
                </a:lnTo>
                <a:lnTo>
                  <a:pt x="82296" y="3048"/>
                </a:lnTo>
                <a:lnTo>
                  <a:pt x="108203" y="4572"/>
                </a:lnTo>
                <a:lnTo>
                  <a:pt x="134112" y="7620"/>
                </a:lnTo>
                <a:lnTo>
                  <a:pt x="160019" y="9144"/>
                </a:lnTo>
                <a:lnTo>
                  <a:pt x="184403" y="12192"/>
                </a:lnTo>
                <a:lnTo>
                  <a:pt x="208787" y="15240"/>
                </a:lnTo>
                <a:lnTo>
                  <a:pt x="233172" y="18287"/>
                </a:lnTo>
                <a:lnTo>
                  <a:pt x="257555" y="22860"/>
                </a:lnTo>
                <a:lnTo>
                  <a:pt x="280415" y="25908"/>
                </a:lnTo>
                <a:lnTo>
                  <a:pt x="303275" y="32004"/>
                </a:lnTo>
                <a:lnTo>
                  <a:pt x="324611" y="36576"/>
                </a:lnTo>
                <a:lnTo>
                  <a:pt x="347471" y="42672"/>
                </a:lnTo>
                <a:lnTo>
                  <a:pt x="368807" y="47244"/>
                </a:lnTo>
                <a:lnTo>
                  <a:pt x="390143" y="54864"/>
                </a:lnTo>
                <a:lnTo>
                  <a:pt x="446531" y="73152"/>
                </a:lnTo>
                <a:lnTo>
                  <a:pt x="448055" y="74676"/>
                </a:lnTo>
                <a:lnTo>
                  <a:pt x="451103" y="76200"/>
                </a:lnTo>
                <a:lnTo>
                  <a:pt x="452627" y="74676"/>
                </a:lnTo>
                <a:lnTo>
                  <a:pt x="449579" y="73152"/>
                </a:lnTo>
                <a:lnTo>
                  <a:pt x="446531" y="71628"/>
                </a:lnTo>
                <a:lnTo>
                  <a:pt x="391667" y="53340"/>
                </a:lnTo>
                <a:lnTo>
                  <a:pt x="368807" y="45720"/>
                </a:lnTo>
                <a:lnTo>
                  <a:pt x="347471" y="41148"/>
                </a:lnTo>
                <a:lnTo>
                  <a:pt x="326135" y="35052"/>
                </a:lnTo>
                <a:lnTo>
                  <a:pt x="303275" y="30480"/>
                </a:lnTo>
                <a:lnTo>
                  <a:pt x="280415" y="24384"/>
                </a:lnTo>
                <a:lnTo>
                  <a:pt x="257555" y="21336"/>
                </a:lnTo>
                <a:lnTo>
                  <a:pt x="233172" y="16764"/>
                </a:lnTo>
                <a:lnTo>
                  <a:pt x="208787" y="13716"/>
                </a:lnTo>
                <a:lnTo>
                  <a:pt x="184403" y="10668"/>
                </a:lnTo>
                <a:lnTo>
                  <a:pt x="160019" y="7620"/>
                </a:lnTo>
                <a:lnTo>
                  <a:pt x="134112" y="6096"/>
                </a:lnTo>
                <a:lnTo>
                  <a:pt x="109727" y="3048"/>
                </a:lnTo>
                <a:lnTo>
                  <a:pt x="82296" y="1524"/>
                </a:lnTo>
                <a:lnTo>
                  <a:pt x="56387" y="1524"/>
                </a:lnTo>
                <a:lnTo>
                  <a:pt x="30479" y="0"/>
                </a:lnTo>
                <a:lnTo>
                  <a:pt x="3048" y="0"/>
                </a:lnTo>
                <a:lnTo>
                  <a:pt x="0" y="15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5" name="Google Shape;1695;p55"/>
          <p:cNvSpPr/>
          <p:nvPr/>
        </p:nvSpPr>
        <p:spPr>
          <a:xfrm>
            <a:off x="5690615" y="2145791"/>
            <a:ext cx="330707" cy="57912"/>
          </a:xfrm>
          <a:custGeom>
            <a:rect b="b" l="l" r="r" t="t"/>
            <a:pathLst>
              <a:path extrusionOk="0" h="57912" w="330707">
                <a:moveTo>
                  <a:pt x="21336" y="1524"/>
                </a:moveTo>
                <a:lnTo>
                  <a:pt x="42672" y="1524"/>
                </a:lnTo>
                <a:lnTo>
                  <a:pt x="62484" y="3048"/>
                </a:lnTo>
                <a:lnTo>
                  <a:pt x="82296" y="4572"/>
                </a:lnTo>
                <a:lnTo>
                  <a:pt x="83819" y="4572"/>
                </a:lnTo>
                <a:lnTo>
                  <a:pt x="111251" y="6096"/>
                </a:lnTo>
                <a:lnTo>
                  <a:pt x="123443" y="7620"/>
                </a:lnTo>
                <a:lnTo>
                  <a:pt x="137160" y="9144"/>
                </a:lnTo>
                <a:lnTo>
                  <a:pt x="149351" y="10668"/>
                </a:lnTo>
                <a:lnTo>
                  <a:pt x="163067" y="12191"/>
                </a:lnTo>
                <a:lnTo>
                  <a:pt x="187451" y="16763"/>
                </a:lnTo>
                <a:lnTo>
                  <a:pt x="211836" y="21336"/>
                </a:lnTo>
                <a:lnTo>
                  <a:pt x="236219" y="27432"/>
                </a:lnTo>
                <a:lnTo>
                  <a:pt x="260603" y="33527"/>
                </a:lnTo>
                <a:lnTo>
                  <a:pt x="271272" y="36575"/>
                </a:lnTo>
                <a:lnTo>
                  <a:pt x="281939" y="39624"/>
                </a:lnTo>
                <a:lnTo>
                  <a:pt x="300227" y="47244"/>
                </a:lnTo>
                <a:lnTo>
                  <a:pt x="301751" y="47244"/>
                </a:lnTo>
                <a:lnTo>
                  <a:pt x="316991" y="53339"/>
                </a:lnTo>
                <a:lnTo>
                  <a:pt x="330707" y="57912"/>
                </a:lnTo>
                <a:lnTo>
                  <a:pt x="330707" y="56387"/>
                </a:lnTo>
                <a:lnTo>
                  <a:pt x="316991" y="51815"/>
                </a:lnTo>
                <a:lnTo>
                  <a:pt x="301751" y="45720"/>
                </a:lnTo>
                <a:lnTo>
                  <a:pt x="283463" y="38100"/>
                </a:lnTo>
                <a:lnTo>
                  <a:pt x="271272" y="35051"/>
                </a:lnTo>
                <a:lnTo>
                  <a:pt x="260603" y="32003"/>
                </a:lnTo>
                <a:lnTo>
                  <a:pt x="236219" y="25908"/>
                </a:lnTo>
                <a:lnTo>
                  <a:pt x="213360" y="19812"/>
                </a:lnTo>
                <a:lnTo>
                  <a:pt x="188975" y="15239"/>
                </a:lnTo>
                <a:lnTo>
                  <a:pt x="163067" y="10668"/>
                </a:lnTo>
                <a:lnTo>
                  <a:pt x="149351" y="9144"/>
                </a:lnTo>
                <a:lnTo>
                  <a:pt x="137160" y="7620"/>
                </a:lnTo>
                <a:lnTo>
                  <a:pt x="123443" y="6096"/>
                </a:lnTo>
                <a:lnTo>
                  <a:pt x="111251" y="4572"/>
                </a:lnTo>
                <a:lnTo>
                  <a:pt x="83819" y="3048"/>
                </a:lnTo>
                <a:lnTo>
                  <a:pt x="82296" y="3048"/>
                </a:lnTo>
                <a:lnTo>
                  <a:pt x="62484" y="1524"/>
                </a:lnTo>
                <a:lnTo>
                  <a:pt x="42672" y="0"/>
                </a:lnTo>
                <a:lnTo>
                  <a:pt x="0" y="0"/>
                </a:lnTo>
                <a:lnTo>
                  <a:pt x="0" y="1524"/>
                </a:lnTo>
                <a:lnTo>
                  <a:pt x="21336" y="15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6" name="Google Shape;1696;p55"/>
          <p:cNvSpPr/>
          <p:nvPr/>
        </p:nvSpPr>
        <p:spPr>
          <a:xfrm>
            <a:off x="5689091" y="2114676"/>
            <a:ext cx="1524" cy="31750"/>
          </a:xfrm>
          <a:custGeom>
            <a:rect b="b" l="l" r="r" t="t"/>
            <a:pathLst>
              <a:path extrusionOk="0" h="31750" w="1524">
                <a:moveTo>
                  <a:pt x="0" y="31750"/>
                </a:moveTo>
                <a:lnTo>
                  <a:pt x="1524" y="31750"/>
                </a:lnTo>
                <a:lnTo>
                  <a:pt x="1524" y="0"/>
                </a:lnTo>
                <a:lnTo>
                  <a:pt x="0" y="0"/>
                </a:lnTo>
                <a:lnTo>
                  <a:pt x="0" y="317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7" name="Google Shape;1697;p55"/>
          <p:cNvSpPr/>
          <p:nvPr/>
        </p:nvSpPr>
        <p:spPr>
          <a:xfrm>
            <a:off x="5689091" y="2113787"/>
            <a:ext cx="358139" cy="51815"/>
          </a:xfrm>
          <a:custGeom>
            <a:rect b="b" l="l" r="r" t="t"/>
            <a:pathLst>
              <a:path extrusionOk="0" h="51815" w="358139">
                <a:moveTo>
                  <a:pt x="0" y="0"/>
                </a:moveTo>
                <a:lnTo>
                  <a:pt x="3048" y="1524"/>
                </a:lnTo>
                <a:lnTo>
                  <a:pt x="50291" y="1524"/>
                </a:lnTo>
                <a:lnTo>
                  <a:pt x="73151" y="3048"/>
                </a:lnTo>
                <a:lnTo>
                  <a:pt x="96012" y="4572"/>
                </a:lnTo>
                <a:lnTo>
                  <a:pt x="118872" y="6095"/>
                </a:lnTo>
                <a:lnTo>
                  <a:pt x="140208" y="7619"/>
                </a:lnTo>
                <a:lnTo>
                  <a:pt x="161543" y="9143"/>
                </a:lnTo>
                <a:lnTo>
                  <a:pt x="182879" y="12191"/>
                </a:lnTo>
                <a:lnTo>
                  <a:pt x="204215" y="15239"/>
                </a:lnTo>
                <a:lnTo>
                  <a:pt x="225551" y="18287"/>
                </a:lnTo>
                <a:lnTo>
                  <a:pt x="245363" y="22860"/>
                </a:lnTo>
                <a:lnTo>
                  <a:pt x="265175" y="27431"/>
                </a:lnTo>
                <a:lnTo>
                  <a:pt x="284987" y="32003"/>
                </a:lnTo>
                <a:lnTo>
                  <a:pt x="304799" y="36575"/>
                </a:lnTo>
                <a:lnTo>
                  <a:pt x="323087" y="41148"/>
                </a:lnTo>
                <a:lnTo>
                  <a:pt x="341375" y="47243"/>
                </a:lnTo>
                <a:lnTo>
                  <a:pt x="358139" y="51815"/>
                </a:lnTo>
                <a:lnTo>
                  <a:pt x="358139" y="50291"/>
                </a:lnTo>
                <a:lnTo>
                  <a:pt x="342899" y="45719"/>
                </a:lnTo>
                <a:lnTo>
                  <a:pt x="323087" y="39624"/>
                </a:lnTo>
                <a:lnTo>
                  <a:pt x="304799" y="35051"/>
                </a:lnTo>
                <a:lnTo>
                  <a:pt x="284987" y="30479"/>
                </a:lnTo>
                <a:lnTo>
                  <a:pt x="265175" y="25907"/>
                </a:lnTo>
                <a:lnTo>
                  <a:pt x="245363" y="21336"/>
                </a:lnTo>
                <a:lnTo>
                  <a:pt x="225551" y="16763"/>
                </a:lnTo>
                <a:lnTo>
                  <a:pt x="204215" y="13715"/>
                </a:lnTo>
                <a:lnTo>
                  <a:pt x="184403" y="10667"/>
                </a:lnTo>
                <a:lnTo>
                  <a:pt x="161543" y="7619"/>
                </a:lnTo>
                <a:lnTo>
                  <a:pt x="140208" y="6095"/>
                </a:lnTo>
                <a:lnTo>
                  <a:pt x="118872" y="4572"/>
                </a:lnTo>
                <a:lnTo>
                  <a:pt x="96012" y="3048"/>
                </a:lnTo>
                <a:lnTo>
                  <a:pt x="73151" y="1524"/>
                </a:lnTo>
                <a:lnTo>
                  <a:pt x="50291"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8" name="Google Shape;1698;p55"/>
          <p:cNvSpPr/>
          <p:nvPr/>
        </p:nvSpPr>
        <p:spPr>
          <a:xfrm>
            <a:off x="5689091" y="2082672"/>
            <a:ext cx="1524" cy="31750"/>
          </a:xfrm>
          <a:custGeom>
            <a:rect b="b" l="l" r="r" t="t"/>
            <a:pathLst>
              <a:path extrusionOk="0" h="31750" w="1524">
                <a:moveTo>
                  <a:pt x="0" y="31750"/>
                </a:moveTo>
                <a:lnTo>
                  <a:pt x="1524" y="31750"/>
                </a:lnTo>
                <a:lnTo>
                  <a:pt x="1524" y="0"/>
                </a:lnTo>
                <a:lnTo>
                  <a:pt x="0" y="0"/>
                </a:lnTo>
                <a:lnTo>
                  <a:pt x="0" y="317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9" name="Google Shape;1699;p55"/>
          <p:cNvSpPr/>
          <p:nvPr/>
        </p:nvSpPr>
        <p:spPr>
          <a:xfrm>
            <a:off x="4968239" y="2330957"/>
            <a:ext cx="89915" cy="0"/>
          </a:xfrm>
          <a:custGeom>
            <a:rect b="b" l="l" r="r" t="t"/>
            <a:pathLst>
              <a:path extrusionOk="0" h="120000" w="89915">
                <a:moveTo>
                  <a:pt x="0" y="0"/>
                </a:moveTo>
                <a:lnTo>
                  <a:pt x="89915"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0" name="Google Shape;1700;p55"/>
          <p:cNvSpPr/>
          <p:nvPr/>
        </p:nvSpPr>
        <p:spPr>
          <a:xfrm>
            <a:off x="5690615" y="2179319"/>
            <a:ext cx="268224" cy="48768"/>
          </a:xfrm>
          <a:custGeom>
            <a:rect b="b" l="l" r="r" t="t"/>
            <a:pathLst>
              <a:path extrusionOk="0" h="48768" w="268224">
                <a:moveTo>
                  <a:pt x="0" y="0"/>
                </a:moveTo>
                <a:lnTo>
                  <a:pt x="0" y="1524"/>
                </a:lnTo>
                <a:lnTo>
                  <a:pt x="30479" y="1524"/>
                </a:lnTo>
                <a:lnTo>
                  <a:pt x="59436" y="3048"/>
                </a:lnTo>
                <a:lnTo>
                  <a:pt x="74675" y="4572"/>
                </a:lnTo>
                <a:lnTo>
                  <a:pt x="88391" y="6096"/>
                </a:lnTo>
                <a:lnTo>
                  <a:pt x="102107" y="7620"/>
                </a:lnTo>
                <a:lnTo>
                  <a:pt x="115824" y="9144"/>
                </a:lnTo>
                <a:lnTo>
                  <a:pt x="129539" y="10668"/>
                </a:lnTo>
                <a:lnTo>
                  <a:pt x="143255" y="12192"/>
                </a:lnTo>
                <a:lnTo>
                  <a:pt x="169163" y="18287"/>
                </a:lnTo>
                <a:lnTo>
                  <a:pt x="181355" y="21336"/>
                </a:lnTo>
                <a:lnTo>
                  <a:pt x="193548" y="24384"/>
                </a:lnTo>
                <a:lnTo>
                  <a:pt x="205739" y="27432"/>
                </a:lnTo>
                <a:lnTo>
                  <a:pt x="219455" y="32004"/>
                </a:lnTo>
                <a:lnTo>
                  <a:pt x="245363" y="39624"/>
                </a:lnTo>
                <a:lnTo>
                  <a:pt x="245363" y="41148"/>
                </a:lnTo>
                <a:lnTo>
                  <a:pt x="248412" y="41148"/>
                </a:lnTo>
                <a:lnTo>
                  <a:pt x="266700" y="48768"/>
                </a:lnTo>
                <a:lnTo>
                  <a:pt x="268224" y="47244"/>
                </a:lnTo>
                <a:lnTo>
                  <a:pt x="248412" y="39624"/>
                </a:lnTo>
                <a:lnTo>
                  <a:pt x="245363" y="38100"/>
                </a:lnTo>
                <a:lnTo>
                  <a:pt x="219455" y="30480"/>
                </a:lnTo>
                <a:lnTo>
                  <a:pt x="207263" y="25908"/>
                </a:lnTo>
                <a:lnTo>
                  <a:pt x="195072" y="22860"/>
                </a:lnTo>
                <a:lnTo>
                  <a:pt x="181355" y="19812"/>
                </a:lnTo>
                <a:lnTo>
                  <a:pt x="169163" y="16763"/>
                </a:lnTo>
                <a:lnTo>
                  <a:pt x="143255" y="10668"/>
                </a:lnTo>
                <a:lnTo>
                  <a:pt x="129539" y="9144"/>
                </a:lnTo>
                <a:lnTo>
                  <a:pt x="117348" y="7620"/>
                </a:lnTo>
                <a:lnTo>
                  <a:pt x="102107" y="4572"/>
                </a:lnTo>
                <a:lnTo>
                  <a:pt x="88391" y="4572"/>
                </a:lnTo>
                <a:lnTo>
                  <a:pt x="74675" y="3048"/>
                </a:lnTo>
                <a:lnTo>
                  <a:pt x="59436" y="1524"/>
                </a:lnTo>
                <a:lnTo>
                  <a:pt x="30479"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1" name="Google Shape;1701;p55"/>
          <p:cNvSpPr/>
          <p:nvPr/>
        </p:nvSpPr>
        <p:spPr>
          <a:xfrm>
            <a:off x="5689091" y="2146680"/>
            <a:ext cx="1524" cy="33274"/>
          </a:xfrm>
          <a:custGeom>
            <a:rect b="b" l="l" r="r" t="t"/>
            <a:pathLst>
              <a:path extrusionOk="0" h="33274" w="1524">
                <a:moveTo>
                  <a:pt x="0" y="33274"/>
                </a:moveTo>
                <a:lnTo>
                  <a:pt x="1524" y="33274"/>
                </a:lnTo>
                <a:lnTo>
                  <a:pt x="1524" y="0"/>
                </a:lnTo>
                <a:lnTo>
                  <a:pt x="0" y="0"/>
                </a:lnTo>
                <a:lnTo>
                  <a:pt x="0" y="3327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2" name="Google Shape;1702;p55"/>
          <p:cNvSpPr/>
          <p:nvPr/>
        </p:nvSpPr>
        <p:spPr>
          <a:xfrm>
            <a:off x="6141719" y="2132075"/>
            <a:ext cx="62484" cy="25907"/>
          </a:xfrm>
          <a:custGeom>
            <a:rect b="b" l="l" r="r" t="t"/>
            <a:pathLst>
              <a:path extrusionOk="0" h="25907" w="62484">
                <a:moveTo>
                  <a:pt x="62484" y="0"/>
                </a:moveTo>
                <a:lnTo>
                  <a:pt x="0" y="24384"/>
                </a:lnTo>
                <a:lnTo>
                  <a:pt x="1524" y="25907"/>
                </a:lnTo>
                <a:lnTo>
                  <a:pt x="62484" y="1524"/>
                </a:lnTo>
                <a:lnTo>
                  <a:pt x="6248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3" name="Google Shape;1703;p55"/>
          <p:cNvSpPr/>
          <p:nvPr/>
        </p:nvSpPr>
        <p:spPr>
          <a:xfrm>
            <a:off x="6051803" y="2167127"/>
            <a:ext cx="30479" cy="13715"/>
          </a:xfrm>
          <a:custGeom>
            <a:rect b="b" l="l" r="r" t="t"/>
            <a:pathLst>
              <a:path extrusionOk="0" h="13715" w="30479">
                <a:moveTo>
                  <a:pt x="0" y="0"/>
                </a:moveTo>
                <a:lnTo>
                  <a:pt x="0" y="1524"/>
                </a:lnTo>
                <a:lnTo>
                  <a:pt x="4572" y="3048"/>
                </a:lnTo>
                <a:lnTo>
                  <a:pt x="12191" y="6096"/>
                </a:lnTo>
                <a:lnTo>
                  <a:pt x="15239" y="7620"/>
                </a:lnTo>
                <a:lnTo>
                  <a:pt x="30479" y="13715"/>
                </a:lnTo>
                <a:lnTo>
                  <a:pt x="30479" y="12191"/>
                </a:lnTo>
                <a:lnTo>
                  <a:pt x="15239" y="6096"/>
                </a:lnTo>
                <a:lnTo>
                  <a:pt x="13715" y="6096"/>
                </a:lnTo>
                <a:lnTo>
                  <a:pt x="6096" y="152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4" name="Google Shape;1704;p55"/>
          <p:cNvSpPr/>
          <p:nvPr/>
        </p:nvSpPr>
        <p:spPr>
          <a:xfrm>
            <a:off x="6047231" y="2164079"/>
            <a:ext cx="4572" cy="4572"/>
          </a:xfrm>
          <a:custGeom>
            <a:rect b="b" l="l" r="r" t="t"/>
            <a:pathLst>
              <a:path extrusionOk="0" h="4572" w="4572">
                <a:moveTo>
                  <a:pt x="0" y="0"/>
                </a:moveTo>
                <a:lnTo>
                  <a:pt x="0" y="1524"/>
                </a:lnTo>
                <a:lnTo>
                  <a:pt x="4572" y="4572"/>
                </a:lnTo>
                <a:lnTo>
                  <a:pt x="4572" y="3048"/>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5" name="Google Shape;1705;p55"/>
          <p:cNvSpPr/>
          <p:nvPr/>
        </p:nvSpPr>
        <p:spPr>
          <a:xfrm>
            <a:off x="6051803" y="2167889"/>
            <a:ext cx="1524" cy="0"/>
          </a:xfrm>
          <a:custGeom>
            <a:rect b="b" l="l" r="r" t="t"/>
            <a:pathLst>
              <a:path extrusionOk="0" h="120000" w="1524">
                <a:moveTo>
                  <a:pt x="0" y="0"/>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6" name="Google Shape;1706;p55"/>
          <p:cNvSpPr/>
          <p:nvPr/>
        </p:nvSpPr>
        <p:spPr>
          <a:xfrm>
            <a:off x="6051803" y="2167127"/>
            <a:ext cx="3048" cy="1524"/>
          </a:xfrm>
          <a:custGeom>
            <a:rect b="b" l="l" r="r" t="t"/>
            <a:pathLst>
              <a:path extrusionOk="0" h="1524" w="3048">
                <a:moveTo>
                  <a:pt x="1524" y="0"/>
                </a:moveTo>
                <a:lnTo>
                  <a:pt x="3048" y="0"/>
                </a:lnTo>
                <a:lnTo>
                  <a:pt x="3048" y="1524"/>
                </a:lnTo>
                <a:lnTo>
                  <a:pt x="0" y="1524"/>
                </a:lnTo>
                <a:lnTo>
                  <a:pt x="0" y="0"/>
                </a:lnTo>
                <a:lnTo>
                  <a:pt x="1524" y="0"/>
                </a:lnTo>
                <a:lnTo>
                  <a:pt x="1524" y="1524"/>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7" name="Google Shape;1707;p55"/>
          <p:cNvSpPr/>
          <p:nvPr/>
        </p:nvSpPr>
        <p:spPr>
          <a:xfrm>
            <a:off x="6047231" y="2164079"/>
            <a:ext cx="6096" cy="4572"/>
          </a:xfrm>
          <a:custGeom>
            <a:rect b="b" l="l" r="r" t="t"/>
            <a:pathLst>
              <a:path extrusionOk="0" h="4572" w="6096">
                <a:moveTo>
                  <a:pt x="0" y="0"/>
                </a:moveTo>
                <a:lnTo>
                  <a:pt x="0" y="1524"/>
                </a:lnTo>
                <a:lnTo>
                  <a:pt x="6096" y="4572"/>
                </a:lnTo>
                <a:lnTo>
                  <a:pt x="6096" y="3048"/>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8" name="Google Shape;1708;p55"/>
          <p:cNvSpPr/>
          <p:nvPr/>
        </p:nvSpPr>
        <p:spPr>
          <a:xfrm>
            <a:off x="5957315" y="2226563"/>
            <a:ext cx="88391" cy="105155"/>
          </a:xfrm>
          <a:custGeom>
            <a:rect b="b" l="l" r="r" t="t"/>
            <a:pathLst>
              <a:path extrusionOk="0" h="105155" w="88391">
                <a:moveTo>
                  <a:pt x="88391" y="80772"/>
                </a:moveTo>
                <a:lnTo>
                  <a:pt x="86867" y="76200"/>
                </a:lnTo>
                <a:lnTo>
                  <a:pt x="86867" y="71627"/>
                </a:lnTo>
                <a:lnTo>
                  <a:pt x="85343" y="71627"/>
                </a:lnTo>
                <a:lnTo>
                  <a:pt x="80771" y="62484"/>
                </a:lnTo>
                <a:lnTo>
                  <a:pt x="77723" y="56387"/>
                </a:lnTo>
                <a:lnTo>
                  <a:pt x="74675" y="51815"/>
                </a:lnTo>
                <a:lnTo>
                  <a:pt x="67055" y="42672"/>
                </a:lnTo>
                <a:lnTo>
                  <a:pt x="57911" y="33527"/>
                </a:lnTo>
                <a:lnTo>
                  <a:pt x="45719" y="24384"/>
                </a:lnTo>
                <a:lnTo>
                  <a:pt x="33527" y="15239"/>
                </a:lnTo>
                <a:lnTo>
                  <a:pt x="18287" y="7619"/>
                </a:lnTo>
                <a:lnTo>
                  <a:pt x="9143" y="3048"/>
                </a:lnTo>
                <a:lnTo>
                  <a:pt x="1524" y="0"/>
                </a:lnTo>
                <a:lnTo>
                  <a:pt x="0" y="1524"/>
                </a:lnTo>
                <a:lnTo>
                  <a:pt x="9143" y="4572"/>
                </a:lnTo>
                <a:lnTo>
                  <a:pt x="16763" y="9143"/>
                </a:lnTo>
                <a:lnTo>
                  <a:pt x="32003" y="16763"/>
                </a:lnTo>
                <a:lnTo>
                  <a:pt x="44195" y="25907"/>
                </a:lnTo>
                <a:lnTo>
                  <a:pt x="56387" y="35051"/>
                </a:lnTo>
                <a:lnTo>
                  <a:pt x="65531" y="42672"/>
                </a:lnTo>
                <a:lnTo>
                  <a:pt x="74675" y="53339"/>
                </a:lnTo>
                <a:lnTo>
                  <a:pt x="77723" y="57912"/>
                </a:lnTo>
                <a:lnTo>
                  <a:pt x="79247" y="62484"/>
                </a:lnTo>
                <a:lnTo>
                  <a:pt x="85343" y="73151"/>
                </a:lnTo>
                <a:lnTo>
                  <a:pt x="85343" y="76200"/>
                </a:lnTo>
                <a:lnTo>
                  <a:pt x="86867" y="80772"/>
                </a:lnTo>
                <a:lnTo>
                  <a:pt x="86867" y="105155"/>
                </a:lnTo>
                <a:lnTo>
                  <a:pt x="88391" y="105155"/>
                </a:lnTo>
                <a:lnTo>
                  <a:pt x="88391" y="807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9" name="Google Shape;1709;p55"/>
          <p:cNvSpPr/>
          <p:nvPr/>
        </p:nvSpPr>
        <p:spPr>
          <a:xfrm>
            <a:off x="6021323" y="2179319"/>
            <a:ext cx="60960" cy="24384"/>
          </a:xfrm>
          <a:custGeom>
            <a:rect b="b" l="l" r="r" t="t"/>
            <a:pathLst>
              <a:path extrusionOk="0" h="24384" w="60960">
                <a:moveTo>
                  <a:pt x="60960" y="0"/>
                </a:moveTo>
                <a:lnTo>
                  <a:pt x="0" y="22860"/>
                </a:lnTo>
                <a:lnTo>
                  <a:pt x="0" y="24384"/>
                </a:lnTo>
                <a:lnTo>
                  <a:pt x="60960" y="1524"/>
                </a:lnTo>
                <a:lnTo>
                  <a:pt x="6096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0" name="Google Shape;1710;p55"/>
          <p:cNvSpPr/>
          <p:nvPr/>
        </p:nvSpPr>
        <p:spPr>
          <a:xfrm>
            <a:off x="6082283" y="2179319"/>
            <a:ext cx="149351" cy="152400"/>
          </a:xfrm>
          <a:custGeom>
            <a:rect b="b" l="l" r="r" t="t"/>
            <a:pathLst>
              <a:path extrusionOk="0" h="152400" w="149351">
                <a:moveTo>
                  <a:pt x="115824" y="71628"/>
                </a:moveTo>
                <a:lnTo>
                  <a:pt x="123444" y="80772"/>
                </a:lnTo>
                <a:lnTo>
                  <a:pt x="129539" y="89916"/>
                </a:lnTo>
                <a:lnTo>
                  <a:pt x="135636" y="99060"/>
                </a:lnTo>
                <a:lnTo>
                  <a:pt x="140208" y="109728"/>
                </a:lnTo>
                <a:lnTo>
                  <a:pt x="143256" y="118872"/>
                </a:lnTo>
                <a:lnTo>
                  <a:pt x="146304" y="128016"/>
                </a:lnTo>
                <a:lnTo>
                  <a:pt x="147827" y="138684"/>
                </a:lnTo>
                <a:lnTo>
                  <a:pt x="147827" y="152400"/>
                </a:lnTo>
                <a:lnTo>
                  <a:pt x="149351" y="152400"/>
                </a:lnTo>
                <a:lnTo>
                  <a:pt x="149351" y="138684"/>
                </a:lnTo>
                <a:lnTo>
                  <a:pt x="147827" y="128016"/>
                </a:lnTo>
                <a:lnTo>
                  <a:pt x="144780" y="118872"/>
                </a:lnTo>
                <a:lnTo>
                  <a:pt x="141732" y="108204"/>
                </a:lnTo>
                <a:lnTo>
                  <a:pt x="137160" y="99060"/>
                </a:lnTo>
                <a:lnTo>
                  <a:pt x="131063" y="89916"/>
                </a:lnTo>
                <a:lnTo>
                  <a:pt x="124968" y="80772"/>
                </a:lnTo>
                <a:lnTo>
                  <a:pt x="115824" y="71628"/>
                </a:lnTo>
                <a:close/>
              </a:path>
              <a:path extrusionOk="0" h="152400" w="149351">
                <a:moveTo>
                  <a:pt x="115824" y="71628"/>
                </a:moveTo>
                <a:lnTo>
                  <a:pt x="108204" y="62484"/>
                </a:lnTo>
                <a:lnTo>
                  <a:pt x="97536" y="53340"/>
                </a:lnTo>
                <a:lnTo>
                  <a:pt x="86868" y="45720"/>
                </a:lnTo>
                <a:lnTo>
                  <a:pt x="74675" y="36575"/>
                </a:lnTo>
                <a:lnTo>
                  <a:pt x="62484" y="28956"/>
                </a:lnTo>
                <a:lnTo>
                  <a:pt x="47244" y="21336"/>
                </a:lnTo>
                <a:lnTo>
                  <a:pt x="33527" y="13716"/>
                </a:lnTo>
                <a:lnTo>
                  <a:pt x="16763" y="6096"/>
                </a:lnTo>
                <a:lnTo>
                  <a:pt x="0" y="0"/>
                </a:lnTo>
                <a:lnTo>
                  <a:pt x="0" y="1524"/>
                </a:lnTo>
                <a:lnTo>
                  <a:pt x="16763" y="7620"/>
                </a:lnTo>
                <a:lnTo>
                  <a:pt x="32004" y="15240"/>
                </a:lnTo>
                <a:lnTo>
                  <a:pt x="47244" y="22860"/>
                </a:lnTo>
                <a:lnTo>
                  <a:pt x="60960" y="30480"/>
                </a:lnTo>
                <a:lnTo>
                  <a:pt x="74675" y="38100"/>
                </a:lnTo>
                <a:lnTo>
                  <a:pt x="85344" y="47244"/>
                </a:lnTo>
                <a:lnTo>
                  <a:pt x="96012" y="54863"/>
                </a:lnTo>
                <a:lnTo>
                  <a:pt x="106680" y="64008"/>
                </a:lnTo>
                <a:lnTo>
                  <a:pt x="115824" y="7162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1" name="Google Shape;1711;p55"/>
          <p:cNvSpPr/>
          <p:nvPr/>
        </p:nvSpPr>
        <p:spPr>
          <a:xfrm>
            <a:off x="6021323" y="2202179"/>
            <a:ext cx="117348" cy="129539"/>
          </a:xfrm>
          <a:custGeom>
            <a:rect b="b" l="l" r="r" t="t"/>
            <a:pathLst>
              <a:path extrusionOk="0" h="129539" w="117348">
                <a:moveTo>
                  <a:pt x="115824" y="115824"/>
                </a:moveTo>
                <a:lnTo>
                  <a:pt x="114300" y="129539"/>
                </a:lnTo>
                <a:lnTo>
                  <a:pt x="115824" y="129539"/>
                </a:lnTo>
                <a:lnTo>
                  <a:pt x="117348" y="115824"/>
                </a:lnTo>
                <a:lnTo>
                  <a:pt x="117348" y="114300"/>
                </a:lnTo>
                <a:lnTo>
                  <a:pt x="115824" y="105156"/>
                </a:lnTo>
                <a:lnTo>
                  <a:pt x="114300" y="96012"/>
                </a:lnTo>
                <a:lnTo>
                  <a:pt x="111252" y="89915"/>
                </a:lnTo>
                <a:lnTo>
                  <a:pt x="108204" y="82296"/>
                </a:lnTo>
                <a:lnTo>
                  <a:pt x="105156" y="76200"/>
                </a:lnTo>
                <a:lnTo>
                  <a:pt x="100584" y="70103"/>
                </a:lnTo>
                <a:lnTo>
                  <a:pt x="94487" y="62484"/>
                </a:lnTo>
                <a:lnTo>
                  <a:pt x="89916" y="56387"/>
                </a:lnTo>
                <a:lnTo>
                  <a:pt x="83820" y="50291"/>
                </a:lnTo>
                <a:lnTo>
                  <a:pt x="76200" y="44196"/>
                </a:lnTo>
                <a:lnTo>
                  <a:pt x="68580" y="38100"/>
                </a:lnTo>
                <a:lnTo>
                  <a:pt x="60960" y="32003"/>
                </a:lnTo>
                <a:lnTo>
                  <a:pt x="51816" y="27432"/>
                </a:lnTo>
                <a:lnTo>
                  <a:pt x="44196" y="21336"/>
                </a:lnTo>
                <a:lnTo>
                  <a:pt x="33528" y="15239"/>
                </a:lnTo>
                <a:lnTo>
                  <a:pt x="22860" y="10668"/>
                </a:lnTo>
                <a:lnTo>
                  <a:pt x="12192" y="6096"/>
                </a:lnTo>
                <a:lnTo>
                  <a:pt x="0" y="0"/>
                </a:lnTo>
                <a:lnTo>
                  <a:pt x="0" y="1524"/>
                </a:lnTo>
                <a:lnTo>
                  <a:pt x="12192" y="7620"/>
                </a:lnTo>
                <a:lnTo>
                  <a:pt x="22860" y="12191"/>
                </a:lnTo>
                <a:lnTo>
                  <a:pt x="33528" y="16763"/>
                </a:lnTo>
                <a:lnTo>
                  <a:pt x="42672" y="22860"/>
                </a:lnTo>
                <a:lnTo>
                  <a:pt x="51816" y="28956"/>
                </a:lnTo>
                <a:lnTo>
                  <a:pt x="60960" y="33527"/>
                </a:lnTo>
                <a:lnTo>
                  <a:pt x="68580" y="39624"/>
                </a:lnTo>
                <a:lnTo>
                  <a:pt x="76200" y="45720"/>
                </a:lnTo>
                <a:lnTo>
                  <a:pt x="82296" y="51815"/>
                </a:lnTo>
                <a:lnTo>
                  <a:pt x="88392" y="57912"/>
                </a:lnTo>
                <a:lnTo>
                  <a:pt x="94487" y="64008"/>
                </a:lnTo>
                <a:lnTo>
                  <a:pt x="99060" y="70103"/>
                </a:lnTo>
                <a:lnTo>
                  <a:pt x="103632" y="76200"/>
                </a:lnTo>
                <a:lnTo>
                  <a:pt x="106680" y="83820"/>
                </a:lnTo>
                <a:lnTo>
                  <a:pt x="109728" y="89915"/>
                </a:lnTo>
                <a:lnTo>
                  <a:pt x="112776" y="97536"/>
                </a:lnTo>
                <a:lnTo>
                  <a:pt x="114300" y="106680"/>
                </a:lnTo>
                <a:lnTo>
                  <a:pt x="115824" y="1158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2" name="Google Shape;1712;p55"/>
          <p:cNvSpPr/>
          <p:nvPr/>
        </p:nvSpPr>
        <p:spPr>
          <a:xfrm>
            <a:off x="6082283" y="2156459"/>
            <a:ext cx="60960" cy="24383"/>
          </a:xfrm>
          <a:custGeom>
            <a:rect b="b" l="l" r="r" t="t"/>
            <a:pathLst>
              <a:path extrusionOk="0" h="24383" w="60960">
                <a:moveTo>
                  <a:pt x="0" y="24383"/>
                </a:moveTo>
                <a:lnTo>
                  <a:pt x="60960" y="1523"/>
                </a:lnTo>
                <a:lnTo>
                  <a:pt x="59436" y="0"/>
                </a:lnTo>
                <a:lnTo>
                  <a:pt x="0" y="22859"/>
                </a:lnTo>
                <a:lnTo>
                  <a:pt x="0" y="2438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3" name="Google Shape;1713;p55"/>
          <p:cNvSpPr/>
          <p:nvPr/>
        </p:nvSpPr>
        <p:spPr>
          <a:xfrm>
            <a:off x="5957315" y="2202179"/>
            <a:ext cx="64007" cy="25908"/>
          </a:xfrm>
          <a:custGeom>
            <a:rect b="b" l="l" r="r" t="t"/>
            <a:pathLst>
              <a:path extrusionOk="0" h="25908" w="64007">
                <a:moveTo>
                  <a:pt x="64007" y="0"/>
                </a:moveTo>
                <a:lnTo>
                  <a:pt x="0" y="24384"/>
                </a:lnTo>
                <a:lnTo>
                  <a:pt x="1524" y="25908"/>
                </a:lnTo>
                <a:lnTo>
                  <a:pt x="64007" y="1524"/>
                </a:lnTo>
                <a:lnTo>
                  <a:pt x="6400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4" name="Google Shape;1714;p55"/>
          <p:cNvSpPr/>
          <p:nvPr/>
        </p:nvSpPr>
        <p:spPr>
          <a:xfrm>
            <a:off x="6204203" y="2132075"/>
            <a:ext cx="208787" cy="199643"/>
          </a:xfrm>
          <a:custGeom>
            <a:rect b="b" l="l" r="r" t="t"/>
            <a:pathLst>
              <a:path extrusionOk="0" h="199643" w="208787">
                <a:moveTo>
                  <a:pt x="0" y="0"/>
                </a:moveTo>
                <a:lnTo>
                  <a:pt x="0" y="1524"/>
                </a:lnTo>
                <a:lnTo>
                  <a:pt x="22860" y="10667"/>
                </a:lnTo>
                <a:lnTo>
                  <a:pt x="44196" y="21336"/>
                </a:lnTo>
                <a:lnTo>
                  <a:pt x="65531" y="30479"/>
                </a:lnTo>
                <a:lnTo>
                  <a:pt x="85343" y="41148"/>
                </a:lnTo>
                <a:lnTo>
                  <a:pt x="102107" y="51815"/>
                </a:lnTo>
                <a:lnTo>
                  <a:pt x="118872" y="62484"/>
                </a:lnTo>
                <a:lnTo>
                  <a:pt x="134112" y="73151"/>
                </a:lnTo>
                <a:lnTo>
                  <a:pt x="147827" y="85343"/>
                </a:lnTo>
                <a:lnTo>
                  <a:pt x="160019" y="97536"/>
                </a:lnTo>
                <a:lnTo>
                  <a:pt x="170687" y="108203"/>
                </a:lnTo>
                <a:lnTo>
                  <a:pt x="179831" y="120395"/>
                </a:lnTo>
                <a:lnTo>
                  <a:pt x="188975" y="134112"/>
                </a:lnTo>
                <a:lnTo>
                  <a:pt x="195072" y="146303"/>
                </a:lnTo>
                <a:lnTo>
                  <a:pt x="199643" y="160019"/>
                </a:lnTo>
                <a:lnTo>
                  <a:pt x="204215" y="172212"/>
                </a:lnTo>
                <a:lnTo>
                  <a:pt x="207263" y="185927"/>
                </a:lnTo>
                <a:lnTo>
                  <a:pt x="207263" y="199643"/>
                </a:lnTo>
                <a:lnTo>
                  <a:pt x="208787" y="199643"/>
                </a:lnTo>
                <a:lnTo>
                  <a:pt x="208787" y="185927"/>
                </a:lnTo>
                <a:lnTo>
                  <a:pt x="205739" y="172212"/>
                </a:lnTo>
                <a:lnTo>
                  <a:pt x="201167" y="158495"/>
                </a:lnTo>
                <a:lnTo>
                  <a:pt x="196596" y="146303"/>
                </a:lnTo>
                <a:lnTo>
                  <a:pt x="190500" y="132587"/>
                </a:lnTo>
                <a:lnTo>
                  <a:pt x="181355" y="120395"/>
                </a:lnTo>
                <a:lnTo>
                  <a:pt x="172212" y="108203"/>
                </a:lnTo>
                <a:lnTo>
                  <a:pt x="161543" y="96012"/>
                </a:lnTo>
                <a:lnTo>
                  <a:pt x="149351" y="83819"/>
                </a:lnTo>
                <a:lnTo>
                  <a:pt x="135636" y="73151"/>
                </a:lnTo>
                <a:lnTo>
                  <a:pt x="120396" y="60960"/>
                </a:lnTo>
                <a:lnTo>
                  <a:pt x="103631" y="50291"/>
                </a:lnTo>
                <a:lnTo>
                  <a:pt x="85343" y="39624"/>
                </a:lnTo>
                <a:lnTo>
                  <a:pt x="65531" y="28955"/>
                </a:lnTo>
                <a:lnTo>
                  <a:pt x="45719" y="19812"/>
                </a:lnTo>
                <a:lnTo>
                  <a:pt x="22860" y="9143"/>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5" name="Google Shape;1715;p55"/>
          <p:cNvSpPr/>
          <p:nvPr/>
        </p:nvSpPr>
        <p:spPr>
          <a:xfrm>
            <a:off x="6141719" y="2156459"/>
            <a:ext cx="178308" cy="175259"/>
          </a:xfrm>
          <a:custGeom>
            <a:rect b="b" l="l" r="r" t="t"/>
            <a:pathLst>
              <a:path extrusionOk="0" h="175259" w="178308">
                <a:moveTo>
                  <a:pt x="73151" y="35051"/>
                </a:moveTo>
                <a:lnTo>
                  <a:pt x="56387" y="24383"/>
                </a:lnTo>
                <a:lnTo>
                  <a:pt x="39624" y="16763"/>
                </a:lnTo>
                <a:lnTo>
                  <a:pt x="21336" y="7619"/>
                </a:lnTo>
                <a:lnTo>
                  <a:pt x="1524" y="0"/>
                </a:lnTo>
                <a:lnTo>
                  <a:pt x="0" y="1523"/>
                </a:lnTo>
                <a:lnTo>
                  <a:pt x="19812" y="9143"/>
                </a:lnTo>
                <a:lnTo>
                  <a:pt x="38100" y="18287"/>
                </a:lnTo>
                <a:lnTo>
                  <a:pt x="56387" y="25907"/>
                </a:lnTo>
                <a:lnTo>
                  <a:pt x="73151" y="35051"/>
                </a:lnTo>
                <a:close/>
              </a:path>
              <a:path extrusionOk="0" h="175259" w="178308">
                <a:moveTo>
                  <a:pt x="88391" y="44195"/>
                </a:moveTo>
                <a:lnTo>
                  <a:pt x="102108" y="54863"/>
                </a:lnTo>
                <a:lnTo>
                  <a:pt x="114300" y="64007"/>
                </a:lnTo>
                <a:lnTo>
                  <a:pt x="126491" y="74675"/>
                </a:lnTo>
                <a:lnTo>
                  <a:pt x="137160" y="83819"/>
                </a:lnTo>
                <a:lnTo>
                  <a:pt x="146303" y="94487"/>
                </a:lnTo>
                <a:lnTo>
                  <a:pt x="153924" y="105155"/>
                </a:lnTo>
                <a:lnTo>
                  <a:pt x="160020" y="115823"/>
                </a:lnTo>
                <a:lnTo>
                  <a:pt x="166115" y="126491"/>
                </a:lnTo>
                <a:lnTo>
                  <a:pt x="170687" y="138683"/>
                </a:lnTo>
                <a:lnTo>
                  <a:pt x="173736" y="149351"/>
                </a:lnTo>
                <a:lnTo>
                  <a:pt x="175260" y="161543"/>
                </a:lnTo>
                <a:lnTo>
                  <a:pt x="175260" y="175259"/>
                </a:lnTo>
                <a:lnTo>
                  <a:pt x="178308" y="175259"/>
                </a:lnTo>
                <a:lnTo>
                  <a:pt x="176784" y="163067"/>
                </a:lnTo>
                <a:lnTo>
                  <a:pt x="176784" y="161543"/>
                </a:lnTo>
                <a:lnTo>
                  <a:pt x="175260" y="149351"/>
                </a:lnTo>
                <a:lnTo>
                  <a:pt x="172212" y="137159"/>
                </a:lnTo>
                <a:lnTo>
                  <a:pt x="167639" y="126491"/>
                </a:lnTo>
                <a:lnTo>
                  <a:pt x="161544" y="115823"/>
                </a:lnTo>
                <a:lnTo>
                  <a:pt x="155448" y="103631"/>
                </a:lnTo>
                <a:lnTo>
                  <a:pt x="146303" y="92963"/>
                </a:lnTo>
                <a:lnTo>
                  <a:pt x="137160" y="82295"/>
                </a:lnTo>
                <a:lnTo>
                  <a:pt x="128015" y="73151"/>
                </a:lnTo>
                <a:lnTo>
                  <a:pt x="115824" y="62483"/>
                </a:lnTo>
                <a:lnTo>
                  <a:pt x="103632" y="53339"/>
                </a:lnTo>
                <a:lnTo>
                  <a:pt x="88391" y="4419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6" name="Google Shape;1716;p55"/>
          <p:cNvSpPr/>
          <p:nvPr/>
        </p:nvSpPr>
        <p:spPr>
          <a:xfrm>
            <a:off x="6318503" y="2330957"/>
            <a:ext cx="91439" cy="0"/>
          </a:xfrm>
          <a:custGeom>
            <a:rect b="b" l="l" r="r" t="t"/>
            <a:pathLst>
              <a:path extrusionOk="0" h="120000" w="91439">
                <a:moveTo>
                  <a:pt x="0" y="0"/>
                </a:moveTo>
                <a:lnTo>
                  <a:pt x="91439"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7" name="Google Shape;1717;p55"/>
          <p:cNvSpPr/>
          <p:nvPr/>
        </p:nvSpPr>
        <p:spPr>
          <a:xfrm>
            <a:off x="6137147" y="2330957"/>
            <a:ext cx="92963" cy="0"/>
          </a:xfrm>
          <a:custGeom>
            <a:rect b="b" l="l" r="r" t="t"/>
            <a:pathLst>
              <a:path extrusionOk="0" h="120000" w="92963">
                <a:moveTo>
                  <a:pt x="0" y="0"/>
                </a:moveTo>
                <a:lnTo>
                  <a:pt x="92963"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8" name="Google Shape;1718;p55"/>
          <p:cNvSpPr/>
          <p:nvPr/>
        </p:nvSpPr>
        <p:spPr>
          <a:xfrm>
            <a:off x="6010655" y="2331719"/>
            <a:ext cx="128015" cy="112775"/>
          </a:xfrm>
          <a:custGeom>
            <a:rect b="b" l="l" r="r" t="t"/>
            <a:pathLst>
              <a:path extrusionOk="0" h="112775" w="128015">
                <a:moveTo>
                  <a:pt x="128015" y="0"/>
                </a:moveTo>
                <a:lnTo>
                  <a:pt x="126491" y="0"/>
                </a:lnTo>
                <a:lnTo>
                  <a:pt x="124967" y="4572"/>
                </a:lnTo>
                <a:lnTo>
                  <a:pt x="123444" y="9144"/>
                </a:lnTo>
                <a:lnTo>
                  <a:pt x="121920" y="18287"/>
                </a:lnTo>
                <a:lnTo>
                  <a:pt x="118872" y="24384"/>
                </a:lnTo>
                <a:lnTo>
                  <a:pt x="123444" y="18287"/>
                </a:lnTo>
                <a:lnTo>
                  <a:pt x="124967" y="9144"/>
                </a:lnTo>
                <a:lnTo>
                  <a:pt x="126491" y="4572"/>
                </a:lnTo>
                <a:lnTo>
                  <a:pt x="128015" y="0"/>
                </a:lnTo>
                <a:close/>
              </a:path>
              <a:path extrusionOk="0" h="112775" w="128015">
                <a:moveTo>
                  <a:pt x="16763" y="105156"/>
                </a:moveTo>
                <a:lnTo>
                  <a:pt x="27432" y="100584"/>
                </a:lnTo>
                <a:lnTo>
                  <a:pt x="38100" y="94487"/>
                </a:lnTo>
                <a:lnTo>
                  <a:pt x="42672" y="92963"/>
                </a:lnTo>
                <a:lnTo>
                  <a:pt x="48767" y="89916"/>
                </a:lnTo>
                <a:lnTo>
                  <a:pt x="57912" y="83820"/>
                </a:lnTo>
                <a:lnTo>
                  <a:pt x="67055" y="79248"/>
                </a:lnTo>
                <a:lnTo>
                  <a:pt x="74675" y="73151"/>
                </a:lnTo>
                <a:lnTo>
                  <a:pt x="82296" y="67056"/>
                </a:lnTo>
                <a:lnTo>
                  <a:pt x="89915" y="60960"/>
                </a:lnTo>
                <a:lnTo>
                  <a:pt x="96012" y="54863"/>
                </a:lnTo>
                <a:lnTo>
                  <a:pt x="102108" y="50292"/>
                </a:lnTo>
                <a:lnTo>
                  <a:pt x="106679" y="44196"/>
                </a:lnTo>
                <a:lnTo>
                  <a:pt x="108203" y="41148"/>
                </a:lnTo>
                <a:lnTo>
                  <a:pt x="109727" y="41148"/>
                </a:lnTo>
                <a:lnTo>
                  <a:pt x="111251" y="38100"/>
                </a:lnTo>
                <a:lnTo>
                  <a:pt x="115824" y="32004"/>
                </a:lnTo>
                <a:lnTo>
                  <a:pt x="118872" y="24384"/>
                </a:lnTo>
                <a:lnTo>
                  <a:pt x="114300" y="30480"/>
                </a:lnTo>
                <a:lnTo>
                  <a:pt x="109727" y="36575"/>
                </a:lnTo>
                <a:lnTo>
                  <a:pt x="108203" y="39624"/>
                </a:lnTo>
                <a:lnTo>
                  <a:pt x="105155" y="42672"/>
                </a:lnTo>
                <a:lnTo>
                  <a:pt x="100584" y="48768"/>
                </a:lnTo>
                <a:lnTo>
                  <a:pt x="94487" y="54863"/>
                </a:lnTo>
                <a:lnTo>
                  <a:pt x="88391" y="59436"/>
                </a:lnTo>
                <a:lnTo>
                  <a:pt x="82296" y="65532"/>
                </a:lnTo>
                <a:lnTo>
                  <a:pt x="73151" y="71628"/>
                </a:lnTo>
                <a:lnTo>
                  <a:pt x="65532" y="77724"/>
                </a:lnTo>
                <a:lnTo>
                  <a:pt x="56387" y="82296"/>
                </a:lnTo>
                <a:lnTo>
                  <a:pt x="47244" y="88392"/>
                </a:lnTo>
                <a:lnTo>
                  <a:pt x="42672" y="91440"/>
                </a:lnTo>
                <a:lnTo>
                  <a:pt x="38100" y="92963"/>
                </a:lnTo>
                <a:lnTo>
                  <a:pt x="27432" y="99060"/>
                </a:lnTo>
                <a:lnTo>
                  <a:pt x="15239" y="103632"/>
                </a:lnTo>
                <a:lnTo>
                  <a:pt x="4572" y="109728"/>
                </a:lnTo>
                <a:lnTo>
                  <a:pt x="1524" y="111251"/>
                </a:lnTo>
                <a:lnTo>
                  <a:pt x="0" y="109728"/>
                </a:lnTo>
                <a:lnTo>
                  <a:pt x="1524" y="112775"/>
                </a:lnTo>
                <a:lnTo>
                  <a:pt x="4572" y="111251"/>
                </a:lnTo>
                <a:lnTo>
                  <a:pt x="16763" y="10515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9" name="Google Shape;1719;p55"/>
          <p:cNvSpPr/>
          <p:nvPr/>
        </p:nvSpPr>
        <p:spPr>
          <a:xfrm>
            <a:off x="5939027" y="2331719"/>
            <a:ext cx="105155" cy="88392"/>
          </a:xfrm>
          <a:custGeom>
            <a:rect b="b" l="l" r="r" t="t"/>
            <a:pathLst>
              <a:path extrusionOk="0" h="88392" w="105155">
                <a:moveTo>
                  <a:pt x="103631" y="0"/>
                </a:moveTo>
                <a:lnTo>
                  <a:pt x="102107" y="4572"/>
                </a:lnTo>
                <a:lnTo>
                  <a:pt x="102107" y="6096"/>
                </a:lnTo>
                <a:lnTo>
                  <a:pt x="100583" y="9144"/>
                </a:lnTo>
                <a:lnTo>
                  <a:pt x="103631" y="9144"/>
                </a:lnTo>
                <a:lnTo>
                  <a:pt x="103631" y="4572"/>
                </a:lnTo>
                <a:lnTo>
                  <a:pt x="105155" y="0"/>
                </a:lnTo>
                <a:lnTo>
                  <a:pt x="103631" y="0"/>
                </a:lnTo>
                <a:close/>
              </a:path>
              <a:path extrusionOk="0" h="88392" w="105155">
                <a:moveTo>
                  <a:pt x="0" y="88392"/>
                </a:moveTo>
                <a:lnTo>
                  <a:pt x="3048" y="86868"/>
                </a:lnTo>
                <a:lnTo>
                  <a:pt x="1524" y="86868"/>
                </a:lnTo>
                <a:lnTo>
                  <a:pt x="4572" y="86868"/>
                </a:lnTo>
                <a:lnTo>
                  <a:pt x="6095" y="85344"/>
                </a:lnTo>
                <a:lnTo>
                  <a:pt x="22860" y="77724"/>
                </a:lnTo>
                <a:lnTo>
                  <a:pt x="38099" y="70104"/>
                </a:lnTo>
                <a:lnTo>
                  <a:pt x="51815" y="62484"/>
                </a:lnTo>
                <a:lnTo>
                  <a:pt x="64007" y="53340"/>
                </a:lnTo>
                <a:lnTo>
                  <a:pt x="51815" y="60960"/>
                </a:lnTo>
                <a:lnTo>
                  <a:pt x="38099" y="68580"/>
                </a:lnTo>
                <a:lnTo>
                  <a:pt x="22860" y="76200"/>
                </a:lnTo>
                <a:lnTo>
                  <a:pt x="6095" y="83820"/>
                </a:lnTo>
                <a:lnTo>
                  <a:pt x="4572" y="85344"/>
                </a:lnTo>
                <a:lnTo>
                  <a:pt x="1524" y="85344"/>
                </a:lnTo>
                <a:lnTo>
                  <a:pt x="0" y="86868"/>
                </a:lnTo>
                <a:lnTo>
                  <a:pt x="0" y="88392"/>
                </a:lnTo>
                <a:close/>
              </a:path>
              <a:path extrusionOk="0" h="88392" w="105155">
                <a:moveTo>
                  <a:pt x="74675" y="44196"/>
                </a:moveTo>
                <a:lnTo>
                  <a:pt x="64007" y="53340"/>
                </a:lnTo>
                <a:lnTo>
                  <a:pt x="74675" y="45720"/>
                </a:lnTo>
                <a:lnTo>
                  <a:pt x="83819" y="36575"/>
                </a:lnTo>
                <a:lnTo>
                  <a:pt x="74675" y="44196"/>
                </a:lnTo>
                <a:close/>
              </a:path>
              <a:path extrusionOk="0" h="88392" w="105155">
                <a:moveTo>
                  <a:pt x="97535" y="18287"/>
                </a:moveTo>
                <a:lnTo>
                  <a:pt x="91439" y="27432"/>
                </a:lnTo>
                <a:lnTo>
                  <a:pt x="83819" y="36575"/>
                </a:lnTo>
                <a:lnTo>
                  <a:pt x="92963" y="27432"/>
                </a:lnTo>
                <a:lnTo>
                  <a:pt x="99059" y="19812"/>
                </a:lnTo>
                <a:lnTo>
                  <a:pt x="99059" y="18287"/>
                </a:lnTo>
                <a:lnTo>
                  <a:pt x="102107" y="9144"/>
                </a:lnTo>
                <a:lnTo>
                  <a:pt x="97535" y="182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0" name="Google Shape;1720;p55"/>
          <p:cNvSpPr/>
          <p:nvPr/>
        </p:nvSpPr>
        <p:spPr>
          <a:xfrm>
            <a:off x="6009131" y="2442971"/>
            <a:ext cx="0" cy="1524"/>
          </a:xfrm>
          <a:custGeom>
            <a:rect b="b" l="l" r="r" t="t"/>
            <a:pathLst>
              <a:path extrusionOk="0" h="1524" w="120000">
                <a:moveTo>
                  <a:pt x="0" y="0"/>
                </a:moveTo>
                <a:lnTo>
                  <a:pt x="0" y="152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1" name="Google Shape;1721;p55"/>
          <p:cNvSpPr/>
          <p:nvPr/>
        </p:nvSpPr>
        <p:spPr>
          <a:xfrm>
            <a:off x="5689091" y="2442971"/>
            <a:ext cx="320039" cy="53340"/>
          </a:xfrm>
          <a:custGeom>
            <a:rect b="b" l="l" r="r" t="t"/>
            <a:pathLst>
              <a:path extrusionOk="0" h="53340" w="320039">
                <a:moveTo>
                  <a:pt x="1524" y="53340"/>
                </a:moveTo>
                <a:lnTo>
                  <a:pt x="22860" y="53340"/>
                </a:lnTo>
                <a:lnTo>
                  <a:pt x="45720" y="51816"/>
                </a:lnTo>
                <a:lnTo>
                  <a:pt x="67055" y="51816"/>
                </a:lnTo>
                <a:lnTo>
                  <a:pt x="88391" y="50292"/>
                </a:lnTo>
                <a:lnTo>
                  <a:pt x="108203" y="47244"/>
                </a:lnTo>
                <a:lnTo>
                  <a:pt x="129539" y="45720"/>
                </a:lnTo>
                <a:lnTo>
                  <a:pt x="149351" y="42672"/>
                </a:lnTo>
                <a:lnTo>
                  <a:pt x="169163" y="41148"/>
                </a:lnTo>
                <a:lnTo>
                  <a:pt x="187451" y="36576"/>
                </a:lnTo>
                <a:lnTo>
                  <a:pt x="207263" y="33528"/>
                </a:lnTo>
                <a:lnTo>
                  <a:pt x="225551" y="28956"/>
                </a:lnTo>
                <a:lnTo>
                  <a:pt x="243839" y="25908"/>
                </a:lnTo>
                <a:lnTo>
                  <a:pt x="260603" y="19812"/>
                </a:lnTo>
                <a:lnTo>
                  <a:pt x="278891" y="15240"/>
                </a:lnTo>
                <a:lnTo>
                  <a:pt x="295655" y="10668"/>
                </a:lnTo>
                <a:lnTo>
                  <a:pt x="312419" y="4572"/>
                </a:lnTo>
                <a:lnTo>
                  <a:pt x="320039" y="1524"/>
                </a:lnTo>
                <a:lnTo>
                  <a:pt x="320039" y="0"/>
                </a:lnTo>
                <a:lnTo>
                  <a:pt x="310895" y="3048"/>
                </a:lnTo>
                <a:lnTo>
                  <a:pt x="294131" y="9144"/>
                </a:lnTo>
                <a:lnTo>
                  <a:pt x="277367" y="13716"/>
                </a:lnTo>
                <a:lnTo>
                  <a:pt x="260603" y="18288"/>
                </a:lnTo>
                <a:lnTo>
                  <a:pt x="243839" y="24384"/>
                </a:lnTo>
                <a:lnTo>
                  <a:pt x="225551" y="27432"/>
                </a:lnTo>
                <a:lnTo>
                  <a:pt x="205739" y="32004"/>
                </a:lnTo>
                <a:lnTo>
                  <a:pt x="187451" y="35052"/>
                </a:lnTo>
                <a:lnTo>
                  <a:pt x="169163" y="39624"/>
                </a:lnTo>
                <a:lnTo>
                  <a:pt x="149351" y="41148"/>
                </a:lnTo>
                <a:lnTo>
                  <a:pt x="129539" y="44196"/>
                </a:lnTo>
                <a:lnTo>
                  <a:pt x="108203" y="45720"/>
                </a:lnTo>
                <a:lnTo>
                  <a:pt x="88391" y="48768"/>
                </a:lnTo>
                <a:lnTo>
                  <a:pt x="67055" y="50292"/>
                </a:lnTo>
                <a:lnTo>
                  <a:pt x="45720" y="50292"/>
                </a:lnTo>
                <a:lnTo>
                  <a:pt x="22860" y="51816"/>
                </a:lnTo>
                <a:lnTo>
                  <a:pt x="0" y="51816"/>
                </a:lnTo>
                <a:lnTo>
                  <a:pt x="1524" y="5334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2" name="Google Shape;1722;p55"/>
          <p:cNvSpPr/>
          <p:nvPr/>
        </p:nvSpPr>
        <p:spPr>
          <a:xfrm>
            <a:off x="6009131" y="2443733"/>
            <a:ext cx="1524" cy="0"/>
          </a:xfrm>
          <a:custGeom>
            <a:rect b="b" l="l" r="r" t="t"/>
            <a:pathLst>
              <a:path extrusionOk="0" h="120000" w="1524">
                <a:moveTo>
                  <a:pt x="0" y="0"/>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3" name="Google Shape;1723;p55"/>
          <p:cNvSpPr/>
          <p:nvPr/>
        </p:nvSpPr>
        <p:spPr>
          <a:xfrm>
            <a:off x="5689091" y="2468879"/>
            <a:ext cx="394715" cy="67056"/>
          </a:xfrm>
          <a:custGeom>
            <a:rect b="b" l="l" r="r" t="t"/>
            <a:pathLst>
              <a:path extrusionOk="0" h="67056" w="394715">
                <a:moveTo>
                  <a:pt x="1524" y="67056"/>
                </a:moveTo>
                <a:lnTo>
                  <a:pt x="28955" y="67056"/>
                </a:lnTo>
                <a:lnTo>
                  <a:pt x="56387" y="65532"/>
                </a:lnTo>
                <a:lnTo>
                  <a:pt x="83820" y="65532"/>
                </a:lnTo>
                <a:lnTo>
                  <a:pt x="111251" y="62484"/>
                </a:lnTo>
                <a:lnTo>
                  <a:pt x="137160" y="60960"/>
                </a:lnTo>
                <a:lnTo>
                  <a:pt x="149351" y="59436"/>
                </a:lnTo>
                <a:lnTo>
                  <a:pt x="155448" y="57912"/>
                </a:lnTo>
                <a:lnTo>
                  <a:pt x="163067" y="57912"/>
                </a:lnTo>
                <a:lnTo>
                  <a:pt x="188975" y="54863"/>
                </a:lnTo>
                <a:lnTo>
                  <a:pt x="201167" y="51815"/>
                </a:lnTo>
                <a:lnTo>
                  <a:pt x="213360" y="50291"/>
                </a:lnTo>
                <a:lnTo>
                  <a:pt x="225551" y="48768"/>
                </a:lnTo>
                <a:lnTo>
                  <a:pt x="228600" y="47244"/>
                </a:lnTo>
                <a:lnTo>
                  <a:pt x="231648" y="47244"/>
                </a:lnTo>
                <a:lnTo>
                  <a:pt x="237743" y="45720"/>
                </a:lnTo>
                <a:lnTo>
                  <a:pt x="262127" y="41148"/>
                </a:lnTo>
                <a:lnTo>
                  <a:pt x="266700" y="39624"/>
                </a:lnTo>
                <a:lnTo>
                  <a:pt x="269748" y="38100"/>
                </a:lnTo>
                <a:lnTo>
                  <a:pt x="272796" y="38100"/>
                </a:lnTo>
                <a:lnTo>
                  <a:pt x="284987" y="35051"/>
                </a:lnTo>
                <a:lnTo>
                  <a:pt x="307847" y="30480"/>
                </a:lnTo>
                <a:lnTo>
                  <a:pt x="330707" y="24384"/>
                </a:lnTo>
                <a:lnTo>
                  <a:pt x="341375" y="19812"/>
                </a:lnTo>
                <a:lnTo>
                  <a:pt x="352043" y="16763"/>
                </a:lnTo>
                <a:lnTo>
                  <a:pt x="373379" y="9144"/>
                </a:lnTo>
                <a:lnTo>
                  <a:pt x="384047" y="6096"/>
                </a:lnTo>
                <a:lnTo>
                  <a:pt x="388619" y="3048"/>
                </a:lnTo>
                <a:lnTo>
                  <a:pt x="394715" y="1524"/>
                </a:lnTo>
                <a:lnTo>
                  <a:pt x="393191" y="0"/>
                </a:lnTo>
                <a:lnTo>
                  <a:pt x="388619" y="1524"/>
                </a:lnTo>
                <a:lnTo>
                  <a:pt x="382523" y="4572"/>
                </a:lnTo>
                <a:lnTo>
                  <a:pt x="373379" y="7620"/>
                </a:lnTo>
                <a:lnTo>
                  <a:pt x="352043" y="15239"/>
                </a:lnTo>
                <a:lnTo>
                  <a:pt x="339851" y="18287"/>
                </a:lnTo>
                <a:lnTo>
                  <a:pt x="329183" y="22860"/>
                </a:lnTo>
                <a:lnTo>
                  <a:pt x="307847" y="28956"/>
                </a:lnTo>
                <a:lnTo>
                  <a:pt x="284987" y="33527"/>
                </a:lnTo>
                <a:lnTo>
                  <a:pt x="272796" y="36575"/>
                </a:lnTo>
                <a:lnTo>
                  <a:pt x="269748" y="36575"/>
                </a:lnTo>
                <a:lnTo>
                  <a:pt x="266700" y="38100"/>
                </a:lnTo>
                <a:lnTo>
                  <a:pt x="260603" y="39624"/>
                </a:lnTo>
                <a:lnTo>
                  <a:pt x="237743" y="44196"/>
                </a:lnTo>
                <a:lnTo>
                  <a:pt x="231648" y="45720"/>
                </a:lnTo>
                <a:lnTo>
                  <a:pt x="228600" y="45720"/>
                </a:lnTo>
                <a:lnTo>
                  <a:pt x="225551" y="47244"/>
                </a:lnTo>
                <a:lnTo>
                  <a:pt x="213360" y="48768"/>
                </a:lnTo>
                <a:lnTo>
                  <a:pt x="199643" y="50291"/>
                </a:lnTo>
                <a:lnTo>
                  <a:pt x="187451" y="53339"/>
                </a:lnTo>
                <a:lnTo>
                  <a:pt x="163067" y="56387"/>
                </a:lnTo>
                <a:lnTo>
                  <a:pt x="155448" y="56387"/>
                </a:lnTo>
                <a:lnTo>
                  <a:pt x="149351" y="57912"/>
                </a:lnTo>
                <a:lnTo>
                  <a:pt x="137160" y="59436"/>
                </a:lnTo>
                <a:lnTo>
                  <a:pt x="111251" y="60960"/>
                </a:lnTo>
                <a:lnTo>
                  <a:pt x="83820" y="64008"/>
                </a:lnTo>
                <a:lnTo>
                  <a:pt x="56387" y="64008"/>
                </a:lnTo>
                <a:lnTo>
                  <a:pt x="28955" y="65532"/>
                </a:lnTo>
                <a:lnTo>
                  <a:pt x="0" y="65532"/>
                </a:lnTo>
                <a:lnTo>
                  <a:pt x="1524" y="6705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4" name="Google Shape;1724;p55"/>
          <p:cNvSpPr/>
          <p:nvPr/>
        </p:nvSpPr>
        <p:spPr>
          <a:xfrm>
            <a:off x="6009131" y="2442971"/>
            <a:ext cx="74675" cy="27432"/>
          </a:xfrm>
          <a:custGeom>
            <a:rect b="b" l="l" r="r" t="t"/>
            <a:pathLst>
              <a:path extrusionOk="0" h="27432" w="74675">
                <a:moveTo>
                  <a:pt x="74675" y="27432"/>
                </a:moveTo>
                <a:lnTo>
                  <a:pt x="74675" y="25908"/>
                </a:lnTo>
                <a:lnTo>
                  <a:pt x="0" y="0"/>
                </a:lnTo>
                <a:lnTo>
                  <a:pt x="0" y="1524"/>
                </a:lnTo>
                <a:lnTo>
                  <a:pt x="74675" y="2743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5" name="Google Shape;1725;p55"/>
          <p:cNvSpPr/>
          <p:nvPr/>
        </p:nvSpPr>
        <p:spPr>
          <a:xfrm>
            <a:off x="5689091" y="2491739"/>
            <a:ext cx="461771" cy="82295"/>
          </a:xfrm>
          <a:custGeom>
            <a:rect b="b" l="l" r="r" t="t"/>
            <a:pathLst>
              <a:path extrusionOk="0" h="82295" w="461771">
                <a:moveTo>
                  <a:pt x="1524" y="82295"/>
                </a:moveTo>
                <a:lnTo>
                  <a:pt x="16763" y="80771"/>
                </a:lnTo>
                <a:lnTo>
                  <a:pt x="32003" y="80771"/>
                </a:lnTo>
                <a:lnTo>
                  <a:pt x="62484" y="79247"/>
                </a:lnTo>
                <a:lnTo>
                  <a:pt x="92963" y="77723"/>
                </a:lnTo>
                <a:lnTo>
                  <a:pt x="108203" y="77723"/>
                </a:lnTo>
                <a:lnTo>
                  <a:pt x="123443" y="76199"/>
                </a:lnTo>
                <a:lnTo>
                  <a:pt x="137160" y="74675"/>
                </a:lnTo>
                <a:lnTo>
                  <a:pt x="144779" y="74675"/>
                </a:lnTo>
                <a:lnTo>
                  <a:pt x="152400" y="73151"/>
                </a:lnTo>
                <a:lnTo>
                  <a:pt x="166115" y="71627"/>
                </a:lnTo>
                <a:lnTo>
                  <a:pt x="181355" y="70103"/>
                </a:lnTo>
                <a:lnTo>
                  <a:pt x="195072" y="68579"/>
                </a:lnTo>
                <a:lnTo>
                  <a:pt x="208787" y="67055"/>
                </a:lnTo>
                <a:lnTo>
                  <a:pt x="237743" y="62484"/>
                </a:lnTo>
                <a:lnTo>
                  <a:pt x="251460" y="60960"/>
                </a:lnTo>
                <a:lnTo>
                  <a:pt x="263651" y="57912"/>
                </a:lnTo>
                <a:lnTo>
                  <a:pt x="271272" y="56387"/>
                </a:lnTo>
                <a:lnTo>
                  <a:pt x="274320" y="56387"/>
                </a:lnTo>
                <a:lnTo>
                  <a:pt x="277367" y="54863"/>
                </a:lnTo>
                <a:lnTo>
                  <a:pt x="291083" y="53339"/>
                </a:lnTo>
                <a:lnTo>
                  <a:pt x="303275" y="50291"/>
                </a:lnTo>
                <a:lnTo>
                  <a:pt x="316991" y="47243"/>
                </a:lnTo>
                <a:lnTo>
                  <a:pt x="342899" y="41148"/>
                </a:lnTo>
                <a:lnTo>
                  <a:pt x="367283" y="33527"/>
                </a:lnTo>
                <a:lnTo>
                  <a:pt x="379475" y="28955"/>
                </a:lnTo>
                <a:lnTo>
                  <a:pt x="391667" y="25908"/>
                </a:lnTo>
                <a:lnTo>
                  <a:pt x="414527" y="18287"/>
                </a:lnTo>
                <a:lnTo>
                  <a:pt x="420623" y="15239"/>
                </a:lnTo>
                <a:lnTo>
                  <a:pt x="426719" y="13715"/>
                </a:lnTo>
                <a:lnTo>
                  <a:pt x="438911" y="9143"/>
                </a:lnTo>
                <a:lnTo>
                  <a:pt x="461771" y="1524"/>
                </a:lnTo>
                <a:lnTo>
                  <a:pt x="460247" y="0"/>
                </a:lnTo>
                <a:lnTo>
                  <a:pt x="437387" y="7620"/>
                </a:lnTo>
                <a:lnTo>
                  <a:pt x="425195" y="12191"/>
                </a:lnTo>
                <a:lnTo>
                  <a:pt x="420623" y="13715"/>
                </a:lnTo>
                <a:lnTo>
                  <a:pt x="414527" y="16763"/>
                </a:lnTo>
                <a:lnTo>
                  <a:pt x="390143" y="24384"/>
                </a:lnTo>
                <a:lnTo>
                  <a:pt x="377951" y="27431"/>
                </a:lnTo>
                <a:lnTo>
                  <a:pt x="365759" y="32003"/>
                </a:lnTo>
                <a:lnTo>
                  <a:pt x="341375" y="38100"/>
                </a:lnTo>
                <a:lnTo>
                  <a:pt x="316991" y="45720"/>
                </a:lnTo>
                <a:lnTo>
                  <a:pt x="303275" y="48767"/>
                </a:lnTo>
                <a:lnTo>
                  <a:pt x="291083" y="51815"/>
                </a:lnTo>
                <a:lnTo>
                  <a:pt x="277367" y="53339"/>
                </a:lnTo>
                <a:lnTo>
                  <a:pt x="272796" y="53339"/>
                </a:lnTo>
                <a:lnTo>
                  <a:pt x="269748" y="54863"/>
                </a:lnTo>
                <a:lnTo>
                  <a:pt x="263651" y="56387"/>
                </a:lnTo>
                <a:lnTo>
                  <a:pt x="249936" y="59436"/>
                </a:lnTo>
                <a:lnTo>
                  <a:pt x="237743" y="60960"/>
                </a:lnTo>
                <a:lnTo>
                  <a:pt x="208787" y="65531"/>
                </a:lnTo>
                <a:lnTo>
                  <a:pt x="195072" y="67055"/>
                </a:lnTo>
                <a:lnTo>
                  <a:pt x="181355" y="68579"/>
                </a:lnTo>
                <a:lnTo>
                  <a:pt x="166115" y="70103"/>
                </a:lnTo>
                <a:lnTo>
                  <a:pt x="152400" y="71627"/>
                </a:lnTo>
                <a:lnTo>
                  <a:pt x="144779" y="73151"/>
                </a:lnTo>
                <a:lnTo>
                  <a:pt x="137160" y="73151"/>
                </a:lnTo>
                <a:lnTo>
                  <a:pt x="123443" y="74675"/>
                </a:lnTo>
                <a:lnTo>
                  <a:pt x="108203" y="76199"/>
                </a:lnTo>
                <a:lnTo>
                  <a:pt x="92963" y="76199"/>
                </a:lnTo>
                <a:lnTo>
                  <a:pt x="62484" y="77723"/>
                </a:lnTo>
                <a:lnTo>
                  <a:pt x="32003" y="79247"/>
                </a:lnTo>
                <a:lnTo>
                  <a:pt x="16763" y="79247"/>
                </a:lnTo>
                <a:lnTo>
                  <a:pt x="0" y="80771"/>
                </a:lnTo>
                <a:lnTo>
                  <a:pt x="1524" y="8229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6" name="Google Shape;1726;p55"/>
          <p:cNvSpPr/>
          <p:nvPr/>
        </p:nvSpPr>
        <p:spPr>
          <a:xfrm>
            <a:off x="6149339" y="2491739"/>
            <a:ext cx="74675" cy="28955"/>
          </a:xfrm>
          <a:custGeom>
            <a:rect b="b" l="l" r="r" t="t"/>
            <a:pathLst>
              <a:path extrusionOk="0" h="28955" w="74675">
                <a:moveTo>
                  <a:pt x="73151" y="28955"/>
                </a:moveTo>
                <a:lnTo>
                  <a:pt x="74675" y="27431"/>
                </a:lnTo>
                <a:lnTo>
                  <a:pt x="1524" y="0"/>
                </a:lnTo>
                <a:lnTo>
                  <a:pt x="0" y="1524"/>
                </a:lnTo>
                <a:lnTo>
                  <a:pt x="73151" y="2895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7" name="Google Shape;1727;p55"/>
          <p:cNvSpPr/>
          <p:nvPr/>
        </p:nvSpPr>
        <p:spPr>
          <a:xfrm>
            <a:off x="6149339" y="2331719"/>
            <a:ext cx="170687" cy="161544"/>
          </a:xfrm>
          <a:custGeom>
            <a:rect b="b" l="l" r="r" t="t"/>
            <a:pathLst>
              <a:path extrusionOk="0" h="161544" w="170687">
                <a:moveTo>
                  <a:pt x="64007" y="131063"/>
                </a:moveTo>
                <a:lnTo>
                  <a:pt x="47243" y="138684"/>
                </a:lnTo>
                <a:lnTo>
                  <a:pt x="42671" y="141732"/>
                </a:lnTo>
                <a:lnTo>
                  <a:pt x="41148" y="141732"/>
                </a:lnTo>
                <a:lnTo>
                  <a:pt x="38100" y="143256"/>
                </a:lnTo>
                <a:lnTo>
                  <a:pt x="28955" y="147828"/>
                </a:lnTo>
                <a:lnTo>
                  <a:pt x="12191" y="156972"/>
                </a:lnTo>
                <a:lnTo>
                  <a:pt x="0" y="160020"/>
                </a:lnTo>
                <a:lnTo>
                  <a:pt x="1524" y="161544"/>
                </a:lnTo>
                <a:lnTo>
                  <a:pt x="12191" y="158496"/>
                </a:lnTo>
                <a:lnTo>
                  <a:pt x="30479" y="149351"/>
                </a:lnTo>
                <a:lnTo>
                  <a:pt x="39624" y="144780"/>
                </a:lnTo>
                <a:lnTo>
                  <a:pt x="42671" y="143256"/>
                </a:lnTo>
                <a:lnTo>
                  <a:pt x="48767" y="140208"/>
                </a:lnTo>
                <a:lnTo>
                  <a:pt x="64007" y="131063"/>
                </a:lnTo>
                <a:close/>
              </a:path>
              <a:path extrusionOk="0" h="161544" w="170687">
                <a:moveTo>
                  <a:pt x="79248" y="121920"/>
                </a:moveTo>
                <a:lnTo>
                  <a:pt x="64007" y="131063"/>
                </a:lnTo>
                <a:lnTo>
                  <a:pt x="79248" y="123444"/>
                </a:lnTo>
                <a:lnTo>
                  <a:pt x="92963" y="112775"/>
                </a:lnTo>
                <a:lnTo>
                  <a:pt x="79248" y="121920"/>
                </a:lnTo>
                <a:close/>
              </a:path>
              <a:path extrusionOk="0" h="161544" w="170687">
                <a:moveTo>
                  <a:pt x="106679" y="103632"/>
                </a:moveTo>
                <a:lnTo>
                  <a:pt x="112775" y="99060"/>
                </a:lnTo>
                <a:lnTo>
                  <a:pt x="114300" y="96012"/>
                </a:lnTo>
                <a:lnTo>
                  <a:pt x="117348" y="94487"/>
                </a:lnTo>
                <a:lnTo>
                  <a:pt x="128015" y="85344"/>
                </a:lnTo>
                <a:lnTo>
                  <a:pt x="129539" y="85344"/>
                </a:lnTo>
                <a:lnTo>
                  <a:pt x="131063" y="82296"/>
                </a:lnTo>
                <a:lnTo>
                  <a:pt x="132587" y="79248"/>
                </a:lnTo>
                <a:lnTo>
                  <a:pt x="137160" y="74675"/>
                </a:lnTo>
                <a:lnTo>
                  <a:pt x="146303" y="64008"/>
                </a:lnTo>
                <a:lnTo>
                  <a:pt x="152400" y="53340"/>
                </a:lnTo>
                <a:lnTo>
                  <a:pt x="153924" y="51816"/>
                </a:lnTo>
                <a:lnTo>
                  <a:pt x="155448" y="48768"/>
                </a:lnTo>
                <a:lnTo>
                  <a:pt x="158495" y="44196"/>
                </a:lnTo>
                <a:lnTo>
                  <a:pt x="163067" y="32004"/>
                </a:lnTo>
                <a:lnTo>
                  <a:pt x="164591" y="27432"/>
                </a:lnTo>
                <a:lnTo>
                  <a:pt x="166115" y="24384"/>
                </a:lnTo>
                <a:lnTo>
                  <a:pt x="166115" y="21336"/>
                </a:lnTo>
                <a:lnTo>
                  <a:pt x="169163" y="10668"/>
                </a:lnTo>
                <a:lnTo>
                  <a:pt x="170687" y="0"/>
                </a:lnTo>
                <a:lnTo>
                  <a:pt x="167639" y="0"/>
                </a:lnTo>
                <a:lnTo>
                  <a:pt x="167639" y="10668"/>
                </a:lnTo>
                <a:lnTo>
                  <a:pt x="164591" y="21336"/>
                </a:lnTo>
                <a:lnTo>
                  <a:pt x="164591" y="24384"/>
                </a:lnTo>
                <a:lnTo>
                  <a:pt x="163067" y="27432"/>
                </a:lnTo>
                <a:lnTo>
                  <a:pt x="161543" y="32004"/>
                </a:lnTo>
                <a:lnTo>
                  <a:pt x="156971" y="42672"/>
                </a:lnTo>
                <a:lnTo>
                  <a:pt x="153924" y="47244"/>
                </a:lnTo>
                <a:lnTo>
                  <a:pt x="152400" y="50292"/>
                </a:lnTo>
                <a:lnTo>
                  <a:pt x="150875" y="53340"/>
                </a:lnTo>
                <a:lnTo>
                  <a:pt x="144779" y="64008"/>
                </a:lnTo>
                <a:lnTo>
                  <a:pt x="137160" y="73151"/>
                </a:lnTo>
                <a:lnTo>
                  <a:pt x="132587" y="77724"/>
                </a:lnTo>
                <a:lnTo>
                  <a:pt x="129539" y="80772"/>
                </a:lnTo>
                <a:lnTo>
                  <a:pt x="128015" y="83820"/>
                </a:lnTo>
                <a:lnTo>
                  <a:pt x="117348" y="92963"/>
                </a:lnTo>
                <a:lnTo>
                  <a:pt x="114300" y="94487"/>
                </a:lnTo>
                <a:lnTo>
                  <a:pt x="111251" y="97536"/>
                </a:lnTo>
                <a:lnTo>
                  <a:pt x="105155" y="102108"/>
                </a:lnTo>
                <a:lnTo>
                  <a:pt x="92963" y="112775"/>
                </a:lnTo>
                <a:lnTo>
                  <a:pt x="106679" y="10363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8" name="Google Shape;1728;p55"/>
          <p:cNvSpPr/>
          <p:nvPr/>
        </p:nvSpPr>
        <p:spPr>
          <a:xfrm>
            <a:off x="5689091" y="2519171"/>
            <a:ext cx="534923" cy="94487"/>
          </a:xfrm>
          <a:custGeom>
            <a:rect b="b" l="l" r="r" t="t"/>
            <a:pathLst>
              <a:path extrusionOk="0" h="94487" w="534923">
                <a:moveTo>
                  <a:pt x="1524" y="94487"/>
                </a:moveTo>
                <a:lnTo>
                  <a:pt x="38100" y="94487"/>
                </a:lnTo>
                <a:lnTo>
                  <a:pt x="45720" y="92963"/>
                </a:lnTo>
                <a:lnTo>
                  <a:pt x="73151" y="92963"/>
                </a:lnTo>
                <a:lnTo>
                  <a:pt x="109727" y="91439"/>
                </a:lnTo>
                <a:lnTo>
                  <a:pt x="126491" y="89915"/>
                </a:lnTo>
                <a:lnTo>
                  <a:pt x="144779" y="88391"/>
                </a:lnTo>
                <a:lnTo>
                  <a:pt x="178308" y="85343"/>
                </a:lnTo>
                <a:lnTo>
                  <a:pt x="195072" y="83819"/>
                </a:lnTo>
                <a:lnTo>
                  <a:pt x="204215" y="82295"/>
                </a:lnTo>
                <a:lnTo>
                  <a:pt x="211836" y="82295"/>
                </a:lnTo>
                <a:lnTo>
                  <a:pt x="220979" y="80771"/>
                </a:lnTo>
                <a:lnTo>
                  <a:pt x="228600" y="79247"/>
                </a:lnTo>
                <a:lnTo>
                  <a:pt x="245363" y="77723"/>
                </a:lnTo>
                <a:lnTo>
                  <a:pt x="278891" y="73151"/>
                </a:lnTo>
                <a:lnTo>
                  <a:pt x="294131" y="70103"/>
                </a:lnTo>
                <a:lnTo>
                  <a:pt x="309371" y="67055"/>
                </a:lnTo>
                <a:lnTo>
                  <a:pt x="339851" y="60959"/>
                </a:lnTo>
                <a:lnTo>
                  <a:pt x="370331" y="53339"/>
                </a:lnTo>
                <a:lnTo>
                  <a:pt x="377951" y="51815"/>
                </a:lnTo>
                <a:lnTo>
                  <a:pt x="380999" y="50291"/>
                </a:lnTo>
                <a:lnTo>
                  <a:pt x="385571" y="50291"/>
                </a:lnTo>
                <a:lnTo>
                  <a:pt x="400811" y="47243"/>
                </a:lnTo>
                <a:lnTo>
                  <a:pt x="428243" y="38099"/>
                </a:lnTo>
                <a:lnTo>
                  <a:pt x="432815" y="36576"/>
                </a:lnTo>
                <a:lnTo>
                  <a:pt x="435863" y="36576"/>
                </a:lnTo>
                <a:lnTo>
                  <a:pt x="443483" y="33528"/>
                </a:lnTo>
                <a:lnTo>
                  <a:pt x="457199" y="30480"/>
                </a:lnTo>
                <a:lnTo>
                  <a:pt x="470915" y="24384"/>
                </a:lnTo>
                <a:lnTo>
                  <a:pt x="477011" y="22860"/>
                </a:lnTo>
                <a:lnTo>
                  <a:pt x="484631" y="19812"/>
                </a:lnTo>
                <a:lnTo>
                  <a:pt x="512063" y="10668"/>
                </a:lnTo>
                <a:lnTo>
                  <a:pt x="534923" y="1524"/>
                </a:lnTo>
                <a:lnTo>
                  <a:pt x="533399" y="0"/>
                </a:lnTo>
                <a:lnTo>
                  <a:pt x="510539" y="9144"/>
                </a:lnTo>
                <a:lnTo>
                  <a:pt x="484631" y="18288"/>
                </a:lnTo>
                <a:lnTo>
                  <a:pt x="477011" y="21336"/>
                </a:lnTo>
                <a:lnTo>
                  <a:pt x="469391" y="24384"/>
                </a:lnTo>
                <a:lnTo>
                  <a:pt x="457199" y="28956"/>
                </a:lnTo>
                <a:lnTo>
                  <a:pt x="441959" y="32004"/>
                </a:lnTo>
                <a:lnTo>
                  <a:pt x="435863" y="35052"/>
                </a:lnTo>
                <a:lnTo>
                  <a:pt x="431291" y="35052"/>
                </a:lnTo>
                <a:lnTo>
                  <a:pt x="428243" y="36576"/>
                </a:lnTo>
                <a:lnTo>
                  <a:pt x="400811" y="45719"/>
                </a:lnTo>
                <a:lnTo>
                  <a:pt x="385571" y="48767"/>
                </a:lnTo>
                <a:lnTo>
                  <a:pt x="380999" y="48767"/>
                </a:lnTo>
                <a:lnTo>
                  <a:pt x="377951" y="50291"/>
                </a:lnTo>
                <a:lnTo>
                  <a:pt x="370331" y="51815"/>
                </a:lnTo>
                <a:lnTo>
                  <a:pt x="339851" y="59435"/>
                </a:lnTo>
                <a:lnTo>
                  <a:pt x="309371" y="65531"/>
                </a:lnTo>
                <a:lnTo>
                  <a:pt x="294131" y="68579"/>
                </a:lnTo>
                <a:lnTo>
                  <a:pt x="277367" y="71627"/>
                </a:lnTo>
                <a:lnTo>
                  <a:pt x="245363" y="76199"/>
                </a:lnTo>
                <a:lnTo>
                  <a:pt x="228600" y="77723"/>
                </a:lnTo>
                <a:lnTo>
                  <a:pt x="220979" y="79247"/>
                </a:lnTo>
                <a:lnTo>
                  <a:pt x="211836" y="80771"/>
                </a:lnTo>
                <a:lnTo>
                  <a:pt x="204215" y="80771"/>
                </a:lnTo>
                <a:lnTo>
                  <a:pt x="195072" y="82295"/>
                </a:lnTo>
                <a:lnTo>
                  <a:pt x="178308" y="83819"/>
                </a:lnTo>
                <a:lnTo>
                  <a:pt x="144779" y="86867"/>
                </a:lnTo>
                <a:lnTo>
                  <a:pt x="126491" y="88391"/>
                </a:lnTo>
                <a:lnTo>
                  <a:pt x="109727" y="89915"/>
                </a:lnTo>
                <a:lnTo>
                  <a:pt x="73151" y="91439"/>
                </a:lnTo>
                <a:lnTo>
                  <a:pt x="45720" y="91439"/>
                </a:lnTo>
                <a:lnTo>
                  <a:pt x="38100" y="92963"/>
                </a:lnTo>
                <a:lnTo>
                  <a:pt x="0" y="92963"/>
                </a:lnTo>
                <a:lnTo>
                  <a:pt x="1524" y="944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9" name="Google Shape;1729;p55"/>
          <p:cNvSpPr/>
          <p:nvPr/>
        </p:nvSpPr>
        <p:spPr>
          <a:xfrm>
            <a:off x="6222491" y="2331719"/>
            <a:ext cx="190500" cy="188975"/>
          </a:xfrm>
          <a:custGeom>
            <a:rect b="b" l="l" r="r" t="t"/>
            <a:pathLst>
              <a:path extrusionOk="0" h="188975" w="190500">
                <a:moveTo>
                  <a:pt x="62484" y="158496"/>
                </a:moveTo>
                <a:lnTo>
                  <a:pt x="67055" y="155448"/>
                </a:lnTo>
                <a:lnTo>
                  <a:pt x="85343" y="144780"/>
                </a:lnTo>
                <a:lnTo>
                  <a:pt x="92963" y="138684"/>
                </a:lnTo>
                <a:lnTo>
                  <a:pt x="83819" y="143256"/>
                </a:lnTo>
                <a:lnTo>
                  <a:pt x="67055" y="153924"/>
                </a:lnTo>
                <a:lnTo>
                  <a:pt x="60960" y="156972"/>
                </a:lnTo>
                <a:lnTo>
                  <a:pt x="56387" y="160020"/>
                </a:lnTo>
                <a:lnTo>
                  <a:pt x="62484" y="158496"/>
                </a:lnTo>
                <a:close/>
              </a:path>
              <a:path extrusionOk="0" h="188975" w="190500">
                <a:moveTo>
                  <a:pt x="102108" y="134112"/>
                </a:moveTo>
                <a:lnTo>
                  <a:pt x="117348" y="123444"/>
                </a:lnTo>
                <a:lnTo>
                  <a:pt x="131063" y="111251"/>
                </a:lnTo>
                <a:lnTo>
                  <a:pt x="137160" y="105156"/>
                </a:lnTo>
                <a:lnTo>
                  <a:pt x="143255" y="100584"/>
                </a:lnTo>
                <a:lnTo>
                  <a:pt x="153924" y="88392"/>
                </a:lnTo>
                <a:lnTo>
                  <a:pt x="163067" y="76200"/>
                </a:lnTo>
                <a:lnTo>
                  <a:pt x="167639" y="70104"/>
                </a:lnTo>
                <a:lnTo>
                  <a:pt x="170687" y="64008"/>
                </a:lnTo>
                <a:lnTo>
                  <a:pt x="175260" y="57912"/>
                </a:lnTo>
                <a:lnTo>
                  <a:pt x="178308" y="51816"/>
                </a:lnTo>
                <a:lnTo>
                  <a:pt x="179831" y="45720"/>
                </a:lnTo>
                <a:lnTo>
                  <a:pt x="182879" y="38100"/>
                </a:lnTo>
                <a:lnTo>
                  <a:pt x="184403" y="32004"/>
                </a:lnTo>
                <a:lnTo>
                  <a:pt x="185927" y="28956"/>
                </a:lnTo>
                <a:lnTo>
                  <a:pt x="187451" y="25908"/>
                </a:lnTo>
                <a:lnTo>
                  <a:pt x="188975" y="13716"/>
                </a:lnTo>
                <a:lnTo>
                  <a:pt x="190500" y="0"/>
                </a:lnTo>
                <a:lnTo>
                  <a:pt x="188975" y="0"/>
                </a:lnTo>
                <a:lnTo>
                  <a:pt x="187451" y="12192"/>
                </a:lnTo>
                <a:lnTo>
                  <a:pt x="185927" y="25908"/>
                </a:lnTo>
                <a:lnTo>
                  <a:pt x="184403" y="28956"/>
                </a:lnTo>
                <a:lnTo>
                  <a:pt x="182879" y="32004"/>
                </a:lnTo>
                <a:lnTo>
                  <a:pt x="181355" y="38100"/>
                </a:lnTo>
                <a:lnTo>
                  <a:pt x="178308" y="44196"/>
                </a:lnTo>
                <a:lnTo>
                  <a:pt x="176784" y="50292"/>
                </a:lnTo>
                <a:lnTo>
                  <a:pt x="173736" y="56387"/>
                </a:lnTo>
                <a:lnTo>
                  <a:pt x="170687" y="62484"/>
                </a:lnTo>
                <a:lnTo>
                  <a:pt x="166115" y="68580"/>
                </a:lnTo>
                <a:lnTo>
                  <a:pt x="161543" y="74675"/>
                </a:lnTo>
                <a:lnTo>
                  <a:pt x="152400" y="86868"/>
                </a:lnTo>
                <a:lnTo>
                  <a:pt x="141731" y="99060"/>
                </a:lnTo>
                <a:lnTo>
                  <a:pt x="135636" y="105156"/>
                </a:lnTo>
                <a:lnTo>
                  <a:pt x="129539" y="109728"/>
                </a:lnTo>
                <a:lnTo>
                  <a:pt x="115824" y="121920"/>
                </a:lnTo>
                <a:lnTo>
                  <a:pt x="100584" y="132587"/>
                </a:lnTo>
                <a:lnTo>
                  <a:pt x="92963" y="138684"/>
                </a:lnTo>
                <a:lnTo>
                  <a:pt x="102108" y="134112"/>
                </a:lnTo>
                <a:close/>
              </a:path>
              <a:path extrusionOk="0" h="188975" w="190500">
                <a:moveTo>
                  <a:pt x="1524" y="188975"/>
                </a:moveTo>
                <a:lnTo>
                  <a:pt x="4572" y="187451"/>
                </a:lnTo>
                <a:lnTo>
                  <a:pt x="27431" y="176784"/>
                </a:lnTo>
                <a:lnTo>
                  <a:pt x="36575" y="170687"/>
                </a:lnTo>
                <a:lnTo>
                  <a:pt x="47243" y="166116"/>
                </a:lnTo>
                <a:lnTo>
                  <a:pt x="56387" y="160020"/>
                </a:lnTo>
                <a:lnTo>
                  <a:pt x="47243" y="164592"/>
                </a:lnTo>
                <a:lnTo>
                  <a:pt x="36575" y="169163"/>
                </a:lnTo>
                <a:lnTo>
                  <a:pt x="25908" y="175260"/>
                </a:lnTo>
                <a:lnTo>
                  <a:pt x="4572" y="185928"/>
                </a:lnTo>
                <a:lnTo>
                  <a:pt x="0" y="187451"/>
                </a:lnTo>
                <a:lnTo>
                  <a:pt x="1524" y="1889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0" name="Google Shape;1730;p55"/>
          <p:cNvSpPr/>
          <p:nvPr/>
        </p:nvSpPr>
        <p:spPr>
          <a:xfrm>
            <a:off x="6083807" y="2468879"/>
            <a:ext cx="67056" cy="24384"/>
          </a:xfrm>
          <a:custGeom>
            <a:rect b="b" l="l" r="r" t="t"/>
            <a:pathLst>
              <a:path extrusionOk="0" h="24384" w="67056">
                <a:moveTo>
                  <a:pt x="0" y="0"/>
                </a:moveTo>
                <a:lnTo>
                  <a:pt x="0" y="1524"/>
                </a:lnTo>
                <a:lnTo>
                  <a:pt x="65532" y="24384"/>
                </a:lnTo>
                <a:lnTo>
                  <a:pt x="67056" y="228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1" name="Google Shape;1731;p55"/>
          <p:cNvSpPr/>
          <p:nvPr/>
        </p:nvSpPr>
        <p:spPr>
          <a:xfrm>
            <a:off x="6083807" y="2331719"/>
            <a:ext cx="147827" cy="138684"/>
          </a:xfrm>
          <a:custGeom>
            <a:rect b="b" l="l" r="r" t="t"/>
            <a:pathLst>
              <a:path extrusionOk="0" h="138684" w="147827">
                <a:moveTo>
                  <a:pt x="0" y="137160"/>
                </a:moveTo>
                <a:lnTo>
                  <a:pt x="0" y="138684"/>
                </a:lnTo>
                <a:lnTo>
                  <a:pt x="16763" y="131063"/>
                </a:lnTo>
                <a:lnTo>
                  <a:pt x="24384" y="126492"/>
                </a:lnTo>
                <a:lnTo>
                  <a:pt x="33527" y="123444"/>
                </a:lnTo>
                <a:lnTo>
                  <a:pt x="47244" y="115824"/>
                </a:lnTo>
                <a:lnTo>
                  <a:pt x="54863" y="111251"/>
                </a:lnTo>
                <a:lnTo>
                  <a:pt x="62484" y="108204"/>
                </a:lnTo>
                <a:lnTo>
                  <a:pt x="74675" y="99060"/>
                </a:lnTo>
                <a:lnTo>
                  <a:pt x="77724" y="97536"/>
                </a:lnTo>
                <a:lnTo>
                  <a:pt x="80772" y="94487"/>
                </a:lnTo>
                <a:lnTo>
                  <a:pt x="86868" y="91440"/>
                </a:lnTo>
                <a:lnTo>
                  <a:pt x="97536" y="82296"/>
                </a:lnTo>
                <a:lnTo>
                  <a:pt x="102108" y="77724"/>
                </a:lnTo>
                <a:lnTo>
                  <a:pt x="106680" y="74675"/>
                </a:lnTo>
                <a:lnTo>
                  <a:pt x="115824" y="65532"/>
                </a:lnTo>
                <a:lnTo>
                  <a:pt x="118872" y="60960"/>
                </a:lnTo>
                <a:lnTo>
                  <a:pt x="123444" y="56387"/>
                </a:lnTo>
                <a:lnTo>
                  <a:pt x="126492" y="51816"/>
                </a:lnTo>
                <a:lnTo>
                  <a:pt x="129539" y="47244"/>
                </a:lnTo>
                <a:lnTo>
                  <a:pt x="135636" y="38100"/>
                </a:lnTo>
                <a:lnTo>
                  <a:pt x="140208" y="28956"/>
                </a:lnTo>
                <a:lnTo>
                  <a:pt x="143256" y="19812"/>
                </a:lnTo>
                <a:lnTo>
                  <a:pt x="144780" y="13716"/>
                </a:lnTo>
                <a:lnTo>
                  <a:pt x="144780" y="12192"/>
                </a:lnTo>
                <a:lnTo>
                  <a:pt x="146303" y="9144"/>
                </a:lnTo>
                <a:lnTo>
                  <a:pt x="147827" y="0"/>
                </a:lnTo>
                <a:lnTo>
                  <a:pt x="146303" y="0"/>
                </a:lnTo>
                <a:lnTo>
                  <a:pt x="144780" y="9144"/>
                </a:lnTo>
                <a:lnTo>
                  <a:pt x="143256" y="10668"/>
                </a:lnTo>
                <a:lnTo>
                  <a:pt x="143256" y="13716"/>
                </a:lnTo>
                <a:lnTo>
                  <a:pt x="141732" y="18287"/>
                </a:lnTo>
                <a:lnTo>
                  <a:pt x="138684" y="28956"/>
                </a:lnTo>
                <a:lnTo>
                  <a:pt x="134112" y="38100"/>
                </a:lnTo>
                <a:lnTo>
                  <a:pt x="128015" y="45720"/>
                </a:lnTo>
                <a:lnTo>
                  <a:pt x="124968" y="50292"/>
                </a:lnTo>
                <a:lnTo>
                  <a:pt x="121920" y="54863"/>
                </a:lnTo>
                <a:lnTo>
                  <a:pt x="118872" y="59436"/>
                </a:lnTo>
                <a:lnTo>
                  <a:pt x="114300" y="64008"/>
                </a:lnTo>
                <a:lnTo>
                  <a:pt x="106680" y="73151"/>
                </a:lnTo>
                <a:lnTo>
                  <a:pt x="100584" y="77724"/>
                </a:lnTo>
                <a:lnTo>
                  <a:pt x="96012" y="80772"/>
                </a:lnTo>
                <a:lnTo>
                  <a:pt x="85344" y="89916"/>
                </a:lnTo>
                <a:lnTo>
                  <a:pt x="79248" y="94487"/>
                </a:lnTo>
                <a:lnTo>
                  <a:pt x="76200" y="96012"/>
                </a:lnTo>
                <a:lnTo>
                  <a:pt x="73151" y="97536"/>
                </a:lnTo>
                <a:lnTo>
                  <a:pt x="60960" y="106680"/>
                </a:lnTo>
                <a:lnTo>
                  <a:pt x="53339" y="109728"/>
                </a:lnTo>
                <a:lnTo>
                  <a:pt x="47244" y="114300"/>
                </a:lnTo>
                <a:lnTo>
                  <a:pt x="32003" y="121920"/>
                </a:lnTo>
                <a:lnTo>
                  <a:pt x="24384" y="124968"/>
                </a:lnTo>
                <a:lnTo>
                  <a:pt x="16763" y="129540"/>
                </a:lnTo>
                <a:lnTo>
                  <a:pt x="0" y="1371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2" name="Google Shape;1732;p55"/>
          <p:cNvSpPr/>
          <p:nvPr/>
        </p:nvSpPr>
        <p:spPr>
          <a:xfrm>
            <a:off x="6044183" y="2330957"/>
            <a:ext cx="91439" cy="0"/>
          </a:xfrm>
          <a:custGeom>
            <a:rect b="b" l="l" r="r" t="t"/>
            <a:pathLst>
              <a:path extrusionOk="0" h="120000" w="91439">
                <a:moveTo>
                  <a:pt x="0" y="0"/>
                </a:moveTo>
                <a:lnTo>
                  <a:pt x="91439"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3" name="Google Shape;1733;p55"/>
          <p:cNvSpPr/>
          <p:nvPr/>
        </p:nvSpPr>
        <p:spPr>
          <a:xfrm>
            <a:off x="5059679" y="2330957"/>
            <a:ext cx="85344" cy="0"/>
          </a:xfrm>
          <a:custGeom>
            <a:rect b="b" l="l" r="r" t="t"/>
            <a:pathLst>
              <a:path extrusionOk="0" h="120000" w="85344">
                <a:moveTo>
                  <a:pt x="0" y="0"/>
                </a:moveTo>
                <a:lnTo>
                  <a:pt x="8534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4" name="Google Shape;1734;p55"/>
          <p:cNvSpPr/>
          <p:nvPr/>
        </p:nvSpPr>
        <p:spPr>
          <a:xfrm>
            <a:off x="5689091" y="2495676"/>
            <a:ext cx="1524" cy="39370"/>
          </a:xfrm>
          <a:custGeom>
            <a:rect b="b" l="l" r="r" t="t"/>
            <a:pathLst>
              <a:path extrusionOk="0" h="39370" w="1524">
                <a:moveTo>
                  <a:pt x="0" y="39370"/>
                </a:moveTo>
                <a:lnTo>
                  <a:pt x="1524" y="39370"/>
                </a:lnTo>
                <a:lnTo>
                  <a:pt x="1524" y="0"/>
                </a:lnTo>
                <a:lnTo>
                  <a:pt x="0" y="0"/>
                </a:lnTo>
                <a:lnTo>
                  <a:pt x="0" y="3937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5" name="Google Shape;1735;p55"/>
          <p:cNvSpPr/>
          <p:nvPr/>
        </p:nvSpPr>
        <p:spPr>
          <a:xfrm>
            <a:off x="5689091" y="2571876"/>
            <a:ext cx="1524" cy="40894"/>
          </a:xfrm>
          <a:custGeom>
            <a:rect b="b" l="l" r="r" t="t"/>
            <a:pathLst>
              <a:path extrusionOk="0" h="40894" w="1524">
                <a:moveTo>
                  <a:pt x="0" y="40894"/>
                </a:moveTo>
                <a:lnTo>
                  <a:pt x="1524" y="40894"/>
                </a:lnTo>
                <a:lnTo>
                  <a:pt x="1524" y="0"/>
                </a:lnTo>
                <a:lnTo>
                  <a:pt x="0" y="0"/>
                </a:lnTo>
                <a:lnTo>
                  <a:pt x="0" y="4089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6" name="Google Shape;1736;p55"/>
          <p:cNvSpPr/>
          <p:nvPr/>
        </p:nvSpPr>
        <p:spPr>
          <a:xfrm>
            <a:off x="5689091" y="2535300"/>
            <a:ext cx="1524" cy="36322"/>
          </a:xfrm>
          <a:custGeom>
            <a:rect b="b" l="l" r="r" t="t"/>
            <a:pathLst>
              <a:path extrusionOk="0" h="36322" w="1524">
                <a:moveTo>
                  <a:pt x="0" y="36322"/>
                </a:moveTo>
                <a:lnTo>
                  <a:pt x="1524" y="36322"/>
                </a:lnTo>
                <a:lnTo>
                  <a:pt x="1524" y="0"/>
                </a:lnTo>
                <a:lnTo>
                  <a:pt x="0" y="0"/>
                </a:lnTo>
                <a:lnTo>
                  <a:pt x="0" y="3632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7" name="Google Shape;1737;p55"/>
          <p:cNvSpPr/>
          <p:nvPr/>
        </p:nvSpPr>
        <p:spPr>
          <a:xfrm>
            <a:off x="5689091" y="2457576"/>
            <a:ext cx="1524" cy="37846"/>
          </a:xfrm>
          <a:custGeom>
            <a:rect b="b" l="l" r="r" t="t"/>
            <a:pathLst>
              <a:path extrusionOk="0" h="37846" w="1524">
                <a:moveTo>
                  <a:pt x="0" y="37846"/>
                </a:moveTo>
                <a:lnTo>
                  <a:pt x="1524" y="37846"/>
                </a:lnTo>
                <a:lnTo>
                  <a:pt x="1524" y="0"/>
                </a:lnTo>
                <a:lnTo>
                  <a:pt x="0" y="0"/>
                </a:lnTo>
                <a:lnTo>
                  <a:pt x="0" y="3784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8" name="Google Shape;1738;p55"/>
          <p:cNvSpPr/>
          <p:nvPr/>
        </p:nvSpPr>
        <p:spPr>
          <a:xfrm>
            <a:off x="5689091" y="2418587"/>
            <a:ext cx="249936" cy="39624"/>
          </a:xfrm>
          <a:custGeom>
            <a:rect b="b" l="l" r="r" t="t"/>
            <a:pathLst>
              <a:path extrusionOk="0" h="39624" w="249936">
                <a:moveTo>
                  <a:pt x="1524" y="39624"/>
                </a:moveTo>
                <a:lnTo>
                  <a:pt x="36575" y="39624"/>
                </a:lnTo>
                <a:lnTo>
                  <a:pt x="53339" y="38100"/>
                </a:lnTo>
                <a:lnTo>
                  <a:pt x="70103" y="38100"/>
                </a:lnTo>
                <a:lnTo>
                  <a:pt x="86867" y="36575"/>
                </a:lnTo>
                <a:lnTo>
                  <a:pt x="103631" y="33527"/>
                </a:lnTo>
                <a:lnTo>
                  <a:pt x="118872" y="32003"/>
                </a:lnTo>
                <a:lnTo>
                  <a:pt x="128015" y="30479"/>
                </a:lnTo>
                <a:lnTo>
                  <a:pt x="135636" y="30479"/>
                </a:lnTo>
                <a:lnTo>
                  <a:pt x="150875" y="27431"/>
                </a:lnTo>
                <a:lnTo>
                  <a:pt x="166115" y="24383"/>
                </a:lnTo>
                <a:lnTo>
                  <a:pt x="172212" y="22860"/>
                </a:lnTo>
                <a:lnTo>
                  <a:pt x="179831" y="21336"/>
                </a:lnTo>
                <a:lnTo>
                  <a:pt x="187451" y="19812"/>
                </a:lnTo>
                <a:lnTo>
                  <a:pt x="195072" y="18287"/>
                </a:lnTo>
                <a:lnTo>
                  <a:pt x="208787" y="13715"/>
                </a:lnTo>
                <a:lnTo>
                  <a:pt x="224027" y="10667"/>
                </a:lnTo>
                <a:lnTo>
                  <a:pt x="236220" y="6095"/>
                </a:lnTo>
                <a:lnTo>
                  <a:pt x="249936" y="1524"/>
                </a:lnTo>
                <a:lnTo>
                  <a:pt x="249936" y="0"/>
                </a:lnTo>
                <a:lnTo>
                  <a:pt x="236220" y="4572"/>
                </a:lnTo>
                <a:lnTo>
                  <a:pt x="222503" y="9143"/>
                </a:lnTo>
                <a:lnTo>
                  <a:pt x="208787" y="12191"/>
                </a:lnTo>
                <a:lnTo>
                  <a:pt x="195072" y="16763"/>
                </a:lnTo>
                <a:lnTo>
                  <a:pt x="187451" y="18287"/>
                </a:lnTo>
                <a:lnTo>
                  <a:pt x="179831" y="19812"/>
                </a:lnTo>
                <a:lnTo>
                  <a:pt x="172212" y="21336"/>
                </a:lnTo>
                <a:lnTo>
                  <a:pt x="166115" y="22860"/>
                </a:lnTo>
                <a:lnTo>
                  <a:pt x="150875" y="25907"/>
                </a:lnTo>
                <a:lnTo>
                  <a:pt x="135636" y="28955"/>
                </a:lnTo>
                <a:lnTo>
                  <a:pt x="126491" y="28955"/>
                </a:lnTo>
                <a:lnTo>
                  <a:pt x="118872" y="30479"/>
                </a:lnTo>
                <a:lnTo>
                  <a:pt x="103631" y="32003"/>
                </a:lnTo>
                <a:lnTo>
                  <a:pt x="86867" y="35051"/>
                </a:lnTo>
                <a:lnTo>
                  <a:pt x="70103" y="35051"/>
                </a:lnTo>
                <a:lnTo>
                  <a:pt x="53339" y="36575"/>
                </a:lnTo>
                <a:lnTo>
                  <a:pt x="36575" y="38100"/>
                </a:lnTo>
                <a:lnTo>
                  <a:pt x="0" y="38100"/>
                </a:lnTo>
                <a:lnTo>
                  <a:pt x="1524" y="396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9" name="Google Shape;1739;p55"/>
          <p:cNvSpPr/>
          <p:nvPr/>
        </p:nvSpPr>
        <p:spPr>
          <a:xfrm>
            <a:off x="5939027" y="2418587"/>
            <a:ext cx="70103" cy="25907"/>
          </a:xfrm>
          <a:custGeom>
            <a:rect b="b" l="l" r="r" t="t"/>
            <a:pathLst>
              <a:path extrusionOk="0" h="25907" w="70103">
                <a:moveTo>
                  <a:pt x="70103" y="25907"/>
                </a:moveTo>
                <a:lnTo>
                  <a:pt x="70103" y="24383"/>
                </a:lnTo>
                <a:lnTo>
                  <a:pt x="0" y="0"/>
                </a:lnTo>
                <a:lnTo>
                  <a:pt x="0" y="1524"/>
                </a:lnTo>
                <a:lnTo>
                  <a:pt x="70103" y="2590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0" name="Google Shape;1740;p55"/>
          <p:cNvSpPr/>
          <p:nvPr/>
        </p:nvSpPr>
        <p:spPr>
          <a:xfrm>
            <a:off x="6231635" y="2330957"/>
            <a:ext cx="85344" cy="0"/>
          </a:xfrm>
          <a:custGeom>
            <a:rect b="b" l="l" r="r" t="t"/>
            <a:pathLst>
              <a:path extrusionOk="0" h="120000" w="85344">
                <a:moveTo>
                  <a:pt x="0" y="0"/>
                </a:moveTo>
                <a:lnTo>
                  <a:pt x="8534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1" name="Google Shape;1741;p55"/>
          <p:cNvSpPr/>
          <p:nvPr/>
        </p:nvSpPr>
        <p:spPr>
          <a:xfrm>
            <a:off x="5175503" y="2528315"/>
            <a:ext cx="515111" cy="85343"/>
          </a:xfrm>
          <a:custGeom>
            <a:rect b="b" l="l" r="r" t="t"/>
            <a:pathLst>
              <a:path extrusionOk="0" h="85343" w="515111">
                <a:moveTo>
                  <a:pt x="515111" y="83819"/>
                </a:moveTo>
                <a:lnTo>
                  <a:pt x="473963" y="83819"/>
                </a:lnTo>
                <a:lnTo>
                  <a:pt x="435863" y="82295"/>
                </a:lnTo>
                <a:lnTo>
                  <a:pt x="400811" y="80771"/>
                </a:lnTo>
                <a:lnTo>
                  <a:pt x="365759" y="77723"/>
                </a:lnTo>
                <a:lnTo>
                  <a:pt x="330707" y="74675"/>
                </a:lnTo>
                <a:lnTo>
                  <a:pt x="295655" y="71627"/>
                </a:lnTo>
                <a:lnTo>
                  <a:pt x="263651" y="67055"/>
                </a:lnTo>
                <a:lnTo>
                  <a:pt x="231647" y="62483"/>
                </a:lnTo>
                <a:lnTo>
                  <a:pt x="198120" y="56387"/>
                </a:lnTo>
                <a:lnTo>
                  <a:pt x="167639" y="50291"/>
                </a:lnTo>
                <a:lnTo>
                  <a:pt x="138684" y="44195"/>
                </a:lnTo>
                <a:lnTo>
                  <a:pt x="109727" y="36575"/>
                </a:lnTo>
                <a:lnTo>
                  <a:pt x="80772" y="28955"/>
                </a:lnTo>
                <a:lnTo>
                  <a:pt x="53339" y="19812"/>
                </a:lnTo>
                <a:lnTo>
                  <a:pt x="25908" y="10667"/>
                </a:lnTo>
                <a:lnTo>
                  <a:pt x="0" y="0"/>
                </a:lnTo>
                <a:lnTo>
                  <a:pt x="0" y="1524"/>
                </a:lnTo>
                <a:lnTo>
                  <a:pt x="25908" y="12191"/>
                </a:lnTo>
                <a:lnTo>
                  <a:pt x="53339" y="21336"/>
                </a:lnTo>
                <a:lnTo>
                  <a:pt x="80772" y="30479"/>
                </a:lnTo>
                <a:lnTo>
                  <a:pt x="109727" y="38099"/>
                </a:lnTo>
                <a:lnTo>
                  <a:pt x="138684" y="45719"/>
                </a:lnTo>
                <a:lnTo>
                  <a:pt x="167639" y="51815"/>
                </a:lnTo>
                <a:lnTo>
                  <a:pt x="198120" y="57911"/>
                </a:lnTo>
                <a:lnTo>
                  <a:pt x="230123" y="64007"/>
                </a:lnTo>
                <a:lnTo>
                  <a:pt x="262127" y="68579"/>
                </a:lnTo>
                <a:lnTo>
                  <a:pt x="295655" y="73151"/>
                </a:lnTo>
                <a:lnTo>
                  <a:pt x="330707" y="76199"/>
                </a:lnTo>
                <a:lnTo>
                  <a:pt x="364235" y="79247"/>
                </a:lnTo>
                <a:lnTo>
                  <a:pt x="400811" y="82295"/>
                </a:lnTo>
                <a:lnTo>
                  <a:pt x="435863" y="83819"/>
                </a:lnTo>
                <a:lnTo>
                  <a:pt x="473963" y="85343"/>
                </a:lnTo>
                <a:lnTo>
                  <a:pt x="512063" y="85343"/>
                </a:lnTo>
                <a:lnTo>
                  <a:pt x="515111" y="838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2" name="Google Shape;1742;p55"/>
          <p:cNvSpPr/>
          <p:nvPr/>
        </p:nvSpPr>
        <p:spPr>
          <a:xfrm>
            <a:off x="5058155" y="2164079"/>
            <a:ext cx="161544" cy="167639"/>
          </a:xfrm>
          <a:custGeom>
            <a:rect b="b" l="l" r="r" t="t"/>
            <a:pathLst>
              <a:path extrusionOk="0" h="167639" w="161544">
                <a:moveTo>
                  <a:pt x="0" y="167639"/>
                </a:moveTo>
                <a:lnTo>
                  <a:pt x="1524" y="167639"/>
                </a:lnTo>
                <a:lnTo>
                  <a:pt x="3048" y="155448"/>
                </a:lnTo>
                <a:lnTo>
                  <a:pt x="3048" y="153924"/>
                </a:lnTo>
                <a:lnTo>
                  <a:pt x="7620" y="135636"/>
                </a:lnTo>
                <a:lnTo>
                  <a:pt x="9144" y="124968"/>
                </a:lnTo>
                <a:lnTo>
                  <a:pt x="13715" y="115824"/>
                </a:lnTo>
                <a:lnTo>
                  <a:pt x="18287" y="106680"/>
                </a:lnTo>
                <a:lnTo>
                  <a:pt x="24384" y="97536"/>
                </a:lnTo>
                <a:lnTo>
                  <a:pt x="30479" y="89915"/>
                </a:lnTo>
                <a:lnTo>
                  <a:pt x="38100" y="80772"/>
                </a:lnTo>
                <a:lnTo>
                  <a:pt x="47244" y="71627"/>
                </a:lnTo>
                <a:lnTo>
                  <a:pt x="56387" y="64008"/>
                </a:lnTo>
                <a:lnTo>
                  <a:pt x="65532" y="54863"/>
                </a:lnTo>
                <a:lnTo>
                  <a:pt x="77724" y="47244"/>
                </a:lnTo>
                <a:lnTo>
                  <a:pt x="88391" y="39624"/>
                </a:lnTo>
                <a:lnTo>
                  <a:pt x="102108" y="32003"/>
                </a:lnTo>
                <a:lnTo>
                  <a:pt x="115824" y="24384"/>
                </a:lnTo>
                <a:lnTo>
                  <a:pt x="129539" y="16763"/>
                </a:lnTo>
                <a:lnTo>
                  <a:pt x="144779" y="9144"/>
                </a:lnTo>
                <a:lnTo>
                  <a:pt x="161544" y="1524"/>
                </a:lnTo>
                <a:lnTo>
                  <a:pt x="161544" y="0"/>
                </a:lnTo>
                <a:lnTo>
                  <a:pt x="144779" y="7620"/>
                </a:lnTo>
                <a:lnTo>
                  <a:pt x="129539" y="15239"/>
                </a:lnTo>
                <a:lnTo>
                  <a:pt x="114300" y="22860"/>
                </a:lnTo>
                <a:lnTo>
                  <a:pt x="100584" y="30480"/>
                </a:lnTo>
                <a:lnTo>
                  <a:pt x="88391" y="38100"/>
                </a:lnTo>
                <a:lnTo>
                  <a:pt x="76200" y="45720"/>
                </a:lnTo>
                <a:lnTo>
                  <a:pt x="65532" y="53339"/>
                </a:lnTo>
                <a:lnTo>
                  <a:pt x="54863" y="62484"/>
                </a:lnTo>
                <a:lnTo>
                  <a:pt x="45720" y="70103"/>
                </a:lnTo>
                <a:lnTo>
                  <a:pt x="38100" y="79248"/>
                </a:lnTo>
                <a:lnTo>
                  <a:pt x="30479" y="88391"/>
                </a:lnTo>
                <a:lnTo>
                  <a:pt x="22860" y="97536"/>
                </a:lnTo>
                <a:lnTo>
                  <a:pt x="16763" y="106680"/>
                </a:lnTo>
                <a:lnTo>
                  <a:pt x="12191" y="115824"/>
                </a:lnTo>
                <a:lnTo>
                  <a:pt x="7620" y="124968"/>
                </a:lnTo>
                <a:lnTo>
                  <a:pt x="6096" y="134112"/>
                </a:lnTo>
                <a:lnTo>
                  <a:pt x="1524" y="153924"/>
                </a:lnTo>
                <a:lnTo>
                  <a:pt x="1524" y="155448"/>
                </a:lnTo>
                <a:lnTo>
                  <a:pt x="0" y="16763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3" name="Google Shape;1743;p55"/>
          <p:cNvSpPr/>
          <p:nvPr/>
        </p:nvSpPr>
        <p:spPr>
          <a:xfrm>
            <a:off x="4966715" y="2141219"/>
            <a:ext cx="190500" cy="190500"/>
          </a:xfrm>
          <a:custGeom>
            <a:rect b="b" l="l" r="r" t="t"/>
            <a:pathLst>
              <a:path extrusionOk="0" h="190500" w="190500">
                <a:moveTo>
                  <a:pt x="3048" y="178308"/>
                </a:moveTo>
                <a:lnTo>
                  <a:pt x="3048" y="176784"/>
                </a:lnTo>
                <a:lnTo>
                  <a:pt x="4572" y="167640"/>
                </a:lnTo>
                <a:lnTo>
                  <a:pt x="6096" y="158496"/>
                </a:lnTo>
                <a:lnTo>
                  <a:pt x="9143" y="146304"/>
                </a:lnTo>
                <a:lnTo>
                  <a:pt x="4572" y="156972"/>
                </a:lnTo>
                <a:lnTo>
                  <a:pt x="3048" y="167640"/>
                </a:lnTo>
                <a:lnTo>
                  <a:pt x="1524" y="176784"/>
                </a:lnTo>
                <a:lnTo>
                  <a:pt x="1524" y="178308"/>
                </a:lnTo>
                <a:lnTo>
                  <a:pt x="0" y="190500"/>
                </a:lnTo>
                <a:lnTo>
                  <a:pt x="1524" y="190500"/>
                </a:lnTo>
                <a:lnTo>
                  <a:pt x="3048" y="178308"/>
                </a:lnTo>
                <a:close/>
              </a:path>
              <a:path extrusionOk="0" h="190500" w="190500">
                <a:moveTo>
                  <a:pt x="13715" y="135636"/>
                </a:moveTo>
                <a:lnTo>
                  <a:pt x="9143" y="146304"/>
                </a:lnTo>
                <a:lnTo>
                  <a:pt x="15239" y="135636"/>
                </a:lnTo>
                <a:lnTo>
                  <a:pt x="19812" y="124968"/>
                </a:lnTo>
                <a:lnTo>
                  <a:pt x="27431" y="114300"/>
                </a:lnTo>
                <a:lnTo>
                  <a:pt x="35051" y="103632"/>
                </a:lnTo>
                <a:lnTo>
                  <a:pt x="44196" y="92963"/>
                </a:lnTo>
                <a:lnTo>
                  <a:pt x="53339" y="83820"/>
                </a:lnTo>
                <a:lnTo>
                  <a:pt x="65531" y="73151"/>
                </a:lnTo>
                <a:lnTo>
                  <a:pt x="76200" y="64008"/>
                </a:lnTo>
                <a:lnTo>
                  <a:pt x="89915" y="54863"/>
                </a:lnTo>
                <a:lnTo>
                  <a:pt x="103631" y="45720"/>
                </a:lnTo>
                <a:lnTo>
                  <a:pt x="118872" y="36575"/>
                </a:lnTo>
                <a:lnTo>
                  <a:pt x="135636" y="27432"/>
                </a:lnTo>
                <a:lnTo>
                  <a:pt x="152400" y="18287"/>
                </a:lnTo>
                <a:lnTo>
                  <a:pt x="170687" y="10668"/>
                </a:lnTo>
                <a:lnTo>
                  <a:pt x="190500" y="1524"/>
                </a:lnTo>
                <a:lnTo>
                  <a:pt x="188975" y="0"/>
                </a:lnTo>
                <a:lnTo>
                  <a:pt x="170687" y="9144"/>
                </a:lnTo>
                <a:lnTo>
                  <a:pt x="152400" y="16763"/>
                </a:lnTo>
                <a:lnTo>
                  <a:pt x="134112" y="25908"/>
                </a:lnTo>
                <a:lnTo>
                  <a:pt x="118872" y="35051"/>
                </a:lnTo>
                <a:lnTo>
                  <a:pt x="103631" y="44196"/>
                </a:lnTo>
                <a:lnTo>
                  <a:pt x="88391" y="53340"/>
                </a:lnTo>
                <a:lnTo>
                  <a:pt x="76200" y="62484"/>
                </a:lnTo>
                <a:lnTo>
                  <a:pt x="64008" y="73151"/>
                </a:lnTo>
                <a:lnTo>
                  <a:pt x="53339" y="82296"/>
                </a:lnTo>
                <a:lnTo>
                  <a:pt x="42672" y="92963"/>
                </a:lnTo>
                <a:lnTo>
                  <a:pt x="33527" y="102108"/>
                </a:lnTo>
                <a:lnTo>
                  <a:pt x="25908" y="112775"/>
                </a:lnTo>
                <a:lnTo>
                  <a:pt x="18287" y="123444"/>
                </a:lnTo>
                <a:lnTo>
                  <a:pt x="13715" y="13563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4" name="Google Shape;1744;p55"/>
          <p:cNvSpPr/>
          <p:nvPr/>
        </p:nvSpPr>
        <p:spPr>
          <a:xfrm>
            <a:off x="5219699" y="2081783"/>
            <a:ext cx="470915" cy="83820"/>
          </a:xfrm>
          <a:custGeom>
            <a:rect b="b" l="l" r="r" t="t"/>
            <a:pathLst>
              <a:path extrusionOk="0" h="83820" w="470915">
                <a:moveTo>
                  <a:pt x="22859" y="74676"/>
                </a:moveTo>
                <a:lnTo>
                  <a:pt x="10667" y="79248"/>
                </a:lnTo>
                <a:lnTo>
                  <a:pt x="22859" y="76200"/>
                </a:lnTo>
                <a:lnTo>
                  <a:pt x="60959" y="62484"/>
                </a:lnTo>
                <a:lnTo>
                  <a:pt x="82295" y="54864"/>
                </a:lnTo>
                <a:lnTo>
                  <a:pt x="105155" y="47244"/>
                </a:lnTo>
                <a:lnTo>
                  <a:pt x="128015" y="41148"/>
                </a:lnTo>
                <a:lnTo>
                  <a:pt x="150875" y="35052"/>
                </a:lnTo>
                <a:lnTo>
                  <a:pt x="175259" y="28956"/>
                </a:lnTo>
                <a:lnTo>
                  <a:pt x="199643" y="24384"/>
                </a:lnTo>
                <a:lnTo>
                  <a:pt x="224027" y="19812"/>
                </a:lnTo>
                <a:lnTo>
                  <a:pt x="249935" y="16764"/>
                </a:lnTo>
                <a:lnTo>
                  <a:pt x="275843" y="13716"/>
                </a:lnTo>
                <a:lnTo>
                  <a:pt x="301751" y="10668"/>
                </a:lnTo>
                <a:lnTo>
                  <a:pt x="329183" y="7620"/>
                </a:lnTo>
                <a:lnTo>
                  <a:pt x="356615" y="6096"/>
                </a:lnTo>
                <a:lnTo>
                  <a:pt x="384047" y="3048"/>
                </a:lnTo>
                <a:lnTo>
                  <a:pt x="411479" y="3048"/>
                </a:lnTo>
                <a:lnTo>
                  <a:pt x="440435" y="1524"/>
                </a:lnTo>
                <a:lnTo>
                  <a:pt x="470915" y="1524"/>
                </a:lnTo>
                <a:lnTo>
                  <a:pt x="470915" y="0"/>
                </a:lnTo>
                <a:lnTo>
                  <a:pt x="440435" y="0"/>
                </a:lnTo>
                <a:lnTo>
                  <a:pt x="411479" y="1524"/>
                </a:lnTo>
                <a:lnTo>
                  <a:pt x="384047" y="1524"/>
                </a:lnTo>
                <a:lnTo>
                  <a:pt x="356615" y="4572"/>
                </a:lnTo>
                <a:lnTo>
                  <a:pt x="329183" y="6096"/>
                </a:lnTo>
                <a:lnTo>
                  <a:pt x="301751" y="7620"/>
                </a:lnTo>
                <a:lnTo>
                  <a:pt x="275843" y="10668"/>
                </a:lnTo>
                <a:lnTo>
                  <a:pt x="249935" y="15240"/>
                </a:lnTo>
                <a:lnTo>
                  <a:pt x="224027" y="18287"/>
                </a:lnTo>
                <a:lnTo>
                  <a:pt x="199643" y="22860"/>
                </a:lnTo>
                <a:lnTo>
                  <a:pt x="173735" y="27432"/>
                </a:lnTo>
                <a:lnTo>
                  <a:pt x="150875" y="33528"/>
                </a:lnTo>
                <a:lnTo>
                  <a:pt x="126491" y="39624"/>
                </a:lnTo>
                <a:lnTo>
                  <a:pt x="103631" y="45720"/>
                </a:lnTo>
                <a:lnTo>
                  <a:pt x="82295" y="53340"/>
                </a:lnTo>
                <a:lnTo>
                  <a:pt x="59435" y="60960"/>
                </a:lnTo>
                <a:lnTo>
                  <a:pt x="22859" y="74676"/>
                </a:lnTo>
                <a:close/>
              </a:path>
              <a:path extrusionOk="0" h="83820" w="470915">
                <a:moveTo>
                  <a:pt x="10667" y="79248"/>
                </a:moveTo>
                <a:lnTo>
                  <a:pt x="0" y="82296"/>
                </a:lnTo>
                <a:lnTo>
                  <a:pt x="0" y="83820"/>
                </a:lnTo>
                <a:lnTo>
                  <a:pt x="10667" y="7924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5" name="Google Shape;1745;p55"/>
          <p:cNvSpPr/>
          <p:nvPr/>
        </p:nvSpPr>
        <p:spPr>
          <a:xfrm>
            <a:off x="5155691" y="2141219"/>
            <a:ext cx="64008" cy="24384"/>
          </a:xfrm>
          <a:custGeom>
            <a:rect b="b" l="l" r="r" t="t"/>
            <a:pathLst>
              <a:path extrusionOk="0" h="24384" w="64008">
                <a:moveTo>
                  <a:pt x="1524" y="0"/>
                </a:moveTo>
                <a:lnTo>
                  <a:pt x="0" y="1524"/>
                </a:lnTo>
                <a:lnTo>
                  <a:pt x="64008" y="24384"/>
                </a:lnTo>
                <a:lnTo>
                  <a:pt x="64008" y="22860"/>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6" name="Google Shape;1746;p55"/>
          <p:cNvSpPr/>
          <p:nvPr/>
        </p:nvSpPr>
        <p:spPr>
          <a:xfrm>
            <a:off x="5237987" y="2208275"/>
            <a:ext cx="108203" cy="123443"/>
          </a:xfrm>
          <a:custGeom>
            <a:rect b="b" l="l" r="r" t="t"/>
            <a:pathLst>
              <a:path extrusionOk="0" h="123443" w="108203">
                <a:moveTo>
                  <a:pt x="3047" y="123443"/>
                </a:moveTo>
                <a:lnTo>
                  <a:pt x="1524" y="115824"/>
                </a:lnTo>
                <a:lnTo>
                  <a:pt x="1524" y="108203"/>
                </a:lnTo>
                <a:lnTo>
                  <a:pt x="3047" y="99060"/>
                </a:lnTo>
                <a:lnTo>
                  <a:pt x="3047" y="100584"/>
                </a:lnTo>
                <a:lnTo>
                  <a:pt x="6095" y="91439"/>
                </a:lnTo>
                <a:lnTo>
                  <a:pt x="9143" y="77724"/>
                </a:lnTo>
                <a:lnTo>
                  <a:pt x="16763" y="65531"/>
                </a:lnTo>
                <a:lnTo>
                  <a:pt x="25907" y="54863"/>
                </a:lnTo>
                <a:lnTo>
                  <a:pt x="38100" y="42672"/>
                </a:lnTo>
                <a:lnTo>
                  <a:pt x="51815" y="32003"/>
                </a:lnTo>
                <a:lnTo>
                  <a:pt x="68579" y="21336"/>
                </a:lnTo>
                <a:lnTo>
                  <a:pt x="86867" y="10667"/>
                </a:lnTo>
                <a:lnTo>
                  <a:pt x="108203" y="1524"/>
                </a:lnTo>
                <a:lnTo>
                  <a:pt x="106679" y="0"/>
                </a:lnTo>
                <a:lnTo>
                  <a:pt x="85343" y="9143"/>
                </a:lnTo>
                <a:lnTo>
                  <a:pt x="67055" y="19812"/>
                </a:lnTo>
                <a:lnTo>
                  <a:pt x="51815" y="30479"/>
                </a:lnTo>
                <a:lnTo>
                  <a:pt x="36575" y="42672"/>
                </a:lnTo>
                <a:lnTo>
                  <a:pt x="25907" y="53339"/>
                </a:lnTo>
                <a:lnTo>
                  <a:pt x="24383" y="53339"/>
                </a:lnTo>
                <a:lnTo>
                  <a:pt x="15239" y="65531"/>
                </a:lnTo>
                <a:lnTo>
                  <a:pt x="7619" y="77724"/>
                </a:lnTo>
                <a:lnTo>
                  <a:pt x="4571" y="89915"/>
                </a:lnTo>
                <a:lnTo>
                  <a:pt x="1524" y="99060"/>
                </a:lnTo>
                <a:lnTo>
                  <a:pt x="0" y="108203"/>
                </a:lnTo>
                <a:lnTo>
                  <a:pt x="0" y="115824"/>
                </a:lnTo>
                <a:lnTo>
                  <a:pt x="1524" y="123443"/>
                </a:lnTo>
                <a:lnTo>
                  <a:pt x="3047" y="12344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7" name="Google Shape;1747;p55"/>
          <p:cNvSpPr/>
          <p:nvPr/>
        </p:nvSpPr>
        <p:spPr>
          <a:xfrm>
            <a:off x="5146547" y="2186939"/>
            <a:ext cx="135636" cy="144779"/>
          </a:xfrm>
          <a:custGeom>
            <a:rect b="b" l="l" r="r" t="t"/>
            <a:pathLst>
              <a:path extrusionOk="0" h="144779" w="135636">
                <a:moveTo>
                  <a:pt x="1524" y="137160"/>
                </a:moveTo>
                <a:lnTo>
                  <a:pt x="1524" y="131063"/>
                </a:lnTo>
                <a:lnTo>
                  <a:pt x="3048" y="121920"/>
                </a:lnTo>
                <a:lnTo>
                  <a:pt x="6096" y="112775"/>
                </a:lnTo>
                <a:lnTo>
                  <a:pt x="7620" y="103631"/>
                </a:lnTo>
                <a:lnTo>
                  <a:pt x="10668" y="96012"/>
                </a:lnTo>
                <a:lnTo>
                  <a:pt x="19812" y="80772"/>
                </a:lnTo>
                <a:lnTo>
                  <a:pt x="32004" y="67055"/>
                </a:lnTo>
                <a:lnTo>
                  <a:pt x="38100" y="59436"/>
                </a:lnTo>
                <a:lnTo>
                  <a:pt x="47244" y="53339"/>
                </a:lnTo>
                <a:lnTo>
                  <a:pt x="54864" y="45720"/>
                </a:lnTo>
                <a:lnTo>
                  <a:pt x="64008" y="39624"/>
                </a:lnTo>
                <a:lnTo>
                  <a:pt x="74676" y="32003"/>
                </a:lnTo>
                <a:lnTo>
                  <a:pt x="85344" y="25908"/>
                </a:lnTo>
                <a:lnTo>
                  <a:pt x="108204" y="13715"/>
                </a:lnTo>
                <a:lnTo>
                  <a:pt x="121920" y="7620"/>
                </a:lnTo>
                <a:lnTo>
                  <a:pt x="135636" y="1524"/>
                </a:lnTo>
                <a:lnTo>
                  <a:pt x="135636" y="0"/>
                </a:lnTo>
                <a:lnTo>
                  <a:pt x="120396" y="6096"/>
                </a:lnTo>
                <a:lnTo>
                  <a:pt x="108204" y="12191"/>
                </a:lnTo>
                <a:lnTo>
                  <a:pt x="83820" y="24384"/>
                </a:lnTo>
                <a:lnTo>
                  <a:pt x="73152" y="30479"/>
                </a:lnTo>
                <a:lnTo>
                  <a:pt x="64008" y="38100"/>
                </a:lnTo>
                <a:lnTo>
                  <a:pt x="54864" y="44196"/>
                </a:lnTo>
                <a:lnTo>
                  <a:pt x="45720" y="51815"/>
                </a:lnTo>
                <a:lnTo>
                  <a:pt x="38100" y="57912"/>
                </a:lnTo>
                <a:lnTo>
                  <a:pt x="30480" y="65531"/>
                </a:lnTo>
                <a:lnTo>
                  <a:pt x="18287" y="80772"/>
                </a:lnTo>
                <a:lnTo>
                  <a:pt x="9144" y="96012"/>
                </a:lnTo>
                <a:lnTo>
                  <a:pt x="6096" y="103631"/>
                </a:lnTo>
                <a:lnTo>
                  <a:pt x="4572" y="111251"/>
                </a:lnTo>
                <a:lnTo>
                  <a:pt x="1524" y="121920"/>
                </a:lnTo>
                <a:lnTo>
                  <a:pt x="0" y="131063"/>
                </a:lnTo>
                <a:lnTo>
                  <a:pt x="0" y="144779"/>
                </a:lnTo>
                <a:lnTo>
                  <a:pt x="1524" y="144779"/>
                </a:lnTo>
                <a:lnTo>
                  <a:pt x="1524" y="1371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8" name="Google Shape;1748;p55"/>
          <p:cNvSpPr/>
          <p:nvPr/>
        </p:nvSpPr>
        <p:spPr>
          <a:xfrm>
            <a:off x="5344667" y="2208275"/>
            <a:ext cx="65531" cy="24384"/>
          </a:xfrm>
          <a:custGeom>
            <a:rect b="b" l="l" r="r" t="t"/>
            <a:pathLst>
              <a:path extrusionOk="0" h="24384" w="65531">
                <a:moveTo>
                  <a:pt x="1524" y="0"/>
                </a:moveTo>
                <a:lnTo>
                  <a:pt x="0" y="1524"/>
                </a:lnTo>
                <a:lnTo>
                  <a:pt x="65531" y="24384"/>
                </a:lnTo>
                <a:lnTo>
                  <a:pt x="65531" y="22860"/>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9" name="Google Shape;1749;p55"/>
          <p:cNvSpPr/>
          <p:nvPr/>
        </p:nvSpPr>
        <p:spPr>
          <a:xfrm>
            <a:off x="5344667" y="2145791"/>
            <a:ext cx="345947" cy="64008"/>
          </a:xfrm>
          <a:custGeom>
            <a:rect b="b" l="l" r="r" t="t"/>
            <a:pathLst>
              <a:path extrusionOk="0" h="64008" w="345947">
                <a:moveTo>
                  <a:pt x="1524" y="64008"/>
                </a:moveTo>
                <a:lnTo>
                  <a:pt x="12191" y="59436"/>
                </a:lnTo>
                <a:lnTo>
                  <a:pt x="24384" y="54863"/>
                </a:lnTo>
                <a:lnTo>
                  <a:pt x="36575" y="50291"/>
                </a:lnTo>
                <a:lnTo>
                  <a:pt x="53339" y="44196"/>
                </a:lnTo>
                <a:lnTo>
                  <a:pt x="68579" y="38100"/>
                </a:lnTo>
                <a:lnTo>
                  <a:pt x="85343" y="33527"/>
                </a:lnTo>
                <a:lnTo>
                  <a:pt x="103631" y="28956"/>
                </a:lnTo>
                <a:lnTo>
                  <a:pt x="121919" y="24384"/>
                </a:lnTo>
                <a:lnTo>
                  <a:pt x="140207" y="19812"/>
                </a:lnTo>
                <a:lnTo>
                  <a:pt x="158495" y="16763"/>
                </a:lnTo>
                <a:lnTo>
                  <a:pt x="178307" y="13715"/>
                </a:lnTo>
                <a:lnTo>
                  <a:pt x="196595" y="10668"/>
                </a:lnTo>
                <a:lnTo>
                  <a:pt x="216407" y="7620"/>
                </a:lnTo>
                <a:lnTo>
                  <a:pt x="237743" y="6096"/>
                </a:lnTo>
                <a:lnTo>
                  <a:pt x="257555" y="4572"/>
                </a:lnTo>
                <a:lnTo>
                  <a:pt x="278891" y="3048"/>
                </a:lnTo>
                <a:lnTo>
                  <a:pt x="300227" y="3048"/>
                </a:lnTo>
                <a:lnTo>
                  <a:pt x="323087" y="1524"/>
                </a:lnTo>
                <a:lnTo>
                  <a:pt x="345947" y="1524"/>
                </a:lnTo>
                <a:lnTo>
                  <a:pt x="345947" y="0"/>
                </a:lnTo>
                <a:lnTo>
                  <a:pt x="323087" y="0"/>
                </a:lnTo>
                <a:lnTo>
                  <a:pt x="300227" y="1524"/>
                </a:lnTo>
                <a:lnTo>
                  <a:pt x="278891" y="1524"/>
                </a:lnTo>
                <a:lnTo>
                  <a:pt x="257555" y="3048"/>
                </a:lnTo>
                <a:lnTo>
                  <a:pt x="237743" y="4572"/>
                </a:lnTo>
                <a:lnTo>
                  <a:pt x="216407" y="6096"/>
                </a:lnTo>
                <a:lnTo>
                  <a:pt x="196595" y="9144"/>
                </a:lnTo>
                <a:lnTo>
                  <a:pt x="178307" y="12191"/>
                </a:lnTo>
                <a:lnTo>
                  <a:pt x="158495" y="15239"/>
                </a:lnTo>
                <a:lnTo>
                  <a:pt x="140207" y="18287"/>
                </a:lnTo>
                <a:lnTo>
                  <a:pt x="121919" y="22860"/>
                </a:lnTo>
                <a:lnTo>
                  <a:pt x="103631" y="27432"/>
                </a:lnTo>
                <a:lnTo>
                  <a:pt x="85343" y="32003"/>
                </a:lnTo>
                <a:lnTo>
                  <a:pt x="68579" y="36575"/>
                </a:lnTo>
                <a:lnTo>
                  <a:pt x="51815" y="42672"/>
                </a:lnTo>
                <a:lnTo>
                  <a:pt x="36575" y="48768"/>
                </a:lnTo>
                <a:lnTo>
                  <a:pt x="24384" y="53339"/>
                </a:lnTo>
                <a:lnTo>
                  <a:pt x="12191" y="57912"/>
                </a:lnTo>
                <a:lnTo>
                  <a:pt x="0" y="62484"/>
                </a:lnTo>
                <a:lnTo>
                  <a:pt x="1524" y="6400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0" name="Google Shape;1750;p55"/>
          <p:cNvSpPr/>
          <p:nvPr/>
        </p:nvSpPr>
        <p:spPr>
          <a:xfrm>
            <a:off x="5280659" y="2113787"/>
            <a:ext cx="409955" cy="74675"/>
          </a:xfrm>
          <a:custGeom>
            <a:rect b="b" l="l" r="r" t="t"/>
            <a:pathLst>
              <a:path extrusionOk="0" h="74675" w="409955">
                <a:moveTo>
                  <a:pt x="7620" y="70103"/>
                </a:moveTo>
                <a:lnTo>
                  <a:pt x="3048" y="71627"/>
                </a:lnTo>
                <a:lnTo>
                  <a:pt x="0" y="73151"/>
                </a:lnTo>
                <a:lnTo>
                  <a:pt x="1524" y="74675"/>
                </a:lnTo>
                <a:lnTo>
                  <a:pt x="4572" y="71627"/>
                </a:lnTo>
                <a:lnTo>
                  <a:pt x="4572" y="73151"/>
                </a:lnTo>
                <a:lnTo>
                  <a:pt x="7620" y="71627"/>
                </a:lnTo>
                <a:lnTo>
                  <a:pt x="53340" y="54863"/>
                </a:lnTo>
                <a:lnTo>
                  <a:pt x="71628" y="47243"/>
                </a:lnTo>
                <a:lnTo>
                  <a:pt x="89916" y="42672"/>
                </a:lnTo>
                <a:lnTo>
                  <a:pt x="109728" y="36575"/>
                </a:lnTo>
                <a:lnTo>
                  <a:pt x="131063" y="30479"/>
                </a:lnTo>
                <a:lnTo>
                  <a:pt x="152399" y="25907"/>
                </a:lnTo>
                <a:lnTo>
                  <a:pt x="173735" y="21336"/>
                </a:lnTo>
                <a:lnTo>
                  <a:pt x="195071" y="18287"/>
                </a:lnTo>
                <a:lnTo>
                  <a:pt x="217931" y="15239"/>
                </a:lnTo>
                <a:lnTo>
                  <a:pt x="239267" y="12191"/>
                </a:lnTo>
                <a:lnTo>
                  <a:pt x="262127" y="9143"/>
                </a:lnTo>
                <a:lnTo>
                  <a:pt x="284987" y="6095"/>
                </a:lnTo>
                <a:lnTo>
                  <a:pt x="309371" y="4572"/>
                </a:lnTo>
                <a:lnTo>
                  <a:pt x="333755" y="3048"/>
                </a:lnTo>
                <a:lnTo>
                  <a:pt x="358139" y="3048"/>
                </a:lnTo>
                <a:lnTo>
                  <a:pt x="384047" y="1524"/>
                </a:lnTo>
                <a:lnTo>
                  <a:pt x="409955" y="1524"/>
                </a:lnTo>
                <a:lnTo>
                  <a:pt x="409955" y="0"/>
                </a:lnTo>
                <a:lnTo>
                  <a:pt x="384047" y="0"/>
                </a:lnTo>
                <a:lnTo>
                  <a:pt x="358139" y="1524"/>
                </a:lnTo>
                <a:lnTo>
                  <a:pt x="333755" y="1524"/>
                </a:lnTo>
                <a:lnTo>
                  <a:pt x="309371" y="3048"/>
                </a:lnTo>
                <a:lnTo>
                  <a:pt x="284987" y="4572"/>
                </a:lnTo>
                <a:lnTo>
                  <a:pt x="262127" y="7619"/>
                </a:lnTo>
                <a:lnTo>
                  <a:pt x="239267" y="10667"/>
                </a:lnTo>
                <a:lnTo>
                  <a:pt x="217931" y="13715"/>
                </a:lnTo>
                <a:lnTo>
                  <a:pt x="195071" y="16763"/>
                </a:lnTo>
                <a:lnTo>
                  <a:pt x="172211" y="19812"/>
                </a:lnTo>
                <a:lnTo>
                  <a:pt x="150875" y="24383"/>
                </a:lnTo>
                <a:lnTo>
                  <a:pt x="131063" y="28955"/>
                </a:lnTo>
                <a:lnTo>
                  <a:pt x="109728" y="35051"/>
                </a:lnTo>
                <a:lnTo>
                  <a:pt x="89916" y="41148"/>
                </a:lnTo>
                <a:lnTo>
                  <a:pt x="70104" y="45719"/>
                </a:lnTo>
                <a:lnTo>
                  <a:pt x="51816" y="53339"/>
                </a:lnTo>
                <a:lnTo>
                  <a:pt x="7620" y="7010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1" name="Google Shape;1751;p55"/>
          <p:cNvSpPr/>
          <p:nvPr/>
        </p:nvSpPr>
        <p:spPr>
          <a:xfrm>
            <a:off x="5280659" y="2186177"/>
            <a:ext cx="1524" cy="0"/>
          </a:xfrm>
          <a:custGeom>
            <a:rect b="b" l="l" r="r" t="t"/>
            <a:pathLst>
              <a:path extrusionOk="0" h="120000" w="1524">
                <a:moveTo>
                  <a:pt x="0" y="0"/>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2" name="Google Shape;1752;p55"/>
          <p:cNvSpPr/>
          <p:nvPr/>
        </p:nvSpPr>
        <p:spPr>
          <a:xfrm>
            <a:off x="5332475" y="2231135"/>
            <a:ext cx="77723" cy="100583"/>
          </a:xfrm>
          <a:custGeom>
            <a:rect b="b" l="l" r="r" t="t"/>
            <a:pathLst>
              <a:path extrusionOk="0" h="100583" w="77723">
                <a:moveTo>
                  <a:pt x="1524" y="71627"/>
                </a:moveTo>
                <a:lnTo>
                  <a:pt x="0" y="76200"/>
                </a:lnTo>
                <a:lnTo>
                  <a:pt x="0" y="100583"/>
                </a:lnTo>
                <a:lnTo>
                  <a:pt x="1524" y="100583"/>
                </a:lnTo>
                <a:lnTo>
                  <a:pt x="1524" y="76200"/>
                </a:lnTo>
                <a:lnTo>
                  <a:pt x="3048" y="71627"/>
                </a:lnTo>
                <a:lnTo>
                  <a:pt x="4571" y="68579"/>
                </a:lnTo>
                <a:lnTo>
                  <a:pt x="7619" y="57912"/>
                </a:lnTo>
                <a:lnTo>
                  <a:pt x="13715" y="50291"/>
                </a:lnTo>
                <a:lnTo>
                  <a:pt x="19812" y="41147"/>
                </a:lnTo>
                <a:lnTo>
                  <a:pt x="28955" y="32003"/>
                </a:lnTo>
                <a:lnTo>
                  <a:pt x="38100" y="24383"/>
                </a:lnTo>
                <a:lnTo>
                  <a:pt x="50291" y="16763"/>
                </a:lnTo>
                <a:lnTo>
                  <a:pt x="64007" y="9143"/>
                </a:lnTo>
                <a:lnTo>
                  <a:pt x="77723" y="1524"/>
                </a:lnTo>
                <a:lnTo>
                  <a:pt x="77723" y="0"/>
                </a:lnTo>
                <a:lnTo>
                  <a:pt x="62483" y="7619"/>
                </a:lnTo>
                <a:lnTo>
                  <a:pt x="48767" y="15239"/>
                </a:lnTo>
                <a:lnTo>
                  <a:pt x="38100" y="22859"/>
                </a:lnTo>
                <a:lnTo>
                  <a:pt x="27431" y="32003"/>
                </a:lnTo>
                <a:lnTo>
                  <a:pt x="19812" y="39624"/>
                </a:lnTo>
                <a:lnTo>
                  <a:pt x="12191" y="48767"/>
                </a:lnTo>
                <a:lnTo>
                  <a:pt x="6095" y="57912"/>
                </a:lnTo>
                <a:lnTo>
                  <a:pt x="3048" y="67055"/>
                </a:lnTo>
                <a:lnTo>
                  <a:pt x="1524" y="7162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3" name="Google Shape;1753;p55"/>
          <p:cNvSpPr/>
          <p:nvPr/>
        </p:nvSpPr>
        <p:spPr>
          <a:xfrm>
            <a:off x="5282183" y="2186939"/>
            <a:ext cx="64008" cy="22860"/>
          </a:xfrm>
          <a:custGeom>
            <a:rect b="b" l="l" r="r" t="t"/>
            <a:pathLst>
              <a:path extrusionOk="0" h="22860" w="64008">
                <a:moveTo>
                  <a:pt x="62484" y="22860"/>
                </a:moveTo>
                <a:lnTo>
                  <a:pt x="64008" y="21336"/>
                </a:lnTo>
                <a:lnTo>
                  <a:pt x="0" y="0"/>
                </a:lnTo>
                <a:lnTo>
                  <a:pt x="0" y="1524"/>
                </a:lnTo>
                <a:lnTo>
                  <a:pt x="62484" y="228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4" name="Google Shape;1754;p55"/>
          <p:cNvSpPr/>
          <p:nvPr/>
        </p:nvSpPr>
        <p:spPr>
          <a:xfrm>
            <a:off x="5219699" y="2164079"/>
            <a:ext cx="62483" cy="24384"/>
          </a:xfrm>
          <a:custGeom>
            <a:rect b="b" l="l" r="r" t="t"/>
            <a:pathLst>
              <a:path extrusionOk="0" h="24384" w="62483">
                <a:moveTo>
                  <a:pt x="0" y="0"/>
                </a:moveTo>
                <a:lnTo>
                  <a:pt x="0" y="1524"/>
                </a:lnTo>
                <a:lnTo>
                  <a:pt x="62483" y="24384"/>
                </a:lnTo>
                <a:lnTo>
                  <a:pt x="62483" y="228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5" name="Google Shape;1755;p55"/>
          <p:cNvSpPr/>
          <p:nvPr/>
        </p:nvSpPr>
        <p:spPr>
          <a:xfrm>
            <a:off x="5410199" y="2179319"/>
            <a:ext cx="280415" cy="53340"/>
          </a:xfrm>
          <a:custGeom>
            <a:rect b="b" l="l" r="r" t="t"/>
            <a:pathLst>
              <a:path extrusionOk="0" h="53340" w="280415">
                <a:moveTo>
                  <a:pt x="18287" y="45720"/>
                </a:moveTo>
                <a:lnTo>
                  <a:pt x="35051" y="39624"/>
                </a:lnTo>
                <a:lnTo>
                  <a:pt x="47243" y="35051"/>
                </a:lnTo>
                <a:lnTo>
                  <a:pt x="60959" y="30480"/>
                </a:lnTo>
                <a:lnTo>
                  <a:pt x="88391" y="22860"/>
                </a:lnTo>
                <a:lnTo>
                  <a:pt x="117347" y="16763"/>
                </a:lnTo>
                <a:lnTo>
                  <a:pt x="131063" y="13716"/>
                </a:lnTo>
                <a:lnTo>
                  <a:pt x="146303" y="10668"/>
                </a:lnTo>
                <a:lnTo>
                  <a:pt x="161543" y="9144"/>
                </a:lnTo>
                <a:lnTo>
                  <a:pt x="178307" y="6096"/>
                </a:lnTo>
                <a:lnTo>
                  <a:pt x="193547" y="4572"/>
                </a:lnTo>
                <a:lnTo>
                  <a:pt x="210312" y="4572"/>
                </a:lnTo>
                <a:lnTo>
                  <a:pt x="243839" y="1524"/>
                </a:lnTo>
                <a:lnTo>
                  <a:pt x="280415" y="1524"/>
                </a:lnTo>
                <a:lnTo>
                  <a:pt x="280415" y="0"/>
                </a:lnTo>
                <a:lnTo>
                  <a:pt x="243839" y="0"/>
                </a:lnTo>
                <a:lnTo>
                  <a:pt x="210312" y="3048"/>
                </a:lnTo>
                <a:lnTo>
                  <a:pt x="193547" y="3048"/>
                </a:lnTo>
                <a:lnTo>
                  <a:pt x="178307" y="4572"/>
                </a:lnTo>
                <a:lnTo>
                  <a:pt x="161543" y="6096"/>
                </a:lnTo>
                <a:lnTo>
                  <a:pt x="146303" y="9144"/>
                </a:lnTo>
                <a:lnTo>
                  <a:pt x="131063" y="12192"/>
                </a:lnTo>
                <a:lnTo>
                  <a:pt x="115823" y="15240"/>
                </a:lnTo>
                <a:lnTo>
                  <a:pt x="88391" y="21336"/>
                </a:lnTo>
                <a:lnTo>
                  <a:pt x="60959" y="28956"/>
                </a:lnTo>
                <a:lnTo>
                  <a:pt x="47243" y="33528"/>
                </a:lnTo>
                <a:lnTo>
                  <a:pt x="35051" y="38100"/>
                </a:lnTo>
                <a:lnTo>
                  <a:pt x="16763" y="44196"/>
                </a:lnTo>
                <a:lnTo>
                  <a:pt x="0" y="51816"/>
                </a:lnTo>
                <a:lnTo>
                  <a:pt x="0" y="53340"/>
                </a:lnTo>
                <a:lnTo>
                  <a:pt x="18287" y="4572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6" name="Google Shape;1756;p55"/>
          <p:cNvSpPr/>
          <p:nvPr/>
        </p:nvSpPr>
        <p:spPr>
          <a:xfrm>
            <a:off x="5382767" y="2424683"/>
            <a:ext cx="67055" cy="25908"/>
          </a:xfrm>
          <a:custGeom>
            <a:rect b="b" l="l" r="r" t="t"/>
            <a:pathLst>
              <a:path extrusionOk="0" h="25908" w="67055">
                <a:moveTo>
                  <a:pt x="67055" y="0"/>
                </a:moveTo>
                <a:lnTo>
                  <a:pt x="65531" y="0"/>
                </a:lnTo>
                <a:lnTo>
                  <a:pt x="0" y="24384"/>
                </a:lnTo>
                <a:lnTo>
                  <a:pt x="1524" y="25908"/>
                </a:lnTo>
                <a:lnTo>
                  <a:pt x="65531" y="1524"/>
                </a:lnTo>
                <a:lnTo>
                  <a:pt x="67055"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7" name="Google Shape;1757;p55"/>
          <p:cNvSpPr/>
          <p:nvPr/>
        </p:nvSpPr>
        <p:spPr>
          <a:xfrm>
            <a:off x="5382767" y="2449067"/>
            <a:ext cx="307847" cy="47244"/>
          </a:xfrm>
          <a:custGeom>
            <a:rect b="b" l="l" r="r" t="t"/>
            <a:pathLst>
              <a:path extrusionOk="0" h="47244" w="307847">
                <a:moveTo>
                  <a:pt x="1524" y="0"/>
                </a:moveTo>
                <a:lnTo>
                  <a:pt x="15239" y="7620"/>
                </a:lnTo>
                <a:lnTo>
                  <a:pt x="32003" y="12192"/>
                </a:lnTo>
                <a:lnTo>
                  <a:pt x="48767" y="16763"/>
                </a:lnTo>
                <a:lnTo>
                  <a:pt x="67055" y="21336"/>
                </a:lnTo>
                <a:lnTo>
                  <a:pt x="83819" y="25908"/>
                </a:lnTo>
                <a:lnTo>
                  <a:pt x="102107" y="28956"/>
                </a:lnTo>
                <a:lnTo>
                  <a:pt x="120395" y="33527"/>
                </a:lnTo>
                <a:lnTo>
                  <a:pt x="138683" y="36575"/>
                </a:lnTo>
                <a:lnTo>
                  <a:pt x="156971" y="38100"/>
                </a:lnTo>
                <a:lnTo>
                  <a:pt x="176783" y="41148"/>
                </a:lnTo>
                <a:lnTo>
                  <a:pt x="196595" y="42672"/>
                </a:lnTo>
                <a:lnTo>
                  <a:pt x="217931" y="44196"/>
                </a:lnTo>
                <a:lnTo>
                  <a:pt x="237743" y="45720"/>
                </a:lnTo>
                <a:lnTo>
                  <a:pt x="260603" y="47244"/>
                </a:lnTo>
                <a:lnTo>
                  <a:pt x="307847" y="47244"/>
                </a:lnTo>
                <a:lnTo>
                  <a:pt x="307847" y="45720"/>
                </a:lnTo>
                <a:lnTo>
                  <a:pt x="260603" y="45720"/>
                </a:lnTo>
                <a:lnTo>
                  <a:pt x="239267" y="44196"/>
                </a:lnTo>
                <a:lnTo>
                  <a:pt x="217931" y="42672"/>
                </a:lnTo>
                <a:lnTo>
                  <a:pt x="198119" y="41148"/>
                </a:lnTo>
                <a:lnTo>
                  <a:pt x="178307" y="39624"/>
                </a:lnTo>
                <a:lnTo>
                  <a:pt x="158495" y="36575"/>
                </a:lnTo>
                <a:lnTo>
                  <a:pt x="138683" y="35051"/>
                </a:lnTo>
                <a:lnTo>
                  <a:pt x="120395" y="30480"/>
                </a:lnTo>
                <a:lnTo>
                  <a:pt x="102107" y="27432"/>
                </a:lnTo>
                <a:lnTo>
                  <a:pt x="83819" y="24384"/>
                </a:lnTo>
                <a:lnTo>
                  <a:pt x="67055" y="19812"/>
                </a:lnTo>
                <a:lnTo>
                  <a:pt x="48767" y="15239"/>
                </a:lnTo>
                <a:lnTo>
                  <a:pt x="32003" y="10668"/>
                </a:lnTo>
                <a:lnTo>
                  <a:pt x="16763" y="6096"/>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8" name="Google Shape;1758;p55"/>
          <p:cNvSpPr/>
          <p:nvPr/>
        </p:nvSpPr>
        <p:spPr>
          <a:xfrm>
            <a:off x="5449823" y="2423159"/>
            <a:ext cx="240792" cy="35051"/>
          </a:xfrm>
          <a:custGeom>
            <a:rect b="b" l="l" r="r" t="t"/>
            <a:pathLst>
              <a:path extrusionOk="0" h="35051" w="240792">
                <a:moveTo>
                  <a:pt x="0" y="0"/>
                </a:moveTo>
                <a:lnTo>
                  <a:pt x="0" y="1523"/>
                </a:lnTo>
                <a:lnTo>
                  <a:pt x="25908" y="9143"/>
                </a:lnTo>
                <a:lnTo>
                  <a:pt x="51816" y="16763"/>
                </a:lnTo>
                <a:lnTo>
                  <a:pt x="65532" y="19811"/>
                </a:lnTo>
                <a:lnTo>
                  <a:pt x="79248" y="21335"/>
                </a:lnTo>
                <a:lnTo>
                  <a:pt x="94488" y="24383"/>
                </a:lnTo>
                <a:lnTo>
                  <a:pt x="109728" y="25907"/>
                </a:lnTo>
                <a:lnTo>
                  <a:pt x="138684" y="30479"/>
                </a:lnTo>
                <a:lnTo>
                  <a:pt x="170688" y="33527"/>
                </a:lnTo>
                <a:lnTo>
                  <a:pt x="185928" y="33527"/>
                </a:lnTo>
                <a:lnTo>
                  <a:pt x="202692" y="35051"/>
                </a:lnTo>
                <a:lnTo>
                  <a:pt x="240792" y="35051"/>
                </a:lnTo>
                <a:lnTo>
                  <a:pt x="240792" y="33527"/>
                </a:lnTo>
                <a:lnTo>
                  <a:pt x="202692" y="33527"/>
                </a:lnTo>
                <a:lnTo>
                  <a:pt x="185928" y="32003"/>
                </a:lnTo>
                <a:lnTo>
                  <a:pt x="170688" y="32003"/>
                </a:lnTo>
                <a:lnTo>
                  <a:pt x="138684" y="28955"/>
                </a:lnTo>
                <a:lnTo>
                  <a:pt x="109728" y="24383"/>
                </a:lnTo>
                <a:lnTo>
                  <a:pt x="94488" y="22859"/>
                </a:lnTo>
                <a:lnTo>
                  <a:pt x="79248" y="19811"/>
                </a:lnTo>
                <a:lnTo>
                  <a:pt x="65532" y="16763"/>
                </a:lnTo>
                <a:lnTo>
                  <a:pt x="53340" y="15239"/>
                </a:lnTo>
                <a:lnTo>
                  <a:pt x="25908" y="7619"/>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9" name="Google Shape;1759;p55"/>
          <p:cNvSpPr/>
          <p:nvPr/>
        </p:nvSpPr>
        <p:spPr>
          <a:xfrm>
            <a:off x="5332475" y="2331719"/>
            <a:ext cx="117347" cy="92963"/>
          </a:xfrm>
          <a:custGeom>
            <a:rect b="b" l="l" r="r" t="t"/>
            <a:pathLst>
              <a:path extrusionOk="0" h="92963" w="117347">
                <a:moveTo>
                  <a:pt x="7619" y="18287"/>
                </a:moveTo>
                <a:lnTo>
                  <a:pt x="3048" y="9144"/>
                </a:lnTo>
                <a:lnTo>
                  <a:pt x="1524" y="4572"/>
                </a:lnTo>
                <a:lnTo>
                  <a:pt x="1524" y="0"/>
                </a:lnTo>
                <a:lnTo>
                  <a:pt x="0" y="0"/>
                </a:lnTo>
                <a:lnTo>
                  <a:pt x="0" y="4572"/>
                </a:lnTo>
                <a:lnTo>
                  <a:pt x="1524" y="9144"/>
                </a:lnTo>
                <a:lnTo>
                  <a:pt x="6095" y="18287"/>
                </a:lnTo>
                <a:lnTo>
                  <a:pt x="10667" y="27432"/>
                </a:lnTo>
                <a:lnTo>
                  <a:pt x="16763" y="35051"/>
                </a:lnTo>
                <a:lnTo>
                  <a:pt x="24383" y="42672"/>
                </a:lnTo>
                <a:lnTo>
                  <a:pt x="33527" y="50292"/>
                </a:lnTo>
                <a:lnTo>
                  <a:pt x="44195" y="56387"/>
                </a:lnTo>
                <a:lnTo>
                  <a:pt x="54863" y="64008"/>
                </a:lnTo>
                <a:lnTo>
                  <a:pt x="60959" y="67056"/>
                </a:lnTo>
                <a:lnTo>
                  <a:pt x="68579" y="70104"/>
                </a:lnTo>
                <a:lnTo>
                  <a:pt x="74675" y="74675"/>
                </a:lnTo>
                <a:lnTo>
                  <a:pt x="82295" y="77724"/>
                </a:lnTo>
                <a:lnTo>
                  <a:pt x="115823" y="92963"/>
                </a:lnTo>
                <a:lnTo>
                  <a:pt x="117347" y="92963"/>
                </a:lnTo>
                <a:lnTo>
                  <a:pt x="115823" y="91440"/>
                </a:lnTo>
                <a:lnTo>
                  <a:pt x="82295" y="76200"/>
                </a:lnTo>
                <a:lnTo>
                  <a:pt x="74675" y="73151"/>
                </a:lnTo>
                <a:lnTo>
                  <a:pt x="68579" y="68580"/>
                </a:lnTo>
                <a:lnTo>
                  <a:pt x="62483" y="65532"/>
                </a:lnTo>
                <a:lnTo>
                  <a:pt x="56387" y="62484"/>
                </a:lnTo>
                <a:lnTo>
                  <a:pt x="44195" y="54863"/>
                </a:lnTo>
                <a:lnTo>
                  <a:pt x="35051" y="48768"/>
                </a:lnTo>
                <a:lnTo>
                  <a:pt x="25907" y="41148"/>
                </a:lnTo>
                <a:lnTo>
                  <a:pt x="18287" y="33528"/>
                </a:lnTo>
                <a:lnTo>
                  <a:pt x="12191" y="25908"/>
                </a:lnTo>
                <a:lnTo>
                  <a:pt x="7619" y="182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0" name="Google Shape;1760;p55"/>
          <p:cNvSpPr/>
          <p:nvPr/>
        </p:nvSpPr>
        <p:spPr>
          <a:xfrm>
            <a:off x="5146547" y="2331719"/>
            <a:ext cx="166116" cy="146304"/>
          </a:xfrm>
          <a:custGeom>
            <a:rect b="b" l="l" r="r" t="t"/>
            <a:pathLst>
              <a:path extrusionOk="0" h="146304" w="166116">
                <a:moveTo>
                  <a:pt x="6096" y="25908"/>
                </a:moveTo>
                <a:lnTo>
                  <a:pt x="4572" y="18287"/>
                </a:lnTo>
                <a:lnTo>
                  <a:pt x="1524" y="9144"/>
                </a:lnTo>
                <a:lnTo>
                  <a:pt x="1524" y="0"/>
                </a:lnTo>
                <a:lnTo>
                  <a:pt x="0" y="0"/>
                </a:lnTo>
                <a:lnTo>
                  <a:pt x="0" y="9144"/>
                </a:lnTo>
                <a:lnTo>
                  <a:pt x="3048" y="18287"/>
                </a:lnTo>
                <a:lnTo>
                  <a:pt x="4572" y="25908"/>
                </a:lnTo>
                <a:lnTo>
                  <a:pt x="7620" y="35051"/>
                </a:lnTo>
                <a:lnTo>
                  <a:pt x="12192" y="42672"/>
                </a:lnTo>
                <a:lnTo>
                  <a:pt x="16764" y="50292"/>
                </a:lnTo>
                <a:lnTo>
                  <a:pt x="22860" y="57912"/>
                </a:lnTo>
                <a:lnTo>
                  <a:pt x="28956" y="65532"/>
                </a:lnTo>
                <a:lnTo>
                  <a:pt x="36576" y="73151"/>
                </a:lnTo>
                <a:lnTo>
                  <a:pt x="45720" y="80772"/>
                </a:lnTo>
                <a:lnTo>
                  <a:pt x="53340" y="88392"/>
                </a:lnTo>
                <a:lnTo>
                  <a:pt x="64008" y="94487"/>
                </a:lnTo>
                <a:lnTo>
                  <a:pt x="73152" y="102108"/>
                </a:lnTo>
                <a:lnTo>
                  <a:pt x="85344" y="108204"/>
                </a:lnTo>
                <a:lnTo>
                  <a:pt x="96012" y="115824"/>
                </a:lnTo>
                <a:lnTo>
                  <a:pt x="109728" y="121920"/>
                </a:lnTo>
                <a:lnTo>
                  <a:pt x="123444" y="128016"/>
                </a:lnTo>
                <a:lnTo>
                  <a:pt x="138684" y="135636"/>
                </a:lnTo>
                <a:lnTo>
                  <a:pt x="150876" y="140208"/>
                </a:lnTo>
                <a:lnTo>
                  <a:pt x="158496" y="143256"/>
                </a:lnTo>
                <a:lnTo>
                  <a:pt x="164592" y="146304"/>
                </a:lnTo>
                <a:lnTo>
                  <a:pt x="166116" y="144780"/>
                </a:lnTo>
                <a:lnTo>
                  <a:pt x="158496" y="141732"/>
                </a:lnTo>
                <a:lnTo>
                  <a:pt x="150876" y="138684"/>
                </a:lnTo>
                <a:lnTo>
                  <a:pt x="138684" y="134112"/>
                </a:lnTo>
                <a:lnTo>
                  <a:pt x="124968" y="126492"/>
                </a:lnTo>
                <a:lnTo>
                  <a:pt x="111252" y="120396"/>
                </a:lnTo>
                <a:lnTo>
                  <a:pt x="97536" y="114300"/>
                </a:lnTo>
                <a:lnTo>
                  <a:pt x="85344" y="106680"/>
                </a:lnTo>
                <a:lnTo>
                  <a:pt x="74676" y="100584"/>
                </a:lnTo>
                <a:lnTo>
                  <a:pt x="64008" y="92963"/>
                </a:lnTo>
                <a:lnTo>
                  <a:pt x="54864" y="86868"/>
                </a:lnTo>
                <a:lnTo>
                  <a:pt x="45720" y="79248"/>
                </a:lnTo>
                <a:lnTo>
                  <a:pt x="38100" y="71628"/>
                </a:lnTo>
                <a:lnTo>
                  <a:pt x="30480" y="64008"/>
                </a:lnTo>
                <a:lnTo>
                  <a:pt x="22860" y="56387"/>
                </a:lnTo>
                <a:lnTo>
                  <a:pt x="18287" y="48768"/>
                </a:lnTo>
                <a:lnTo>
                  <a:pt x="13716" y="41148"/>
                </a:lnTo>
                <a:lnTo>
                  <a:pt x="9144" y="33528"/>
                </a:lnTo>
                <a:lnTo>
                  <a:pt x="6096" y="2590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1" name="Google Shape;1761;p55"/>
          <p:cNvSpPr/>
          <p:nvPr/>
        </p:nvSpPr>
        <p:spPr>
          <a:xfrm>
            <a:off x="5239511" y="2331719"/>
            <a:ext cx="144779" cy="118872"/>
          </a:xfrm>
          <a:custGeom>
            <a:rect b="b" l="l" r="r" t="t"/>
            <a:pathLst>
              <a:path extrusionOk="0" h="118872" w="144779">
                <a:moveTo>
                  <a:pt x="96012" y="99060"/>
                </a:moveTo>
                <a:lnTo>
                  <a:pt x="86867" y="92963"/>
                </a:lnTo>
                <a:lnTo>
                  <a:pt x="70103" y="83820"/>
                </a:lnTo>
                <a:lnTo>
                  <a:pt x="60959" y="77724"/>
                </a:lnTo>
                <a:lnTo>
                  <a:pt x="53339" y="73151"/>
                </a:lnTo>
                <a:lnTo>
                  <a:pt x="39623" y="62484"/>
                </a:lnTo>
                <a:lnTo>
                  <a:pt x="28955" y="51816"/>
                </a:lnTo>
                <a:lnTo>
                  <a:pt x="18287" y="41148"/>
                </a:lnTo>
                <a:lnTo>
                  <a:pt x="10667" y="28956"/>
                </a:lnTo>
                <a:lnTo>
                  <a:pt x="10667" y="30480"/>
                </a:lnTo>
                <a:lnTo>
                  <a:pt x="18287" y="42672"/>
                </a:lnTo>
                <a:lnTo>
                  <a:pt x="27431" y="53340"/>
                </a:lnTo>
                <a:lnTo>
                  <a:pt x="39623" y="64008"/>
                </a:lnTo>
                <a:lnTo>
                  <a:pt x="53339" y="74675"/>
                </a:lnTo>
                <a:lnTo>
                  <a:pt x="60959" y="79248"/>
                </a:lnTo>
                <a:lnTo>
                  <a:pt x="68579" y="85344"/>
                </a:lnTo>
                <a:lnTo>
                  <a:pt x="86867" y="94487"/>
                </a:lnTo>
                <a:lnTo>
                  <a:pt x="96012" y="99060"/>
                </a:lnTo>
                <a:close/>
              </a:path>
              <a:path extrusionOk="0" h="118872" w="144779">
                <a:moveTo>
                  <a:pt x="106679" y="105156"/>
                </a:moveTo>
                <a:lnTo>
                  <a:pt x="123443" y="112775"/>
                </a:lnTo>
                <a:lnTo>
                  <a:pt x="123443" y="111251"/>
                </a:lnTo>
                <a:lnTo>
                  <a:pt x="126491" y="112775"/>
                </a:lnTo>
                <a:lnTo>
                  <a:pt x="135635" y="115824"/>
                </a:lnTo>
                <a:lnTo>
                  <a:pt x="143255" y="118872"/>
                </a:lnTo>
                <a:lnTo>
                  <a:pt x="144779" y="117348"/>
                </a:lnTo>
                <a:lnTo>
                  <a:pt x="137159" y="114300"/>
                </a:lnTo>
                <a:lnTo>
                  <a:pt x="126491" y="111251"/>
                </a:lnTo>
                <a:lnTo>
                  <a:pt x="124967" y="111251"/>
                </a:lnTo>
                <a:lnTo>
                  <a:pt x="106679" y="103632"/>
                </a:lnTo>
                <a:lnTo>
                  <a:pt x="96012" y="99060"/>
                </a:lnTo>
                <a:lnTo>
                  <a:pt x="106679" y="105156"/>
                </a:lnTo>
                <a:close/>
              </a:path>
              <a:path extrusionOk="0" h="118872" w="144779">
                <a:moveTo>
                  <a:pt x="126491" y="112775"/>
                </a:moveTo>
                <a:lnTo>
                  <a:pt x="123443" y="111251"/>
                </a:lnTo>
                <a:lnTo>
                  <a:pt x="123443" y="112775"/>
                </a:lnTo>
                <a:lnTo>
                  <a:pt x="126491" y="112775"/>
                </a:lnTo>
                <a:close/>
              </a:path>
              <a:path extrusionOk="0" h="118872" w="144779">
                <a:moveTo>
                  <a:pt x="10667" y="30480"/>
                </a:moveTo>
                <a:lnTo>
                  <a:pt x="6095" y="18287"/>
                </a:lnTo>
                <a:lnTo>
                  <a:pt x="3047" y="9144"/>
                </a:lnTo>
                <a:lnTo>
                  <a:pt x="1523" y="0"/>
                </a:lnTo>
                <a:lnTo>
                  <a:pt x="0" y="0"/>
                </a:lnTo>
                <a:lnTo>
                  <a:pt x="1523" y="9144"/>
                </a:lnTo>
                <a:lnTo>
                  <a:pt x="4571" y="18287"/>
                </a:lnTo>
                <a:lnTo>
                  <a:pt x="10667" y="3048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2" name="Google Shape;1762;p55"/>
          <p:cNvSpPr/>
          <p:nvPr/>
        </p:nvSpPr>
        <p:spPr>
          <a:xfrm>
            <a:off x="5311139" y="2449067"/>
            <a:ext cx="73151" cy="28956"/>
          </a:xfrm>
          <a:custGeom>
            <a:rect b="b" l="l" r="r" t="t"/>
            <a:pathLst>
              <a:path extrusionOk="0" h="28956" w="73151">
                <a:moveTo>
                  <a:pt x="71627" y="0"/>
                </a:moveTo>
                <a:lnTo>
                  <a:pt x="0" y="27432"/>
                </a:lnTo>
                <a:lnTo>
                  <a:pt x="1524" y="28956"/>
                </a:lnTo>
                <a:lnTo>
                  <a:pt x="73151" y="1524"/>
                </a:lnTo>
                <a:lnTo>
                  <a:pt x="7162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3" name="Google Shape;1763;p55"/>
          <p:cNvSpPr/>
          <p:nvPr/>
        </p:nvSpPr>
        <p:spPr>
          <a:xfrm>
            <a:off x="5146547" y="2330957"/>
            <a:ext cx="92963" cy="0"/>
          </a:xfrm>
          <a:custGeom>
            <a:rect b="b" l="l" r="r" t="t"/>
            <a:pathLst>
              <a:path extrusionOk="0" h="120000" w="92963">
                <a:moveTo>
                  <a:pt x="0" y="0"/>
                </a:moveTo>
                <a:lnTo>
                  <a:pt x="92963"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4" name="Google Shape;1764;p55"/>
          <p:cNvSpPr/>
          <p:nvPr/>
        </p:nvSpPr>
        <p:spPr>
          <a:xfrm>
            <a:off x="5058155" y="2331719"/>
            <a:ext cx="187451" cy="172212"/>
          </a:xfrm>
          <a:custGeom>
            <a:rect b="b" l="l" r="r" t="t"/>
            <a:pathLst>
              <a:path extrusionOk="0" h="172212" w="187451">
                <a:moveTo>
                  <a:pt x="134112" y="147828"/>
                </a:moveTo>
                <a:lnTo>
                  <a:pt x="141732" y="152400"/>
                </a:lnTo>
                <a:lnTo>
                  <a:pt x="150875" y="156972"/>
                </a:lnTo>
                <a:lnTo>
                  <a:pt x="169163" y="164592"/>
                </a:lnTo>
                <a:lnTo>
                  <a:pt x="172212" y="166116"/>
                </a:lnTo>
                <a:lnTo>
                  <a:pt x="179832" y="169163"/>
                </a:lnTo>
                <a:lnTo>
                  <a:pt x="187451" y="172212"/>
                </a:lnTo>
                <a:lnTo>
                  <a:pt x="187451" y="170687"/>
                </a:lnTo>
                <a:lnTo>
                  <a:pt x="179832" y="167640"/>
                </a:lnTo>
                <a:lnTo>
                  <a:pt x="173736" y="164592"/>
                </a:lnTo>
                <a:lnTo>
                  <a:pt x="170687" y="163068"/>
                </a:lnTo>
                <a:lnTo>
                  <a:pt x="152400" y="155448"/>
                </a:lnTo>
                <a:lnTo>
                  <a:pt x="143256" y="150875"/>
                </a:lnTo>
                <a:lnTo>
                  <a:pt x="134112" y="147828"/>
                </a:lnTo>
                <a:close/>
              </a:path>
              <a:path extrusionOk="0" h="172212" w="187451">
                <a:moveTo>
                  <a:pt x="134112" y="147828"/>
                </a:moveTo>
                <a:lnTo>
                  <a:pt x="117348" y="138684"/>
                </a:lnTo>
                <a:lnTo>
                  <a:pt x="109727" y="134112"/>
                </a:lnTo>
                <a:lnTo>
                  <a:pt x="103632" y="131063"/>
                </a:lnTo>
                <a:lnTo>
                  <a:pt x="88391" y="121920"/>
                </a:lnTo>
                <a:lnTo>
                  <a:pt x="76200" y="112775"/>
                </a:lnTo>
                <a:lnTo>
                  <a:pt x="64008" y="103632"/>
                </a:lnTo>
                <a:lnTo>
                  <a:pt x="53339" y="96012"/>
                </a:lnTo>
                <a:lnTo>
                  <a:pt x="42672" y="85344"/>
                </a:lnTo>
                <a:lnTo>
                  <a:pt x="38100" y="80772"/>
                </a:lnTo>
                <a:lnTo>
                  <a:pt x="35051" y="76200"/>
                </a:lnTo>
                <a:lnTo>
                  <a:pt x="25908" y="67056"/>
                </a:lnTo>
                <a:lnTo>
                  <a:pt x="19812" y="57912"/>
                </a:lnTo>
                <a:lnTo>
                  <a:pt x="15239" y="47244"/>
                </a:lnTo>
                <a:lnTo>
                  <a:pt x="10668" y="38100"/>
                </a:lnTo>
                <a:lnTo>
                  <a:pt x="6096" y="28956"/>
                </a:lnTo>
                <a:lnTo>
                  <a:pt x="4572" y="18287"/>
                </a:lnTo>
                <a:lnTo>
                  <a:pt x="3048" y="9144"/>
                </a:lnTo>
                <a:lnTo>
                  <a:pt x="1524" y="0"/>
                </a:lnTo>
                <a:lnTo>
                  <a:pt x="0" y="0"/>
                </a:lnTo>
                <a:lnTo>
                  <a:pt x="1524" y="9144"/>
                </a:lnTo>
                <a:lnTo>
                  <a:pt x="3048" y="18287"/>
                </a:lnTo>
                <a:lnTo>
                  <a:pt x="4572" y="28956"/>
                </a:lnTo>
                <a:lnTo>
                  <a:pt x="9144" y="38100"/>
                </a:lnTo>
                <a:lnTo>
                  <a:pt x="13715" y="48768"/>
                </a:lnTo>
                <a:lnTo>
                  <a:pt x="18287" y="57912"/>
                </a:lnTo>
                <a:lnTo>
                  <a:pt x="24384" y="68580"/>
                </a:lnTo>
                <a:lnTo>
                  <a:pt x="33527" y="77724"/>
                </a:lnTo>
                <a:lnTo>
                  <a:pt x="36575" y="82296"/>
                </a:lnTo>
                <a:lnTo>
                  <a:pt x="41148" y="86868"/>
                </a:lnTo>
                <a:lnTo>
                  <a:pt x="51815" y="96012"/>
                </a:lnTo>
                <a:lnTo>
                  <a:pt x="62484" y="105156"/>
                </a:lnTo>
                <a:lnTo>
                  <a:pt x="74675" y="114300"/>
                </a:lnTo>
                <a:lnTo>
                  <a:pt x="88391" y="123444"/>
                </a:lnTo>
                <a:lnTo>
                  <a:pt x="102108" y="132587"/>
                </a:lnTo>
                <a:lnTo>
                  <a:pt x="109727" y="135636"/>
                </a:lnTo>
                <a:lnTo>
                  <a:pt x="117348" y="140208"/>
                </a:lnTo>
                <a:lnTo>
                  <a:pt x="134112" y="14782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5" name="Google Shape;1765;p55"/>
          <p:cNvSpPr/>
          <p:nvPr/>
        </p:nvSpPr>
        <p:spPr>
          <a:xfrm>
            <a:off x="5175503" y="2502407"/>
            <a:ext cx="70103" cy="27432"/>
          </a:xfrm>
          <a:custGeom>
            <a:rect b="b" l="l" r="r" t="t"/>
            <a:pathLst>
              <a:path extrusionOk="0" h="27432" w="70103">
                <a:moveTo>
                  <a:pt x="70103" y="0"/>
                </a:moveTo>
                <a:lnTo>
                  <a:pt x="0" y="25908"/>
                </a:lnTo>
                <a:lnTo>
                  <a:pt x="0" y="27432"/>
                </a:lnTo>
                <a:lnTo>
                  <a:pt x="70103" y="1524"/>
                </a:lnTo>
                <a:lnTo>
                  <a:pt x="7010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6" name="Google Shape;1766;p55"/>
          <p:cNvSpPr/>
          <p:nvPr/>
        </p:nvSpPr>
        <p:spPr>
          <a:xfrm>
            <a:off x="4965191" y="2331719"/>
            <a:ext cx="210312" cy="198120"/>
          </a:xfrm>
          <a:custGeom>
            <a:rect b="b" l="l" r="r" t="t"/>
            <a:pathLst>
              <a:path extrusionOk="0" h="198120" w="210312">
                <a:moveTo>
                  <a:pt x="4572" y="30480"/>
                </a:moveTo>
                <a:lnTo>
                  <a:pt x="3048" y="18287"/>
                </a:lnTo>
                <a:lnTo>
                  <a:pt x="1524" y="9144"/>
                </a:lnTo>
                <a:lnTo>
                  <a:pt x="1524" y="0"/>
                </a:lnTo>
                <a:lnTo>
                  <a:pt x="0" y="0"/>
                </a:lnTo>
                <a:lnTo>
                  <a:pt x="0" y="9144"/>
                </a:lnTo>
                <a:lnTo>
                  <a:pt x="1524" y="18287"/>
                </a:lnTo>
                <a:lnTo>
                  <a:pt x="3048" y="30480"/>
                </a:lnTo>
                <a:lnTo>
                  <a:pt x="6096" y="42672"/>
                </a:lnTo>
                <a:lnTo>
                  <a:pt x="9143" y="48768"/>
                </a:lnTo>
                <a:lnTo>
                  <a:pt x="12191" y="54863"/>
                </a:lnTo>
                <a:lnTo>
                  <a:pt x="18287" y="67056"/>
                </a:lnTo>
                <a:lnTo>
                  <a:pt x="21336" y="71628"/>
                </a:lnTo>
                <a:lnTo>
                  <a:pt x="25908" y="77724"/>
                </a:lnTo>
                <a:lnTo>
                  <a:pt x="22860" y="71628"/>
                </a:lnTo>
                <a:lnTo>
                  <a:pt x="19812" y="65532"/>
                </a:lnTo>
                <a:lnTo>
                  <a:pt x="13715" y="53340"/>
                </a:lnTo>
                <a:lnTo>
                  <a:pt x="10667" y="47244"/>
                </a:lnTo>
                <a:lnTo>
                  <a:pt x="7620" y="42672"/>
                </a:lnTo>
                <a:lnTo>
                  <a:pt x="4572" y="30480"/>
                </a:lnTo>
                <a:close/>
              </a:path>
              <a:path extrusionOk="0" h="198120" w="210312">
                <a:moveTo>
                  <a:pt x="25908" y="77724"/>
                </a:moveTo>
                <a:lnTo>
                  <a:pt x="33527" y="89916"/>
                </a:lnTo>
                <a:lnTo>
                  <a:pt x="44196" y="100584"/>
                </a:lnTo>
                <a:lnTo>
                  <a:pt x="48767" y="106680"/>
                </a:lnTo>
                <a:lnTo>
                  <a:pt x="56387" y="111251"/>
                </a:lnTo>
                <a:lnTo>
                  <a:pt x="68579" y="121920"/>
                </a:lnTo>
                <a:lnTo>
                  <a:pt x="82296" y="132587"/>
                </a:lnTo>
                <a:lnTo>
                  <a:pt x="89915" y="137160"/>
                </a:lnTo>
                <a:lnTo>
                  <a:pt x="97536" y="143256"/>
                </a:lnTo>
                <a:lnTo>
                  <a:pt x="114300" y="153924"/>
                </a:lnTo>
                <a:lnTo>
                  <a:pt x="123443" y="158496"/>
                </a:lnTo>
                <a:lnTo>
                  <a:pt x="132587" y="163068"/>
                </a:lnTo>
                <a:lnTo>
                  <a:pt x="152400" y="173736"/>
                </a:lnTo>
                <a:lnTo>
                  <a:pt x="172212" y="182880"/>
                </a:lnTo>
                <a:lnTo>
                  <a:pt x="182879" y="187451"/>
                </a:lnTo>
                <a:lnTo>
                  <a:pt x="195072" y="192024"/>
                </a:lnTo>
                <a:lnTo>
                  <a:pt x="196596" y="193548"/>
                </a:lnTo>
                <a:lnTo>
                  <a:pt x="202691" y="195072"/>
                </a:lnTo>
                <a:lnTo>
                  <a:pt x="210312" y="198120"/>
                </a:lnTo>
                <a:lnTo>
                  <a:pt x="210312" y="196596"/>
                </a:lnTo>
                <a:lnTo>
                  <a:pt x="202691" y="193548"/>
                </a:lnTo>
                <a:lnTo>
                  <a:pt x="196596" y="192024"/>
                </a:lnTo>
                <a:lnTo>
                  <a:pt x="195072" y="190500"/>
                </a:lnTo>
                <a:lnTo>
                  <a:pt x="182879" y="185928"/>
                </a:lnTo>
                <a:lnTo>
                  <a:pt x="172212" y="181356"/>
                </a:lnTo>
                <a:lnTo>
                  <a:pt x="152400" y="172212"/>
                </a:lnTo>
                <a:lnTo>
                  <a:pt x="132587" y="161544"/>
                </a:lnTo>
                <a:lnTo>
                  <a:pt x="123443" y="156972"/>
                </a:lnTo>
                <a:lnTo>
                  <a:pt x="115824" y="152400"/>
                </a:lnTo>
                <a:lnTo>
                  <a:pt x="99060" y="141732"/>
                </a:lnTo>
                <a:lnTo>
                  <a:pt x="91439" y="137160"/>
                </a:lnTo>
                <a:lnTo>
                  <a:pt x="83820" y="131063"/>
                </a:lnTo>
                <a:lnTo>
                  <a:pt x="70103" y="120396"/>
                </a:lnTo>
                <a:lnTo>
                  <a:pt x="57912" y="109728"/>
                </a:lnTo>
                <a:lnTo>
                  <a:pt x="50291" y="105156"/>
                </a:lnTo>
                <a:lnTo>
                  <a:pt x="45720" y="99060"/>
                </a:lnTo>
                <a:lnTo>
                  <a:pt x="35051" y="88392"/>
                </a:lnTo>
                <a:lnTo>
                  <a:pt x="25908" y="777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7" name="Google Shape;1767;p55"/>
          <p:cNvSpPr/>
          <p:nvPr/>
        </p:nvSpPr>
        <p:spPr>
          <a:xfrm>
            <a:off x="5245607" y="2476499"/>
            <a:ext cx="67056" cy="27431"/>
          </a:xfrm>
          <a:custGeom>
            <a:rect b="b" l="l" r="r" t="t"/>
            <a:pathLst>
              <a:path extrusionOk="0" h="27431" w="67056">
                <a:moveTo>
                  <a:pt x="65532" y="0"/>
                </a:moveTo>
                <a:lnTo>
                  <a:pt x="0" y="25907"/>
                </a:lnTo>
                <a:lnTo>
                  <a:pt x="0" y="27431"/>
                </a:lnTo>
                <a:lnTo>
                  <a:pt x="67056" y="1524"/>
                </a:lnTo>
                <a:lnTo>
                  <a:pt x="6553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8" name="Google Shape;1768;p55"/>
          <p:cNvSpPr/>
          <p:nvPr/>
        </p:nvSpPr>
        <p:spPr>
          <a:xfrm>
            <a:off x="5241035" y="2330957"/>
            <a:ext cx="89915" cy="0"/>
          </a:xfrm>
          <a:custGeom>
            <a:rect b="b" l="l" r="r" t="t"/>
            <a:pathLst>
              <a:path extrusionOk="0" h="120000" w="89915">
                <a:moveTo>
                  <a:pt x="0" y="0"/>
                </a:moveTo>
                <a:lnTo>
                  <a:pt x="89915"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9" name="Google Shape;1769;p55"/>
          <p:cNvSpPr/>
          <p:nvPr/>
        </p:nvSpPr>
        <p:spPr>
          <a:xfrm>
            <a:off x="5245607" y="2502407"/>
            <a:ext cx="445007" cy="71627"/>
          </a:xfrm>
          <a:custGeom>
            <a:rect b="b" l="l" r="r" t="t"/>
            <a:pathLst>
              <a:path extrusionOk="0" h="71627" w="445007">
                <a:moveTo>
                  <a:pt x="0" y="0"/>
                </a:moveTo>
                <a:lnTo>
                  <a:pt x="0" y="1524"/>
                </a:lnTo>
                <a:lnTo>
                  <a:pt x="21336" y="9144"/>
                </a:lnTo>
                <a:lnTo>
                  <a:pt x="45720" y="16763"/>
                </a:lnTo>
                <a:lnTo>
                  <a:pt x="68580" y="24384"/>
                </a:lnTo>
                <a:lnTo>
                  <a:pt x="94487" y="32004"/>
                </a:lnTo>
                <a:lnTo>
                  <a:pt x="118872" y="38100"/>
                </a:lnTo>
                <a:lnTo>
                  <a:pt x="144780" y="42672"/>
                </a:lnTo>
                <a:lnTo>
                  <a:pt x="172211" y="48768"/>
                </a:lnTo>
                <a:lnTo>
                  <a:pt x="199643" y="53340"/>
                </a:lnTo>
                <a:lnTo>
                  <a:pt x="227075" y="56387"/>
                </a:lnTo>
                <a:lnTo>
                  <a:pt x="256031" y="60959"/>
                </a:lnTo>
                <a:lnTo>
                  <a:pt x="284987" y="64007"/>
                </a:lnTo>
                <a:lnTo>
                  <a:pt x="315467" y="67055"/>
                </a:lnTo>
                <a:lnTo>
                  <a:pt x="345947" y="68579"/>
                </a:lnTo>
                <a:lnTo>
                  <a:pt x="376427" y="70103"/>
                </a:lnTo>
                <a:lnTo>
                  <a:pt x="408431" y="70103"/>
                </a:lnTo>
                <a:lnTo>
                  <a:pt x="441959" y="71627"/>
                </a:lnTo>
                <a:lnTo>
                  <a:pt x="445007" y="71627"/>
                </a:lnTo>
                <a:lnTo>
                  <a:pt x="445007" y="70103"/>
                </a:lnTo>
                <a:lnTo>
                  <a:pt x="441959" y="70103"/>
                </a:lnTo>
                <a:lnTo>
                  <a:pt x="408431" y="68579"/>
                </a:lnTo>
                <a:lnTo>
                  <a:pt x="376427" y="68579"/>
                </a:lnTo>
                <a:lnTo>
                  <a:pt x="345947" y="67055"/>
                </a:lnTo>
                <a:lnTo>
                  <a:pt x="315467" y="65531"/>
                </a:lnTo>
                <a:lnTo>
                  <a:pt x="284987" y="62483"/>
                </a:lnTo>
                <a:lnTo>
                  <a:pt x="256031" y="59435"/>
                </a:lnTo>
                <a:lnTo>
                  <a:pt x="227075" y="54863"/>
                </a:lnTo>
                <a:lnTo>
                  <a:pt x="199643" y="51816"/>
                </a:lnTo>
                <a:lnTo>
                  <a:pt x="172211" y="47244"/>
                </a:lnTo>
                <a:lnTo>
                  <a:pt x="146304" y="41148"/>
                </a:lnTo>
                <a:lnTo>
                  <a:pt x="118872" y="36575"/>
                </a:lnTo>
                <a:lnTo>
                  <a:pt x="94487" y="30480"/>
                </a:lnTo>
                <a:lnTo>
                  <a:pt x="70104" y="22860"/>
                </a:lnTo>
                <a:lnTo>
                  <a:pt x="45720" y="15240"/>
                </a:lnTo>
                <a:lnTo>
                  <a:pt x="22860" y="762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0" name="Google Shape;1770;p55"/>
          <p:cNvSpPr/>
          <p:nvPr/>
        </p:nvSpPr>
        <p:spPr>
          <a:xfrm>
            <a:off x="5311139" y="2476499"/>
            <a:ext cx="379475" cy="59436"/>
          </a:xfrm>
          <a:custGeom>
            <a:rect b="b" l="l" r="r" t="t"/>
            <a:pathLst>
              <a:path extrusionOk="0" h="59436" w="379475">
                <a:moveTo>
                  <a:pt x="1524" y="0"/>
                </a:moveTo>
                <a:lnTo>
                  <a:pt x="0" y="1524"/>
                </a:lnTo>
                <a:lnTo>
                  <a:pt x="19812" y="7619"/>
                </a:lnTo>
                <a:lnTo>
                  <a:pt x="39624" y="15239"/>
                </a:lnTo>
                <a:lnTo>
                  <a:pt x="60960" y="21336"/>
                </a:lnTo>
                <a:lnTo>
                  <a:pt x="82295" y="27431"/>
                </a:lnTo>
                <a:lnTo>
                  <a:pt x="103631" y="32003"/>
                </a:lnTo>
                <a:lnTo>
                  <a:pt x="124967" y="36575"/>
                </a:lnTo>
                <a:lnTo>
                  <a:pt x="147827" y="41148"/>
                </a:lnTo>
                <a:lnTo>
                  <a:pt x="172211" y="45719"/>
                </a:lnTo>
                <a:lnTo>
                  <a:pt x="195071" y="48767"/>
                </a:lnTo>
                <a:lnTo>
                  <a:pt x="219455" y="51815"/>
                </a:lnTo>
                <a:lnTo>
                  <a:pt x="243839" y="53339"/>
                </a:lnTo>
                <a:lnTo>
                  <a:pt x="269747" y="56387"/>
                </a:lnTo>
                <a:lnTo>
                  <a:pt x="295655" y="57912"/>
                </a:lnTo>
                <a:lnTo>
                  <a:pt x="321563" y="59436"/>
                </a:lnTo>
                <a:lnTo>
                  <a:pt x="379475" y="59436"/>
                </a:lnTo>
                <a:lnTo>
                  <a:pt x="379475" y="57912"/>
                </a:lnTo>
                <a:lnTo>
                  <a:pt x="321563" y="57912"/>
                </a:lnTo>
                <a:lnTo>
                  <a:pt x="295655" y="56387"/>
                </a:lnTo>
                <a:lnTo>
                  <a:pt x="269747" y="54863"/>
                </a:lnTo>
                <a:lnTo>
                  <a:pt x="243839" y="51815"/>
                </a:lnTo>
                <a:lnTo>
                  <a:pt x="219455" y="50291"/>
                </a:lnTo>
                <a:lnTo>
                  <a:pt x="195071" y="47243"/>
                </a:lnTo>
                <a:lnTo>
                  <a:pt x="172211" y="44195"/>
                </a:lnTo>
                <a:lnTo>
                  <a:pt x="147827" y="39624"/>
                </a:lnTo>
                <a:lnTo>
                  <a:pt x="124967" y="35051"/>
                </a:lnTo>
                <a:lnTo>
                  <a:pt x="103631" y="30479"/>
                </a:lnTo>
                <a:lnTo>
                  <a:pt x="82295" y="25907"/>
                </a:lnTo>
                <a:lnTo>
                  <a:pt x="60960" y="19812"/>
                </a:lnTo>
                <a:lnTo>
                  <a:pt x="41148" y="13715"/>
                </a:lnTo>
                <a:lnTo>
                  <a:pt x="19812" y="6095"/>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1" name="Google Shape;1771;p55"/>
          <p:cNvSpPr/>
          <p:nvPr/>
        </p:nvSpPr>
        <p:spPr>
          <a:xfrm>
            <a:off x="5689091" y="2330195"/>
            <a:ext cx="3048" cy="1524"/>
          </a:xfrm>
          <a:custGeom>
            <a:rect b="b" l="l" r="r" t="t"/>
            <a:pathLst>
              <a:path extrusionOk="0" h="1524" w="3048">
                <a:moveTo>
                  <a:pt x="1524" y="1524"/>
                </a:moveTo>
                <a:lnTo>
                  <a:pt x="0" y="1524"/>
                </a:lnTo>
                <a:lnTo>
                  <a:pt x="1524" y="0"/>
                </a:lnTo>
                <a:lnTo>
                  <a:pt x="1524" y="1524"/>
                </a:lnTo>
                <a:lnTo>
                  <a:pt x="0" y="1524"/>
                </a:lnTo>
                <a:lnTo>
                  <a:pt x="0" y="0"/>
                </a:lnTo>
                <a:lnTo>
                  <a:pt x="1524" y="0"/>
                </a:lnTo>
                <a:lnTo>
                  <a:pt x="3048" y="1524"/>
                </a:lnTo>
                <a:lnTo>
                  <a:pt x="1524" y="1524"/>
                </a:lnTo>
                <a:close/>
              </a:path>
            </a:pathLst>
          </a:custGeom>
          <a:solidFill>
            <a:srgbClr val="6969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2" name="Google Shape;1772;p55"/>
          <p:cNvSpPr/>
          <p:nvPr/>
        </p:nvSpPr>
        <p:spPr>
          <a:xfrm>
            <a:off x="5690615" y="2331719"/>
            <a:ext cx="1524" cy="0"/>
          </a:xfrm>
          <a:custGeom>
            <a:rect b="b" l="l" r="r" t="t"/>
            <a:pathLst>
              <a:path extrusionOk="0" h="120000" w="1524">
                <a:moveTo>
                  <a:pt x="0" y="0"/>
                </a:moveTo>
                <a:lnTo>
                  <a:pt x="1524" y="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3" name="Google Shape;1773;p55"/>
          <p:cNvSpPr/>
          <p:nvPr/>
        </p:nvSpPr>
        <p:spPr>
          <a:xfrm>
            <a:off x="5690615" y="2330957"/>
            <a:ext cx="1524" cy="0"/>
          </a:xfrm>
          <a:custGeom>
            <a:rect b="b" l="l" r="r" t="t"/>
            <a:pathLst>
              <a:path extrusionOk="0" h="120000" w="1524">
                <a:moveTo>
                  <a:pt x="0" y="0"/>
                </a:moveTo>
                <a:lnTo>
                  <a:pt x="1524" y="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4" name="Google Shape;1774;p55"/>
          <p:cNvSpPr/>
          <p:nvPr/>
        </p:nvSpPr>
        <p:spPr>
          <a:xfrm>
            <a:off x="5582411" y="2119884"/>
            <a:ext cx="170687" cy="219455"/>
          </a:xfrm>
          <a:prstGeom prst="rect">
            <a:avLst/>
          </a:prstGeom>
          <a:blipFill rotWithShape="1">
            <a:blip r:embed="rId6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5" name="Google Shape;1775;p55"/>
          <p:cNvSpPr/>
          <p:nvPr/>
        </p:nvSpPr>
        <p:spPr>
          <a:xfrm>
            <a:off x="5702807" y="2121407"/>
            <a:ext cx="21336" cy="39624"/>
          </a:xfrm>
          <a:custGeom>
            <a:rect b="b" l="l" r="r" t="t"/>
            <a:pathLst>
              <a:path extrusionOk="0" h="39624" w="21336">
                <a:moveTo>
                  <a:pt x="0" y="18287"/>
                </a:moveTo>
                <a:lnTo>
                  <a:pt x="0" y="22860"/>
                </a:lnTo>
                <a:lnTo>
                  <a:pt x="1524" y="27432"/>
                </a:lnTo>
                <a:lnTo>
                  <a:pt x="4572" y="32004"/>
                </a:lnTo>
                <a:lnTo>
                  <a:pt x="7620" y="38100"/>
                </a:lnTo>
                <a:lnTo>
                  <a:pt x="9144" y="39624"/>
                </a:lnTo>
                <a:lnTo>
                  <a:pt x="12192" y="27432"/>
                </a:lnTo>
                <a:lnTo>
                  <a:pt x="12192" y="21336"/>
                </a:lnTo>
                <a:lnTo>
                  <a:pt x="13715" y="16763"/>
                </a:lnTo>
                <a:lnTo>
                  <a:pt x="15239" y="12192"/>
                </a:lnTo>
                <a:lnTo>
                  <a:pt x="18287" y="7620"/>
                </a:lnTo>
                <a:lnTo>
                  <a:pt x="21336" y="0"/>
                </a:lnTo>
                <a:lnTo>
                  <a:pt x="6096" y="0"/>
                </a:lnTo>
                <a:lnTo>
                  <a:pt x="3048" y="4572"/>
                </a:lnTo>
                <a:lnTo>
                  <a:pt x="1524" y="9144"/>
                </a:lnTo>
                <a:lnTo>
                  <a:pt x="0" y="13716"/>
                </a:lnTo>
                <a:lnTo>
                  <a:pt x="0" y="18287"/>
                </a:lnTo>
                <a:close/>
              </a:path>
            </a:pathLst>
          </a:custGeom>
          <a:solidFill>
            <a:srgbClr val="AEAE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6" name="Google Shape;1776;p55"/>
          <p:cNvSpPr/>
          <p:nvPr/>
        </p:nvSpPr>
        <p:spPr>
          <a:xfrm>
            <a:off x="5707379" y="2119883"/>
            <a:ext cx="39624" cy="216407"/>
          </a:xfrm>
          <a:prstGeom prst="rect">
            <a:avLst/>
          </a:prstGeom>
          <a:blipFill rotWithShape="1">
            <a:blip r:embed="rId7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7" name="Google Shape;1777;p55"/>
          <p:cNvSpPr/>
          <p:nvPr/>
        </p:nvSpPr>
        <p:spPr>
          <a:xfrm>
            <a:off x="5752337" y="2121407"/>
            <a:ext cx="0" cy="190500"/>
          </a:xfrm>
          <a:custGeom>
            <a:rect b="b" l="l" r="r" t="t"/>
            <a:pathLst>
              <a:path extrusionOk="0" h="190500" w="120000">
                <a:moveTo>
                  <a:pt x="0" y="0"/>
                </a:moveTo>
                <a:lnTo>
                  <a:pt x="0" y="19050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8" name="Google Shape;1778;p55"/>
          <p:cNvSpPr/>
          <p:nvPr/>
        </p:nvSpPr>
        <p:spPr>
          <a:xfrm>
            <a:off x="5583173" y="2121407"/>
            <a:ext cx="0" cy="190500"/>
          </a:xfrm>
          <a:custGeom>
            <a:rect b="b" l="l" r="r" t="t"/>
            <a:pathLst>
              <a:path extrusionOk="0" h="190500" w="120000">
                <a:moveTo>
                  <a:pt x="0" y="0"/>
                </a:moveTo>
                <a:lnTo>
                  <a:pt x="0" y="19050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9" name="Google Shape;1779;p55"/>
          <p:cNvSpPr/>
          <p:nvPr/>
        </p:nvSpPr>
        <p:spPr>
          <a:xfrm>
            <a:off x="5593079" y="2054351"/>
            <a:ext cx="147827" cy="59436"/>
          </a:xfrm>
          <a:custGeom>
            <a:rect b="b" l="l" r="r" t="t"/>
            <a:pathLst>
              <a:path extrusionOk="0" h="59436" w="147827">
                <a:moveTo>
                  <a:pt x="0" y="28955"/>
                </a:moveTo>
                <a:lnTo>
                  <a:pt x="0" y="32003"/>
                </a:lnTo>
                <a:lnTo>
                  <a:pt x="1524" y="35051"/>
                </a:lnTo>
                <a:lnTo>
                  <a:pt x="3048" y="38100"/>
                </a:lnTo>
                <a:lnTo>
                  <a:pt x="4572" y="41148"/>
                </a:lnTo>
                <a:lnTo>
                  <a:pt x="7620" y="42672"/>
                </a:lnTo>
                <a:lnTo>
                  <a:pt x="12191" y="45719"/>
                </a:lnTo>
                <a:lnTo>
                  <a:pt x="16763" y="47243"/>
                </a:lnTo>
                <a:lnTo>
                  <a:pt x="21336" y="50291"/>
                </a:lnTo>
                <a:lnTo>
                  <a:pt x="25908" y="51815"/>
                </a:lnTo>
                <a:lnTo>
                  <a:pt x="32003" y="54863"/>
                </a:lnTo>
                <a:lnTo>
                  <a:pt x="38100" y="56387"/>
                </a:lnTo>
                <a:lnTo>
                  <a:pt x="45720" y="57912"/>
                </a:lnTo>
                <a:lnTo>
                  <a:pt x="51815" y="57912"/>
                </a:lnTo>
                <a:lnTo>
                  <a:pt x="59436" y="59436"/>
                </a:lnTo>
                <a:lnTo>
                  <a:pt x="88391" y="59436"/>
                </a:lnTo>
                <a:lnTo>
                  <a:pt x="91439" y="57912"/>
                </a:lnTo>
                <a:lnTo>
                  <a:pt x="102108" y="57912"/>
                </a:lnTo>
                <a:lnTo>
                  <a:pt x="108203" y="56387"/>
                </a:lnTo>
                <a:lnTo>
                  <a:pt x="114300" y="54863"/>
                </a:lnTo>
                <a:lnTo>
                  <a:pt x="120396" y="51815"/>
                </a:lnTo>
                <a:lnTo>
                  <a:pt x="124967" y="50291"/>
                </a:lnTo>
                <a:lnTo>
                  <a:pt x="131063" y="47243"/>
                </a:lnTo>
                <a:lnTo>
                  <a:pt x="134112" y="45719"/>
                </a:lnTo>
                <a:lnTo>
                  <a:pt x="138684" y="42672"/>
                </a:lnTo>
                <a:lnTo>
                  <a:pt x="141732" y="41148"/>
                </a:lnTo>
                <a:lnTo>
                  <a:pt x="143255" y="38100"/>
                </a:lnTo>
                <a:lnTo>
                  <a:pt x="144779" y="35051"/>
                </a:lnTo>
                <a:lnTo>
                  <a:pt x="146303" y="35051"/>
                </a:lnTo>
                <a:lnTo>
                  <a:pt x="147827" y="32003"/>
                </a:lnTo>
                <a:lnTo>
                  <a:pt x="147827" y="25908"/>
                </a:lnTo>
                <a:lnTo>
                  <a:pt x="146303" y="22860"/>
                </a:lnTo>
                <a:lnTo>
                  <a:pt x="143255" y="19812"/>
                </a:lnTo>
                <a:lnTo>
                  <a:pt x="141732" y="18287"/>
                </a:lnTo>
                <a:lnTo>
                  <a:pt x="138684" y="15239"/>
                </a:lnTo>
                <a:lnTo>
                  <a:pt x="134112" y="12191"/>
                </a:lnTo>
                <a:lnTo>
                  <a:pt x="131063" y="10667"/>
                </a:lnTo>
                <a:lnTo>
                  <a:pt x="124967" y="9143"/>
                </a:lnTo>
                <a:lnTo>
                  <a:pt x="120396" y="6096"/>
                </a:lnTo>
                <a:lnTo>
                  <a:pt x="114300" y="4572"/>
                </a:lnTo>
                <a:lnTo>
                  <a:pt x="108203" y="3048"/>
                </a:lnTo>
                <a:lnTo>
                  <a:pt x="102108" y="1524"/>
                </a:lnTo>
                <a:lnTo>
                  <a:pt x="94487" y="0"/>
                </a:lnTo>
                <a:lnTo>
                  <a:pt x="51815" y="0"/>
                </a:lnTo>
                <a:lnTo>
                  <a:pt x="45720" y="1524"/>
                </a:lnTo>
                <a:lnTo>
                  <a:pt x="38100" y="3048"/>
                </a:lnTo>
                <a:lnTo>
                  <a:pt x="32003" y="4572"/>
                </a:lnTo>
                <a:lnTo>
                  <a:pt x="25908" y="6096"/>
                </a:lnTo>
                <a:lnTo>
                  <a:pt x="21336" y="9143"/>
                </a:lnTo>
                <a:lnTo>
                  <a:pt x="16763" y="10667"/>
                </a:lnTo>
                <a:lnTo>
                  <a:pt x="12191" y="12191"/>
                </a:lnTo>
                <a:lnTo>
                  <a:pt x="4572" y="18287"/>
                </a:lnTo>
                <a:lnTo>
                  <a:pt x="3048" y="19812"/>
                </a:lnTo>
                <a:lnTo>
                  <a:pt x="1524" y="22860"/>
                </a:lnTo>
                <a:lnTo>
                  <a:pt x="0" y="28955"/>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0" name="Google Shape;1780;p55"/>
          <p:cNvSpPr/>
          <p:nvPr/>
        </p:nvSpPr>
        <p:spPr>
          <a:xfrm>
            <a:off x="5701283" y="2055875"/>
            <a:ext cx="1524" cy="0"/>
          </a:xfrm>
          <a:custGeom>
            <a:rect b="b" l="l" r="r" t="t"/>
            <a:pathLst>
              <a:path extrusionOk="0" h="120000" w="1524">
                <a:moveTo>
                  <a:pt x="0" y="0"/>
                </a:moveTo>
                <a:lnTo>
                  <a:pt x="1524" y="0"/>
                </a:lnTo>
              </a:path>
            </a:pathLst>
          </a:custGeom>
          <a:noFill/>
          <a:ln cap="flat" cmpd="sng" w="317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1" name="Google Shape;1781;p55"/>
          <p:cNvSpPr/>
          <p:nvPr/>
        </p:nvSpPr>
        <p:spPr>
          <a:xfrm>
            <a:off x="5529071" y="2040635"/>
            <a:ext cx="294132" cy="120396"/>
          </a:xfrm>
          <a:prstGeom prst="rect">
            <a:avLst/>
          </a:prstGeom>
          <a:blipFill rotWithShape="1">
            <a:blip r:embed="rId7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2" name="Google Shape;1782;p55"/>
          <p:cNvSpPr/>
          <p:nvPr/>
        </p:nvSpPr>
        <p:spPr>
          <a:xfrm>
            <a:off x="5536691" y="2104643"/>
            <a:ext cx="22860" cy="38100"/>
          </a:xfrm>
          <a:custGeom>
            <a:rect b="b" l="l" r="r" t="t"/>
            <a:pathLst>
              <a:path extrusionOk="0" h="38100" w="22860">
                <a:moveTo>
                  <a:pt x="6096" y="9144"/>
                </a:moveTo>
                <a:lnTo>
                  <a:pt x="3048" y="4572"/>
                </a:lnTo>
                <a:lnTo>
                  <a:pt x="3048" y="6096"/>
                </a:lnTo>
                <a:lnTo>
                  <a:pt x="1524" y="0"/>
                </a:lnTo>
                <a:lnTo>
                  <a:pt x="1524" y="1524"/>
                </a:lnTo>
                <a:lnTo>
                  <a:pt x="0" y="22860"/>
                </a:lnTo>
                <a:lnTo>
                  <a:pt x="6096" y="27432"/>
                </a:lnTo>
                <a:lnTo>
                  <a:pt x="13715" y="33527"/>
                </a:lnTo>
                <a:lnTo>
                  <a:pt x="22860" y="38100"/>
                </a:lnTo>
                <a:lnTo>
                  <a:pt x="21336" y="22860"/>
                </a:lnTo>
                <a:lnTo>
                  <a:pt x="15239" y="18287"/>
                </a:lnTo>
                <a:lnTo>
                  <a:pt x="9143" y="13716"/>
                </a:lnTo>
                <a:lnTo>
                  <a:pt x="4572" y="9144"/>
                </a:lnTo>
                <a:lnTo>
                  <a:pt x="6096" y="9144"/>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3" name="Google Shape;1783;p55"/>
          <p:cNvSpPr/>
          <p:nvPr/>
        </p:nvSpPr>
        <p:spPr>
          <a:xfrm>
            <a:off x="5524499" y="2036063"/>
            <a:ext cx="303275" cy="129539"/>
          </a:xfrm>
          <a:custGeom>
            <a:rect b="b" l="l" r="r" t="t"/>
            <a:pathLst>
              <a:path extrusionOk="0" h="129539" w="303275">
                <a:moveTo>
                  <a:pt x="6095" y="85343"/>
                </a:moveTo>
                <a:lnTo>
                  <a:pt x="7619" y="85343"/>
                </a:lnTo>
                <a:lnTo>
                  <a:pt x="12191" y="91439"/>
                </a:lnTo>
                <a:lnTo>
                  <a:pt x="13715" y="70103"/>
                </a:lnTo>
                <a:lnTo>
                  <a:pt x="13715" y="60960"/>
                </a:lnTo>
                <a:lnTo>
                  <a:pt x="15239" y="54863"/>
                </a:lnTo>
                <a:lnTo>
                  <a:pt x="13715" y="59436"/>
                </a:lnTo>
                <a:lnTo>
                  <a:pt x="15239" y="54863"/>
                </a:lnTo>
                <a:lnTo>
                  <a:pt x="15239" y="56387"/>
                </a:lnTo>
                <a:lnTo>
                  <a:pt x="18287" y="50291"/>
                </a:lnTo>
                <a:lnTo>
                  <a:pt x="16763" y="51815"/>
                </a:lnTo>
                <a:lnTo>
                  <a:pt x="21335" y="47243"/>
                </a:lnTo>
                <a:lnTo>
                  <a:pt x="27431" y="41148"/>
                </a:lnTo>
                <a:lnTo>
                  <a:pt x="25907" y="42672"/>
                </a:lnTo>
                <a:lnTo>
                  <a:pt x="33527" y="38100"/>
                </a:lnTo>
                <a:lnTo>
                  <a:pt x="41147" y="33527"/>
                </a:lnTo>
                <a:lnTo>
                  <a:pt x="51815" y="28955"/>
                </a:lnTo>
                <a:lnTo>
                  <a:pt x="60959" y="24384"/>
                </a:lnTo>
                <a:lnTo>
                  <a:pt x="73151" y="21336"/>
                </a:lnTo>
                <a:lnTo>
                  <a:pt x="83819" y="18287"/>
                </a:lnTo>
                <a:lnTo>
                  <a:pt x="96012" y="16763"/>
                </a:lnTo>
                <a:lnTo>
                  <a:pt x="109727" y="15239"/>
                </a:lnTo>
                <a:lnTo>
                  <a:pt x="123443" y="13715"/>
                </a:lnTo>
                <a:lnTo>
                  <a:pt x="137159" y="12191"/>
                </a:lnTo>
                <a:lnTo>
                  <a:pt x="166115" y="12191"/>
                </a:lnTo>
                <a:lnTo>
                  <a:pt x="179831" y="13715"/>
                </a:lnTo>
                <a:lnTo>
                  <a:pt x="193547" y="15239"/>
                </a:lnTo>
                <a:lnTo>
                  <a:pt x="199643" y="15239"/>
                </a:lnTo>
                <a:lnTo>
                  <a:pt x="205739" y="16763"/>
                </a:lnTo>
                <a:lnTo>
                  <a:pt x="217931" y="18287"/>
                </a:lnTo>
                <a:lnTo>
                  <a:pt x="230123" y="21336"/>
                </a:lnTo>
                <a:lnTo>
                  <a:pt x="240791" y="24384"/>
                </a:lnTo>
                <a:lnTo>
                  <a:pt x="251459" y="28955"/>
                </a:lnTo>
                <a:lnTo>
                  <a:pt x="260603" y="32003"/>
                </a:lnTo>
                <a:lnTo>
                  <a:pt x="269747" y="36575"/>
                </a:lnTo>
                <a:lnTo>
                  <a:pt x="275843" y="41148"/>
                </a:lnTo>
                <a:lnTo>
                  <a:pt x="281939" y="47243"/>
                </a:lnTo>
                <a:lnTo>
                  <a:pt x="281939" y="45719"/>
                </a:lnTo>
                <a:lnTo>
                  <a:pt x="284988" y="50291"/>
                </a:lnTo>
                <a:lnTo>
                  <a:pt x="289559" y="56387"/>
                </a:lnTo>
                <a:lnTo>
                  <a:pt x="288035" y="54863"/>
                </a:lnTo>
                <a:lnTo>
                  <a:pt x="291083" y="60960"/>
                </a:lnTo>
                <a:lnTo>
                  <a:pt x="289559" y="59436"/>
                </a:lnTo>
                <a:lnTo>
                  <a:pt x="291083" y="65531"/>
                </a:lnTo>
                <a:lnTo>
                  <a:pt x="291083" y="67055"/>
                </a:lnTo>
                <a:lnTo>
                  <a:pt x="289559" y="68579"/>
                </a:lnTo>
                <a:lnTo>
                  <a:pt x="289559" y="71627"/>
                </a:lnTo>
                <a:lnTo>
                  <a:pt x="288035" y="74675"/>
                </a:lnTo>
                <a:lnTo>
                  <a:pt x="289559" y="73151"/>
                </a:lnTo>
                <a:lnTo>
                  <a:pt x="286512" y="77724"/>
                </a:lnTo>
                <a:lnTo>
                  <a:pt x="281939" y="82296"/>
                </a:lnTo>
                <a:lnTo>
                  <a:pt x="275843" y="86867"/>
                </a:lnTo>
                <a:lnTo>
                  <a:pt x="269747" y="91439"/>
                </a:lnTo>
                <a:lnTo>
                  <a:pt x="262127" y="96012"/>
                </a:lnTo>
                <a:lnTo>
                  <a:pt x="251459" y="100584"/>
                </a:lnTo>
                <a:lnTo>
                  <a:pt x="242315" y="103631"/>
                </a:lnTo>
                <a:lnTo>
                  <a:pt x="237743" y="105155"/>
                </a:lnTo>
                <a:lnTo>
                  <a:pt x="234695" y="105155"/>
                </a:lnTo>
                <a:lnTo>
                  <a:pt x="230123" y="106679"/>
                </a:lnTo>
                <a:lnTo>
                  <a:pt x="217931" y="109727"/>
                </a:lnTo>
                <a:lnTo>
                  <a:pt x="211835" y="111251"/>
                </a:lnTo>
                <a:lnTo>
                  <a:pt x="205739" y="112775"/>
                </a:lnTo>
                <a:lnTo>
                  <a:pt x="199643" y="112775"/>
                </a:lnTo>
                <a:lnTo>
                  <a:pt x="193547" y="114300"/>
                </a:lnTo>
                <a:lnTo>
                  <a:pt x="179831" y="115824"/>
                </a:lnTo>
                <a:lnTo>
                  <a:pt x="166115" y="117348"/>
                </a:lnTo>
                <a:lnTo>
                  <a:pt x="137159" y="117348"/>
                </a:lnTo>
                <a:lnTo>
                  <a:pt x="123443" y="115824"/>
                </a:lnTo>
                <a:lnTo>
                  <a:pt x="109727" y="114300"/>
                </a:lnTo>
                <a:lnTo>
                  <a:pt x="97535" y="112775"/>
                </a:lnTo>
                <a:lnTo>
                  <a:pt x="83819" y="109727"/>
                </a:lnTo>
                <a:lnTo>
                  <a:pt x="73151" y="108203"/>
                </a:lnTo>
                <a:lnTo>
                  <a:pt x="60959" y="103631"/>
                </a:lnTo>
                <a:lnTo>
                  <a:pt x="51815" y="100584"/>
                </a:lnTo>
                <a:lnTo>
                  <a:pt x="41147" y="96012"/>
                </a:lnTo>
                <a:lnTo>
                  <a:pt x="33527" y="91439"/>
                </a:lnTo>
                <a:lnTo>
                  <a:pt x="35051" y="106679"/>
                </a:lnTo>
                <a:lnTo>
                  <a:pt x="45719" y="111251"/>
                </a:lnTo>
                <a:lnTo>
                  <a:pt x="57912" y="115824"/>
                </a:lnTo>
                <a:lnTo>
                  <a:pt x="68579" y="118872"/>
                </a:lnTo>
                <a:lnTo>
                  <a:pt x="82295" y="121919"/>
                </a:lnTo>
                <a:lnTo>
                  <a:pt x="94487" y="124967"/>
                </a:lnTo>
                <a:lnTo>
                  <a:pt x="108203" y="126491"/>
                </a:lnTo>
                <a:lnTo>
                  <a:pt x="121919" y="128015"/>
                </a:lnTo>
                <a:lnTo>
                  <a:pt x="137159" y="129539"/>
                </a:lnTo>
                <a:lnTo>
                  <a:pt x="166115" y="129539"/>
                </a:lnTo>
                <a:lnTo>
                  <a:pt x="181355" y="128015"/>
                </a:lnTo>
                <a:lnTo>
                  <a:pt x="195071" y="126491"/>
                </a:lnTo>
                <a:lnTo>
                  <a:pt x="201167" y="126491"/>
                </a:lnTo>
                <a:lnTo>
                  <a:pt x="204215" y="124967"/>
                </a:lnTo>
                <a:lnTo>
                  <a:pt x="208787" y="124967"/>
                </a:lnTo>
                <a:lnTo>
                  <a:pt x="214883" y="123443"/>
                </a:lnTo>
                <a:lnTo>
                  <a:pt x="220979" y="121919"/>
                </a:lnTo>
                <a:lnTo>
                  <a:pt x="233171" y="120396"/>
                </a:lnTo>
                <a:lnTo>
                  <a:pt x="239267" y="117348"/>
                </a:lnTo>
                <a:lnTo>
                  <a:pt x="242315" y="115824"/>
                </a:lnTo>
                <a:lnTo>
                  <a:pt x="243839" y="115824"/>
                </a:lnTo>
                <a:lnTo>
                  <a:pt x="256031" y="112775"/>
                </a:lnTo>
                <a:lnTo>
                  <a:pt x="266700" y="108203"/>
                </a:lnTo>
                <a:lnTo>
                  <a:pt x="275843" y="102107"/>
                </a:lnTo>
                <a:lnTo>
                  <a:pt x="283463" y="97536"/>
                </a:lnTo>
                <a:lnTo>
                  <a:pt x="289559" y="91439"/>
                </a:lnTo>
                <a:lnTo>
                  <a:pt x="291083" y="91439"/>
                </a:lnTo>
                <a:lnTo>
                  <a:pt x="295655" y="85343"/>
                </a:lnTo>
                <a:lnTo>
                  <a:pt x="300227" y="79248"/>
                </a:lnTo>
                <a:lnTo>
                  <a:pt x="300227" y="77724"/>
                </a:lnTo>
                <a:lnTo>
                  <a:pt x="301751" y="74675"/>
                </a:lnTo>
                <a:lnTo>
                  <a:pt x="300227" y="74675"/>
                </a:lnTo>
                <a:lnTo>
                  <a:pt x="301751" y="68579"/>
                </a:lnTo>
                <a:lnTo>
                  <a:pt x="303275" y="65531"/>
                </a:lnTo>
                <a:lnTo>
                  <a:pt x="303275" y="57912"/>
                </a:lnTo>
                <a:lnTo>
                  <a:pt x="301751" y="56387"/>
                </a:lnTo>
                <a:lnTo>
                  <a:pt x="300227" y="50291"/>
                </a:lnTo>
                <a:lnTo>
                  <a:pt x="300227" y="48767"/>
                </a:lnTo>
                <a:lnTo>
                  <a:pt x="295655" y="44196"/>
                </a:lnTo>
                <a:lnTo>
                  <a:pt x="292607" y="60960"/>
                </a:lnTo>
                <a:lnTo>
                  <a:pt x="291083" y="64007"/>
                </a:lnTo>
                <a:lnTo>
                  <a:pt x="292607" y="60960"/>
                </a:lnTo>
                <a:lnTo>
                  <a:pt x="295655" y="44196"/>
                </a:lnTo>
                <a:lnTo>
                  <a:pt x="291083" y="38100"/>
                </a:lnTo>
                <a:lnTo>
                  <a:pt x="291083" y="36575"/>
                </a:lnTo>
                <a:lnTo>
                  <a:pt x="283463" y="32003"/>
                </a:lnTo>
                <a:lnTo>
                  <a:pt x="275843" y="27431"/>
                </a:lnTo>
                <a:lnTo>
                  <a:pt x="266700" y="21336"/>
                </a:lnTo>
                <a:lnTo>
                  <a:pt x="256031" y="16763"/>
                </a:lnTo>
                <a:lnTo>
                  <a:pt x="245363" y="12191"/>
                </a:lnTo>
                <a:lnTo>
                  <a:pt x="233171" y="9143"/>
                </a:lnTo>
                <a:lnTo>
                  <a:pt x="220979" y="6096"/>
                </a:lnTo>
                <a:lnTo>
                  <a:pt x="208787" y="4572"/>
                </a:lnTo>
                <a:lnTo>
                  <a:pt x="201167" y="3048"/>
                </a:lnTo>
                <a:lnTo>
                  <a:pt x="195071" y="1524"/>
                </a:lnTo>
                <a:lnTo>
                  <a:pt x="181355" y="0"/>
                </a:lnTo>
                <a:lnTo>
                  <a:pt x="121919" y="0"/>
                </a:lnTo>
                <a:lnTo>
                  <a:pt x="108203" y="1524"/>
                </a:lnTo>
                <a:lnTo>
                  <a:pt x="94487" y="4572"/>
                </a:lnTo>
                <a:lnTo>
                  <a:pt x="82295" y="6096"/>
                </a:lnTo>
                <a:lnTo>
                  <a:pt x="70103" y="9143"/>
                </a:lnTo>
                <a:lnTo>
                  <a:pt x="57912" y="12191"/>
                </a:lnTo>
                <a:lnTo>
                  <a:pt x="47243" y="16763"/>
                </a:lnTo>
                <a:lnTo>
                  <a:pt x="36575" y="21336"/>
                </a:lnTo>
                <a:lnTo>
                  <a:pt x="27431" y="25907"/>
                </a:lnTo>
                <a:lnTo>
                  <a:pt x="19812" y="32003"/>
                </a:lnTo>
                <a:lnTo>
                  <a:pt x="18287" y="32003"/>
                </a:lnTo>
                <a:lnTo>
                  <a:pt x="12191" y="38100"/>
                </a:lnTo>
                <a:lnTo>
                  <a:pt x="7619" y="42672"/>
                </a:lnTo>
                <a:lnTo>
                  <a:pt x="6095" y="44196"/>
                </a:lnTo>
                <a:lnTo>
                  <a:pt x="3047" y="50291"/>
                </a:lnTo>
                <a:lnTo>
                  <a:pt x="1523" y="56387"/>
                </a:lnTo>
                <a:lnTo>
                  <a:pt x="0" y="57912"/>
                </a:lnTo>
                <a:lnTo>
                  <a:pt x="0" y="70103"/>
                </a:lnTo>
                <a:lnTo>
                  <a:pt x="1523" y="73151"/>
                </a:lnTo>
                <a:lnTo>
                  <a:pt x="3047" y="77724"/>
                </a:lnTo>
                <a:lnTo>
                  <a:pt x="3047" y="79248"/>
                </a:lnTo>
                <a:lnTo>
                  <a:pt x="6095" y="85343"/>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4" name="Google Shape;1784;p55"/>
          <p:cNvSpPr/>
          <p:nvPr/>
        </p:nvSpPr>
        <p:spPr>
          <a:xfrm>
            <a:off x="5824727" y="2101595"/>
            <a:ext cx="3048" cy="9144"/>
          </a:xfrm>
          <a:custGeom>
            <a:rect b="b" l="l" r="r" t="t"/>
            <a:pathLst>
              <a:path extrusionOk="0" h="9144" w="3048">
                <a:moveTo>
                  <a:pt x="1524" y="3048"/>
                </a:moveTo>
                <a:lnTo>
                  <a:pt x="0" y="9144"/>
                </a:lnTo>
                <a:lnTo>
                  <a:pt x="3048" y="6096"/>
                </a:lnTo>
                <a:lnTo>
                  <a:pt x="3048" y="0"/>
                </a:lnTo>
                <a:lnTo>
                  <a:pt x="1524" y="3048"/>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5" name="Google Shape;1785;p55"/>
          <p:cNvSpPr/>
          <p:nvPr/>
        </p:nvSpPr>
        <p:spPr>
          <a:xfrm>
            <a:off x="5538215" y="2122931"/>
            <a:ext cx="269748" cy="38100"/>
          </a:xfrm>
          <a:custGeom>
            <a:rect b="b" l="l" r="r" t="t"/>
            <a:pathLst>
              <a:path extrusionOk="0" h="38100" w="269748">
                <a:moveTo>
                  <a:pt x="222503" y="22860"/>
                </a:moveTo>
                <a:lnTo>
                  <a:pt x="219455" y="24384"/>
                </a:lnTo>
                <a:lnTo>
                  <a:pt x="214884" y="25908"/>
                </a:lnTo>
                <a:lnTo>
                  <a:pt x="202691" y="28956"/>
                </a:lnTo>
                <a:lnTo>
                  <a:pt x="196596" y="30480"/>
                </a:lnTo>
                <a:lnTo>
                  <a:pt x="190500" y="32004"/>
                </a:lnTo>
                <a:lnTo>
                  <a:pt x="182879" y="32004"/>
                </a:lnTo>
                <a:lnTo>
                  <a:pt x="176784" y="33528"/>
                </a:lnTo>
                <a:lnTo>
                  <a:pt x="163067" y="35051"/>
                </a:lnTo>
                <a:lnTo>
                  <a:pt x="105155" y="35051"/>
                </a:lnTo>
                <a:lnTo>
                  <a:pt x="91439" y="33528"/>
                </a:lnTo>
                <a:lnTo>
                  <a:pt x="79248" y="32004"/>
                </a:lnTo>
                <a:lnTo>
                  <a:pt x="67055" y="28956"/>
                </a:lnTo>
                <a:lnTo>
                  <a:pt x="54863" y="25908"/>
                </a:lnTo>
                <a:lnTo>
                  <a:pt x="42672" y="22860"/>
                </a:lnTo>
                <a:lnTo>
                  <a:pt x="32003" y="18287"/>
                </a:lnTo>
                <a:lnTo>
                  <a:pt x="21336" y="13716"/>
                </a:lnTo>
                <a:lnTo>
                  <a:pt x="13715" y="9144"/>
                </a:lnTo>
                <a:lnTo>
                  <a:pt x="6096" y="4572"/>
                </a:lnTo>
                <a:lnTo>
                  <a:pt x="0" y="0"/>
                </a:lnTo>
                <a:lnTo>
                  <a:pt x="4572" y="6096"/>
                </a:lnTo>
                <a:lnTo>
                  <a:pt x="12191" y="10668"/>
                </a:lnTo>
                <a:lnTo>
                  <a:pt x="21336" y="15239"/>
                </a:lnTo>
                <a:lnTo>
                  <a:pt x="32003" y="19812"/>
                </a:lnTo>
                <a:lnTo>
                  <a:pt x="42672" y="24384"/>
                </a:lnTo>
                <a:lnTo>
                  <a:pt x="53339" y="27432"/>
                </a:lnTo>
                <a:lnTo>
                  <a:pt x="65531" y="30480"/>
                </a:lnTo>
                <a:lnTo>
                  <a:pt x="79248" y="33528"/>
                </a:lnTo>
                <a:lnTo>
                  <a:pt x="91439" y="35051"/>
                </a:lnTo>
                <a:lnTo>
                  <a:pt x="105155" y="36575"/>
                </a:lnTo>
                <a:lnTo>
                  <a:pt x="120396" y="36575"/>
                </a:lnTo>
                <a:lnTo>
                  <a:pt x="135636" y="38100"/>
                </a:lnTo>
                <a:lnTo>
                  <a:pt x="149351" y="36575"/>
                </a:lnTo>
                <a:lnTo>
                  <a:pt x="163067" y="36575"/>
                </a:lnTo>
                <a:lnTo>
                  <a:pt x="176784" y="35051"/>
                </a:lnTo>
                <a:lnTo>
                  <a:pt x="184403" y="33528"/>
                </a:lnTo>
                <a:lnTo>
                  <a:pt x="190500" y="33528"/>
                </a:lnTo>
                <a:lnTo>
                  <a:pt x="196596" y="32004"/>
                </a:lnTo>
                <a:lnTo>
                  <a:pt x="202691" y="30480"/>
                </a:lnTo>
                <a:lnTo>
                  <a:pt x="214884" y="27432"/>
                </a:lnTo>
                <a:lnTo>
                  <a:pt x="220979" y="25908"/>
                </a:lnTo>
                <a:lnTo>
                  <a:pt x="222503" y="24384"/>
                </a:lnTo>
                <a:lnTo>
                  <a:pt x="225551" y="24384"/>
                </a:lnTo>
                <a:lnTo>
                  <a:pt x="237743" y="19812"/>
                </a:lnTo>
                <a:lnTo>
                  <a:pt x="246887" y="15239"/>
                </a:lnTo>
                <a:lnTo>
                  <a:pt x="256031" y="10668"/>
                </a:lnTo>
                <a:lnTo>
                  <a:pt x="263651" y="6096"/>
                </a:lnTo>
                <a:lnTo>
                  <a:pt x="269748" y="1524"/>
                </a:lnTo>
                <a:lnTo>
                  <a:pt x="269748" y="0"/>
                </a:lnTo>
                <a:lnTo>
                  <a:pt x="262127" y="4572"/>
                </a:lnTo>
                <a:lnTo>
                  <a:pt x="256031" y="9144"/>
                </a:lnTo>
                <a:lnTo>
                  <a:pt x="246887" y="13716"/>
                </a:lnTo>
                <a:lnTo>
                  <a:pt x="237743" y="18287"/>
                </a:lnTo>
                <a:lnTo>
                  <a:pt x="225551" y="22860"/>
                </a:lnTo>
                <a:lnTo>
                  <a:pt x="222503" y="228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6" name="Google Shape;1786;p55"/>
          <p:cNvSpPr/>
          <p:nvPr/>
        </p:nvSpPr>
        <p:spPr>
          <a:xfrm>
            <a:off x="5806439" y="2100071"/>
            <a:ext cx="12191" cy="22860"/>
          </a:xfrm>
          <a:custGeom>
            <a:rect b="b" l="l" r="r" t="t"/>
            <a:pathLst>
              <a:path extrusionOk="0" h="22860" w="12191">
                <a:moveTo>
                  <a:pt x="4572" y="16764"/>
                </a:moveTo>
                <a:lnTo>
                  <a:pt x="0" y="22860"/>
                </a:lnTo>
                <a:lnTo>
                  <a:pt x="1524" y="22860"/>
                </a:lnTo>
                <a:lnTo>
                  <a:pt x="6095" y="18288"/>
                </a:lnTo>
                <a:lnTo>
                  <a:pt x="10667" y="12192"/>
                </a:lnTo>
                <a:lnTo>
                  <a:pt x="10667" y="9144"/>
                </a:lnTo>
                <a:lnTo>
                  <a:pt x="12191" y="6096"/>
                </a:lnTo>
                <a:lnTo>
                  <a:pt x="12191" y="3048"/>
                </a:lnTo>
                <a:lnTo>
                  <a:pt x="10667" y="0"/>
                </a:lnTo>
                <a:lnTo>
                  <a:pt x="10667" y="6096"/>
                </a:lnTo>
                <a:lnTo>
                  <a:pt x="9143" y="9144"/>
                </a:lnTo>
                <a:lnTo>
                  <a:pt x="9143" y="12192"/>
                </a:lnTo>
                <a:lnTo>
                  <a:pt x="4572" y="1676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7" name="Google Shape;1787;p55"/>
          <p:cNvSpPr/>
          <p:nvPr/>
        </p:nvSpPr>
        <p:spPr>
          <a:xfrm>
            <a:off x="5527547" y="2083307"/>
            <a:ext cx="10668" cy="39624"/>
          </a:xfrm>
          <a:custGeom>
            <a:rect b="b" l="l" r="r" t="t"/>
            <a:pathLst>
              <a:path extrusionOk="0" h="39624" w="10668">
                <a:moveTo>
                  <a:pt x="1524" y="28956"/>
                </a:moveTo>
                <a:lnTo>
                  <a:pt x="4572" y="35052"/>
                </a:lnTo>
                <a:lnTo>
                  <a:pt x="6096" y="35052"/>
                </a:lnTo>
                <a:lnTo>
                  <a:pt x="10668" y="39624"/>
                </a:lnTo>
                <a:lnTo>
                  <a:pt x="6096" y="33528"/>
                </a:lnTo>
                <a:lnTo>
                  <a:pt x="3048" y="28956"/>
                </a:lnTo>
                <a:lnTo>
                  <a:pt x="1524" y="22860"/>
                </a:lnTo>
                <a:lnTo>
                  <a:pt x="1524" y="12192"/>
                </a:lnTo>
                <a:lnTo>
                  <a:pt x="3048" y="6096"/>
                </a:lnTo>
                <a:lnTo>
                  <a:pt x="6096" y="0"/>
                </a:lnTo>
                <a:lnTo>
                  <a:pt x="4572" y="0"/>
                </a:lnTo>
                <a:lnTo>
                  <a:pt x="1524" y="4572"/>
                </a:lnTo>
                <a:lnTo>
                  <a:pt x="1524" y="10668"/>
                </a:lnTo>
                <a:lnTo>
                  <a:pt x="1524" y="4572"/>
                </a:lnTo>
                <a:lnTo>
                  <a:pt x="0" y="10668"/>
                </a:lnTo>
                <a:lnTo>
                  <a:pt x="0" y="22860"/>
                </a:lnTo>
                <a:lnTo>
                  <a:pt x="1524" y="2895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8" name="Google Shape;1788;p55"/>
          <p:cNvSpPr/>
          <p:nvPr/>
        </p:nvSpPr>
        <p:spPr>
          <a:xfrm>
            <a:off x="5533643" y="2040635"/>
            <a:ext cx="284988" cy="59435"/>
          </a:xfrm>
          <a:custGeom>
            <a:rect b="b" l="l" r="r" t="t"/>
            <a:pathLst>
              <a:path extrusionOk="0" h="59435" w="284988">
                <a:moveTo>
                  <a:pt x="16763" y="25907"/>
                </a:moveTo>
                <a:lnTo>
                  <a:pt x="9144" y="32003"/>
                </a:lnTo>
                <a:lnTo>
                  <a:pt x="4572" y="36575"/>
                </a:lnTo>
                <a:lnTo>
                  <a:pt x="0" y="42671"/>
                </a:lnTo>
                <a:lnTo>
                  <a:pt x="4572" y="38100"/>
                </a:lnTo>
                <a:lnTo>
                  <a:pt x="10668" y="33527"/>
                </a:lnTo>
                <a:lnTo>
                  <a:pt x="18287" y="27431"/>
                </a:lnTo>
                <a:lnTo>
                  <a:pt x="25908" y="22859"/>
                </a:lnTo>
                <a:lnTo>
                  <a:pt x="36575" y="19812"/>
                </a:lnTo>
                <a:lnTo>
                  <a:pt x="47244" y="15239"/>
                </a:lnTo>
                <a:lnTo>
                  <a:pt x="59436" y="12191"/>
                </a:lnTo>
                <a:lnTo>
                  <a:pt x="70103" y="9143"/>
                </a:lnTo>
                <a:lnTo>
                  <a:pt x="83820" y="6095"/>
                </a:lnTo>
                <a:lnTo>
                  <a:pt x="96012" y="4571"/>
                </a:lnTo>
                <a:lnTo>
                  <a:pt x="109727" y="3047"/>
                </a:lnTo>
                <a:lnTo>
                  <a:pt x="167639" y="3047"/>
                </a:lnTo>
                <a:lnTo>
                  <a:pt x="181356" y="4571"/>
                </a:lnTo>
                <a:lnTo>
                  <a:pt x="187451" y="4571"/>
                </a:lnTo>
                <a:lnTo>
                  <a:pt x="195072" y="6095"/>
                </a:lnTo>
                <a:lnTo>
                  <a:pt x="207263" y="9143"/>
                </a:lnTo>
                <a:lnTo>
                  <a:pt x="219456" y="12191"/>
                </a:lnTo>
                <a:lnTo>
                  <a:pt x="230124" y="15239"/>
                </a:lnTo>
                <a:lnTo>
                  <a:pt x="240791" y="19812"/>
                </a:lnTo>
                <a:lnTo>
                  <a:pt x="251460" y="22859"/>
                </a:lnTo>
                <a:lnTo>
                  <a:pt x="260603" y="27431"/>
                </a:lnTo>
                <a:lnTo>
                  <a:pt x="266700" y="33527"/>
                </a:lnTo>
                <a:lnTo>
                  <a:pt x="272796" y="38100"/>
                </a:lnTo>
                <a:lnTo>
                  <a:pt x="277368" y="42671"/>
                </a:lnTo>
                <a:lnTo>
                  <a:pt x="281939" y="48767"/>
                </a:lnTo>
                <a:lnTo>
                  <a:pt x="283463" y="54863"/>
                </a:lnTo>
                <a:lnTo>
                  <a:pt x="283463" y="59435"/>
                </a:lnTo>
                <a:lnTo>
                  <a:pt x="284988" y="59435"/>
                </a:lnTo>
                <a:lnTo>
                  <a:pt x="284988" y="53339"/>
                </a:lnTo>
                <a:lnTo>
                  <a:pt x="283463" y="47243"/>
                </a:lnTo>
                <a:lnTo>
                  <a:pt x="283463" y="53339"/>
                </a:lnTo>
                <a:lnTo>
                  <a:pt x="283463" y="47243"/>
                </a:lnTo>
                <a:lnTo>
                  <a:pt x="278891" y="42671"/>
                </a:lnTo>
                <a:lnTo>
                  <a:pt x="274320" y="36575"/>
                </a:lnTo>
                <a:lnTo>
                  <a:pt x="268224" y="32003"/>
                </a:lnTo>
                <a:lnTo>
                  <a:pt x="260603" y="25907"/>
                </a:lnTo>
                <a:lnTo>
                  <a:pt x="251460" y="21335"/>
                </a:lnTo>
                <a:lnTo>
                  <a:pt x="242315" y="18287"/>
                </a:lnTo>
                <a:lnTo>
                  <a:pt x="231648" y="13715"/>
                </a:lnTo>
                <a:lnTo>
                  <a:pt x="219456" y="10667"/>
                </a:lnTo>
                <a:lnTo>
                  <a:pt x="207263" y="7619"/>
                </a:lnTo>
                <a:lnTo>
                  <a:pt x="195072" y="4571"/>
                </a:lnTo>
                <a:lnTo>
                  <a:pt x="188975" y="3047"/>
                </a:lnTo>
                <a:lnTo>
                  <a:pt x="181356" y="3047"/>
                </a:lnTo>
                <a:lnTo>
                  <a:pt x="167639" y="1524"/>
                </a:lnTo>
                <a:lnTo>
                  <a:pt x="153924" y="1524"/>
                </a:lnTo>
                <a:lnTo>
                  <a:pt x="140208" y="0"/>
                </a:lnTo>
                <a:lnTo>
                  <a:pt x="124968" y="1524"/>
                </a:lnTo>
                <a:lnTo>
                  <a:pt x="109727" y="1524"/>
                </a:lnTo>
                <a:lnTo>
                  <a:pt x="96012" y="3047"/>
                </a:lnTo>
                <a:lnTo>
                  <a:pt x="83820" y="4571"/>
                </a:lnTo>
                <a:lnTo>
                  <a:pt x="70103" y="7619"/>
                </a:lnTo>
                <a:lnTo>
                  <a:pt x="57912" y="10667"/>
                </a:lnTo>
                <a:lnTo>
                  <a:pt x="47244" y="13715"/>
                </a:lnTo>
                <a:lnTo>
                  <a:pt x="36575" y="18287"/>
                </a:lnTo>
                <a:lnTo>
                  <a:pt x="25908" y="21335"/>
                </a:lnTo>
                <a:lnTo>
                  <a:pt x="16763" y="2590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9" name="Google Shape;1789;p55"/>
          <p:cNvSpPr/>
          <p:nvPr/>
        </p:nvSpPr>
        <p:spPr>
          <a:xfrm>
            <a:off x="5605271" y="2042159"/>
            <a:ext cx="149351" cy="60959"/>
          </a:xfrm>
          <a:custGeom>
            <a:rect b="b" l="l" r="r" t="t"/>
            <a:pathLst>
              <a:path extrusionOk="0" h="60959" w="149351">
                <a:moveTo>
                  <a:pt x="1524" y="36575"/>
                </a:moveTo>
                <a:lnTo>
                  <a:pt x="1524" y="39623"/>
                </a:lnTo>
                <a:lnTo>
                  <a:pt x="4572" y="42671"/>
                </a:lnTo>
                <a:lnTo>
                  <a:pt x="3048" y="39623"/>
                </a:lnTo>
                <a:lnTo>
                  <a:pt x="1524" y="33527"/>
                </a:lnTo>
                <a:lnTo>
                  <a:pt x="1524" y="30479"/>
                </a:lnTo>
                <a:lnTo>
                  <a:pt x="3048" y="24383"/>
                </a:lnTo>
                <a:lnTo>
                  <a:pt x="3048" y="22859"/>
                </a:lnTo>
                <a:lnTo>
                  <a:pt x="6096" y="19811"/>
                </a:lnTo>
                <a:lnTo>
                  <a:pt x="12192" y="15239"/>
                </a:lnTo>
                <a:lnTo>
                  <a:pt x="16763" y="12191"/>
                </a:lnTo>
                <a:lnTo>
                  <a:pt x="22860" y="10667"/>
                </a:lnTo>
                <a:lnTo>
                  <a:pt x="27432" y="7619"/>
                </a:lnTo>
                <a:lnTo>
                  <a:pt x="33528" y="6095"/>
                </a:lnTo>
                <a:lnTo>
                  <a:pt x="39624" y="4571"/>
                </a:lnTo>
                <a:lnTo>
                  <a:pt x="45720" y="3047"/>
                </a:lnTo>
                <a:lnTo>
                  <a:pt x="59436" y="3047"/>
                </a:lnTo>
                <a:lnTo>
                  <a:pt x="67056" y="1523"/>
                </a:lnTo>
                <a:lnTo>
                  <a:pt x="82296" y="1523"/>
                </a:lnTo>
                <a:lnTo>
                  <a:pt x="88392" y="3047"/>
                </a:lnTo>
                <a:lnTo>
                  <a:pt x="102108" y="3047"/>
                </a:lnTo>
                <a:lnTo>
                  <a:pt x="108204" y="4571"/>
                </a:lnTo>
                <a:lnTo>
                  <a:pt x="114300" y="6095"/>
                </a:lnTo>
                <a:lnTo>
                  <a:pt x="120396" y="7619"/>
                </a:lnTo>
                <a:lnTo>
                  <a:pt x="126492" y="10667"/>
                </a:lnTo>
                <a:lnTo>
                  <a:pt x="131063" y="12191"/>
                </a:lnTo>
                <a:lnTo>
                  <a:pt x="135636" y="15239"/>
                </a:lnTo>
                <a:lnTo>
                  <a:pt x="138684" y="16763"/>
                </a:lnTo>
                <a:lnTo>
                  <a:pt x="141732" y="19811"/>
                </a:lnTo>
                <a:lnTo>
                  <a:pt x="143256" y="21335"/>
                </a:lnTo>
                <a:lnTo>
                  <a:pt x="146304" y="24383"/>
                </a:lnTo>
                <a:lnTo>
                  <a:pt x="146304" y="27431"/>
                </a:lnTo>
                <a:lnTo>
                  <a:pt x="147828" y="30479"/>
                </a:lnTo>
                <a:lnTo>
                  <a:pt x="149351" y="30479"/>
                </a:lnTo>
                <a:lnTo>
                  <a:pt x="147828" y="27431"/>
                </a:lnTo>
                <a:lnTo>
                  <a:pt x="147828" y="24383"/>
                </a:lnTo>
                <a:lnTo>
                  <a:pt x="144780" y="21335"/>
                </a:lnTo>
                <a:lnTo>
                  <a:pt x="143256" y="18287"/>
                </a:lnTo>
                <a:lnTo>
                  <a:pt x="140208" y="15239"/>
                </a:lnTo>
                <a:lnTo>
                  <a:pt x="135636" y="13715"/>
                </a:lnTo>
                <a:lnTo>
                  <a:pt x="131063" y="10667"/>
                </a:lnTo>
                <a:lnTo>
                  <a:pt x="126492" y="9143"/>
                </a:lnTo>
                <a:lnTo>
                  <a:pt x="120396" y="6095"/>
                </a:lnTo>
                <a:lnTo>
                  <a:pt x="114300" y="4571"/>
                </a:lnTo>
                <a:lnTo>
                  <a:pt x="108204" y="3047"/>
                </a:lnTo>
                <a:lnTo>
                  <a:pt x="102108" y="1523"/>
                </a:lnTo>
                <a:lnTo>
                  <a:pt x="96012" y="1523"/>
                </a:lnTo>
                <a:lnTo>
                  <a:pt x="88392" y="0"/>
                </a:lnTo>
                <a:lnTo>
                  <a:pt x="59436" y="0"/>
                </a:lnTo>
                <a:lnTo>
                  <a:pt x="51816" y="1523"/>
                </a:lnTo>
                <a:lnTo>
                  <a:pt x="45720" y="1523"/>
                </a:lnTo>
                <a:lnTo>
                  <a:pt x="39624" y="3047"/>
                </a:lnTo>
                <a:lnTo>
                  <a:pt x="33528" y="4571"/>
                </a:lnTo>
                <a:lnTo>
                  <a:pt x="27432" y="6095"/>
                </a:lnTo>
                <a:lnTo>
                  <a:pt x="21336" y="9143"/>
                </a:lnTo>
                <a:lnTo>
                  <a:pt x="16763" y="10667"/>
                </a:lnTo>
                <a:lnTo>
                  <a:pt x="12192" y="13715"/>
                </a:lnTo>
                <a:lnTo>
                  <a:pt x="4572" y="18287"/>
                </a:lnTo>
                <a:lnTo>
                  <a:pt x="3048" y="21335"/>
                </a:lnTo>
                <a:lnTo>
                  <a:pt x="1524" y="21335"/>
                </a:lnTo>
                <a:lnTo>
                  <a:pt x="1524" y="24383"/>
                </a:lnTo>
                <a:lnTo>
                  <a:pt x="0" y="30479"/>
                </a:lnTo>
                <a:lnTo>
                  <a:pt x="0" y="33527"/>
                </a:lnTo>
                <a:lnTo>
                  <a:pt x="1524" y="36575"/>
                </a:lnTo>
                <a:close/>
              </a:path>
              <a:path extrusionOk="0" h="60959" w="149351">
                <a:moveTo>
                  <a:pt x="3048" y="36575"/>
                </a:moveTo>
                <a:lnTo>
                  <a:pt x="1524" y="33527"/>
                </a:lnTo>
                <a:lnTo>
                  <a:pt x="3048" y="39623"/>
                </a:lnTo>
                <a:lnTo>
                  <a:pt x="4572" y="42671"/>
                </a:lnTo>
                <a:lnTo>
                  <a:pt x="7620" y="45719"/>
                </a:lnTo>
                <a:lnTo>
                  <a:pt x="12192" y="47243"/>
                </a:lnTo>
                <a:lnTo>
                  <a:pt x="16763" y="50291"/>
                </a:lnTo>
                <a:lnTo>
                  <a:pt x="21336" y="51815"/>
                </a:lnTo>
                <a:lnTo>
                  <a:pt x="27432" y="54863"/>
                </a:lnTo>
                <a:lnTo>
                  <a:pt x="33528" y="56387"/>
                </a:lnTo>
                <a:lnTo>
                  <a:pt x="38100" y="57911"/>
                </a:lnTo>
                <a:lnTo>
                  <a:pt x="45720" y="59435"/>
                </a:lnTo>
                <a:lnTo>
                  <a:pt x="51816" y="59435"/>
                </a:lnTo>
                <a:lnTo>
                  <a:pt x="59436" y="60959"/>
                </a:lnTo>
                <a:lnTo>
                  <a:pt x="91440" y="60959"/>
                </a:lnTo>
                <a:lnTo>
                  <a:pt x="92963" y="59435"/>
                </a:lnTo>
                <a:lnTo>
                  <a:pt x="102108" y="59435"/>
                </a:lnTo>
                <a:lnTo>
                  <a:pt x="108204" y="57911"/>
                </a:lnTo>
                <a:lnTo>
                  <a:pt x="114300" y="56387"/>
                </a:lnTo>
                <a:lnTo>
                  <a:pt x="120396" y="54863"/>
                </a:lnTo>
                <a:lnTo>
                  <a:pt x="126492" y="51815"/>
                </a:lnTo>
                <a:lnTo>
                  <a:pt x="131063" y="50291"/>
                </a:lnTo>
                <a:lnTo>
                  <a:pt x="132587" y="48767"/>
                </a:lnTo>
                <a:lnTo>
                  <a:pt x="135636" y="47243"/>
                </a:lnTo>
                <a:lnTo>
                  <a:pt x="138684" y="45719"/>
                </a:lnTo>
                <a:lnTo>
                  <a:pt x="141732" y="44195"/>
                </a:lnTo>
                <a:lnTo>
                  <a:pt x="140208" y="44195"/>
                </a:lnTo>
                <a:lnTo>
                  <a:pt x="143256" y="42671"/>
                </a:lnTo>
                <a:lnTo>
                  <a:pt x="144780" y="39623"/>
                </a:lnTo>
                <a:lnTo>
                  <a:pt x="144780" y="38100"/>
                </a:lnTo>
                <a:lnTo>
                  <a:pt x="147828" y="36575"/>
                </a:lnTo>
                <a:lnTo>
                  <a:pt x="147828" y="33527"/>
                </a:lnTo>
                <a:lnTo>
                  <a:pt x="149351" y="32003"/>
                </a:lnTo>
                <a:lnTo>
                  <a:pt x="146304" y="30479"/>
                </a:lnTo>
                <a:lnTo>
                  <a:pt x="146304" y="36575"/>
                </a:lnTo>
                <a:lnTo>
                  <a:pt x="143256" y="38100"/>
                </a:lnTo>
                <a:lnTo>
                  <a:pt x="141732" y="41147"/>
                </a:lnTo>
                <a:lnTo>
                  <a:pt x="138684" y="44195"/>
                </a:lnTo>
                <a:lnTo>
                  <a:pt x="135636" y="45719"/>
                </a:lnTo>
                <a:lnTo>
                  <a:pt x="132587" y="47243"/>
                </a:lnTo>
                <a:lnTo>
                  <a:pt x="131063" y="48767"/>
                </a:lnTo>
                <a:lnTo>
                  <a:pt x="126492" y="50291"/>
                </a:lnTo>
                <a:lnTo>
                  <a:pt x="120396" y="53339"/>
                </a:lnTo>
                <a:lnTo>
                  <a:pt x="114300" y="54863"/>
                </a:lnTo>
                <a:lnTo>
                  <a:pt x="108204" y="56387"/>
                </a:lnTo>
                <a:lnTo>
                  <a:pt x="102108" y="57911"/>
                </a:lnTo>
                <a:lnTo>
                  <a:pt x="91440" y="57911"/>
                </a:lnTo>
                <a:lnTo>
                  <a:pt x="88392" y="59435"/>
                </a:lnTo>
                <a:lnTo>
                  <a:pt x="59436" y="59435"/>
                </a:lnTo>
                <a:lnTo>
                  <a:pt x="51816" y="57911"/>
                </a:lnTo>
                <a:lnTo>
                  <a:pt x="45720" y="57911"/>
                </a:lnTo>
                <a:lnTo>
                  <a:pt x="39624" y="56387"/>
                </a:lnTo>
                <a:lnTo>
                  <a:pt x="33528" y="54863"/>
                </a:lnTo>
                <a:lnTo>
                  <a:pt x="27432" y="53339"/>
                </a:lnTo>
                <a:lnTo>
                  <a:pt x="22860" y="50291"/>
                </a:lnTo>
                <a:lnTo>
                  <a:pt x="16763" y="48767"/>
                </a:lnTo>
                <a:lnTo>
                  <a:pt x="12192" y="45719"/>
                </a:lnTo>
                <a:lnTo>
                  <a:pt x="9144" y="44195"/>
                </a:lnTo>
                <a:lnTo>
                  <a:pt x="6096" y="41147"/>
                </a:lnTo>
                <a:lnTo>
                  <a:pt x="3048" y="38100"/>
                </a:lnTo>
                <a:lnTo>
                  <a:pt x="3048" y="365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0" name="Google Shape;1790;p55"/>
          <p:cNvSpPr/>
          <p:nvPr/>
        </p:nvSpPr>
        <p:spPr>
          <a:xfrm>
            <a:off x="5638799" y="2040635"/>
            <a:ext cx="80771" cy="30479"/>
          </a:xfrm>
          <a:custGeom>
            <a:rect b="b" l="l" r="r" t="t"/>
            <a:pathLst>
              <a:path extrusionOk="0" h="30479" w="80771">
                <a:moveTo>
                  <a:pt x="12191" y="4571"/>
                </a:moveTo>
                <a:lnTo>
                  <a:pt x="6095" y="6095"/>
                </a:lnTo>
                <a:lnTo>
                  <a:pt x="3047" y="9143"/>
                </a:lnTo>
                <a:lnTo>
                  <a:pt x="0" y="12191"/>
                </a:lnTo>
                <a:lnTo>
                  <a:pt x="0" y="18287"/>
                </a:lnTo>
                <a:lnTo>
                  <a:pt x="3047" y="21335"/>
                </a:lnTo>
                <a:lnTo>
                  <a:pt x="6095" y="22859"/>
                </a:lnTo>
                <a:lnTo>
                  <a:pt x="12191" y="25907"/>
                </a:lnTo>
                <a:lnTo>
                  <a:pt x="18287" y="27431"/>
                </a:lnTo>
                <a:lnTo>
                  <a:pt x="24383" y="28955"/>
                </a:lnTo>
                <a:lnTo>
                  <a:pt x="32003" y="28955"/>
                </a:lnTo>
                <a:lnTo>
                  <a:pt x="41147" y="30479"/>
                </a:lnTo>
                <a:lnTo>
                  <a:pt x="44195" y="30479"/>
                </a:lnTo>
                <a:lnTo>
                  <a:pt x="48767" y="28955"/>
                </a:lnTo>
                <a:lnTo>
                  <a:pt x="56387" y="28955"/>
                </a:lnTo>
                <a:lnTo>
                  <a:pt x="59435" y="27431"/>
                </a:lnTo>
                <a:lnTo>
                  <a:pt x="62483" y="27431"/>
                </a:lnTo>
                <a:lnTo>
                  <a:pt x="68579" y="25907"/>
                </a:lnTo>
                <a:lnTo>
                  <a:pt x="74675" y="22859"/>
                </a:lnTo>
                <a:lnTo>
                  <a:pt x="77723" y="21335"/>
                </a:lnTo>
                <a:lnTo>
                  <a:pt x="80771" y="18287"/>
                </a:lnTo>
                <a:lnTo>
                  <a:pt x="80771" y="12191"/>
                </a:lnTo>
                <a:lnTo>
                  <a:pt x="77723" y="9143"/>
                </a:lnTo>
                <a:lnTo>
                  <a:pt x="74675" y="6095"/>
                </a:lnTo>
                <a:lnTo>
                  <a:pt x="68579" y="4571"/>
                </a:lnTo>
                <a:lnTo>
                  <a:pt x="62483" y="1524"/>
                </a:lnTo>
                <a:lnTo>
                  <a:pt x="56387" y="0"/>
                </a:lnTo>
                <a:lnTo>
                  <a:pt x="24383" y="0"/>
                </a:lnTo>
                <a:lnTo>
                  <a:pt x="18287" y="1524"/>
                </a:lnTo>
                <a:lnTo>
                  <a:pt x="12191" y="4571"/>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1" name="Google Shape;1791;p55"/>
          <p:cNvSpPr/>
          <p:nvPr/>
        </p:nvSpPr>
        <p:spPr>
          <a:xfrm>
            <a:off x="5637276" y="2039112"/>
            <a:ext cx="83820" cy="33527"/>
          </a:xfrm>
          <a:prstGeom prst="rect">
            <a:avLst/>
          </a:prstGeom>
          <a:blipFill rotWithShape="1">
            <a:blip r:embed="rId7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2" name="Google Shape;1792;p55"/>
          <p:cNvSpPr/>
          <p:nvPr/>
        </p:nvSpPr>
        <p:spPr>
          <a:xfrm>
            <a:off x="5637275" y="2039111"/>
            <a:ext cx="83819" cy="33527"/>
          </a:xfrm>
          <a:custGeom>
            <a:rect b="b" l="l" r="r" t="t"/>
            <a:pathLst>
              <a:path extrusionOk="0" h="33527" w="83819">
                <a:moveTo>
                  <a:pt x="79247" y="21336"/>
                </a:moveTo>
                <a:lnTo>
                  <a:pt x="74675" y="22859"/>
                </a:lnTo>
                <a:lnTo>
                  <a:pt x="70103" y="25907"/>
                </a:lnTo>
                <a:lnTo>
                  <a:pt x="71627" y="28955"/>
                </a:lnTo>
                <a:lnTo>
                  <a:pt x="76200" y="25907"/>
                </a:lnTo>
                <a:lnTo>
                  <a:pt x="80771" y="22859"/>
                </a:lnTo>
                <a:lnTo>
                  <a:pt x="83819" y="19812"/>
                </a:lnTo>
                <a:lnTo>
                  <a:pt x="83819" y="12191"/>
                </a:lnTo>
                <a:lnTo>
                  <a:pt x="80771" y="9143"/>
                </a:lnTo>
                <a:lnTo>
                  <a:pt x="76200" y="6095"/>
                </a:lnTo>
                <a:lnTo>
                  <a:pt x="71627" y="4571"/>
                </a:lnTo>
                <a:lnTo>
                  <a:pt x="64007" y="1524"/>
                </a:lnTo>
                <a:lnTo>
                  <a:pt x="57912" y="0"/>
                </a:lnTo>
                <a:lnTo>
                  <a:pt x="25907" y="0"/>
                </a:lnTo>
                <a:lnTo>
                  <a:pt x="18287" y="1524"/>
                </a:lnTo>
                <a:lnTo>
                  <a:pt x="12191" y="4571"/>
                </a:lnTo>
                <a:lnTo>
                  <a:pt x="7619" y="6095"/>
                </a:lnTo>
                <a:lnTo>
                  <a:pt x="6095" y="6095"/>
                </a:lnTo>
                <a:lnTo>
                  <a:pt x="3047" y="9143"/>
                </a:lnTo>
                <a:lnTo>
                  <a:pt x="3047" y="16763"/>
                </a:lnTo>
                <a:lnTo>
                  <a:pt x="3047" y="13715"/>
                </a:lnTo>
                <a:lnTo>
                  <a:pt x="6095" y="10667"/>
                </a:lnTo>
                <a:lnTo>
                  <a:pt x="6095" y="12191"/>
                </a:lnTo>
                <a:lnTo>
                  <a:pt x="9143" y="9143"/>
                </a:lnTo>
                <a:lnTo>
                  <a:pt x="7619" y="9143"/>
                </a:lnTo>
                <a:lnTo>
                  <a:pt x="13715" y="7619"/>
                </a:lnTo>
                <a:lnTo>
                  <a:pt x="19812" y="4571"/>
                </a:lnTo>
                <a:lnTo>
                  <a:pt x="25907" y="3048"/>
                </a:lnTo>
                <a:lnTo>
                  <a:pt x="56387" y="3048"/>
                </a:lnTo>
                <a:lnTo>
                  <a:pt x="64007" y="4571"/>
                </a:lnTo>
                <a:lnTo>
                  <a:pt x="70103" y="7619"/>
                </a:lnTo>
                <a:lnTo>
                  <a:pt x="74675" y="9143"/>
                </a:lnTo>
                <a:lnTo>
                  <a:pt x="79247" y="12191"/>
                </a:lnTo>
                <a:lnTo>
                  <a:pt x="77724" y="10667"/>
                </a:lnTo>
                <a:lnTo>
                  <a:pt x="80771" y="13715"/>
                </a:lnTo>
                <a:lnTo>
                  <a:pt x="80771" y="18287"/>
                </a:lnTo>
                <a:lnTo>
                  <a:pt x="77724" y="21336"/>
                </a:lnTo>
                <a:lnTo>
                  <a:pt x="79247" y="21336"/>
                </a:lnTo>
                <a:close/>
              </a:path>
              <a:path extrusionOk="0" h="33527" w="83819">
                <a:moveTo>
                  <a:pt x="0" y="16763"/>
                </a:moveTo>
                <a:lnTo>
                  <a:pt x="0" y="19812"/>
                </a:lnTo>
                <a:lnTo>
                  <a:pt x="1524" y="19812"/>
                </a:lnTo>
                <a:lnTo>
                  <a:pt x="3047" y="22859"/>
                </a:lnTo>
                <a:lnTo>
                  <a:pt x="6095" y="25907"/>
                </a:lnTo>
                <a:lnTo>
                  <a:pt x="7619" y="25907"/>
                </a:lnTo>
                <a:lnTo>
                  <a:pt x="12191" y="28955"/>
                </a:lnTo>
                <a:lnTo>
                  <a:pt x="18287" y="30479"/>
                </a:lnTo>
                <a:lnTo>
                  <a:pt x="25907" y="32003"/>
                </a:lnTo>
                <a:lnTo>
                  <a:pt x="33527" y="32003"/>
                </a:lnTo>
                <a:lnTo>
                  <a:pt x="42671" y="33527"/>
                </a:lnTo>
                <a:lnTo>
                  <a:pt x="45719" y="33527"/>
                </a:lnTo>
                <a:lnTo>
                  <a:pt x="50291" y="32003"/>
                </a:lnTo>
                <a:lnTo>
                  <a:pt x="57912" y="32003"/>
                </a:lnTo>
                <a:lnTo>
                  <a:pt x="57912" y="28955"/>
                </a:lnTo>
                <a:lnTo>
                  <a:pt x="60959" y="30479"/>
                </a:lnTo>
                <a:lnTo>
                  <a:pt x="64007" y="30479"/>
                </a:lnTo>
                <a:lnTo>
                  <a:pt x="71627" y="28955"/>
                </a:lnTo>
                <a:lnTo>
                  <a:pt x="70103" y="25907"/>
                </a:lnTo>
                <a:lnTo>
                  <a:pt x="64007" y="27431"/>
                </a:lnTo>
                <a:lnTo>
                  <a:pt x="59436" y="27431"/>
                </a:lnTo>
                <a:lnTo>
                  <a:pt x="56387" y="28955"/>
                </a:lnTo>
                <a:lnTo>
                  <a:pt x="50291" y="28955"/>
                </a:lnTo>
                <a:lnTo>
                  <a:pt x="45719" y="30479"/>
                </a:lnTo>
                <a:lnTo>
                  <a:pt x="42671" y="30479"/>
                </a:lnTo>
                <a:lnTo>
                  <a:pt x="33527" y="28955"/>
                </a:lnTo>
                <a:lnTo>
                  <a:pt x="27431" y="28955"/>
                </a:lnTo>
                <a:lnTo>
                  <a:pt x="19812" y="27431"/>
                </a:lnTo>
                <a:lnTo>
                  <a:pt x="13715" y="25907"/>
                </a:lnTo>
                <a:lnTo>
                  <a:pt x="9143" y="22859"/>
                </a:lnTo>
                <a:lnTo>
                  <a:pt x="6095" y="21336"/>
                </a:lnTo>
                <a:lnTo>
                  <a:pt x="3047" y="18287"/>
                </a:lnTo>
                <a:lnTo>
                  <a:pt x="3047" y="9143"/>
                </a:lnTo>
                <a:lnTo>
                  <a:pt x="1524" y="12191"/>
                </a:lnTo>
                <a:lnTo>
                  <a:pt x="0" y="13715"/>
                </a:lnTo>
                <a:lnTo>
                  <a:pt x="0" y="16763"/>
                </a:lnTo>
                <a:close/>
              </a:path>
              <a:path extrusionOk="0" h="33527" w="83819">
                <a:moveTo>
                  <a:pt x="57912" y="28955"/>
                </a:moveTo>
                <a:lnTo>
                  <a:pt x="57912" y="32003"/>
                </a:lnTo>
                <a:lnTo>
                  <a:pt x="60959" y="30479"/>
                </a:lnTo>
                <a:lnTo>
                  <a:pt x="57912" y="2895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3" name="Google Shape;1793;p55"/>
          <p:cNvSpPr/>
          <p:nvPr/>
        </p:nvSpPr>
        <p:spPr>
          <a:xfrm>
            <a:off x="8129015" y="2049779"/>
            <a:ext cx="513587" cy="82296"/>
          </a:xfrm>
          <a:custGeom>
            <a:rect b="b" l="l" r="r" t="t"/>
            <a:pathLst>
              <a:path extrusionOk="0" h="82296" w="513587">
                <a:moveTo>
                  <a:pt x="0" y="0"/>
                </a:moveTo>
                <a:lnTo>
                  <a:pt x="0" y="1524"/>
                </a:lnTo>
                <a:lnTo>
                  <a:pt x="73151" y="1524"/>
                </a:lnTo>
                <a:lnTo>
                  <a:pt x="103632" y="3048"/>
                </a:lnTo>
                <a:lnTo>
                  <a:pt x="134111" y="4572"/>
                </a:lnTo>
                <a:lnTo>
                  <a:pt x="164591" y="7620"/>
                </a:lnTo>
                <a:lnTo>
                  <a:pt x="193547" y="10668"/>
                </a:lnTo>
                <a:lnTo>
                  <a:pt x="222503" y="13715"/>
                </a:lnTo>
                <a:lnTo>
                  <a:pt x="251459" y="16763"/>
                </a:lnTo>
                <a:lnTo>
                  <a:pt x="280415" y="21336"/>
                </a:lnTo>
                <a:lnTo>
                  <a:pt x="307847" y="25908"/>
                </a:lnTo>
                <a:lnTo>
                  <a:pt x="333755" y="30480"/>
                </a:lnTo>
                <a:lnTo>
                  <a:pt x="361187" y="36575"/>
                </a:lnTo>
                <a:lnTo>
                  <a:pt x="387095" y="42672"/>
                </a:lnTo>
                <a:lnTo>
                  <a:pt x="413003" y="50291"/>
                </a:lnTo>
                <a:lnTo>
                  <a:pt x="437387" y="56387"/>
                </a:lnTo>
                <a:lnTo>
                  <a:pt x="461771" y="65532"/>
                </a:lnTo>
                <a:lnTo>
                  <a:pt x="504443" y="79248"/>
                </a:lnTo>
                <a:lnTo>
                  <a:pt x="507491" y="80772"/>
                </a:lnTo>
                <a:lnTo>
                  <a:pt x="513587" y="82296"/>
                </a:lnTo>
                <a:lnTo>
                  <a:pt x="513587" y="80772"/>
                </a:lnTo>
                <a:lnTo>
                  <a:pt x="509015" y="79248"/>
                </a:lnTo>
                <a:lnTo>
                  <a:pt x="504443" y="77724"/>
                </a:lnTo>
                <a:lnTo>
                  <a:pt x="463295" y="64008"/>
                </a:lnTo>
                <a:lnTo>
                  <a:pt x="437387" y="54863"/>
                </a:lnTo>
                <a:lnTo>
                  <a:pt x="413003" y="48768"/>
                </a:lnTo>
                <a:lnTo>
                  <a:pt x="387095" y="41148"/>
                </a:lnTo>
                <a:lnTo>
                  <a:pt x="361187" y="35051"/>
                </a:lnTo>
                <a:lnTo>
                  <a:pt x="335279" y="28956"/>
                </a:lnTo>
                <a:lnTo>
                  <a:pt x="307847" y="24384"/>
                </a:lnTo>
                <a:lnTo>
                  <a:pt x="280415" y="19812"/>
                </a:lnTo>
                <a:lnTo>
                  <a:pt x="251459" y="15239"/>
                </a:lnTo>
                <a:lnTo>
                  <a:pt x="222503" y="12191"/>
                </a:lnTo>
                <a:lnTo>
                  <a:pt x="193547" y="9144"/>
                </a:lnTo>
                <a:lnTo>
                  <a:pt x="164591" y="6096"/>
                </a:lnTo>
                <a:lnTo>
                  <a:pt x="134111" y="3048"/>
                </a:lnTo>
                <a:lnTo>
                  <a:pt x="103632" y="1524"/>
                </a:lnTo>
                <a:lnTo>
                  <a:pt x="73151"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4" name="Google Shape;1794;p55"/>
          <p:cNvSpPr/>
          <p:nvPr/>
        </p:nvSpPr>
        <p:spPr>
          <a:xfrm>
            <a:off x="7594091" y="2049779"/>
            <a:ext cx="534923" cy="92963"/>
          </a:xfrm>
          <a:custGeom>
            <a:rect b="b" l="l" r="r" t="t"/>
            <a:pathLst>
              <a:path extrusionOk="0" h="92963" w="534923">
                <a:moveTo>
                  <a:pt x="1524" y="92963"/>
                </a:moveTo>
                <a:lnTo>
                  <a:pt x="12192" y="88391"/>
                </a:lnTo>
                <a:lnTo>
                  <a:pt x="54864" y="71627"/>
                </a:lnTo>
                <a:lnTo>
                  <a:pt x="79247" y="62484"/>
                </a:lnTo>
                <a:lnTo>
                  <a:pt x="105155" y="54863"/>
                </a:lnTo>
                <a:lnTo>
                  <a:pt x="131063" y="47244"/>
                </a:lnTo>
                <a:lnTo>
                  <a:pt x="158495" y="41148"/>
                </a:lnTo>
                <a:lnTo>
                  <a:pt x="184403" y="35051"/>
                </a:lnTo>
                <a:lnTo>
                  <a:pt x="211835" y="28956"/>
                </a:lnTo>
                <a:lnTo>
                  <a:pt x="240791" y="22860"/>
                </a:lnTo>
                <a:lnTo>
                  <a:pt x="269747" y="19812"/>
                </a:lnTo>
                <a:lnTo>
                  <a:pt x="298703" y="15239"/>
                </a:lnTo>
                <a:lnTo>
                  <a:pt x="329183" y="10668"/>
                </a:lnTo>
                <a:lnTo>
                  <a:pt x="358139" y="7620"/>
                </a:lnTo>
                <a:lnTo>
                  <a:pt x="390143" y="6096"/>
                </a:lnTo>
                <a:lnTo>
                  <a:pt x="420623" y="3048"/>
                </a:lnTo>
                <a:lnTo>
                  <a:pt x="452627" y="3048"/>
                </a:lnTo>
                <a:lnTo>
                  <a:pt x="484631" y="1524"/>
                </a:lnTo>
                <a:lnTo>
                  <a:pt x="534923" y="1524"/>
                </a:lnTo>
                <a:lnTo>
                  <a:pt x="534923" y="0"/>
                </a:lnTo>
                <a:lnTo>
                  <a:pt x="452627" y="0"/>
                </a:lnTo>
                <a:lnTo>
                  <a:pt x="420623" y="1524"/>
                </a:lnTo>
                <a:lnTo>
                  <a:pt x="390143" y="4572"/>
                </a:lnTo>
                <a:lnTo>
                  <a:pt x="358139" y="6096"/>
                </a:lnTo>
                <a:lnTo>
                  <a:pt x="329183" y="9144"/>
                </a:lnTo>
                <a:lnTo>
                  <a:pt x="298703" y="13715"/>
                </a:lnTo>
                <a:lnTo>
                  <a:pt x="269747" y="18287"/>
                </a:lnTo>
                <a:lnTo>
                  <a:pt x="240791" y="21336"/>
                </a:lnTo>
                <a:lnTo>
                  <a:pt x="211835" y="27432"/>
                </a:lnTo>
                <a:lnTo>
                  <a:pt x="184403" y="33527"/>
                </a:lnTo>
                <a:lnTo>
                  <a:pt x="158495" y="39624"/>
                </a:lnTo>
                <a:lnTo>
                  <a:pt x="131063" y="45720"/>
                </a:lnTo>
                <a:lnTo>
                  <a:pt x="105155" y="53339"/>
                </a:lnTo>
                <a:lnTo>
                  <a:pt x="79247" y="60960"/>
                </a:lnTo>
                <a:lnTo>
                  <a:pt x="54864" y="70103"/>
                </a:lnTo>
                <a:lnTo>
                  <a:pt x="12192" y="86868"/>
                </a:lnTo>
                <a:lnTo>
                  <a:pt x="0" y="91439"/>
                </a:lnTo>
                <a:lnTo>
                  <a:pt x="1524" y="9296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5" name="Google Shape;1795;p55"/>
          <p:cNvSpPr/>
          <p:nvPr/>
        </p:nvSpPr>
        <p:spPr>
          <a:xfrm>
            <a:off x="8129015" y="2083307"/>
            <a:ext cx="451103" cy="96012"/>
          </a:xfrm>
          <a:custGeom>
            <a:rect b="b" l="l" r="r" t="t"/>
            <a:pathLst>
              <a:path extrusionOk="0" h="96012" w="451103">
                <a:moveTo>
                  <a:pt x="1524" y="32004"/>
                </a:moveTo>
                <a:lnTo>
                  <a:pt x="25908" y="30480"/>
                </a:lnTo>
                <a:lnTo>
                  <a:pt x="48768" y="32004"/>
                </a:lnTo>
                <a:lnTo>
                  <a:pt x="71627" y="32004"/>
                </a:lnTo>
                <a:lnTo>
                  <a:pt x="94488" y="33528"/>
                </a:lnTo>
                <a:lnTo>
                  <a:pt x="117347" y="35052"/>
                </a:lnTo>
                <a:lnTo>
                  <a:pt x="138683" y="36575"/>
                </a:lnTo>
                <a:lnTo>
                  <a:pt x="160019" y="39624"/>
                </a:lnTo>
                <a:lnTo>
                  <a:pt x="182879" y="42672"/>
                </a:lnTo>
                <a:lnTo>
                  <a:pt x="202691" y="44196"/>
                </a:lnTo>
                <a:lnTo>
                  <a:pt x="224027" y="48768"/>
                </a:lnTo>
                <a:lnTo>
                  <a:pt x="243839" y="51816"/>
                </a:lnTo>
                <a:lnTo>
                  <a:pt x="263651" y="56387"/>
                </a:lnTo>
                <a:lnTo>
                  <a:pt x="283463" y="60960"/>
                </a:lnTo>
                <a:lnTo>
                  <a:pt x="303275" y="67056"/>
                </a:lnTo>
                <a:lnTo>
                  <a:pt x="321563" y="71628"/>
                </a:lnTo>
                <a:lnTo>
                  <a:pt x="341375" y="77724"/>
                </a:lnTo>
                <a:lnTo>
                  <a:pt x="356615" y="82296"/>
                </a:lnTo>
                <a:lnTo>
                  <a:pt x="362711" y="83820"/>
                </a:lnTo>
                <a:lnTo>
                  <a:pt x="361187" y="83820"/>
                </a:lnTo>
                <a:lnTo>
                  <a:pt x="367283" y="86868"/>
                </a:lnTo>
                <a:lnTo>
                  <a:pt x="374903" y="89916"/>
                </a:lnTo>
                <a:lnTo>
                  <a:pt x="376427" y="89916"/>
                </a:lnTo>
                <a:lnTo>
                  <a:pt x="391667" y="96012"/>
                </a:lnTo>
                <a:lnTo>
                  <a:pt x="451103" y="73152"/>
                </a:lnTo>
                <a:lnTo>
                  <a:pt x="449579" y="71628"/>
                </a:lnTo>
                <a:lnTo>
                  <a:pt x="446531" y="71628"/>
                </a:lnTo>
                <a:lnTo>
                  <a:pt x="390143" y="51816"/>
                </a:lnTo>
                <a:lnTo>
                  <a:pt x="368807" y="45720"/>
                </a:lnTo>
                <a:lnTo>
                  <a:pt x="347471" y="39624"/>
                </a:lnTo>
                <a:lnTo>
                  <a:pt x="324611" y="33528"/>
                </a:lnTo>
                <a:lnTo>
                  <a:pt x="303275" y="28956"/>
                </a:lnTo>
                <a:lnTo>
                  <a:pt x="280415" y="24384"/>
                </a:lnTo>
                <a:lnTo>
                  <a:pt x="257555" y="19812"/>
                </a:lnTo>
                <a:lnTo>
                  <a:pt x="233171" y="15240"/>
                </a:lnTo>
                <a:lnTo>
                  <a:pt x="208787" y="12192"/>
                </a:lnTo>
                <a:lnTo>
                  <a:pt x="184403" y="9144"/>
                </a:lnTo>
                <a:lnTo>
                  <a:pt x="160019" y="6096"/>
                </a:lnTo>
                <a:lnTo>
                  <a:pt x="134111" y="4572"/>
                </a:lnTo>
                <a:lnTo>
                  <a:pt x="109727" y="3048"/>
                </a:lnTo>
                <a:lnTo>
                  <a:pt x="82296" y="1524"/>
                </a:lnTo>
                <a:lnTo>
                  <a:pt x="56388" y="0"/>
                </a:lnTo>
                <a:lnTo>
                  <a:pt x="0" y="0"/>
                </a:lnTo>
                <a:lnTo>
                  <a:pt x="0" y="32004"/>
                </a:lnTo>
                <a:lnTo>
                  <a:pt x="1524" y="3200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6" name="Google Shape;1796;p55"/>
          <p:cNvSpPr/>
          <p:nvPr/>
        </p:nvSpPr>
        <p:spPr>
          <a:xfrm>
            <a:off x="8129015" y="2115311"/>
            <a:ext cx="391667" cy="88391"/>
          </a:xfrm>
          <a:custGeom>
            <a:rect b="b" l="l" r="r" t="t"/>
            <a:pathLst>
              <a:path extrusionOk="0" h="88391" w="391667">
                <a:moveTo>
                  <a:pt x="1524" y="0"/>
                </a:moveTo>
                <a:lnTo>
                  <a:pt x="0" y="0"/>
                </a:lnTo>
                <a:lnTo>
                  <a:pt x="0" y="32003"/>
                </a:lnTo>
                <a:lnTo>
                  <a:pt x="62484" y="32003"/>
                </a:lnTo>
                <a:lnTo>
                  <a:pt x="82296" y="33527"/>
                </a:lnTo>
                <a:lnTo>
                  <a:pt x="83820" y="33527"/>
                </a:lnTo>
                <a:lnTo>
                  <a:pt x="109727" y="35051"/>
                </a:lnTo>
                <a:lnTo>
                  <a:pt x="123443" y="36575"/>
                </a:lnTo>
                <a:lnTo>
                  <a:pt x="137159" y="38100"/>
                </a:lnTo>
                <a:lnTo>
                  <a:pt x="149351" y="39624"/>
                </a:lnTo>
                <a:lnTo>
                  <a:pt x="163067" y="42671"/>
                </a:lnTo>
                <a:lnTo>
                  <a:pt x="187451" y="47243"/>
                </a:lnTo>
                <a:lnTo>
                  <a:pt x="211835" y="51815"/>
                </a:lnTo>
                <a:lnTo>
                  <a:pt x="236219" y="56387"/>
                </a:lnTo>
                <a:lnTo>
                  <a:pt x="259079" y="62483"/>
                </a:lnTo>
                <a:lnTo>
                  <a:pt x="271271" y="65531"/>
                </a:lnTo>
                <a:lnTo>
                  <a:pt x="281939" y="70103"/>
                </a:lnTo>
                <a:lnTo>
                  <a:pt x="300227" y="76200"/>
                </a:lnTo>
                <a:lnTo>
                  <a:pt x="301751" y="76200"/>
                </a:lnTo>
                <a:lnTo>
                  <a:pt x="315467" y="82295"/>
                </a:lnTo>
                <a:lnTo>
                  <a:pt x="330707" y="88391"/>
                </a:lnTo>
                <a:lnTo>
                  <a:pt x="391667" y="64007"/>
                </a:lnTo>
                <a:lnTo>
                  <a:pt x="376427" y="59436"/>
                </a:lnTo>
                <a:lnTo>
                  <a:pt x="374903" y="57912"/>
                </a:lnTo>
                <a:lnTo>
                  <a:pt x="365759" y="54863"/>
                </a:lnTo>
                <a:lnTo>
                  <a:pt x="361187" y="51815"/>
                </a:lnTo>
                <a:lnTo>
                  <a:pt x="356615" y="50291"/>
                </a:lnTo>
                <a:lnTo>
                  <a:pt x="339851" y="45719"/>
                </a:lnTo>
                <a:lnTo>
                  <a:pt x="321563" y="39624"/>
                </a:lnTo>
                <a:lnTo>
                  <a:pt x="303275" y="35051"/>
                </a:lnTo>
                <a:lnTo>
                  <a:pt x="283463" y="28955"/>
                </a:lnTo>
                <a:lnTo>
                  <a:pt x="263651" y="24383"/>
                </a:lnTo>
                <a:lnTo>
                  <a:pt x="243839" y="19812"/>
                </a:lnTo>
                <a:lnTo>
                  <a:pt x="224027" y="16763"/>
                </a:lnTo>
                <a:lnTo>
                  <a:pt x="202691" y="13715"/>
                </a:lnTo>
                <a:lnTo>
                  <a:pt x="181355" y="10667"/>
                </a:lnTo>
                <a:lnTo>
                  <a:pt x="160019" y="7619"/>
                </a:lnTo>
                <a:lnTo>
                  <a:pt x="138683" y="4571"/>
                </a:lnTo>
                <a:lnTo>
                  <a:pt x="117347" y="3048"/>
                </a:lnTo>
                <a:lnTo>
                  <a:pt x="94488" y="1524"/>
                </a:lnTo>
                <a:lnTo>
                  <a:pt x="71627" y="0"/>
                </a:lnTo>
                <a:lnTo>
                  <a:pt x="152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7" name="Google Shape;1797;p55"/>
          <p:cNvSpPr/>
          <p:nvPr/>
        </p:nvSpPr>
        <p:spPr>
          <a:xfrm>
            <a:off x="8129015" y="2147315"/>
            <a:ext cx="330707" cy="79248"/>
          </a:xfrm>
          <a:custGeom>
            <a:rect b="b" l="l" r="r" t="t"/>
            <a:pathLst>
              <a:path extrusionOk="0" h="79248" w="330707">
                <a:moveTo>
                  <a:pt x="88392" y="36575"/>
                </a:moveTo>
                <a:lnTo>
                  <a:pt x="102108" y="38100"/>
                </a:lnTo>
                <a:lnTo>
                  <a:pt x="117347" y="39624"/>
                </a:lnTo>
                <a:lnTo>
                  <a:pt x="129539" y="41148"/>
                </a:lnTo>
                <a:lnTo>
                  <a:pt x="143255" y="44196"/>
                </a:lnTo>
                <a:lnTo>
                  <a:pt x="170687" y="48767"/>
                </a:lnTo>
                <a:lnTo>
                  <a:pt x="182879" y="51815"/>
                </a:lnTo>
                <a:lnTo>
                  <a:pt x="195071" y="54863"/>
                </a:lnTo>
                <a:lnTo>
                  <a:pt x="207263" y="57912"/>
                </a:lnTo>
                <a:lnTo>
                  <a:pt x="219455" y="62484"/>
                </a:lnTo>
                <a:lnTo>
                  <a:pt x="246887" y="71627"/>
                </a:lnTo>
                <a:lnTo>
                  <a:pt x="249935" y="73151"/>
                </a:lnTo>
                <a:lnTo>
                  <a:pt x="268223" y="79248"/>
                </a:lnTo>
                <a:lnTo>
                  <a:pt x="330707" y="56387"/>
                </a:lnTo>
                <a:lnTo>
                  <a:pt x="316991" y="50291"/>
                </a:lnTo>
                <a:lnTo>
                  <a:pt x="301751" y="44196"/>
                </a:lnTo>
                <a:lnTo>
                  <a:pt x="300227" y="44196"/>
                </a:lnTo>
                <a:lnTo>
                  <a:pt x="281939" y="38100"/>
                </a:lnTo>
                <a:lnTo>
                  <a:pt x="271271" y="33527"/>
                </a:lnTo>
                <a:lnTo>
                  <a:pt x="260603" y="30479"/>
                </a:lnTo>
                <a:lnTo>
                  <a:pt x="236219" y="24384"/>
                </a:lnTo>
                <a:lnTo>
                  <a:pt x="211835" y="19812"/>
                </a:lnTo>
                <a:lnTo>
                  <a:pt x="188975" y="13715"/>
                </a:lnTo>
                <a:lnTo>
                  <a:pt x="163067" y="10667"/>
                </a:lnTo>
                <a:lnTo>
                  <a:pt x="149351" y="7620"/>
                </a:lnTo>
                <a:lnTo>
                  <a:pt x="137159" y="6096"/>
                </a:lnTo>
                <a:lnTo>
                  <a:pt x="123443" y="4572"/>
                </a:lnTo>
                <a:lnTo>
                  <a:pt x="111251" y="3048"/>
                </a:lnTo>
                <a:lnTo>
                  <a:pt x="83820" y="1524"/>
                </a:lnTo>
                <a:lnTo>
                  <a:pt x="82296" y="1524"/>
                </a:lnTo>
                <a:lnTo>
                  <a:pt x="62484" y="0"/>
                </a:lnTo>
                <a:lnTo>
                  <a:pt x="0" y="0"/>
                </a:lnTo>
                <a:lnTo>
                  <a:pt x="0" y="33527"/>
                </a:lnTo>
                <a:lnTo>
                  <a:pt x="30480" y="33527"/>
                </a:lnTo>
                <a:lnTo>
                  <a:pt x="60960" y="35051"/>
                </a:lnTo>
                <a:lnTo>
                  <a:pt x="74675" y="35051"/>
                </a:lnTo>
                <a:lnTo>
                  <a:pt x="88392" y="3657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8" name="Google Shape;1798;p55"/>
          <p:cNvSpPr/>
          <p:nvPr/>
        </p:nvSpPr>
        <p:spPr>
          <a:xfrm>
            <a:off x="7720583" y="2115311"/>
            <a:ext cx="408431" cy="94487"/>
          </a:xfrm>
          <a:custGeom>
            <a:rect b="b" l="l" r="r" t="t"/>
            <a:pathLst>
              <a:path extrusionOk="0" h="94487" w="408431">
                <a:moveTo>
                  <a:pt x="64007" y="94487"/>
                </a:moveTo>
                <a:lnTo>
                  <a:pt x="74675" y="88391"/>
                </a:lnTo>
                <a:lnTo>
                  <a:pt x="88392" y="83819"/>
                </a:lnTo>
                <a:lnTo>
                  <a:pt x="99059" y="79248"/>
                </a:lnTo>
                <a:lnTo>
                  <a:pt x="115824" y="73151"/>
                </a:lnTo>
                <a:lnTo>
                  <a:pt x="132588" y="68579"/>
                </a:lnTo>
                <a:lnTo>
                  <a:pt x="149351" y="62483"/>
                </a:lnTo>
                <a:lnTo>
                  <a:pt x="166116" y="57912"/>
                </a:lnTo>
                <a:lnTo>
                  <a:pt x="184403" y="53339"/>
                </a:lnTo>
                <a:lnTo>
                  <a:pt x="202692" y="50291"/>
                </a:lnTo>
                <a:lnTo>
                  <a:pt x="220979" y="45719"/>
                </a:lnTo>
                <a:lnTo>
                  <a:pt x="240792" y="42671"/>
                </a:lnTo>
                <a:lnTo>
                  <a:pt x="259079" y="39624"/>
                </a:lnTo>
                <a:lnTo>
                  <a:pt x="278892" y="38100"/>
                </a:lnTo>
                <a:lnTo>
                  <a:pt x="300227" y="35051"/>
                </a:lnTo>
                <a:lnTo>
                  <a:pt x="321564" y="33527"/>
                </a:lnTo>
                <a:lnTo>
                  <a:pt x="341375" y="32003"/>
                </a:lnTo>
                <a:lnTo>
                  <a:pt x="362712" y="32003"/>
                </a:lnTo>
                <a:lnTo>
                  <a:pt x="385572" y="30479"/>
                </a:lnTo>
                <a:lnTo>
                  <a:pt x="408431" y="30479"/>
                </a:lnTo>
                <a:lnTo>
                  <a:pt x="408431" y="0"/>
                </a:lnTo>
                <a:lnTo>
                  <a:pt x="356616" y="0"/>
                </a:lnTo>
                <a:lnTo>
                  <a:pt x="332231" y="1524"/>
                </a:lnTo>
                <a:lnTo>
                  <a:pt x="307848" y="3048"/>
                </a:lnTo>
                <a:lnTo>
                  <a:pt x="283464" y="4571"/>
                </a:lnTo>
                <a:lnTo>
                  <a:pt x="260603" y="6095"/>
                </a:lnTo>
                <a:lnTo>
                  <a:pt x="237744" y="9143"/>
                </a:lnTo>
                <a:lnTo>
                  <a:pt x="216407" y="12191"/>
                </a:lnTo>
                <a:lnTo>
                  <a:pt x="193548" y="15239"/>
                </a:lnTo>
                <a:lnTo>
                  <a:pt x="170688" y="19812"/>
                </a:lnTo>
                <a:lnTo>
                  <a:pt x="149351" y="24383"/>
                </a:lnTo>
                <a:lnTo>
                  <a:pt x="129540" y="28955"/>
                </a:lnTo>
                <a:lnTo>
                  <a:pt x="108203" y="33527"/>
                </a:lnTo>
                <a:lnTo>
                  <a:pt x="88392" y="39624"/>
                </a:lnTo>
                <a:lnTo>
                  <a:pt x="70103" y="45719"/>
                </a:lnTo>
                <a:lnTo>
                  <a:pt x="50292" y="51815"/>
                </a:lnTo>
                <a:lnTo>
                  <a:pt x="6096" y="68579"/>
                </a:lnTo>
                <a:lnTo>
                  <a:pt x="3048" y="70103"/>
                </a:lnTo>
                <a:lnTo>
                  <a:pt x="0" y="71627"/>
                </a:lnTo>
                <a:lnTo>
                  <a:pt x="64007" y="9448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9" name="Google Shape;1799;p55"/>
          <p:cNvSpPr/>
          <p:nvPr/>
        </p:nvSpPr>
        <p:spPr>
          <a:xfrm>
            <a:off x="7658099" y="2083307"/>
            <a:ext cx="470915" cy="103632"/>
          </a:xfrm>
          <a:custGeom>
            <a:rect b="b" l="l" r="r" t="t"/>
            <a:pathLst>
              <a:path extrusionOk="0" h="103632" w="470915">
                <a:moveTo>
                  <a:pt x="60959" y="103632"/>
                </a:moveTo>
                <a:lnTo>
                  <a:pt x="64007" y="102108"/>
                </a:lnTo>
                <a:lnTo>
                  <a:pt x="67055" y="100584"/>
                </a:lnTo>
                <a:lnTo>
                  <a:pt x="112775" y="83820"/>
                </a:lnTo>
                <a:lnTo>
                  <a:pt x="131063" y="77724"/>
                </a:lnTo>
                <a:lnTo>
                  <a:pt x="150875" y="71628"/>
                </a:lnTo>
                <a:lnTo>
                  <a:pt x="170687" y="65532"/>
                </a:lnTo>
                <a:lnTo>
                  <a:pt x="190499" y="60960"/>
                </a:lnTo>
                <a:lnTo>
                  <a:pt x="211835" y="56387"/>
                </a:lnTo>
                <a:lnTo>
                  <a:pt x="233171" y="51816"/>
                </a:lnTo>
                <a:lnTo>
                  <a:pt x="254507" y="47244"/>
                </a:lnTo>
                <a:lnTo>
                  <a:pt x="277367" y="44196"/>
                </a:lnTo>
                <a:lnTo>
                  <a:pt x="300227" y="41148"/>
                </a:lnTo>
                <a:lnTo>
                  <a:pt x="323087" y="38100"/>
                </a:lnTo>
                <a:lnTo>
                  <a:pt x="345947" y="36575"/>
                </a:lnTo>
                <a:lnTo>
                  <a:pt x="370331" y="35052"/>
                </a:lnTo>
                <a:lnTo>
                  <a:pt x="394715" y="33528"/>
                </a:lnTo>
                <a:lnTo>
                  <a:pt x="419099" y="32004"/>
                </a:lnTo>
                <a:lnTo>
                  <a:pt x="470915" y="32004"/>
                </a:lnTo>
                <a:lnTo>
                  <a:pt x="470915" y="0"/>
                </a:lnTo>
                <a:lnTo>
                  <a:pt x="411479" y="0"/>
                </a:lnTo>
                <a:lnTo>
                  <a:pt x="384047" y="1524"/>
                </a:lnTo>
                <a:lnTo>
                  <a:pt x="356615" y="3048"/>
                </a:lnTo>
                <a:lnTo>
                  <a:pt x="329183" y="4572"/>
                </a:lnTo>
                <a:lnTo>
                  <a:pt x="301751" y="7620"/>
                </a:lnTo>
                <a:lnTo>
                  <a:pt x="275843" y="10668"/>
                </a:lnTo>
                <a:lnTo>
                  <a:pt x="249935" y="13716"/>
                </a:lnTo>
                <a:lnTo>
                  <a:pt x="224027" y="18287"/>
                </a:lnTo>
                <a:lnTo>
                  <a:pt x="199643" y="22860"/>
                </a:lnTo>
                <a:lnTo>
                  <a:pt x="175259" y="27432"/>
                </a:lnTo>
                <a:lnTo>
                  <a:pt x="150875" y="33528"/>
                </a:lnTo>
                <a:lnTo>
                  <a:pt x="126491" y="39624"/>
                </a:lnTo>
                <a:lnTo>
                  <a:pt x="105155" y="45720"/>
                </a:lnTo>
                <a:lnTo>
                  <a:pt x="82295" y="51816"/>
                </a:lnTo>
                <a:lnTo>
                  <a:pt x="60959" y="59436"/>
                </a:lnTo>
                <a:lnTo>
                  <a:pt x="22859" y="73152"/>
                </a:lnTo>
                <a:lnTo>
                  <a:pt x="10667" y="77724"/>
                </a:lnTo>
                <a:lnTo>
                  <a:pt x="0" y="82296"/>
                </a:lnTo>
                <a:lnTo>
                  <a:pt x="60959" y="10363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0" name="Google Shape;1800;p55"/>
          <p:cNvSpPr/>
          <p:nvPr/>
        </p:nvSpPr>
        <p:spPr>
          <a:xfrm>
            <a:off x="7769352" y="3802380"/>
            <a:ext cx="716279" cy="281939"/>
          </a:xfrm>
          <a:prstGeom prst="rect">
            <a:avLst/>
          </a:prstGeom>
          <a:blipFill rotWithShape="1">
            <a:blip r:embed="rId7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1" name="Google Shape;1801;p55"/>
          <p:cNvSpPr/>
          <p:nvPr/>
        </p:nvSpPr>
        <p:spPr>
          <a:xfrm>
            <a:off x="7764779" y="3797807"/>
            <a:ext cx="725423" cy="291084"/>
          </a:xfrm>
          <a:custGeom>
            <a:rect b="b" l="l" r="r" t="t"/>
            <a:pathLst>
              <a:path extrusionOk="0" h="291084" w="725423">
                <a:moveTo>
                  <a:pt x="59435" y="227075"/>
                </a:moveTo>
                <a:lnTo>
                  <a:pt x="65531" y="230124"/>
                </a:lnTo>
                <a:lnTo>
                  <a:pt x="71627" y="234696"/>
                </a:lnTo>
                <a:lnTo>
                  <a:pt x="79248" y="237744"/>
                </a:lnTo>
                <a:lnTo>
                  <a:pt x="86868" y="240792"/>
                </a:lnTo>
                <a:lnTo>
                  <a:pt x="120396" y="256032"/>
                </a:lnTo>
                <a:lnTo>
                  <a:pt x="121920" y="243839"/>
                </a:lnTo>
                <a:lnTo>
                  <a:pt x="123444" y="256032"/>
                </a:lnTo>
                <a:lnTo>
                  <a:pt x="147827" y="265175"/>
                </a:lnTo>
                <a:lnTo>
                  <a:pt x="175259" y="271272"/>
                </a:lnTo>
                <a:lnTo>
                  <a:pt x="188975" y="274320"/>
                </a:lnTo>
                <a:lnTo>
                  <a:pt x="202692" y="277368"/>
                </a:lnTo>
                <a:lnTo>
                  <a:pt x="216407" y="280415"/>
                </a:lnTo>
                <a:lnTo>
                  <a:pt x="231648" y="281939"/>
                </a:lnTo>
                <a:lnTo>
                  <a:pt x="262127" y="286512"/>
                </a:lnTo>
                <a:lnTo>
                  <a:pt x="292607" y="289560"/>
                </a:lnTo>
                <a:lnTo>
                  <a:pt x="309372" y="289560"/>
                </a:lnTo>
                <a:lnTo>
                  <a:pt x="326135" y="291084"/>
                </a:lnTo>
                <a:lnTo>
                  <a:pt x="399287" y="291084"/>
                </a:lnTo>
                <a:lnTo>
                  <a:pt x="416051" y="289560"/>
                </a:lnTo>
                <a:lnTo>
                  <a:pt x="432816" y="288036"/>
                </a:lnTo>
                <a:lnTo>
                  <a:pt x="449579" y="286512"/>
                </a:lnTo>
                <a:lnTo>
                  <a:pt x="466344" y="284988"/>
                </a:lnTo>
                <a:lnTo>
                  <a:pt x="483107" y="283463"/>
                </a:lnTo>
                <a:lnTo>
                  <a:pt x="490727" y="281939"/>
                </a:lnTo>
                <a:lnTo>
                  <a:pt x="498347" y="281939"/>
                </a:lnTo>
                <a:lnTo>
                  <a:pt x="513587" y="278892"/>
                </a:lnTo>
                <a:lnTo>
                  <a:pt x="528827" y="275844"/>
                </a:lnTo>
                <a:lnTo>
                  <a:pt x="536447" y="274320"/>
                </a:lnTo>
                <a:lnTo>
                  <a:pt x="544067" y="272796"/>
                </a:lnTo>
                <a:lnTo>
                  <a:pt x="551687" y="269748"/>
                </a:lnTo>
                <a:lnTo>
                  <a:pt x="559307" y="268224"/>
                </a:lnTo>
                <a:lnTo>
                  <a:pt x="573023" y="265175"/>
                </a:lnTo>
                <a:lnTo>
                  <a:pt x="586739" y="260604"/>
                </a:lnTo>
                <a:lnTo>
                  <a:pt x="600455" y="256032"/>
                </a:lnTo>
                <a:lnTo>
                  <a:pt x="609599" y="242315"/>
                </a:lnTo>
                <a:lnTo>
                  <a:pt x="609599" y="243839"/>
                </a:lnTo>
                <a:lnTo>
                  <a:pt x="609599" y="242315"/>
                </a:lnTo>
                <a:lnTo>
                  <a:pt x="600455" y="256032"/>
                </a:lnTo>
                <a:lnTo>
                  <a:pt x="611123" y="246887"/>
                </a:lnTo>
                <a:lnTo>
                  <a:pt x="611123" y="239268"/>
                </a:lnTo>
                <a:lnTo>
                  <a:pt x="597407" y="243839"/>
                </a:lnTo>
                <a:lnTo>
                  <a:pt x="583691" y="248412"/>
                </a:lnTo>
                <a:lnTo>
                  <a:pt x="569975" y="252984"/>
                </a:lnTo>
                <a:lnTo>
                  <a:pt x="556259" y="256032"/>
                </a:lnTo>
                <a:lnTo>
                  <a:pt x="548639" y="257556"/>
                </a:lnTo>
                <a:lnTo>
                  <a:pt x="541019" y="259080"/>
                </a:lnTo>
                <a:lnTo>
                  <a:pt x="533399" y="260604"/>
                </a:lnTo>
                <a:lnTo>
                  <a:pt x="527303" y="263651"/>
                </a:lnTo>
                <a:lnTo>
                  <a:pt x="512063" y="265175"/>
                </a:lnTo>
                <a:lnTo>
                  <a:pt x="496823" y="268224"/>
                </a:lnTo>
                <a:lnTo>
                  <a:pt x="489203" y="269748"/>
                </a:lnTo>
                <a:lnTo>
                  <a:pt x="481583" y="271272"/>
                </a:lnTo>
                <a:lnTo>
                  <a:pt x="464820" y="272796"/>
                </a:lnTo>
                <a:lnTo>
                  <a:pt x="448055" y="274320"/>
                </a:lnTo>
                <a:lnTo>
                  <a:pt x="432816" y="275844"/>
                </a:lnTo>
                <a:lnTo>
                  <a:pt x="414527" y="277368"/>
                </a:lnTo>
                <a:lnTo>
                  <a:pt x="397763" y="277368"/>
                </a:lnTo>
                <a:lnTo>
                  <a:pt x="381000" y="278892"/>
                </a:lnTo>
                <a:lnTo>
                  <a:pt x="342900" y="278892"/>
                </a:lnTo>
                <a:lnTo>
                  <a:pt x="326135" y="277368"/>
                </a:lnTo>
                <a:lnTo>
                  <a:pt x="310896" y="277368"/>
                </a:lnTo>
                <a:lnTo>
                  <a:pt x="294131" y="275844"/>
                </a:lnTo>
                <a:lnTo>
                  <a:pt x="263651" y="272796"/>
                </a:lnTo>
                <a:lnTo>
                  <a:pt x="234696" y="269748"/>
                </a:lnTo>
                <a:lnTo>
                  <a:pt x="219455" y="266700"/>
                </a:lnTo>
                <a:lnTo>
                  <a:pt x="204216" y="265175"/>
                </a:lnTo>
                <a:lnTo>
                  <a:pt x="190500" y="262127"/>
                </a:lnTo>
                <a:lnTo>
                  <a:pt x="178307" y="259080"/>
                </a:lnTo>
                <a:lnTo>
                  <a:pt x="150875" y="252984"/>
                </a:lnTo>
                <a:lnTo>
                  <a:pt x="126492" y="245363"/>
                </a:lnTo>
                <a:lnTo>
                  <a:pt x="124968" y="243839"/>
                </a:lnTo>
                <a:lnTo>
                  <a:pt x="91439" y="230124"/>
                </a:lnTo>
                <a:lnTo>
                  <a:pt x="85344" y="225551"/>
                </a:lnTo>
                <a:lnTo>
                  <a:pt x="77724" y="222504"/>
                </a:lnTo>
                <a:lnTo>
                  <a:pt x="71627" y="219456"/>
                </a:lnTo>
                <a:lnTo>
                  <a:pt x="65531" y="216408"/>
                </a:lnTo>
                <a:lnTo>
                  <a:pt x="54863" y="208787"/>
                </a:lnTo>
                <a:lnTo>
                  <a:pt x="45720" y="202692"/>
                </a:lnTo>
                <a:lnTo>
                  <a:pt x="36575" y="195072"/>
                </a:lnTo>
                <a:lnTo>
                  <a:pt x="30479" y="188975"/>
                </a:lnTo>
                <a:lnTo>
                  <a:pt x="22859" y="179832"/>
                </a:lnTo>
                <a:lnTo>
                  <a:pt x="24383" y="181356"/>
                </a:lnTo>
                <a:lnTo>
                  <a:pt x="19811" y="173736"/>
                </a:lnTo>
                <a:lnTo>
                  <a:pt x="15239" y="164592"/>
                </a:lnTo>
                <a:lnTo>
                  <a:pt x="13716" y="160020"/>
                </a:lnTo>
                <a:lnTo>
                  <a:pt x="13716" y="156972"/>
                </a:lnTo>
                <a:lnTo>
                  <a:pt x="12361" y="150198"/>
                </a:lnTo>
                <a:lnTo>
                  <a:pt x="12192" y="149351"/>
                </a:lnTo>
                <a:lnTo>
                  <a:pt x="13716" y="102108"/>
                </a:lnTo>
                <a:lnTo>
                  <a:pt x="7620" y="112775"/>
                </a:lnTo>
                <a:lnTo>
                  <a:pt x="7620" y="114300"/>
                </a:lnTo>
                <a:lnTo>
                  <a:pt x="4572" y="123444"/>
                </a:lnTo>
                <a:lnTo>
                  <a:pt x="3048" y="126492"/>
                </a:lnTo>
                <a:lnTo>
                  <a:pt x="1524" y="128015"/>
                </a:lnTo>
                <a:lnTo>
                  <a:pt x="1524" y="132587"/>
                </a:lnTo>
                <a:lnTo>
                  <a:pt x="0" y="141732"/>
                </a:lnTo>
                <a:lnTo>
                  <a:pt x="0" y="152400"/>
                </a:lnTo>
                <a:lnTo>
                  <a:pt x="1524" y="158496"/>
                </a:lnTo>
                <a:lnTo>
                  <a:pt x="1524" y="164592"/>
                </a:lnTo>
                <a:lnTo>
                  <a:pt x="3048" y="169163"/>
                </a:lnTo>
                <a:lnTo>
                  <a:pt x="3048" y="170687"/>
                </a:lnTo>
                <a:lnTo>
                  <a:pt x="9144" y="179832"/>
                </a:lnTo>
                <a:lnTo>
                  <a:pt x="12192" y="150875"/>
                </a:lnTo>
                <a:lnTo>
                  <a:pt x="13716" y="187451"/>
                </a:lnTo>
                <a:lnTo>
                  <a:pt x="13716" y="161544"/>
                </a:lnTo>
                <a:lnTo>
                  <a:pt x="19811" y="196596"/>
                </a:lnTo>
                <a:lnTo>
                  <a:pt x="27431" y="204215"/>
                </a:lnTo>
                <a:lnTo>
                  <a:pt x="36575" y="211836"/>
                </a:lnTo>
                <a:lnTo>
                  <a:pt x="47244" y="219456"/>
                </a:lnTo>
                <a:lnTo>
                  <a:pt x="59435" y="227075"/>
                </a:lnTo>
                <a:close/>
              </a:path>
              <a:path extrusionOk="0" h="291084" w="725423">
                <a:moveTo>
                  <a:pt x="13716" y="187451"/>
                </a:moveTo>
                <a:lnTo>
                  <a:pt x="13716" y="188975"/>
                </a:lnTo>
                <a:lnTo>
                  <a:pt x="19811" y="196596"/>
                </a:lnTo>
                <a:lnTo>
                  <a:pt x="13716" y="161544"/>
                </a:lnTo>
                <a:lnTo>
                  <a:pt x="13716" y="187451"/>
                </a:lnTo>
                <a:close/>
              </a:path>
              <a:path extrusionOk="0" h="291084" w="725423">
                <a:moveTo>
                  <a:pt x="369362" y="157526"/>
                </a:moveTo>
                <a:lnTo>
                  <a:pt x="373379" y="164592"/>
                </a:lnTo>
                <a:lnTo>
                  <a:pt x="370331" y="156972"/>
                </a:lnTo>
                <a:lnTo>
                  <a:pt x="373379" y="150875"/>
                </a:lnTo>
                <a:lnTo>
                  <a:pt x="359663" y="150875"/>
                </a:lnTo>
                <a:lnTo>
                  <a:pt x="358139" y="152400"/>
                </a:lnTo>
                <a:lnTo>
                  <a:pt x="356616" y="155448"/>
                </a:lnTo>
                <a:lnTo>
                  <a:pt x="356616" y="161544"/>
                </a:lnTo>
                <a:lnTo>
                  <a:pt x="359663" y="164592"/>
                </a:lnTo>
                <a:lnTo>
                  <a:pt x="362711" y="164592"/>
                </a:lnTo>
                <a:lnTo>
                  <a:pt x="359663" y="163068"/>
                </a:lnTo>
                <a:lnTo>
                  <a:pt x="365760" y="159584"/>
                </a:lnTo>
                <a:lnTo>
                  <a:pt x="365760" y="151637"/>
                </a:lnTo>
                <a:lnTo>
                  <a:pt x="367283" y="152400"/>
                </a:lnTo>
                <a:lnTo>
                  <a:pt x="369362" y="157526"/>
                </a:lnTo>
                <a:lnTo>
                  <a:pt x="370331" y="158496"/>
                </a:lnTo>
                <a:lnTo>
                  <a:pt x="369362" y="157526"/>
                </a:lnTo>
                <a:close/>
              </a:path>
              <a:path extrusionOk="0" h="291084" w="725423">
                <a:moveTo>
                  <a:pt x="365760" y="159584"/>
                </a:moveTo>
                <a:lnTo>
                  <a:pt x="359663" y="163068"/>
                </a:lnTo>
                <a:lnTo>
                  <a:pt x="362711" y="164592"/>
                </a:lnTo>
                <a:lnTo>
                  <a:pt x="373379" y="164592"/>
                </a:lnTo>
                <a:lnTo>
                  <a:pt x="369362" y="157526"/>
                </a:lnTo>
                <a:lnTo>
                  <a:pt x="365760" y="159584"/>
                </a:lnTo>
                <a:close/>
              </a:path>
              <a:path extrusionOk="0" h="291084" w="725423">
                <a:moveTo>
                  <a:pt x="365760" y="151637"/>
                </a:moveTo>
                <a:lnTo>
                  <a:pt x="365760" y="153923"/>
                </a:lnTo>
                <a:lnTo>
                  <a:pt x="369362" y="157526"/>
                </a:lnTo>
                <a:lnTo>
                  <a:pt x="367283" y="152400"/>
                </a:lnTo>
                <a:lnTo>
                  <a:pt x="365760" y="151637"/>
                </a:lnTo>
                <a:close/>
              </a:path>
              <a:path extrusionOk="0" h="291084" w="725423">
                <a:moveTo>
                  <a:pt x="373379" y="150875"/>
                </a:moveTo>
                <a:lnTo>
                  <a:pt x="370331" y="156972"/>
                </a:lnTo>
                <a:lnTo>
                  <a:pt x="373379" y="164592"/>
                </a:lnTo>
                <a:lnTo>
                  <a:pt x="373379" y="150875"/>
                </a:lnTo>
                <a:close/>
              </a:path>
              <a:path extrusionOk="0" h="291084" w="725423">
                <a:moveTo>
                  <a:pt x="629411" y="59436"/>
                </a:moveTo>
                <a:lnTo>
                  <a:pt x="612647" y="51815"/>
                </a:lnTo>
                <a:lnTo>
                  <a:pt x="611123" y="51815"/>
                </a:lnTo>
                <a:lnTo>
                  <a:pt x="629411" y="59436"/>
                </a:lnTo>
                <a:close/>
              </a:path>
              <a:path extrusionOk="0" h="291084" w="725423">
                <a:moveTo>
                  <a:pt x="13716" y="187451"/>
                </a:moveTo>
                <a:lnTo>
                  <a:pt x="12192" y="150875"/>
                </a:lnTo>
                <a:lnTo>
                  <a:pt x="9144" y="179832"/>
                </a:lnTo>
                <a:lnTo>
                  <a:pt x="13716" y="187451"/>
                </a:lnTo>
                <a:close/>
              </a:path>
              <a:path extrusionOk="0" h="291084" w="725423">
                <a:moveTo>
                  <a:pt x="123444" y="256032"/>
                </a:moveTo>
                <a:lnTo>
                  <a:pt x="121920" y="243839"/>
                </a:lnTo>
                <a:lnTo>
                  <a:pt x="120396" y="256032"/>
                </a:lnTo>
                <a:lnTo>
                  <a:pt x="121920" y="257556"/>
                </a:lnTo>
                <a:lnTo>
                  <a:pt x="147827" y="265175"/>
                </a:lnTo>
                <a:lnTo>
                  <a:pt x="123444" y="256032"/>
                </a:lnTo>
                <a:close/>
              </a:path>
              <a:path extrusionOk="0" h="291084" w="725423">
                <a:moveTo>
                  <a:pt x="621791" y="248412"/>
                </a:moveTo>
                <a:lnTo>
                  <a:pt x="637031" y="240792"/>
                </a:lnTo>
                <a:lnTo>
                  <a:pt x="623315" y="245363"/>
                </a:lnTo>
                <a:lnTo>
                  <a:pt x="623315" y="242315"/>
                </a:lnTo>
                <a:lnTo>
                  <a:pt x="621791" y="240792"/>
                </a:lnTo>
                <a:lnTo>
                  <a:pt x="632459" y="230124"/>
                </a:lnTo>
                <a:lnTo>
                  <a:pt x="615695" y="236220"/>
                </a:lnTo>
                <a:lnTo>
                  <a:pt x="614171" y="236220"/>
                </a:lnTo>
                <a:lnTo>
                  <a:pt x="611123" y="239268"/>
                </a:lnTo>
                <a:lnTo>
                  <a:pt x="611123" y="246887"/>
                </a:lnTo>
                <a:lnTo>
                  <a:pt x="600455" y="256032"/>
                </a:lnTo>
                <a:lnTo>
                  <a:pt x="614171" y="251460"/>
                </a:lnTo>
                <a:lnTo>
                  <a:pt x="615695" y="251460"/>
                </a:lnTo>
                <a:lnTo>
                  <a:pt x="615188" y="238759"/>
                </a:lnTo>
                <a:lnTo>
                  <a:pt x="611123" y="242315"/>
                </a:lnTo>
                <a:lnTo>
                  <a:pt x="612647" y="239268"/>
                </a:lnTo>
                <a:lnTo>
                  <a:pt x="615695" y="237744"/>
                </a:lnTo>
                <a:lnTo>
                  <a:pt x="617219" y="236220"/>
                </a:lnTo>
                <a:lnTo>
                  <a:pt x="618743" y="236220"/>
                </a:lnTo>
                <a:lnTo>
                  <a:pt x="618744" y="246887"/>
                </a:lnTo>
                <a:lnTo>
                  <a:pt x="621791" y="248412"/>
                </a:lnTo>
                <a:lnTo>
                  <a:pt x="623315" y="246887"/>
                </a:lnTo>
                <a:lnTo>
                  <a:pt x="621791" y="248412"/>
                </a:lnTo>
                <a:close/>
              </a:path>
              <a:path extrusionOk="0" h="291084" w="725423">
                <a:moveTo>
                  <a:pt x="621791" y="248412"/>
                </a:moveTo>
                <a:lnTo>
                  <a:pt x="618744" y="246887"/>
                </a:lnTo>
                <a:lnTo>
                  <a:pt x="617981" y="248412"/>
                </a:lnTo>
                <a:lnTo>
                  <a:pt x="617219" y="249936"/>
                </a:lnTo>
                <a:lnTo>
                  <a:pt x="617219" y="236220"/>
                </a:lnTo>
                <a:lnTo>
                  <a:pt x="615695" y="237744"/>
                </a:lnTo>
                <a:lnTo>
                  <a:pt x="612647" y="239268"/>
                </a:lnTo>
                <a:lnTo>
                  <a:pt x="611123" y="242315"/>
                </a:lnTo>
                <a:lnTo>
                  <a:pt x="615188" y="238759"/>
                </a:lnTo>
                <a:lnTo>
                  <a:pt x="615695" y="251460"/>
                </a:lnTo>
                <a:lnTo>
                  <a:pt x="618743" y="249936"/>
                </a:lnTo>
                <a:lnTo>
                  <a:pt x="618743" y="248412"/>
                </a:lnTo>
                <a:lnTo>
                  <a:pt x="621791" y="248412"/>
                </a:lnTo>
                <a:close/>
              </a:path>
              <a:path extrusionOk="0" h="291084" w="725423">
                <a:moveTo>
                  <a:pt x="617219" y="248412"/>
                </a:moveTo>
                <a:lnTo>
                  <a:pt x="617981" y="248412"/>
                </a:lnTo>
                <a:lnTo>
                  <a:pt x="618744" y="246887"/>
                </a:lnTo>
                <a:lnTo>
                  <a:pt x="618743" y="236220"/>
                </a:lnTo>
                <a:lnTo>
                  <a:pt x="617219" y="236220"/>
                </a:lnTo>
                <a:lnTo>
                  <a:pt x="617219" y="249936"/>
                </a:lnTo>
                <a:lnTo>
                  <a:pt x="617981" y="248412"/>
                </a:lnTo>
                <a:lnTo>
                  <a:pt x="617219" y="248412"/>
                </a:lnTo>
                <a:close/>
              </a:path>
              <a:path extrusionOk="0" h="291084" w="725423">
                <a:moveTo>
                  <a:pt x="618743" y="249936"/>
                </a:moveTo>
                <a:lnTo>
                  <a:pt x="620267" y="249936"/>
                </a:lnTo>
                <a:lnTo>
                  <a:pt x="621791" y="248412"/>
                </a:lnTo>
                <a:lnTo>
                  <a:pt x="618743" y="248412"/>
                </a:lnTo>
                <a:lnTo>
                  <a:pt x="618743" y="249936"/>
                </a:lnTo>
                <a:close/>
              </a:path>
              <a:path extrusionOk="0" h="291084" w="725423">
                <a:moveTo>
                  <a:pt x="705611" y="172212"/>
                </a:moveTo>
                <a:lnTo>
                  <a:pt x="699515" y="181356"/>
                </a:lnTo>
                <a:lnTo>
                  <a:pt x="693419" y="190500"/>
                </a:lnTo>
                <a:lnTo>
                  <a:pt x="682751" y="198120"/>
                </a:lnTo>
                <a:lnTo>
                  <a:pt x="673607" y="205739"/>
                </a:lnTo>
                <a:lnTo>
                  <a:pt x="661415" y="214884"/>
                </a:lnTo>
                <a:lnTo>
                  <a:pt x="647699" y="222504"/>
                </a:lnTo>
                <a:lnTo>
                  <a:pt x="632459" y="230124"/>
                </a:lnTo>
                <a:lnTo>
                  <a:pt x="621791" y="240792"/>
                </a:lnTo>
                <a:lnTo>
                  <a:pt x="623315" y="242315"/>
                </a:lnTo>
                <a:lnTo>
                  <a:pt x="623315" y="245363"/>
                </a:lnTo>
                <a:lnTo>
                  <a:pt x="637031" y="240792"/>
                </a:lnTo>
                <a:lnTo>
                  <a:pt x="623315" y="243839"/>
                </a:lnTo>
                <a:lnTo>
                  <a:pt x="637031" y="240792"/>
                </a:lnTo>
                <a:lnTo>
                  <a:pt x="653795" y="233172"/>
                </a:lnTo>
                <a:lnTo>
                  <a:pt x="667511" y="225551"/>
                </a:lnTo>
                <a:lnTo>
                  <a:pt x="681227" y="216408"/>
                </a:lnTo>
                <a:lnTo>
                  <a:pt x="691895" y="208787"/>
                </a:lnTo>
                <a:lnTo>
                  <a:pt x="701039" y="199644"/>
                </a:lnTo>
                <a:lnTo>
                  <a:pt x="710183" y="188975"/>
                </a:lnTo>
                <a:lnTo>
                  <a:pt x="716279" y="179832"/>
                </a:lnTo>
                <a:lnTo>
                  <a:pt x="711707" y="156972"/>
                </a:lnTo>
                <a:lnTo>
                  <a:pt x="716279" y="179832"/>
                </a:lnTo>
                <a:lnTo>
                  <a:pt x="716279" y="178308"/>
                </a:lnTo>
                <a:lnTo>
                  <a:pt x="720851" y="169163"/>
                </a:lnTo>
                <a:lnTo>
                  <a:pt x="720851" y="167639"/>
                </a:lnTo>
                <a:lnTo>
                  <a:pt x="722375" y="164592"/>
                </a:lnTo>
                <a:lnTo>
                  <a:pt x="723899" y="160020"/>
                </a:lnTo>
                <a:lnTo>
                  <a:pt x="723899" y="158496"/>
                </a:lnTo>
                <a:lnTo>
                  <a:pt x="725423" y="150875"/>
                </a:lnTo>
                <a:lnTo>
                  <a:pt x="725423" y="143256"/>
                </a:lnTo>
                <a:lnTo>
                  <a:pt x="723899" y="134112"/>
                </a:lnTo>
                <a:lnTo>
                  <a:pt x="723899" y="128015"/>
                </a:lnTo>
                <a:lnTo>
                  <a:pt x="722375" y="123444"/>
                </a:lnTo>
                <a:lnTo>
                  <a:pt x="722375" y="121920"/>
                </a:lnTo>
                <a:lnTo>
                  <a:pt x="717803" y="112775"/>
                </a:lnTo>
                <a:lnTo>
                  <a:pt x="714755" y="106680"/>
                </a:lnTo>
                <a:lnTo>
                  <a:pt x="710183" y="102108"/>
                </a:lnTo>
                <a:lnTo>
                  <a:pt x="702563" y="91439"/>
                </a:lnTo>
                <a:lnTo>
                  <a:pt x="691895" y="82296"/>
                </a:lnTo>
                <a:lnTo>
                  <a:pt x="679703" y="73151"/>
                </a:lnTo>
                <a:lnTo>
                  <a:pt x="667511" y="64008"/>
                </a:lnTo>
                <a:lnTo>
                  <a:pt x="652271" y="56387"/>
                </a:lnTo>
                <a:lnTo>
                  <a:pt x="643127" y="51815"/>
                </a:lnTo>
                <a:lnTo>
                  <a:pt x="635507" y="48768"/>
                </a:lnTo>
                <a:lnTo>
                  <a:pt x="617219" y="42672"/>
                </a:lnTo>
                <a:lnTo>
                  <a:pt x="611123" y="39624"/>
                </a:lnTo>
                <a:lnTo>
                  <a:pt x="605027" y="48768"/>
                </a:lnTo>
                <a:lnTo>
                  <a:pt x="585215" y="30480"/>
                </a:lnTo>
                <a:lnTo>
                  <a:pt x="573023" y="25908"/>
                </a:lnTo>
                <a:lnTo>
                  <a:pt x="560831" y="22860"/>
                </a:lnTo>
                <a:lnTo>
                  <a:pt x="548639" y="19812"/>
                </a:lnTo>
                <a:lnTo>
                  <a:pt x="534923" y="16763"/>
                </a:lnTo>
                <a:lnTo>
                  <a:pt x="509015" y="12192"/>
                </a:lnTo>
                <a:lnTo>
                  <a:pt x="495299" y="9144"/>
                </a:lnTo>
                <a:lnTo>
                  <a:pt x="481583" y="7620"/>
                </a:lnTo>
                <a:lnTo>
                  <a:pt x="467868" y="6096"/>
                </a:lnTo>
                <a:lnTo>
                  <a:pt x="454151" y="4572"/>
                </a:lnTo>
                <a:lnTo>
                  <a:pt x="438911" y="3048"/>
                </a:lnTo>
                <a:lnTo>
                  <a:pt x="425196" y="1524"/>
                </a:lnTo>
                <a:lnTo>
                  <a:pt x="394716" y="0"/>
                </a:lnTo>
                <a:lnTo>
                  <a:pt x="362711" y="0"/>
                </a:lnTo>
                <a:lnTo>
                  <a:pt x="327659" y="1524"/>
                </a:lnTo>
                <a:lnTo>
                  <a:pt x="294131" y="3048"/>
                </a:lnTo>
                <a:lnTo>
                  <a:pt x="277368" y="3048"/>
                </a:lnTo>
                <a:lnTo>
                  <a:pt x="260603" y="6096"/>
                </a:lnTo>
                <a:lnTo>
                  <a:pt x="245363" y="7620"/>
                </a:lnTo>
                <a:lnTo>
                  <a:pt x="230124" y="9144"/>
                </a:lnTo>
                <a:lnTo>
                  <a:pt x="214883" y="12192"/>
                </a:lnTo>
                <a:lnTo>
                  <a:pt x="199644" y="15239"/>
                </a:lnTo>
                <a:lnTo>
                  <a:pt x="170687" y="21336"/>
                </a:lnTo>
                <a:lnTo>
                  <a:pt x="143255" y="28956"/>
                </a:lnTo>
                <a:lnTo>
                  <a:pt x="129539" y="33527"/>
                </a:lnTo>
                <a:lnTo>
                  <a:pt x="117348" y="38100"/>
                </a:lnTo>
                <a:lnTo>
                  <a:pt x="99059" y="45720"/>
                </a:lnTo>
                <a:lnTo>
                  <a:pt x="82296" y="53339"/>
                </a:lnTo>
                <a:lnTo>
                  <a:pt x="67055" y="60960"/>
                </a:lnTo>
                <a:lnTo>
                  <a:pt x="53339" y="68580"/>
                </a:lnTo>
                <a:lnTo>
                  <a:pt x="41148" y="76200"/>
                </a:lnTo>
                <a:lnTo>
                  <a:pt x="30479" y="85344"/>
                </a:lnTo>
                <a:lnTo>
                  <a:pt x="21335" y="92963"/>
                </a:lnTo>
                <a:lnTo>
                  <a:pt x="13716" y="102108"/>
                </a:lnTo>
                <a:lnTo>
                  <a:pt x="12192" y="149351"/>
                </a:lnTo>
                <a:lnTo>
                  <a:pt x="12361" y="150198"/>
                </a:lnTo>
                <a:lnTo>
                  <a:pt x="13716" y="144780"/>
                </a:lnTo>
                <a:lnTo>
                  <a:pt x="13716" y="135636"/>
                </a:lnTo>
                <a:lnTo>
                  <a:pt x="15239" y="131063"/>
                </a:lnTo>
                <a:lnTo>
                  <a:pt x="13716" y="132587"/>
                </a:lnTo>
                <a:lnTo>
                  <a:pt x="16763" y="126492"/>
                </a:lnTo>
                <a:lnTo>
                  <a:pt x="19811" y="117348"/>
                </a:lnTo>
                <a:lnTo>
                  <a:pt x="18287" y="118872"/>
                </a:lnTo>
                <a:lnTo>
                  <a:pt x="24383" y="111251"/>
                </a:lnTo>
                <a:lnTo>
                  <a:pt x="30479" y="102108"/>
                </a:lnTo>
                <a:lnTo>
                  <a:pt x="39624" y="94487"/>
                </a:lnTo>
                <a:lnTo>
                  <a:pt x="47244" y="86868"/>
                </a:lnTo>
                <a:lnTo>
                  <a:pt x="59435" y="79248"/>
                </a:lnTo>
                <a:lnTo>
                  <a:pt x="73151" y="71627"/>
                </a:lnTo>
                <a:lnTo>
                  <a:pt x="86868" y="64008"/>
                </a:lnTo>
                <a:lnTo>
                  <a:pt x="103631" y="57912"/>
                </a:lnTo>
                <a:lnTo>
                  <a:pt x="121920" y="50292"/>
                </a:lnTo>
                <a:lnTo>
                  <a:pt x="134111" y="45720"/>
                </a:lnTo>
                <a:lnTo>
                  <a:pt x="147827" y="41148"/>
                </a:lnTo>
                <a:lnTo>
                  <a:pt x="173735" y="33527"/>
                </a:lnTo>
                <a:lnTo>
                  <a:pt x="202692" y="27432"/>
                </a:lnTo>
                <a:lnTo>
                  <a:pt x="216407" y="24384"/>
                </a:lnTo>
                <a:lnTo>
                  <a:pt x="231648" y="22860"/>
                </a:lnTo>
                <a:lnTo>
                  <a:pt x="246887" y="19812"/>
                </a:lnTo>
                <a:lnTo>
                  <a:pt x="262127" y="18287"/>
                </a:lnTo>
                <a:lnTo>
                  <a:pt x="277368" y="16763"/>
                </a:lnTo>
                <a:lnTo>
                  <a:pt x="294131" y="15239"/>
                </a:lnTo>
                <a:lnTo>
                  <a:pt x="327659" y="13715"/>
                </a:lnTo>
                <a:lnTo>
                  <a:pt x="394716" y="13715"/>
                </a:lnTo>
                <a:lnTo>
                  <a:pt x="423672" y="15239"/>
                </a:lnTo>
                <a:lnTo>
                  <a:pt x="437387" y="15239"/>
                </a:lnTo>
                <a:lnTo>
                  <a:pt x="452627" y="16763"/>
                </a:lnTo>
                <a:lnTo>
                  <a:pt x="466344" y="18287"/>
                </a:lnTo>
                <a:lnTo>
                  <a:pt x="480059" y="19812"/>
                </a:lnTo>
                <a:lnTo>
                  <a:pt x="492251" y="21336"/>
                </a:lnTo>
                <a:lnTo>
                  <a:pt x="505967" y="24384"/>
                </a:lnTo>
                <a:lnTo>
                  <a:pt x="533399" y="28956"/>
                </a:lnTo>
                <a:lnTo>
                  <a:pt x="544067" y="32004"/>
                </a:lnTo>
                <a:lnTo>
                  <a:pt x="557783" y="35051"/>
                </a:lnTo>
                <a:lnTo>
                  <a:pt x="569975" y="38100"/>
                </a:lnTo>
                <a:lnTo>
                  <a:pt x="582167" y="42672"/>
                </a:lnTo>
                <a:lnTo>
                  <a:pt x="608075" y="51815"/>
                </a:lnTo>
                <a:lnTo>
                  <a:pt x="606551" y="50292"/>
                </a:lnTo>
                <a:lnTo>
                  <a:pt x="611123" y="51815"/>
                </a:lnTo>
                <a:lnTo>
                  <a:pt x="612647" y="51815"/>
                </a:lnTo>
                <a:lnTo>
                  <a:pt x="629411" y="59436"/>
                </a:lnTo>
                <a:lnTo>
                  <a:pt x="637031" y="62484"/>
                </a:lnTo>
                <a:lnTo>
                  <a:pt x="646175" y="67056"/>
                </a:lnTo>
                <a:lnTo>
                  <a:pt x="659891" y="74675"/>
                </a:lnTo>
                <a:lnTo>
                  <a:pt x="672083" y="82296"/>
                </a:lnTo>
                <a:lnTo>
                  <a:pt x="684275" y="91439"/>
                </a:lnTo>
                <a:lnTo>
                  <a:pt x="693419" y="100584"/>
                </a:lnTo>
                <a:lnTo>
                  <a:pt x="701039" y="108204"/>
                </a:lnTo>
                <a:lnTo>
                  <a:pt x="702563" y="112775"/>
                </a:lnTo>
                <a:lnTo>
                  <a:pt x="705611" y="117348"/>
                </a:lnTo>
                <a:lnTo>
                  <a:pt x="710183" y="128015"/>
                </a:lnTo>
                <a:lnTo>
                  <a:pt x="710183" y="126492"/>
                </a:lnTo>
                <a:lnTo>
                  <a:pt x="711707" y="131063"/>
                </a:lnTo>
                <a:lnTo>
                  <a:pt x="711707" y="134112"/>
                </a:lnTo>
                <a:lnTo>
                  <a:pt x="713231" y="143256"/>
                </a:lnTo>
                <a:lnTo>
                  <a:pt x="711707" y="150875"/>
                </a:lnTo>
                <a:lnTo>
                  <a:pt x="711707" y="155448"/>
                </a:lnTo>
                <a:lnTo>
                  <a:pt x="710183" y="160020"/>
                </a:lnTo>
                <a:lnTo>
                  <a:pt x="710183" y="163068"/>
                </a:lnTo>
                <a:lnTo>
                  <a:pt x="708659" y="163068"/>
                </a:lnTo>
                <a:lnTo>
                  <a:pt x="708659" y="164592"/>
                </a:lnTo>
                <a:lnTo>
                  <a:pt x="705611" y="173736"/>
                </a:lnTo>
                <a:lnTo>
                  <a:pt x="708659" y="166115"/>
                </a:lnTo>
                <a:lnTo>
                  <a:pt x="705611" y="173736"/>
                </a:lnTo>
                <a:lnTo>
                  <a:pt x="705611" y="172212"/>
                </a:lnTo>
                <a:close/>
              </a:path>
              <a:path extrusionOk="0" h="291084" w="725423">
                <a:moveTo>
                  <a:pt x="617219" y="42672"/>
                </a:moveTo>
                <a:lnTo>
                  <a:pt x="635507" y="48768"/>
                </a:lnTo>
                <a:lnTo>
                  <a:pt x="616639" y="41510"/>
                </a:lnTo>
                <a:lnTo>
                  <a:pt x="615695" y="41148"/>
                </a:lnTo>
                <a:lnTo>
                  <a:pt x="614171" y="39624"/>
                </a:lnTo>
                <a:lnTo>
                  <a:pt x="612647" y="38100"/>
                </a:lnTo>
                <a:lnTo>
                  <a:pt x="612647" y="39624"/>
                </a:lnTo>
                <a:lnTo>
                  <a:pt x="585215" y="30480"/>
                </a:lnTo>
                <a:lnTo>
                  <a:pt x="605027" y="48768"/>
                </a:lnTo>
                <a:lnTo>
                  <a:pt x="611123" y="39624"/>
                </a:lnTo>
                <a:lnTo>
                  <a:pt x="617219" y="42672"/>
                </a:lnTo>
                <a:close/>
              </a:path>
              <a:path extrusionOk="0" h="291084" w="725423">
                <a:moveTo>
                  <a:pt x="616639" y="41510"/>
                </a:moveTo>
                <a:lnTo>
                  <a:pt x="616458" y="41147"/>
                </a:lnTo>
                <a:lnTo>
                  <a:pt x="617219" y="41148"/>
                </a:lnTo>
                <a:lnTo>
                  <a:pt x="616204" y="40639"/>
                </a:lnTo>
                <a:lnTo>
                  <a:pt x="615695" y="39624"/>
                </a:lnTo>
                <a:lnTo>
                  <a:pt x="612647" y="38100"/>
                </a:lnTo>
                <a:lnTo>
                  <a:pt x="614171" y="39624"/>
                </a:lnTo>
                <a:lnTo>
                  <a:pt x="615695" y="41148"/>
                </a:lnTo>
                <a:lnTo>
                  <a:pt x="616639" y="41510"/>
                </a:lnTo>
                <a:close/>
              </a:path>
              <a:path extrusionOk="0" h="291084" w="725423">
                <a:moveTo>
                  <a:pt x="606551" y="50292"/>
                </a:moveTo>
                <a:lnTo>
                  <a:pt x="608075" y="51815"/>
                </a:lnTo>
                <a:lnTo>
                  <a:pt x="611123" y="51815"/>
                </a:lnTo>
                <a:lnTo>
                  <a:pt x="606551" y="50292"/>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2" name="Google Shape;1802;p55"/>
          <p:cNvSpPr/>
          <p:nvPr/>
        </p:nvSpPr>
        <p:spPr>
          <a:xfrm>
            <a:off x="8129015" y="3954779"/>
            <a:ext cx="1524" cy="1524"/>
          </a:xfrm>
          <a:custGeom>
            <a:rect b="b" l="l" r="r" t="t"/>
            <a:pathLst>
              <a:path extrusionOk="0" h="1524" w="1524">
                <a:moveTo>
                  <a:pt x="1524" y="1524"/>
                </a:moveTo>
                <a:lnTo>
                  <a:pt x="0" y="0"/>
                </a:lnTo>
                <a:lnTo>
                  <a:pt x="0" y="1524"/>
                </a:lnTo>
                <a:lnTo>
                  <a:pt x="1524" y="1524"/>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3" name="Google Shape;1803;p55"/>
          <p:cNvSpPr/>
          <p:nvPr/>
        </p:nvSpPr>
        <p:spPr>
          <a:xfrm>
            <a:off x="7783067" y="3770375"/>
            <a:ext cx="345948" cy="86867"/>
          </a:xfrm>
          <a:custGeom>
            <a:rect b="b" l="l" r="r" t="t"/>
            <a:pathLst>
              <a:path extrusionOk="0" h="86867" w="345948">
                <a:moveTo>
                  <a:pt x="65532" y="86867"/>
                </a:moveTo>
                <a:lnTo>
                  <a:pt x="82296" y="79247"/>
                </a:lnTo>
                <a:lnTo>
                  <a:pt x="100584" y="73151"/>
                </a:lnTo>
                <a:lnTo>
                  <a:pt x="112775" y="67055"/>
                </a:lnTo>
                <a:lnTo>
                  <a:pt x="126492" y="64007"/>
                </a:lnTo>
                <a:lnTo>
                  <a:pt x="153924" y="56387"/>
                </a:lnTo>
                <a:lnTo>
                  <a:pt x="182880" y="48767"/>
                </a:lnTo>
                <a:lnTo>
                  <a:pt x="196596" y="45719"/>
                </a:lnTo>
                <a:lnTo>
                  <a:pt x="211836" y="44195"/>
                </a:lnTo>
                <a:lnTo>
                  <a:pt x="227075" y="41147"/>
                </a:lnTo>
                <a:lnTo>
                  <a:pt x="243840" y="39624"/>
                </a:lnTo>
                <a:lnTo>
                  <a:pt x="259080" y="38100"/>
                </a:lnTo>
                <a:lnTo>
                  <a:pt x="275844" y="36575"/>
                </a:lnTo>
                <a:lnTo>
                  <a:pt x="309372" y="35051"/>
                </a:lnTo>
                <a:lnTo>
                  <a:pt x="345948" y="35051"/>
                </a:lnTo>
                <a:lnTo>
                  <a:pt x="345948" y="0"/>
                </a:lnTo>
                <a:lnTo>
                  <a:pt x="323088" y="0"/>
                </a:lnTo>
                <a:lnTo>
                  <a:pt x="300228" y="1524"/>
                </a:lnTo>
                <a:lnTo>
                  <a:pt x="278892" y="1524"/>
                </a:lnTo>
                <a:lnTo>
                  <a:pt x="257556" y="3047"/>
                </a:lnTo>
                <a:lnTo>
                  <a:pt x="237744" y="4571"/>
                </a:lnTo>
                <a:lnTo>
                  <a:pt x="216408" y="7619"/>
                </a:lnTo>
                <a:lnTo>
                  <a:pt x="196596" y="9143"/>
                </a:lnTo>
                <a:lnTo>
                  <a:pt x="178308" y="12191"/>
                </a:lnTo>
                <a:lnTo>
                  <a:pt x="158496" y="15239"/>
                </a:lnTo>
                <a:lnTo>
                  <a:pt x="140208" y="19812"/>
                </a:lnTo>
                <a:lnTo>
                  <a:pt x="121920" y="22859"/>
                </a:lnTo>
                <a:lnTo>
                  <a:pt x="103632" y="27431"/>
                </a:lnTo>
                <a:lnTo>
                  <a:pt x="85344" y="32003"/>
                </a:lnTo>
                <a:lnTo>
                  <a:pt x="68580" y="38100"/>
                </a:lnTo>
                <a:lnTo>
                  <a:pt x="51816" y="42671"/>
                </a:lnTo>
                <a:lnTo>
                  <a:pt x="36575" y="48767"/>
                </a:lnTo>
                <a:lnTo>
                  <a:pt x="24384" y="53339"/>
                </a:lnTo>
                <a:lnTo>
                  <a:pt x="12192" y="57912"/>
                </a:lnTo>
                <a:lnTo>
                  <a:pt x="0" y="64007"/>
                </a:lnTo>
                <a:lnTo>
                  <a:pt x="65532" y="8686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4" name="Google Shape;1804;p55"/>
          <p:cNvSpPr/>
          <p:nvPr/>
        </p:nvSpPr>
        <p:spPr>
          <a:xfrm>
            <a:off x="8485631" y="3790187"/>
            <a:ext cx="6096" cy="1524"/>
          </a:xfrm>
          <a:custGeom>
            <a:rect b="b" l="l" r="r" t="t"/>
            <a:pathLst>
              <a:path extrusionOk="0" h="1524" w="6096">
                <a:moveTo>
                  <a:pt x="0" y="0"/>
                </a:moveTo>
                <a:lnTo>
                  <a:pt x="4572" y="1524"/>
                </a:lnTo>
                <a:lnTo>
                  <a:pt x="6096" y="1524"/>
                </a:lnTo>
                <a:lnTo>
                  <a:pt x="0" y="0"/>
                </a:lnTo>
                <a:close/>
              </a:path>
            </a:pathLst>
          </a:custGeom>
          <a:solidFill>
            <a:srgbClr val="CFCFC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5" name="Google Shape;1805;p55"/>
          <p:cNvSpPr/>
          <p:nvPr/>
        </p:nvSpPr>
        <p:spPr>
          <a:xfrm>
            <a:off x="8397239" y="3826763"/>
            <a:ext cx="178308" cy="129539"/>
          </a:xfrm>
          <a:custGeom>
            <a:rect b="b" l="l" r="r" t="t"/>
            <a:pathLst>
              <a:path extrusionOk="0" h="129539" w="178308">
                <a:moveTo>
                  <a:pt x="62484" y="0"/>
                </a:moveTo>
                <a:lnTo>
                  <a:pt x="0" y="24383"/>
                </a:lnTo>
                <a:lnTo>
                  <a:pt x="7620" y="28955"/>
                </a:lnTo>
                <a:lnTo>
                  <a:pt x="15240" y="32003"/>
                </a:lnTo>
                <a:lnTo>
                  <a:pt x="30479" y="41148"/>
                </a:lnTo>
                <a:lnTo>
                  <a:pt x="44196" y="48767"/>
                </a:lnTo>
                <a:lnTo>
                  <a:pt x="54864" y="57912"/>
                </a:lnTo>
                <a:lnTo>
                  <a:pt x="65532" y="67055"/>
                </a:lnTo>
                <a:lnTo>
                  <a:pt x="73151" y="76200"/>
                </a:lnTo>
                <a:lnTo>
                  <a:pt x="76200" y="80771"/>
                </a:lnTo>
                <a:lnTo>
                  <a:pt x="79248" y="86867"/>
                </a:lnTo>
                <a:lnTo>
                  <a:pt x="83820" y="96012"/>
                </a:lnTo>
                <a:lnTo>
                  <a:pt x="83820" y="100583"/>
                </a:lnTo>
                <a:lnTo>
                  <a:pt x="85344" y="105155"/>
                </a:lnTo>
                <a:lnTo>
                  <a:pt x="86868" y="114300"/>
                </a:lnTo>
                <a:lnTo>
                  <a:pt x="86868" y="115824"/>
                </a:lnTo>
                <a:lnTo>
                  <a:pt x="85344" y="121919"/>
                </a:lnTo>
                <a:lnTo>
                  <a:pt x="85344" y="129539"/>
                </a:lnTo>
                <a:lnTo>
                  <a:pt x="178308" y="129539"/>
                </a:lnTo>
                <a:lnTo>
                  <a:pt x="178308" y="114300"/>
                </a:lnTo>
                <a:lnTo>
                  <a:pt x="176784" y="105155"/>
                </a:lnTo>
                <a:lnTo>
                  <a:pt x="175260" y="96012"/>
                </a:lnTo>
                <a:lnTo>
                  <a:pt x="173736" y="89915"/>
                </a:lnTo>
                <a:lnTo>
                  <a:pt x="170688" y="82295"/>
                </a:lnTo>
                <a:lnTo>
                  <a:pt x="166116" y="76200"/>
                </a:lnTo>
                <a:lnTo>
                  <a:pt x="161544" y="70103"/>
                </a:lnTo>
                <a:lnTo>
                  <a:pt x="156972" y="62483"/>
                </a:lnTo>
                <a:lnTo>
                  <a:pt x="150875" y="56387"/>
                </a:lnTo>
                <a:lnTo>
                  <a:pt x="144779" y="50291"/>
                </a:lnTo>
                <a:lnTo>
                  <a:pt x="138684" y="44195"/>
                </a:lnTo>
                <a:lnTo>
                  <a:pt x="131064" y="38100"/>
                </a:lnTo>
                <a:lnTo>
                  <a:pt x="123444" y="33527"/>
                </a:lnTo>
                <a:lnTo>
                  <a:pt x="114300" y="27431"/>
                </a:lnTo>
                <a:lnTo>
                  <a:pt x="105156" y="21336"/>
                </a:lnTo>
                <a:lnTo>
                  <a:pt x="94488" y="16763"/>
                </a:lnTo>
                <a:lnTo>
                  <a:pt x="85344" y="10667"/>
                </a:lnTo>
                <a:lnTo>
                  <a:pt x="73151" y="6095"/>
                </a:lnTo>
                <a:lnTo>
                  <a:pt x="624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6" name="Google Shape;1806;p55"/>
          <p:cNvSpPr/>
          <p:nvPr/>
        </p:nvSpPr>
        <p:spPr>
          <a:xfrm>
            <a:off x="8459723" y="3803903"/>
            <a:ext cx="210311" cy="152400"/>
          </a:xfrm>
          <a:custGeom>
            <a:rect b="b" l="l" r="r" t="t"/>
            <a:pathLst>
              <a:path extrusionOk="0" h="152400" w="210311">
                <a:moveTo>
                  <a:pt x="60959" y="0"/>
                </a:moveTo>
                <a:lnTo>
                  <a:pt x="0" y="22860"/>
                </a:lnTo>
                <a:lnTo>
                  <a:pt x="12191" y="28955"/>
                </a:lnTo>
                <a:lnTo>
                  <a:pt x="22859" y="33527"/>
                </a:lnTo>
                <a:lnTo>
                  <a:pt x="33527" y="38100"/>
                </a:lnTo>
                <a:lnTo>
                  <a:pt x="42672" y="44196"/>
                </a:lnTo>
                <a:lnTo>
                  <a:pt x="51815" y="50291"/>
                </a:lnTo>
                <a:lnTo>
                  <a:pt x="60959" y="54863"/>
                </a:lnTo>
                <a:lnTo>
                  <a:pt x="68579" y="60960"/>
                </a:lnTo>
                <a:lnTo>
                  <a:pt x="76200" y="67055"/>
                </a:lnTo>
                <a:lnTo>
                  <a:pt x="83819" y="73151"/>
                </a:lnTo>
                <a:lnTo>
                  <a:pt x="88391" y="79248"/>
                </a:lnTo>
                <a:lnTo>
                  <a:pt x="94487" y="85343"/>
                </a:lnTo>
                <a:lnTo>
                  <a:pt x="99059" y="92963"/>
                </a:lnTo>
                <a:lnTo>
                  <a:pt x="103631" y="99060"/>
                </a:lnTo>
                <a:lnTo>
                  <a:pt x="108203" y="105155"/>
                </a:lnTo>
                <a:lnTo>
                  <a:pt x="111251" y="112775"/>
                </a:lnTo>
                <a:lnTo>
                  <a:pt x="114300" y="118872"/>
                </a:lnTo>
                <a:lnTo>
                  <a:pt x="115824" y="128015"/>
                </a:lnTo>
                <a:lnTo>
                  <a:pt x="115824" y="152400"/>
                </a:lnTo>
                <a:lnTo>
                  <a:pt x="208787" y="152400"/>
                </a:lnTo>
                <a:lnTo>
                  <a:pt x="210311" y="144779"/>
                </a:lnTo>
                <a:lnTo>
                  <a:pt x="208787" y="138684"/>
                </a:lnTo>
                <a:lnTo>
                  <a:pt x="207263" y="128015"/>
                </a:lnTo>
                <a:lnTo>
                  <a:pt x="205739" y="117348"/>
                </a:lnTo>
                <a:lnTo>
                  <a:pt x="201167" y="108203"/>
                </a:lnTo>
                <a:lnTo>
                  <a:pt x="196595" y="99060"/>
                </a:lnTo>
                <a:lnTo>
                  <a:pt x="192024" y="89915"/>
                </a:lnTo>
                <a:lnTo>
                  <a:pt x="184403" y="80772"/>
                </a:lnTo>
                <a:lnTo>
                  <a:pt x="176783" y="71627"/>
                </a:lnTo>
                <a:lnTo>
                  <a:pt x="169163" y="62484"/>
                </a:lnTo>
                <a:lnTo>
                  <a:pt x="158495" y="53339"/>
                </a:lnTo>
                <a:lnTo>
                  <a:pt x="147827" y="45719"/>
                </a:lnTo>
                <a:lnTo>
                  <a:pt x="135635" y="36575"/>
                </a:lnTo>
                <a:lnTo>
                  <a:pt x="123443" y="28955"/>
                </a:lnTo>
                <a:lnTo>
                  <a:pt x="108203" y="21336"/>
                </a:lnTo>
                <a:lnTo>
                  <a:pt x="94487" y="13715"/>
                </a:lnTo>
                <a:lnTo>
                  <a:pt x="77724" y="6096"/>
                </a:lnTo>
                <a:lnTo>
                  <a:pt x="609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7" name="Google Shape;1807;p55"/>
          <p:cNvSpPr/>
          <p:nvPr/>
        </p:nvSpPr>
        <p:spPr>
          <a:xfrm>
            <a:off x="8520683" y="3781043"/>
            <a:ext cx="236220" cy="175260"/>
          </a:xfrm>
          <a:custGeom>
            <a:rect b="b" l="l" r="r" t="t"/>
            <a:pathLst>
              <a:path extrusionOk="0" h="175260" w="236220">
                <a:moveTo>
                  <a:pt x="59435" y="0"/>
                </a:moveTo>
                <a:lnTo>
                  <a:pt x="0" y="22860"/>
                </a:lnTo>
                <a:lnTo>
                  <a:pt x="16764" y="30479"/>
                </a:lnTo>
                <a:lnTo>
                  <a:pt x="32003" y="36575"/>
                </a:lnTo>
                <a:lnTo>
                  <a:pt x="47244" y="44196"/>
                </a:lnTo>
                <a:lnTo>
                  <a:pt x="60959" y="53339"/>
                </a:lnTo>
                <a:lnTo>
                  <a:pt x="74675" y="60960"/>
                </a:lnTo>
                <a:lnTo>
                  <a:pt x="86868" y="68579"/>
                </a:lnTo>
                <a:lnTo>
                  <a:pt x="97535" y="76200"/>
                </a:lnTo>
                <a:lnTo>
                  <a:pt x="106679" y="85344"/>
                </a:lnTo>
                <a:lnTo>
                  <a:pt x="115824" y="94487"/>
                </a:lnTo>
                <a:lnTo>
                  <a:pt x="123444" y="103632"/>
                </a:lnTo>
                <a:lnTo>
                  <a:pt x="129540" y="112775"/>
                </a:lnTo>
                <a:lnTo>
                  <a:pt x="135635" y="121920"/>
                </a:lnTo>
                <a:lnTo>
                  <a:pt x="140207" y="131063"/>
                </a:lnTo>
                <a:lnTo>
                  <a:pt x="143255" y="140208"/>
                </a:lnTo>
                <a:lnTo>
                  <a:pt x="146303" y="150875"/>
                </a:lnTo>
                <a:lnTo>
                  <a:pt x="147827" y="161544"/>
                </a:lnTo>
                <a:lnTo>
                  <a:pt x="149351" y="167639"/>
                </a:lnTo>
                <a:lnTo>
                  <a:pt x="147827" y="175260"/>
                </a:lnTo>
                <a:lnTo>
                  <a:pt x="236220" y="175260"/>
                </a:lnTo>
                <a:lnTo>
                  <a:pt x="236220" y="161544"/>
                </a:lnTo>
                <a:lnTo>
                  <a:pt x="233172" y="149351"/>
                </a:lnTo>
                <a:lnTo>
                  <a:pt x="230124" y="137160"/>
                </a:lnTo>
                <a:lnTo>
                  <a:pt x="225551" y="126491"/>
                </a:lnTo>
                <a:lnTo>
                  <a:pt x="220979" y="115824"/>
                </a:lnTo>
                <a:lnTo>
                  <a:pt x="213359" y="103632"/>
                </a:lnTo>
                <a:lnTo>
                  <a:pt x="205740" y="92963"/>
                </a:lnTo>
                <a:lnTo>
                  <a:pt x="196596" y="83820"/>
                </a:lnTo>
                <a:lnTo>
                  <a:pt x="185927" y="73151"/>
                </a:lnTo>
                <a:lnTo>
                  <a:pt x="175259" y="62484"/>
                </a:lnTo>
                <a:lnTo>
                  <a:pt x="161544" y="53339"/>
                </a:lnTo>
                <a:lnTo>
                  <a:pt x="147827" y="44196"/>
                </a:lnTo>
                <a:lnTo>
                  <a:pt x="132588" y="35051"/>
                </a:lnTo>
                <a:lnTo>
                  <a:pt x="115824" y="25908"/>
                </a:lnTo>
                <a:lnTo>
                  <a:pt x="97535" y="16763"/>
                </a:lnTo>
                <a:lnTo>
                  <a:pt x="79248" y="7620"/>
                </a:lnTo>
                <a:lnTo>
                  <a:pt x="5943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8" name="Google Shape;1808;p55"/>
          <p:cNvSpPr/>
          <p:nvPr/>
        </p:nvSpPr>
        <p:spPr>
          <a:xfrm>
            <a:off x="8587740" y="3944753"/>
            <a:ext cx="274997" cy="200526"/>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9" name="Google Shape;1809;p55"/>
          <p:cNvSpPr/>
          <p:nvPr/>
        </p:nvSpPr>
        <p:spPr>
          <a:xfrm>
            <a:off x="8589263" y="3956303"/>
            <a:ext cx="260603" cy="187451"/>
          </a:xfrm>
          <a:custGeom>
            <a:rect b="b" l="l" r="r" t="t"/>
            <a:pathLst>
              <a:path extrusionOk="0" h="187451" w="260603">
                <a:moveTo>
                  <a:pt x="77724" y="121919"/>
                </a:moveTo>
                <a:lnTo>
                  <a:pt x="62484" y="131063"/>
                </a:lnTo>
                <a:lnTo>
                  <a:pt x="45720" y="140208"/>
                </a:lnTo>
                <a:lnTo>
                  <a:pt x="41148" y="141731"/>
                </a:lnTo>
                <a:lnTo>
                  <a:pt x="39624" y="143255"/>
                </a:lnTo>
                <a:lnTo>
                  <a:pt x="36575" y="144779"/>
                </a:lnTo>
                <a:lnTo>
                  <a:pt x="28955" y="149351"/>
                </a:lnTo>
                <a:lnTo>
                  <a:pt x="10668" y="156972"/>
                </a:lnTo>
                <a:lnTo>
                  <a:pt x="0" y="161543"/>
                </a:lnTo>
                <a:lnTo>
                  <a:pt x="73151" y="187451"/>
                </a:lnTo>
                <a:lnTo>
                  <a:pt x="76200" y="185927"/>
                </a:lnTo>
                <a:lnTo>
                  <a:pt x="99060" y="175260"/>
                </a:lnTo>
                <a:lnTo>
                  <a:pt x="109727" y="170687"/>
                </a:lnTo>
                <a:lnTo>
                  <a:pt x="118872" y="164591"/>
                </a:lnTo>
                <a:lnTo>
                  <a:pt x="129540" y="160019"/>
                </a:lnTo>
                <a:lnTo>
                  <a:pt x="134112" y="156972"/>
                </a:lnTo>
                <a:lnTo>
                  <a:pt x="138684" y="153924"/>
                </a:lnTo>
                <a:lnTo>
                  <a:pt x="156972" y="144779"/>
                </a:lnTo>
                <a:lnTo>
                  <a:pt x="164592" y="138684"/>
                </a:lnTo>
                <a:lnTo>
                  <a:pt x="173736" y="132587"/>
                </a:lnTo>
                <a:lnTo>
                  <a:pt x="188975" y="121919"/>
                </a:lnTo>
                <a:lnTo>
                  <a:pt x="202692" y="111251"/>
                </a:lnTo>
                <a:lnTo>
                  <a:pt x="208788" y="105155"/>
                </a:lnTo>
                <a:lnTo>
                  <a:pt x="214884" y="99060"/>
                </a:lnTo>
                <a:lnTo>
                  <a:pt x="225551" y="88391"/>
                </a:lnTo>
                <a:lnTo>
                  <a:pt x="234695" y="76200"/>
                </a:lnTo>
                <a:lnTo>
                  <a:pt x="237743" y="70103"/>
                </a:lnTo>
                <a:lnTo>
                  <a:pt x="242315" y="64008"/>
                </a:lnTo>
                <a:lnTo>
                  <a:pt x="245363" y="57912"/>
                </a:lnTo>
                <a:lnTo>
                  <a:pt x="248411" y="51815"/>
                </a:lnTo>
                <a:lnTo>
                  <a:pt x="251459" y="45719"/>
                </a:lnTo>
                <a:lnTo>
                  <a:pt x="254507" y="39624"/>
                </a:lnTo>
                <a:lnTo>
                  <a:pt x="256031" y="32003"/>
                </a:lnTo>
                <a:lnTo>
                  <a:pt x="256031" y="28955"/>
                </a:lnTo>
                <a:lnTo>
                  <a:pt x="257555" y="25908"/>
                </a:lnTo>
                <a:lnTo>
                  <a:pt x="260603" y="13715"/>
                </a:lnTo>
                <a:lnTo>
                  <a:pt x="260603" y="0"/>
                </a:lnTo>
                <a:lnTo>
                  <a:pt x="167640" y="0"/>
                </a:lnTo>
                <a:lnTo>
                  <a:pt x="167640" y="10667"/>
                </a:lnTo>
                <a:lnTo>
                  <a:pt x="164592" y="22860"/>
                </a:lnTo>
                <a:lnTo>
                  <a:pt x="163068" y="24384"/>
                </a:lnTo>
                <a:lnTo>
                  <a:pt x="163068" y="27431"/>
                </a:lnTo>
                <a:lnTo>
                  <a:pt x="161544" y="33527"/>
                </a:lnTo>
                <a:lnTo>
                  <a:pt x="156972" y="44196"/>
                </a:lnTo>
                <a:lnTo>
                  <a:pt x="153924" y="48767"/>
                </a:lnTo>
                <a:lnTo>
                  <a:pt x="152400" y="51815"/>
                </a:lnTo>
                <a:lnTo>
                  <a:pt x="150875" y="54863"/>
                </a:lnTo>
                <a:lnTo>
                  <a:pt x="144779" y="64008"/>
                </a:lnTo>
                <a:lnTo>
                  <a:pt x="135636" y="74675"/>
                </a:lnTo>
                <a:lnTo>
                  <a:pt x="131064" y="79248"/>
                </a:lnTo>
                <a:lnTo>
                  <a:pt x="129540" y="82296"/>
                </a:lnTo>
                <a:lnTo>
                  <a:pt x="126492" y="83819"/>
                </a:lnTo>
                <a:lnTo>
                  <a:pt x="115824" y="94487"/>
                </a:lnTo>
                <a:lnTo>
                  <a:pt x="112775" y="96012"/>
                </a:lnTo>
                <a:lnTo>
                  <a:pt x="109727" y="99060"/>
                </a:lnTo>
                <a:lnTo>
                  <a:pt x="105155" y="103631"/>
                </a:lnTo>
                <a:lnTo>
                  <a:pt x="91440" y="112775"/>
                </a:lnTo>
                <a:lnTo>
                  <a:pt x="77724" y="1219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0" name="Google Shape;1810;p55"/>
          <p:cNvSpPr/>
          <p:nvPr/>
        </p:nvSpPr>
        <p:spPr>
          <a:xfrm>
            <a:off x="8587740" y="3944753"/>
            <a:ext cx="274997" cy="200526"/>
          </a:xfrm>
          <a:prstGeom prst="rect">
            <a:avLst/>
          </a:prstGeom>
          <a:blipFill rotWithShape="1">
            <a:blip r:embed="rId4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1" name="Google Shape;1811;p55"/>
          <p:cNvSpPr/>
          <p:nvPr/>
        </p:nvSpPr>
        <p:spPr>
          <a:xfrm>
            <a:off x="8447531" y="3956303"/>
            <a:ext cx="222503" cy="137160"/>
          </a:xfrm>
          <a:custGeom>
            <a:rect b="b" l="l" r="r" t="t"/>
            <a:pathLst>
              <a:path extrusionOk="0" h="137160" w="222503">
                <a:moveTo>
                  <a:pt x="74675" y="137160"/>
                </a:moveTo>
                <a:lnTo>
                  <a:pt x="91440" y="129539"/>
                </a:lnTo>
                <a:lnTo>
                  <a:pt x="99059" y="126491"/>
                </a:lnTo>
                <a:lnTo>
                  <a:pt x="106679" y="121919"/>
                </a:lnTo>
                <a:lnTo>
                  <a:pt x="121920" y="114300"/>
                </a:lnTo>
                <a:lnTo>
                  <a:pt x="129540" y="109727"/>
                </a:lnTo>
                <a:lnTo>
                  <a:pt x="135635" y="106679"/>
                </a:lnTo>
                <a:lnTo>
                  <a:pt x="149351" y="97536"/>
                </a:lnTo>
                <a:lnTo>
                  <a:pt x="150875" y="96012"/>
                </a:lnTo>
                <a:lnTo>
                  <a:pt x="155448" y="94487"/>
                </a:lnTo>
                <a:lnTo>
                  <a:pt x="160020" y="89915"/>
                </a:lnTo>
                <a:lnTo>
                  <a:pt x="172211" y="82296"/>
                </a:lnTo>
                <a:lnTo>
                  <a:pt x="176783" y="77724"/>
                </a:lnTo>
                <a:lnTo>
                  <a:pt x="181355" y="73151"/>
                </a:lnTo>
                <a:lnTo>
                  <a:pt x="190500" y="64008"/>
                </a:lnTo>
                <a:lnTo>
                  <a:pt x="193548" y="59436"/>
                </a:lnTo>
                <a:lnTo>
                  <a:pt x="198120" y="56387"/>
                </a:lnTo>
                <a:lnTo>
                  <a:pt x="201168" y="51815"/>
                </a:lnTo>
                <a:lnTo>
                  <a:pt x="204216" y="47243"/>
                </a:lnTo>
                <a:lnTo>
                  <a:pt x="210311" y="38100"/>
                </a:lnTo>
                <a:lnTo>
                  <a:pt x="213359" y="27431"/>
                </a:lnTo>
                <a:lnTo>
                  <a:pt x="217931" y="18287"/>
                </a:lnTo>
                <a:lnTo>
                  <a:pt x="219455" y="13715"/>
                </a:lnTo>
                <a:lnTo>
                  <a:pt x="219455" y="9143"/>
                </a:lnTo>
                <a:lnTo>
                  <a:pt x="222503" y="0"/>
                </a:lnTo>
                <a:lnTo>
                  <a:pt x="128016" y="0"/>
                </a:lnTo>
                <a:lnTo>
                  <a:pt x="126492" y="4572"/>
                </a:lnTo>
                <a:lnTo>
                  <a:pt x="124968" y="9143"/>
                </a:lnTo>
                <a:lnTo>
                  <a:pt x="123444" y="18287"/>
                </a:lnTo>
                <a:lnTo>
                  <a:pt x="120396" y="24384"/>
                </a:lnTo>
                <a:lnTo>
                  <a:pt x="115824" y="30479"/>
                </a:lnTo>
                <a:lnTo>
                  <a:pt x="111251" y="36575"/>
                </a:lnTo>
                <a:lnTo>
                  <a:pt x="109727" y="39624"/>
                </a:lnTo>
                <a:lnTo>
                  <a:pt x="106679" y="42672"/>
                </a:lnTo>
                <a:lnTo>
                  <a:pt x="102107" y="48767"/>
                </a:lnTo>
                <a:lnTo>
                  <a:pt x="96011" y="54863"/>
                </a:lnTo>
                <a:lnTo>
                  <a:pt x="89916" y="60960"/>
                </a:lnTo>
                <a:lnTo>
                  <a:pt x="83820" y="65531"/>
                </a:lnTo>
                <a:lnTo>
                  <a:pt x="74675" y="71627"/>
                </a:lnTo>
                <a:lnTo>
                  <a:pt x="67055" y="77724"/>
                </a:lnTo>
                <a:lnTo>
                  <a:pt x="57911" y="82296"/>
                </a:lnTo>
                <a:lnTo>
                  <a:pt x="48768" y="88391"/>
                </a:lnTo>
                <a:lnTo>
                  <a:pt x="44196" y="91439"/>
                </a:lnTo>
                <a:lnTo>
                  <a:pt x="39624" y="92963"/>
                </a:lnTo>
                <a:lnTo>
                  <a:pt x="28955" y="99060"/>
                </a:lnTo>
                <a:lnTo>
                  <a:pt x="18287" y="103631"/>
                </a:lnTo>
                <a:lnTo>
                  <a:pt x="6096" y="109727"/>
                </a:lnTo>
                <a:lnTo>
                  <a:pt x="3048" y="111251"/>
                </a:lnTo>
                <a:lnTo>
                  <a:pt x="0" y="111251"/>
                </a:lnTo>
                <a:lnTo>
                  <a:pt x="74675" y="13716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2" name="Google Shape;1812;p55"/>
          <p:cNvSpPr/>
          <p:nvPr/>
        </p:nvSpPr>
        <p:spPr>
          <a:xfrm>
            <a:off x="8377427" y="3956303"/>
            <a:ext cx="198120" cy="111251"/>
          </a:xfrm>
          <a:custGeom>
            <a:rect b="b" l="l" r="r" t="t"/>
            <a:pathLst>
              <a:path extrusionOk="0" h="111251" w="198120">
                <a:moveTo>
                  <a:pt x="70103" y="111251"/>
                </a:moveTo>
                <a:lnTo>
                  <a:pt x="73151" y="109727"/>
                </a:lnTo>
                <a:lnTo>
                  <a:pt x="77724" y="109727"/>
                </a:lnTo>
                <a:lnTo>
                  <a:pt x="88391" y="103631"/>
                </a:lnTo>
                <a:lnTo>
                  <a:pt x="100583" y="99060"/>
                </a:lnTo>
                <a:lnTo>
                  <a:pt x="109727" y="92963"/>
                </a:lnTo>
                <a:lnTo>
                  <a:pt x="114300" y="89915"/>
                </a:lnTo>
                <a:lnTo>
                  <a:pt x="120396" y="88391"/>
                </a:lnTo>
                <a:lnTo>
                  <a:pt x="129539" y="82296"/>
                </a:lnTo>
                <a:lnTo>
                  <a:pt x="138683" y="77724"/>
                </a:lnTo>
                <a:lnTo>
                  <a:pt x="146303" y="71627"/>
                </a:lnTo>
                <a:lnTo>
                  <a:pt x="153924" y="65531"/>
                </a:lnTo>
                <a:lnTo>
                  <a:pt x="160020" y="59436"/>
                </a:lnTo>
                <a:lnTo>
                  <a:pt x="167639" y="54863"/>
                </a:lnTo>
                <a:lnTo>
                  <a:pt x="172211" y="48767"/>
                </a:lnTo>
                <a:lnTo>
                  <a:pt x="178307" y="42672"/>
                </a:lnTo>
                <a:lnTo>
                  <a:pt x="179831" y="39624"/>
                </a:lnTo>
                <a:lnTo>
                  <a:pt x="182879" y="36575"/>
                </a:lnTo>
                <a:lnTo>
                  <a:pt x="187451" y="30479"/>
                </a:lnTo>
                <a:lnTo>
                  <a:pt x="190500" y="24384"/>
                </a:lnTo>
                <a:lnTo>
                  <a:pt x="193548" y="18287"/>
                </a:lnTo>
                <a:lnTo>
                  <a:pt x="196596" y="9143"/>
                </a:lnTo>
                <a:lnTo>
                  <a:pt x="196596" y="4572"/>
                </a:lnTo>
                <a:lnTo>
                  <a:pt x="198120" y="0"/>
                </a:lnTo>
                <a:lnTo>
                  <a:pt x="105155" y="0"/>
                </a:lnTo>
                <a:lnTo>
                  <a:pt x="103631" y="4572"/>
                </a:lnTo>
                <a:lnTo>
                  <a:pt x="103631" y="9143"/>
                </a:lnTo>
                <a:lnTo>
                  <a:pt x="99059" y="18287"/>
                </a:lnTo>
                <a:lnTo>
                  <a:pt x="92963" y="27431"/>
                </a:lnTo>
                <a:lnTo>
                  <a:pt x="85344" y="36575"/>
                </a:lnTo>
                <a:lnTo>
                  <a:pt x="74675" y="44196"/>
                </a:lnTo>
                <a:lnTo>
                  <a:pt x="65531" y="53339"/>
                </a:lnTo>
                <a:lnTo>
                  <a:pt x="51815" y="60960"/>
                </a:lnTo>
                <a:lnTo>
                  <a:pt x="38100" y="68579"/>
                </a:lnTo>
                <a:lnTo>
                  <a:pt x="22859" y="76200"/>
                </a:lnTo>
                <a:lnTo>
                  <a:pt x="6096" y="83819"/>
                </a:lnTo>
                <a:lnTo>
                  <a:pt x="4572" y="85343"/>
                </a:lnTo>
                <a:lnTo>
                  <a:pt x="1524" y="85343"/>
                </a:lnTo>
                <a:lnTo>
                  <a:pt x="0" y="86867"/>
                </a:lnTo>
                <a:lnTo>
                  <a:pt x="70103" y="11125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3" name="Google Shape;1813;p55"/>
          <p:cNvSpPr/>
          <p:nvPr/>
        </p:nvSpPr>
        <p:spPr>
          <a:xfrm>
            <a:off x="8447531" y="4066031"/>
            <a:ext cx="1524" cy="1524"/>
          </a:xfrm>
          <a:custGeom>
            <a:rect b="b" l="l" r="r" t="t"/>
            <a:pathLst>
              <a:path extrusionOk="0" h="1524" w="1524">
                <a:moveTo>
                  <a:pt x="0" y="1524"/>
                </a:moveTo>
                <a:lnTo>
                  <a:pt x="1524" y="1524"/>
                </a:lnTo>
                <a:lnTo>
                  <a:pt x="1524" y="0"/>
                </a:lnTo>
                <a:lnTo>
                  <a:pt x="0" y="1524"/>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4" name="Google Shape;1814;p55"/>
          <p:cNvSpPr/>
          <p:nvPr/>
        </p:nvSpPr>
        <p:spPr>
          <a:xfrm>
            <a:off x="8129015" y="4067555"/>
            <a:ext cx="393191" cy="92963"/>
          </a:xfrm>
          <a:custGeom>
            <a:rect b="b" l="l" r="r" t="t"/>
            <a:pathLst>
              <a:path extrusionOk="0" h="92963" w="393191">
                <a:moveTo>
                  <a:pt x="109727" y="88391"/>
                </a:moveTo>
                <a:lnTo>
                  <a:pt x="135635" y="85344"/>
                </a:lnTo>
                <a:lnTo>
                  <a:pt x="147827" y="83820"/>
                </a:lnTo>
                <a:lnTo>
                  <a:pt x="153923" y="82296"/>
                </a:lnTo>
                <a:lnTo>
                  <a:pt x="161543" y="82296"/>
                </a:lnTo>
                <a:lnTo>
                  <a:pt x="185927" y="79248"/>
                </a:lnTo>
                <a:lnTo>
                  <a:pt x="198119" y="77724"/>
                </a:lnTo>
                <a:lnTo>
                  <a:pt x="211835" y="74675"/>
                </a:lnTo>
                <a:lnTo>
                  <a:pt x="224027" y="73151"/>
                </a:lnTo>
                <a:lnTo>
                  <a:pt x="227075" y="71627"/>
                </a:lnTo>
                <a:lnTo>
                  <a:pt x="230123" y="71627"/>
                </a:lnTo>
                <a:lnTo>
                  <a:pt x="236219" y="70103"/>
                </a:lnTo>
                <a:lnTo>
                  <a:pt x="260603" y="65532"/>
                </a:lnTo>
                <a:lnTo>
                  <a:pt x="265175" y="64008"/>
                </a:lnTo>
                <a:lnTo>
                  <a:pt x="268223" y="64008"/>
                </a:lnTo>
                <a:lnTo>
                  <a:pt x="271271" y="62484"/>
                </a:lnTo>
                <a:lnTo>
                  <a:pt x="283463" y="60960"/>
                </a:lnTo>
                <a:lnTo>
                  <a:pt x="306323" y="54863"/>
                </a:lnTo>
                <a:lnTo>
                  <a:pt x="327659" y="48767"/>
                </a:lnTo>
                <a:lnTo>
                  <a:pt x="338327" y="45720"/>
                </a:lnTo>
                <a:lnTo>
                  <a:pt x="350519" y="41148"/>
                </a:lnTo>
                <a:lnTo>
                  <a:pt x="371855" y="35051"/>
                </a:lnTo>
                <a:lnTo>
                  <a:pt x="382523" y="30479"/>
                </a:lnTo>
                <a:lnTo>
                  <a:pt x="387095" y="28956"/>
                </a:lnTo>
                <a:lnTo>
                  <a:pt x="393191" y="27432"/>
                </a:lnTo>
                <a:lnTo>
                  <a:pt x="318515" y="0"/>
                </a:lnTo>
                <a:lnTo>
                  <a:pt x="310895" y="3048"/>
                </a:lnTo>
                <a:lnTo>
                  <a:pt x="294131" y="9144"/>
                </a:lnTo>
                <a:lnTo>
                  <a:pt x="277367" y="13715"/>
                </a:lnTo>
                <a:lnTo>
                  <a:pt x="259079" y="19812"/>
                </a:lnTo>
                <a:lnTo>
                  <a:pt x="242315" y="24384"/>
                </a:lnTo>
                <a:lnTo>
                  <a:pt x="224027" y="28956"/>
                </a:lnTo>
                <a:lnTo>
                  <a:pt x="205739" y="32003"/>
                </a:lnTo>
                <a:lnTo>
                  <a:pt x="185927" y="35051"/>
                </a:lnTo>
                <a:lnTo>
                  <a:pt x="167639" y="39624"/>
                </a:lnTo>
                <a:lnTo>
                  <a:pt x="147827" y="42672"/>
                </a:lnTo>
                <a:lnTo>
                  <a:pt x="128015" y="44196"/>
                </a:lnTo>
                <a:lnTo>
                  <a:pt x="106680" y="47244"/>
                </a:lnTo>
                <a:lnTo>
                  <a:pt x="86868" y="48767"/>
                </a:lnTo>
                <a:lnTo>
                  <a:pt x="65532" y="50291"/>
                </a:lnTo>
                <a:lnTo>
                  <a:pt x="44196" y="51815"/>
                </a:lnTo>
                <a:lnTo>
                  <a:pt x="0" y="51815"/>
                </a:lnTo>
                <a:lnTo>
                  <a:pt x="0" y="92963"/>
                </a:lnTo>
                <a:lnTo>
                  <a:pt x="13716" y="91439"/>
                </a:lnTo>
                <a:lnTo>
                  <a:pt x="54864" y="91439"/>
                </a:lnTo>
                <a:lnTo>
                  <a:pt x="68580" y="89915"/>
                </a:lnTo>
                <a:lnTo>
                  <a:pt x="82296" y="89915"/>
                </a:lnTo>
                <a:lnTo>
                  <a:pt x="109727" y="8839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5" name="Google Shape;1815;p55"/>
          <p:cNvSpPr/>
          <p:nvPr/>
        </p:nvSpPr>
        <p:spPr>
          <a:xfrm>
            <a:off x="8129015" y="4043171"/>
            <a:ext cx="318515" cy="76200"/>
          </a:xfrm>
          <a:custGeom>
            <a:rect b="b" l="l" r="r" t="t"/>
            <a:pathLst>
              <a:path extrusionOk="0" h="76200" w="318515">
                <a:moveTo>
                  <a:pt x="86868" y="73151"/>
                </a:moveTo>
                <a:lnTo>
                  <a:pt x="106680" y="71628"/>
                </a:lnTo>
                <a:lnTo>
                  <a:pt x="128015" y="68580"/>
                </a:lnTo>
                <a:lnTo>
                  <a:pt x="147827" y="67056"/>
                </a:lnTo>
                <a:lnTo>
                  <a:pt x="167639" y="64008"/>
                </a:lnTo>
                <a:lnTo>
                  <a:pt x="185927" y="59436"/>
                </a:lnTo>
                <a:lnTo>
                  <a:pt x="205739" y="56387"/>
                </a:lnTo>
                <a:lnTo>
                  <a:pt x="224027" y="53340"/>
                </a:lnTo>
                <a:lnTo>
                  <a:pt x="242315" y="48768"/>
                </a:lnTo>
                <a:lnTo>
                  <a:pt x="259079" y="44196"/>
                </a:lnTo>
                <a:lnTo>
                  <a:pt x="277367" y="38100"/>
                </a:lnTo>
                <a:lnTo>
                  <a:pt x="294131" y="33528"/>
                </a:lnTo>
                <a:lnTo>
                  <a:pt x="309371" y="27432"/>
                </a:lnTo>
                <a:lnTo>
                  <a:pt x="318515" y="24384"/>
                </a:lnTo>
                <a:lnTo>
                  <a:pt x="248411" y="0"/>
                </a:lnTo>
                <a:lnTo>
                  <a:pt x="234695" y="4572"/>
                </a:lnTo>
                <a:lnTo>
                  <a:pt x="220979" y="9144"/>
                </a:lnTo>
                <a:lnTo>
                  <a:pt x="207263" y="12192"/>
                </a:lnTo>
                <a:lnTo>
                  <a:pt x="193547" y="16763"/>
                </a:lnTo>
                <a:lnTo>
                  <a:pt x="185927" y="18287"/>
                </a:lnTo>
                <a:lnTo>
                  <a:pt x="178307" y="19812"/>
                </a:lnTo>
                <a:lnTo>
                  <a:pt x="170687" y="21336"/>
                </a:lnTo>
                <a:lnTo>
                  <a:pt x="164591" y="22860"/>
                </a:lnTo>
                <a:lnTo>
                  <a:pt x="149351" y="25908"/>
                </a:lnTo>
                <a:lnTo>
                  <a:pt x="134111" y="28956"/>
                </a:lnTo>
                <a:lnTo>
                  <a:pt x="124967" y="30480"/>
                </a:lnTo>
                <a:lnTo>
                  <a:pt x="117347" y="32004"/>
                </a:lnTo>
                <a:lnTo>
                  <a:pt x="102108" y="33528"/>
                </a:lnTo>
                <a:lnTo>
                  <a:pt x="85344" y="35051"/>
                </a:lnTo>
                <a:lnTo>
                  <a:pt x="68580" y="36575"/>
                </a:lnTo>
                <a:lnTo>
                  <a:pt x="51816" y="38100"/>
                </a:lnTo>
                <a:lnTo>
                  <a:pt x="35051" y="38100"/>
                </a:lnTo>
                <a:lnTo>
                  <a:pt x="16764" y="39624"/>
                </a:lnTo>
                <a:lnTo>
                  <a:pt x="0" y="39624"/>
                </a:lnTo>
                <a:lnTo>
                  <a:pt x="0" y="76200"/>
                </a:lnTo>
                <a:lnTo>
                  <a:pt x="44196" y="76200"/>
                </a:lnTo>
                <a:lnTo>
                  <a:pt x="65532" y="74675"/>
                </a:lnTo>
                <a:lnTo>
                  <a:pt x="86868" y="7315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6" name="Google Shape;1816;p55"/>
          <p:cNvSpPr/>
          <p:nvPr/>
        </p:nvSpPr>
        <p:spPr>
          <a:xfrm>
            <a:off x="8129015" y="4093463"/>
            <a:ext cx="460247" cy="103631"/>
          </a:xfrm>
          <a:custGeom>
            <a:rect b="b" l="l" r="r" t="t"/>
            <a:pathLst>
              <a:path extrusionOk="0" h="103631" w="460247">
                <a:moveTo>
                  <a:pt x="13716" y="65531"/>
                </a:moveTo>
                <a:lnTo>
                  <a:pt x="0" y="67055"/>
                </a:lnTo>
                <a:lnTo>
                  <a:pt x="0" y="103631"/>
                </a:lnTo>
                <a:lnTo>
                  <a:pt x="30480" y="103631"/>
                </a:lnTo>
                <a:lnTo>
                  <a:pt x="60960" y="102107"/>
                </a:lnTo>
                <a:lnTo>
                  <a:pt x="91440" y="100583"/>
                </a:lnTo>
                <a:lnTo>
                  <a:pt x="106680" y="99059"/>
                </a:lnTo>
                <a:lnTo>
                  <a:pt x="121919" y="99059"/>
                </a:lnTo>
                <a:lnTo>
                  <a:pt x="135635" y="97536"/>
                </a:lnTo>
                <a:lnTo>
                  <a:pt x="143255" y="96012"/>
                </a:lnTo>
                <a:lnTo>
                  <a:pt x="150875" y="96012"/>
                </a:lnTo>
                <a:lnTo>
                  <a:pt x="164591" y="94487"/>
                </a:lnTo>
                <a:lnTo>
                  <a:pt x="179831" y="92963"/>
                </a:lnTo>
                <a:lnTo>
                  <a:pt x="193547" y="91439"/>
                </a:lnTo>
                <a:lnTo>
                  <a:pt x="207263" y="89915"/>
                </a:lnTo>
                <a:lnTo>
                  <a:pt x="236219" y="85343"/>
                </a:lnTo>
                <a:lnTo>
                  <a:pt x="248411" y="82295"/>
                </a:lnTo>
                <a:lnTo>
                  <a:pt x="262127" y="80771"/>
                </a:lnTo>
                <a:lnTo>
                  <a:pt x="268223" y="79248"/>
                </a:lnTo>
                <a:lnTo>
                  <a:pt x="272795" y="77724"/>
                </a:lnTo>
                <a:lnTo>
                  <a:pt x="275843" y="77724"/>
                </a:lnTo>
                <a:lnTo>
                  <a:pt x="289559" y="74675"/>
                </a:lnTo>
                <a:lnTo>
                  <a:pt x="301751" y="71627"/>
                </a:lnTo>
                <a:lnTo>
                  <a:pt x="315467" y="68579"/>
                </a:lnTo>
                <a:lnTo>
                  <a:pt x="339851" y="62483"/>
                </a:lnTo>
                <a:lnTo>
                  <a:pt x="365759" y="54863"/>
                </a:lnTo>
                <a:lnTo>
                  <a:pt x="376427" y="51815"/>
                </a:lnTo>
                <a:lnTo>
                  <a:pt x="388619" y="48767"/>
                </a:lnTo>
                <a:lnTo>
                  <a:pt x="413003" y="39624"/>
                </a:lnTo>
                <a:lnTo>
                  <a:pt x="419099" y="38100"/>
                </a:lnTo>
                <a:lnTo>
                  <a:pt x="425195" y="35051"/>
                </a:lnTo>
                <a:lnTo>
                  <a:pt x="435863" y="32003"/>
                </a:lnTo>
                <a:lnTo>
                  <a:pt x="460247" y="24383"/>
                </a:lnTo>
                <a:lnTo>
                  <a:pt x="394715" y="0"/>
                </a:lnTo>
                <a:lnTo>
                  <a:pt x="393191" y="0"/>
                </a:lnTo>
                <a:lnTo>
                  <a:pt x="388619" y="3048"/>
                </a:lnTo>
                <a:lnTo>
                  <a:pt x="382523" y="4571"/>
                </a:lnTo>
                <a:lnTo>
                  <a:pt x="373379" y="9143"/>
                </a:lnTo>
                <a:lnTo>
                  <a:pt x="350519" y="15239"/>
                </a:lnTo>
                <a:lnTo>
                  <a:pt x="339851" y="18287"/>
                </a:lnTo>
                <a:lnTo>
                  <a:pt x="329183" y="22859"/>
                </a:lnTo>
                <a:lnTo>
                  <a:pt x="307847" y="28955"/>
                </a:lnTo>
                <a:lnTo>
                  <a:pt x="283463" y="35051"/>
                </a:lnTo>
                <a:lnTo>
                  <a:pt x="272795" y="36575"/>
                </a:lnTo>
                <a:lnTo>
                  <a:pt x="268223" y="38100"/>
                </a:lnTo>
                <a:lnTo>
                  <a:pt x="266699" y="38100"/>
                </a:lnTo>
                <a:lnTo>
                  <a:pt x="260603" y="39624"/>
                </a:lnTo>
                <a:lnTo>
                  <a:pt x="236219" y="44195"/>
                </a:lnTo>
                <a:lnTo>
                  <a:pt x="230123" y="45719"/>
                </a:lnTo>
                <a:lnTo>
                  <a:pt x="227075" y="45719"/>
                </a:lnTo>
                <a:lnTo>
                  <a:pt x="224027" y="47243"/>
                </a:lnTo>
                <a:lnTo>
                  <a:pt x="211835" y="48767"/>
                </a:lnTo>
                <a:lnTo>
                  <a:pt x="199643" y="51815"/>
                </a:lnTo>
                <a:lnTo>
                  <a:pt x="187451" y="53339"/>
                </a:lnTo>
                <a:lnTo>
                  <a:pt x="161543" y="56387"/>
                </a:lnTo>
                <a:lnTo>
                  <a:pt x="155447" y="56387"/>
                </a:lnTo>
                <a:lnTo>
                  <a:pt x="149351" y="57912"/>
                </a:lnTo>
                <a:lnTo>
                  <a:pt x="135635" y="59436"/>
                </a:lnTo>
                <a:lnTo>
                  <a:pt x="109727" y="62483"/>
                </a:lnTo>
                <a:lnTo>
                  <a:pt x="82296" y="64007"/>
                </a:lnTo>
                <a:lnTo>
                  <a:pt x="68580" y="64007"/>
                </a:lnTo>
                <a:lnTo>
                  <a:pt x="54864" y="65531"/>
                </a:lnTo>
                <a:lnTo>
                  <a:pt x="13716" y="6553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7" name="Google Shape;1817;p55"/>
          <p:cNvSpPr/>
          <p:nvPr/>
        </p:nvSpPr>
        <p:spPr>
          <a:xfrm>
            <a:off x="8127491" y="4106163"/>
            <a:ext cx="536447" cy="132079"/>
          </a:xfrm>
          <a:prstGeom prst="rect">
            <a:avLst/>
          </a:prstGeom>
          <a:blipFill rotWithShape="1">
            <a:blip r:embed="rId4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8" name="Google Shape;1818;p55"/>
          <p:cNvSpPr/>
          <p:nvPr/>
        </p:nvSpPr>
        <p:spPr>
          <a:xfrm>
            <a:off x="8129015" y="4117847"/>
            <a:ext cx="533399" cy="118872"/>
          </a:xfrm>
          <a:custGeom>
            <a:rect b="b" l="l" r="r" t="t"/>
            <a:pathLst>
              <a:path extrusionOk="0" h="118872" w="533399">
                <a:moveTo>
                  <a:pt x="16764" y="118872"/>
                </a:moveTo>
                <a:lnTo>
                  <a:pt x="44196" y="118872"/>
                </a:lnTo>
                <a:lnTo>
                  <a:pt x="48768" y="117348"/>
                </a:lnTo>
                <a:lnTo>
                  <a:pt x="71627" y="117348"/>
                </a:lnTo>
                <a:lnTo>
                  <a:pt x="108203" y="115824"/>
                </a:lnTo>
                <a:lnTo>
                  <a:pt x="124967" y="114300"/>
                </a:lnTo>
                <a:lnTo>
                  <a:pt x="143255" y="112775"/>
                </a:lnTo>
                <a:lnTo>
                  <a:pt x="176783" y="109728"/>
                </a:lnTo>
                <a:lnTo>
                  <a:pt x="193547" y="108204"/>
                </a:lnTo>
                <a:lnTo>
                  <a:pt x="202691" y="106680"/>
                </a:lnTo>
                <a:lnTo>
                  <a:pt x="210311" y="106680"/>
                </a:lnTo>
                <a:lnTo>
                  <a:pt x="219455" y="105156"/>
                </a:lnTo>
                <a:lnTo>
                  <a:pt x="227075" y="105156"/>
                </a:lnTo>
                <a:lnTo>
                  <a:pt x="243839" y="102108"/>
                </a:lnTo>
                <a:lnTo>
                  <a:pt x="277367" y="97536"/>
                </a:lnTo>
                <a:lnTo>
                  <a:pt x="292607" y="94487"/>
                </a:lnTo>
                <a:lnTo>
                  <a:pt x="307847" y="91440"/>
                </a:lnTo>
                <a:lnTo>
                  <a:pt x="338327" y="85344"/>
                </a:lnTo>
                <a:lnTo>
                  <a:pt x="368807" y="79248"/>
                </a:lnTo>
                <a:lnTo>
                  <a:pt x="376427" y="76200"/>
                </a:lnTo>
                <a:lnTo>
                  <a:pt x="379475" y="76200"/>
                </a:lnTo>
                <a:lnTo>
                  <a:pt x="384047" y="74675"/>
                </a:lnTo>
                <a:lnTo>
                  <a:pt x="399287" y="71628"/>
                </a:lnTo>
                <a:lnTo>
                  <a:pt x="426719" y="64008"/>
                </a:lnTo>
                <a:lnTo>
                  <a:pt x="429767" y="62484"/>
                </a:lnTo>
                <a:lnTo>
                  <a:pt x="434339" y="60960"/>
                </a:lnTo>
                <a:lnTo>
                  <a:pt x="440435" y="59436"/>
                </a:lnTo>
                <a:lnTo>
                  <a:pt x="455675" y="54864"/>
                </a:lnTo>
                <a:lnTo>
                  <a:pt x="469391" y="50292"/>
                </a:lnTo>
                <a:lnTo>
                  <a:pt x="475487" y="47244"/>
                </a:lnTo>
                <a:lnTo>
                  <a:pt x="483107" y="45720"/>
                </a:lnTo>
                <a:lnTo>
                  <a:pt x="509015" y="35052"/>
                </a:lnTo>
                <a:lnTo>
                  <a:pt x="533399" y="25908"/>
                </a:lnTo>
                <a:lnTo>
                  <a:pt x="458723" y="0"/>
                </a:lnTo>
                <a:lnTo>
                  <a:pt x="435863" y="7620"/>
                </a:lnTo>
                <a:lnTo>
                  <a:pt x="423671" y="12192"/>
                </a:lnTo>
                <a:lnTo>
                  <a:pt x="417575" y="13716"/>
                </a:lnTo>
                <a:lnTo>
                  <a:pt x="411479" y="15240"/>
                </a:lnTo>
                <a:lnTo>
                  <a:pt x="388619" y="24384"/>
                </a:lnTo>
                <a:lnTo>
                  <a:pt x="376427" y="27432"/>
                </a:lnTo>
                <a:lnTo>
                  <a:pt x="364235" y="32004"/>
                </a:lnTo>
                <a:lnTo>
                  <a:pt x="339851" y="38100"/>
                </a:lnTo>
                <a:lnTo>
                  <a:pt x="313943" y="44196"/>
                </a:lnTo>
                <a:lnTo>
                  <a:pt x="301751" y="47244"/>
                </a:lnTo>
                <a:lnTo>
                  <a:pt x="288035" y="50292"/>
                </a:lnTo>
                <a:lnTo>
                  <a:pt x="274319" y="53340"/>
                </a:lnTo>
                <a:lnTo>
                  <a:pt x="271271" y="53340"/>
                </a:lnTo>
                <a:lnTo>
                  <a:pt x="268223" y="54864"/>
                </a:lnTo>
                <a:lnTo>
                  <a:pt x="262127" y="56387"/>
                </a:lnTo>
                <a:lnTo>
                  <a:pt x="248411" y="57912"/>
                </a:lnTo>
                <a:lnTo>
                  <a:pt x="234695" y="60960"/>
                </a:lnTo>
                <a:lnTo>
                  <a:pt x="207263" y="65532"/>
                </a:lnTo>
                <a:lnTo>
                  <a:pt x="193547" y="67056"/>
                </a:lnTo>
                <a:lnTo>
                  <a:pt x="179831" y="68580"/>
                </a:lnTo>
                <a:lnTo>
                  <a:pt x="164591" y="70104"/>
                </a:lnTo>
                <a:lnTo>
                  <a:pt x="150875" y="71628"/>
                </a:lnTo>
                <a:lnTo>
                  <a:pt x="143255" y="71628"/>
                </a:lnTo>
                <a:lnTo>
                  <a:pt x="135635" y="73152"/>
                </a:lnTo>
                <a:lnTo>
                  <a:pt x="121919" y="74675"/>
                </a:lnTo>
                <a:lnTo>
                  <a:pt x="106680" y="74675"/>
                </a:lnTo>
                <a:lnTo>
                  <a:pt x="91440" y="76200"/>
                </a:lnTo>
                <a:lnTo>
                  <a:pt x="60960" y="77724"/>
                </a:lnTo>
                <a:lnTo>
                  <a:pt x="30480" y="79248"/>
                </a:lnTo>
                <a:lnTo>
                  <a:pt x="0" y="79248"/>
                </a:lnTo>
                <a:lnTo>
                  <a:pt x="0" y="118872"/>
                </a:lnTo>
                <a:lnTo>
                  <a:pt x="16764" y="1188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9" name="Google Shape;1819;p55"/>
          <p:cNvSpPr/>
          <p:nvPr/>
        </p:nvSpPr>
        <p:spPr>
          <a:xfrm>
            <a:off x="8127491" y="4106163"/>
            <a:ext cx="536447" cy="132079"/>
          </a:xfrm>
          <a:prstGeom prst="rect">
            <a:avLst/>
          </a:prstGeom>
          <a:blipFill rotWithShape="1">
            <a:blip r:embed="rId4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0" name="Google Shape;1820;p55"/>
          <p:cNvSpPr/>
          <p:nvPr/>
        </p:nvSpPr>
        <p:spPr>
          <a:xfrm>
            <a:off x="8522207" y="3956303"/>
            <a:ext cx="234696" cy="161543"/>
          </a:xfrm>
          <a:custGeom>
            <a:rect b="b" l="l" r="r" t="t"/>
            <a:pathLst>
              <a:path extrusionOk="0" h="161543" w="234696">
                <a:moveTo>
                  <a:pt x="65531" y="161543"/>
                </a:moveTo>
                <a:lnTo>
                  <a:pt x="76200" y="158496"/>
                </a:lnTo>
                <a:lnTo>
                  <a:pt x="94488" y="149351"/>
                </a:lnTo>
                <a:lnTo>
                  <a:pt x="103631" y="144779"/>
                </a:lnTo>
                <a:lnTo>
                  <a:pt x="105155" y="143255"/>
                </a:lnTo>
                <a:lnTo>
                  <a:pt x="108203" y="141731"/>
                </a:lnTo>
                <a:lnTo>
                  <a:pt x="112775" y="140208"/>
                </a:lnTo>
                <a:lnTo>
                  <a:pt x="128016" y="131063"/>
                </a:lnTo>
                <a:lnTo>
                  <a:pt x="144779" y="121919"/>
                </a:lnTo>
                <a:lnTo>
                  <a:pt x="158496" y="112775"/>
                </a:lnTo>
                <a:lnTo>
                  <a:pt x="170688" y="103631"/>
                </a:lnTo>
                <a:lnTo>
                  <a:pt x="176783" y="99060"/>
                </a:lnTo>
                <a:lnTo>
                  <a:pt x="179831" y="96012"/>
                </a:lnTo>
                <a:lnTo>
                  <a:pt x="182879" y="92963"/>
                </a:lnTo>
                <a:lnTo>
                  <a:pt x="193548" y="83819"/>
                </a:lnTo>
                <a:lnTo>
                  <a:pt x="195072" y="80772"/>
                </a:lnTo>
                <a:lnTo>
                  <a:pt x="198120" y="79248"/>
                </a:lnTo>
                <a:lnTo>
                  <a:pt x="202692" y="74675"/>
                </a:lnTo>
                <a:lnTo>
                  <a:pt x="210311" y="64008"/>
                </a:lnTo>
                <a:lnTo>
                  <a:pt x="217931" y="53339"/>
                </a:lnTo>
                <a:lnTo>
                  <a:pt x="219455" y="50291"/>
                </a:lnTo>
                <a:lnTo>
                  <a:pt x="220979" y="48767"/>
                </a:lnTo>
                <a:lnTo>
                  <a:pt x="224027" y="42672"/>
                </a:lnTo>
                <a:lnTo>
                  <a:pt x="228600" y="32003"/>
                </a:lnTo>
                <a:lnTo>
                  <a:pt x="230124" y="25908"/>
                </a:lnTo>
                <a:lnTo>
                  <a:pt x="230124" y="24384"/>
                </a:lnTo>
                <a:lnTo>
                  <a:pt x="231648" y="21336"/>
                </a:lnTo>
                <a:lnTo>
                  <a:pt x="233172" y="10667"/>
                </a:lnTo>
                <a:lnTo>
                  <a:pt x="234696" y="0"/>
                </a:lnTo>
                <a:lnTo>
                  <a:pt x="146303" y="0"/>
                </a:lnTo>
                <a:lnTo>
                  <a:pt x="144779" y="9143"/>
                </a:lnTo>
                <a:lnTo>
                  <a:pt x="144779" y="10667"/>
                </a:lnTo>
                <a:lnTo>
                  <a:pt x="143255" y="13715"/>
                </a:lnTo>
                <a:lnTo>
                  <a:pt x="143255" y="18287"/>
                </a:lnTo>
                <a:lnTo>
                  <a:pt x="138683" y="27431"/>
                </a:lnTo>
                <a:lnTo>
                  <a:pt x="134111" y="38100"/>
                </a:lnTo>
                <a:lnTo>
                  <a:pt x="128016" y="47243"/>
                </a:lnTo>
                <a:lnTo>
                  <a:pt x="124968" y="51815"/>
                </a:lnTo>
                <a:lnTo>
                  <a:pt x="121920" y="56387"/>
                </a:lnTo>
                <a:lnTo>
                  <a:pt x="118872" y="60960"/>
                </a:lnTo>
                <a:lnTo>
                  <a:pt x="114300" y="65531"/>
                </a:lnTo>
                <a:lnTo>
                  <a:pt x="106679" y="73151"/>
                </a:lnTo>
                <a:lnTo>
                  <a:pt x="102107" y="77724"/>
                </a:lnTo>
                <a:lnTo>
                  <a:pt x="96011" y="82296"/>
                </a:lnTo>
                <a:lnTo>
                  <a:pt x="85344" y="89915"/>
                </a:lnTo>
                <a:lnTo>
                  <a:pt x="79248" y="94487"/>
                </a:lnTo>
                <a:lnTo>
                  <a:pt x="76200" y="96012"/>
                </a:lnTo>
                <a:lnTo>
                  <a:pt x="74675" y="99060"/>
                </a:lnTo>
                <a:lnTo>
                  <a:pt x="60959" y="106679"/>
                </a:lnTo>
                <a:lnTo>
                  <a:pt x="54864" y="111251"/>
                </a:lnTo>
                <a:lnTo>
                  <a:pt x="47244" y="114300"/>
                </a:lnTo>
                <a:lnTo>
                  <a:pt x="32003" y="123443"/>
                </a:lnTo>
                <a:lnTo>
                  <a:pt x="24383" y="126491"/>
                </a:lnTo>
                <a:lnTo>
                  <a:pt x="16764" y="131063"/>
                </a:lnTo>
                <a:lnTo>
                  <a:pt x="0" y="138684"/>
                </a:lnTo>
                <a:lnTo>
                  <a:pt x="65531" y="16154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1" name="Google Shape;1821;p55"/>
          <p:cNvSpPr/>
          <p:nvPr/>
        </p:nvSpPr>
        <p:spPr>
          <a:xfrm>
            <a:off x="7751063" y="4073651"/>
            <a:ext cx="377951" cy="86867"/>
          </a:xfrm>
          <a:custGeom>
            <a:rect b="b" l="l" r="r" t="t"/>
            <a:pathLst>
              <a:path extrusionOk="0" h="86867" w="377951">
                <a:moveTo>
                  <a:pt x="38100" y="41148"/>
                </a:moveTo>
                <a:lnTo>
                  <a:pt x="59436" y="47243"/>
                </a:lnTo>
                <a:lnTo>
                  <a:pt x="80772" y="53339"/>
                </a:lnTo>
                <a:lnTo>
                  <a:pt x="102108" y="57912"/>
                </a:lnTo>
                <a:lnTo>
                  <a:pt x="123444" y="64007"/>
                </a:lnTo>
                <a:lnTo>
                  <a:pt x="146303" y="67055"/>
                </a:lnTo>
                <a:lnTo>
                  <a:pt x="170688" y="71627"/>
                </a:lnTo>
                <a:lnTo>
                  <a:pt x="193548" y="74675"/>
                </a:lnTo>
                <a:lnTo>
                  <a:pt x="217932" y="77724"/>
                </a:lnTo>
                <a:lnTo>
                  <a:pt x="242316" y="80771"/>
                </a:lnTo>
                <a:lnTo>
                  <a:pt x="268224" y="82295"/>
                </a:lnTo>
                <a:lnTo>
                  <a:pt x="294132" y="83819"/>
                </a:lnTo>
                <a:lnTo>
                  <a:pt x="320040" y="85343"/>
                </a:lnTo>
                <a:lnTo>
                  <a:pt x="345948" y="85343"/>
                </a:lnTo>
                <a:lnTo>
                  <a:pt x="374903" y="86867"/>
                </a:lnTo>
                <a:lnTo>
                  <a:pt x="377951" y="86867"/>
                </a:lnTo>
                <a:lnTo>
                  <a:pt x="377951" y="47243"/>
                </a:lnTo>
                <a:lnTo>
                  <a:pt x="373379" y="47243"/>
                </a:lnTo>
                <a:lnTo>
                  <a:pt x="352044" y="45719"/>
                </a:lnTo>
                <a:lnTo>
                  <a:pt x="330708" y="45719"/>
                </a:lnTo>
                <a:lnTo>
                  <a:pt x="307848" y="44195"/>
                </a:lnTo>
                <a:lnTo>
                  <a:pt x="288036" y="44195"/>
                </a:lnTo>
                <a:lnTo>
                  <a:pt x="266700" y="41148"/>
                </a:lnTo>
                <a:lnTo>
                  <a:pt x="246888" y="39624"/>
                </a:lnTo>
                <a:lnTo>
                  <a:pt x="227075" y="38100"/>
                </a:lnTo>
                <a:lnTo>
                  <a:pt x="208788" y="35051"/>
                </a:lnTo>
                <a:lnTo>
                  <a:pt x="190500" y="32003"/>
                </a:lnTo>
                <a:lnTo>
                  <a:pt x="172212" y="27431"/>
                </a:lnTo>
                <a:lnTo>
                  <a:pt x="153924" y="24383"/>
                </a:lnTo>
                <a:lnTo>
                  <a:pt x="135636" y="19812"/>
                </a:lnTo>
                <a:lnTo>
                  <a:pt x="118872" y="16763"/>
                </a:lnTo>
                <a:lnTo>
                  <a:pt x="102108" y="10667"/>
                </a:lnTo>
                <a:lnTo>
                  <a:pt x="85344" y="6095"/>
                </a:lnTo>
                <a:lnTo>
                  <a:pt x="70103" y="0"/>
                </a:lnTo>
                <a:lnTo>
                  <a:pt x="0" y="27431"/>
                </a:lnTo>
                <a:lnTo>
                  <a:pt x="18288" y="35051"/>
                </a:lnTo>
                <a:lnTo>
                  <a:pt x="38100" y="4114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2" name="Google Shape;1822;p55"/>
          <p:cNvSpPr/>
          <p:nvPr/>
        </p:nvSpPr>
        <p:spPr>
          <a:xfrm>
            <a:off x="7612379" y="4115215"/>
            <a:ext cx="518159" cy="123028"/>
          </a:xfrm>
          <a:prstGeom prst="rect">
            <a:avLst/>
          </a:prstGeom>
          <a:blipFill rotWithShape="1">
            <a:blip r:embed="rId4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3" name="Google Shape;1823;p55"/>
          <p:cNvSpPr/>
          <p:nvPr/>
        </p:nvSpPr>
        <p:spPr>
          <a:xfrm>
            <a:off x="7613903" y="4126991"/>
            <a:ext cx="515111" cy="109727"/>
          </a:xfrm>
          <a:custGeom>
            <a:rect b="b" l="l" r="r" t="t"/>
            <a:pathLst>
              <a:path extrusionOk="0" h="109727" w="515111">
                <a:moveTo>
                  <a:pt x="25907" y="36575"/>
                </a:moveTo>
                <a:lnTo>
                  <a:pt x="53339" y="45720"/>
                </a:lnTo>
                <a:lnTo>
                  <a:pt x="80771" y="54863"/>
                </a:lnTo>
                <a:lnTo>
                  <a:pt x="109727" y="62484"/>
                </a:lnTo>
                <a:lnTo>
                  <a:pt x="138683" y="70103"/>
                </a:lnTo>
                <a:lnTo>
                  <a:pt x="167639" y="76200"/>
                </a:lnTo>
                <a:lnTo>
                  <a:pt x="198119" y="82296"/>
                </a:lnTo>
                <a:lnTo>
                  <a:pt x="230123" y="88391"/>
                </a:lnTo>
                <a:lnTo>
                  <a:pt x="263651" y="92963"/>
                </a:lnTo>
                <a:lnTo>
                  <a:pt x="295655" y="97536"/>
                </a:lnTo>
                <a:lnTo>
                  <a:pt x="330707" y="100584"/>
                </a:lnTo>
                <a:lnTo>
                  <a:pt x="365759" y="105155"/>
                </a:lnTo>
                <a:lnTo>
                  <a:pt x="400811" y="106679"/>
                </a:lnTo>
                <a:lnTo>
                  <a:pt x="435863" y="108203"/>
                </a:lnTo>
                <a:lnTo>
                  <a:pt x="473963" y="109727"/>
                </a:lnTo>
                <a:lnTo>
                  <a:pt x="515111" y="109727"/>
                </a:lnTo>
                <a:lnTo>
                  <a:pt x="515111" y="70103"/>
                </a:lnTo>
                <a:lnTo>
                  <a:pt x="478535" y="70103"/>
                </a:lnTo>
                <a:lnTo>
                  <a:pt x="446531" y="68579"/>
                </a:lnTo>
                <a:lnTo>
                  <a:pt x="416051" y="67055"/>
                </a:lnTo>
                <a:lnTo>
                  <a:pt x="385571" y="65531"/>
                </a:lnTo>
                <a:lnTo>
                  <a:pt x="355091" y="62484"/>
                </a:lnTo>
                <a:lnTo>
                  <a:pt x="326135" y="59436"/>
                </a:lnTo>
                <a:lnTo>
                  <a:pt x="297179" y="56387"/>
                </a:lnTo>
                <a:lnTo>
                  <a:pt x="269747" y="51815"/>
                </a:lnTo>
                <a:lnTo>
                  <a:pt x="242315" y="47243"/>
                </a:lnTo>
                <a:lnTo>
                  <a:pt x="216407" y="42672"/>
                </a:lnTo>
                <a:lnTo>
                  <a:pt x="190499" y="36575"/>
                </a:lnTo>
                <a:lnTo>
                  <a:pt x="164591" y="30479"/>
                </a:lnTo>
                <a:lnTo>
                  <a:pt x="140207" y="22860"/>
                </a:lnTo>
                <a:lnTo>
                  <a:pt x="115823" y="16763"/>
                </a:lnTo>
                <a:lnTo>
                  <a:pt x="92963" y="7620"/>
                </a:lnTo>
                <a:lnTo>
                  <a:pt x="70103" y="0"/>
                </a:lnTo>
                <a:lnTo>
                  <a:pt x="0" y="27431"/>
                </a:lnTo>
                <a:lnTo>
                  <a:pt x="25907" y="365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4" name="Google Shape;1824;p55"/>
          <p:cNvSpPr/>
          <p:nvPr/>
        </p:nvSpPr>
        <p:spPr>
          <a:xfrm>
            <a:off x="7612379" y="4115215"/>
            <a:ext cx="518159" cy="123028"/>
          </a:xfrm>
          <a:prstGeom prst="rect">
            <a:avLst/>
          </a:prstGeom>
          <a:blipFill rotWithShape="1">
            <a:blip r:embed="rId4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5" name="Google Shape;1825;p55"/>
          <p:cNvSpPr/>
          <p:nvPr/>
        </p:nvSpPr>
        <p:spPr>
          <a:xfrm>
            <a:off x="7684007" y="4101083"/>
            <a:ext cx="445007" cy="96012"/>
          </a:xfrm>
          <a:custGeom>
            <a:rect b="b" l="l" r="r" t="t"/>
            <a:pathLst>
              <a:path extrusionOk="0" h="96012" w="445007">
                <a:moveTo>
                  <a:pt x="21335" y="33528"/>
                </a:moveTo>
                <a:lnTo>
                  <a:pt x="45720" y="42672"/>
                </a:lnTo>
                <a:lnTo>
                  <a:pt x="68579" y="50292"/>
                </a:lnTo>
                <a:lnTo>
                  <a:pt x="94488" y="56387"/>
                </a:lnTo>
                <a:lnTo>
                  <a:pt x="118872" y="62484"/>
                </a:lnTo>
                <a:lnTo>
                  <a:pt x="146303" y="68580"/>
                </a:lnTo>
                <a:lnTo>
                  <a:pt x="172211" y="74675"/>
                </a:lnTo>
                <a:lnTo>
                  <a:pt x="199644" y="79248"/>
                </a:lnTo>
                <a:lnTo>
                  <a:pt x="227075" y="82296"/>
                </a:lnTo>
                <a:lnTo>
                  <a:pt x="256031" y="86868"/>
                </a:lnTo>
                <a:lnTo>
                  <a:pt x="284988" y="89916"/>
                </a:lnTo>
                <a:lnTo>
                  <a:pt x="315468" y="91439"/>
                </a:lnTo>
                <a:lnTo>
                  <a:pt x="345948" y="94487"/>
                </a:lnTo>
                <a:lnTo>
                  <a:pt x="376427" y="96012"/>
                </a:lnTo>
                <a:lnTo>
                  <a:pt x="445007" y="96012"/>
                </a:lnTo>
                <a:lnTo>
                  <a:pt x="445007" y="59436"/>
                </a:lnTo>
                <a:lnTo>
                  <a:pt x="441959" y="59436"/>
                </a:lnTo>
                <a:lnTo>
                  <a:pt x="413003" y="57912"/>
                </a:lnTo>
                <a:lnTo>
                  <a:pt x="387096" y="57912"/>
                </a:lnTo>
                <a:lnTo>
                  <a:pt x="359664" y="56387"/>
                </a:lnTo>
                <a:lnTo>
                  <a:pt x="335279" y="54863"/>
                </a:lnTo>
                <a:lnTo>
                  <a:pt x="309372" y="53339"/>
                </a:lnTo>
                <a:lnTo>
                  <a:pt x="284988" y="50292"/>
                </a:lnTo>
                <a:lnTo>
                  <a:pt x="260603" y="47244"/>
                </a:lnTo>
                <a:lnTo>
                  <a:pt x="237744" y="44196"/>
                </a:lnTo>
                <a:lnTo>
                  <a:pt x="213359" y="39624"/>
                </a:lnTo>
                <a:lnTo>
                  <a:pt x="190500" y="35051"/>
                </a:lnTo>
                <a:lnTo>
                  <a:pt x="167640" y="30480"/>
                </a:lnTo>
                <a:lnTo>
                  <a:pt x="146303" y="25908"/>
                </a:lnTo>
                <a:lnTo>
                  <a:pt x="124968" y="19812"/>
                </a:lnTo>
                <a:lnTo>
                  <a:pt x="105155" y="13716"/>
                </a:lnTo>
                <a:lnTo>
                  <a:pt x="85344" y="6096"/>
                </a:lnTo>
                <a:lnTo>
                  <a:pt x="65531" y="0"/>
                </a:lnTo>
                <a:lnTo>
                  <a:pt x="0" y="25908"/>
                </a:lnTo>
                <a:lnTo>
                  <a:pt x="21335" y="3352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6" name="Google Shape;1826;p55"/>
          <p:cNvSpPr/>
          <p:nvPr/>
        </p:nvSpPr>
        <p:spPr>
          <a:xfrm>
            <a:off x="7821167" y="4047743"/>
            <a:ext cx="307848" cy="71627"/>
          </a:xfrm>
          <a:custGeom>
            <a:rect b="b" l="l" r="r" t="t"/>
            <a:pathLst>
              <a:path extrusionOk="0" h="71627" w="307848">
                <a:moveTo>
                  <a:pt x="68580" y="0"/>
                </a:moveTo>
                <a:lnTo>
                  <a:pt x="67056" y="1524"/>
                </a:lnTo>
                <a:lnTo>
                  <a:pt x="0" y="25908"/>
                </a:lnTo>
                <a:lnTo>
                  <a:pt x="16764" y="32003"/>
                </a:lnTo>
                <a:lnTo>
                  <a:pt x="32004" y="36575"/>
                </a:lnTo>
                <a:lnTo>
                  <a:pt x="48768" y="41148"/>
                </a:lnTo>
                <a:lnTo>
                  <a:pt x="67056" y="45720"/>
                </a:lnTo>
                <a:lnTo>
                  <a:pt x="83820" y="50291"/>
                </a:lnTo>
                <a:lnTo>
                  <a:pt x="102108" y="53339"/>
                </a:lnTo>
                <a:lnTo>
                  <a:pt x="120396" y="57912"/>
                </a:lnTo>
                <a:lnTo>
                  <a:pt x="138684" y="60960"/>
                </a:lnTo>
                <a:lnTo>
                  <a:pt x="156972" y="62484"/>
                </a:lnTo>
                <a:lnTo>
                  <a:pt x="176784" y="65532"/>
                </a:lnTo>
                <a:lnTo>
                  <a:pt x="196596" y="67056"/>
                </a:lnTo>
                <a:lnTo>
                  <a:pt x="217932" y="68579"/>
                </a:lnTo>
                <a:lnTo>
                  <a:pt x="239268" y="70103"/>
                </a:lnTo>
                <a:lnTo>
                  <a:pt x="260604" y="71627"/>
                </a:lnTo>
                <a:lnTo>
                  <a:pt x="307848" y="71627"/>
                </a:lnTo>
                <a:lnTo>
                  <a:pt x="307848" y="35051"/>
                </a:lnTo>
                <a:lnTo>
                  <a:pt x="286512" y="35051"/>
                </a:lnTo>
                <a:lnTo>
                  <a:pt x="269748" y="33527"/>
                </a:lnTo>
                <a:lnTo>
                  <a:pt x="252984" y="33527"/>
                </a:lnTo>
                <a:lnTo>
                  <a:pt x="237744" y="32003"/>
                </a:lnTo>
                <a:lnTo>
                  <a:pt x="205740" y="28956"/>
                </a:lnTo>
                <a:lnTo>
                  <a:pt x="176784" y="25908"/>
                </a:lnTo>
                <a:lnTo>
                  <a:pt x="161544" y="22860"/>
                </a:lnTo>
                <a:lnTo>
                  <a:pt x="147828" y="21336"/>
                </a:lnTo>
                <a:lnTo>
                  <a:pt x="134112" y="18287"/>
                </a:lnTo>
                <a:lnTo>
                  <a:pt x="120396" y="15239"/>
                </a:lnTo>
                <a:lnTo>
                  <a:pt x="92964" y="7620"/>
                </a:lnTo>
                <a:lnTo>
                  <a:pt x="6858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7" name="Google Shape;1827;p55"/>
          <p:cNvSpPr/>
          <p:nvPr/>
        </p:nvSpPr>
        <p:spPr>
          <a:xfrm>
            <a:off x="7677911" y="3832859"/>
            <a:ext cx="170688" cy="123444"/>
          </a:xfrm>
          <a:custGeom>
            <a:rect b="b" l="l" r="r" t="t"/>
            <a:pathLst>
              <a:path extrusionOk="0" h="123444" w="170688">
                <a:moveTo>
                  <a:pt x="92964" y="123444"/>
                </a:moveTo>
                <a:lnTo>
                  <a:pt x="91440" y="115824"/>
                </a:lnTo>
                <a:lnTo>
                  <a:pt x="92964" y="109728"/>
                </a:lnTo>
                <a:lnTo>
                  <a:pt x="92964" y="99060"/>
                </a:lnTo>
                <a:lnTo>
                  <a:pt x="94488" y="94487"/>
                </a:lnTo>
                <a:lnTo>
                  <a:pt x="96012" y="89916"/>
                </a:lnTo>
                <a:lnTo>
                  <a:pt x="99060" y="80772"/>
                </a:lnTo>
                <a:lnTo>
                  <a:pt x="105155" y="71628"/>
                </a:lnTo>
                <a:lnTo>
                  <a:pt x="112775" y="62484"/>
                </a:lnTo>
                <a:lnTo>
                  <a:pt x="120396" y="54863"/>
                </a:lnTo>
                <a:lnTo>
                  <a:pt x="131064" y="47244"/>
                </a:lnTo>
                <a:lnTo>
                  <a:pt x="141731" y="38100"/>
                </a:lnTo>
                <a:lnTo>
                  <a:pt x="155448" y="30480"/>
                </a:lnTo>
                <a:lnTo>
                  <a:pt x="170688" y="24384"/>
                </a:lnTo>
                <a:lnTo>
                  <a:pt x="105155" y="0"/>
                </a:lnTo>
                <a:lnTo>
                  <a:pt x="85344" y="10668"/>
                </a:lnTo>
                <a:lnTo>
                  <a:pt x="67055" y="19812"/>
                </a:lnTo>
                <a:lnTo>
                  <a:pt x="50292" y="30480"/>
                </a:lnTo>
                <a:lnTo>
                  <a:pt x="36575" y="42672"/>
                </a:lnTo>
                <a:lnTo>
                  <a:pt x="24384" y="53340"/>
                </a:lnTo>
                <a:lnTo>
                  <a:pt x="15240" y="65532"/>
                </a:lnTo>
                <a:lnTo>
                  <a:pt x="7620" y="77724"/>
                </a:lnTo>
                <a:lnTo>
                  <a:pt x="3048" y="89916"/>
                </a:lnTo>
                <a:lnTo>
                  <a:pt x="0" y="99060"/>
                </a:lnTo>
                <a:lnTo>
                  <a:pt x="0" y="123444"/>
                </a:lnTo>
                <a:lnTo>
                  <a:pt x="92964" y="12344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8" name="Google Shape;1828;p55"/>
          <p:cNvSpPr/>
          <p:nvPr/>
        </p:nvSpPr>
        <p:spPr>
          <a:xfrm>
            <a:off x="7584947" y="3811523"/>
            <a:ext cx="198119" cy="144780"/>
          </a:xfrm>
          <a:custGeom>
            <a:rect b="b" l="l" r="r" t="t"/>
            <a:pathLst>
              <a:path extrusionOk="0" h="144780" w="198119">
                <a:moveTo>
                  <a:pt x="92963" y="144780"/>
                </a:moveTo>
                <a:lnTo>
                  <a:pt x="92963" y="129540"/>
                </a:lnTo>
                <a:lnTo>
                  <a:pt x="94487" y="120396"/>
                </a:lnTo>
                <a:lnTo>
                  <a:pt x="96011" y="111252"/>
                </a:lnTo>
                <a:lnTo>
                  <a:pt x="100583" y="99060"/>
                </a:lnTo>
                <a:lnTo>
                  <a:pt x="108203" y="86868"/>
                </a:lnTo>
                <a:lnTo>
                  <a:pt x="117347" y="74676"/>
                </a:lnTo>
                <a:lnTo>
                  <a:pt x="129539" y="64008"/>
                </a:lnTo>
                <a:lnTo>
                  <a:pt x="143255" y="51816"/>
                </a:lnTo>
                <a:lnTo>
                  <a:pt x="160019" y="41148"/>
                </a:lnTo>
                <a:lnTo>
                  <a:pt x="178307" y="32004"/>
                </a:lnTo>
                <a:lnTo>
                  <a:pt x="198119" y="21336"/>
                </a:lnTo>
                <a:lnTo>
                  <a:pt x="134111" y="0"/>
                </a:lnTo>
                <a:lnTo>
                  <a:pt x="120395" y="4572"/>
                </a:lnTo>
                <a:lnTo>
                  <a:pt x="108203" y="12192"/>
                </a:lnTo>
                <a:lnTo>
                  <a:pt x="83819" y="24384"/>
                </a:lnTo>
                <a:lnTo>
                  <a:pt x="73151" y="30480"/>
                </a:lnTo>
                <a:lnTo>
                  <a:pt x="64007" y="38100"/>
                </a:lnTo>
                <a:lnTo>
                  <a:pt x="54863" y="44196"/>
                </a:lnTo>
                <a:lnTo>
                  <a:pt x="45719" y="51816"/>
                </a:lnTo>
                <a:lnTo>
                  <a:pt x="38100" y="57912"/>
                </a:lnTo>
                <a:lnTo>
                  <a:pt x="30479" y="65532"/>
                </a:lnTo>
                <a:lnTo>
                  <a:pt x="19811" y="80772"/>
                </a:lnTo>
                <a:lnTo>
                  <a:pt x="10667" y="96012"/>
                </a:lnTo>
                <a:lnTo>
                  <a:pt x="6095" y="103632"/>
                </a:lnTo>
                <a:lnTo>
                  <a:pt x="4572" y="111252"/>
                </a:lnTo>
                <a:lnTo>
                  <a:pt x="1524" y="120396"/>
                </a:lnTo>
                <a:lnTo>
                  <a:pt x="1524" y="131064"/>
                </a:lnTo>
                <a:lnTo>
                  <a:pt x="0" y="137160"/>
                </a:lnTo>
                <a:lnTo>
                  <a:pt x="1524" y="144780"/>
                </a:lnTo>
                <a:lnTo>
                  <a:pt x="92963" y="14478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9" name="Google Shape;1829;p55"/>
          <p:cNvSpPr/>
          <p:nvPr/>
        </p:nvSpPr>
        <p:spPr>
          <a:xfrm>
            <a:off x="7886699" y="4047743"/>
            <a:ext cx="1524" cy="1524"/>
          </a:xfrm>
          <a:custGeom>
            <a:rect b="b" l="l" r="r" t="t"/>
            <a:pathLst>
              <a:path extrusionOk="0" h="1524" w="1524">
                <a:moveTo>
                  <a:pt x="0" y="1524"/>
                </a:moveTo>
                <a:lnTo>
                  <a:pt x="1524" y="1524"/>
                </a:lnTo>
                <a:lnTo>
                  <a:pt x="0" y="0"/>
                </a:lnTo>
                <a:lnTo>
                  <a:pt x="0" y="1524"/>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0" name="Google Shape;1830;p55"/>
          <p:cNvSpPr/>
          <p:nvPr/>
        </p:nvSpPr>
        <p:spPr>
          <a:xfrm>
            <a:off x="7679435" y="3956303"/>
            <a:ext cx="207264" cy="117348"/>
          </a:xfrm>
          <a:custGeom>
            <a:rect b="b" l="l" r="r" t="t"/>
            <a:pathLst>
              <a:path extrusionOk="0" h="117348" w="207264">
                <a:moveTo>
                  <a:pt x="92964" y="0"/>
                </a:moveTo>
                <a:lnTo>
                  <a:pt x="0" y="0"/>
                </a:lnTo>
                <a:lnTo>
                  <a:pt x="0" y="9143"/>
                </a:lnTo>
                <a:lnTo>
                  <a:pt x="4572" y="18287"/>
                </a:lnTo>
                <a:lnTo>
                  <a:pt x="9144" y="28955"/>
                </a:lnTo>
                <a:lnTo>
                  <a:pt x="16764" y="41148"/>
                </a:lnTo>
                <a:lnTo>
                  <a:pt x="25907" y="51815"/>
                </a:lnTo>
                <a:lnTo>
                  <a:pt x="38100" y="62484"/>
                </a:lnTo>
                <a:lnTo>
                  <a:pt x="51816" y="73151"/>
                </a:lnTo>
                <a:lnTo>
                  <a:pt x="59436" y="79248"/>
                </a:lnTo>
                <a:lnTo>
                  <a:pt x="67055" y="83819"/>
                </a:lnTo>
                <a:lnTo>
                  <a:pt x="85344" y="94487"/>
                </a:lnTo>
                <a:lnTo>
                  <a:pt x="94488" y="99060"/>
                </a:lnTo>
                <a:lnTo>
                  <a:pt x="105155" y="103631"/>
                </a:lnTo>
                <a:lnTo>
                  <a:pt x="121920" y="111251"/>
                </a:lnTo>
                <a:lnTo>
                  <a:pt x="123444" y="111251"/>
                </a:lnTo>
                <a:lnTo>
                  <a:pt x="134112" y="115824"/>
                </a:lnTo>
                <a:lnTo>
                  <a:pt x="141731" y="117348"/>
                </a:lnTo>
                <a:lnTo>
                  <a:pt x="207264" y="92963"/>
                </a:lnTo>
                <a:lnTo>
                  <a:pt x="207264" y="91439"/>
                </a:lnTo>
                <a:lnTo>
                  <a:pt x="173736" y="76200"/>
                </a:lnTo>
                <a:lnTo>
                  <a:pt x="166116" y="73151"/>
                </a:lnTo>
                <a:lnTo>
                  <a:pt x="160020" y="70103"/>
                </a:lnTo>
                <a:lnTo>
                  <a:pt x="153924" y="67055"/>
                </a:lnTo>
                <a:lnTo>
                  <a:pt x="147827" y="62484"/>
                </a:lnTo>
                <a:lnTo>
                  <a:pt x="135636" y="56387"/>
                </a:lnTo>
                <a:lnTo>
                  <a:pt x="126492" y="48767"/>
                </a:lnTo>
                <a:lnTo>
                  <a:pt x="117348" y="41148"/>
                </a:lnTo>
                <a:lnTo>
                  <a:pt x="109727" y="33527"/>
                </a:lnTo>
                <a:lnTo>
                  <a:pt x="103631" y="25908"/>
                </a:lnTo>
                <a:lnTo>
                  <a:pt x="99060" y="18287"/>
                </a:lnTo>
                <a:lnTo>
                  <a:pt x="94488" y="9143"/>
                </a:lnTo>
                <a:lnTo>
                  <a:pt x="92964" y="4572"/>
                </a:lnTo>
                <a:lnTo>
                  <a:pt x="9296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1" name="Google Shape;1831;p55"/>
          <p:cNvSpPr/>
          <p:nvPr/>
        </p:nvSpPr>
        <p:spPr>
          <a:xfrm>
            <a:off x="7584947" y="3956303"/>
            <a:ext cx="236219" cy="144779"/>
          </a:xfrm>
          <a:custGeom>
            <a:rect b="b" l="l" r="r" t="t"/>
            <a:pathLst>
              <a:path extrusionOk="0" h="144779" w="236219">
                <a:moveTo>
                  <a:pt x="92963" y="0"/>
                </a:moveTo>
                <a:lnTo>
                  <a:pt x="0" y="0"/>
                </a:lnTo>
                <a:lnTo>
                  <a:pt x="1524" y="9143"/>
                </a:lnTo>
                <a:lnTo>
                  <a:pt x="3048" y="18287"/>
                </a:lnTo>
                <a:lnTo>
                  <a:pt x="4572" y="25908"/>
                </a:lnTo>
                <a:lnTo>
                  <a:pt x="9143" y="33527"/>
                </a:lnTo>
                <a:lnTo>
                  <a:pt x="12191" y="41148"/>
                </a:lnTo>
                <a:lnTo>
                  <a:pt x="18287" y="50291"/>
                </a:lnTo>
                <a:lnTo>
                  <a:pt x="22859" y="56387"/>
                </a:lnTo>
                <a:lnTo>
                  <a:pt x="28955" y="64008"/>
                </a:lnTo>
                <a:lnTo>
                  <a:pt x="36575" y="71627"/>
                </a:lnTo>
                <a:lnTo>
                  <a:pt x="45719" y="79248"/>
                </a:lnTo>
                <a:lnTo>
                  <a:pt x="53339" y="86867"/>
                </a:lnTo>
                <a:lnTo>
                  <a:pt x="64007" y="92963"/>
                </a:lnTo>
                <a:lnTo>
                  <a:pt x="74675" y="100584"/>
                </a:lnTo>
                <a:lnTo>
                  <a:pt x="85343" y="108203"/>
                </a:lnTo>
                <a:lnTo>
                  <a:pt x="97535" y="114300"/>
                </a:lnTo>
                <a:lnTo>
                  <a:pt x="109727" y="120396"/>
                </a:lnTo>
                <a:lnTo>
                  <a:pt x="124967" y="128015"/>
                </a:lnTo>
                <a:lnTo>
                  <a:pt x="138683" y="134112"/>
                </a:lnTo>
                <a:lnTo>
                  <a:pt x="150875" y="138684"/>
                </a:lnTo>
                <a:lnTo>
                  <a:pt x="158495" y="141731"/>
                </a:lnTo>
                <a:lnTo>
                  <a:pt x="166115" y="144779"/>
                </a:lnTo>
                <a:lnTo>
                  <a:pt x="236219" y="117348"/>
                </a:lnTo>
                <a:lnTo>
                  <a:pt x="228599" y="114300"/>
                </a:lnTo>
                <a:lnTo>
                  <a:pt x="219455" y="111251"/>
                </a:lnTo>
                <a:lnTo>
                  <a:pt x="216407" y="111251"/>
                </a:lnTo>
                <a:lnTo>
                  <a:pt x="199643" y="103631"/>
                </a:lnTo>
                <a:lnTo>
                  <a:pt x="188975" y="97536"/>
                </a:lnTo>
                <a:lnTo>
                  <a:pt x="179831" y="92963"/>
                </a:lnTo>
                <a:lnTo>
                  <a:pt x="161543" y="83819"/>
                </a:lnTo>
                <a:lnTo>
                  <a:pt x="153923" y="77724"/>
                </a:lnTo>
                <a:lnTo>
                  <a:pt x="146303" y="73151"/>
                </a:lnTo>
                <a:lnTo>
                  <a:pt x="132587" y="62484"/>
                </a:lnTo>
                <a:lnTo>
                  <a:pt x="120395" y="51815"/>
                </a:lnTo>
                <a:lnTo>
                  <a:pt x="111251" y="41148"/>
                </a:lnTo>
                <a:lnTo>
                  <a:pt x="103631" y="28955"/>
                </a:lnTo>
                <a:lnTo>
                  <a:pt x="97535" y="18287"/>
                </a:lnTo>
                <a:lnTo>
                  <a:pt x="94487" y="9143"/>
                </a:lnTo>
                <a:lnTo>
                  <a:pt x="9296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2" name="Google Shape;1832;p55"/>
          <p:cNvSpPr/>
          <p:nvPr/>
        </p:nvSpPr>
        <p:spPr>
          <a:xfrm>
            <a:off x="7498079" y="3956303"/>
            <a:ext cx="252983" cy="170687"/>
          </a:xfrm>
          <a:custGeom>
            <a:rect b="b" l="l" r="r" t="t"/>
            <a:pathLst>
              <a:path extrusionOk="0" h="170687" w="252983">
                <a:moveTo>
                  <a:pt x="88392" y="0"/>
                </a:moveTo>
                <a:lnTo>
                  <a:pt x="0" y="0"/>
                </a:lnTo>
                <a:lnTo>
                  <a:pt x="0" y="9143"/>
                </a:lnTo>
                <a:lnTo>
                  <a:pt x="3048" y="18287"/>
                </a:lnTo>
                <a:lnTo>
                  <a:pt x="4572" y="27431"/>
                </a:lnTo>
                <a:lnTo>
                  <a:pt x="7620" y="38100"/>
                </a:lnTo>
                <a:lnTo>
                  <a:pt x="12192" y="47243"/>
                </a:lnTo>
                <a:lnTo>
                  <a:pt x="18287" y="57912"/>
                </a:lnTo>
                <a:lnTo>
                  <a:pt x="24383" y="67055"/>
                </a:lnTo>
                <a:lnTo>
                  <a:pt x="32003" y="76200"/>
                </a:lnTo>
                <a:lnTo>
                  <a:pt x="36575" y="80772"/>
                </a:lnTo>
                <a:lnTo>
                  <a:pt x="41148" y="85343"/>
                </a:lnTo>
                <a:lnTo>
                  <a:pt x="50292" y="96012"/>
                </a:lnTo>
                <a:lnTo>
                  <a:pt x="62483" y="103631"/>
                </a:lnTo>
                <a:lnTo>
                  <a:pt x="73151" y="112775"/>
                </a:lnTo>
                <a:lnTo>
                  <a:pt x="86868" y="121919"/>
                </a:lnTo>
                <a:lnTo>
                  <a:pt x="100583" y="131063"/>
                </a:lnTo>
                <a:lnTo>
                  <a:pt x="108203" y="134112"/>
                </a:lnTo>
                <a:lnTo>
                  <a:pt x="115824" y="138684"/>
                </a:lnTo>
                <a:lnTo>
                  <a:pt x="132587" y="147827"/>
                </a:lnTo>
                <a:lnTo>
                  <a:pt x="141731" y="150875"/>
                </a:lnTo>
                <a:lnTo>
                  <a:pt x="150875" y="155448"/>
                </a:lnTo>
                <a:lnTo>
                  <a:pt x="169163" y="163067"/>
                </a:lnTo>
                <a:lnTo>
                  <a:pt x="172211" y="164591"/>
                </a:lnTo>
                <a:lnTo>
                  <a:pt x="178307" y="167639"/>
                </a:lnTo>
                <a:lnTo>
                  <a:pt x="185927" y="170687"/>
                </a:lnTo>
                <a:lnTo>
                  <a:pt x="252983" y="144779"/>
                </a:lnTo>
                <a:lnTo>
                  <a:pt x="245363" y="141731"/>
                </a:lnTo>
                <a:lnTo>
                  <a:pt x="237743" y="138684"/>
                </a:lnTo>
                <a:lnTo>
                  <a:pt x="225551" y="134112"/>
                </a:lnTo>
                <a:lnTo>
                  <a:pt x="211835" y="128015"/>
                </a:lnTo>
                <a:lnTo>
                  <a:pt x="196595" y="121919"/>
                </a:lnTo>
                <a:lnTo>
                  <a:pt x="184403" y="114300"/>
                </a:lnTo>
                <a:lnTo>
                  <a:pt x="172211" y="108203"/>
                </a:lnTo>
                <a:lnTo>
                  <a:pt x="161544" y="100584"/>
                </a:lnTo>
                <a:lnTo>
                  <a:pt x="150875" y="94487"/>
                </a:lnTo>
                <a:lnTo>
                  <a:pt x="141731" y="86867"/>
                </a:lnTo>
                <a:lnTo>
                  <a:pt x="132587" y="79248"/>
                </a:lnTo>
                <a:lnTo>
                  <a:pt x="124968" y="71627"/>
                </a:lnTo>
                <a:lnTo>
                  <a:pt x="117348" y="65531"/>
                </a:lnTo>
                <a:lnTo>
                  <a:pt x="109727" y="56387"/>
                </a:lnTo>
                <a:lnTo>
                  <a:pt x="105155" y="50291"/>
                </a:lnTo>
                <a:lnTo>
                  <a:pt x="99059" y="41148"/>
                </a:lnTo>
                <a:lnTo>
                  <a:pt x="96011" y="33527"/>
                </a:lnTo>
                <a:lnTo>
                  <a:pt x="92963" y="25908"/>
                </a:lnTo>
                <a:lnTo>
                  <a:pt x="89916" y="18287"/>
                </a:lnTo>
                <a:lnTo>
                  <a:pt x="88392" y="9143"/>
                </a:lnTo>
                <a:lnTo>
                  <a:pt x="8839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3" name="Google Shape;1833;p55"/>
          <p:cNvSpPr/>
          <p:nvPr/>
        </p:nvSpPr>
        <p:spPr>
          <a:xfrm>
            <a:off x="7403591" y="3954780"/>
            <a:ext cx="291662" cy="201167"/>
          </a:xfrm>
          <a:prstGeom prst="rect">
            <a:avLst/>
          </a:prstGeom>
          <a:blipFill rotWithShape="1">
            <a:blip r:embed="rId4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4" name="Google Shape;1834;p55"/>
          <p:cNvSpPr/>
          <p:nvPr/>
        </p:nvSpPr>
        <p:spPr>
          <a:xfrm>
            <a:off x="7405115" y="3956303"/>
            <a:ext cx="278891" cy="198119"/>
          </a:xfrm>
          <a:custGeom>
            <a:rect b="b" l="l" r="r" t="t"/>
            <a:pathLst>
              <a:path extrusionOk="0" h="198119" w="278891">
                <a:moveTo>
                  <a:pt x="114300" y="152400"/>
                </a:moveTo>
                <a:lnTo>
                  <a:pt x="121920" y="156972"/>
                </a:lnTo>
                <a:lnTo>
                  <a:pt x="131064" y="161543"/>
                </a:lnTo>
                <a:lnTo>
                  <a:pt x="150875" y="172212"/>
                </a:lnTo>
                <a:lnTo>
                  <a:pt x="170688" y="181355"/>
                </a:lnTo>
                <a:lnTo>
                  <a:pt x="181356" y="185927"/>
                </a:lnTo>
                <a:lnTo>
                  <a:pt x="193548" y="192024"/>
                </a:lnTo>
                <a:lnTo>
                  <a:pt x="195072" y="192024"/>
                </a:lnTo>
                <a:lnTo>
                  <a:pt x="201168" y="193548"/>
                </a:lnTo>
                <a:lnTo>
                  <a:pt x="208788" y="198119"/>
                </a:lnTo>
                <a:lnTo>
                  <a:pt x="278891" y="170687"/>
                </a:lnTo>
                <a:lnTo>
                  <a:pt x="271271" y="167639"/>
                </a:lnTo>
                <a:lnTo>
                  <a:pt x="263651" y="164591"/>
                </a:lnTo>
                <a:lnTo>
                  <a:pt x="262127" y="163067"/>
                </a:lnTo>
                <a:lnTo>
                  <a:pt x="242316" y="155448"/>
                </a:lnTo>
                <a:lnTo>
                  <a:pt x="233172" y="150875"/>
                </a:lnTo>
                <a:lnTo>
                  <a:pt x="225551" y="147827"/>
                </a:lnTo>
                <a:lnTo>
                  <a:pt x="208788" y="138684"/>
                </a:lnTo>
                <a:lnTo>
                  <a:pt x="201168" y="134112"/>
                </a:lnTo>
                <a:lnTo>
                  <a:pt x="193548" y="131063"/>
                </a:lnTo>
                <a:lnTo>
                  <a:pt x="179832" y="121919"/>
                </a:lnTo>
                <a:lnTo>
                  <a:pt x="166116" y="112775"/>
                </a:lnTo>
                <a:lnTo>
                  <a:pt x="155448" y="103631"/>
                </a:lnTo>
                <a:lnTo>
                  <a:pt x="144780" y="96012"/>
                </a:lnTo>
                <a:lnTo>
                  <a:pt x="134112" y="85343"/>
                </a:lnTo>
                <a:lnTo>
                  <a:pt x="129540" y="80772"/>
                </a:lnTo>
                <a:lnTo>
                  <a:pt x="124968" y="76200"/>
                </a:lnTo>
                <a:lnTo>
                  <a:pt x="117348" y="67055"/>
                </a:lnTo>
                <a:lnTo>
                  <a:pt x="111251" y="57912"/>
                </a:lnTo>
                <a:lnTo>
                  <a:pt x="105156" y="47243"/>
                </a:lnTo>
                <a:lnTo>
                  <a:pt x="100584" y="38100"/>
                </a:lnTo>
                <a:lnTo>
                  <a:pt x="97536" y="27431"/>
                </a:lnTo>
                <a:lnTo>
                  <a:pt x="96012" y="18287"/>
                </a:lnTo>
                <a:lnTo>
                  <a:pt x="92964" y="9143"/>
                </a:lnTo>
                <a:lnTo>
                  <a:pt x="92964" y="0"/>
                </a:lnTo>
                <a:lnTo>
                  <a:pt x="0" y="0"/>
                </a:lnTo>
                <a:lnTo>
                  <a:pt x="0" y="18287"/>
                </a:lnTo>
                <a:lnTo>
                  <a:pt x="3048" y="30479"/>
                </a:lnTo>
                <a:lnTo>
                  <a:pt x="6096" y="42672"/>
                </a:lnTo>
                <a:lnTo>
                  <a:pt x="7620" y="47243"/>
                </a:lnTo>
                <a:lnTo>
                  <a:pt x="10668" y="53339"/>
                </a:lnTo>
                <a:lnTo>
                  <a:pt x="16764" y="65531"/>
                </a:lnTo>
                <a:lnTo>
                  <a:pt x="19812" y="71627"/>
                </a:lnTo>
                <a:lnTo>
                  <a:pt x="24384" y="77724"/>
                </a:lnTo>
                <a:lnTo>
                  <a:pt x="33527" y="88391"/>
                </a:lnTo>
                <a:lnTo>
                  <a:pt x="42672" y="99060"/>
                </a:lnTo>
                <a:lnTo>
                  <a:pt x="48768" y="105155"/>
                </a:lnTo>
                <a:lnTo>
                  <a:pt x="54864" y="111251"/>
                </a:lnTo>
                <a:lnTo>
                  <a:pt x="67056" y="120396"/>
                </a:lnTo>
                <a:lnTo>
                  <a:pt x="80772" y="131063"/>
                </a:lnTo>
                <a:lnTo>
                  <a:pt x="88392" y="137160"/>
                </a:lnTo>
                <a:lnTo>
                  <a:pt x="96012" y="141731"/>
                </a:lnTo>
                <a:lnTo>
                  <a:pt x="114300" y="1524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5" name="Google Shape;1835;p55"/>
          <p:cNvSpPr/>
          <p:nvPr/>
        </p:nvSpPr>
        <p:spPr>
          <a:xfrm>
            <a:off x="7403591" y="3954780"/>
            <a:ext cx="291662" cy="201167"/>
          </a:xfrm>
          <a:prstGeom prst="rect">
            <a:avLst/>
          </a:prstGeom>
          <a:blipFill rotWithShape="1">
            <a:blip r:embed="rId5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6" name="Google Shape;1836;p55"/>
          <p:cNvSpPr/>
          <p:nvPr/>
        </p:nvSpPr>
        <p:spPr>
          <a:xfrm>
            <a:off x="8129015" y="3674363"/>
            <a:ext cx="513587" cy="83819"/>
          </a:xfrm>
          <a:custGeom>
            <a:rect b="b" l="l" r="r" t="t"/>
            <a:pathLst>
              <a:path extrusionOk="0" h="83819" w="513587">
                <a:moveTo>
                  <a:pt x="0" y="0"/>
                </a:moveTo>
                <a:lnTo>
                  <a:pt x="0" y="1524"/>
                </a:lnTo>
                <a:lnTo>
                  <a:pt x="41148" y="1524"/>
                </a:lnTo>
                <a:lnTo>
                  <a:pt x="73151" y="3048"/>
                </a:lnTo>
                <a:lnTo>
                  <a:pt x="103632" y="4571"/>
                </a:lnTo>
                <a:lnTo>
                  <a:pt x="134111" y="6095"/>
                </a:lnTo>
                <a:lnTo>
                  <a:pt x="164591" y="7619"/>
                </a:lnTo>
                <a:lnTo>
                  <a:pt x="193547" y="10667"/>
                </a:lnTo>
                <a:lnTo>
                  <a:pt x="222503" y="13715"/>
                </a:lnTo>
                <a:lnTo>
                  <a:pt x="251459" y="16763"/>
                </a:lnTo>
                <a:lnTo>
                  <a:pt x="280415" y="21335"/>
                </a:lnTo>
                <a:lnTo>
                  <a:pt x="307847" y="25907"/>
                </a:lnTo>
                <a:lnTo>
                  <a:pt x="333755" y="32003"/>
                </a:lnTo>
                <a:lnTo>
                  <a:pt x="361187" y="36575"/>
                </a:lnTo>
                <a:lnTo>
                  <a:pt x="387095" y="42671"/>
                </a:lnTo>
                <a:lnTo>
                  <a:pt x="413003" y="50291"/>
                </a:lnTo>
                <a:lnTo>
                  <a:pt x="437387" y="57911"/>
                </a:lnTo>
                <a:lnTo>
                  <a:pt x="461771" y="65531"/>
                </a:lnTo>
                <a:lnTo>
                  <a:pt x="504443" y="79247"/>
                </a:lnTo>
                <a:lnTo>
                  <a:pt x="507491" y="80771"/>
                </a:lnTo>
                <a:lnTo>
                  <a:pt x="513587" y="83819"/>
                </a:lnTo>
                <a:lnTo>
                  <a:pt x="513587" y="82295"/>
                </a:lnTo>
                <a:lnTo>
                  <a:pt x="509015" y="79247"/>
                </a:lnTo>
                <a:lnTo>
                  <a:pt x="504443" y="77723"/>
                </a:lnTo>
                <a:lnTo>
                  <a:pt x="463295" y="64007"/>
                </a:lnTo>
                <a:lnTo>
                  <a:pt x="437387" y="56387"/>
                </a:lnTo>
                <a:lnTo>
                  <a:pt x="413003" y="48767"/>
                </a:lnTo>
                <a:lnTo>
                  <a:pt x="387095" y="41147"/>
                </a:lnTo>
                <a:lnTo>
                  <a:pt x="361187" y="35051"/>
                </a:lnTo>
                <a:lnTo>
                  <a:pt x="335279" y="30479"/>
                </a:lnTo>
                <a:lnTo>
                  <a:pt x="307847" y="24383"/>
                </a:lnTo>
                <a:lnTo>
                  <a:pt x="280415" y="19811"/>
                </a:lnTo>
                <a:lnTo>
                  <a:pt x="251459" y="15239"/>
                </a:lnTo>
                <a:lnTo>
                  <a:pt x="222503" y="12191"/>
                </a:lnTo>
                <a:lnTo>
                  <a:pt x="193547" y="9143"/>
                </a:lnTo>
                <a:lnTo>
                  <a:pt x="164591" y="6095"/>
                </a:lnTo>
                <a:lnTo>
                  <a:pt x="134111" y="4571"/>
                </a:lnTo>
                <a:lnTo>
                  <a:pt x="103632" y="1524"/>
                </a:lnTo>
                <a:lnTo>
                  <a:pt x="73151" y="1524"/>
                </a:lnTo>
                <a:lnTo>
                  <a:pt x="41148"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7" name="Google Shape;1837;p55"/>
          <p:cNvSpPr/>
          <p:nvPr/>
        </p:nvSpPr>
        <p:spPr>
          <a:xfrm>
            <a:off x="8127491" y="3675252"/>
            <a:ext cx="1524" cy="31750"/>
          </a:xfrm>
          <a:custGeom>
            <a:rect b="b" l="l" r="r" t="t"/>
            <a:pathLst>
              <a:path extrusionOk="0" h="31750" w="1524">
                <a:moveTo>
                  <a:pt x="0" y="31750"/>
                </a:moveTo>
                <a:lnTo>
                  <a:pt x="1524" y="31750"/>
                </a:lnTo>
                <a:lnTo>
                  <a:pt x="1524" y="0"/>
                </a:lnTo>
                <a:lnTo>
                  <a:pt x="0" y="0"/>
                </a:lnTo>
                <a:lnTo>
                  <a:pt x="0" y="317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8" name="Google Shape;1838;p55"/>
          <p:cNvSpPr/>
          <p:nvPr/>
        </p:nvSpPr>
        <p:spPr>
          <a:xfrm>
            <a:off x="8129015" y="3707891"/>
            <a:ext cx="452627" cy="73151"/>
          </a:xfrm>
          <a:custGeom>
            <a:rect b="b" l="l" r="r" t="t"/>
            <a:pathLst>
              <a:path extrusionOk="0" h="73151" w="452627">
                <a:moveTo>
                  <a:pt x="0" y="1524"/>
                </a:moveTo>
                <a:lnTo>
                  <a:pt x="56388" y="1524"/>
                </a:lnTo>
                <a:lnTo>
                  <a:pt x="82296" y="3048"/>
                </a:lnTo>
                <a:lnTo>
                  <a:pt x="108203" y="4572"/>
                </a:lnTo>
                <a:lnTo>
                  <a:pt x="134111" y="6096"/>
                </a:lnTo>
                <a:lnTo>
                  <a:pt x="160019" y="7620"/>
                </a:lnTo>
                <a:lnTo>
                  <a:pt x="184403" y="10667"/>
                </a:lnTo>
                <a:lnTo>
                  <a:pt x="208787" y="13715"/>
                </a:lnTo>
                <a:lnTo>
                  <a:pt x="233171" y="16763"/>
                </a:lnTo>
                <a:lnTo>
                  <a:pt x="257555" y="21336"/>
                </a:lnTo>
                <a:lnTo>
                  <a:pt x="280415" y="25908"/>
                </a:lnTo>
                <a:lnTo>
                  <a:pt x="303275" y="30479"/>
                </a:lnTo>
                <a:lnTo>
                  <a:pt x="324611" y="35051"/>
                </a:lnTo>
                <a:lnTo>
                  <a:pt x="347471" y="41148"/>
                </a:lnTo>
                <a:lnTo>
                  <a:pt x="368807" y="45720"/>
                </a:lnTo>
                <a:lnTo>
                  <a:pt x="390143" y="53339"/>
                </a:lnTo>
                <a:lnTo>
                  <a:pt x="446531" y="71627"/>
                </a:lnTo>
                <a:lnTo>
                  <a:pt x="448055" y="73151"/>
                </a:lnTo>
                <a:lnTo>
                  <a:pt x="451103" y="73151"/>
                </a:lnTo>
                <a:lnTo>
                  <a:pt x="452627" y="71627"/>
                </a:lnTo>
                <a:lnTo>
                  <a:pt x="449579" y="71627"/>
                </a:lnTo>
                <a:lnTo>
                  <a:pt x="446531" y="70103"/>
                </a:lnTo>
                <a:lnTo>
                  <a:pt x="391667" y="51815"/>
                </a:lnTo>
                <a:lnTo>
                  <a:pt x="368807" y="44196"/>
                </a:lnTo>
                <a:lnTo>
                  <a:pt x="347471" y="39624"/>
                </a:lnTo>
                <a:lnTo>
                  <a:pt x="326135" y="33527"/>
                </a:lnTo>
                <a:lnTo>
                  <a:pt x="303275" y="28955"/>
                </a:lnTo>
                <a:lnTo>
                  <a:pt x="280415" y="24384"/>
                </a:lnTo>
                <a:lnTo>
                  <a:pt x="257555" y="19812"/>
                </a:lnTo>
                <a:lnTo>
                  <a:pt x="233171" y="15239"/>
                </a:lnTo>
                <a:lnTo>
                  <a:pt x="208787" y="12191"/>
                </a:lnTo>
                <a:lnTo>
                  <a:pt x="184403" y="9143"/>
                </a:lnTo>
                <a:lnTo>
                  <a:pt x="160019" y="6096"/>
                </a:lnTo>
                <a:lnTo>
                  <a:pt x="134111" y="4572"/>
                </a:lnTo>
                <a:lnTo>
                  <a:pt x="109727" y="3048"/>
                </a:lnTo>
                <a:lnTo>
                  <a:pt x="82296" y="1524"/>
                </a:lnTo>
                <a:lnTo>
                  <a:pt x="56388" y="0"/>
                </a:lnTo>
                <a:lnTo>
                  <a:pt x="3048" y="0"/>
                </a:lnTo>
                <a:lnTo>
                  <a:pt x="0" y="15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9" name="Google Shape;1839;p55"/>
          <p:cNvSpPr/>
          <p:nvPr/>
        </p:nvSpPr>
        <p:spPr>
          <a:xfrm>
            <a:off x="8129015" y="3770375"/>
            <a:ext cx="330707" cy="57912"/>
          </a:xfrm>
          <a:custGeom>
            <a:rect b="b" l="l" r="r" t="t"/>
            <a:pathLst>
              <a:path extrusionOk="0" h="57912" w="330707">
                <a:moveTo>
                  <a:pt x="0" y="0"/>
                </a:moveTo>
                <a:lnTo>
                  <a:pt x="0" y="1524"/>
                </a:lnTo>
                <a:lnTo>
                  <a:pt x="42672" y="1524"/>
                </a:lnTo>
                <a:lnTo>
                  <a:pt x="62484" y="3047"/>
                </a:lnTo>
                <a:lnTo>
                  <a:pt x="83820" y="3047"/>
                </a:lnTo>
                <a:lnTo>
                  <a:pt x="111251" y="6095"/>
                </a:lnTo>
                <a:lnTo>
                  <a:pt x="123443" y="6095"/>
                </a:lnTo>
                <a:lnTo>
                  <a:pt x="137159" y="9143"/>
                </a:lnTo>
                <a:lnTo>
                  <a:pt x="149351" y="10667"/>
                </a:lnTo>
                <a:lnTo>
                  <a:pt x="163067" y="12191"/>
                </a:lnTo>
                <a:lnTo>
                  <a:pt x="187451" y="16763"/>
                </a:lnTo>
                <a:lnTo>
                  <a:pt x="211835" y="21336"/>
                </a:lnTo>
                <a:lnTo>
                  <a:pt x="236219" y="25907"/>
                </a:lnTo>
                <a:lnTo>
                  <a:pt x="260603" y="32003"/>
                </a:lnTo>
                <a:lnTo>
                  <a:pt x="271271" y="36575"/>
                </a:lnTo>
                <a:lnTo>
                  <a:pt x="281939" y="39624"/>
                </a:lnTo>
                <a:lnTo>
                  <a:pt x="300227" y="45719"/>
                </a:lnTo>
                <a:lnTo>
                  <a:pt x="301751" y="47243"/>
                </a:lnTo>
                <a:lnTo>
                  <a:pt x="316991" y="51815"/>
                </a:lnTo>
                <a:lnTo>
                  <a:pt x="330707" y="57912"/>
                </a:lnTo>
                <a:lnTo>
                  <a:pt x="330707" y="56387"/>
                </a:lnTo>
                <a:lnTo>
                  <a:pt x="316991" y="50291"/>
                </a:lnTo>
                <a:lnTo>
                  <a:pt x="301751" y="45719"/>
                </a:lnTo>
                <a:lnTo>
                  <a:pt x="301751" y="44195"/>
                </a:lnTo>
                <a:lnTo>
                  <a:pt x="283463" y="38100"/>
                </a:lnTo>
                <a:lnTo>
                  <a:pt x="271271" y="35051"/>
                </a:lnTo>
                <a:lnTo>
                  <a:pt x="260603" y="30479"/>
                </a:lnTo>
                <a:lnTo>
                  <a:pt x="236219" y="24383"/>
                </a:lnTo>
                <a:lnTo>
                  <a:pt x="213359" y="19812"/>
                </a:lnTo>
                <a:lnTo>
                  <a:pt x="188975" y="15239"/>
                </a:lnTo>
                <a:lnTo>
                  <a:pt x="163067" y="10667"/>
                </a:lnTo>
                <a:lnTo>
                  <a:pt x="149351" y="9143"/>
                </a:lnTo>
                <a:lnTo>
                  <a:pt x="137159" y="7619"/>
                </a:lnTo>
                <a:lnTo>
                  <a:pt x="123443" y="4571"/>
                </a:lnTo>
                <a:lnTo>
                  <a:pt x="111251" y="4571"/>
                </a:lnTo>
                <a:lnTo>
                  <a:pt x="83820" y="1524"/>
                </a:lnTo>
                <a:lnTo>
                  <a:pt x="62484" y="1524"/>
                </a:lnTo>
                <a:lnTo>
                  <a:pt x="42672"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0" name="Google Shape;1840;p55"/>
          <p:cNvSpPr/>
          <p:nvPr/>
        </p:nvSpPr>
        <p:spPr>
          <a:xfrm>
            <a:off x="8127491" y="3739260"/>
            <a:ext cx="1524" cy="30225"/>
          </a:xfrm>
          <a:custGeom>
            <a:rect b="b" l="l" r="r" t="t"/>
            <a:pathLst>
              <a:path extrusionOk="0" h="30225" w="1524">
                <a:moveTo>
                  <a:pt x="0" y="30225"/>
                </a:moveTo>
                <a:lnTo>
                  <a:pt x="1524" y="30225"/>
                </a:lnTo>
                <a:lnTo>
                  <a:pt x="1524" y="0"/>
                </a:lnTo>
                <a:lnTo>
                  <a:pt x="0" y="0"/>
                </a:lnTo>
                <a:lnTo>
                  <a:pt x="0" y="302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1" name="Google Shape;1841;p55"/>
          <p:cNvSpPr/>
          <p:nvPr/>
        </p:nvSpPr>
        <p:spPr>
          <a:xfrm>
            <a:off x="8127491" y="3738371"/>
            <a:ext cx="358139" cy="53340"/>
          </a:xfrm>
          <a:custGeom>
            <a:rect b="b" l="l" r="r" t="t"/>
            <a:pathLst>
              <a:path extrusionOk="0" h="53340" w="358139">
                <a:moveTo>
                  <a:pt x="0" y="0"/>
                </a:moveTo>
                <a:lnTo>
                  <a:pt x="3048" y="1524"/>
                </a:lnTo>
                <a:lnTo>
                  <a:pt x="50292" y="1524"/>
                </a:lnTo>
                <a:lnTo>
                  <a:pt x="73151" y="3048"/>
                </a:lnTo>
                <a:lnTo>
                  <a:pt x="96012" y="3048"/>
                </a:lnTo>
                <a:lnTo>
                  <a:pt x="118871" y="4572"/>
                </a:lnTo>
                <a:lnTo>
                  <a:pt x="140207" y="7620"/>
                </a:lnTo>
                <a:lnTo>
                  <a:pt x="161543" y="9144"/>
                </a:lnTo>
                <a:lnTo>
                  <a:pt x="182879" y="12192"/>
                </a:lnTo>
                <a:lnTo>
                  <a:pt x="204215" y="15240"/>
                </a:lnTo>
                <a:lnTo>
                  <a:pt x="225551" y="18287"/>
                </a:lnTo>
                <a:lnTo>
                  <a:pt x="245363" y="22860"/>
                </a:lnTo>
                <a:lnTo>
                  <a:pt x="265175" y="27432"/>
                </a:lnTo>
                <a:lnTo>
                  <a:pt x="284987" y="32004"/>
                </a:lnTo>
                <a:lnTo>
                  <a:pt x="304799" y="36575"/>
                </a:lnTo>
                <a:lnTo>
                  <a:pt x="323087" y="41148"/>
                </a:lnTo>
                <a:lnTo>
                  <a:pt x="341375" y="47244"/>
                </a:lnTo>
                <a:lnTo>
                  <a:pt x="358139" y="53340"/>
                </a:lnTo>
                <a:lnTo>
                  <a:pt x="358139" y="51816"/>
                </a:lnTo>
                <a:lnTo>
                  <a:pt x="342899" y="45720"/>
                </a:lnTo>
                <a:lnTo>
                  <a:pt x="323087" y="39624"/>
                </a:lnTo>
                <a:lnTo>
                  <a:pt x="304799" y="35051"/>
                </a:lnTo>
                <a:lnTo>
                  <a:pt x="284987" y="30480"/>
                </a:lnTo>
                <a:lnTo>
                  <a:pt x="265175" y="25908"/>
                </a:lnTo>
                <a:lnTo>
                  <a:pt x="245363" y="21336"/>
                </a:lnTo>
                <a:lnTo>
                  <a:pt x="225551" y="16763"/>
                </a:lnTo>
                <a:lnTo>
                  <a:pt x="204215" y="13716"/>
                </a:lnTo>
                <a:lnTo>
                  <a:pt x="184403" y="10668"/>
                </a:lnTo>
                <a:lnTo>
                  <a:pt x="161543" y="7620"/>
                </a:lnTo>
                <a:lnTo>
                  <a:pt x="140207" y="6096"/>
                </a:lnTo>
                <a:lnTo>
                  <a:pt x="118871" y="3048"/>
                </a:lnTo>
                <a:lnTo>
                  <a:pt x="96012" y="1524"/>
                </a:lnTo>
                <a:lnTo>
                  <a:pt x="73151" y="1524"/>
                </a:lnTo>
                <a:lnTo>
                  <a:pt x="50292"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2" name="Google Shape;1842;p55"/>
          <p:cNvSpPr/>
          <p:nvPr/>
        </p:nvSpPr>
        <p:spPr>
          <a:xfrm>
            <a:off x="8127491" y="3707256"/>
            <a:ext cx="1524" cy="31750"/>
          </a:xfrm>
          <a:custGeom>
            <a:rect b="b" l="l" r="r" t="t"/>
            <a:pathLst>
              <a:path extrusionOk="0" h="31750" w="1524">
                <a:moveTo>
                  <a:pt x="0" y="31750"/>
                </a:moveTo>
                <a:lnTo>
                  <a:pt x="1524" y="31750"/>
                </a:lnTo>
                <a:lnTo>
                  <a:pt x="1524" y="0"/>
                </a:lnTo>
                <a:lnTo>
                  <a:pt x="0" y="0"/>
                </a:lnTo>
                <a:lnTo>
                  <a:pt x="0" y="317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3" name="Google Shape;1843;p55"/>
          <p:cNvSpPr/>
          <p:nvPr/>
        </p:nvSpPr>
        <p:spPr>
          <a:xfrm>
            <a:off x="7406639" y="3955541"/>
            <a:ext cx="89916" cy="0"/>
          </a:xfrm>
          <a:custGeom>
            <a:rect b="b" l="l" r="r" t="t"/>
            <a:pathLst>
              <a:path extrusionOk="0" h="120000" w="89916">
                <a:moveTo>
                  <a:pt x="0" y="0"/>
                </a:moveTo>
                <a:lnTo>
                  <a:pt x="89916"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4" name="Google Shape;1844;p55"/>
          <p:cNvSpPr/>
          <p:nvPr/>
        </p:nvSpPr>
        <p:spPr>
          <a:xfrm>
            <a:off x="8129015" y="3803903"/>
            <a:ext cx="268223" cy="48767"/>
          </a:xfrm>
          <a:custGeom>
            <a:rect b="b" l="l" r="r" t="t"/>
            <a:pathLst>
              <a:path extrusionOk="0" h="48767" w="268223">
                <a:moveTo>
                  <a:pt x="0" y="0"/>
                </a:moveTo>
                <a:lnTo>
                  <a:pt x="0" y="1524"/>
                </a:lnTo>
                <a:lnTo>
                  <a:pt x="30480" y="1524"/>
                </a:lnTo>
                <a:lnTo>
                  <a:pt x="59436" y="3048"/>
                </a:lnTo>
                <a:lnTo>
                  <a:pt x="74675" y="3048"/>
                </a:lnTo>
                <a:lnTo>
                  <a:pt x="88392" y="4572"/>
                </a:lnTo>
                <a:lnTo>
                  <a:pt x="102108" y="6096"/>
                </a:lnTo>
                <a:lnTo>
                  <a:pt x="115823" y="9143"/>
                </a:lnTo>
                <a:lnTo>
                  <a:pt x="129539" y="10667"/>
                </a:lnTo>
                <a:lnTo>
                  <a:pt x="143255" y="12191"/>
                </a:lnTo>
                <a:lnTo>
                  <a:pt x="169163" y="18287"/>
                </a:lnTo>
                <a:lnTo>
                  <a:pt x="181355" y="21336"/>
                </a:lnTo>
                <a:lnTo>
                  <a:pt x="193547" y="24384"/>
                </a:lnTo>
                <a:lnTo>
                  <a:pt x="205739" y="27431"/>
                </a:lnTo>
                <a:lnTo>
                  <a:pt x="219455" y="32003"/>
                </a:lnTo>
                <a:lnTo>
                  <a:pt x="245363" y="39624"/>
                </a:lnTo>
                <a:lnTo>
                  <a:pt x="245363" y="41148"/>
                </a:lnTo>
                <a:lnTo>
                  <a:pt x="248411" y="41148"/>
                </a:lnTo>
                <a:lnTo>
                  <a:pt x="266699" y="48767"/>
                </a:lnTo>
                <a:lnTo>
                  <a:pt x="268223" y="47243"/>
                </a:lnTo>
                <a:lnTo>
                  <a:pt x="248411" y="39624"/>
                </a:lnTo>
                <a:lnTo>
                  <a:pt x="245363" y="38100"/>
                </a:lnTo>
                <a:lnTo>
                  <a:pt x="219455" y="30479"/>
                </a:lnTo>
                <a:lnTo>
                  <a:pt x="207263" y="25908"/>
                </a:lnTo>
                <a:lnTo>
                  <a:pt x="195071" y="22860"/>
                </a:lnTo>
                <a:lnTo>
                  <a:pt x="181355" y="19812"/>
                </a:lnTo>
                <a:lnTo>
                  <a:pt x="169163" y="16763"/>
                </a:lnTo>
                <a:lnTo>
                  <a:pt x="143255" y="10667"/>
                </a:lnTo>
                <a:lnTo>
                  <a:pt x="129539" y="9143"/>
                </a:lnTo>
                <a:lnTo>
                  <a:pt x="117347" y="7619"/>
                </a:lnTo>
                <a:lnTo>
                  <a:pt x="102108" y="4572"/>
                </a:lnTo>
                <a:lnTo>
                  <a:pt x="88392" y="3048"/>
                </a:lnTo>
                <a:lnTo>
                  <a:pt x="74675" y="1524"/>
                </a:lnTo>
                <a:lnTo>
                  <a:pt x="59436" y="1524"/>
                </a:lnTo>
                <a:lnTo>
                  <a:pt x="30480"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5" name="Google Shape;1845;p55"/>
          <p:cNvSpPr/>
          <p:nvPr/>
        </p:nvSpPr>
        <p:spPr>
          <a:xfrm>
            <a:off x="8127491" y="3769740"/>
            <a:ext cx="1524" cy="34798"/>
          </a:xfrm>
          <a:custGeom>
            <a:rect b="b" l="l" r="r" t="t"/>
            <a:pathLst>
              <a:path extrusionOk="0" h="34798" w="1524">
                <a:moveTo>
                  <a:pt x="0" y="34798"/>
                </a:moveTo>
                <a:lnTo>
                  <a:pt x="1524" y="34798"/>
                </a:lnTo>
                <a:lnTo>
                  <a:pt x="1524" y="0"/>
                </a:lnTo>
                <a:lnTo>
                  <a:pt x="0" y="0"/>
                </a:lnTo>
                <a:lnTo>
                  <a:pt x="0" y="3479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6" name="Google Shape;1846;p55"/>
          <p:cNvSpPr/>
          <p:nvPr/>
        </p:nvSpPr>
        <p:spPr>
          <a:xfrm>
            <a:off x="8580119" y="3756659"/>
            <a:ext cx="62484" cy="24384"/>
          </a:xfrm>
          <a:custGeom>
            <a:rect b="b" l="l" r="r" t="t"/>
            <a:pathLst>
              <a:path extrusionOk="0" h="24384" w="62484">
                <a:moveTo>
                  <a:pt x="62484" y="0"/>
                </a:moveTo>
                <a:lnTo>
                  <a:pt x="0" y="22860"/>
                </a:lnTo>
                <a:lnTo>
                  <a:pt x="1524" y="24384"/>
                </a:lnTo>
                <a:lnTo>
                  <a:pt x="62484" y="1524"/>
                </a:lnTo>
                <a:lnTo>
                  <a:pt x="6248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7" name="Google Shape;1847;p55"/>
          <p:cNvSpPr/>
          <p:nvPr/>
        </p:nvSpPr>
        <p:spPr>
          <a:xfrm>
            <a:off x="8490203" y="3790187"/>
            <a:ext cx="30479" cy="13715"/>
          </a:xfrm>
          <a:custGeom>
            <a:rect b="b" l="l" r="r" t="t"/>
            <a:pathLst>
              <a:path extrusionOk="0" h="13715" w="30479">
                <a:moveTo>
                  <a:pt x="0" y="0"/>
                </a:moveTo>
                <a:lnTo>
                  <a:pt x="0" y="1524"/>
                </a:lnTo>
                <a:lnTo>
                  <a:pt x="4572" y="4571"/>
                </a:lnTo>
                <a:lnTo>
                  <a:pt x="12192" y="7619"/>
                </a:lnTo>
                <a:lnTo>
                  <a:pt x="15239" y="9143"/>
                </a:lnTo>
                <a:lnTo>
                  <a:pt x="30479" y="13715"/>
                </a:lnTo>
                <a:lnTo>
                  <a:pt x="30479" y="12191"/>
                </a:lnTo>
                <a:lnTo>
                  <a:pt x="15239" y="7619"/>
                </a:lnTo>
                <a:lnTo>
                  <a:pt x="13715" y="6095"/>
                </a:lnTo>
                <a:lnTo>
                  <a:pt x="6096" y="3047"/>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8" name="Google Shape;1848;p55"/>
          <p:cNvSpPr/>
          <p:nvPr/>
        </p:nvSpPr>
        <p:spPr>
          <a:xfrm>
            <a:off x="8485631" y="3790949"/>
            <a:ext cx="4572" cy="0"/>
          </a:xfrm>
          <a:custGeom>
            <a:rect b="b" l="l" r="r" t="t"/>
            <a:pathLst>
              <a:path extrusionOk="0" h="120000" w="4572">
                <a:moveTo>
                  <a:pt x="0" y="0"/>
                </a:moveTo>
                <a:lnTo>
                  <a:pt x="457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9" name="Google Shape;1849;p55"/>
          <p:cNvSpPr/>
          <p:nvPr/>
        </p:nvSpPr>
        <p:spPr>
          <a:xfrm>
            <a:off x="8490203" y="3790949"/>
            <a:ext cx="1524" cy="0"/>
          </a:xfrm>
          <a:custGeom>
            <a:rect b="b" l="l" r="r" t="t"/>
            <a:pathLst>
              <a:path extrusionOk="0" h="120000" w="1524">
                <a:moveTo>
                  <a:pt x="0" y="0"/>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0" name="Google Shape;1850;p55"/>
          <p:cNvSpPr/>
          <p:nvPr/>
        </p:nvSpPr>
        <p:spPr>
          <a:xfrm>
            <a:off x="8490203" y="3790187"/>
            <a:ext cx="3048" cy="1524"/>
          </a:xfrm>
          <a:custGeom>
            <a:rect b="b" l="l" r="r" t="t"/>
            <a:pathLst>
              <a:path extrusionOk="0" h="1524" w="3048">
                <a:moveTo>
                  <a:pt x="1524" y="0"/>
                </a:moveTo>
                <a:lnTo>
                  <a:pt x="3048" y="1524"/>
                </a:lnTo>
                <a:lnTo>
                  <a:pt x="0" y="1524"/>
                </a:lnTo>
                <a:lnTo>
                  <a:pt x="0" y="0"/>
                </a:lnTo>
                <a:lnTo>
                  <a:pt x="1524" y="0"/>
                </a:lnTo>
                <a:lnTo>
                  <a:pt x="1524" y="1524"/>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1" name="Google Shape;1851;p55"/>
          <p:cNvSpPr/>
          <p:nvPr/>
        </p:nvSpPr>
        <p:spPr>
          <a:xfrm>
            <a:off x="8485631" y="3790949"/>
            <a:ext cx="6096" cy="0"/>
          </a:xfrm>
          <a:custGeom>
            <a:rect b="b" l="l" r="r" t="t"/>
            <a:pathLst>
              <a:path extrusionOk="0" h="120000" w="6096">
                <a:moveTo>
                  <a:pt x="0" y="0"/>
                </a:moveTo>
                <a:lnTo>
                  <a:pt x="6096"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2" name="Google Shape;1852;p55"/>
          <p:cNvSpPr/>
          <p:nvPr/>
        </p:nvSpPr>
        <p:spPr>
          <a:xfrm>
            <a:off x="8395715" y="3851147"/>
            <a:ext cx="88392" cy="105156"/>
          </a:xfrm>
          <a:custGeom>
            <a:rect b="b" l="l" r="r" t="t"/>
            <a:pathLst>
              <a:path extrusionOk="0" h="105156" w="88392">
                <a:moveTo>
                  <a:pt x="88392" y="80772"/>
                </a:moveTo>
                <a:lnTo>
                  <a:pt x="86868" y="76200"/>
                </a:lnTo>
                <a:lnTo>
                  <a:pt x="86868" y="71628"/>
                </a:lnTo>
                <a:lnTo>
                  <a:pt x="85344" y="71628"/>
                </a:lnTo>
                <a:lnTo>
                  <a:pt x="80772" y="60960"/>
                </a:lnTo>
                <a:lnTo>
                  <a:pt x="77724" y="56387"/>
                </a:lnTo>
                <a:lnTo>
                  <a:pt x="74675" y="51816"/>
                </a:lnTo>
                <a:lnTo>
                  <a:pt x="67056" y="42672"/>
                </a:lnTo>
                <a:lnTo>
                  <a:pt x="57912" y="33528"/>
                </a:lnTo>
                <a:lnTo>
                  <a:pt x="45720" y="24384"/>
                </a:lnTo>
                <a:lnTo>
                  <a:pt x="33527" y="16764"/>
                </a:lnTo>
                <a:lnTo>
                  <a:pt x="18288" y="7620"/>
                </a:lnTo>
                <a:lnTo>
                  <a:pt x="9144" y="4572"/>
                </a:lnTo>
                <a:lnTo>
                  <a:pt x="1524" y="0"/>
                </a:lnTo>
                <a:lnTo>
                  <a:pt x="0" y="1524"/>
                </a:lnTo>
                <a:lnTo>
                  <a:pt x="9144" y="6096"/>
                </a:lnTo>
                <a:lnTo>
                  <a:pt x="16764" y="9144"/>
                </a:lnTo>
                <a:lnTo>
                  <a:pt x="32003" y="16764"/>
                </a:lnTo>
                <a:lnTo>
                  <a:pt x="44196" y="25908"/>
                </a:lnTo>
                <a:lnTo>
                  <a:pt x="56388" y="35052"/>
                </a:lnTo>
                <a:lnTo>
                  <a:pt x="65532" y="42672"/>
                </a:lnTo>
                <a:lnTo>
                  <a:pt x="74675" y="53340"/>
                </a:lnTo>
                <a:lnTo>
                  <a:pt x="77724" y="57912"/>
                </a:lnTo>
                <a:lnTo>
                  <a:pt x="79248" y="62484"/>
                </a:lnTo>
                <a:lnTo>
                  <a:pt x="85344" y="73152"/>
                </a:lnTo>
                <a:lnTo>
                  <a:pt x="85344" y="76200"/>
                </a:lnTo>
                <a:lnTo>
                  <a:pt x="86868" y="80772"/>
                </a:lnTo>
                <a:lnTo>
                  <a:pt x="86868" y="105156"/>
                </a:lnTo>
                <a:lnTo>
                  <a:pt x="88392" y="105156"/>
                </a:lnTo>
                <a:lnTo>
                  <a:pt x="88392" y="807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3" name="Google Shape;1853;p55"/>
          <p:cNvSpPr/>
          <p:nvPr/>
        </p:nvSpPr>
        <p:spPr>
          <a:xfrm>
            <a:off x="8459723" y="3802379"/>
            <a:ext cx="60959" cy="25908"/>
          </a:xfrm>
          <a:custGeom>
            <a:rect b="b" l="l" r="r" t="t"/>
            <a:pathLst>
              <a:path extrusionOk="0" h="25908" w="60959">
                <a:moveTo>
                  <a:pt x="60959" y="0"/>
                </a:moveTo>
                <a:lnTo>
                  <a:pt x="0" y="24384"/>
                </a:lnTo>
                <a:lnTo>
                  <a:pt x="0" y="25908"/>
                </a:lnTo>
                <a:lnTo>
                  <a:pt x="60959" y="1524"/>
                </a:lnTo>
                <a:lnTo>
                  <a:pt x="6095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4" name="Google Shape;1854;p55"/>
          <p:cNvSpPr/>
          <p:nvPr/>
        </p:nvSpPr>
        <p:spPr>
          <a:xfrm>
            <a:off x="8520683" y="3802379"/>
            <a:ext cx="149351" cy="153924"/>
          </a:xfrm>
          <a:custGeom>
            <a:rect b="b" l="l" r="r" t="t"/>
            <a:pathLst>
              <a:path extrusionOk="0" h="153924" w="149351">
                <a:moveTo>
                  <a:pt x="147827" y="146303"/>
                </a:moveTo>
                <a:lnTo>
                  <a:pt x="147827" y="153924"/>
                </a:lnTo>
                <a:lnTo>
                  <a:pt x="149351" y="153924"/>
                </a:lnTo>
                <a:lnTo>
                  <a:pt x="149351" y="140208"/>
                </a:lnTo>
                <a:lnTo>
                  <a:pt x="147827" y="129539"/>
                </a:lnTo>
                <a:lnTo>
                  <a:pt x="144779" y="118872"/>
                </a:lnTo>
                <a:lnTo>
                  <a:pt x="141731" y="109727"/>
                </a:lnTo>
                <a:lnTo>
                  <a:pt x="137159" y="100584"/>
                </a:lnTo>
                <a:lnTo>
                  <a:pt x="131064" y="89915"/>
                </a:lnTo>
                <a:lnTo>
                  <a:pt x="124968" y="80772"/>
                </a:lnTo>
                <a:lnTo>
                  <a:pt x="115824" y="71627"/>
                </a:lnTo>
                <a:lnTo>
                  <a:pt x="108203" y="64008"/>
                </a:lnTo>
                <a:lnTo>
                  <a:pt x="97535" y="54863"/>
                </a:lnTo>
                <a:lnTo>
                  <a:pt x="86868" y="45720"/>
                </a:lnTo>
                <a:lnTo>
                  <a:pt x="74675" y="38100"/>
                </a:lnTo>
                <a:lnTo>
                  <a:pt x="62483" y="30479"/>
                </a:lnTo>
                <a:lnTo>
                  <a:pt x="47244" y="22860"/>
                </a:lnTo>
                <a:lnTo>
                  <a:pt x="33527" y="15239"/>
                </a:lnTo>
                <a:lnTo>
                  <a:pt x="16764" y="7620"/>
                </a:lnTo>
                <a:lnTo>
                  <a:pt x="0" y="0"/>
                </a:lnTo>
                <a:lnTo>
                  <a:pt x="0" y="1524"/>
                </a:lnTo>
                <a:lnTo>
                  <a:pt x="16764" y="9143"/>
                </a:lnTo>
                <a:lnTo>
                  <a:pt x="32003" y="16763"/>
                </a:lnTo>
                <a:lnTo>
                  <a:pt x="47244" y="24384"/>
                </a:lnTo>
                <a:lnTo>
                  <a:pt x="60959" y="32003"/>
                </a:lnTo>
                <a:lnTo>
                  <a:pt x="74675" y="39624"/>
                </a:lnTo>
                <a:lnTo>
                  <a:pt x="85344" y="47243"/>
                </a:lnTo>
                <a:lnTo>
                  <a:pt x="96012" y="56387"/>
                </a:lnTo>
                <a:lnTo>
                  <a:pt x="106679" y="64008"/>
                </a:lnTo>
                <a:lnTo>
                  <a:pt x="115824" y="73151"/>
                </a:lnTo>
                <a:lnTo>
                  <a:pt x="123444" y="82296"/>
                </a:lnTo>
                <a:lnTo>
                  <a:pt x="129540" y="91439"/>
                </a:lnTo>
                <a:lnTo>
                  <a:pt x="135635" y="100584"/>
                </a:lnTo>
                <a:lnTo>
                  <a:pt x="140207" y="109727"/>
                </a:lnTo>
                <a:lnTo>
                  <a:pt x="143255" y="120396"/>
                </a:lnTo>
                <a:lnTo>
                  <a:pt x="146303" y="129539"/>
                </a:lnTo>
                <a:lnTo>
                  <a:pt x="147827" y="140208"/>
                </a:lnTo>
                <a:lnTo>
                  <a:pt x="147827" y="14630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5" name="Google Shape;1855;p55"/>
          <p:cNvSpPr/>
          <p:nvPr/>
        </p:nvSpPr>
        <p:spPr>
          <a:xfrm>
            <a:off x="8459723" y="3826763"/>
            <a:ext cx="117348" cy="129539"/>
          </a:xfrm>
          <a:custGeom>
            <a:rect b="b" l="l" r="r" t="t"/>
            <a:pathLst>
              <a:path extrusionOk="0" h="129539" w="117348">
                <a:moveTo>
                  <a:pt x="12191" y="6095"/>
                </a:moveTo>
                <a:lnTo>
                  <a:pt x="22859" y="12191"/>
                </a:lnTo>
                <a:lnTo>
                  <a:pt x="33527" y="16763"/>
                </a:lnTo>
                <a:lnTo>
                  <a:pt x="42672" y="22859"/>
                </a:lnTo>
                <a:lnTo>
                  <a:pt x="51815" y="27431"/>
                </a:lnTo>
                <a:lnTo>
                  <a:pt x="60959" y="33527"/>
                </a:lnTo>
                <a:lnTo>
                  <a:pt x="68579" y="39624"/>
                </a:lnTo>
                <a:lnTo>
                  <a:pt x="76200" y="45719"/>
                </a:lnTo>
                <a:lnTo>
                  <a:pt x="82295" y="51815"/>
                </a:lnTo>
                <a:lnTo>
                  <a:pt x="88391" y="57912"/>
                </a:lnTo>
                <a:lnTo>
                  <a:pt x="94487" y="64007"/>
                </a:lnTo>
                <a:lnTo>
                  <a:pt x="99059" y="70103"/>
                </a:lnTo>
                <a:lnTo>
                  <a:pt x="103631" y="76200"/>
                </a:lnTo>
                <a:lnTo>
                  <a:pt x="106679" y="82295"/>
                </a:lnTo>
                <a:lnTo>
                  <a:pt x="109727" y="89915"/>
                </a:lnTo>
                <a:lnTo>
                  <a:pt x="112775" y="96012"/>
                </a:lnTo>
                <a:lnTo>
                  <a:pt x="114300" y="105155"/>
                </a:lnTo>
                <a:lnTo>
                  <a:pt x="115824" y="114300"/>
                </a:lnTo>
                <a:lnTo>
                  <a:pt x="115824" y="115824"/>
                </a:lnTo>
                <a:lnTo>
                  <a:pt x="114300" y="129539"/>
                </a:lnTo>
                <a:lnTo>
                  <a:pt x="115824" y="129539"/>
                </a:lnTo>
                <a:lnTo>
                  <a:pt x="117348" y="115824"/>
                </a:lnTo>
                <a:lnTo>
                  <a:pt x="117348" y="114300"/>
                </a:lnTo>
                <a:lnTo>
                  <a:pt x="115824" y="105155"/>
                </a:lnTo>
                <a:lnTo>
                  <a:pt x="114300" y="96012"/>
                </a:lnTo>
                <a:lnTo>
                  <a:pt x="111251" y="88391"/>
                </a:lnTo>
                <a:lnTo>
                  <a:pt x="108203" y="82295"/>
                </a:lnTo>
                <a:lnTo>
                  <a:pt x="105155" y="76200"/>
                </a:lnTo>
                <a:lnTo>
                  <a:pt x="100583" y="68579"/>
                </a:lnTo>
                <a:lnTo>
                  <a:pt x="94487" y="62483"/>
                </a:lnTo>
                <a:lnTo>
                  <a:pt x="89915" y="56387"/>
                </a:lnTo>
                <a:lnTo>
                  <a:pt x="83819" y="50291"/>
                </a:lnTo>
                <a:lnTo>
                  <a:pt x="76200" y="44195"/>
                </a:lnTo>
                <a:lnTo>
                  <a:pt x="68579" y="38100"/>
                </a:lnTo>
                <a:lnTo>
                  <a:pt x="60959" y="32003"/>
                </a:lnTo>
                <a:lnTo>
                  <a:pt x="51815" y="25907"/>
                </a:lnTo>
                <a:lnTo>
                  <a:pt x="44195" y="21336"/>
                </a:lnTo>
                <a:lnTo>
                  <a:pt x="33527" y="15239"/>
                </a:lnTo>
                <a:lnTo>
                  <a:pt x="22859" y="10667"/>
                </a:lnTo>
                <a:lnTo>
                  <a:pt x="12191" y="4571"/>
                </a:lnTo>
                <a:lnTo>
                  <a:pt x="0" y="0"/>
                </a:lnTo>
                <a:lnTo>
                  <a:pt x="0" y="1524"/>
                </a:lnTo>
                <a:lnTo>
                  <a:pt x="12191" y="609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6" name="Google Shape;1856;p55"/>
          <p:cNvSpPr/>
          <p:nvPr/>
        </p:nvSpPr>
        <p:spPr>
          <a:xfrm>
            <a:off x="8520683" y="3779519"/>
            <a:ext cx="60959" cy="24384"/>
          </a:xfrm>
          <a:custGeom>
            <a:rect b="b" l="l" r="r" t="t"/>
            <a:pathLst>
              <a:path extrusionOk="0" h="24384" w="60959">
                <a:moveTo>
                  <a:pt x="0" y="24384"/>
                </a:moveTo>
                <a:lnTo>
                  <a:pt x="60959" y="1524"/>
                </a:lnTo>
                <a:lnTo>
                  <a:pt x="59435" y="0"/>
                </a:lnTo>
                <a:lnTo>
                  <a:pt x="0" y="22860"/>
                </a:lnTo>
                <a:lnTo>
                  <a:pt x="0" y="2438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7" name="Google Shape;1857;p55"/>
          <p:cNvSpPr/>
          <p:nvPr/>
        </p:nvSpPr>
        <p:spPr>
          <a:xfrm>
            <a:off x="8395715" y="3826763"/>
            <a:ext cx="64008" cy="25907"/>
          </a:xfrm>
          <a:custGeom>
            <a:rect b="b" l="l" r="r" t="t"/>
            <a:pathLst>
              <a:path extrusionOk="0" h="25907" w="64008">
                <a:moveTo>
                  <a:pt x="64008" y="0"/>
                </a:moveTo>
                <a:lnTo>
                  <a:pt x="0" y="24383"/>
                </a:lnTo>
                <a:lnTo>
                  <a:pt x="1524" y="25907"/>
                </a:lnTo>
                <a:lnTo>
                  <a:pt x="64008" y="1524"/>
                </a:lnTo>
                <a:lnTo>
                  <a:pt x="6400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8" name="Google Shape;1858;p55"/>
          <p:cNvSpPr/>
          <p:nvPr/>
        </p:nvSpPr>
        <p:spPr>
          <a:xfrm>
            <a:off x="8642603" y="3756659"/>
            <a:ext cx="208787" cy="199644"/>
          </a:xfrm>
          <a:custGeom>
            <a:rect b="b" l="l" r="r" t="t"/>
            <a:pathLst>
              <a:path extrusionOk="0" h="199644" w="208787">
                <a:moveTo>
                  <a:pt x="208787" y="199644"/>
                </a:moveTo>
                <a:lnTo>
                  <a:pt x="208787" y="185928"/>
                </a:lnTo>
                <a:lnTo>
                  <a:pt x="205739" y="172212"/>
                </a:lnTo>
                <a:lnTo>
                  <a:pt x="201167" y="158496"/>
                </a:lnTo>
                <a:lnTo>
                  <a:pt x="196595" y="144780"/>
                </a:lnTo>
                <a:lnTo>
                  <a:pt x="190499" y="132587"/>
                </a:lnTo>
                <a:lnTo>
                  <a:pt x="181355" y="118872"/>
                </a:lnTo>
                <a:lnTo>
                  <a:pt x="172211" y="106680"/>
                </a:lnTo>
                <a:lnTo>
                  <a:pt x="161544" y="94487"/>
                </a:lnTo>
                <a:lnTo>
                  <a:pt x="149351" y="83820"/>
                </a:lnTo>
                <a:lnTo>
                  <a:pt x="135635" y="71628"/>
                </a:lnTo>
                <a:lnTo>
                  <a:pt x="120396" y="60960"/>
                </a:lnTo>
                <a:lnTo>
                  <a:pt x="103631" y="50292"/>
                </a:lnTo>
                <a:lnTo>
                  <a:pt x="85344" y="39624"/>
                </a:lnTo>
                <a:lnTo>
                  <a:pt x="65531" y="28956"/>
                </a:lnTo>
                <a:lnTo>
                  <a:pt x="45720" y="18287"/>
                </a:lnTo>
                <a:lnTo>
                  <a:pt x="22859" y="9144"/>
                </a:lnTo>
                <a:lnTo>
                  <a:pt x="0" y="0"/>
                </a:lnTo>
                <a:lnTo>
                  <a:pt x="0" y="1524"/>
                </a:lnTo>
                <a:lnTo>
                  <a:pt x="22859" y="10668"/>
                </a:lnTo>
                <a:lnTo>
                  <a:pt x="44196" y="19812"/>
                </a:lnTo>
                <a:lnTo>
                  <a:pt x="65531" y="30480"/>
                </a:lnTo>
                <a:lnTo>
                  <a:pt x="85344" y="41148"/>
                </a:lnTo>
                <a:lnTo>
                  <a:pt x="102107" y="50292"/>
                </a:lnTo>
                <a:lnTo>
                  <a:pt x="118872" y="62484"/>
                </a:lnTo>
                <a:lnTo>
                  <a:pt x="134111" y="73152"/>
                </a:lnTo>
                <a:lnTo>
                  <a:pt x="147827" y="85344"/>
                </a:lnTo>
                <a:lnTo>
                  <a:pt x="160020" y="96012"/>
                </a:lnTo>
                <a:lnTo>
                  <a:pt x="170687" y="108204"/>
                </a:lnTo>
                <a:lnTo>
                  <a:pt x="179831" y="120396"/>
                </a:lnTo>
                <a:lnTo>
                  <a:pt x="188975" y="132587"/>
                </a:lnTo>
                <a:lnTo>
                  <a:pt x="195071" y="146304"/>
                </a:lnTo>
                <a:lnTo>
                  <a:pt x="199643" y="158496"/>
                </a:lnTo>
                <a:lnTo>
                  <a:pt x="204215" y="172212"/>
                </a:lnTo>
                <a:lnTo>
                  <a:pt x="207263" y="185928"/>
                </a:lnTo>
                <a:lnTo>
                  <a:pt x="207263" y="199644"/>
                </a:lnTo>
                <a:lnTo>
                  <a:pt x="208787" y="19964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9" name="Google Shape;1859;p55"/>
          <p:cNvSpPr/>
          <p:nvPr/>
        </p:nvSpPr>
        <p:spPr>
          <a:xfrm>
            <a:off x="8580119" y="3779519"/>
            <a:ext cx="178308" cy="176784"/>
          </a:xfrm>
          <a:custGeom>
            <a:rect b="b" l="l" r="r" t="t"/>
            <a:pathLst>
              <a:path extrusionOk="0" h="176784" w="178308">
                <a:moveTo>
                  <a:pt x="175260" y="176784"/>
                </a:moveTo>
                <a:lnTo>
                  <a:pt x="178308" y="176784"/>
                </a:lnTo>
                <a:lnTo>
                  <a:pt x="176784" y="163068"/>
                </a:lnTo>
                <a:lnTo>
                  <a:pt x="175260" y="150875"/>
                </a:lnTo>
                <a:lnTo>
                  <a:pt x="172212" y="138684"/>
                </a:lnTo>
                <a:lnTo>
                  <a:pt x="167640" y="128015"/>
                </a:lnTo>
                <a:lnTo>
                  <a:pt x="161544" y="115824"/>
                </a:lnTo>
                <a:lnTo>
                  <a:pt x="155448" y="105156"/>
                </a:lnTo>
                <a:lnTo>
                  <a:pt x="146304" y="94487"/>
                </a:lnTo>
                <a:lnTo>
                  <a:pt x="137160" y="83820"/>
                </a:lnTo>
                <a:lnTo>
                  <a:pt x="128016" y="74675"/>
                </a:lnTo>
                <a:lnTo>
                  <a:pt x="115824" y="64008"/>
                </a:lnTo>
                <a:lnTo>
                  <a:pt x="103632" y="53339"/>
                </a:lnTo>
                <a:lnTo>
                  <a:pt x="88392" y="44196"/>
                </a:lnTo>
                <a:lnTo>
                  <a:pt x="73152" y="35051"/>
                </a:lnTo>
                <a:lnTo>
                  <a:pt x="56388" y="25908"/>
                </a:lnTo>
                <a:lnTo>
                  <a:pt x="39624" y="16763"/>
                </a:lnTo>
                <a:lnTo>
                  <a:pt x="21336" y="9144"/>
                </a:lnTo>
                <a:lnTo>
                  <a:pt x="1524" y="0"/>
                </a:lnTo>
                <a:lnTo>
                  <a:pt x="0" y="1524"/>
                </a:lnTo>
                <a:lnTo>
                  <a:pt x="19812" y="10668"/>
                </a:lnTo>
                <a:lnTo>
                  <a:pt x="38100" y="18287"/>
                </a:lnTo>
                <a:lnTo>
                  <a:pt x="56388" y="27432"/>
                </a:lnTo>
                <a:lnTo>
                  <a:pt x="73152" y="36575"/>
                </a:lnTo>
                <a:lnTo>
                  <a:pt x="88392" y="45720"/>
                </a:lnTo>
                <a:lnTo>
                  <a:pt x="102108" y="54863"/>
                </a:lnTo>
                <a:lnTo>
                  <a:pt x="114300" y="65532"/>
                </a:lnTo>
                <a:lnTo>
                  <a:pt x="126492" y="74675"/>
                </a:lnTo>
                <a:lnTo>
                  <a:pt x="137160" y="85344"/>
                </a:lnTo>
                <a:lnTo>
                  <a:pt x="146304" y="96012"/>
                </a:lnTo>
                <a:lnTo>
                  <a:pt x="153924" y="106680"/>
                </a:lnTo>
                <a:lnTo>
                  <a:pt x="160020" y="117348"/>
                </a:lnTo>
                <a:lnTo>
                  <a:pt x="166116" y="128015"/>
                </a:lnTo>
                <a:lnTo>
                  <a:pt x="170688" y="140208"/>
                </a:lnTo>
                <a:lnTo>
                  <a:pt x="173736" y="150875"/>
                </a:lnTo>
                <a:lnTo>
                  <a:pt x="175260" y="163068"/>
                </a:lnTo>
                <a:lnTo>
                  <a:pt x="175260" y="17678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0" name="Google Shape;1860;p55"/>
          <p:cNvSpPr/>
          <p:nvPr/>
        </p:nvSpPr>
        <p:spPr>
          <a:xfrm>
            <a:off x="8756903" y="3955541"/>
            <a:ext cx="91440" cy="0"/>
          </a:xfrm>
          <a:custGeom>
            <a:rect b="b" l="l" r="r" t="t"/>
            <a:pathLst>
              <a:path extrusionOk="0" h="120000" w="91440">
                <a:moveTo>
                  <a:pt x="0" y="0"/>
                </a:moveTo>
                <a:lnTo>
                  <a:pt x="9144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1" name="Google Shape;1861;p55"/>
          <p:cNvSpPr/>
          <p:nvPr/>
        </p:nvSpPr>
        <p:spPr>
          <a:xfrm>
            <a:off x="8575547" y="3955541"/>
            <a:ext cx="92964" cy="0"/>
          </a:xfrm>
          <a:custGeom>
            <a:rect b="b" l="l" r="r" t="t"/>
            <a:pathLst>
              <a:path extrusionOk="0" h="120000" w="92964">
                <a:moveTo>
                  <a:pt x="0" y="0"/>
                </a:moveTo>
                <a:lnTo>
                  <a:pt x="9296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2" name="Google Shape;1862;p55"/>
          <p:cNvSpPr/>
          <p:nvPr/>
        </p:nvSpPr>
        <p:spPr>
          <a:xfrm>
            <a:off x="8449055" y="3956303"/>
            <a:ext cx="128016" cy="111251"/>
          </a:xfrm>
          <a:custGeom>
            <a:rect b="b" l="l" r="r" t="t"/>
            <a:pathLst>
              <a:path extrusionOk="0" h="111251" w="128016">
                <a:moveTo>
                  <a:pt x="128016" y="0"/>
                </a:moveTo>
                <a:lnTo>
                  <a:pt x="126492" y="0"/>
                </a:lnTo>
                <a:lnTo>
                  <a:pt x="124968" y="4572"/>
                </a:lnTo>
                <a:lnTo>
                  <a:pt x="123444" y="9143"/>
                </a:lnTo>
                <a:lnTo>
                  <a:pt x="121920" y="18287"/>
                </a:lnTo>
                <a:lnTo>
                  <a:pt x="118872" y="24384"/>
                </a:lnTo>
                <a:lnTo>
                  <a:pt x="123444" y="18287"/>
                </a:lnTo>
                <a:lnTo>
                  <a:pt x="124968" y="9143"/>
                </a:lnTo>
                <a:lnTo>
                  <a:pt x="126492" y="4572"/>
                </a:lnTo>
                <a:lnTo>
                  <a:pt x="128016" y="0"/>
                </a:lnTo>
                <a:close/>
              </a:path>
              <a:path extrusionOk="0" h="111251" w="128016">
                <a:moveTo>
                  <a:pt x="16763" y="105155"/>
                </a:moveTo>
                <a:lnTo>
                  <a:pt x="27431" y="100584"/>
                </a:lnTo>
                <a:lnTo>
                  <a:pt x="38100" y="94487"/>
                </a:lnTo>
                <a:lnTo>
                  <a:pt x="42672" y="91439"/>
                </a:lnTo>
                <a:lnTo>
                  <a:pt x="48768" y="89915"/>
                </a:lnTo>
                <a:lnTo>
                  <a:pt x="57911" y="83819"/>
                </a:lnTo>
                <a:lnTo>
                  <a:pt x="67055" y="77724"/>
                </a:lnTo>
                <a:lnTo>
                  <a:pt x="74675" y="73151"/>
                </a:lnTo>
                <a:lnTo>
                  <a:pt x="82296" y="67055"/>
                </a:lnTo>
                <a:lnTo>
                  <a:pt x="89916" y="60960"/>
                </a:lnTo>
                <a:lnTo>
                  <a:pt x="96011" y="54863"/>
                </a:lnTo>
                <a:lnTo>
                  <a:pt x="102107" y="48767"/>
                </a:lnTo>
                <a:lnTo>
                  <a:pt x="106679" y="44196"/>
                </a:lnTo>
                <a:lnTo>
                  <a:pt x="106679" y="42672"/>
                </a:lnTo>
                <a:lnTo>
                  <a:pt x="109727" y="39624"/>
                </a:lnTo>
                <a:lnTo>
                  <a:pt x="111251" y="36575"/>
                </a:lnTo>
                <a:lnTo>
                  <a:pt x="115824" y="30479"/>
                </a:lnTo>
                <a:lnTo>
                  <a:pt x="118872" y="24384"/>
                </a:lnTo>
                <a:lnTo>
                  <a:pt x="114300" y="30479"/>
                </a:lnTo>
                <a:lnTo>
                  <a:pt x="109727" y="36575"/>
                </a:lnTo>
                <a:lnTo>
                  <a:pt x="108203" y="39624"/>
                </a:lnTo>
                <a:lnTo>
                  <a:pt x="105155" y="42672"/>
                </a:lnTo>
                <a:lnTo>
                  <a:pt x="100583" y="48767"/>
                </a:lnTo>
                <a:lnTo>
                  <a:pt x="94487" y="54863"/>
                </a:lnTo>
                <a:lnTo>
                  <a:pt x="88392" y="59436"/>
                </a:lnTo>
                <a:lnTo>
                  <a:pt x="82296" y="65531"/>
                </a:lnTo>
                <a:lnTo>
                  <a:pt x="73151" y="71627"/>
                </a:lnTo>
                <a:lnTo>
                  <a:pt x="65531" y="76200"/>
                </a:lnTo>
                <a:lnTo>
                  <a:pt x="56387" y="82296"/>
                </a:lnTo>
                <a:lnTo>
                  <a:pt x="47244" y="88391"/>
                </a:lnTo>
                <a:lnTo>
                  <a:pt x="42672" y="89915"/>
                </a:lnTo>
                <a:lnTo>
                  <a:pt x="38100" y="92963"/>
                </a:lnTo>
                <a:lnTo>
                  <a:pt x="27431" y="99060"/>
                </a:lnTo>
                <a:lnTo>
                  <a:pt x="15240" y="103631"/>
                </a:lnTo>
                <a:lnTo>
                  <a:pt x="4572" y="108203"/>
                </a:lnTo>
                <a:lnTo>
                  <a:pt x="1524" y="109727"/>
                </a:lnTo>
                <a:lnTo>
                  <a:pt x="0" y="109727"/>
                </a:lnTo>
                <a:lnTo>
                  <a:pt x="1524" y="111251"/>
                </a:lnTo>
                <a:lnTo>
                  <a:pt x="4572" y="109727"/>
                </a:lnTo>
                <a:lnTo>
                  <a:pt x="16763" y="10515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3" name="Google Shape;1863;p55"/>
          <p:cNvSpPr/>
          <p:nvPr/>
        </p:nvSpPr>
        <p:spPr>
          <a:xfrm>
            <a:off x="8377427" y="3956303"/>
            <a:ext cx="105155" cy="88391"/>
          </a:xfrm>
          <a:custGeom>
            <a:rect b="b" l="l" r="r" t="t"/>
            <a:pathLst>
              <a:path extrusionOk="0" h="88391" w="105155">
                <a:moveTo>
                  <a:pt x="51815" y="60960"/>
                </a:moveTo>
                <a:lnTo>
                  <a:pt x="64007" y="53339"/>
                </a:lnTo>
                <a:lnTo>
                  <a:pt x="74675" y="45719"/>
                </a:lnTo>
                <a:lnTo>
                  <a:pt x="83820" y="36575"/>
                </a:lnTo>
                <a:lnTo>
                  <a:pt x="92963" y="27431"/>
                </a:lnTo>
                <a:lnTo>
                  <a:pt x="99059" y="18287"/>
                </a:lnTo>
                <a:lnTo>
                  <a:pt x="102107" y="9143"/>
                </a:lnTo>
                <a:lnTo>
                  <a:pt x="103631" y="9143"/>
                </a:lnTo>
                <a:lnTo>
                  <a:pt x="103631" y="4572"/>
                </a:lnTo>
                <a:lnTo>
                  <a:pt x="105155" y="0"/>
                </a:lnTo>
                <a:lnTo>
                  <a:pt x="103631" y="0"/>
                </a:lnTo>
                <a:lnTo>
                  <a:pt x="102107" y="3048"/>
                </a:lnTo>
                <a:lnTo>
                  <a:pt x="102107" y="6096"/>
                </a:lnTo>
                <a:lnTo>
                  <a:pt x="100583" y="9143"/>
                </a:lnTo>
                <a:lnTo>
                  <a:pt x="102107" y="7619"/>
                </a:lnTo>
                <a:lnTo>
                  <a:pt x="97535" y="18287"/>
                </a:lnTo>
                <a:lnTo>
                  <a:pt x="91439" y="25908"/>
                </a:lnTo>
                <a:lnTo>
                  <a:pt x="83820" y="35051"/>
                </a:lnTo>
                <a:lnTo>
                  <a:pt x="74675" y="44196"/>
                </a:lnTo>
                <a:lnTo>
                  <a:pt x="64007" y="51815"/>
                </a:lnTo>
                <a:lnTo>
                  <a:pt x="51815" y="60960"/>
                </a:lnTo>
                <a:close/>
              </a:path>
              <a:path extrusionOk="0" h="88391" w="105155">
                <a:moveTo>
                  <a:pt x="0" y="88391"/>
                </a:moveTo>
                <a:lnTo>
                  <a:pt x="3048" y="86867"/>
                </a:lnTo>
                <a:lnTo>
                  <a:pt x="1524" y="86867"/>
                </a:lnTo>
                <a:lnTo>
                  <a:pt x="4572" y="85343"/>
                </a:lnTo>
                <a:lnTo>
                  <a:pt x="6096" y="83819"/>
                </a:lnTo>
                <a:lnTo>
                  <a:pt x="4572" y="83819"/>
                </a:lnTo>
                <a:lnTo>
                  <a:pt x="1524" y="85343"/>
                </a:lnTo>
                <a:lnTo>
                  <a:pt x="0" y="86867"/>
                </a:lnTo>
                <a:lnTo>
                  <a:pt x="0" y="88391"/>
                </a:lnTo>
                <a:close/>
              </a:path>
              <a:path extrusionOk="0" h="88391" w="105155">
                <a:moveTo>
                  <a:pt x="6096" y="83819"/>
                </a:moveTo>
                <a:lnTo>
                  <a:pt x="22859" y="77724"/>
                </a:lnTo>
                <a:lnTo>
                  <a:pt x="38100" y="70103"/>
                </a:lnTo>
                <a:lnTo>
                  <a:pt x="51815" y="60960"/>
                </a:lnTo>
                <a:lnTo>
                  <a:pt x="38100" y="68579"/>
                </a:lnTo>
                <a:lnTo>
                  <a:pt x="22859" y="76200"/>
                </a:lnTo>
                <a:lnTo>
                  <a:pt x="6096" y="838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4" name="Google Shape;1864;p55"/>
          <p:cNvSpPr/>
          <p:nvPr/>
        </p:nvSpPr>
        <p:spPr>
          <a:xfrm>
            <a:off x="8447531" y="4066031"/>
            <a:ext cx="0" cy="1524"/>
          </a:xfrm>
          <a:custGeom>
            <a:rect b="b" l="l" r="r" t="t"/>
            <a:pathLst>
              <a:path extrusionOk="0" h="1524" w="120000">
                <a:moveTo>
                  <a:pt x="0" y="0"/>
                </a:moveTo>
                <a:lnTo>
                  <a:pt x="0" y="152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5" name="Google Shape;1865;p55"/>
          <p:cNvSpPr/>
          <p:nvPr/>
        </p:nvSpPr>
        <p:spPr>
          <a:xfrm>
            <a:off x="8127491" y="4066031"/>
            <a:ext cx="320039" cy="54863"/>
          </a:xfrm>
          <a:custGeom>
            <a:rect b="b" l="l" r="r" t="t"/>
            <a:pathLst>
              <a:path extrusionOk="0" h="54863" w="320039">
                <a:moveTo>
                  <a:pt x="1524" y="54863"/>
                </a:moveTo>
                <a:lnTo>
                  <a:pt x="22860" y="54863"/>
                </a:lnTo>
                <a:lnTo>
                  <a:pt x="45720" y="53339"/>
                </a:lnTo>
                <a:lnTo>
                  <a:pt x="67056" y="51815"/>
                </a:lnTo>
                <a:lnTo>
                  <a:pt x="88392" y="50291"/>
                </a:lnTo>
                <a:lnTo>
                  <a:pt x="108204" y="48768"/>
                </a:lnTo>
                <a:lnTo>
                  <a:pt x="129539" y="47244"/>
                </a:lnTo>
                <a:lnTo>
                  <a:pt x="149351" y="44196"/>
                </a:lnTo>
                <a:lnTo>
                  <a:pt x="169163" y="41148"/>
                </a:lnTo>
                <a:lnTo>
                  <a:pt x="187451" y="38100"/>
                </a:lnTo>
                <a:lnTo>
                  <a:pt x="207263" y="35051"/>
                </a:lnTo>
                <a:lnTo>
                  <a:pt x="225551" y="30480"/>
                </a:lnTo>
                <a:lnTo>
                  <a:pt x="243839" y="25908"/>
                </a:lnTo>
                <a:lnTo>
                  <a:pt x="260603" y="21336"/>
                </a:lnTo>
                <a:lnTo>
                  <a:pt x="278891" y="16763"/>
                </a:lnTo>
                <a:lnTo>
                  <a:pt x="295655" y="10668"/>
                </a:lnTo>
                <a:lnTo>
                  <a:pt x="312419" y="4572"/>
                </a:lnTo>
                <a:lnTo>
                  <a:pt x="320039" y="1524"/>
                </a:lnTo>
                <a:lnTo>
                  <a:pt x="320039" y="0"/>
                </a:lnTo>
                <a:lnTo>
                  <a:pt x="310895" y="3048"/>
                </a:lnTo>
                <a:lnTo>
                  <a:pt x="294131" y="9144"/>
                </a:lnTo>
                <a:lnTo>
                  <a:pt x="277367" y="15239"/>
                </a:lnTo>
                <a:lnTo>
                  <a:pt x="260603" y="19812"/>
                </a:lnTo>
                <a:lnTo>
                  <a:pt x="243839" y="24384"/>
                </a:lnTo>
                <a:lnTo>
                  <a:pt x="225551" y="28956"/>
                </a:lnTo>
                <a:lnTo>
                  <a:pt x="205739" y="33527"/>
                </a:lnTo>
                <a:lnTo>
                  <a:pt x="187451" y="36575"/>
                </a:lnTo>
                <a:lnTo>
                  <a:pt x="169163" y="39624"/>
                </a:lnTo>
                <a:lnTo>
                  <a:pt x="149351" y="42672"/>
                </a:lnTo>
                <a:lnTo>
                  <a:pt x="129539" y="45720"/>
                </a:lnTo>
                <a:lnTo>
                  <a:pt x="108204" y="47244"/>
                </a:lnTo>
                <a:lnTo>
                  <a:pt x="88392" y="48768"/>
                </a:lnTo>
                <a:lnTo>
                  <a:pt x="67056" y="50291"/>
                </a:lnTo>
                <a:lnTo>
                  <a:pt x="45720" y="51815"/>
                </a:lnTo>
                <a:lnTo>
                  <a:pt x="22860" y="53339"/>
                </a:lnTo>
                <a:lnTo>
                  <a:pt x="0" y="53339"/>
                </a:lnTo>
                <a:lnTo>
                  <a:pt x="1524" y="5486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6" name="Google Shape;1866;p55"/>
          <p:cNvSpPr/>
          <p:nvPr/>
        </p:nvSpPr>
        <p:spPr>
          <a:xfrm>
            <a:off x="8447531" y="4066793"/>
            <a:ext cx="1524" cy="0"/>
          </a:xfrm>
          <a:custGeom>
            <a:rect b="b" l="l" r="r" t="t"/>
            <a:pathLst>
              <a:path extrusionOk="0" h="120000" w="1524">
                <a:moveTo>
                  <a:pt x="0" y="0"/>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7" name="Google Shape;1867;p55"/>
          <p:cNvSpPr/>
          <p:nvPr/>
        </p:nvSpPr>
        <p:spPr>
          <a:xfrm>
            <a:off x="8127491" y="4093463"/>
            <a:ext cx="394715" cy="67055"/>
          </a:xfrm>
          <a:custGeom>
            <a:rect b="b" l="l" r="r" t="t"/>
            <a:pathLst>
              <a:path extrusionOk="0" h="67055" w="394715">
                <a:moveTo>
                  <a:pt x="1524" y="67055"/>
                </a:moveTo>
                <a:lnTo>
                  <a:pt x="28956" y="67055"/>
                </a:lnTo>
                <a:lnTo>
                  <a:pt x="56388" y="65531"/>
                </a:lnTo>
                <a:lnTo>
                  <a:pt x="70104" y="65531"/>
                </a:lnTo>
                <a:lnTo>
                  <a:pt x="83820" y="64007"/>
                </a:lnTo>
                <a:lnTo>
                  <a:pt x="111251" y="62483"/>
                </a:lnTo>
                <a:lnTo>
                  <a:pt x="137159" y="59436"/>
                </a:lnTo>
                <a:lnTo>
                  <a:pt x="149351" y="57912"/>
                </a:lnTo>
                <a:lnTo>
                  <a:pt x="155447" y="57912"/>
                </a:lnTo>
                <a:lnTo>
                  <a:pt x="163067" y="56387"/>
                </a:lnTo>
                <a:lnTo>
                  <a:pt x="188975" y="53339"/>
                </a:lnTo>
                <a:lnTo>
                  <a:pt x="201167" y="51815"/>
                </a:lnTo>
                <a:lnTo>
                  <a:pt x="213359" y="50291"/>
                </a:lnTo>
                <a:lnTo>
                  <a:pt x="225551" y="47243"/>
                </a:lnTo>
                <a:lnTo>
                  <a:pt x="228599" y="47243"/>
                </a:lnTo>
                <a:lnTo>
                  <a:pt x="231647" y="45719"/>
                </a:lnTo>
                <a:lnTo>
                  <a:pt x="237743" y="45719"/>
                </a:lnTo>
                <a:lnTo>
                  <a:pt x="262127" y="41148"/>
                </a:lnTo>
                <a:lnTo>
                  <a:pt x="266699" y="39624"/>
                </a:lnTo>
                <a:lnTo>
                  <a:pt x="269747" y="38100"/>
                </a:lnTo>
                <a:lnTo>
                  <a:pt x="272795" y="38100"/>
                </a:lnTo>
                <a:lnTo>
                  <a:pt x="284987" y="35051"/>
                </a:lnTo>
                <a:lnTo>
                  <a:pt x="307847" y="28955"/>
                </a:lnTo>
                <a:lnTo>
                  <a:pt x="330707" y="22859"/>
                </a:lnTo>
                <a:lnTo>
                  <a:pt x="341375" y="19812"/>
                </a:lnTo>
                <a:lnTo>
                  <a:pt x="352043" y="16763"/>
                </a:lnTo>
                <a:lnTo>
                  <a:pt x="373379" y="9143"/>
                </a:lnTo>
                <a:lnTo>
                  <a:pt x="384047" y="4571"/>
                </a:lnTo>
                <a:lnTo>
                  <a:pt x="388619" y="3048"/>
                </a:lnTo>
                <a:lnTo>
                  <a:pt x="394715" y="1524"/>
                </a:lnTo>
                <a:lnTo>
                  <a:pt x="393191" y="0"/>
                </a:lnTo>
                <a:lnTo>
                  <a:pt x="388619" y="1524"/>
                </a:lnTo>
                <a:lnTo>
                  <a:pt x="382523" y="3048"/>
                </a:lnTo>
                <a:lnTo>
                  <a:pt x="373379" y="7619"/>
                </a:lnTo>
                <a:lnTo>
                  <a:pt x="352043" y="15239"/>
                </a:lnTo>
                <a:lnTo>
                  <a:pt x="339851" y="18287"/>
                </a:lnTo>
                <a:lnTo>
                  <a:pt x="329183" y="21336"/>
                </a:lnTo>
                <a:lnTo>
                  <a:pt x="307847" y="27431"/>
                </a:lnTo>
                <a:lnTo>
                  <a:pt x="284987" y="33527"/>
                </a:lnTo>
                <a:lnTo>
                  <a:pt x="272795" y="36575"/>
                </a:lnTo>
                <a:lnTo>
                  <a:pt x="269747" y="36575"/>
                </a:lnTo>
                <a:lnTo>
                  <a:pt x="266699" y="38100"/>
                </a:lnTo>
                <a:lnTo>
                  <a:pt x="260603" y="39624"/>
                </a:lnTo>
                <a:lnTo>
                  <a:pt x="237743" y="44195"/>
                </a:lnTo>
                <a:lnTo>
                  <a:pt x="231647" y="44195"/>
                </a:lnTo>
                <a:lnTo>
                  <a:pt x="228599" y="45719"/>
                </a:lnTo>
                <a:lnTo>
                  <a:pt x="225551" y="45719"/>
                </a:lnTo>
                <a:lnTo>
                  <a:pt x="213359" y="48767"/>
                </a:lnTo>
                <a:lnTo>
                  <a:pt x="199643" y="50291"/>
                </a:lnTo>
                <a:lnTo>
                  <a:pt x="187451" y="51815"/>
                </a:lnTo>
                <a:lnTo>
                  <a:pt x="163067" y="54863"/>
                </a:lnTo>
                <a:lnTo>
                  <a:pt x="155447" y="56387"/>
                </a:lnTo>
                <a:lnTo>
                  <a:pt x="149351" y="56387"/>
                </a:lnTo>
                <a:lnTo>
                  <a:pt x="137159" y="57912"/>
                </a:lnTo>
                <a:lnTo>
                  <a:pt x="111251" y="60959"/>
                </a:lnTo>
                <a:lnTo>
                  <a:pt x="83820" y="62483"/>
                </a:lnTo>
                <a:lnTo>
                  <a:pt x="70104" y="64007"/>
                </a:lnTo>
                <a:lnTo>
                  <a:pt x="56388" y="64007"/>
                </a:lnTo>
                <a:lnTo>
                  <a:pt x="28956" y="65531"/>
                </a:lnTo>
                <a:lnTo>
                  <a:pt x="0" y="65531"/>
                </a:lnTo>
                <a:lnTo>
                  <a:pt x="1524" y="6705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8" name="Google Shape;1868;p55"/>
          <p:cNvSpPr/>
          <p:nvPr/>
        </p:nvSpPr>
        <p:spPr>
          <a:xfrm>
            <a:off x="8447531" y="4066031"/>
            <a:ext cx="74675" cy="28956"/>
          </a:xfrm>
          <a:custGeom>
            <a:rect b="b" l="l" r="r" t="t"/>
            <a:pathLst>
              <a:path extrusionOk="0" h="28956" w="74675">
                <a:moveTo>
                  <a:pt x="74675" y="28956"/>
                </a:moveTo>
                <a:lnTo>
                  <a:pt x="74675" y="27432"/>
                </a:lnTo>
                <a:lnTo>
                  <a:pt x="0" y="0"/>
                </a:lnTo>
                <a:lnTo>
                  <a:pt x="0" y="1524"/>
                </a:lnTo>
                <a:lnTo>
                  <a:pt x="74675" y="2895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9" name="Google Shape;1869;p55"/>
          <p:cNvSpPr/>
          <p:nvPr/>
        </p:nvSpPr>
        <p:spPr>
          <a:xfrm>
            <a:off x="8127491" y="4117847"/>
            <a:ext cx="461771" cy="80772"/>
          </a:xfrm>
          <a:custGeom>
            <a:rect b="b" l="l" r="r" t="t"/>
            <a:pathLst>
              <a:path extrusionOk="0" h="80772" w="461771">
                <a:moveTo>
                  <a:pt x="1524" y="80772"/>
                </a:moveTo>
                <a:lnTo>
                  <a:pt x="16764" y="80772"/>
                </a:lnTo>
                <a:lnTo>
                  <a:pt x="32004" y="79248"/>
                </a:lnTo>
                <a:lnTo>
                  <a:pt x="62484" y="79248"/>
                </a:lnTo>
                <a:lnTo>
                  <a:pt x="92964" y="77724"/>
                </a:lnTo>
                <a:lnTo>
                  <a:pt x="108204" y="76200"/>
                </a:lnTo>
                <a:lnTo>
                  <a:pt x="123443" y="74675"/>
                </a:lnTo>
                <a:lnTo>
                  <a:pt x="137159" y="73152"/>
                </a:lnTo>
                <a:lnTo>
                  <a:pt x="152399" y="73152"/>
                </a:lnTo>
                <a:lnTo>
                  <a:pt x="166115" y="71628"/>
                </a:lnTo>
                <a:lnTo>
                  <a:pt x="181355" y="70104"/>
                </a:lnTo>
                <a:lnTo>
                  <a:pt x="195071" y="67056"/>
                </a:lnTo>
                <a:lnTo>
                  <a:pt x="208787" y="65532"/>
                </a:lnTo>
                <a:lnTo>
                  <a:pt x="237743" y="62484"/>
                </a:lnTo>
                <a:lnTo>
                  <a:pt x="251459" y="59436"/>
                </a:lnTo>
                <a:lnTo>
                  <a:pt x="263651" y="56387"/>
                </a:lnTo>
                <a:lnTo>
                  <a:pt x="271271" y="54864"/>
                </a:lnTo>
                <a:lnTo>
                  <a:pt x="277367" y="54864"/>
                </a:lnTo>
                <a:lnTo>
                  <a:pt x="291083" y="51816"/>
                </a:lnTo>
                <a:lnTo>
                  <a:pt x="303275" y="48768"/>
                </a:lnTo>
                <a:lnTo>
                  <a:pt x="316991" y="45720"/>
                </a:lnTo>
                <a:lnTo>
                  <a:pt x="342899" y="39624"/>
                </a:lnTo>
                <a:lnTo>
                  <a:pt x="367283" y="32004"/>
                </a:lnTo>
                <a:lnTo>
                  <a:pt x="379475" y="28956"/>
                </a:lnTo>
                <a:lnTo>
                  <a:pt x="391667" y="24384"/>
                </a:lnTo>
                <a:lnTo>
                  <a:pt x="414527" y="16764"/>
                </a:lnTo>
                <a:lnTo>
                  <a:pt x="420623" y="13716"/>
                </a:lnTo>
                <a:lnTo>
                  <a:pt x="426719" y="12192"/>
                </a:lnTo>
                <a:lnTo>
                  <a:pt x="438911" y="9144"/>
                </a:lnTo>
                <a:lnTo>
                  <a:pt x="461771" y="1524"/>
                </a:lnTo>
                <a:lnTo>
                  <a:pt x="460247" y="0"/>
                </a:lnTo>
                <a:lnTo>
                  <a:pt x="437387" y="7620"/>
                </a:lnTo>
                <a:lnTo>
                  <a:pt x="425195" y="10668"/>
                </a:lnTo>
                <a:lnTo>
                  <a:pt x="420623" y="12192"/>
                </a:lnTo>
                <a:lnTo>
                  <a:pt x="414527" y="15240"/>
                </a:lnTo>
                <a:lnTo>
                  <a:pt x="390143" y="22860"/>
                </a:lnTo>
                <a:lnTo>
                  <a:pt x="377951" y="27432"/>
                </a:lnTo>
                <a:lnTo>
                  <a:pt x="365759" y="30480"/>
                </a:lnTo>
                <a:lnTo>
                  <a:pt x="341375" y="38100"/>
                </a:lnTo>
                <a:lnTo>
                  <a:pt x="316991" y="44196"/>
                </a:lnTo>
                <a:lnTo>
                  <a:pt x="303275" y="47244"/>
                </a:lnTo>
                <a:lnTo>
                  <a:pt x="291083" y="50292"/>
                </a:lnTo>
                <a:lnTo>
                  <a:pt x="277367" y="51816"/>
                </a:lnTo>
                <a:lnTo>
                  <a:pt x="272795" y="53340"/>
                </a:lnTo>
                <a:lnTo>
                  <a:pt x="269747" y="53340"/>
                </a:lnTo>
                <a:lnTo>
                  <a:pt x="263651" y="54864"/>
                </a:lnTo>
                <a:lnTo>
                  <a:pt x="249935" y="57912"/>
                </a:lnTo>
                <a:lnTo>
                  <a:pt x="237743" y="60960"/>
                </a:lnTo>
                <a:lnTo>
                  <a:pt x="208787" y="64008"/>
                </a:lnTo>
                <a:lnTo>
                  <a:pt x="195071" y="65532"/>
                </a:lnTo>
                <a:lnTo>
                  <a:pt x="181355" y="68580"/>
                </a:lnTo>
                <a:lnTo>
                  <a:pt x="166115" y="70104"/>
                </a:lnTo>
                <a:lnTo>
                  <a:pt x="152399" y="71628"/>
                </a:lnTo>
                <a:lnTo>
                  <a:pt x="137159" y="71628"/>
                </a:lnTo>
                <a:lnTo>
                  <a:pt x="123443" y="73152"/>
                </a:lnTo>
                <a:lnTo>
                  <a:pt x="108204" y="74675"/>
                </a:lnTo>
                <a:lnTo>
                  <a:pt x="92964" y="76200"/>
                </a:lnTo>
                <a:lnTo>
                  <a:pt x="62484" y="77724"/>
                </a:lnTo>
                <a:lnTo>
                  <a:pt x="32004" y="77724"/>
                </a:lnTo>
                <a:lnTo>
                  <a:pt x="16764" y="79248"/>
                </a:lnTo>
                <a:lnTo>
                  <a:pt x="0" y="79248"/>
                </a:lnTo>
                <a:lnTo>
                  <a:pt x="1524" y="807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0" name="Google Shape;1870;p55"/>
          <p:cNvSpPr/>
          <p:nvPr/>
        </p:nvSpPr>
        <p:spPr>
          <a:xfrm>
            <a:off x="8587739" y="4117847"/>
            <a:ext cx="74675" cy="27432"/>
          </a:xfrm>
          <a:custGeom>
            <a:rect b="b" l="l" r="r" t="t"/>
            <a:pathLst>
              <a:path extrusionOk="0" h="27432" w="74675">
                <a:moveTo>
                  <a:pt x="73151" y="27432"/>
                </a:moveTo>
                <a:lnTo>
                  <a:pt x="74675" y="25908"/>
                </a:lnTo>
                <a:lnTo>
                  <a:pt x="1524" y="0"/>
                </a:lnTo>
                <a:lnTo>
                  <a:pt x="0" y="1524"/>
                </a:lnTo>
                <a:lnTo>
                  <a:pt x="73151" y="2743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1" name="Google Shape;1871;p55"/>
          <p:cNvSpPr/>
          <p:nvPr/>
        </p:nvSpPr>
        <p:spPr>
          <a:xfrm>
            <a:off x="8587739" y="3956303"/>
            <a:ext cx="170688" cy="163067"/>
          </a:xfrm>
          <a:custGeom>
            <a:rect b="b" l="l" r="r" t="t"/>
            <a:pathLst>
              <a:path extrusionOk="0" h="163067" w="170688">
                <a:moveTo>
                  <a:pt x="12192" y="156972"/>
                </a:moveTo>
                <a:lnTo>
                  <a:pt x="0" y="161543"/>
                </a:lnTo>
                <a:lnTo>
                  <a:pt x="1524" y="163067"/>
                </a:lnTo>
                <a:lnTo>
                  <a:pt x="12192" y="158496"/>
                </a:lnTo>
                <a:lnTo>
                  <a:pt x="30479" y="149351"/>
                </a:lnTo>
                <a:lnTo>
                  <a:pt x="39624" y="144779"/>
                </a:lnTo>
                <a:lnTo>
                  <a:pt x="42672" y="143255"/>
                </a:lnTo>
                <a:lnTo>
                  <a:pt x="48768" y="141731"/>
                </a:lnTo>
                <a:lnTo>
                  <a:pt x="64008" y="132587"/>
                </a:lnTo>
                <a:lnTo>
                  <a:pt x="79248" y="123443"/>
                </a:lnTo>
                <a:lnTo>
                  <a:pt x="92964" y="112775"/>
                </a:lnTo>
                <a:lnTo>
                  <a:pt x="79248" y="121919"/>
                </a:lnTo>
                <a:lnTo>
                  <a:pt x="64008" y="131063"/>
                </a:lnTo>
                <a:lnTo>
                  <a:pt x="47244" y="140208"/>
                </a:lnTo>
                <a:lnTo>
                  <a:pt x="42672" y="141731"/>
                </a:lnTo>
                <a:lnTo>
                  <a:pt x="41148" y="143255"/>
                </a:lnTo>
                <a:lnTo>
                  <a:pt x="38100" y="143255"/>
                </a:lnTo>
                <a:lnTo>
                  <a:pt x="28956" y="147827"/>
                </a:lnTo>
                <a:lnTo>
                  <a:pt x="12192" y="156972"/>
                </a:lnTo>
                <a:close/>
              </a:path>
              <a:path extrusionOk="0" h="163067" w="170688">
                <a:moveTo>
                  <a:pt x="111251" y="97536"/>
                </a:moveTo>
                <a:lnTo>
                  <a:pt x="105156" y="102108"/>
                </a:lnTo>
                <a:lnTo>
                  <a:pt x="92964" y="112775"/>
                </a:lnTo>
                <a:lnTo>
                  <a:pt x="106679" y="103631"/>
                </a:lnTo>
                <a:lnTo>
                  <a:pt x="112775" y="99060"/>
                </a:lnTo>
                <a:lnTo>
                  <a:pt x="114300" y="96012"/>
                </a:lnTo>
                <a:lnTo>
                  <a:pt x="111251" y="97536"/>
                </a:lnTo>
                <a:close/>
              </a:path>
              <a:path extrusionOk="0" h="163067" w="170688">
                <a:moveTo>
                  <a:pt x="114300" y="96012"/>
                </a:moveTo>
                <a:lnTo>
                  <a:pt x="117348" y="94487"/>
                </a:lnTo>
                <a:lnTo>
                  <a:pt x="128016" y="85343"/>
                </a:lnTo>
                <a:lnTo>
                  <a:pt x="129540" y="85343"/>
                </a:lnTo>
                <a:lnTo>
                  <a:pt x="131064" y="82296"/>
                </a:lnTo>
                <a:lnTo>
                  <a:pt x="132588" y="79248"/>
                </a:lnTo>
                <a:lnTo>
                  <a:pt x="137160" y="74675"/>
                </a:lnTo>
                <a:lnTo>
                  <a:pt x="146303" y="64008"/>
                </a:lnTo>
                <a:lnTo>
                  <a:pt x="152400" y="53339"/>
                </a:lnTo>
                <a:lnTo>
                  <a:pt x="153924" y="51815"/>
                </a:lnTo>
                <a:lnTo>
                  <a:pt x="155448" y="48767"/>
                </a:lnTo>
                <a:lnTo>
                  <a:pt x="158496" y="44196"/>
                </a:lnTo>
                <a:lnTo>
                  <a:pt x="163068" y="32003"/>
                </a:lnTo>
                <a:lnTo>
                  <a:pt x="164592" y="27431"/>
                </a:lnTo>
                <a:lnTo>
                  <a:pt x="166116" y="24384"/>
                </a:lnTo>
                <a:lnTo>
                  <a:pt x="166116" y="21336"/>
                </a:lnTo>
                <a:lnTo>
                  <a:pt x="169164" y="10667"/>
                </a:lnTo>
                <a:lnTo>
                  <a:pt x="170688" y="0"/>
                </a:lnTo>
                <a:lnTo>
                  <a:pt x="167640" y="0"/>
                </a:lnTo>
                <a:lnTo>
                  <a:pt x="167640" y="10667"/>
                </a:lnTo>
                <a:lnTo>
                  <a:pt x="164592" y="21336"/>
                </a:lnTo>
                <a:lnTo>
                  <a:pt x="164592" y="22860"/>
                </a:lnTo>
                <a:lnTo>
                  <a:pt x="163068" y="25908"/>
                </a:lnTo>
                <a:lnTo>
                  <a:pt x="161544" y="32003"/>
                </a:lnTo>
                <a:lnTo>
                  <a:pt x="156972" y="42672"/>
                </a:lnTo>
                <a:lnTo>
                  <a:pt x="153924" y="47243"/>
                </a:lnTo>
                <a:lnTo>
                  <a:pt x="152400" y="50291"/>
                </a:lnTo>
                <a:lnTo>
                  <a:pt x="150875" y="53339"/>
                </a:lnTo>
                <a:lnTo>
                  <a:pt x="144779" y="64008"/>
                </a:lnTo>
                <a:lnTo>
                  <a:pt x="137160" y="73151"/>
                </a:lnTo>
                <a:lnTo>
                  <a:pt x="132588" y="77724"/>
                </a:lnTo>
                <a:lnTo>
                  <a:pt x="129540" y="80772"/>
                </a:lnTo>
                <a:lnTo>
                  <a:pt x="128016" y="83819"/>
                </a:lnTo>
                <a:lnTo>
                  <a:pt x="117348" y="92963"/>
                </a:lnTo>
                <a:lnTo>
                  <a:pt x="114300" y="960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2" name="Google Shape;1872;p55"/>
          <p:cNvSpPr/>
          <p:nvPr/>
        </p:nvSpPr>
        <p:spPr>
          <a:xfrm>
            <a:off x="8127491" y="4142231"/>
            <a:ext cx="536447" cy="96012"/>
          </a:xfrm>
          <a:prstGeom prst="rect">
            <a:avLst/>
          </a:prstGeom>
          <a:blipFill rotWithShape="1">
            <a:blip r:embed="rId5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3" name="Google Shape;1873;p55"/>
          <p:cNvSpPr/>
          <p:nvPr/>
        </p:nvSpPr>
        <p:spPr>
          <a:xfrm>
            <a:off x="8129015" y="4143755"/>
            <a:ext cx="533399" cy="92963"/>
          </a:xfrm>
          <a:custGeom>
            <a:rect b="b" l="l" r="r" t="t"/>
            <a:pathLst>
              <a:path extrusionOk="0" h="92963" w="533399">
                <a:moveTo>
                  <a:pt x="384047" y="48767"/>
                </a:moveTo>
                <a:lnTo>
                  <a:pt x="399287" y="45720"/>
                </a:lnTo>
                <a:lnTo>
                  <a:pt x="426719" y="36575"/>
                </a:lnTo>
                <a:lnTo>
                  <a:pt x="429767" y="36575"/>
                </a:lnTo>
                <a:lnTo>
                  <a:pt x="434339" y="35051"/>
                </a:lnTo>
                <a:lnTo>
                  <a:pt x="440435" y="33527"/>
                </a:lnTo>
                <a:lnTo>
                  <a:pt x="455675" y="28956"/>
                </a:lnTo>
                <a:lnTo>
                  <a:pt x="469391" y="24384"/>
                </a:lnTo>
                <a:lnTo>
                  <a:pt x="475487" y="21336"/>
                </a:lnTo>
                <a:lnTo>
                  <a:pt x="483107" y="19812"/>
                </a:lnTo>
                <a:lnTo>
                  <a:pt x="509015" y="9144"/>
                </a:lnTo>
                <a:lnTo>
                  <a:pt x="533399" y="0"/>
                </a:lnTo>
                <a:lnTo>
                  <a:pt x="0" y="92963"/>
                </a:lnTo>
                <a:lnTo>
                  <a:pt x="44196" y="92963"/>
                </a:lnTo>
                <a:lnTo>
                  <a:pt x="48768" y="91439"/>
                </a:lnTo>
                <a:lnTo>
                  <a:pt x="71627" y="91439"/>
                </a:lnTo>
                <a:lnTo>
                  <a:pt x="108203" y="89915"/>
                </a:lnTo>
                <a:lnTo>
                  <a:pt x="124967" y="88391"/>
                </a:lnTo>
                <a:lnTo>
                  <a:pt x="143255" y="86867"/>
                </a:lnTo>
                <a:lnTo>
                  <a:pt x="176783" y="83820"/>
                </a:lnTo>
                <a:lnTo>
                  <a:pt x="193547" y="82296"/>
                </a:lnTo>
                <a:lnTo>
                  <a:pt x="202691" y="80772"/>
                </a:lnTo>
                <a:lnTo>
                  <a:pt x="210311" y="80772"/>
                </a:lnTo>
                <a:lnTo>
                  <a:pt x="219455" y="79248"/>
                </a:lnTo>
                <a:lnTo>
                  <a:pt x="227075" y="77724"/>
                </a:lnTo>
                <a:lnTo>
                  <a:pt x="243839" y="76200"/>
                </a:lnTo>
                <a:lnTo>
                  <a:pt x="277367" y="71627"/>
                </a:lnTo>
                <a:lnTo>
                  <a:pt x="292607" y="68579"/>
                </a:lnTo>
                <a:lnTo>
                  <a:pt x="307847" y="65532"/>
                </a:lnTo>
                <a:lnTo>
                  <a:pt x="338327" y="59436"/>
                </a:lnTo>
                <a:lnTo>
                  <a:pt x="368807" y="53339"/>
                </a:lnTo>
                <a:lnTo>
                  <a:pt x="376427" y="50291"/>
                </a:lnTo>
                <a:lnTo>
                  <a:pt x="379475" y="50291"/>
                </a:lnTo>
                <a:lnTo>
                  <a:pt x="384047" y="4876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4" name="Google Shape;1874;p55"/>
          <p:cNvSpPr/>
          <p:nvPr/>
        </p:nvSpPr>
        <p:spPr>
          <a:xfrm>
            <a:off x="8127491" y="4142231"/>
            <a:ext cx="536447" cy="96012"/>
          </a:xfrm>
          <a:prstGeom prst="rect">
            <a:avLst/>
          </a:prstGeom>
          <a:blipFill rotWithShape="1">
            <a:blip r:embed="rId5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5" name="Google Shape;1875;p55"/>
          <p:cNvSpPr/>
          <p:nvPr/>
        </p:nvSpPr>
        <p:spPr>
          <a:xfrm>
            <a:off x="8660891" y="3956303"/>
            <a:ext cx="190499" cy="188975"/>
          </a:xfrm>
          <a:custGeom>
            <a:rect b="b" l="l" r="r" t="t"/>
            <a:pathLst>
              <a:path extrusionOk="0" h="188975" w="190499">
                <a:moveTo>
                  <a:pt x="1524" y="188975"/>
                </a:moveTo>
                <a:lnTo>
                  <a:pt x="4572" y="185927"/>
                </a:lnTo>
                <a:lnTo>
                  <a:pt x="27432" y="175260"/>
                </a:lnTo>
                <a:lnTo>
                  <a:pt x="36575" y="170687"/>
                </a:lnTo>
                <a:lnTo>
                  <a:pt x="47244" y="166115"/>
                </a:lnTo>
                <a:lnTo>
                  <a:pt x="56388" y="160019"/>
                </a:lnTo>
                <a:lnTo>
                  <a:pt x="62484" y="156972"/>
                </a:lnTo>
                <a:lnTo>
                  <a:pt x="67056" y="155448"/>
                </a:lnTo>
                <a:lnTo>
                  <a:pt x="85344" y="144779"/>
                </a:lnTo>
                <a:lnTo>
                  <a:pt x="92964" y="138684"/>
                </a:lnTo>
                <a:lnTo>
                  <a:pt x="102108" y="132587"/>
                </a:lnTo>
                <a:lnTo>
                  <a:pt x="117348" y="121919"/>
                </a:lnTo>
                <a:lnTo>
                  <a:pt x="131064" y="111251"/>
                </a:lnTo>
                <a:lnTo>
                  <a:pt x="137160" y="105155"/>
                </a:lnTo>
                <a:lnTo>
                  <a:pt x="143256" y="99060"/>
                </a:lnTo>
                <a:lnTo>
                  <a:pt x="153923" y="88391"/>
                </a:lnTo>
                <a:lnTo>
                  <a:pt x="163067" y="76200"/>
                </a:lnTo>
                <a:lnTo>
                  <a:pt x="167639" y="70103"/>
                </a:lnTo>
                <a:lnTo>
                  <a:pt x="170687" y="64008"/>
                </a:lnTo>
                <a:lnTo>
                  <a:pt x="175259" y="57912"/>
                </a:lnTo>
                <a:lnTo>
                  <a:pt x="178307" y="51815"/>
                </a:lnTo>
                <a:lnTo>
                  <a:pt x="179831" y="44196"/>
                </a:lnTo>
                <a:lnTo>
                  <a:pt x="182879" y="38100"/>
                </a:lnTo>
                <a:lnTo>
                  <a:pt x="184403" y="32003"/>
                </a:lnTo>
                <a:lnTo>
                  <a:pt x="185927" y="28955"/>
                </a:lnTo>
                <a:lnTo>
                  <a:pt x="187451" y="25908"/>
                </a:lnTo>
                <a:lnTo>
                  <a:pt x="188975" y="12191"/>
                </a:lnTo>
                <a:lnTo>
                  <a:pt x="190499" y="0"/>
                </a:lnTo>
                <a:lnTo>
                  <a:pt x="188975" y="0"/>
                </a:lnTo>
                <a:lnTo>
                  <a:pt x="187451" y="12191"/>
                </a:lnTo>
                <a:lnTo>
                  <a:pt x="185927" y="25908"/>
                </a:lnTo>
                <a:lnTo>
                  <a:pt x="185927" y="24384"/>
                </a:lnTo>
                <a:lnTo>
                  <a:pt x="184403" y="27431"/>
                </a:lnTo>
                <a:lnTo>
                  <a:pt x="182879" y="32003"/>
                </a:lnTo>
                <a:lnTo>
                  <a:pt x="181355" y="38100"/>
                </a:lnTo>
                <a:lnTo>
                  <a:pt x="178307" y="44196"/>
                </a:lnTo>
                <a:lnTo>
                  <a:pt x="176783" y="50291"/>
                </a:lnTo>
                <a:lnTo>
                  <a:pt x="173735" y="56387"/>
                </a:lnTo>
                <a:lnTo>
                  <a:pt x="170687" y="62484"/>
                </a:lnTo>
                <a:lnTo>
                  <a:pt x="166115" y="68579"/>
                </a:lnTo>
                <a:lnTo>
                  <a:pt x="161543" y="74675"/>
                </a:lnTo>
                <a:lnTo>
                  <a:pt x="152399" y="86867"/>
                </a:lnTo>
                <a:lnTo>
                  <a:pt x="141732" y="99060"/>
                </a:lnTo>
                <a:lnTo>
                  <a:pt x="135636" y="103631"/>
                </a:lnTo>
                <a:lnTo>
                  <a:pt x="129540" y="109727"/>
                </a:lnTo>
                <a:lnTo>
                  <a:pt x="115824" y="120396"/>
                </a:lnTo>
                <a:lnTo>
                  <a:pt x="100584" y="132587"/>
                </a:lnTo>
                <a:lnTo>
                  <a:pt x="92964" y="137160"/>
                </a:lnTo>
                <a:lnTo>
                  <a:pt x="83820" y="143255"/>
                </a:lnTo>
                <a:lnTo>
                  <a:pt x="67056" y="153924"/>
                </a:lnTo>
                <a:lnTo>
                  <a:pt x="60960" y="155448"/>
                </a:lnTo>
                <a:lnTo>
                  <a:pt x="56388" y="158496"/>
                </a:lnTo>
                <a:lnTo>
                  <a:pt x="47244" y="164591"/>
                </a:lnTo>
                <a:lnTo>
                  <a:pt x="36575" y="169163"/>
                </a:lnTo>
                <a:lnTo>
                  <a:pt x="25908" y="173736"/>
                </a:lnTo>
                <a:lnTo>
                  <a:pt x="4572" y="184403"/>
                </a:lnTo>
                <a:lnTo>
                  <a:pt x="0" y="187451"/>
                </a:lnTo>
                <a:lnTo>
                  <a:pt x="1524" y="1889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6" name="Google Shape;1876;p55"/>
          <p:cNvSpPr/>
          <p:nvPr/>
        </p:nvSpPr>
        <p:spPr>
          <a:xfrm>
            <a:off x="8522207" y="4093463"/>
            <a:ext cx="67055" cy="25907"/>
          </a:xfrm>
          <a:custGeom>
            <a:rect b="b" l="l" r="r" t="t"/>
            <a:pathLst>
              <a:path extrusionOk="0" h="25907" w="67055">
                <a:moveTo>
                  <a:pt x="0" y="0"/>
                </a:moveTo>
                <a:lnTo>
                  <a:pt x="0" y="1524"/>
                </a:lnTo>
                <a:lnTo>
                  <a:pt x="65531" y="25907"/>
                </a:lnTo>
                <a:lnTo>
                  <a:pt x="67055" y="24383"/>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7" name="Google Shape;1877;p55"/>
          <p:cNvSpPr/>
          <p:nvPr/>
        </p:nvSpPr>
        <p:spPr>
          <a:xfrm>
            <a:off x="8522207" y="3956303"/>
            <a:ext cx="147827" cy="138684"/>
          </a:xfrm>
          <a:custGeom>
            <a:rect b="b" l="l" r="r" t="t"/>
            <a:pathLst>
              <a:path extrusionOk="0" h="138684" w="147827">
                <a:moveTo>
                  <a:pt x="102107" y="77724"/>
                </a:moveTo>
                <a:lnTo>
                  <a:pt x="106679" y="74675"/>
                </a:lnTo>
                <a:lnTo>
                  <a:pt x="115824" y="65531"/>
                </a:lnTo>
                <a:lnTo>
                  <a:pt x="118872" y="60960"/>
                </a:lnTo>
                <a:lnTo>
                  <a:pt x="123444" y="56387"/>
                </a:lnTo>
                <a:lnTo>
                  <a:pt x="126492" y="51815"/>
                </a:lnTo>
                <a:lnTo>
                  <a:pt x="129540" y="47243"/>
                </a:lnTo>
                <a:lnTo>
                  <a:pt x="135635" y="38100"/>
                </a:lnTo>
                <a:lnTo>
                  <a:pt x="140207" y="28955"/>
                </a:lnTo>
                <a:lnTo>
                  <a:pt x="143255" y="18287"/>
                </a:lnTo>
                <a:lnTo>
                  <a:pt x="144779" y="13715"/>
                </a:lnTo>
                <a:lnTo>
                  <a:pt x="144779" y="10667"/>
                </a:lnTo>
                <a:lnTo>
                  <a:pt x="146303" y="9143"/>
                </a:lnTo>
                <a:lnTo>
                  <a:pt x="147827" y="0"/>
                </a:lnTo>
                <a:lnTo>
                  <a:pt x="146303" y="0"/>
                </a:lnTo>
                <a:lnTo>
                  <a:pt x="144779" y="9143"/>
                </a:lnTo>
                <a:lnTo>
                  <a:pt x="143255" y="10667"/>
                </a:lnTo>
                <a:lnTo>
                  <a:pt x="143255" y="13715"/>
                </a:lnTo>
                <a:lnTo>
                  <a:pt x="141731" y="18287"/>
                </a:lnTo>
                <a:lnTo>
                  <a:pt x="138683" y="27431"/>
                </a:lnTo>
                <a:lnTo>
                  <a:pt x="134111" y="38100"/>
                </a:lnTo>
                <a:lnTo>
                  <a:pt x="134111" y="36575"/>
                </a:lnTo>
                <a:lnTo>
                  <a:pt x="128016" y="45719"/>
                </a:lnTo>
                <a:lnTo>
                  <a:pt x="124968" y="50291"/>
                </a:lnTo>
                <a:lnTo>
                  <a:pt x="121920" y="54863"/>
                </a:lnTo>
                <a:lnTo>
                  <a:pt x="118872" y="59436"/>
                </a:lnTo>
                <a:lnTo>
                  <a:pt x="114300" y="64008"/>
                </a:lnTo>
                <a:lnTo>
                  <a:pt x="106679" y="73151"/>
                </a:lnTo>
                <a:lnTo>
                  <a:pt x="100583" y="76200"/>
                </a:lnTo>
                <a:lnTo>
                  <a:pt x="96011" y="80772"/>
                </a:lnTo>
                <a:lnTo>
                  <a:pt x="85344" y="89915"/>
                </a:lnTo>
                <a:lnTo>
                  <a:pt x="79248" y="92963"/>
                </a:lnTo>
                <a:lnTo>
                  <a:pt x="76200" y="96012"/>
                </a:lnTo>
                <a:lnTo>
                  <a:pt x="73151" y="97536"/>
                </a:lnTo>
                <a:lnTo>
                  <a:pt x="60959" y="106679"/>
                </a:lnTo>
                <a:lnTo>
                  <a:pt x="53340" y="109727"/>
                </a:lnTo>
                <a:lnTo>
                  <a:pt x="47244" y="114300"/>
                </a:lnTo>
                <a:lnTo>
                  <a:pt x="54864" y="111251"/>
                </a:lnTo>
                <a:lnTo>
                  <a:pt x="62483" y="106679"/>
                </a:lnTo>
                <a:lnTo>
                  <a:pt x="74675" y="99060"/>
                </a:lnTo>
                <a:lnTo>
                  <a:pt x="77724" y="96012"/>
                </a:lnTo>
                <a:lnTo>
                  <a:pt x="80772" y="94487"/>
                </a:lnTo>
                <a:lnTo>
                  <a:pt x="86868" y="89915"/>
                </a:lnTo>
                <a:lnTo>
                  <a:pt x="97535" y="82296"/>
                </a:lnTo>
                <a:lnTo>
                  <a:pt x="102107" y="77724"/>
                </a:lnTo>
                <a:close/>
              </a:path>
              <a:path extrusionOk="0" h="138684" w="147827">
                <a:moveTo>
                  <a:pt x="47244" y="114300"/>
                </a:moveTo>
                <a:lnTo>
                  <a:pt x="32003" y="121919"/>
                </a:lnTo>
                <a:lnTo>
                  <a:pt x="24383" y="124967"/>
                </a:lnTo>
                <a:lnTo>
                  <a:pt x="16764" y="129539"/>
                </a:lnTo>
                <a:lnTo>
                  <a:pt x="0" y="137160"/>
                </a:lnTo>
                <a:lnTo>
                  <a:pt x="0" y="138684"/>
                </a:lnTo>
                <a:lnTo>
                  <a:pt x="16764" y="131063"/>
                </a:lnTo>
                <a:lnTo>
                  <a:pt x="24383" y="126491"/>
                </a:lnTo>
                <a:lnTo>
                  <a:pt x="33527" y="123443"/>
                </a:lnTo>
                <a:lnTo>
                  <a:pt x="47244" y="1143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8" name="Google Shape;1878;p55"/>
          <p:cNvSpPr/>
          <p:nvPr/>
        </p:nvSpPr>
        <p:spPr>
          <a:xfrm>
            <a:off x="8482583" y="3955541"/>
            <a:ext cx="91440" cy="0"/>
          </a:xfrm>
          <a:custGeom>
            <a:rect b="b" l="l" r="r" t="t"/>
            <a:pathLst>
              <a:path extrusionOk="0" h="120000" w="91440">
                <a:moveTo>
                  <a:pt x="0" y="0"/>
                </a:moveTo>
                <a:lnTo>
                  <a:pt x="9144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9" name="Google Shape;1879;p55"/>
          <p:cNvSpPr/>
          <p:nvPr/>
        </p:nvSpPr>
        <p:spPr>
          <a:xfrm>
            <a:off x="7498079" y="3955541"/>
            <a:ext cx="85344" cy="0"/>
          </a:xfrm>
          <a:custGeom>
            <a:rect b="b" l="l" r="r" t="t"/>
            <a:pathLst>
              <a:path extrusionOk="0" h="120000" w="85344">
                <a:moveTo>
                  <a:pt x="0" y="0"/>
                </a:moveTo>
                <a:lnTo>
                  <a:pt x="8534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0" name="Google Shape;1880;p55"/>
          <p:cNvSpPr/>
          <p:nvPr/>
        </p:nvSpPr>
        <p:spPr>
          <a:xfrm>
            <a:off x="8127491" y="4118736"/>
            <a:ext cx="1524" cy="40894"/>
          </a:xfrm>
          <a:custGeom>
            <a:rect b="b" l="l" r="r" t="t"/>
            <a:pathLst>
              <a:path extrusionOk="0" h="40894" w="1524">
                <a:moveTo>
                  <a:pt x="0" y="40894"/>
                </a:moveTo>
                <a:lnTo>
                  <a:pt x="1524" y="40894"/>
                </a:lnTo>
                <a:lnTo>
                  <a:pt x="1524" y="0"/>
                </a:lnTo>
                <a:lnTo>
                  <a:pt x="0" y="0"/>
                </a:lnTo>
                <a:lnTo>
                  <a:pt x="0" y="4089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1" name="Google Shape;1881;p55"/>
          <p:cNvSpPr/>
          <p:nvPr/>
        </p:nvSpPr>
        <p:spPr>
          <a:xfrm>
            <a:off x="8127491" y="4196460"/>
            <a:ext cx="1524" cy="39370"/>
          </a:xfrm>
          <a:custGeom>
            <a:rect b="b" l="l" r="r" t="t"/>
            <a:pathLst>
              <a:path extrusionOk="0" h="39370" w="1524">
                <a:moveTo>
                  <a:pt x="0" y="39370"/>
                </a:moveTo>
                <a:lnTo>
                  <a:pt x="1524" y="39370"/>
                </a:lnTo>
                <a:lnTo>
                  <a:pt x="1524" y="0"/>
                </a:lnTo>
                <a:lnTo>
                  <a:pt x="0" y="0"/>
                </a:lnTo>
                <a:lnTo>
                  <a:pt x="0" y="3937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2" name="Google Shape;1882;p55"/>
          <p:cNvSpPr/>
          <p:nvPr/>
        </p:nvSpPr>
        <p:spPr>
          <a:xfrm>
            <a:off x="8127491" y="4159884"/>
            <a:ext cx="1524" cy="36322"/>
          </a:xfrm>
          <a:custGeom>
            <a:rect b="b" l="l" r="r" t="t"/>
            <a:pathLst>
              <a:path extrusionOk="0" h="36322" w="1524">
                <a:moveTo>
                  <a:pt x="0" y="36322"/>
                </a:moveTo>
                <a:lnTo>
                  <a:pt x="1524" y="36322"/>
                </a:lnTo>
                <a:lnTo>
                  <a:pt x="1524" y="0"/>
                </a:lnTo>
                <a:lnTo>
                  <a:pt x="0" y="0"/>
                </a:lnTo>
                <a:lnTo>
                  <a:pt x="0" y="3632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3" name="Google Shape;1883;p55"/>
          <p:cNvSpPr/>
          <p:nvPr/>
        </p:nvSpPr>
        <p:spPr>
          <a:xfrm>
            <a:off x="8127491" y="4082160"/>
            <a:ext cx="1524" cy="36322"/>
          </a:xfrm>
          <a:custGeom>
            <a:rect b="b" l="l" r="r" t="t"/>
            <a:pathLst>
              <a:path extrusionOk="0" h="36322" w="1524">
                <a:moveTo>
                  <a:pt x="0" y="36322"/>
                </a:moveTo>
                <a:lnTo>
                  <a:pt x="1524" y="36322"/>
                </a:lnTo>
                <a:lnTo>
                  <a:pt x="1524" y="0"/>
                </a:lnTo>
                <a:lnTo>
                  <a:pt x="0" y="0"/>
                </a:lnTo>
                <a:lnTo>
                  <a:pt x="0" y="3632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4" name="Google Shape;1884;p55"/>
          <p:cNvSpPr/>
          <p:nvPr/>
        </p:nvSpPr>
        <p:spPr>
          <a:xfrm>
            <a:off x="8127491" y="4043171"/>
            <a:ext cx="249935" cy="41148"/>
          </a:xfrm>
          <a:custGeom>
            <a:rect b="b" l="l" r="r" t="t"/>
            <a:pathLst>
              <a:path extrusionOk="0" h="41148" w="249935">
                <a:moveTo>
                  <a:pt x="1524" y="41148"/>
                </a:moveTo>
                <a:lnTo>
                  <a:pt x="18288" y="39624"/>
                </a:lnTo>
                <a:lnTo>
                  <a:pt x="36575" y="39624"/>
                </a:lnTo>
                <a:lnTo>
                  <a:pt x="53340" y="38100"/>
                </a:lnTo>
                <a:lnTo>
                  <a:pt x="70104" y="38100"/>
                </a:lnTo>
                <a:lnTo>
                  <a:pt x="86868" y="36575"/>
                </a:lnTo>
                <a:lnTo>
                  <a:pt x="103632" y="35051"/>
                </a:lnTo>
                <a:lnTo>
                  <a:pt x="118871" y="32004"/>
                </a:lnTo>
                <a:lnTo>
                  <a:pt x="128015" y="30480"/>
                </a:lnTo>
                <a:lnTo>
                  <a:pt x="135635" y="30480"/>
                </a:lnTo>
                <a:lnTo>
                  <a:pt x="150875" y="27432"/>
                </a:lnTo>
                <a:lnTo>
                  <a:pt x="166115" y="24384"/>
                </a:lnTo>
                <a:lnTo>
                  <a:pt x="172211" y="22860"/>
                </a:lnTo>
                <a:lnTo>
                  <a:pt x="179831" y="21336"/>
                </a:lnTo>
                <a:lnTo>
                  <a:pt x="187451" y="19812"/>
                </a:lnTo>
                <a:lnTo>
                  <a:pt x="195071" y="18287"/>
                </a:lnTo>
                <a:lnTo>
                  <a:pt x="208787" y="13716"/>
                </a:lnTo>
                <a:lnTo>
                  <a:pt x="224027" y="9144"/>
                </a:lnTo>
                <a:lnTo>
                  <a:pt x="236219" y="6096"/>
                </a:lnTo>
                <a:lnTo>
                  <a:pt x="249935" y="1524"/>
                </a:lnTo>
                <a:lnTo>
                  <a:pt x="249935" y="0"/>
                </a:lnTo>
                <a:lnTo>
                  <a:pt x="236219" y="4572"/>
                </a:lnTo>
                <a:lnTo>
                  <a:pt x="222503" y="7620"/>
                </a:lnTo>
                <a:lnTo>
                  <a:pt x="208787" y="12192"/>
                </a:lnTo>
                <a:lnTo>
                  <a:pt x="195071" y="16763"/>
                </a:lnTo>
                <a:lnTo>
                  <a:pt x="187451" y="18287"/>
                </a:lnTo>
                <a:lnTo>
                  <a:pt x="179831" y="19812"/>
                </a:lnTo>
                <a:lnTo>
                  <a:pt x="172211" y="21336"/>
                </a:lnTo>
                <a:lnTo>
                  <a:pt x="166115" y="22860"/>
                </a:lnTo>
                <a:lnTo>
                  <a:pt x="150875" y="25908"/>
                </a:lnTo>
                <a:lnTo>
                  <a:pt x="135635" y="28956"/>
                </a:lnTo>
                <a:lnTo>
                  <a:pt x="126491" y="28956"/>
                </a:lnTo>
                <a:lnTo>
                  <a:pt x="118871" y="30480"/>
                </a:lnTo>
                <a:lnTo>
                  <a:pt x="103632" y="33528"/>
                </a:lnTo>
                <a:lnTo>
                  <a:pt x="86868" y="35051"/>
                </a:lnTo>
                <a:lnTo>
                  <a:pt x="70104" y="36575"/>
                </a:lnTo>
                <a:lnTo>
                  <a:pt x="53340" y="36575"/>
                </a:lnTo>
                <a:lnTo>
                  <a:pt x="36575" y="38100"/>
                </a:lnTo>
                <a:lnTo>
                  <a:pt x="18288" y="38100"/>
                </a:lnTo>
                <a:lnTo>
                  <a:pt x="0" y="39624"/>
                </a:lnTo>
                <a:lnTo>
                  <a:pt x="1524" y="4114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5" name="Google Shape;1885;p55"/>
          <p:cNvSpPr/>
          <p:nvPr/>
        </p:nvSpPr>
        <p:spPr>
          <a:xfrm>
            <a:off x="8377427" y="4043171"/>
            <a:ext cx="70103" cy="24384"/>
          </a:xfrm>
          <a:custGeom>
            <a:rect b="b" l="l" r="r" t="t"/>
            <a:pathLst>
              <a:path extrusionOk="0" h="24384" w="70103">
                <a:moveTo>
                  <a:pt x="70103" y="24384"/>
                </a:moveTo>
                <a:lnTo>
                  <a:pt x="70103" y="22860"/>
                </a:lnTo>
                <a:lnTo>
                  <a:pt x="0" y="0"/>
                </a:lnTo>
                <a:lnTo>
                  <a:pt x="0" y="1524"/>
                </a:lnTo>
                <a:lnTo>
                  <a:pt x="70103" y="2438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6" name="Google Shape;1886;p55"/>
          <p:cNvSpPr/>
          <p:nvPr/>
        </p:nvSpPr>
        <p:spPr>
          <a:xfrm>
            <a:off x="8670035" y="3955541"/>
            <a:ext cx="85344" cy="0"/>
          </a:xfrm>
          <a:custGeom>
            <a:rect b="b" l="l" r="r" t="t"/>
            <a:pathLst>
              <a:path extrusionOk="0" h="120000" w="85344">
                <a:moveTo>
                  <a:pt x="0" y="0"/>
                </a:moveTo>
                <a:lnTo>
                  <a:pt x="8534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7" name="Google Shape;1887;p55"/>
          <p:cNvSpPr/>
          <p:nvPr/>
        </p:nvSpPr>
        <p:spPr>
          <a:xfrm>
            <a:off x="7613903" y="4152899"/>
            <a:ext cx="515111" cy="85343"/>
          </a:xfrm>
          <a:custGeom>
            <a:rect b="b" l="l" r="r" t="t"/>
            <a:pathLst>
              <a:path extrusionOk="0" h="85343" w="515111">
                <a:moveTo>
                  <a:pt x="515111" y="83819"/>
                </a:moveTo>
                <a:lnTo>
                  <a:pt x="512063" y="83819"/>
                </a:lnTo>
                <a:lnTo>
                  <a:pt x="473963" y="82295"/>
                </a:lnTo>
                <a:lnTo>
                  <a:pt x="435863" y="82295"/>
                </a:lnTo>
                <a:lnTo>
                  <a:pt x="400811" y="79247"/>
                </a:lnTo>
                <a:lnTo>
                  <a:pt x="365759" y="77723"/>
                </a:lnTo>
                <a:lnTo>
                  <a:pt x="330707" y="74675"/>
                </a:lnTo>
                <a:lnTo>
                  <a:pt x="295655" y="71627"/>
                </a:lnTo>
                <a:lnTo>
                  <a:pt x="263651" y="67055"/>
                </a:lnTo>
                <a:lnTo>
                  <a:pt x="231647" y="62483"/>
                </a:lnTo>
                <a:lnTo>
                  <a:pt x="198119" y="56387"/>
                </a:lnTo>
                <a:lnTo>
                  <a:pt x="167639" y="50291"/>
                </a:lnTo>
                <a:lnTo>
                  <a:pt x="138683" y="42671"/>
                </a:lnTo>
                <a:lnTo>
                  <a:pt x="109727" y="36575"/>
                </a:lnTo>
                <a:lnTo>
                  <a:pt x="80771" y="27431"/>
                </a:lnTo>
                <a:lnTo>
                  <a:pt x="53339" y="19812"/>
                </a:lnTo>
                <a:lnTo>
                  <a:pt x="25907" y="10667"/>
                </a:lnTo>
                <a:lnTo>
                  <a:pt x="0" y="0"/>
                </a:lnTo>
                <a:lnTo>
                  <a:pt x="0" y="1523"/>
                </a:lnTo>
                <a:lnTo>
                  <a:pt x="25907" y="12191"/>
                </a:lnTo>
                <a:lnTo>
                  <a:pt x="53339" y="21335"/>
                </a:lnTo>
                <a:lnTo>
                  <a:pt x="80771" y="28955"/>
                </a:lnTo>
                <a:lnTo>
                  <a:pt x="109727" y="38100"/>
                </a:lnTo>
                <a:lnTo>
                  <a:pt x="138683" y="44195"/>
                </a:lnTo>
                <a:lnTo>
                  <a:pt x="167639" y="51815"/>
                </a:lnTo>
                <a:lnTo>
                  <a:pt x="198119" y="57912"/>
                </a:lnTo>
                <a:lnTo>
                  <a:pt x="230123" y="64007"/>
                </a:lnTo>
                <a:lnTo>
                  <a:pt x="262127" y="68579"/>
                </a:lnTo>
                <a:lnTo>
                  <a:pt x="295655" y="73151"/>
                </a:lnTo>
                <a:lnTo>
                  <a:pt x="330707" y="76200"/>
                </a:lnTo>
                <a:lnTo>
                  <a:pt x="364235" y="79247"/>
                </a:lnTo>
                <a:lnTo>
                  <a:pt x="400811" y="82295"/>
                </a:lnTo>
                <a:lnTo>
                  <a:pt x="435863" y="83819"/>
                </a:lnTo>
                <a:lnTo>
                  <a:pt x="473963" y="83819"/>
                </a:lnTo>
                <a:lnTo>
                  <a:pt x="512063" y="85343"/>
                </a:lnTo>
                <a:lnTo>
                  <a:pt x="515111" y="838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8" name="Google Shape;1888;p55"/>
          <p:cNvSpPr/>
          <p:nvPr/>
        </p:nvSpPr>
        <p:spPr>
          <a:xfrm>
            <a:off x="7496555" y="3788663"/>
            <a:ext cx="161544" cy="167639"/>
          </a:xfrm>
          <a:custGeom>
            <a:rect b="b" l="l" r="r" t="t"/>
            <a:pathLst>
              <a:path extrusionOk="0" h="167639" w="161544">
                <a:moveTo>
                  <a:pt x="47244" y="71627"/>
                </a:moveTo>
                <a:lnTo>
                  <a:pt x="56387" y="64007"/>
                </a:lnTo>
                <a:lnTo>
                  <a:pt x="65531" y="54863"/>
                </a:lnTo>
                <a:lnTo>
                  <a:pt x="77724" y="47243"/>
                </a:lnTo>
                <a:lnTo>
                  <a:pt x="88392" y="39624"/>
                </a:lnTo>
                <a:lnTo>
                  <a:pt x="102107" y="32003"/>
                </a:lnTo>
                <a:lnTo>
                  <a:pt x="115824" y="22859"/>
                </a:lnTo>
                <a:lnTo>
                  <a:pt x="129540" y="16763"/>
                </a:lnTo>
                <a:lnTo>
                  <a:pt x="144779" y="9143"/>
                </a:lnTo>
                <a:lnTo>
                  <a:pt x="161544" y="1524"/>
                </a:lnTo>
                <a:lnTo>
                  <a:pt x="161544" y="0"/>
                </a:lnTo>
                <a:lnTo>
                  <a:pt x="144779" y="7619"/>
                </a:lnTo>
                <a:lnTo>
                  <a:pt x="129540" y="15239"/>
                </a:lnTo>
                <a:lnTo>
                  <a:pt x="114300" y="22859"/>
                </a:lnTo>
                <a:lnTo>
                  <a:pt x="100583" y="30479"/>
                </a:lnTo>
                <a:lnTo>
                  <a:pt x="88392" y="38100"/>
                </a:lnTo>
                <a:lnTo>
                  <a:pt x="76200" y="45719"/>
                </a:lnTo>
                <a:lnTo>
                  <a:pt x="65531" y="53339"/>
                </a:lnTo>
                <a:lnTo>
                  <a:pt x="54864" y="62483"/>
                </a:lnTo>
                <a:lnTo>
                  <a:pt x="45720" y="70103"/>
                </a:lnTo>
                <a:lnTo>
                  <a:pt x="38100" y="79248"/>
                </a:lnTo>
                <a:lnTo>
                  <a:pt x="30479" y="88391"/>
                </a:lnTo>
                <a:lnTo>
                  <a:pt x="38100" y="80771"/>
                </a:lnTo>
                <a:lnTo>
                  <a:pt x="47244" y="71627"/>
                </a:lnTo>
                <a:close/>
              </a:path>
              <a:path extrusionOk="0" h="167639" w="161544">
                <a:moveTo>
                  <a:pt x="0" y="167639"/>
                </a:moveTo>
                <a:lnTo>
                  <a:pt x="1524" y="167639"/>
                </a:lnTo>
                <a:lnTo>
                  <a:pt x="3048" y="155448"/>
                </a:lnTo>
                <a:lnTo>
                  <a:pt x="3048" y="153924"/>
                </a:lnTo>
                <a:lnTo>
                  <a:pt x="7620" y="134112"/>
                </a:lnTo>
                <a:lnTo>
                  <a:pt x="9144" y="124967"/>
                </a:lnTo>
                <a:lnTo>
                  <a:pt x="13716" y="115824"/>
                </a:lnTo>
                <a:lnTo>
                  <a:pt x="18287" y="106679"/>
                </a:lnTo>
                <a:lnTo>
                  <a:pt x="24383" y="97536"/>
                </a:lnTo>
                <a:lnTo>
                  <a:pt x="30479" y="88391"/>
                </a:lnTo>
                <a:lnTo>
                  <a:pt x="22859" y="96012"/>
                </a:lnTo>
                <a:lnTo>
                  <a:pt x="16764" y="105155"/>
                </a:lnTo>
                <a:lnTo>
                  <a:pt x="12192" y="114300"/>
                </a:lnTo>
                <a:lnTo>
                  <a:pt x="7620" y="124967"/>
                </a:lnTo>
                <a:lnTo>
                  <a:pt x="6096" y="134112"/>
                </a:lnTo>
                <a:lnTo>
                  <a:pt x="1524" y="153924"/>
                </a:lnTo>
                <a:lnTo>
                  <a:pt x="1524" y="155448"/>
                </a:lnTo>
                <a:lnTo>
                  <a:pt x="0" y="16763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9" name="Google Shape;1889;p55"/>
          <p:cNvSpPr/>
          <p:nvPr/>
        </p:nvSpPr>
        <p:spPr>
          <a:xfrm>
            <a:off x="7405115" y="3765803"/>
            <a:ext cx="190500" cy="190500"/>
          </a:xfrm>
          <a:custGeom>
            <a:rect b="b" l="l" r="r" t="t"/>
            <a:pathLst>
              <a:path extrusionOk="0" h="190500" w="190500">
                <a:moveTo>
                  <a:pt x="135636" y="27431"/>
                </a:moveTo>
                <a:lnTo>
                  <a:pt x="152400" y="18287"/>
                </a:lnTo>
                <a:lnTo>
                  <a:pt x="170688" y="9143"/>
                </a:lnTo>
                <a:lnTo>
                  <a:pt x="190500" y="1524"/>
                </a:lnTo>
                <a:lnTo>
                  <a:pt x="188975" y="0"/>
                </a:lnTo>
                <a:lnTo>
                  <a:pt x="170688" y="7619"/>
                </a:lnTo>
                <a:lnTo>
                  <a:pt x="152400" y="16763"/>
                </a:lnTo>
                <a:lnTo>
                  <a:pt x="134112" y="25908"/>
                </a:lnTo>
                <a:lnTo>
                  <a:pt x="118872" y="35051"/>
                </a:lnTo>
                <a:lnTo>
                  <a:pt x="135636" y="27431"/>
                </a:lnTo>
                <a:close/>
              </a:path>
              <a:path extrusionOk="0" h="190500" w="190500">
                <a:moveTo>
                  <a:pt x="53340" y="82296"/>
                </a:moveTo>
                <a:lnTo>
                  <a:pt x="42672" y="91439"/>
                </a:lnTo>
                <a:lnTo>
                  <a:pt x="33527" y="102108"/>
                </a:lnTo>
                <a:lnTo>
                  <a:pt x="25908" y="112775"/>
                </a:lnTo>
                <a:lnTo>
                  <a:pt x="18288" y="123443"/>
                </a:lnTo>
                <a:lnTo>
                  <a:pt x="13716" y="134112"/>
                </a:lnTo>
                <a:lnTo>
                  <a:pt x="9144" y="144779"/>
                </a:lnTo>
                <a:lnTo>
                  <a:pt x="4572" y="156972"/>
                </a:lnTo>
                <a:lnTo>
                  <a:pt x="3048" y="166115"/>
                </a:lnTo>
                <a:lnTo>
                  <a:pt x="1524" y="176784"/>
                </a:lnTo>
                <a:lnTo>
                  <a:pt x="0" y="190500"/>
                </a:lnTo>
                <a:lnTo>
                  <a:pt x="1524" y="190500"/>
                </a:lnTo>
                <a:lnTo>
                  <a:pt x="3048" y="178308"/>
                </a:lnTo>
                <a:lnTo>
                  <a:pt x="3048" y="176784"/>
                </a:lnTo>
                <a:lnTo>
                  <a:pt x="4572" y="166115"/>
                </a:lnTo>
                <a:lnTo>
                  <a:pt x="4572" y="167639"/>
                </a:lnTo>
                <a:lnTo>
                  <a:pt x="6096" y="156972"/>
                </a:lnTo>
                <a:lnTo>
                  <a:pt x="9144" y="146303"/>
                </a:lnTo>
                <a:lnTo>
                  <a:pt x="15240" y="135636"/>
                </a:lnTo>
                <a:lnTo>
                  <a:pt x="19812" y="124967"/>
                </a:lnTo>
                <a:lnTo>
                  <a:pt x="27432" y="114300"/>
                </a:lnTo>
                <a:lnTo>
                  <a:pt x="35051" y="103631"/>
                </a:lnTo>
                <a:lnTo>
                  <a:pt x="44196" y="92963"/>
                </a:lnTo>
                <a:lnTo>
                  <a:pt x="53340" y="83819"/>
                </a:lnTo>
                <a:lnTo>
                  <a:pt x="65532" y="73151"/>
                </a:lnTo>
                <a:lnTo>
                  <a:pt x="76200" y="64008"/>
                </a:lnTo>
                <a:lnTo>
                  <a:pt x="89916" y="53339"/>
                </a:lnTo>
                <a:lnTo>
                  <a:pt x="103632" y="44196"/>
                </a:lnTo>
                <a:lnTo>
                  <a:pt x="118872" y="35051"/>
                </a:lnTo>
                <a:lnTo>
                  <a:pt x="103632" y="42672"/>
                </a:lnTo>
                <a:lnTo>
                  <a:pt x="88392" y="53339"/>
                </a:lnTo>
                <a:lnTo>
                  <a:pt x="76200" y="62484"/>
                </a:lnTo>
                <a:lnTo>
                  <a:pt x="64008" y="71627"/>
                </a:lnTo>
                <a:lnTo>
                  <a:pt x="53340" y="822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0" name="Google Shape;1890;p55"/>
          <p:cNvSpPr/>
          <p:nvPr/>
        </p:nvSpPr>
        <p:spPr>
          <a:xfrm>
            <a:off x="7658099" y="3707891"/>
            <a:ext cx="470915" cy="82296"/>
          </a:xfrm>
          <a:custGeom>
            <a:rect b="b" l="l" r="r" t="t"/>
            <a:pathLst>
              <a:path extrusionOk="0" h="82296" w="470915">
                <a:moveTo>
                  <a:pt x="0" y="80772"/>
                </a:moveTo>
                <a:lnTo>
                  <a:pt x="0" y="82296"/>
                </a:lnTo>
                <a:lnTo>
                  <a:pt x="10667" y="77724"/>
                </a:lnTo>
                <a:lnTo>
                  <a:pt x="22859" y="73151"/>
                </a:lnTo>
                <a:lnTo>
                  <a:pt x="60959" y="60960"/>
                </a:lnTo>
                <a:lnTo>
                  <a:pt x="82295" y="53339"/>
                </a:lnTo>
                <a:lnTo>
                  <a:pt x="105155" y="45720"/>
                </a:lnTo>
                <a:lnTo>
                  <a:pt x="128015" y="39624"/>
                </a:lnTo>
                <a:lnTo>
                  <a:pt x="150875" y="33527"/>
                </a:lnTo>
                <a:lnTo>
                  <a:pt x="175259" y="28955"/>
                </a:lnTo>
                <a:lnTo>
                  <a:pt x="199643" y="24384"/>
                </a:lnTo>
                <a:lnTo>
                  <a:pt x="224027" y="19812"/>
                </a:lnTo>
                <a:lnTo>
                  <a:pt x="249935" y="15239"/>
                </a:lnTo>
                <a:lnTo>
                  <a:pt x="275843" y="12191"/>
                </a:lnTo>
                <a:lnTo>
                  <a:pt x="301751" y="9143"/>
                </a:lnTo>
                <a:lnTo>
                  <a:pt x="329183" y="6096"/>
                </a:lnTo>
                <a:lnTo>
                  <a:pt x="356615" y="4572"/>
                </a:lnTo>
                <a:lnTo>
                  <a:pt x="384047" y="3048"/>
                </a:lnTo>
                <a:lnTo>
                  <a:pt x="411479" y="1524"/>
                </a:lnTo>
                <a:lnTo>
                  <a:pt x="470915" y="1524"/>
                </a:lnTo>
                <a:lnTo>
                  <a:pt x="470915" y="0"/>
                </a:lnTo>
                <a:lnTo>
                  <a:pt x="411479" y="0"/>
                </a:lnTo>
                <a:lnTo>
                  <a:pt x="384047" y="1524"/>
                </a:lnTo>
                <a:lnTo>
                  <a:pt x="356615" y="3048"/>
                </a:lnTo>
                <a:lnTo>
                  <a:pt x="329183" y="4572"/>
                </a:lnTo>
                <a:lnTo>
                  <a:pt x="301751" y="7620"/>
                </a:lnTo>
                <a:lnTo>
                  <a:pt x="275843" y="10667"/>
                </a:lnTo>
                <a:lnTo>
                  <a:pt x="249935" y="13715"/>
                </a:lnTo>
                <a:lnTo>
                  <a:pt x="224027" y="18287"/>
                </a:lnTo>
                <a:lnTo>
                  <a:pt x="199643" y="22860"/>
                </a:lnTo>
                <a:lnTo>
                  <a:pt x="173735" y="27431"/>
                </a:lnTo>
                <a:lnTo>
                  <a:pt x="150875" y="32003"/>
                </a:lnTo>
                <a:lnTo>
                  <a:pt x="126491" y="38100"/>
                </a:lnTo>
                <a:lnTo>
                  <a:pt x="103631" y="44196"/>
                </a:lnTo>
                <a:lnTo>
                  <a:pt x="82295" y="51815"/>
                </a:lnTo>
                <a:lnTo>
                  <a:pt x="59435" y="59436"/>
                </a:lnTo>
                <a:lnTo>
                  <a:pt x="22859" y="71627"/>
                </a:lnTo>
                <a:lnTo>
                  <a:pt x="10667" y="76200"/>
                </a:lnTo>
                <a:lnTo>
                  <a:pt x="0" y="807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1" name="Google Shape;1891;p55"/>
          <p:cNvSpPr/>
          <p:nvPr/>
        </p:nvSpPr>
        <p:spPr>
          <a:xfrm>
            <a:off x="7594091" y="3765803"/>
            <a:ext cx="64008" cy="24384"/>
          </a:xfrm>
          <a:custGeom>
            <a:rect b="b" l="l" r="r" t="t"/>
            <a:pathLst>
              <a:path extrusionOk="0" h="24384" w="64008">
                <a:moveTo>
                  <a:pt x="1524" y="0"/>
                </a:moveTo>
                <a:lnTo>
                  <a:pt x="0" y="1524"/>
                </a:lnTo>
                <a:lnTo>
                  <a:pt x="64008" y="24384"/>
                </a:lnTo>
                <a:lnTo>
                  <a:pt x="64008" y="22860"/>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2" name="Google Shape;1892;p55"/>
          <p:cNvSpPr/>
          <p:nvPr/>
        </p:nvSpPr>
        <p:spPr>
          <a:xfrm>
            <a:off x="7594091" y="3674363"/>
            <a:ext cx="534923" cy="92963"/>
          </a:xfrm>
          <a:custGeom>
            <a:rect b="b" l="l" r="r" t="t"/>
            <a:pathLst>
              <a:path extrusionOk="0" h="92963" w="534923">
                <a:moveTo>
                  <a:pt x="1524" y="92963"/>
                </a:moveTo>
                <a:lnTo>
                  <a:pt x="12192" y="88391"/>
                </a:lnTo>
                <a:lnTo>
                  <a:pt x="54864" y="71627"/>
                </a:lnTo>
                <a:lnTo>
                  <a:pt x="79247" y="62483"/>
                </a:lnTo>
                <a:lnTo>
                  <a:pt x="105155" y="54863"/>
                </a:lnTo>
                <a:lnTo>
                  <a:pt x="131063" y="47243"/>
                </a:lnTo>
                <a:lnTo>
                  <a:pt x="158495" y="41147"/>
                </a:lnTo>
                <a:lnTo>
                  <a:pt x="184403" y="35051"/>
                </a:lnTo>
                <a:lnTo>
                  <a:pt x="211835" y="28955"/>
                </a:lnTo>
                <a:lnTo>
                  <a:pt x="240791" y="24383"/>
                </a:lnTo>
                <a:lnTo>
                  <a:pt x="269747" y="19811"/>
                </a:lnTo>
                <a:lnTo>
                  <a:pt x="298703" y="15239"/>
                </a:lnTo>
                <a:lnTo>
                  <a:pt x="329183" y="12191"/>
                </a:lnTo>
                <a:lnTo>
                  <a:pt x="358139" y="9143"/>
                </a:lnTo>
                <a:lnTo>
                  <a:pt x="390143" y="6095"/>
                </a:lnTo>
                <a:lnTo>
                  <a:pt x="420623" y="4571"/>
                </a:lnTo>
                <a:lnTo>
                  <a:pt x="452627" y="3048"/>
                </a:lnTo>
                <a:lnTo>
                  <a:pt x="484631" y="1524"/>
                </a:lnTo>
                <a:lnTo>
                  <a:pt x="534923" y="1524"/>
                </a:lnTo>
                <a:lnTo>
                  <a:pt x="534923" y="0"/>
                </a:lnTo>
                <a:lnTo>
                  <a:pt x="484631" y="0"/>
                </a:lnTo>
                <a:lnTo>
                  <a:pt x="452627" y="1524"/>
                </a:lnTo>
                <a:lnTo>
                  <a:pt x="420623" y="3048"/>
                </a:lnTo>
                <a:lnTo>
                  <a:pt x="390143" y="4571"/>
                </a:lnTo>
                <a:lnTo>
                  <a:pt x="358139" y="7619"/>
                </a:lnTo>
                <a:lnTo>
                  <a:pt x="329183" y="10667"/>
                </a:lnTo>
                <a:lnTo>
                  <a:pt x="298703" y="13715"/>
                </a:lnTo>
                <a:lnTo>
                  <a:pt x="269747" y="18287"/>
                </a:lnTo>
                <a:lnTo>
                  <a:pt x="240791" y="22859"/>
                </a:lnTo>
                <a:lnTo>
                  <a:pt x="211835" y="27431"/>
                </a:lnTo>
                <a:lnTo>
                  <a:pt x="184403" y="33527"/>
                </a:lnTo>
                <a:lnTo>
                  <a:pt x="158495" y="39623"/>
                </a:lnTo>
                <a:lnTo>
                  <a:pt x="131063" y="45719"/>
                </a:lnTo>
                <a:lnTo>
                  <a:pt x="105155" y="53339"/>
                </a:lnTo>
                <a:lnTo>
                  <a:pt x="79247" y="60959"/>
                </a:lnTo>
                <a:lnTo>
                  <a:pt x="54864" y="70103"/>
                </a:lnTo>
                <a:lnTo>
                  <a:pt x="12192" y="86867"/>
                </a:lnTo>
                <a:lnTo>
                  <a:pt x="0" y="91439"/>
                </a:lnTo>
                <a:lnTo>
                  <a:pt x="1524" y="9296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3" name="Google Shape;1893;p55"/>
          <p:cNvSpPr/>
          <p:nvPr/>
        </p:nvSpPr>
        <p:spPr>
          <a:xfrm>
            <a:off x="7676387" y="3832859"/>
            <a:ext cx="108203" cy="123444"/>
          </a:xfrm>
          <a:custGeom>
            <a:rect b="b" l="l" r="r" t="t"/>
            <a:pathLst>
              <a:path extrusionOk="0" h="123444" w="108203">
                <a:moveTo>
                  <a:pt x="3048" y="123444"/>
                </a:moveTo>
                <a:lnTo>
                  <a:pt x="1524" y="115824"/>
                </a:lnTo>
                <a:lnTo>
                  <a:pt x="1524" y="108204"/>
                </a:lnTo>
                <a:lnTo>
                  <a:pt x="3048" y="99060"/>
                </a:lnTo>
                <a:lnTo>
                  <a:pt x="6096" y="89916"/>
                </a:lnTo>
                <a:lnTo>
                  <a:pt x="9144" y="77724"/>
                </a:lnTo>
                <a:lnTo>
                  <a:pt x="16764" y="65532"/>
                </a:lnTo>
                <a:lnTo>
                  <a:pt x="25908" y="53340"/>
                </a:lnTo>
                <a:lnTo>
                  <a:pt x="24384" y="53340"/>
                </a:lnTo>
                <a:lnTo>
                  <a:pt x="15240" y="65532"/>
                </a:lnTo>
                <a:lnTo>
                  <a:pt x="7620" y="77724"/>
                </a:lnTo>
                <a:lnTo>
                  <a:pt x="4572" y="89916"/>
                </a:lnTo>
                <a:lnTo>
                  <a:pt x="1524" y="99060"/>
                </a:lnTo>
                <a:lnTo>
                  <a:pt x="0" y="108204"/>
                </a:lnTo>
                <a:lnTo>
                  <a:pt x="0" y="115824"/>
                </a:lnTo>
                <a:lnTo>
                  <a:pt x="1524" y="123444"/>
                </a:lnTo>
                <a:lnTo>
                  <a:pt x="3048" y="123444"/>
                </a:lnTo>
                <a:close/>
              </a:path>
              <a:path extrusionOk="0" h="123444" w="108203">
                <a:moveTo>
                  <a:pt x="38100" y="42672"/>
                </a:moveTo>
                <a:lnTo>
                  <a:pt x="51816" y="32004"/>
                </a:lnTo>
                <a:lnTo>
                  <a:pt x="68579" y="21336"/>
                </a:lnTo>
                <a:lnTo>
                  <a:pt x="86868" y="10668"/>
                </a:lnTo>
                <a:lnTo>
                  <a:pt x="108203" y="1524"/>
                </a:lnTo>
                <a:lnTo>
                  <a:pt x="106679" y="0"/>
                </a:lnTo>
                <a:lnTo>
                  <a:pt x="85344" y="9144"/>
                </a:lnTo>
                <a:lnTo>
                  <a:pt x="67055" y="19812"/>
                </a:lnTo>
                <a:lnTo>
                  <a:pt x="51816" y="30480"/>
                </a:lnTo>
                <a:lnTo>
                  <a:pt x="36575" y="41148"/>
                </a:lnTo>
                <a:lnTo>
                  <a:pt x="25908" y="53340"/>
                </a:lnTo>
                <a:lnTo>
                  <a:pt x="38100" y="426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4" name="Google Shape;1894;p55"/>
          <p:cNvSpPr/>
          <p:nvPr/>
        </p:nvSpPr>
        <p:spPr>
          <a:xfrm>
            <a:off x="7584947" y="3811523"/>
            <a:ext cx="135635" cy="144780"/>
          </a:xfrm>
          <a:custGeom>
            <a:rect b="b" l="l" r="r" t="t"/>
            <a:pathLst>
              <a:path extrusionOk="0" h="144780" w="135635">
                <a:moveTo>
                  <a:pt x="1524" y="137160"/>
                </a:moveTo>
                <a:lnTo>
                  <a:pt x="1524" y="131064"/>
                </a:lnTo>
                <a:lnTo>
                  <a:pt x="3048" y="120396"/>
                </a:lnTo>
                <a:lnTo>
                  <a:pt x="6095" y="111252"/>
                </a:lnTo>
                <a:lnTo>
                  <a:pt x="7619" y="103632"/>
                </a:lnTo>
                <a:lnTo>
                  <a:pt x="10667" y="96012"/>
                </a:lnTo>
                <a:lnTo>
                  <a:pt x="19811" y="80772"/>
                </a:lnTo>
                <a:lnTo>
                  <a:pt x="32003" y="65532"/>
                </a:lnTo>
                <a:lnTo>
                  <a:pt x="38100" y="59436"/>
                </a:lnTo>
                <a:lnTo>
                  <a:pt x="47243" y="51816"/>
                </a:lnTo>
                <a:lnTo>
                  <a:pt x="54863" y="45720"/>
                </a:lnTo>
                <a:lnTo>
                  <a:pt x="64007" y="38100"/>
                </a:lnTo>
                <a:lnTo>
                  <a:pt x="74675" y="32004"/>
                </a:lnTo>
                <a:lnTo>
                  <a:pt x="85343" y="25908"/>
                </a:lnTo>
                <a:lnTo>
                  <a:pt x="108203" y="12192"/>
                </a:lnTo>
                <a:lnTo>
                  <a:pt x="121919" y="6096"/>
                </a:lnTo>
                <a:lnTo>
                  <a:pt x="135635" y="0"/>
                </a:lnTo>
                <a:lnTo>
                  <a:pt x="120395" y="4572"/>
                </a:lnTo>
                <a:lnTo>
                  <a:pt x="108203" y="10668"/>
                </a:lnTo>
                <a:lnTo>
                  <a:pt x="83819" y="24384"/>
                </a:lnTo>
                <a:lnTo>
                  <a:pt x="73151" y="30480"/>
                </a:lnTo>
                <a:lnTo>
                  <a:pt x="64007" y="36576"/>
                </a:lnTo>
                <a:lnTo>
                  <a:pt x="54863" y="44196"/>
                </a:lnTo>
                <a:lnTo>
                  <a:pt x="45719" y="50292"/>
                </a:lnTo>
                <a:lnTo>
                  <a:pt x="38100" y="57912"/>
                </a:lnTo>
                <a:lnTo>
                  <a:pt x="30479" y="65532"/>
                </a:lnTo>
                <a:lnTo>
                  <a:pt x="18287" y="79248"/>
                </a:lnTo>
                <a:lnTo>
                  <a:pt x="9143" y="94488"/>
                </a:lnTo>
                <a:lnTo>
                  <a:pt x="6095" y="103632"/>
                </a:lnTo>
                <a:lnTo>
                  <a:pt x="4572" y="111252"/>
                </a:lnTo>
                <a:lnTo>
                  <a:pt x="1524" y="120396"/>
                </a:lnTo>
                <a:lnTo>
                  <a:pt x="0" y="131064"/>
                </a:lnTo>
                <a:lnTo>
                  <a:pt x="0" y="144780"/>
                </a:lnTo>
                <a:lnTo>
                  <a:pt x="1524" y="144780"/>
                </a:lnTo>
                <a:lnTo>
                  <a:pt x="1524" y="1371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5" name="Google Shape;1895;p55"/>
          <p:cNvSpPr/>
          <p:nvPr/>
        </p:nvSpPr>
        <p:spPr>
          <a:xfrm>
            <a:off x="7783067" y="3832859"/>
            <a:ext cx="65532" cy="25908"/>
          </a:xfrm>
          <a:custGeom>
            <a:rect b="b" l="l" r="r" t="t"/>
            <a:pathLst>
              <a:path extrusionOk="0" h="25908" w="65532">
                <a:moveTo>
                  <a:pt x="1524" y="0"/>
                </a:moveTo>
                <a:lnTo>
                  <a:pt x="0" y="1524"/>
                </a:lnTo>
                <a:lnTo>
                  <a:pt x="65532" y="25908"/>
                </a:lnTo>
                <a:lnTo>
                  <a:pt x="65532" y="24384"/>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6" name="Google Shape;1896;p55"/>
          <p:cNvSpPr/>
          <p:nvPr/>
        </p:nvSpPr>
        <p:spPr>
          <a:xfrm>
            <a:off x="7783067" y="3770375"/>
            <a:ext cx="345948" cy="64007"/>
          </a:xfrm>
          <a:custGeom>
            <a:rect b="b" l="l" r="r" t="t"/>
            <a:pathLst>
              <a:path extrusionOk="0" h="64007" w="345948">
                <a:moveTo>
                  <a:pt x="1524" y="64007"/>
                </a:moveTo>
                <a:lnTo>
                  <a:pt x="12192" y="57912"/>
                </a:lnTo>
                <a:lnTo>
                  <a:pt x="24384" y="53339"/>
                </a:lnTo>
                <a:lnTo>
                  <a:pt x="36575" y="50291"/>
                </a:lnTo>
                <a:lnTo>
                  <a:pt x="53340" y="44195"/>
                </a:lnTo>
                <a:lnTo>
                  <a:pt x="68580" y="38100"/>
                </a:lnTo>
                <a:lnTo>
                  <a:pt x="85344" y="33527"/>
                </a:lnTo>
                <a:lnTo>
                  <a:pt x="103632" y="28955"/>
                </a:lnTo>
                <a:lnTo>
                  <a:pt x="121920" y="24383"/>
                </a:lnTo>
                <a:lnTo>
                  <a:pt x="140208" y="19812"/>
                </a:lnTo>
                <a:lnTo>
                  <a:pt x="158496" y="16763"/>
                </a:lnTo>
                <a:lnTo>
                  <a:pt x="178308" y="13715"/>
                </a:lnTo>
                <a:lnTo>
                  <a:pt x="196596" y="10667"/>
                </a:lnTo>
                <a:lnTo>
                  <a:pt x="216408" y="7619"/>
                </a:lnTo>
                <a:lnTo>
                  <a:pt x="237744" y="6095"/>
                </a:lnTo>
                <a:lnTo>
                  <a:pt x="257556" y="4571"/>
                </a:lnTo>
                <a:lnTo>
                  <a:pt x="278892" y="3047"/>
                </a:lnTo>
                <a:lnTo>
                  <a:pt x="300228" y="1524"/>
                </a:lnTo>
                <a:lnTo>
                  <a:pt x="345948" y="1524"/>
                </a:lnTo>
                <a:lnTo>
                  <a:pt x="345948" y="0"/>
                </a:lnTo>
                <a:lnTo>
                  <a:pt x="300228" y="0"/>
                </a:lnTo>
                <a:lnTo>
                  <a:pt x="278892" y="1524"/>
                </a:lnTo>
                <a:lnTo>
                  <a:pt x="257556" y="3047"/>
                </a:lnTo>
                <a:lnTo>
                  <a:pt x="237744" y="4571"/>
                </a:lnTo>
                <a:lnTo>
                  <a:pt x="216408" y="6095"/>
                </a:lnTo>
                <a:lnTo>
                  <a:pt x="196596" y="9143"/>
                </a:lnTo>
                <a:lnTo>
                  <a:pt x="178308" y="12191"/>
                </a:lnTo>
                <a:lnTo>
                  <a:pt x="158496" y="15239"/>
                </a:lnTo>
                <a:lnTo>
                  <a:pt x="140208" y="18287"/>
                </a:lnTo>
                <a:lnTo>
                  <a:pt x="121920" y="22859"/>
                </a:lnTo>
                <a:lnTo>
                  <a:pt x="103632" y="27431"/>
                </a:lnTo>
                <a:lnTo>
                  <a:pt x="85344" y="32003"/>
                </a:lnTo>
                <a:lnTo>
                  <a:pt x="68580" y="36575"/>
                </a:lnTo>
                <a:lnTo>
                  <a:pt x="51816" y="42671"/>
                </a:lnTo>
                <a:lnTo>
                  <a:pt x="36575" y="48767"/>
                </a:lnTo>
                <a:lnTo>
                  <a:pt x="24384" y="51815"/>
                </a:lnTo>
                <a:lnTo>
                  <a:pt x="12192" y="56387"/>
                </a:lnTo>
                <a:lnTo>
                  <a:pt x="0" y="62483"/>
                </a:lnTo>
                <a:lnTo>
                  <a:pt x="1524" y="6400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7" name="Google Shape;1897;p55"/>
          <p:cNvSpPr/>
          <p:nvPr/>
        </p:nvSpPr>
        <p:spPr>
          <a:xfrm>
            <a:off x="7719059" y="3738371"/>
            <a:ext cx="409955" cy="73151"/>
          </a:xfrm>
          <a:custGeom>
            <a:rect b="b" l="l" r="r" t="t"/>
            <a:pathLst>
              <a:path extrusionOk="0" h="73151" w="409955">
                <a:moveTo>
                  <a:pt x="7620" y="68580"/>
                </a:moveTo>
                <a:lnTo>
                  <a:pt x="3048" y="70104"/>
                </a:lnTo>
                <a:lnTo>
                  <a:pt x="0" y="73151"/>
                </a:lnTo>
                <a:lnTo>
                  <a:pt x="1524" y="73151"/>
                </a:lnTo>
                <a:lnTo>
                  <a:pt x="4572" y="71628"/>
                </a:lnTo>
                <a:lnTo>
                  <a:pt x="7620" y="70104"/>
                </a:lnTo>
                <a:lnTo>
                  <a:pt x="53340" y="53340"/>
                </a:lnTo>
                <a:lnTo>
                  <a:pt x="71627" y="47244"/>
                </a:lnTo>
                <a:lnTo>
                  <a:pt x="89916" y="41148"/>
                </a:lnTo>
                <a:lnTo>
                  <a:pt x="109727" y="35051"/>
                </a:lnTo>
                <a:lnTo>
                  <a:pt x="131064" y="30480"/>
                </a:lnTo>
                <a:lnTo>
                  <a:pt x="152400" y="25908"/>
                </a:lnTo>
                <a:lnTo>
                  <a:pt x="173736" y="21336"/>
                </a:lnTo>
                <a:lnTo>
                  <a:pt x="195072" y="18287"/>
                </a:lnTo>
                <a:lnTo>
                  <a:pt x="217931" y="13716"/>
                </a:lnTo>
                <a:lnTo>
                  <a:pt x="239268" y="10668"/>
                </a:lnTo>
                <a:lnTo>
                  <a:pt x="262127" y="9144"/>
                </a:lnTo>
                <a:lnTo>
                  <a:pt x="284988" y="6096"/>
                </a:lnTo>
                <a:lnTo>
                  <a:pt x="309372" y="4572"/>
                </a:lnTo>
                <a:lnTo>
                  <a:pt x="333755" y="3048"/>
                </a:lnTo>
                <a:lnTo>
                  <a:pt x="358140" y="1524"/>
                </a:lnTo>
                <a:lnTo>
                  <a:pt x="409955" y="1524"/>
                </a:lnTo>
                <a:lnTo>
                  <a:pt x="409955" y="0"/>
                </a:lnTo>
                <a:lnTo>
                  <a:pt x="358140" y="0"/>
                </a:lnTo>
                <a:lnTo>
                  <a:pt x="333755" y="1524"/>
                </a:lnTo>
                <a:lnTo>
                  <a:pt x="309372" y="3048"/>
                </a:lnTo>
                <a:lnTo>
                  <a:pt x="284988" y="4572"/>
                </a:lnTo>
                <a:lnTo>
                  <a:pt x="262127" y="7620"/>
                </a:lnTo>
                <a:lnTo>
                  <a:pt x="239268" y="9144"/>
                </a:lnTo>
                <a:lnTo>
                  <a:pt x="217931" y="12192"/>
                </a:lnTo>
                <a:lnTo>
                  <a:pt x="195072" y="15240"/>
                </a:lnTo>
                <a:lnTo>
                  <a:pt x="172212" y="19812"/>
                </a:lnTo>
                <a:lnTo>
                  <a:pt x="150875" y="24384"/>
                </a:lnTo>
                <a:lnTo>
                  <a:pt x="131064" y="28956"/>
                </a:lnTo>
                <a:lnTo>
                  <a:pt x="109727" y="33528"/>
                </a:lnTo>
                <a:lnTo>
                  <a:pt x="89916" y="39624"/>
                </a:lnTo>
                <a:lnTo>
                  <a:pt x="70103" y="45720"/>
                </a:lnTo>
                <a:lnTo>
                  <a:pt x="51816" y="51816"/>
                </a:lnTo>
                <a:lnTo>
                  <a:pt x="7620" y="6858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8" name="Google Shape;1898;p55"/>
          <p:cNvSpPr/>
          <p:nvPr/>
        </p:nvSpPr>
        <p:spPr>
          <a:xfrm>
            <a:off x="7719059" y="3810761"/>
            <a:ext cx="1524" cy="0"/>
          </a:xfrm>
          <a:custGeom>
            <a:rect b="b" l="l" r="r" t="t"/>
            <a:pathLst>
              <a:path extrusionOk="0" h="120000" w="1524">
                <a:moveTo>
                  <a:pt x="0" y="0"/>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9" name="Google Shape;1899;p55"/>
          <p:cNvSpPr/>
          <p:nvPr/>
        </p:nvSpPr>
        <p:spPr>
          <a:xfrm>
            <a:off x="7770875" y="3857243"/>
            <a:ext cx="77724" cy="99060"/>
          </a:xfrm>
          <a:custGeom>
            <a:rect b="b" l="l" r="r" t="t"/>
            <a:pathLst>
              <a:path extrusionOk="0" h="99060" w="77724">
                <a:moveTo>
                  <a:pt x="1524" y="70103"/>
                </a:moveTo>
                <a:lnTo>
                  <a:pt x="0" y="74675"/>
                </a:lnTo>
                <a:lnTo>
                  <a:pt x="0" y="99060"/>
                </a:lnTo>
                <a:lnTo>
                  <a:pt x="1524" y="99060"/>
                </a:lnTo>
                <a:lnTo>
                  <a:pt x="1524" y="74675"/>
                </a:lnTo>
                <a:lnTo>
                  <a:pt x="3048" y="70103"/>
                </a:lnTo>
                <a:lnTo>
                  <a:pt x="4572" y="67056"/>
                </a:lnTo>
                <a:lnTo>
                  <a:pt x="7620" y="56387"/>
                </a:lnTo>
                <a:lnTo>
                  <a:pt x="13715" y="48768"/>
                </a:lnTo>
                <a:lnTo>
                  <a:pt x="19811" y="39624"/>
                </a:lnTo>
                <a:lnTo>
                  <a:pt x="28955" y="32003"/>
                </a:lnTo>
                <a:lnTo>
                  <a:pt x="38100" y="22860"/>
                </a:lnTo>
                <a:lnTo>
                  <a:pt x="50291" y="15239"/>
                </a:lnTo>
                <a:lnTo>
                  <a:pt x="64007" y="7620"/>
                </a:lnTo>
                <a:lnTo>
                  <a:pt x="77724" y="0"/>
                </a:lnTo>
                <a:lnTo>
                  <a:pt x="62483" y="6096"/>
                </a:lnTo>
                <a:lnTo>
                  <a:pt x="48767" y="13715"/>
                </a:lnTo>
                <a:lnTo>
                  <a:pt x="38100" y="21336"/>
                </a:lnTo>
                <a:lnTo>
                  <a:pt x="27431" y="30479"/>
                </a:lnTo>
                <a:lnTo>
                  <a:pt x="19811" y="38100"/>
                </a:lnTo>
                <a:lnTo>
                  <a:pt x="12191" y="47244"/>
                </a:lnTo>
                <a:lnTo>
                  <a:pt x="6096" y="56387"/>
                </a:lnTo>
                <a:lnTo>
                  <a:pt x="3048" y="65532"/>
                </a:lnTo>
                <a:lnTo>
                  <a:pt x="1524" y="7010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0" name="Google Shape;1900;p55"/>
          <p:cNvSpPr/>
          <p:nvPr/>
        </p:nvSpPr>
        <p:spPr>
          <a:xfrm>
            <a:off x="7720583" y="3809999"/>
            <a:ext cx="64007" cy="24383"/>
          </a:xfrm>
          <a:custGeom>
            <a:rect b="b" l="l" r="r" t="t"/>
            <a:pathLst>
              <a:path extrusionOk="0" h="24383" w="64007">
                <a:moveTo>
                  <a:pt x="62483" y="24383"/>
                </a:moveTo>
                <a:lnTo>
                  <a:pt x="64007" y="22859"/>
                </a:lnTo>
                <a:lnTo>
                  <a:pt x="0" y="0"/>
                </a:lnTo>
                <a:lnTo>
                  <a:pt x="0" y="1523"/>
                </a:lnTo>
                <a:lnTo>
                  <a:pt x="62483" y="2438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1" name="Google Shape;1901;p55"/>
          <p:cNvSpPr/>
          <p:nvPr/>
        </p:nvSpPr>
        <p:spPr>
          <a:xfrm>
            <a:off x="7658099" y="3788663"/>
            <a:ext cx="62483" cy="22859"/>
          </a:xfrm>
          <a:custGeom>
            <a:rect b="b" l="l" r="r" t="t"/>
            <a:pathLst>
              <a:path extrusionOk="0" h="22859" w="62483">
                <a:moveTo>
                  <a:pt x="0" y="0"/>
                </a:moveTo>
                <a:lnTo>
                  <a:pt x="0" y="1524"/>
                </a:lnTo>
                <a:lnTo>
                  <a:pt x="62483" y="22859"/>
                </a:lnTo>
                <a:lnTo>
                  <a:pt x="62483" y="21336"/>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2" name="Google Shape;1902;p55"/>
          <p:cNvSpPr/>
          <p:nvPr/>
        </p:nvSpPr>
        <p:spPr>
          <a:xfrm>
            <a:off x="7848599" y="3805427"/>
            <a:ext cx="280415" cy="53339"/>
          </a:xfrm>
          <a:custGeom>
            <a:rect b="b" l="l" r="r" t="t"/>
            <a:pathLst>
              <a:path extrusionOk="0" h="53339" w="280415">
                <a:moveTo>
                  <a:pt x="18287" y="45719"/>
                </a:moveTo>
                <a:lnTo>
                  <a:pt x="35051" y="38100"/>
                </a:lnTo>
                <a:lnTo>
                  <a:pt x="47243" y="33527"/>
                </a:lnTo>
                <a:lnTo>
                  <a:pt x="60959" y="28955"/>
                </a:lnTo>
                <a:lnTo>
                  <a:pt x="88391" y="21336"/>
                </a:lnTo>
                <a:lnTo>
                  <a:pt x="117348" y="15239"/>
                </a:lnTo>
                <a:lnTo>
                  <a:pt x="131063" y="12191"/>
                </a:lnTo>
                <a:lnTo>
                  <a:pt x="146303" y="9143"/>
                </a:lnTo>
                <a:lnTo>
                  <a:pt x="161543" y="7619"/>
                </a:lnTo>
                <a:lnTo>
                  <a:pt x="178307" y="6095"/>
                </a:lnTo>
                <a:lnTo>
                  <a:pt x="193548" y="4572"/>
                </a:lnTo>
                <a:lnTo>
                  <a:pt x="210311" y="3048"/>
                </a:lnTo>
                <a:lnTo>
                  <a:pt x="243839" y="1524"/>
                </a:lnTo>
                <a:lnTo>
                  <a:pt x="280415" y="1524"/>
                </a:lnTo>
                <a:lnTo>
                  <a:pt x="280415" y="0"/>
                </a:lnTo>
                <a:lnTo>
                  <a:pt x="243839" y="0"/>
                </a:lnTo>
                <a:lnTo>
                  <a:pt x="210311" y="1524"/>
                </a:lnTo>
                <a:lnTo>
                  <a:pt x="193548" y="3048"/>
                </a:lnTo>
                <a:lnTo>
                  <a:pt x="178307" y="4572"/>
                </a:lnTo>
                <a:lnTo>
                  <a:pt x="161543" y="6095"/>
                </a:lnTo>
                <a:lnTo>
                  <a:pt x="146303" y="7619"/>
                </a:lnTo>
                <a:lnTo>
                  <a:pt x="131063" y="10667"/>
                </a:lnTo>
                <a:lnTo>
                  <a:pt x="115824" y="13715"/>
                </a:lnTo>
                <a:lnTo>
                  <a:pt x="88391" y="19812"/>
                </a:lnTo>
                <a:lnTo>
                  <a:pt x="60959" y="27431"/>
                </a:lnTo>
                <a:lnTo>
                  <a:pt x="47243" y="32003"/>
                </a:lnTo>
                <a:lnTo>
                  <a:pt x="35051" y="36575"/>
                </a:lnTo>
                <a:lnTo>
                  <a:pt x="16763" y="44195"/>
                </a:lnTo>
                <a:lnTo>
                  <a:pt x="0" y="51815"/>
                </a:lnTo>
                <a:lnTo>
                  <a:pt x="0" y="53339"/>
                </a:lnTo>
                <a:lnTo>
                  <a:pt x="18287" y="457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3" name="Google Shape;1903;p55"/>
          <p:cNvSpPr/>
          <p:nvPr/>
        </p:nvSpPr>
        <p:spPr>
          <a:xfrm>
            <a:off x="7821167" y="4047743"/>
            <a:ext cx="67056" cy="27432"/>
          </a:xfrm>
          <a:custGeom>
            <a:rect b="b" l="l" r="r" t="t"/>
            <a:pathLst>
              <a:path extrusionOk="0" h="27432" w="67056">
                <a:moveTo>
                  <a:pt x="65532" y="0"/>
                </a:moveTo>
                <a:lnTo>
                  <a:pt x="0" y="25908"/>
                </a:lnTo>
                <a:lnTo>
                  <a:pt x="1524" y="27432"/>
                </a:lnTo>
                <a:lnTo>
                  <a:pt x="65532" y="1524"/>
                </a:lnTo>
                <a:lnTo>
                  <a:pt x="67056" y="1524"/>
                </a:lnTo>
                <a:lnTo>
                  <a:pt x="6553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4" name="Google Shape;1904;p55"/>
          <p:cNvSpPr/>
          <p:nvPr/>
        </p:nvSpPr>
        <p:spPr>
          <a:xfrm>
            <a:off x="7821167" y="4073651"/>
            <a:ext cx="307848" cy="47243"/>
          </a:xfrm>
          <a:custGeom>
            <a:rect b="b" l="l" r="r" t="t"/>
            <a:pathLst>
              <a:path extrusionOk="0" h="47243" w="307848">
                <a:moveTo>
                  <a:pt x="1524" y="0"/>
                </a:moveTo>
                <a:lnTo>
                  <a:pt x="0" y="1524"/>
                </a:lnTo>
                <a:lnTo>
                  <a:pt x="15240" y="6095"/>
                </a:lnTo>
                <a:lnTo>
                  <a:pt x="32004" y="12191"/>
                </a:lnTo>
                <a:lnTo>
                  <a:pt x="48768" y="16763"/>
                </a:lnTo>
                <a:lnTo>
                  <a:pt x="67056" y="21336"/>
                </a:lnTo>
                <a:lnTo>
                  <a:pt x="83820" y="24383"/>
                </a:lnTo>
                <a:lnTo>
                  <a:pt x="102108" y="28955"/>
                </a:lnTo>
                <a:lnTo>
                  <a:pt x="120396" y="32003"/>
                </a:lnTo>
                <a:lnTo>
                  <a:pt x="138684" y="35051"/>
                </a:lnTo>
                <a:lnTo>
                  <a:pt x="156972" y="38100"/>
                </a:lnTo>
                <a:lnTo>
                  <a:pt x="176784" y="41148"/>
                </a:lnTo>
                <a:lnTo>
                  <a:pt x="196596" y="42671"/>
                </a:lnTo>
                <a:lnTo>
                  <a:pt x="217932" y="44195"/>
                </a:lnTo>
                <a:lnTo>
                  <a:pt x="237744" y="45719"/>
                </a:lnTo>
                <a:lnTo>
                  <a:pt x="260604" y="45719"/>
                </a:lnTo>
                <a:lnTo>
                  <a:pt x="281940" y="47243"/>
                </a:lnTo>
                <a:lnTo>
                  <a:pt x="307848" y="47243"/>
                </a:lnTo>
                <a:lnTo>
                  <a:pt x="307848" y="45719"/>
                </a:lnTo>
                <a:lnTo>
                  <a:pt x="281940" y="45719"/>
                </a:lnTo>
                <a:lnTo>
                  <a:pt x="260604" y="44195"/>
                </a:lnTo>
                <a:lnTo>
                  <a:pt x="239268" y="44195"/>
                </a:lnTo>
                <a:lnTo>
                  <a:pt x="217932" y="42671"/>
                </a:lnTo>
                <a:lnTo>
                  <a:pt x="198120" y="41148"/>
                </a:lnTo>
                <a:lnTo>
                  <a:pt x="178308" y="39624"/>
                </a:lnTo>
                <a:lnTo>
                  <a:pt x="158496" y="36575"/>
                </a:lnTo>
                <a:lnTo>
                  <a:pt x="138684" y="33527"/>
                </a:lnTo>
                <a:lnTo>
                  <a:pt x="120396" y="30479"/>
                </a:lnTo>
                <a:lnTo>
                  <a:pt x="102108" y="27431"/>
                </a:lnTo>
                <a:lnTo>
                  <a:pt x="83820" y="22860"/>
                </a:lnTo>
                <a:lnTo>
                  <a:pt x="67056" y="19812"/>
                </a:lnTo>
                <a:lnTo>
                  <a:pt x="48768" y="15239"/>
                </a:lnTo>
                <a:lnTo>
                  <a:pt x="32004" y="10667"/>
                </a:lnTo>
                <a:lnTo>
                  <a:pt x="16764" y="4571"/>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5" name="Google Shape;1905;p55"/>
          <p:cNvSpPr/>
          <p:nvPr/>
        </p:nvSpPr>
        <p:spPr>
          <a:xfrm>
            <a:off x="7888223" y="4047743"/>
            <a:ext cx="240791" cy="36575"/>
          </a:xfrm>
          <a:custGeom>
            <a:rect b="b" l="l" r="r" t="t"/>
            <a:pathLst>
              <a:path extrusionOk="0" h="36575" w="240791">
                <a:moveTo>
                  <a:pt x="0" y="0"/>
                </a:moveTo>
                <a:lnTo>
                  <a:pt x="0" y="1524"/>
                </a:lnTo>
                <a:lnTo>
                  <a:pt x="25907" y="9144"/>
                </a:lnTo>
                <a:lnTo>
                  <a:pt x="51815" y="16763"/>
                </a:lnTo>
                <a:lnTo>
                  <a:pt x="65531" y="19812"/>
                </a:lnTo>
                <a:lnTo>
                  <a:pt x="79248" y="21336"/>
                </a:lnTo>
                <a:lnTo>
                  <a:pt x="94487" y="24384"/>
                </a:lnTo>
                <a:lnTo>
                  <a:pt x="109727" y="27432"/>
                </a:lnTo>
                <a:lnTo>
                  <a:pt x="138683" y="30479"/>
                </a:lnTo>
                <a:lnTo>
                  <a:pt x="170687" y="33527"/>
                </a:lnTo>
                <a:lnTo>
                  <a:pt x="185927" y="35051"/>
                </a:lnTo>
                <a:lnTo>
                  <a:pt x="219455" y="35051"/>
                </a:lnTo>
                <a:lnTo>
                  <a:pt x="237743" y="36575"/>
                </a:lnTo>
                <a:lnTo>
                  <a:pt x="240791" y="36575"/>
                </a:lnTo>
                <a:lnTo>
                  <a:pt x="240791" y="35051"/>
                </a:lnTo>
                <a:lnTo>
                  <a:pt x="237743" y="35051"/>
                </a:lnTo>
                <a:lnTo>
                  <a:pt x="219455" y="33527"/>
                </a:lnTo>
                <a:lnTo>
                  <a:pt x="185927" y="33527"/>
                </a:lnTo>
                <a:lnTo>
                  <a:pt x="170687" y="32003"/>
                </a:lnTo>
                <a:lnTo>
                  <a:pt x="138683" y="28956"/>
                </a:lnTo>
                <a:lnTo>
                  <a:pt x="109727" y="25908"/>
                </a:lnTo>
                <a:lnTo>
                  <a:pt x="94487" y="22860"/>
                </a:lnTo>
                <a:lnTo>
                  <a:pt x="79248" y="19812"/>
                </a:lnTo>
                <a:lnTo>
                  <a:pt x="65531" y="16763"/>
                </a:lnTo>
                <a:lnTo>
                  <a:pt x="53339" y="13715"/>
                </a:lnTo>
                <a:lnTo>
                  <a:pt x="25907" y="762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6" name="Google Shape;1906;p55"/>
          <p:cNvSpPr/>
          <p:nvPr/>
        </p:nvSpPr>
        <p:spPr>
          <a:xfrm>
            <a:off x="7770875" y="3956303"/>
            <a:ext cx="117348" cy="92963"/>
          </a:xfrm>
          <a:custGeom>
            <a:rect b="b" l="l" r="r" t="t"/>
            <a:pathLst>
              <a:path extrusionOk="0" h="92963" w="117348">
                <a:moveTo>
                  <a:pt x="1524" y="4572"/>
                </a:moveTo>
                <a:lnTo>
                  <a:pt x="1524" y="0"/>
                </a:lnTo>
                <a:lnTo>
                  <a:pt x="0" y="0"/>
                </a:lnTo>
                <a:lnTo>
                  <a:pt x="0" y="4572"/>
                </a:lnTo>
                <a:lnTo>
                  <a:pt x="1524" y="9143"/>
                </a:lnTo>
                <a:lnTo>
                  <a:pt x="6096" y="18287"/>
                </a:lnTo>
                <a:lnTo>
                  <a:pt x="10667" y="25908"/>
                </a:lnTo>
                <a:lnTo>
                  <a:pt x="16763" y="33527"/>
                </a:lnTo>
                <a:lnTo>
                  <a:pt x="24383" y="42672"/>
                </a:lnTo>
                <a:lnTo>
                  <a:pt x="33527" y="50291"/>
                </a:lnTo>
                <a:lnTo>
                  <a:pt x="44196" y="56387"/>
                </a:lnTo>
                <a:lnTo>
                  <a:pt x="54863" y="64008"/>
                </a:lnTo>
                <a:lnTo>
                  <a:pt x="60959" y="67055"/>
                </a:lnTo>
                <a:lnTo>
                  <a:pt x="68579" y="70103"/>
                </a:lnTo>
                <a:lnTo>
                  <a:pt x="74675" y="73151"/>
                </a:lnTo>
                <a:lnTo>
                  <a:pt x="82296" y="77724"/>
                </a:lnTo>
                <a:lnTo>
                  <a:pt x="115824" y="91439"/>
                </a:lnTo>
                <a:lnTo>
                  <a:pt x="117348" y="92963"/>
                </a:lnTo>
                <a:lnTo>
                  <a:pt x="115824" y="89915"/>
                </a:lnTo>
                <a:lnTo>
                  <a:pt x="82296" y="76200"/>
                </a:lnTo>
                <a:lnTo>
                  <a:pt x="74675" y="71627"/>
                </a:lnTo>
                <a:lnTo>
                  <a:pt x="68579" y="68579"/>
                </a:lnTo>
                <a:lnTo>
                  <a:pt x="62483" y="65531"/>
                </a:lnTo>
                <a:lnTo>
                  <a:pt x="56387" y="62484"/>
                </a:lnTo>
                <a:lnTo>
                  <a:pt x="44196" y="54863"/>
                </a:lnTo>
                <a:lnTo>
                  <a:pt x="35051" y="48767"/>
                </a:lnTo>
                <a:lnTo>
                  <a:pt x="25907" y="41148"/>
                </a:lnTo>
                <a:lnTo>
                  <a:pt x="18287" y="33527"/>
                </a:lnTo>
                <a:lnTo>
                  <a:pt x="12191" y="25908"/>
                </a:lnTo>
                <a:lnTo>
                  <a:pt x="7620" y="18287"/>
                </a:lnTo>
                <a:lnTo>
                  <a:pt x="3048" y="7619"/>
                </a:lnTo>
                <a:lnTo>
                  <a:pt x="3048" y="9143"/>
                </a:lnTo>
                <a:lnTo>
                  <a:pt x="1524" y="3048"/>
                </a:lnTo>
                <a:lnTo>
                  <a:pt x="1524" y="45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7" name="Google Shape;1907;p55"/>
          <p:cNvSpPr/>
          <p:nvPr/>
        </p:nvSpPr>
        <p:spPr>
          <a:xfrm>
            <a:off x="7584947" y="3956303"/>
            <a:ext cx="166115" cy="144779"/>
          </a:xfrm>
          <a:custGeom>
            <a:rect b="b" l="l" r="r" t="t"/>
            <a:pathLst>
              <a:path extrusionOk="0" h="144779" w="166115">
                <a:moveTo>
                  <a:pt x="138683" y="134112"/>
                </a:moveTo>
                <a:lnTo>
                  <a:pt x="150875" y="140208"/>
                </a:lnTo>
                <a:lnTo>
                  <a:pt x="158495" y="143255"/>
                </a:lnTo>
                <a:lnTo>
                  <a:pt x="164591" y="144779"/>
                </a:lnTo>
                <a:lnTo>
                  <a:pt x="166115" y="144779"/>
                </a:lnTo>
                <a:lnTo>
                  <a:pt x="158495" y="141731"/>
                </a:lnTo>
                <a:lnTo>
                  <a:pt x="150875" y="138684"/>
                </a:lnTo>
                <a:lnTo>
                  <a:pt x="138683" y="134112"/>
                </a:lnTo>
                <a:close/>
              </a:path>
              <a:path extrusionOk="0" h="144779" w="166115">
                <a:moveTo>
                  <a:pt x="138683" y="134112"/>
                </a:moveTo>
                <a:lnTo>
                  <a:pt x="124967" y="126491"/>
                </a:lnTo>
                <a:lnTo>
                  <a:pt x="111251" y="120396"/>
                </a:lnTo>
                <a:lnTo>
                  <a:pt x="97535" y="112775"/>
                </a:lnTo>
                <a:lnTo>
                  <a:pt x="85343" y="106679"/>
                </a:lnTo>
                <a:lnTo>
                  <a:pt x="74675" y="100584"/>
                </a:lnTo>
                <a:lnTo>
                  <a:pt x="64007" y="92963"/>
                </a:lnTo>
                <a:lnTo>
                  <a:pt x="54863" y="85343"/>
                </a:lnTo>
                <a:lnTo>
                  <a:pt x="45719" y="79248"/>
                </a:lnTo>
                <a:lnTo>
                  <a:pt x="38100" y="71627"/>
                </a:lnTo>
                <a:lnTo>
                  <a:pt x="30479" y="64008"/>
                </a:lnTo>
                <a:lnTo>
                  <a:pt x="22859" y="56387"/>
                </a:lnTo>
                <a:lnTo>
                  <a:pt x="18287" y="48767"/>
                </a:lnTo>
                <a:lnTo>
                  <a:pt x="13715" y="41148"/>
                </a:lnTo>
                <a:lnTo>
                  <a:pt x="9143" y="33527"/>
                </a:lnTo>
                <a:lnTo>
                  <a:pt x="6095" y="25908"/>
                </a:lnTo>
                <a:lnTo>
                  <a:pt x="4572" y="18287"/>
                </a:lnTo>
                <a:lnTo>
                  <a:pt x="1524" y="9143"/>
                </a:lnTo>
                <a:lnTo>
                  <a:pt x="1524" y="0"/>
                </a:lnTo>
                <a:lnTo>
                  <a:pt x="0" y="0"/>
                </a:lnTo>
                <a:lnTo>
                  <a:pt x="0" y="9143"/>
                </a:lnTo>
                <a:lnTo>
                  <a:pt x="3048" y="18287"/>
                </a:lnTo>
                <a:lnTo>
                  <a:pt x="4572" y="25908"/>
                </a:lnTo>
                <a:lnTo>
                  <a:pt x="7619" y="33527"/>
                </a:lnTo>
                <a:lnTo>
                  <a:pt x="12191" y="42672"/>
                </a:lnTo>
                <a:lnTo>
                  <a:pt x="16763" y="50291"/>
                </a:lnTo>
                <a:lnTo>
                  <a:pt x="22859" y="57912"/>
                </a:lnTo>
                <a:lnTo>
                  <a:pt x="28955" y="65531"/>
                </a:lnTo>
                <a:lnTo>
                  <a:pt x="36575" y="73151"/>
                </a:lnTo>
                <a:lnTo>
                  <a:pt x="45719" y="80772"/>
                </a:lnTo>
                <a:lnTo>
                  <a:pt x="53339" y="86867"/>
                </a:lnTo>
                <a:lnTo>
                  <a:pt x="64007" y="94487"/>
                </a:lnTo>
                <a:lnTo>
                  <a:pt x="73151" y="100584"/>
                </a:lnTo>
                <a:lnTo>
                  <a:pt x="85343" y="108203"/>
                </a:lnTo>
                <a:lnTo>
                  <a:pt x="96011" y="114300"/>
                </a:lnTo>
                <a:lnTo>
                  <a:pt x="109727" y="121919"/>
                </a:lnTo>
                <a:lnTo>
                  <a:pt x="123443" y="128015"/>
                </a:lnTo>
                <a:lnTo>
                  <a:pt x="138683" y="1341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8" name="Google Shape;1908;p55"/>
          <p:cNvSpPr/>
          <p:nvPr/>
        </p:nvSpPr>
        <p:spPr>
          <a:xfrm>
            <a:off x="7677911" y="3956303"/>
            <a:ext cx="144779" cy="118872"/>
          </a:xfrm>
          <a:custGeom>
            <a:rect b="b" l="l" r="r" t="t"/>
            <a:pathLst>
              <a:path extrusionOk="0" h="118872" w="144779">
                <a:moveTo>
                  <a:pt x="126492" y="111251"/>
                </a:moveTo>
                <a:lnTo>
                  <a:pt x="123444" y="109727"/>
                </a:lnTo>
                <a:lnTo>
                  <a:pt x="123444" y="111251"/>
                </a:lnTo>
                <a:lnTo>
                  <a:pt x="126492" y="111251"/>
                </a:lnTo>
                <a:close/>
              </a:path>
              <a:path extrusionOk="0" h="118872" w="144779">
                <a:moveTo>
                  <a:pt x="18288" y="41148"/>
                </a:moveTo>
                <a:lnTo>
                  <a:pt x="10668" y="28955"/>
                </a:lnTo>
                <a:lnTo>
                  <a:pt x="6096" y="18287"/>
                </a:lnTo>
                <a:lnTo>
                  <a:pt x="3048" y="9143"/>
                </a:lnTo>
                <a:lnTo>
                  <a:pt x="1524" y="0"/>
                </a:lnTo>
                <a:lnTo>
                  <a:pt x="0" y="0"/>
                </a:lnTo>
                <a:lnTo>
                  <a:pt x="1524" y="9143"/>
                </a:lnTo>
                <a:lnTo>
                  <a:pt x="4572" y="18287"/>
                </a:lnTo>
                <a:lnTo>
                  <a:pt x="10668" y="30479"/>
                </a:lnTo>
                <a:lnTo>
                  <a:pt x="18288" y="41148"/>
                </a:lnTo>
                <a:close/>
              </a:path>
              <a:path extrusionOk="0" h="118872" w="144779">
                <a:moveTo>
                  <a:pt x="106679" y="103631"/>
                </a:moveTo>
                <a:lnTo>
                  <a:pt x="123444" y="111251"/>
                </a:lnTo>
                <a:lnTo>
                  <a:pt x="123444" y="109727"/>
                </a:lnTo>
                <a:lnTo>
                  <a:pt x="126492" y="111251"/>
                </a:lnTo>
                <a:lnTo>
                  <a:pt x="135636" y="115824"/>
                </a:lnTo>
                <a:lnTo>
                  <a:pt x="143255" y="118872"/>
                </a:lnTo>
                <a:lnTo>
                  <a:pt x="144779" y="117348"/>
                </a:lnTo>
                <a:lnTo>
                  <a:pt x="137160" y="114300"/>
                </a:lnTo>
                <a:lnTo>
                  <a:pt x="126492" y="109727"/>
                </a:lnTo>
                <a:lnTo>
                  <a:pt x="124968" y="109727"/>
                </a:lnTo>
                <a:lnTo>
                  <a:pt x="106679" y="102108"/>
                </a:lnTo>
                <a:lnTo>
                  <a:pt x="96012" y="97536"/>
                </a:lnTo>
                <a:lnTo>
                  <a:pt x="86868" y="92963"/>
                </a:lnTo>
                <a:lnTo>
                  <a:pt x="70103" y="83819"/>
                </a:lnTo>
                <a:lnTo>
                  <a:pt x="60960" y="77724"/>
                </a:lnTo>
                <a:lnTo>
                  <a:pt x="53340" y="73151"/>
                </a:lnTo>
                <a:lnTo>
                  <a:pt x="39624" y="62484"/>
                </a:lnTo>
                <a:lnTo>
                  <a:pt x="28955" y="51815"/>
                </a:lnTo>
                <a:lnTo>
                  <a:pt x="18288" y="41148"/>
                </a:lnTo>
                <a:lnTo>
                  <a:pt x="27431" y="53339"/>
                </a:lnTo>
                <a:lnTo>
                  <a:pt x="39624" y="64008"/>
                </a:lnTo>
                <a:lnTo>
                  <a:pt x="53340" y="74675"/>
                </a:lnTo>
                <a:lnTo>
                  <a:pt x="60960" y="79248"/>
                </a:lnTo>
                <a:lnTo>
                  <a:pt x="68579" y="83819"/>
                </a:lnTo>
                <a:lnTo>
                  <a:pt x="86868" y="94487"/>
                </a:lnTo>
                <a:lnTo>
                  <a:pt x="96012" y="99060"/>
                </a:lnTo>
                <a:lnTo>
                  <a:pt x="106679" y="10363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9" name="Google Shape;1909;p55"/>
          <p:cNvSpPr/>
          <p:nvPr/>
        </p:nvSpPr>
        <p:spPr>
          <a:xfrm>
            <a:off x="7749539" y="4073651"/>
            <a:ext cx="73151" cy="27431"/>
          </a:xfrm>
          <a:custGeom>
            <a:rect b="b" l="l" r="r" t="t"/>
            <a:pathLst>
              <a:path extrusionOk="0" h="27431" w="73151">
                <a:moveTo>
                  <a:pt x="71627" y="0"/>
                </a:moveTo>
                <a:lnTo>
                  <a:pt x="0" y="27431"/>
                </a:lnTo>
                <a:lnTo>
                  <a:pt x="1524" y="27431"/>
                </a:lnTo>
                <a:lnTo>
                  <a:pt x="73151" y="1524"/>
                </a:lnTo>
                <a:lnTo>
                  <a:pt x="7162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0" name="Google Shape;1910;p55"/>
          <p:cNvSpPr/>
          <p:nvPr/>
        </p:nvSpPr>
        <p:spPr>
          <a:xfrm>
            <a:off x="7584947" y="3955541"/>
            <a:ext cx="92964" cy="0"/>
          </a:xfrm>
          <a:custGeom>
            <a:rect b="b" l="l" r="r" t="t"/>
            <a:pathLst>
              <a:path extrusionOk="0" h="120000" w="92964">
                <a:moveTo>
                  <a:pt x="0" y="0"/>
                </a:moveTo>
                <a:lnTo>
                  <a:pt x="9296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1" name="Google Shape;1911;p55"/>
          <p:cNvSpPr/>
          <p:nvPr/>
        </p:nvSpPr>
        <p:spPr>
          <a:xfrm>
            <a:off x="7496555" y="3956303"/>
            <a:ext cx="187451" cy="170687"/>
          </a:xfrm>
          <a:custGeom>
            <a:rect b="b" l="l" r="r" t="t"/>
            <a:pathLst>
              <a:path extrusionOk="0" h="170687" w="187451">
                <a:moveTo>
                  <a:pt x="187451" y="170687"/>
                </a:moveTo>
                <a:lnTo>
                  <a:pt x="179831" y="166115"/>
                </a:lnTo>
                <a:lnTo>
                  <a:pt x="173735" y="164591"/>
                </a:lnTo>
                <a:lnTo>
                  <a:pt x="170687" y="163067"/>
                </a:lnTo>
                <a:lnTo>
                  <a:pt x="152400" y="155448"/>
                </a:lnTo>
                <a:lnTo>
                  <a:pt x="143255" y="150875"/>
                </a:lnTo>
                <a:lnTo>
                  <a:pt x="134111" y="146303"/>
                </a:lnTo>
                <a:lnTo>
                  <a:pt x="117348" y="138684"/>
                </a:lnTo>
                <a:lnTo>
                  <a:pt x="109727" y="134112"/>
                </a:lnTo>
                <a:lnTo>
                  <a:pt x="103631" y="129539"/>
                </a:lnTo>
                <a:lnTo>
                  <a:pt x="88392" y="120396"/>
                </a:lnTo>
                <a:lnTo>
                  <a:pt x="76200" y="112775"/>
                </a:lnTo>
                <a:lnTo>
                  <a:pt x="64007" y="103631"/>
                </a:lnTo>
                <a:lnTo>
                  <a:pt x="53340" y="94487"/>
                </a:lnTo>
                <a:lnTo>
                  <a:pt x="42672" y="85343"/>
                </a:lnTo>
                <a:lnTo>
                  <a:pt x="38100" y="80772"/>
                </a:lnTo>
                <a:lnTo>
                  <a:pt x="35051" y="76200"/>
                </a:lnTo>
                <a:lnTo>
                  <a:pt x="25907" y="67055"/>
                </a:lnTo>
                <a:lnTo>
                  <a:pt x="19811" y="57912"/>
                </a:lnTo>
                <a:lnTo>
                  <a:pt x="15240" y="47243"/>
                </a:lnTo>
                <a:lnTo>
                  <a:pt x="10668" y="38100"/>
                </a:lnTo>
                <a:lnTo>
                  <a:pt x="6096" y="27431"/>
                </a:lnTo>
                <a:lnTo>
                  <a:pt x="4572" y="18287"/>
                </a:lnTo>
                <a:lnTo>
                  <a:pt x="3048" y="9143"/>
                </a:lnTo>
                <a:lnTo>
                  <a:pt x="1524" y="0"/>
                </a:lnTo>
                <a:lnTo>
                  <a:pt x="0" y="0"/>
                </a:lnTo>
                <a:lnTo>
                  <a:pt x="1524" y="9143"/>
                </a:lnTo>
                <a:lnTo>
                  <a:pt x="3048" y="18287"/>
                </a:lnTo>
                <a:lnTo>
                  <a:pt x="4572" y="28955"/>
                </a:lnTo>
                <a:lnTo>
                  <a:pt x="9144" y="38100"/>
                </a:lnTo>
                <a:lnTo>
                  <a:pt x="13716" y="48767"/>
                </a:lnTo>
                <a:lnTo>
                  <a:pt x="18287" y="57912"/>
                </a:lnTo>
                <a:lnTo>
                  <a:pt x="24383" y="67055"/>
                </a:lnTo>
                <a:lnTo>
                  <a:pt x="33527" y="77724"/>
                </a:lnTo>
                <a:lnTo>
                  <a:pt x="36575" y="82296"/>
                </a:lnTo>
                <a:lnTo>
                  <a:pt x="41148" y="86867"/>
                </a:lnTo>
                <a:lnTo>
                  <a:pt x="51816" y="96012"/>
                </a:lnTo>
                <a:lnTo>
                  <a:pt x="62483" y="105155"/>
                </a:lnTo>
                <a:lnTo>
                  <a:pt x="74675" y="114300"/>
                </a:lnTo>
                <a:lnTo>
                  <a:pt x="88392" y="121919"/>
                </a:lnTo>
                <a:lnTo>
                  <a:pt x="102107" y="131063"/>
                </a:lnTo>
                <a:lnTo>
                  <a:pt x="109727" y="135636"/>
                </a:lnTo>
                <a:lnTo>
                  <a:pt x="117348" y="140208"/>
                </a:lnTo>
                <a:lnTo>
                  <a:pt x="134111" y="147827"/>
                </a:lnTo>
                <a:lnTo>
                  <a:pt x="141731" y="152400"/>
                </a:lnTo>
                <a:lnTo>
                  <a:pt x="150875" y="156972"/>
                </a:lnTo>
                <a:lnTo>
                  <a:pt x="169164" y="164591"/>
                </a:lnTo>
                <a:lnTo>
                  <a:pt x="172211" y="166115"/>
                </a:lnTo>
                <a:lnTo>
                  <a:pt x="179831" y="167639"/>
                </a:lnTo>
                <a:lnTo>
                  <a:pt x="187451" y="1706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2" name="Google Shape;1912;p55"/>
          <p:cNvSpPr/>
          <p:nvPr/>
        </p:nvSpPr>
        <p:spPr>
          <a:xfrm>
            <a:off x="7613903" y="4126991"/>
            <a:ext cx="70103" cy="27431"/>
          </a:xfrm>
          <a:custGeom>
            <a:rect b="b" l="l" r="r" t="t"/>
            <a:pathLst>
              <a:path extrusionOk="0" h="27431" w="70103">
                <a:moveTo>
                  <a:pt x="70103" y="0"/>
                </a:moveTo>
                <a:lnTo>
                  <a:pt x="0" y="25908"/>
                </a:lnTo>
                <a:lnTo>
                  <a:pt x="0" y="27431"/>
                </a:lnTo>
                <a:lnTo>
                  <a:pt x="7010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3" name="Google Shape;1913;p55"/>
          <p:cNvSpPr/>
          <p:nvPr/>
        </p:nvSpPr>
        <p:spPr>
          <a:xfrm>
            <a:off x="7403591" y="3956303"/>
            <a:ext cx="210312" cy="198119"/>
          </a:xfrm>
          <a:custGeom>
            <a:rect b="b" l="l" r="r" t="t"/>
            <a:pathLst>
              <a:path extrusionOk="0" h="198119" w="210312">
                <a:moveTo>
                  <a:pt x="7620" y="42672"/>
                </a:moveTo>
                <a:lnTo>
                  <a:pt x="4572" y="30479"/>
                </a:lnTo>
                <a:lnTo>
                  <a:pt x="3048" y="18287"/>
                </a:lnTo>
                <a:lnTo>
                  <a:pt x="1524" y="9143"/>
                </a:lnTo>
                <a:lnTo>
                  <a:pt x="1524" y="0"/>
                </a:lnTo>
                <a:lnTo>
                  <a:pt x="0" y="0"/>
                </a:lnTo>
                <a:lnTo>
                  <a:pt x="0" y="9143"/>
                </a:lnTo>
                <a:lnTo>
                  <a:pt x="1524" y="18287"/>
                </a:lnTo>
                <a:lnTo>
                  <a:pt x="3048" y="30479"/>
                </a:lnTo>
                <a:lnTo>
                  <a:pt x="6096" y="42672"/>
                </a:lnTo>
                <a:lnTo>
                  <a:pt x="9144" y="48767"/>
                </a:lnTo>
                <a:lnTo>
                  <a:pt x="12192" y="54863"/>
                </a:lnTo>
                <a:lnTo>
                  <a:pt x="18288" y="65531"/>
                </a:lnTo>
                <a:lnTo>
                  <a:pt x="21336" y="71627"/>
                </a:lnTo>
                <a:lnTo>
                  <a:pt x="25908" y="77724"/>
                </a:lnTo>
                <a:lnTo>
                  <a:pt x="33528" y="88391"/>
                </a:lnTo>
                <a:lnTo>
                  <a:pt x="44196" y="100584"/>
                </a:lnTo>
                <a:lnTo>
                  <a:pt x="48768" y="105155"/>
                </a:lnTo>
                <a:lnTo>
                  <a:pt x="56388" y="111251"/>
                </a:lnTo>
                <a:lnTo>
                  <a:pt x="68580" y="121919"/>
                </a:lnTo>
                <a:lnTo>
                  <a:pt x="82296" y="132587"/>
                </a:lnTo>
                <a:lnTo>
                  <a:pt x="89916" y="137160"/>
                </a:lnTo>
                <a:lnTo>
                  <a:pt x="97536" y="143255"/>
                </a:lnTo>
                <a:lnTo>
                  <a:pt x="114300" y="152400"/>
                </a:lnTo>
                <a:lnTo>
                  <a:pt x="123444" y="156972"/>
                </a:lnTo>
                <a:lnTo>
                  <a:pt x="115824" y="152400"/>
                </a:lnTo>
                <a:lnTo>
                  <a:pt x="99060" y="141731"/>
                </a:lnTo>
                <a:lnTo>
                  <a:pt x="91440" y="135636"/>
                </a:lnTo>
                <a:lnTo>
                  <a:pt x="83820" y="131063"/>
                </a:lnTo>
                <a:lnTo>
                  <a:pt x="70104" y="120396"/>
                </a:lnTo>
                <a:lnTo>
                  <a:pt x="57912" y="109727"/>
                </a:lnTo>
                <a:lnTo>
                  <a:pt x="50292" y="103631"/>
                </a:lnTo>
                <a:lnTo>
                  <a:pt x="45720" y="99060"/>
                </a:lnTo>
                <a:lnTo>
                  <a:pt x="35051" y="88391"/>
                </a:lnTo>
                <a:lnTo>
                  <a:pt x="25908" y="76200"/>
                </a:lnTo>
                <a:lnTo>
                  <a:pt x="22860" y="71627"/>
                </a:lnTo>
                <a:lnTo>
                  <a:pt x="19812" y="65531"/>
                </a:lnTo>
                <a:lnTo>
                  <a:pt x="13716" y="53339"/>
                </a:lnTo>
                <a:lnTo>
                  <a:pt x="10668" y="47243"/>
                </a:lnTo>
                <a:lnTo>
                  <a:pt x="7620" y="42672"/>
                </a:lnTo>
                <a:close/>
              </a:path>
              <a:path extrusionOk="0" h="198119" w="210312">
                <a:moveTo>
                  <a:pt x="123444" y="156972"/>
                </a:moveTo>
                <a:lnTo>
                  <a:pt x="132588" y="163067"/>
                </a:lnTo>
                <a:lnTo>
                  <a:pt x="152400" y="172212"/>
                </a:lnTo>
                <a:lnTo>
                  <a:pt x="172212" y="182879"/>
                </a:lnTo>
                <a:lnTo>
                  <a:pt x="182880" y="187451"/>
                </a:lnTo>
                <a:lnTo>
                  <a:pt x="195072" y="192024"/>
                </a:lnTo>
                <a:lnTo>
                  <a:pt x="196596" y="192024"/>
                </a:lnTo>
                <a:lnTo>
                  <a:pt x="202692" y="195072"/>
                </a:lnTo>
                <a:lnTo>
                  <a:pt x="210312" y="198119"/>
                </a:lnTo>
                <a:lnTo>
                  <a:pt x="210312" y="196596"/>
                </a:lnTo>
                <a:lnTo>
                  <a:pt x="202692" y="193548"/>
                </a:lnTo>
                <a:lnTo>
                  <a:pt x="196596" y="190500"/>
                </a:lnTo>
                <a:lnTo>
                  <a:pt x="195072" y="190500"/>
                </a:lnTo>
                <a:lnTo>
                  <a:pt x="182880" y="185927"/>
                </a:lnTo>
                <a:lnTo>
                  <a:pt x="172212" y="181355"/>
                </a:lnTo>
                <a:lnTo>
                  <a:pt x="152400" y="170687"/>
                </a:lnTo>
                <a:lnTo>
                  <a:pt x="132588" y="161543"/>
                </a:lnTo>
                <a:lnTo>
                  <a:pt x="123444" y="1569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4" name="Google Shape;1914;p55"/>
          <p:cNvSpPr/>
          <p:nvPr/>
        </p:nvSpPr>
        <p:spPr>
          <a:xfrm>
            <a:off x="7684007" y="4101083"/>
            <a:ext cx="67055" cy="25908"/>
          </a:xfrm>
          <a:custGeom>
            <a:rect b="b" l="l" r="r" t="t"/>
            <a:pathLst>
              <a:path extrusionOk="0" h="25908" w="67055">
                <a:moveTo>
                  <a:pt x="65531" y="0"/>
                </a:moveTo>
                <a:lnTo>
                  <a:pt x="0" y="25908"/>
                </a:lnTo>
                <a:lnTo>
                  <a:pt x="67055" y="0"/>
                </a:lnTo>
                <a:lnTo>
                  <a:pt x="6553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5" name="Google Shape;1915;p55"/>
          <p:cNvSpPr/>
          <p:nvPr/>
        </p:nvSpPr>
        <p:spPr>
          <a:xfrm>
            <a:off x="7679435" y="3955541"/>
            <a:ext cx="89916" cy="0"/>
          </a:xfrm>
          <a:custGeom>
            <a:rect b="b" l="l" r="r" t="t"/>
            <a:pathLst>
              <a:path extrusionOk="0" h="120000" w="89916">
                <a:moveTo>
                  <a:pt x="0" y="0"/>
                </a:moveTo>
                <a:lnTo>
                  <a:pt x="89916"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6" name="Google Shape;1916;p55"/>
          <p:cNvSpPr/>
          <p:nvPr/>
        </p:nvSpPr>
        <p:spPr>
          <a:xfrm>
            <a:off x="7684007" y="4125467"/>
            <a:ext cx="445007" cy="73151"/>
          </a:xfrm>
          <a:custGeom>
            <a:rect b="b" l="l" r="r" t="t"/>
            <a:pathLst>
              <a:path extrusionOk="0" h="73151" w="445007">
                <a:moveTo>
                  <a:pt x="0" y="0"/>
                </a:moveTo>
                <a:lnTo>
                  <a:pt x="0" y="1524"/>
                </a:lnTo>
                <a:lnTo>
                  <a:pt x="21335" y="10667"/>
                </a:lnTo>
                <a:lnTo>
                  <a:pt x="45720" y="18287"/>
                </a:lnTo>
                <a:lnTo>
                  <a:pt x="68579" y="25908"/>
                </a:lnTo>
                <a:lnTo>
                  <a:pt x="94488" y="33527"/>
                </a:lnTo>
                <a:lnTo>
                  <a:pt x="118872" y="39624"/>
                </a:lnTo>
                <a:lnTo>
                  <a:pt x="144779" y="45720"/>
                </a:lnTo>
                <a:lnTo>
                  <a:pt x="172211" y="50291"/>
                </a:lnTo>
                <a:lnTo>
                  <a:pt x="199644" y="54863"/>
                </a:lnTo>
                <a:lnTo>
                  <a:pt x="227075" y="59436"/>
                </a:lnTo>
                <a:lnTo>
                  <a:pt x="256031" y="62484"/>
                </a:lnTo>
                <a:lnTo>
                  <a:pt x="284988" y="65532"/>
                </a:lnTo>
                <a:lnTo>
                  <a:pt x="315468" y="68579"/>
                </a:lnTo>
                <a:lnTo>
                  <a:pt x="345948" y="70103"/>
                </a:lnTo>
                <a:lnTo>
                  <a:pt x="376427" y="71627"/>
                </a:lnTo>
                <a:lnTo>
                  <a:pt x="408431" y="73151"/>
                </a:lnTo>
                <a:lnTo>
                  <a:pt x="445007" y="73151"/>
                </a:lnTo>
                <a:lnTo>
                  <a:pt x="445007" y="71627"/>
                </a:lnTo>
                <a:lnTo>
                  <a:pt x="441959" y="71627"/>
                </a:lnTo>
                <a:lnTo>
                  <a:pt x="408431" y="70103"/>
                </a:lnTo>
                <a:lnTo>
                  <a:pt x="376427" y="70103"/>
                </a:lnTo>
                <a:lnTo>
                  <a:pt x="345948" y="68579"/>
                </a:lnTo>
                <a:lnTo>
                  <a:pt x="315468" y="67055"/>
                </a:lnTo>
                <a:lnTo>
                  <a:pt x="284988" y="64008"/>
                </a:lnTo>
                <a:lnTo>
                  <a:pt x="256031" y="60960"/>
                </a:lnTo>
                <a:lnTo>
                  <a:pt x="227075" y="57912"/>
                </a:lnTo>
                <a:lnTo>
                  <a:pt x="199644" y="53339"/>
                </a:lnTo>
                <a:lnTo>
                  <a:pt x="172211" y="48767"/>
                </a:lnTo>
                <a:lnTo>
                  <a:pt x="146303" y="44196"/>
                </a:lnTo>
                <a:lnTo>
                  <a:pt x="118872" y="38100"/>
                </a:lnTo>
                <a:lnTo>
                  <a:pt x="94488" y="32003"/>
                </a:lnTo>
                <a:lnTo>
                  <a:pt x="70103" y="24384"/>
                </a:lnTo>
                <a:lnTo>
                  <a:pt x="45720" y="16763"/>
                </a:lnTo>
                <a:lnTo>
                  <a:pt x="22859" y="914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7" name="Google Shape;1917;p55"/>
          <p:cNvSpPr/>
          <p:nvPr/>
        </p:nvSpPr>
        <p:spPr>
          <a:xfrm>
            <a:off x="7749539" y="4101083"/>
            <a:ext cx="379475" cy="59436"/>
          </a:xfrm>
          <a:custGeom>
            <a:rect b="b" l="l" r="r" t="t"/>
            <a:pathLst>
              <a:path extrusionOk="0" h="59436" w="379475">
                <a:moveTo>
                  <a:pt x="1524" y="0"/>
                </a:moveTo>
                <a:lnTo>
                  <a:pt x="0" y="1524"/>
                </a:lnTo>
                <a:lnTo>
                  <a:pt x="19812" y="7620"/>
                </a:lnTo>
                <a:lnTo>
                  <a:pt x="39624" y="13716"/>
                </a:lnTo>
                <a:lnTo>
                  <a:pt x="60960" y="21336"/>
                </a:lnTo>
                <a:lnTo>
                  <a:pt x="82296" y="25908"/>
                </a:lnTo>
                <a:lnTo>
                  <a:pt x="103632" y="32004"/>
                </a:lnTo>
                <a:lnTo>
                  <a:pt x="124968" y="36575"/>
                </a:lnTo>
                <a:lnTo>
                  <a:pt x="147827" y="41148"/>
                </a:lnTo>
                <a:lnTo>
                  <a:pt x="172212" y="44196"/>
                </a:lnTo>
                <a:lnTo>
                  <a:pt x="195072" y="47244"/>
                </a:lnTo>
                <a:lnTo>
                  <a:pt x="219456" y="50292"/>
                </a:lnTo>
                <a:lnTo>
                  <a:pt x="243840" y="53339"/>
                </a:lnTo>
                <a:lnTo>
                  <a:pt x="269748" y="56387"/>
                </a:lnTo>
                <a:lnTo>
                  <a:pt x="295656" y="57912"/>
                </a:lnTo>
                <a:lnTo>
                  <a:pt x="321564" y="57912"/>
                </a:lnTo>
                <a:lnTo>
                  <a:pt x="347472" y="59436"/>
                </a:lnTo>
                <a:lnTo>
                  <a:pt x="379475" y="59436"/>
                </a:lnTo>
                <a:lnTo>
                  <a:pt x="379475" y="57912"/>
                </a:lnTo>
                <a:lnTo>
                  <a:pt x="347472" y="57912"/>
                </a:lnTo>
                <a:lnTo>
                  <a:pt x="321564" y="56387"/>
                </a:lnTo>
                <a:lnTo>
                  <a:pt x="295656" y="56387"/>
                </a:lnTo>
                <a:lnTo>
                  <a:pt x="269748" y="54863"/>
                </a:lnTo>
                <a:lnTo>
                  <a:pt x="243840" y="51816"/>
                </a:lnTo>
                <a:lnTo>
                  <a:pt x="219456" y="48768"/>
                </a:lnTo>
                <a:lnTo>
                  <a:pt x="195072" y="45720"/>
                </a:lnTo>
                <a:lnTo>
                  <a:pt x="172212" y="42672"/>
                </a:lnTo>
                <a:lnTo>
                  <a:pt x="147827" y="39624"/>
                </a:lnTo>
                <a:lnTo>
                  <a:pt x="124968" y="35051"/>
                </a:lnTo>
                <a:lnTo>
                  <a:pt x="103632" y="30480"/>
                </a:lnTo>
                <a:lnTo>
                  <a:pt x="82296" y="24384"/>
                </a:lnTo>
                <a:lnTo>
                  <a:pt x="60960" y="19812"/>
                </a:lnTo>
                <a:lnTo>
                  <a:pt x="41148" y="12192"/>
                </a:lnTo>
                <a:lnTo>
                  <a:pt x="19812" y="6096"/>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8" name="Google Shape;1918;p55"/>
          <p:cNvSpPr/>
          <p:nvPr/>
        </p:nvSpPr>
        <p:spPr>
          <a:xfrm>
            <a:off x="8127491" y="3953255"/>
            <a:ext cx="3048" cy="3048"/>
          </a:xfrm>
          <a:custGeom>
            <a:rect b="b" l="l" r="r" t="t"/>
            <a:pathLst>
              <a:path extrusionOk="0" h="3048" w="3048">
                <a:moveTo>
                  <a:pt x="1524" y="3048"/>
                </a:moveTo>
                <a:lnTo>
                  <a:pt x="3048" y="1524"/>
                </a:lnTo>
                <a:lnTo>
                  <a:pt x="0" y="0"/>
                </a:lnTo>
                <a:lnTo>
                  <a:pt x="1524" y="3048"/>
                </a:lnTo>
                <a:close/>
              </a:path>
            </a:pathLst>
          </a:custGeom>
          <a:solidFill>
            <a:srgbClr val="6969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9" name="Google Shape;1919;p55"/>
          <p:cNvSpPr/>
          <p:nvPr/>
        </p:nvSpPr>
        <p:spPr>
          <a:xfrm>
            <a:off x="8129015" y="3955541"/>
            <a:ext cx="1524" cy="0"/>
          </a:xfrm>
          <a:custGeom>
            <a:rect b="b" l="l" r="r" t="t"/>
            <a:pathLst>
              <a:path extrusionOk="0" h="120000" w="1524">
                <a:moveTo>
                  <a:pt x="0" y="0"/>
                </a:moveTo>
                <a:lnTo>
                  <a:pt x="1524" y="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0" name="Google Shape;1920;p55"/>
          <p:cNvSpPr/>
          <p:nvPr/>
        </p:nvSpPr>
        <p:spPr>
          <a:xfrm>
            <a:off x="8129015" y="3955541"/>
            <a:ext cx="1524" cy="0"/>
          </a:xfrm>
          <a:custGeom>
            <a:rect b="b" l="l" r="r" t="t"/>
            <a:pathLst>
              <a:path extrusionOk="0" h="120000" w="1524">
                <a:moveTo>
                  <a:pt x="0" y="0"/>
                </a:moveTo>
                <a:lnTo>
                  <a:pt x="1524" y="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1" name="Google Shape;1921;p55"/>
          <p:cNvSpPr/>
          <p:nvPr/>
        </p:nvSpPr>
        <p:spPr>
          <a:xfrm>
            <a:off x="8020811" y="3153155"/>
            <a:ext cx="170688" cy="807720"/>
          </a:xfrm>
          <a:prstGeom prst="rect">
            <a:avLst/>
          </a:prstGeom>
          <a:blipFill rotWithShape="1">
            <a:blip r:embed="rId7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2" name="Google Shape;1922;p55"/>
          <p:cNvSpPr/>
          <p:nvPr/>
        </p:nvSpPr>
        <p:spPr>
          <a:xfrm>
            <a:off x="8021573" y="3154679"/>
            <a:ext cx="0" cy="777239"/>
          </a:xfrm>
          <a:custGeom>
            <a:rect b="b" l="l" r="r" t="t"/>
            <a:pathLst>
              <a:path extrusionOk="0" h="777239" w="120000">
                <a:moveTo>
                  <a:pt x="0" y="0"/>
                </a:moveTo>
                <a:lnTo>
                  <a:pt x="0" y="777239"/>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3" name="Google Shape;1923;p55"/>
          <p:cNvSpPr/>
          <p:nvPr/>
        </p:nvSpPr>
        <p:spPr>
          <a:xfrm>
            <a:off x="8190737" y="3154679"/>
            <a:ext cx="0" cy="777239"/>
          </a:xfrm>
          <a:custGeom>
            <a:rect b="b" l="l" r="r" t="t"/>
            <a:pathLst>
              <a:path extrusionOk="0" h="777239" w="120000">
                <a:moveTo>
                  <a:pt x="0" y="0"/>
                </a:moveTo>
                <a:lnTo>
                  <a:pt x="0" y="777239"/>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4" name="Google Shape;1924;p55"/>
          <p:cNvSpPr/>
          <p:nvPr/>
        </p:nvSpPr>
        <p:spPr>
          <a:xfrm>
            <a:off x="7769352" y="2970275"/>
            <a:ext cx="716279" cy="280415"/>
          </a:xfrm>
          <a:prstGeom prst="rect">
            <a:avLst/>
          </a:prstGeom>
          <a:blipFill rotWithShape="1">
            <a:blip r:embed="rId7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5" name="Google Shape;1925;p55"/>
          <p:cNvSpPr/>
          <p:nvPr/>
        </p:nvSpPr>
        <p:spPr>
          <a:xfrm>
            <a:off x="7764779" y="2965703"/>
            <a:ext cx="725423" cy="289559"/>
          </a:xfrm>
          <a:custGeom>
            <a:rect b="b" l="l" r="r" t="t"/>
            <a:pathLst>
              <a:path extrusionOk="0" h="289559" w="725423">
                <a:moveTo>
                  <a:pt x="609599" y="50291"/>
                </a:moveTo>
                <a:lnTo>
                  <a:pt x="609599" y="51815"/>
                </a:lnTo>
                <a:lnTo>
                  <a:pt x="612647" y="51815"/>
                </a:lnTo>
                <a:lnTo>
                  <a:pt x="611123" y="50291"/>
                </a:lnTo>
                <a:lnTo>
                  <a:pt x="609599" y="50291"/>
                </a:lnTo>
                <a:close/>
              </a:path>
              <a:path extrusionOk="0" h="289559" w="725423">
                <a:moveTo>
                  <a:pt x="620267" y="248411"/>
                </a:moveTo>
                <a:lnTo>
                  <a:pt x="621791" y="246887"/>
                </a:lnTo>
                <a:lnTo>
                  <a:pt x="618744" y="245363"/>
                </a:lnTo>
                <a:lnTo>
                  <a:pt x="617219" y="246887"/>
                </a:lnTo>
                <a:lnTo>
                  <a:pt x="617219" y="234695"/>
                </a:lnTo>
                <a:lnTo>
                  <a:pt x="615695" y="236219"/>
                </a:lnTo>
                <a:lnTo>
                  <a:pt x="611123" y="245363"/>
                </a:lnTo>
                <a:lnTo>
                  <a:pt x="614171" y="249935"/>
                </a:lnTo>
                <a:lnTo>
                  <a:pt x="615695" y="248411"/>
                </a:lnTo>
                <a:lnTo>
                  <a:pt x="617219" y="248411"/>
                </a:lnTo>
                <a:lnTo>
                  <a:pt x="617981" y="246888"/>
                </a:lnTo>
                <a:lnTo>
                  <a:pt x="618743" y="246887"/>
                </a:lnTo>
                <a:lnTo>
                  <a:pt x="620267" y="248411"/>
                </a:lnTo>
                <a:close/>
              </a:path>
              <a:path extrusionOk="0" h="289559" w="725423">
                <a:moveTo>
                  <a:pt x="618743" y="248411"/>
                </a:moveTo>
                <a:lnTo>
                  <a:pt x="620267" y="248411"/>
                </a:lnTo>
                <a:lnTo>
                  <a:pt x="618743" y="246887"/>
                </a:lnTo>
                <a:lnTo>
                  <a:pt x="617981" y="246888"/>
                </a:lnTo>
                <a:lnTo>
                  <a:pt x="617219" y="248411"/>
                </a:lnTo>
                <a:lnTo>
                  <a:pt x="618743" y="248411"/>
                </a:lnTo>
                <a:close/>
              </a:path>
              <a:path extrusionOk="0" h="289559" w="725423">
                <a:moveTo>
                  <a:pt x="617219" y="234695"/>
                </a:moveTo>
                <a:lnTo>
                  <a:pt x="617219" y="246887"/>
                </a:lnTo>
                <a:lnTo>
                  <a:pt x="618744" y="245363"/>
                </a:lnTo>
                <a:lnTo>
                  <a:pt x="618743" y="234695"/>
                </a:lnTo>
                <a:lnTo>
                  <a:pt x="617219" y="234695"/>
                </a:lnTo>
                <a:close/>
              </a:path>
              <a:path extrusionOk="0" h="289559" w="725423">
                <a:moveTo>
                  <a:pt x="611123" y="38100"/>
                </a:moveTo>
                <a:lnTo>
                  <a:pt x="617219" y="42672"/>
                </a:lnTo>
                <a:lnTo>
                  <a:pt x="612647" y="38100"/>
                </a:lnTo>
                <a:lnTo>
                  <a:pt x="585215" y="28955"/>
                </a:lnTo>
                <a:lnTo>
                  <a:pt x="605027" y="47243"/>
                </a:lnTo>
                <a:lnTo>
                  <a:pt x="611123" y="38100"/>
                </a:lnTo>
                <a:close/>
              </a:path>
              <a:path extrusionOk="0" h="289559" w="725423">
                <a:moveTo>
                  <a:pt x="708659" y="163067"/>
                </a:moveTo>
                <a:lnTo>
                  <a:pt x="705611" y="172211"/>
                </a:lnTo>
                <a:lnTo>
                  <a:pt x="708659" y="164591"/>
                </a:lnTo>
                <a:lnTo>
                  <a:pt x="708659" y="163067"/>
                </a:lnTo>
                <a:close/>
              </a:path>
              <a:path extrusionOk="0" h="289559" w="725423">
                <a:moveTo>
                  <a:pt x="622808" y="241299"/>
                </a:moveTo>
                <a:lnTo>
                  <a:pt x="623315" y="245363"/>
                </a:lnTo>
                <a:lnTo>
                  <a:pt x="623315" y="242315"/>
                </a:lnTo>
                <a:lnTo>
                  <a:pt x="622808" y="241299"/>
                </a:lnTo>
                <a:close/>
              </a:path>
              <a:path extrusionOk="0" h="289559" w="725423">
                <a:moveTo>
                  <a:pt x="13716" y="185927"/>
                </a:moveTo>
                <a:lnTo>
                  <a:pt x="12192" y="149351"/>
                </a:lnTo>
                <a:lnTo>
                  <a:pt x="9144" y="178307"/>
                </a:lnTo>
                <a:lnTo>
                  <a:pt x="13716" y="185927"/>
                </a:lnTo>
                <a:close/>
              </a:path>
              <a:path extrusionOk="0" h="289559" w="725423">
                <a:moveTo>
                  <a:pt x="13716" y="143255"/>
                </a:moveTo>
                <a:lnTo>
                  <a:pt x="13716" y="134112"/>
                </a:lnTo>
                <a:lnTo>
                  <a:pt x="15239" y="129539"/>
                </a:lnTo>
                <a:lnTo>
                  <a:pt x="13716" y="131063"/>
                </a:lnTo>
                <a:lnTo>
                  <a:pt x="16763" y="126491"/>
                </a:lnTo>
                <a:lnTo>
                  <a:pt x="19811" y="115824"/>
                </a:lnTo>
                <a:lnTo>
                  <a:pt x="18287" y="117348"/>
                </a:lnTo>
                <a:lnTo>
                  <a:pt x="24383" y="109727"/>
                </a:lnTo>
                <a:lnTo>
                  <a:pt x="30479" y="102108"/>
                </a:lnTo>
                <a:lnTo>
                  <a:pt x="39624" y="92963"/>
                </a:lnTo>
                <a:lnTo>
                  <a:pt x="47244" y="85343"/>
                </a:lnTo>
                <a:lnTo>
                  <a:pt x="59435" y="77724"/>
                </a:lnTo>
                <a:lnTo>
                  <a:pt x="73151" y="70103"/>
                </a:lnTo>
                <a:lnTo>
                  <a:pt x="86868" y="64008"/>
                </a:lnTo>
                <a:lnTo>
                  <a:pt x="103631" y="56387"/>
                </a:lnTo>
                <a:lnTo>
                  <a:pt x="121920" y="50291"/>
                </a:lnTo>
                <a:lnTo>
                  <a:pt x="134111" y="44196"/>
                </a:lnTo>
                <a:lnTo>
                  <a:pt x="147827" y="41148"/>
                </a:lnTo>
                <a:lnTo>
                  <a:pt x="173735" y="33527"/>
                </a:lnTo>
                <a:lnTo>
                  <a:pt x="202692" y="25908"/>
                </a:lnTo>
                <a:lnTo>
                  <a:pt x="216407" y="22860"/>
                </a:lnTo>
                <a:lnTo>
                  <a:pt x="231648" y="21336"/>
                </a:lnTo>
                <a:lnTo>
                  <a:pt x="246887" y="18287"/>
                </a:lnTo>
                <a:lnTo>
                  <a:pt x="262127" y="16763"/>
                </a:lnTo>
                <a:lnTo>
                  <a:pt x="277368" y="15239"/>
                </a:lnTo>
                <a:lnTo>
                  <a:pt x="294131" y="15239"/>
                </a:lnTo>
                <a:lnTo>
                  <a:pt x="327659" y="12191"/>
                </a:lnTo>
                <a:lnTo>
                  <a:pt x="394716" y="12191"/>
                </a:lnTo>
                <a:lnTo>
                  <a:pt x="423672" y="13715"/>
                </a:lnTo>
                <a:lnTo>
                  <a:pt x="437387" y="13715"/>
                </a:lnTo>
                <a:lnTo>
                  <a:pt x="452627" y="15239"/>
                </a:lnTo>
                <a:lnTo>
                  <a:pt x="466344" y="16763"/>
                </a:lnTo>
                <a:lnTo>
                  <a:pt x="480059" y="19812"/>
                </a:lnTo>
                <a:lnTo>
                  <a:pt x="492251" y="21336"/>
                </a:lnTo>
                <a:lnTo>
                  <a:pt x="505967" y="22860"/>
                </a:lnTo>
                <a:lnTo>
                  <a:pt x="533399" y="28955"/>
                </a:lnTo>
                <a:lnTo>
                  <a:pt x="544067" y="30479"/>
                </a:lnTo>
                <a:lnTo>
                  <a:pt x="557783" y="33527"/>
                </a:lnTo>
                <a:lnTo>
                  <a:pt x="569975" y="38100"/>
                </a:lnTo>
                <a:lnTo>
                  <a:pt x="582167" y="41148"/>
                </a:lnTo>
                <a:lnTo>
                  <a:pt x="606225" y="49638"/>
                </a:lnTo>
                <a:lnTo>
                  <a:pt x="606551" y="50291"/>
                </a:lnTo>
                <a:lnTo>
                  <a:pt x="609599" y="51815"/>
                </a:lnTo>
                <a:lnTo>
                  <a:pt x="609599" y="50291"/>
                </a:lnTo>
                <a:lnTo>
                  <a:pt x="608075" y="50291"/>
                </a:lnTo>
                <a:lnTo>
                  <a:pt x="611123" y="50291"/>
                </a:lnTo>
                <a:lnTo>
                  <a:pt x="612647" y="51815"/>
                </a:lnTo>
                <a:lnTo>
                  <a:pt x="611123" y="51815"/>
                </a:lnTo>
                <a:lnTo>
                  <a:pt x="629411" y="59436"/>
                </a:lnTo>
                <a:lnTo>
                  <a:pt x="637031" y="62484"/>
                </a:lnTo>
                <a:lnTo>
                  <a:pt x="646175" y="65532"/>
                </a:lnTo>
                <a:lnTo>
                  <a:pt x="659891" y="73151"/>
                </a:lnTo>
                <a:lnTo>
                  <a:pt x="672083" y="82296"/>
                </a:lnTo>
                <a:lnTo>
                  <a:pt x="684275" y="89915"/>
                </a:lnTo>
                <a:lnTo>
                  <a:pt x="693419" y="99060"/>
                </a:lnTo>
                <a:lnTo>
                  <a:pt x="701039" y="108203"/>
                </a:lnTo>
                <a:lnTo>
                  <a:pt x="702563" y="111251"/>
                </a:lnTo>
                <a:lnTo>
                  <a:pt x="705611" y="115824"/>
                </a:lnTo>
                <a:lnTo>
                  <a:pt x="710183" y="126491"/>
                </a:lnTo>
                <a:lnTo>
                  <a:pt x="710183" y="124967"/>
                </a:lnTo>
                <a:lnTo>
                  <a:pt x="711707" y="129539"/>
                </a:lnTo>
                <a:lnTo>
                  <a:pt x="711707" y="132587"/>
                </a:lnTo>
                <a:lnTo>
                  <a:pt x="713231" y="141732"/>
                </a:lnTo>
                <a:lnTo>
                  <a:pt x="711707" y="149351"/>
                </a:lnTo>
                <a:lnTo>
                  <a:pt x="711707" y="153924"/>
                </a:lnTo>
                <a:lnTo>
                  <a:pt x="710183" y="158496"/>
                </a:lnTo>
                <a:lnTo>
                  <a:pt x="710183" y="161543"/>
                </a:lnTo>
                <a:lnTo>
                  <a:pt x="708659" y="161543"/>
                </a:lnTo>
                <a:lnTo>
                  <a:pt x="708659" y="164591"/>
                </a:lnTo>
                <a:lnTo>
                  <a:pt x="705611" y="172211"/>
                </a:lnTo>
                <a:lnTo>
                  <a:pt x="699515" y="179831"/>
                </a:lnTo>
                <a:lnTo>
                  <a:pt x="693419" y="188975"/>
                </a:lnTo>
                <a:lnTo>
                  <a:pt x="682751" y="196595"/>
                </a:lnTo>
                <a:lnTo>
                  <a:pt x="673607" y="204215"/>
                </a:lnTo>
                <a:lnTo>
                  <a:pt x="661415" y="211835"/>
                </a:lnTo>
                <a:lnTo>
                  <a:pt x="647699" y="219455"/>
                </a:lnTo>
                <a:lnTo>
                  <a:pt x="632459" y="227075"/>
                </a:lnTo>
                <a:lnTo>
                  <a:pt x="623315" y="240791"/>
                </a:lnTo>
                <a:lnTo>
                  <a:pt x="637031" y="239267"/>
                </a:lnTo>
                <a:lnTo>
                  <a:pt x="653795" y="231647"/>
                </a:lnTo>
                <a:lnTo>
                  <a:pt x="667511" y="224027"/>
                </a:lnTo>
                <a:lnTo>
                  <a:pt x="681227" y="214883"/>
                </a:lnTo>
                <a:lnTo>
                  <a:pt x="691895" y="205739"/>
                </a:lnTo>
                <a:lnTo>
                  <a:pt x="701039" y="198119"/>
                </a:lnTo>
                <a:lnTo>
                  <a:pt x="710183" y="188975"/>
                </a:lnTo>
                <a:lnTo>
                  <a:pt x="716279" y="178307"/>
                </a:lnTo>
                <a:lnTo>
                  <a:pt x="711707" y="155448"/>
                </a:lnTo>
                <a:lnTo>
                  <a:pt x="716279" y="178307"/>
                </a:lnTo>
                <a:lnTo>
                  <a:pt x="720851" y="167639"/>
                </a:lnTo>
                <a:lnTo>
                  <a:pt x="720851" y="166115"/>
                </a:lnTo>
                <a:lnTo>
                  <a:pt x="722375" y="163067"/>
                </a:lnTo>
                <a:lnTo>
                  <a:pt x="723899" y="158496"/>
                </a:lnTo>
                <a:lnTo>
                  <a:pt x="723899" y="156972"/>
                </a:lnTo>
                <a:lnTo>
                  <a:pt x="725423" y="150875"/>
                </a:lnTo>
                <a:lnTo>
                  <a:pt x="725423" y="141732"/>
                </a:lnTo>
                <a:lnTo>
                  <a:pt x="723899" y="132587"/>
                </a:lnTo>
                <a:lnTo>
                  <a:pt x="723899" y="126491"/>
                </a:lnTo>
                <a:lnTo>
                  <a:pt x="722375" y="123443"/>
                </a:lnTo>
                <a:lnTo>
                  <a:pt x="722375" y="121920"/>
                </a:lnTo>
                <a:lnTo>
                  <a:pt x="717803" y="111251"/>
                </a:lnTo>
                <a:lnTo>
                  <a:pt x="714755" y="105155"/>
                </a:lnTo>
                <a:lnTo>
                  <a:pt x="710183" y="100584"/>
                </a:lnTo>
                <a:lnTo>
                  <a:pt x="702563" y="89915"/>
                </a:lnTo>
                <a:lnTo>
                  <a:pt x="691895" y="80772"/>
                </a:lnTo>
                <a:lnTo>
                  <a:pt x="679703" y="71627"/>
                </a:lnTo>
                <a:lnTo>
                  <a:pt x="667511" y="62484"/>
                </a:lnTo>
                <a:lnTo>
                  <a:pt x="652271" y="54863"/>
                </a:lnTo>
                <a:lnTo>
                  <a:pt x="643127" y="50291"/>
                </a:lnTo>
                <a:lnTo>
                  <a:pt x="635507" y="47243"/>
                </a:lnTo>
                <a:lnTo>
                  <a:pt x="615695" y="39624"/>
                </a:lnTo>
                <a:lnTo>
                  <a:pt x="617219" y="39624"/>
                </a:lnTo>
                <a:lnTo>
                  <a:pt x="614171" y="38100"/>
                </a:lnTo>
                <a:lnTo>
                  <a:pt x="612647" y="38100"/>
                </a:lnTo>
                <a:lnTo>
                  <a:pt x="617219" y="42672"/>
                </a:lnTo>
                <a:lnTo>
                  <a:pt x="611123" y="38100"/>
                </a:lnTo>
                <a:lnTo>
                  <a:pt x="605027" y="47243"/>
                </a:lnTo>
                <a:lnTo>
                  <a:pt x="585215" y="28955"/>
                </a:lnTo>
                <a:lnTo>
                  <a:pt x="573023" y="25908"/>
                </a:lnTo>
                <a:lnTo>
                  <a:pt x="560831" y="21336"/>
                </a:lnTo>
                <a:lnTo>
                  <a:pt x="548639" y="18287"/>
                </a:lnTo>
                <a:lnTo>
                  <a:pt x="534923" y="15239"/>
                </a:lnTo>
                <a:lnTo>
                  <a:pt x="509015" y="10667"/>
                </a:lnTo>
                <a:lnTo>
                  <a:pt x="495299" y="7620"/>
                </a:lnTo>
                <a:lnTo>
                  <a:pt x="481583" y="6096"/>
                </a:lnTo>
                <a:lnTo>
                  <a:pt x="467868" y="4572"/>
                </a:lnTo>
                <a:lnTo>
                  <a:pt x="454151" y="3048"/>
                </a:lnTo>
                <a:lnTo>
                  <a:pt x="438911" y="1524"/>
                </a:lnTo>
                <a:lnTo>
                  <a:pt x="425196" y="1524"/>
                </a:lnTo>
                <a:lnTo>
                  <a:pt x="394716" y="0"/>
                </a:lnTo>
                <a:lnTo>
                  <a:pt x="327659" y="0"/>
                </a:lnTo>
                <a:lnTo>
                  <a:pt x="294131" y="1524"/>
                </a:lnTo>
                <a:lnTo>
                  <a:pt x="277368" y="3048"/>
                </a:lnTo>
                <a:lnTo>
                  <a:pt x="260603" y="4572"/>
                </a:lnTo>
                <a:lnTo>
                  <a:pt x="245363" y="6096"/>
                </a:lnTo>
                <a:lnTo>
                  <a:pt x="230124" y="9143"/>
                </a:lnTo>
                <a:lnTo>
                  <a:pt x="214883" y="10667"/>
                </a:lnTo>
                <a:lnTo>
                  <a:pt x="199644" y="13715"/>
                </a:lnTo>
                <a:lnTo>
                  <a:pt x="170687" y="21336"/>
                </a:lnTo>
                <a:lnTo>
                  <a:pt x="143255" y="28955"/>
                </a:lnTo>
                <a:lnTo>
                  <a:pt x="129539" y="32003"/>
                </a:lnTo>
                <a:lnTo>
                  <a:pt x="117348" y="38100"/>
                </a:lnTo>
                <a:lnTo>
                  <a:pt x="99059" y="44196"/>
                </a:lnTo>
                <a:lnTo>
                  <a:pt x="82296" y="51815"/>
                </a:lnTo>
                <a:lnTo>
                  <a:pt x="67055" y="59436"/>
                </a:lnTo>
                <a:lnTo>
                  <a:pt x="53339" y="67055"/>
                </a:lnTo>
                <a:lnTo>
                  <a:pt x="41148" y="74675"/>
                </a:lnTo>
                <a:lnTo>
                  <a:pt x="30479" y="83820"/>
                </a:lnTo>
                <a:lnTo>
                  <a:pt x="21335" y="92963"/>
                </a:lnTo>
                <a:lnTo>
                  <a:pt x="13716" y="102108"/>
                </a:lnTo>
                <a:lnTo>
                  <a:pt x="12192" y="147827"/>
                </a:lnTo>
                <a:lnTo>
                  <a:pt x="12361" y="148674"/>
                </a:lnTo>
                <a:lnTo>
                  <a:pt x="13716" y="143255"/>
                </a:lnTo>
                <a:close/>
              </a:path>
              <a:path extrusionOk="0" h="289559" w="725423">
                <a:moveTo>
                  <a:pt x="123444" y="254507"/>
                </a:moveTo>
                <a:lnTo>
                  <a:pt x="121920" y="242315"/>
                </a:lnTo>
                <a:lnTo>
                  <a:pt x="120396" y="254507"/>
                </a:lnTo>
                <a:lnTo>
                  <a:pt x="121920" y="256031"/>
                </a:lnTo>
                <a:lnTo>
                  <a:pt x="147827" y="262127"/>
                </a:lnTo>
                <a:lnTo>
                  <a:pt x="123444" y="254507"/>
                </a:lnTo>
                <a:close/>
              </a:path>
              <a:path extrusionOk="0" h="289559" w="725423">
                <a:moveTo>
                  <a:pt x="59435" y="225551"/>
                </a:moveTo>
                <a:lnTo>
                  <a:pt x="65531" y="228599"/>
                </a:lnTo>
                <a:lnTo>
                  <a:pt x="71627" y="231647"/>
                </a:lnTo>
                <a:lnTo>
                  <a:pt x="79248" y="236219"/>
                </a:lnTo>
                <a:lnTo>
                  <a:pt x="86868" y="239267"/>
                </a:lnTo>
                <a:lnTo>
                  <a:pt x="120396" y="254507"/>
                </a:lnTo>
                <a:lnTo>
                  <a:pt x="121920" y="242315"/>
                </a:lnTo>
                <a:lnTo>
                  <a:pt x="123444" y="254507"/>
                </a:lnTo>
                <a:lnTo>
                  <a:pt x="147827" y="262127"/>
                </a:lnTo>
                <a:lnTo>
                  <a:pt x="175259" y="269747"/>
                </a:lnTo>
                <a:lnTo>
                  <a:pt x="188975" y="272795"/>
                </a:lnTo>
                <a:lnTo>
                  <a:pt x="202692" y="275843"/>
                </a:lnTo>
                <a:lnTo>
                  <a:pt x="216407" y="277367"/>
                </a:lnTo>
                <a:lnTo>
                  <a:pt x="231648" y="280415"/>
                </a:lnTo>
                <a:lnTo>
                  <a:pt x="262127" y="283463"/>
                </a:lnTo>
                <a:lnTo>
                  <a:pt x="292607" y="286511"/>
                </a:lnTo>
                <a:lnTo>
                  <a:pt x="309372" y="288035"/>
                </a:lnTo>
                <a:lnTo>
                  <a:pt x="326135" y="289559"/>
                </a:lnTo>
                <a:lnTo>
                  <a:pt x="399287" y="289559"/>
                </a:lnTo>
                <a:lnTo>
                  <a:pt x="416051" y="288035"/>
                </a:lnTo>
                <a:lnTo>
                  <a:pt x="432816" y="286511"/>
                </a:lnTo>
                <a:lnTo>
                  <a:pt x="449579" y="284987"/>
                </a:lnTo>
                <a:lnTo>
                  <a:pt x="466344" y="283463"/>
                </a:lnTo>
                <a:lnTo>
                  <a:pt x="483107" y="281939"/>
                </a:lnTo>
                <a:lnTo>
                  <a:pt x="490727" y="280415"/>
                </a:lnTo>
                <a:lnTo>
                  <a:pt x="498347" y="278891"/>
                </a:lnTo>
                <a:lnTo>
                  <a:pt x="513587" y="277367"/>
                </a:lnTo>
                <a:lnTo>
                  <a:pt x="528827" y="274319"/>
                </a:lnTo>
                <a:lnTo>
                  <a:pt x="536447" y="271271"/>
                </a:lnTo>
                <a:lnTo>
                  <a:pt x="544067" y="269747"/>
                </a:lnTo>
                <a:lnTo>
                  <a:pt x="551687" y="268223"/>
                </a:lnTo>
                <a:lnTo>
                  <a:pt x="559307" y="266699"/>
                </a:lnTo>
                <a:lnTo>
                  <a:pt x="573023" y="263651"/>
                </a:lnTo>
                <a:lnTo>
                  <a:pt x="586739" y="259079"/>
                </a:lnTo>
                <a:lnTo>
                  <a:pt x="600455" y="254507"/>
                </a:lnTo>
                <a:lnTo>
                  <a:pt x="609599" y="240791"/>
                </a:lnTo>
                <a:lnTo>
                  <a:pt x="609599" y="242315"/>
                </a:lnTo>
                <a:lnTo>
                  <a:pt x="609599" y="240791"/>
                </a:lnTo>
                <a:lnTo>
                  <a:pt x="600455" y="254507"/>
                </a:lnTo>
                <a:lnTo>
                  <a:pt x="614171" y="249935"/>
                </a:lnTo>
                <a:lnTo>
                  <a:pt x="611123" y="245363"/>
                </a:lnTo>
                <a:lnTo>
                  <a:pt x="615695" y="236219"/>
                </a:lnTo>
                <a:lnTo>
                  <a:pt x="612647" y="236219"/>
                </a:lnTo>
                <a:lnTo>
                  <a:pt x="615695" y="236219"/>
                </a:lnTo>
                <a:lnTo>
                  <a:pt x="617219" y="234695"/>
                </a:lnTo>
                <a:lnTo>
                  <a:pt x="618743" y="234695"/>
                </a:lnTo>
                <a:lnTo>
                  <a:pt x="618744" y="245363"/>
                </a:lnTo>
                <a:lnTo>
                  <a:pt x="621791" y="246887"/>
                </a:lnTo>
                <a:lnTo>
                  <a:pt x="637031" y="239267"/>
                </a:lnTo>
                <a:lnTo>
                  <a:pt x="623315" y="240791"/>
                </a:lnTo>
                <a:lnTo>
                  <a:pt x="632459" y="227075"/>
                </a:lnTo>
                <a:lnTo>
                  <a:pt x="621791" y="239267"/>
                </a:lnTo>
                <a:lnTo>
                  <a:pt x="622808" y="241299"/>
                </a:lnTo>
                <a:lnTo>
                  <a:pt x="623315" y="242315"/>
                </a:lnTo>
                <a:lnTo>
                  <a:pt x="623315" y="245363"/>
                </a:lnTo>
                <a:lnTo>
                  <a:pt x="622808" y="241299"/>
                </a:lnTo>
                <a:lnTo>
                  <a:pt x="621791" y="239267"/>
                </a:lnTo>
                <a:lnTo>
                  <a:pt x="632459" y="227075"/>
                </a:lnTo>
                <a:lnTo>
                  <a:pt x="615695" y="234695"/>
                </a:lnTo>
                <a:lnTo>
                  <a:pt x="614171" y="234695"/>
                </a:lnTo>
                <a:lnTo>
                  <a:pt x="611123" y="237743"/>
                </a:lnTo>
                <a:lnTo>
                  <a:pt x="611123" y="240791"/>
                </a:lnTo>
                <a:lnTo>
                  <a:pt x="611123" y="237743"/>
                </a:lnTo>
                <a:lnTo>
                  <a:pt x="597407" y="242315"/>
                </a:lnTo>
                <a:lnTo>
                  <a:pt x="583691" y="246887"/>
                </a:lnTo>
                <a:lnTo>
                  <a:pt x="569975" y="251459"/>
                </a:lnTo>
                <a:lnTo>
                  <a:pt x="556259" y="254507"/>
                </a:lnTo>
                <a:lnTo>
                  <a:pt x="548639" y="256031"/>
                </a:lnTo>
                <a:lnTo>
                  <a:pt x="541019" y="257555"/>
                </a:lnTo>
                <a:lnTo>
                  <a:pt x="533399" y="259079"/>
                </a:lnTo>
                <a:lnTo>
                  <a:pt x="527303" y="260603"/>
                </a:lnTo>
                <a:lnTo>
                  <a:pt x="512063" y="263651"/>
                </a:lnTo>
                <a:lnTo>
                  <a:pt x="496823" y="266699"/>
                </a:lnTo>
                <a:lnTo>
                  <a:pt x="489203" y="268223"/>
                </a:lnTo>
                <a:lnTo>
                  <a:pt x="481583" y="269747"/>
                </a:lnTo>
                <a:lnTo>
                  <a:pt x="464820" y="271271"/>
                </a:lnTo>
                <a:lnTo>
                  <a:pt x="448055" y="272795"/>
                </a:lnTo>
                <a:lnTo>
                  <a:pt x="432816" y="274319"/>
                </a:lnTo>
                <a:lnTo>
                  <a:pt x="414527" y="275843"/>
                </a:lnTo>
                <a:lnTo>
                  <a:pt x="397763" y="275843"/>
                </a:lnTo>
                <a:lnTo>
                  <a:pt x="381000" y="277367"/>
                </a:lnTo>
                <a:lnTo>
                  <a:pt x="342900" y="277367"/>
                </a:lnTo>
                <a:lnTo>
                  <a:pt x="326135" y="275843"/>
                </a:lnTo>
                <a:lnTo>
                  <a:pt x="310896" y="275843"/>
                </a:lnTo>
                <a:lnTo>
                  <a:pt x="294131" y="274319"/>
                </a:lnTo>
                <a:lnTo>
                  <a:pt x="263651" y="271271"/>
                </a:lnTo>
                <a:lnTo>
                  <a:pt x="234696" y="268223"/>
                </a:lnTo>
                <a:lnTo>
                  <a:pt x="219455" y="265175"/>
                </a:lnTo>
                <a:lnTo>
                  <a:pt x="204216" y="263651"/>
                </a:lnTo>
                <a:lnTo>
                  <a:pt x="190500" y="260603"/>
                </a:lnTo>
                <a:lnTo>
                  <a:pt x="178307" y="257555"/>
                </a:lnTo>
                <a:lnTo>
                  <a:pt x="150875" y="249935"/>
                </a:lnTo>
                <a:lnTo>
                  <a:pt x="126492" y="243839"/>
                </a:lnTo>
                <a:lnTo>
                  <a:pt x="124968" y="242315"/>
                </a:lnTo>
                <a:lnTo>
                  <a:pt x="92963" y="228599"/>
                </a:lnTo>
                <a:lnTo>
                  <a:pt x="85344" y="224027"/>
                </a:lnTo>
                <a:lnTo>
                  <a:pt x="77724" y="220979"/>
                </a:lnTo>
                <a:lnTo>
                  <a:pt x="71627" y="217931"/>
                </a:lnTo>
                <a:lnTo>
                  <a:pt x="65531" y="214883"/>
                </a:lnTo>
                <a:lnTo>
                  <a:pt x="54863" y="207263"/>
                </a:lnTo>
                <a:lnTo>
                  <a:pt x="45720" y="201167"/>
                </a:lnTo>
                <a:lnTo>
                  <a:pt x="36575" y="193547"/>
                </a:lnTo>
                <a:lnTo>
                  <a:pt x="30479" y="187451"/>
                </a:lnTo>
                <a:lnTo>
                  <a:pt x="22859" y="178307"/>
                </a:lnTo>
                <a:lnTo>
                  <a:pt x="24383" y="179831"/>
                </a:lnTo>
                <a:lnTo>
                  <a:pt x="19811" y="172211"/>
                </a:lnTo>
                <a:lnTo>
                  <a:pt x="15239" y="163067"/>
                </a:lnTo>
                <a:lnTo>
                  <a:pt x="13716" y="158496"/>
                </a:lnTo>
                <a:lnTo>
                  <a:pt x="13716" y="155448"/>
                </a:lnTo>
                <a:lnTo>
                  <a:pt x="12361" y="148674"/>
                </a:lnTo>
                <a:lnTo>
                  <a:pt x="12192" y="147827"/>
                </a:lnTo>
                <a:lnTo>
                  <a:pt x="13716" y="102108"/>
                </a:lnTo>
                <a:lnTo>
                  <a:pt x="7620" y="111251"/>
                </a:lnTo>
                <a:lnTo>
                  <a:pt x="7620" y="112775"/>
                </a:lnTo>
                <a:lnTo>
                  <a:pt x="4572" y="121920"/>
                </a:lnTo>
                <a:lnTo>
                  <a:pt x="3048" y="124967"/>
                </a:lnTo>
                <a:lnTo>
                  <a:pt x="1524" y="126491"/>
                </a:lnTo>
                <a:lnTo>
                  <a:pt x="1524" y="131063"/>
                </a:lnTo>
                <a:lnTo>
                  <a:pt x="0" y="141732"/>
                </a:lnTo>
                <a:lnTo>
                  <a:pt x="0" y="150875"/>
                </a:lnTo>
                <a:lnTo>
                  <a:pt x="1524" y="156972"/>
                </a:lnTo>
                <a:lnTo>
                  <a:pt x="1524" y="163067"/>
                </a:lnTo>
                <a:lnTo>
                  <a:pt x="3048" y="167639"/>
                </a:lnTo>
                <a:lnTo>
                  <a:pt x="3048" y="169163"/>
                </a:lnTo>
                <a:lnTo>
                  <a:pt x="9144" y="178307"/>
                </a:lnTo>
                <a:lnTo>
                  <a:pt x="12192" y="149351"/>
                </a:lnTo>
                <a:lnTo>
                  <a:pt x="13716" y="185927"/>
                </a:lnTo>
                <a:lnTo>
                  <a:pt x="13716" y="160019"/>
                </a:lnTo>
                <a:lnTo>
                  <a:pt x="19811" y="195071"/>
                </a:lnTo>
                <a:lnTo>
                  <a:pt x="27431" y="202691"/>
                </a:lnTo>
                <a:lnTo>
                  <a:pt x="36575" y="210311"/>
                </a:lnTo>
                <a:lnTo>
                  <a:pt x="47244" y="217931"/>
                </a:lnTo>
                <a:lnTo>
                  <a:pt x="59435" y="225551"/>
                </a:lnTo>
                <a:close/>
              </a:path>
              <a:path extrusionOk="0" h="289559" w="725423">
                <a:moveTo>
                  <a:pt x="13716" y="185927"/>
                </a:moveTo>
                <a:lnTo>
                  <a:pt x="13716" y="187451"/>
                </a:lnTo>
                <a:lnTo>
                  <a:pt x="19811" y="195071"/>
                </a:lnTo>
                <a:lnTo>
                  <a:pt x="13716" y="160019"/>
                </a:lnTo>
                <a:lnTo>
                  <a:pt x="13716" y="185927"/>
                </a:lnTo>
                <a:close/>
              </a:path>
              <a:path extrusionOk="0" h="289559" w="725423">
                <a:moveTo>
                  <a:pt x="370331" y="155448"/>
                </a:moveTo>
                <a:lnTo>
                  <a:pt x="369220" y="156082"/>
                </a:lnTo>
                <a:lnTo>
                  <a:pt x="373379" y="163067"/>
                </a:lnTo>
                <a:lnTo>
                  <a:pt x="373379" y="150875"/>
                </a:lnTo>
                <a:lnTo>
                  <a:pt x="367283" y="150875"/>
                </a:lnTo>
                <a:lnTo>
                  <a:pt x="364235" y="149351"/>
                </a:lnTo>
                <a:lnTo>
                  <a:pt x="362711" y="149351"/>
                </a:lnTo>
                <a:lnTo>
                  <a:pt x="359663" y="150875"/>
                </a:lnTo>
                <a:lnTo>
                  <a:pt x="359663" y="163067"/>
                </a:lnTo>
                <a:lnTo>
                  <a:pt x="362711" y="163067"/>
                </a:lnTo>
                <a:lnTo>
                  <a:pt x="365760" y="158060"/>
                </a:lnTo>
                <a:lnTo>
                  <a:pt x="362711" y="150875"/>
                </a:lnTo>
                <a:lnTo>
                  <a:pt x="365759" y="150875"/>
                </a:lnTo>
                <a:lnTo>
                  <a:pt x="369220" y="156082"/>
                </a:lnTo>
                <a:lnTo>
                  <a:pt x="370331" y="155448"/>
                </a:lnTo>
                <a:lnTo>
                  <a:pt x="370331" y="156972"/>
                </a:lnTo>
                <a:lnTo>
                  <a:pt x="370331" y="155448"/>
                </a:lnTo>
                <a:close/>
              </a:path>
              <a:path extrusionOk="0" h="289559" w="725423">
                <a:moveTo>
                  <a:pt x="365759" y="153314"/>
                </a:moveTo>
                <a:lnTo>
                  <a:pt x="369220" y="156082"/>
                </a:lnTo>
                <a:lnTo>
                  <a:pt x="365759" y="150875"/>
                </a:lnTo>
                <a:lnTo>
                  <a:pt x="362711" y="150875"/>
                </a:lnTo>
                <a:lnTo>
                  <a:pt x="365760" y="158060"/>
                </a:lnTo>
                <a:lnTo>
                  <a:pt x="365759" y="153314"/>
                </a:lnTo>
                <a:close/>
              </a:path>
              <a:path extrusionOk="0" h="289559" w="725423">
                <a:moveTo>
                  <a:pt x="359663" y="163067"/>
                </a:moveTo>
                <a:lnTo>
                  <a:pt x="359663" y="150875"/>
                </a:lnTo>
                <a:lnTo>
                  <a:pt x="358139" y="150875"/>
                </a:lnTo>
                <a:lnTo>
                  <a:pt x="356616" y="153924"/>
                </a:lnTo>
                <a:lnTo>
                  <a:pt x="356616" y="160019"/>
                </a:lnTo>
                <a:lnTo>
                  <a:pt x="359663" y="163067"/>
                </a:lnTo>
                <a:close/>
              </a:path>
              <a:path extrusionOk="0" h="289559" w="725423">
                <a:moveTo>
                  <a:pt x="365760" y="158060"/>
                </a:moveTo>
                <a:lnTo>
                  <a:pt x="362711" y="163067"/>
                </a:lnTo>
                <a:lnTo>
                  <a:pt x="373379" y="163067"/>
                </a:lnTo>
                <a:lnTo>
                  <a:pt x="369220" y="156082"/>
                </a:lnTo>
                <a:lnTo>
                  <a:pt x="365760" y="158060"/>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6" name="Google Shape;1926;p55"/>
          <p:cNvSpPr/>
          <p:nvPr/>
        </p:nvSpPr>
        <p:spPr>
          <a:xfrm>
            <a:off x="8129015" y="3121151"/>
            <a:ext cx="1524" cy="1524"/>
          </a:xfrm>
          <a:custGeom>
            <a:rect b="b" l="l" r="r" t="t"/>
            <a:pathLst>
              <a:path extrusionOk="0" h="1524" w="1524">
                <a:moveTo>
                  <a:pt x="1524" y="1524"/>
                </a:moveTo>
                <a:lnTo>
                  <a:pt x="0" y="0"/>
                </a:lnTo>
                <a:lnTo>
                  <a:pt x="0" y="1524"/>
                </a:lnTo>
                <a:lnTo>
                  <a:pt x="1524" y="1524"/>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7" name="Google Shape;1927;p55"/>
          <p:cNvSpPr/>
          <p:nvPr/>
        </p:nvSpPr>
        <p:spPr>
          <a:xfrm>
            <a:off x="7783067" y="2938271"/>
            <a:ext cx="345948" cy="85344"/>
          </a:xfrm>
          <a:custGeom>
            <a:rect b="b" l="l" r="r" t="t"/>
            <a:pathLst>
              <a:path extrusionOk="0" h="85344" w="345948">
                <a:moveTo>
                  <a:pt x="65532" y="85344"/>
                </a:moveTo>
                <a:lnTo>
                  <a:pt x="82296" y="77724"/>
                </a:lnTo>
                <a:lnTo>
                  <a:pt x="100584" y="71628"/>
                </a:lnTo>
                <a:lnTo>
                  <a:pt x="112775" y="65532"/>
                </a:lnTo>
                <a:lnTo>
                  <a:pt x="126492" y="62484"/>
                </a:lnTo>
                <a:lnTo>
                  <a:pt x="153924" y="54864"/>
                </a:lnTo>
                <a:lnTo>
                  <a:pt x="182880" y="47244"/>
                </a:lnTo>
                <a:lnTo>
                  <a:pt x="196596" y="44196"/>
                </a:lnTo>
                <a:lnTo>
                  <a:pt x="211836" y="42672"/>
                </a:lnTo>
                <a:lnTo>
                  <a:pt x="227075" y="39624"/>
                </a:lnTo>
                <a:lnTo>
                  <a:pt x="243840" y="38100"/>
                </a:lnTo>
                <a:lnTo>
                  <a:pt x="259080" y="36575"/>
                </a:lnTo>
                <a:lnTo>
                  <a:pt x="275844" y="35052"/>
                </a:lnTo>
                <a:lnTo>
                  <a:pt x="309372" y="33528"/>
                </a:lnTo>
                <a:lnTo>
                  <a:pt x="345948" y="33528"/>
                </a:lnTo>
                <a:lnTo>
                  <a:pt x="345948" y="0"/>
                </a:lnTo>
                <a:lnTo>
                  <a:pt x="300228" y="0"/>
                </a:lnTo>
                <a:lnTo>
                  <a:pt x="278892" y="1524"/>
                </a:lnTo>
                <a:lnTo>
                  <a:pt x="257556" y="3048"/>
                </a:lnTo>
                <a:lnTo>
                  <a:pt x="237744" y="4572"/>
                </a:lnTo>
                <a:lnTo>
                  <a:pt x="216408" y="6096"/>
                </a:lnTo>
                <a:lnTo>
                  <a:pt x="196596" y="9144"/>
                </a:lnTo>
                <a:lnTo>
                  <a:pt x="178308" y="12192"/>
                </a:lnTo>
                <a:lnTo>
                  <a:pt x="158496" y="15240"/>
                </a:lnTo>
                <a:lnTo>
                  <a:pt x="140208" y="18287"/>
                </a:lnTo>
                <a:lnTo>
                  <a:pt x="121920" y="21336"/>
                </a:lnTo>
                <a:lnTo>
                  <a:pt x="103632" y="27432"/>
                </a:lnTo>
                <a:lnTo>
                  <a:pt x="85344" y="30480"/>
                </a:lnTo>
                <a:lnTo>
                  <a:pt x="68580" y="36575"/>
                </a:lnTo>
                <a:lnTo>
                  <a:pt x="51816" y="41148"/>
                </a:lnTo>
                <a:lnTo>
                  <a:pt x="36575" y="47244"/>
                </a:lnTo>
                <a:lnTo>
                  <a:pt x="24384" y="51816"/>
                </a:lnTo>
                <a:lnTo>
                  <a:pt x="12192" y="56387"/>
                </a:lnTo>
                <a:lnTo>
                  <a:pt x="0" y="62484"/>
                </a:lnTo>
                <a:lnTo>
                  <a:pt x="65532" y="8534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8" name="Google Shape;1928;p55"/>
          <p:cNvSpPr/>
          <p:nvPr/>
        </p:nvSpPr>
        <p:spPr>
          <a:xfrm>
            <a:off x="8485631" y="2956559"/>
            <a:ext cx="6096" cy="1524"/>
          </a:xfrm>
          <a:custGeom>
            <a:rect b="b" l="l" r="r" t="t"/>
            <a:pathLst>
              <a:path extrusionOk="0" h="1524" w="6096">
                <a:moveTo>
                  <a:pt x="0" y="0"/>
                </a:moveTo>
                <a:lnTo>
                  <a:pt x="4572" y="1524"/>
                </a:lnTo>
                <a:lnTo>
                  <a:pt x="6096" y="1524"/>
                </a:lnTo>
                <a:lnTo>
                  <a:pt x="0" y="0"/>
                </a:lnTo>
                <a:close/>
              </a:path>
            </a:pathLst>
          </a:custGeom>
          <a:solidFill>
            <a:srgbClr val="CFCFC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9" name="Google Shape;1929;p55"/>
          <p:cNvSpPr/>
          <p:nvPr/>
        </p:nvSpPr>
        <p:spPr>
          <a:xfrm>
            <a:off x="8397239" y="2994659"/>
            <a:ext cx="178308" cy="128016"/>
          </a:xfrm>
          <a:custGeom>
            <a:rect b="b" l="l" r="r" t="t"/>
            <a:pathLst>
              <a:path extrusionOk="0" h="128016" w="178308">
                <a:moveTo>
                  <a:pt x="62484" y="0"/>
                </a:moveTo>
                <a:lnTo>
                  <a:pt x="0" y="24384"/>
                </a:lnTo>
                <a:lnTo>
                  <a:pt x="7620" y="27432"/>
                </a:lnTo>
                <a:lnTo>
                  <a:pt x="15240" y="32004"/>
                </a:lnTo>
                <a:lnTo>
                  <a:pt x="30479" y="39624"/>
                </a:lnTo>
                <a:lnTo>
                  <a:pt x="44196" y="48768"/>
                </a:lnTo>
                <a:lnTo>
                  <a:pt x="54864" y="57912"/>
                </a:lnTo>
                <a:lnTo>
                  <a:pt x="65532" y="65532"/>
                </a:lnTo>
                <a:lnTo>
                  <a:pt x="73151" y="76200"/>
                </a:lnTo>
                <a:lnTo>
                  <a:pt x="76200" y="80772"/>
                </a:lnTo>
                <a:lnTo>
                  <a:pt x="79248" y="85344"/>
                </a:lnTo>
                <a:lnTo>
                  <a:pt x="83820" y="96012"/>
                </a:lnTo>
                <a:lnTo>
                  <a:pt x="83820" y="99060"/>
                </a:lnTo>
                <a:lnTo>
                  <a:pt x="85344" y="103632"/>
                </a:lnTo>
                <a:lnTo>
                  <a:pt x="86868" y="112776"/>
                </a:lnTo>
                <a:lnTo>
                  <a:pt x="86868" y="114300"/>
                </a:lnTo>
                <a:lnTo>
                  <a:pt x="85344" y="121920"/>
                </a:lnTo>
                <a:lnTo>
                  <a:pt x="85344" y="128016"/>
                </a:lnTo>
                <a:lnTo>
                  <a:pt x="178308" y="128016"/>
                </a:lnTo>
                <a:lnTo>
                  <a:pt x="178308" y="114300"/>
                </a:lnTo>
                <a:lnTo>
                  <a:pt x="176784" y="105156"/>
                </a:lnTo>
                <a:lnTo>
                  <a:pt x="175260" y="96012"/>
                </a:lnTo>
                <a:lnTo>
                  <a:pt x="173736" y="88392"/>
                </a:lnTo>
                <a:lnTo>
                  <a:pt x="170688" y="82296"/>
                </a:lnTo>
                <a:lnTo>
                  <a:pt x="166116" y="74676"/>
                </a:lnTo>
                <a:lnTo>
                  <a:pt x="161544" y="68580"/>
                </a:lnTo>
                <a:lnTo>
                  <a:pt x="156972" y="62484"/>
                </a:lnTo>
                <a:lnTo>
                  <a:pt x="150875" y="56387"/>
                </a:lnTo>
                <a:lnTo>
                  <a:pt x="144779" y="50292"/>
                </a:lnTo>
                <a:lnTo>
                  <a:pt x="138684" y="44196"/>
                </a:lnTo>
                <a:lnTo>
                  <a:pt x="131064" y="38100"/>
                </a:lnTo>
                <a:lnTo>
                  <a:pt x="123444" y="32004"/>
                </a:lnTo>
                <a:lnTo>
                  <a:pt x="114300" y="25908"/>
                </a:lnTo>
                <a:lnTo>
                  <a:pt x="105156" y="21336"/>
                </a:lnTo>
                <a:lnTo>
                  <a:pt x="94488" y="15240"/>
                </a:lnTo>
                <a:lnTo>
                  <a:pt x="85344" y="10668"/>
                </a:lnTo>
                <a:lnTo>
                  <a:pt x="73151" y="4572"/>
                </a:lnTo>
                <a:lnTo>
                  <a:pt x="624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0" name="Google Shape;1930;p55"/>
          <p:cNvSpPr/>
          <p:nvPr/>
        </p:nvSpPr>
        <p:spPr>
          <a:xfrm>
            <a:off x="8459723" y="2970275"/>
            <a:ext cx="210311" cy="152400"/>
          </a:xfrm>
          <a:custGeom>
            <a:rect b="b" l="l" r="r" t="t"/>
            <a:pathLst>
              <a:path extrusionOk="0" h="152400" w="210311">
                <a:moveTo>
                  <a:pt x="60959" y="0"/>
                </a:moveTo>
                <a:lnTo>
                  <a:pt x="0" y="24383"/>
                </a:lnTo>
                <a:lnTo>
                  <a:pt x="12191" y="28955"/>
                </a:lnTo>
                <a:lnTo>
                  <a:pt x="22859" y="33527"/>
                </a:lnTo>
                <a:lnTo>
                  <a:pt x="33527" y="39624"/>
                </a:lnTo>
                <a:lnTo>
                  <a:pt x="42672" y="45719"/>
                </a:lnTo>
                <a:lnTo>
                  <a:pt x="51815" y="50291"/>
                </a:lnTo>
                <a:lnTo>
                  <a:pt x="60959" y="56387"/>
                </a:lnTo>
                <a:lnTo>
                  <a:pt x="68579" y="62483"/>
                </a:lnTo>
                <a:lnTo>
                  <a:pt x="76200" y="68579"/>
                </a:lnTo>
                <a:lnTo>
                  <a:pt x="83819" y="74675"/>
                </a:lnTo>
                <a:lnTo>
                  <a:pt x="88391" y="80771"/>
                </a:lnTo>
                <a:lnTo>
                  <a:pt x="94487" y="86867"/>
                </a:lnTo>
                <a:lnTo>
                  <a:pt x="99059" y="92963"/>
                </a:lnTo>
                <a:lnTo>
                  <a:pt x="103631" y="99060"/>
                </a:lnTo>
                <a:lnTo>
                  <a:pt x="108203" y="106679"/>
                </a:lnTo>
                <a:lnTo>
                  <a:pt x="111251" y="112775"/>
                </a:lnTo>
                <a:lnTo>
                  <a:pt x="114300" y="120395"/>
                </a:lnTo>
                <a:lnTo>
                  <a:pt x="115824" y="129539"/>
                </a:lnTo>
                <a:lnTo>
                  <a:pt x="115824" y="152400"/>
                </a:lnTo>
                <a:lnTo>
                  <a:pt x="208787" y="152400"/>
                </a:lnTo>
                <a:lnTo>
                  <a:pt x="210311" y="146303"/>
                </a:lnTo>
                <a:lnTo>
                  <a:pt x="208787" y="138683"/>
                </a:lnTo>
                <a:lnTo>
                  <a:pt x="207263" y="128015"/>
                </a:lnTo>
                <a:lnTo>
                  <a:pt x="205739" y="118871"/>
                </a:lnTo>
                <a:lnTo>
                  <a:pt x="201167" y="108203"/>
                </a:lnTo>
                <a:lnTo>
                  <a:pt x="196595" y="99060"/>
                </a:lnTo>
                <a:lnTo>
                  <a:pt x="192024" y="89915"/>
                </a:lnTo>
                <a:lnTo>
                  <a:pt x="184403" y="80771"/>
                </a:lnTo>
                <a:lnTo>
                  <a:pt x="176783" y="71627"/>
                </a:lnTo>
                <a:lnTo>
                  <a:pt x="169163" y="62483"/>
                </a:lnTo>
                <a:lnTo>
                  <a:pt x="158495" y="54863"/>
                </a:lnTo>
                <a:lnTo>
                  <a:pt x="147827" y="45719"/>
                </a:lnTo>
                <a:lnTo>
                  <a:pt x="135635" y="38100"/>
                </a:lnTo>
                <a:lnTo>
                  <a:pt x="123443" y="30479"/>
                </a:lnTo>
                <a:lnTo>
                  <a:pt x="108203" y="22860"/>
                </a:lnTo>
                <a:lnTo>
                  <a:pt x="94487" y="15239"/>
                </a:lnTo>
                <a:lnTo>
                  <a:pt x="77724" y="7619"/>
                </a:lnTo>
                <a:lnTo>
                  <a:pt x="609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1" name="Google Shape;1931;p55"/>
          <p:cNvSpPr/>
          <p:nvPr/>
        </p:nvSpPr>
        <p:spPr>
          <a:xfrm>
            <a:off x="8520683" y="2947415"/>
            <a:ext cx="236220" cy="175260"/>
          </a:xfrm>
          <a:custGeom>
            <a:rect b="b" l="l" r="r" t="t"/>
            <a:pathLst>
              <a:path extrusionOk="0" h="175260" w="236220">
                <a:moveTo>
                  <a:pt x="59435" y="0"/>
                </a:moveTo>
                <a:lnTo>
                  <a:pt x="0" y="22860"/>
                </a:lnTo>
                <a:lnTo>
                  <a:pt x="16764" y="30479"/>
                </a:lnTo>
                <a:lnTo>
                  <a:pt x="32003" y="38100"/>
                </a:lnTo>
                <a:lnTo>
                  <a:pt x="47244" y="45720"/>
                </a:lnTo>
                <a:lnTo>
                  <a:pt x="60959" y="53339"/>
                </a:lnTo>
                <a:lnTo>
                  <a:pt x="74675" y="60960"/>
                </a:lnTo>
                <a:lnTo>
                  <a:pt x="86868" y="68579"/>
                </a:lnTo>
                <a:lnTo>
                  <a:pt x="97535" y="77724"/>
                </a:lnTo>
                <a:lnTo>
                  <a:pt x="106679" y="86867"/>
                </a:lnTo>
                <a:lnTo>
                  <a:pt x="115824" y="94487"/>
                </a:lnTo>
                <a:lnTo>
                  <a:pt x="123444" y="103631"/>
                </a:lnTo>
                <a:lnTo>
                  <a:pt x="129540" y="112775"/>
                </a:lnTo>
                <a:lnTo>
                  <a:pt x="135635" y="121920"/>
                </a:lnTo>
                <a:lnTo>
                  <a:pt x="140207" y="132587"/>
                </a:lnTo>
                <a:lnTo>
                  <a:pt x="143255" y="141731"/>
                </a:lnTo>
                <a:lnTo>
                  <a:pt x="146303" y="150875"/>
                </a:lnTo>
                <a:lnTo>
                  <a:pt x="147827" y="161543"/>
                </a:lnTo>
                <a:lnTo>
                  <a:pt x="149351" y="169163"/>
                </a:lnTo>
                <a:lnTo>
                  <a:pt x="147827" y="175260"/>
                </a:lnTo>
                <a:lnTo>
                  <a:pt x="236220" y="175260"/>
                </a:lnTo>
                <a:lnTo>
                  <a:pt x="236220" y="161543"/>
                </a:lnTo>
                <a:lnTo>
                  <a:pt x="233172" y="149351"/>
                </a:lnTo>
                <a:lnTo>
                  <a:pt x="230124" y="138684"/>
                </a:lnTo>
                <a:lnTo>
                  <a:pt x="225551" y="126491"/>
                </a:lnTo>
                <a:lnTo>
                  <a:pt x="220979" y="115824"/>
                </a:lnTo>
                <a:lnTo>
                  <a:pt x="213359" y="105155"/>
                </a:lnTo>
                <a:lnTo>
                  <a:pt x="205740" y="94487"/>
                </a:lnTo>
                <a:lnTo>
                  <a:pt x="196596" y="83820"/>
                </a:lnTo>
                <a:lnTo>
                  <a:pt x="185927" y="73151"/>
                </a:lnTo>
                <a:lnTo>
                  <a:pt x="175259" y="64008"/>
                </a:lnTo>
                <a:lnTo>
                  <a:pt x="161544" y="53339"/>
                </a:lnTo>
                <a:lnTo>
                  <a:pt x="147827" y="44196"/>
                </a:lnTo>
                <a:lnTo>
                  <a:pt x="132588" y="35051"/>
                </a:lnTo>
                <a:lnTo>
                  <a:pt x="115824" y="25908"/>
                </a:lnTo>
                <a:lnTo>
                  <a:pt x="97535" y="16763"/>
                </a:lnTo>
                <a:lnTo>
                  <a:pt x="79248" y="9143"/>
                </a:lnTo>
                <a:lnTo>
                  <a:pt x="5943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2" name="Google Shape;1932;p55"/>
          <p:cNvSpPr/>
          <p:nvPr/>
        </p:nvSpPr>
        <p:spPr>
          <a:xfrm>
            <a:off x="8587740" y="3111125"/>
            <a:ext cx="274997" cy="200526"/>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3" name="Google Shape;1933;p55"/>
          <p:cNvSpPr/>
          <p:nvPr/>
        </p:nvSpPr>
        <p:spPr>
          <a:xfrm>
            <a:off x="8589263" y="3122675"/>
            <a:ext cx="260603" cy="187451"/>
          </a:xfrm>
          <a:custGeom>
            <a:rect b="b" l="l" r="r" t="t"/>
            <a:pathLst>
              <a:path extrusionOk="0" h="187451" w="260603">
                <a:moveTo>
                  <a:pt x="77724" y="121919"/>
                </a:moveTo>
                <a:lnTo>
                  <a:pt x="62484" y="131063"/>
                </a:lnTo>
                <a:lnTo>
                  <a:pt x="45720" y="140207"/>
                </a:lnTo>
                <a:lnTo>
                  <a:pt x="41148" y="141731"/>
                </a:lnTo>
                <a:lnTo>
                  <a:pt x="39624" y="143255"/>
                </a:lnTo>
                <a:lnTo>
                  <a:pt x="36575" y="144779"/>
                </a:lnTo>
                <a:lnTo>
                  <a:pt x="28955" y="147827"/>
                </a:lnTo>
                <a:lnTo>
                  <a:pt x="10668" y="156971"/>
                </a:lnTo>
                <a:lnTo>
                  <a:pt x="0" y="161543"/>
                </a:lnTo>
                <a:lnTo>
                  <a:pt x="73151" y="187451"/>
                </a:lnTo>
                <a:lnTo>
                  <a:pt x="76200" y="185927"/>
                </a:lnTo>
                <a:lnTo>
                  <a:pt x="99060" y="175259"/>
                </a:lnTo>
                <a:lnTo>
                  <a:pt x="109727" y="169163"/>
                </a:lnTo>
                <a:lnTo>
                  <a:pt x="118872" y="164591"/>
                </a:lnTo>
                <a:lnTo>
                  <a:pt x="129540" y="160019"/>
                </a:lnTo>
                <a:lnTo>
                  <a:pt x="134112" y="156971"/>
                </a:lnTo>
                <a:lnTo>
                  <a:pt x="138684" y="153923"/>
                </a:lnTo>
                <a:lnTo>
                  <a:pt x="156972" y="143255"/>
                </a:lnTo>
                <a:lnTo>
                  <a:pt x="164592" y="138683"/>
                </a:lnTo>
                <a:lnTo>
                  <a:pt x="173736" y="132587"/>
                </a:lnTo>
                <a:lnTo>
                  <a:pt x="188975" y="121919"/>
                </a:lnTo>
                <a:lnTo>
                  <a:pt x="202692" y="109727"/>
                </a:lnTo>
                <a:lnTo>
                  <a:pt x="208788" y="105155"/>
                </a:lnTo>
                <a:lnTo>
                  <a:pt x="214884" y="99059"/>
                </a:lnTo>
                <a:lnTo>
                  <a:pt x="225551" y="86867"/>
                </a:lnTo>
                <a:lnTo>
                  <a:pt x="234695" y="76199"/>
                </a:lnTo>
                <a:lnTo>
                  <a:pt x="237743" y="68579"/>
                </a:lnTo>
                <a:lnTo>
                  <a:pt x="242315" y="62483"/>
                </a:lnTo>
                <a:lnTo>
                  <a:pt x="245363" y="56387"/>
                </a:lnTo>
                <a:lnTo>
                  <a:pt x="248411" y="51815"/>
                </a:lnTo>
                <a:lnTo>
                  <a:pt x="251459" y="44195"/>
                </a:lnTo>
                <a:lnTo>
                  <a:pt x="254507" y="38099"/>
                </a:lnTo>
                <a:lnTo>
                  <a:pt x="256031" y="32003"/>
                </a:lnTo>
                <a:lnTo>
                  <a:pt x="256031" y="28955"/>
                </a:lnTo>
                <a:lnTo>
                  <a:pt x="257555" y="25907"/>
                </a:lnTo>
                <a:lnTo>
                  <a:pt x="260603" y="13715"/>
                </a:lnTo>
                <a:lnTo>
                  <a:pt x="260603" y="0"/>
                </a:lnTo>
                <a:lnTo>
                  <a:pt x="167640" y="0"/>
                </a:lnTo>
                <a:lnTo>
                  <a:pt x="167640" y="10667"/>
                </a:lnTo>
                <a:lnTo>
                  <a:pt x="164592" y="21335"/>
                </a:lnTo>
                <a:lnTo>
                  <a:pt x="163068" y="24383"/>
                </a:lnTo>
                <a:lnTo>
                  <a:pt x="163068" y="27431"/>
                </a:lnTo>
                <a:lnTo>
                  <a:pt x="161544" y="32003"/>
                </a:lnTo>
                <a:lnTo>
                  <a:pt x="156972" y="44195"/>
                </a:lnTo>
                <a:lnTo>
                  <a:pt x="153924" y="48767"/>
                </a:lnTo>
                <a:lnTo>
                  <a:pt x="150875" y="51815"/>
                </a:lnTo>
                <a:lnTo>
                  <a:pt x="150875" y="53339"/>
                </a:lnTo>
                <a:lnTo>
                  <a:pt x="144779" y="64007"/>
                </a:lnTo>
                <a:lnTo>
                  <a:pt x="135636" y="74675"/>
                </a:lnTo>
                <a:lnTo>
                  <a:pt x="131064" y="79247"/>
                </a:lnTo>
                <a:lnTo>
                  <a:pt x="128016" y="82295"/>
                </a:lnTo>
                <a:lnTo>
                  <a:pt x="126492" y="83819"/>
                </a:lnTo>
                <a:lnTo>
                  <a:pt x="115824" y="92963"/>
                </a:lnTo>
                <a:lnTo>
                  <a:pt x="112775" y="96011"/>
                </a:lnTo>
                <a:lnTo>
                  <a:pt x="109727" y="99059"/>
                </a:lnTo>
                <a:lnTo>
                  <a:pt x="105155" y="103631"/>
                </a:lnTo>
                <a:lnTo>
                  <a:pt x="91440" y="112775"/>
                </a:lnTo>
                <a:lnTo>
                  <a:pt x="77724" y="1219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4" name="Google Shape;1934;p55"/>
          <p:cNvSpPr/>
          <p:nvPr/>
        </p:nvSpPr>
        <p:spPr>
          <a:xfrm>
            <a:off x="8587740" y="3111125"/>
            <a:ext cx="274997" cy="200526"/>
          </a:xfrm>
          <a:prstGeom prst="rect">
            <a:avLst/>
          </a:prstGeom>
          <a:blipFill rotWithShape="1">
            <a:blip r:embed="rId5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5" name="Google Shape;1935;p55"/>
          <p:cNvSpPr/>
          <p:nvPr/>
        </p:nvSpPr>
        <p:spPr>
          <a:xfrm>
            <a:off x="8447531" y="3122675"/>
            <a:ext cx="222503" cy="138683"/>
          </a:xfrm>
          <a:custGeom>
            <a:rect b="b" l="l" r="r" t="t"/>
            <a:pathLst>
              <a:path extrusionOk="0" h="138683" w="222503">
                <a:moveTo>
                  <a:pt x="150875" y="96011"/>
                </a:moveTo>
                <a:lnTo>
                  <a:pt x="155448" y="94487"/>
                </a:lnTo>
                <a:lnTo>
                  <a:pt x="160020" y="89915"/>
                </a:lnTo>
                <a:lnTo>
                  <a:pt x="172211" y="82295"/>
                </a:lnTo>
                <a:lnTo>
                  <a:pt x="176783" y="77723"/>
                </a:lnTo>
                <a:lnTo>
                  <a:pt x="181355" y="73151"/>
                </a:lnTo>
                <a:lnTo>
                  <a:pt x="190500" y="65531"/>
                </a:lnTo>
                <a:lnTo>
                  <a:pt x="193548" y="60959"/>
                </a:lnTo>
                <a:lnTo>
                  <a:pt x="198120" y="56387"/>
                </a:lnTo>
                <a:lnTo>
                  <a:pt x="201168" y="51815"/>
                </a:lnTo>
                <a:lnTo>
                  <a:pt x="204216" y="47243"/>
                </a:lnTo>
                <a:lnTo>
                  <a:pt x="210311" y="38099"/>
                </a:lnTo>
                <a:lnTo>
                  <a:pt x="213359" y="28955"/>
                </a:lnTo>
                <a:lnTo>
                  <a:pt x="217931" y="19811"/>
                </a:lnTo>
                <a:lnTo>
                  <a:pt x="219455" y="13715"/>
                </a:lnTo>
                <a:lnTo>
                  <a:pt x="219455" y="9143"/>
                </a:lnTo>
                <a:lnTo>
                  <a:pt x="222503" y="0"/>
                </a:lnTo>
                <a:lnTo>
                  <a:pt x="128016" y="0"/>
                </a:lnTo>
                <a:lnTo>
                  <a:pt x="126492" y="4571"/>
                </a:lnTo>
                <a:lnTo>
                  <a:pt x="124968" y="9143"/>
                </a:lnTo>
                <a:lnTo>
                  <a:pt x="123444" y="18287"/>
                </a:lnTo>
                <a:lnTo>
                  <a:pt x="120396" y="24383"/>
                </a:lnTo>
                <a:lnTo>
                  <a:pt x="115824" y="30479"/>
                </a:lnTo>
                <a:lnTo>
                  <a:pt x="111251" y="36575"/>
                </a:lnTo>
                <a:lnTo>
                  <a:pt x="109727" y="39623"/>
                </a:lnTo>
                <a:lnTo>
                  <a:pt x="106679" y="42671"/>
                </a:lnTo>
                <a:lnTo>
                  <a:pt x="102107" y="48767"/>
                </a:lnTo>
                <a:lnTo>
                  <a:pt x="96011" y="54863"/>
                </a:lnTo>
                <a:lnTo>
                  <a:pt x="89916" y="60959"/>
                </a:lnTo>
                <a:lnTo>
                  <a:pt x="83820" y="67055"/>
                </a:lnTo>
                <a:lnTo>
                  <a:pt x="74675" y="71627"/>
                </a:lnTo>
                <a:lnTo>
                  <a:pt x="67055" y="77723"/>
                </a:lnTo>
                <a:lnTo>
                  <a:pt x="57911" y="83819"/>
                </a:lnTo>
                <a:lnTo>
                  <a:pt x="48768" y="88391"/>
                </a:lnTo>
                <a:lnTo>
                  <a:pt x="44196" y="91439"/>
                </a:lnTo>
                <a:lnTo>
                  <a:pt x="39624" y="94487"/>
                </a:lnTo>
                <a:lnTo>
                  <a:pt x="28955" y="99059"/>
                </a:lnTo>
                <a:lnTo>
                  <a:pt x="18287" y="105155"/>
                </a:lnTo>
                <a:lnTo>
                  <a:pt x="6096" y="109727"/>
                </a:lnTo>
                <a:lnTo>
                  <a:pt x="3048" y="111251"/>
                </a:lnTo>
                <a:lnTo>
                  <a:pt x="0" y="111251"/>
                </a:lnTo>
                <a:lnTo>
                  <a:pt x="74675" y="138683"/>
                </a:lnTo>
                <a:lnTo>
                  <a:pt x="91440" y="131063"/>
                </a:lnTo>
                <a:lnTo>
                  <a:pt x="99059" y="126491"/>
                </a:lnTo>
                <a:lnTo>
                  <a:pt x="106679" y="123443"/>
                </a:lnTo>
                <a:lnTo>
                  <a:pt x="121920" y="114299"/>
                </a:lnTo>
                <a:lnTo>
                  <a:pt x="129540" y="111251"/>
                </a:lnTo>
                <a:lnTo>
                  <a:pt x="135635" y="106679"/>
                </a:lnTo>
                <a:lnTo>
                  <a:pt x="149351" y="99059"/>
                </a:lnTo>
                <a:lnTo>
                  <a:pt x="150875" y="9601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6" name="Google Shape;1936;p55"/>
          <p:cNvSpPr/>
          <p:nvPr/>
        </p:nvSpPr>
        <p:spPr>
          <a:xfrm>
            <a:off x="8377427" y="3122675"/>
            <a:ext cx="198120" cy="111251"/>
          </a:xfrm>
          <a:custGeom>
            <a:rect b="b" l="l" r="r" t="t"/>
            <a:pathLst>
              <a:path extrusionOk="0" h="111251" w="198120">
                <a:moveTo>
                  <a:pt x="77724" y="109727"/>
                </a:moveTo>
                <a:lnTo>
                  <a:pt x="88391" y="105155"/>
                </a:lnTo>
                <a:lnTo>
                  <a:pt x="100583" y="99059"/>
                </a:lnTo>
                <a:lnTo>
                  <a:pt x="109727" y="94487"/>
                </a:lnTo>
                <a:lnTo>
                  <a:pt x="114300" y="91439"/>
                </a:lnTo>
                <a:lnTo>
                  <a:pt x="120396" y="88391"/>
                </a:lnTo>
                <a:lnTo>
                  <a:pt x="129539" y="83819"/>
                </a:lnTo>
                <a:lnTo>
                  <a:pt x="138683" y="77723"/>
                </a:lnTo>
                <a:lnTo>
                  <a:pt x="146303" y="71627"/>
                </a:lnTo>
                <a:lnTo>
                  <a:pt x="153924" y="67055"/>
                </a:lnTo>
                <a:lnTo>
                  <a:pt x="160020" y="60959"/>
                </a:lnTo>
                <a:lnTo>
                  <a:pt x="167639" y="54863"/>
                </a:lnTo>
                <a:lnTo>
                  <a:pt x="172211" y="48767"/>
                </a:lnTo>
                <a:lnTo>
                  <a:pt x="178307" y="42671"/>
                </a:lnTo>
                <a:lnTo>
                  <a:pt x="179831" y="39623"/>
                </a:lnTo>
                <a:lnTo>
                  <a:pt x="182879" y="36575"/>
                </a:lnTo>
                <a:lnTo>
                  <a:pt x="187451" y="30479"/>
                </a:lnTo>
                <a:lnTo>
                  <a:pt x="190500" y="24383"/>
                </a:lnTo>
                <a:lnTo>
                  <a:pt x="193548" y="18287"/>
                </a:lnTo>
                <a:lnTo>
                  <a:pt x="196596" y="9143"/>
                </a:lnTo>
                <a:lnTo>
                  <a:pt x="196596" y="4571"/>
                </a:lnTo>
                <a:lnTo>
                  <a:pt x="198120" y="0"/>
                </a:lnTo>
                <a:lnTo>
                  <a:pt x="105155" y="0"/>
                </a:lnTo>
                <a:lnTo>
                  <a:pt x="103631" y="4571"/>
                </a:lnTo>
                <a:lnTo>
                  <a:pt x="103631" y="9143"/>
                </a:lnTo>
                <a:lnTo>
                  <a:pt x="99059" y="18287"/>
                </a:lnTo>
                <a:lnTo>
                  <a:pt x="92963" y="27431"/>
                </a:lnTo>
                <a:lnTo>
                  <a:pt x="85344" y="36575"/>
                </a:lnTo>
                <a:lnTo>
                  <a:pt x="74675" y="45719"/>
                </a:lnTo>
                <a:lnTo>
                  <a:pt x="65531" y="53339"/>
                </a:lnTo>
                <a:lnTo>
                  <a:pt x="51815" y="60959"/>
                </a:lnTo>
                <a:lnTo>
                  <a:pt x="38100" y="68579"/>
                </a:lnTo>
                <a:lnTo>
                  <a:pt x="22859" y="77723"/>
                </a:lnTo>
                <a:lnTo>
                  <a:pt x="6096" y="83819"/>
                </a:lnTo>
                <a:lnTo>
                  <a:pt x="4572" y="85343"/>
                </a:lnTo>
                <a:lnTo>
                  <a:pt x="1524" y="86867"/>
                </a:lnTo>
                <a:lnTo>
                  <a:pt x="0" y="86867"/>
                </a:lnTo>
                <a:lnTo>
                  <a:pt x="70103" y="111251"/>
                </a:lnTo>
                <a:lnTo>
                  <a:pt x="73151" y="109727"/>
                </a:lnTo>
                <a:lnTo>
                  <a:pt x="73151" y="111251"/>
                </a:lnTo>
                <a:lnTo>
                  <a:pt x="77724" y="10972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7" name="Google Shape;1937;p55"/>
          <p:cNvSpPr/>
          <p:nvPr/>
        </p:nvSpPr>
        <p:spPr>
          <a:xfrm>
            <a:off x="8447531" y="3233927"/>
            <a:ext cx="1524" cy="0"/>
          </a:xfrm>
          <a:custGeom>
            <a:rect b="b" l="l" r="r" t="t"/>
            <a:pathLst>
              <a:path extrusionOk="0" h="120000" w="1524">
                <a:moveTo>
                  <a:pt x="0" y="0"/>
                </a:moveTo>
                <a:lnTo>
                  <a:pt x="1524" y="0"/>
                </a:lnTo>
                <a:lnTo>
                  <a:pt x="0" y="0"/>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8" name="Google Shape;1938;p55"/>
          <p:cNvSpPr/>
          <p:nvPr/>
        </p:nvSpPr>
        <p:spPr>
          <a:xfrm>
            <a:off x="8129015" y="3233927"/>
            <a:ext cx="393191" cy="91439"/>
          </a:xfrm>
          <a:custGeom>
            <a:rect b="b" l="l" r="r" t="t"/>
            <a:pathLst>
              <a:path extrusionOk="0" h="91439" w="393191">
                <a:moveTo>
                  <a:pt x="109727" y="86867"/>
                </a:moveTo>
                <a:lnTo>
                  <a:pt x="135635" y="85343"/>
                </a:lnTo>
                <a:lnTo>
                  <a:pt x="147827" y="83819"/>
                </a:lnTo>
                <a:lnTo>
                  <a:pt x="153923" y="82296"/>
                </a:lnTo>
                <a:lnTo>
                  <a:pt x="161543" y="82296"/>
                </a:lnTo>
                <a:lnTo>
                  <a:pt x="185927" y="79248"/>
                </a:lnTo>
                <a:lnTo>
                  <a:pt x="198119" y="76200"/>
                </a:lnTo>
                <a:lnTo>
                  <a:pt x="211835" y="74675"/>
                </a:lnTo>
                <a:lnTo>
                  <a:pt x="224027" y="73151"/>
                </a:lnTo>
                <a:lnTo>
                  <a:pt x="227075" y="71627"/>
                </a:lnTo>
                <a:lnTo>
                  <a:pt x="230123" y="71627"/>
                </a:lnTo>
                <a:lnTo>
                  <a:pt x="236219" y="70103"/>
                </a:lnTo>
                <a:lnTo>
                  <a:pt x="260603" y="65531"/>
                </a:lnTo>
                <a:lnTo>
                  <a:pt x="265175" y="64007"/>
                </a:lnTo>
                <a:lnTo>
                  <a:pt x="268223" y="64007"/>
                </a:lnTo>
                <a:lnTo>
                  <a:pt x="271271" y="62484"/>
                </a:lnTo>
                <a:lnTo>
                  <a:pt x="283463" y="60960"/>
                </a:lnTo>
                <a:lnTo>
                  <a:pt x="306323" y="54863"/>
                </a:lnTo>
                <a:lnTo>
                  <a:pt x="327659" y="48767"/>
                </a:lnTo>
                <a:lnTo>
                  <a:pt x="338327" y="45719"/>
                </a:lnTo>
                <a:lnTo>
                  <a:pt x="350519" y="42672"/>
                </a:lnTo>
                <a:lnTo>
                  <a:pt x="371855" y="35051"/>
                </a:lnTo>
                <a:lnTo>
                  <a:pt x="382523" y="30479"/>
                </a:lnTo>
                <a:lnTo>
                  <a:pt x="387095" y="28955"/>
                </a:lnTo>
                <a:lnTo>
                  <a:pt x="393191" y="27431"/>
                </a:lnTo>
                <a:lnTo>
                  <a:pt x="318515" y="0"/>
                </a:lnTo>
                <a:lnTo>
                  <a:pt x="310895" y="3048"/>
                </a:lnTo>
                <a:lnTo>
                  <a:pt x="294131" y="9143"/>
                </a:lnTo>
                <a:lnTo>
                  <a:pt x="277367" y="15239"/>
                </a:lnTo>
                <a:lnTo>
                  <a:pt x="259079" y="19812"/>
                </a:lnTo>
                <a:lnTo>
                  <a:pt x="242315" y="24384"/>
                </a:lnTo>
                <a:lnTo>
                  <a:pt x="224027" y="28955"/>
                </a:lnTo>
                <a:lnTo>
                  <a:pt x="205739" y="32003"/>
                </a:lnTo>
                <a:lnTo>
                  <a:pt x="185927" y="36575"/>
                </a:lnTo>
                <a:lnTo>
                  <a:pt x="167639" y="39624"/>
                </a:lnTo>
                <a:lnTo>
                  <a:pt x="147827" y="42672"/>
                </a:lnTo>
                <a:lnTo>
                  <a:pt x="128015" y="44196"/>
                </a:lnTo>
                <a:lnTo>
                  <a:pt x="106680" y="47243"/>
                </a:lnTo>
                <a:lnTo>
                  <a:pt x="86868" y="48767"/>
                </a:lnTo>
                <a:lnTo>
                  <a:pt x="65532" y="50291"/>
                </a:lnTo>
                <a:lnTo>
                  <a:pt x="44196" y="51815"/>
                </a:lnTo>
                <a:lnTo>
                  <a:pt x="21336" y="51815"/>
                </a:lnTo>
                <a:lnTo>
                  <a:pt x="0" y="53339"/>
                </a:lnTo>
                <a:lnTo>
                  <a:pt x="0" y="91439"/>
                </a:lnTo>
                <a:lnTo>
                  <a:pt x="27432" y="91439"/>
                </a:lnTo>
                <a:lnTo>
                  <a:pt x="54864" y="89915"/>
                </a:lnTo>
                <a:lnTo>
                  <a:pt x="82296" y="89915"/>
                </a:lnTo>
                <a:lnTo>
                  <a:pt x="109727" y="8686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9" name="Google Shape;1939;p55"/>
          <p:cNvSpPr/>
          <p:nvPr/>
        </p:nvSpPr>
        <p:spPr>
          <a:xfrm>
            <a:off x="8129015" y="3211067"/>
            <a:ext cx="318515" cy="76200"/>
          </a:xfrm>
          <a:custGeom>
            <a:rect b="b" l="l" r="r" t="t"/>
            <a:pathLst>
              <a:path extrusionOk="0" h="76200" w="318515">
                <a:moveTo>
                  <a:pt x="86868" y="71627"/>
                </a:moveTo>
                <a:lnTo>
                  <a:pt x="106680" y="70103"/>
                </a:lnTo>
                <a:lnTo>
                  <a:pt x="128015" y="68579"/>
                </a:lnTo>
                <a:lnTo>
                  <a:pt x="147827" y="65532"/>
                </a:lnTo>
                <a:lnTo>
                  <a:pt x="167639" y="62484"/>
                </a:lnTo>
                <a:lnTo>
                  <a:pt x="185927" y="59436"/>
                </a:lnTo>
                <a:lnTo>
                  <a:pt x="205739" y="56387"/>
                </a:lnTo>
                <a:lnTo>
                  <a:pt x="224027" y="51815"/>
                </a:lnTo>
                <a:lnTo>
                  <a:pt x="242315" y="47244"/>
                </a:lnTo>
                <a:lnTo>
                  <a:pt x="259079" y="42672"/>
                </a:lnTo>
                <a:lnTo>
                  <a:pt x="277367" y="38100"/>
                </a:lnTo>
                <a:lnTo>
                  <a:pt x="294131" y="32003"/>
                </a:lnTo>
                <a:lnTo>
                  <a:pt x="309371" y="27432"/>
                </a:lnTo>
                <a:lnTo>
                  <a:pt x="318515" y="22860"/>
                </a:lnTo>
                <a:lnTo>
                  <a:pt x="248411" y="0"/>
                </a:lnTo>
                <a:lnTo>
                  <a:pt x="234695" y="4572"/>
                </a:lnTo>
                <a:lnTo>
                  <a:pt x="220979" y="7620"/>
                </a:lnTo>
                <a:lnTo>
                  <a:pt x="207263" y="12191"/>
                </a:lnTo>
                <a:lnTo>
                  <a:pt x="193547" y="16763"/>
                </a:lnTo>
                <a:lnTo>
                  <a:pt x="185927" y="18287"/>
                </a:lnTo>
                <a:lnTo>
                  <a:pt x="178307" y="19812"/>
                </a:lnTo>
                <a:lnTo>
                  <a:pt x="170687" y="21336"/>
                </a:lnTo>
                <a:lnTo>
                  <a:pt x="164591" y="22860"/>
                </a:lnTo>
                <a:lnTo>
                  <a:pt x="149351" y="25908"/>
                </a:lnTo>
                <a:lnTo>
                  <a:pt x="134111" y="28956"/>
                </a:lnTo>
                <a:lnTo>
                  <a:pt x="124967" y="28956"/>
                </a:lnTo>
                <a:lnTo>
                  <a:pt x="117347" y="30479"/>
                </a:lnTo>
                <a:lnTo>
                  <a:pt x="102108" y="32003"/>
                </a:lnTo>
                <a:lnTo>
                  <a:pt x="85344" y="33527"/>
                </a:lnTo>
                <a:lnTo>
                  <a:pt x="68580" y="35051"/>
                </a:lnTo>
                <a:lnTo>
                  <a:pt x="51816" y="36575"/>
                </a:lnTo>
                <a:lnTo>
                  <a:pt x="35051" y="38100"/>
                </a:lnTo>
                <a:lnTo>
                  <a:pt x="0" y="38100"/>
                </a:lnTo>
                <a:lnTo>
                  <a:pt x="0" y="76200"/>
                </a:lnTo>
                <a:lnTo>
                  <a:pt x="21336" y="76200"/>
                </a:lnTo>
                <a:lnTo>
                  <a:pt x="44196" y="74675"/>
                </a:lnTo>
                <a:lnTo>
                  <a:pt x="65532" y="73151"/>
                </a:lnTo>
                <a:lnTo>
                  <a:pt x="86868" y="7162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0" name="Google Shape;1940;p55"/>
          <p:cNvSpPr/>
          <p:nvPr/>
        </p:nvSpPr>
        <p:spPr>
          <a:xfrm>
            <a:off x="8129015" y="3261359"/>
            <a:ext cx="460247" cy="102108"/>
          </a:xfrm>
          <a:custGeom>
            <a:rect b="b" l="l" r="r" t="t"/>
            <a:pathLst>
              <a:path extrusionOk="0" h="102108" w="460247">
                <a:moveTo>
                  <a:pt x="13716" y="64008"/>
                </a:moveTo>
                <a:lnTo>
                  <a:pt x="0" y="65532"/>
                </a:lnTo>
                <a:lnTo>
                  <a:pt x="0" y="102108"/>
                </a:lnTo>
                <a:lnTo>
                  <a:pt x="30480" y="102108"/>
                </a:lnTo>
                <a:lnTo>
                  <a:pt x="60960" y="100584"/>
                </a:lnTo>
                <a:lnTo>
                  <a:pt x="91440" y="99060"/>
                </a:lnTo>
                <a:lnTo>
                  <a:pt x="106680" y="97536"/>
                </a:lnTo>
                <a:lnTo>
                  <a:pt x="121919" y="97536"/>
                </a:lnTo>
                <a:lnTo>
                  <a:pt x="135635" y="96012"/>
                </a:lnTo>
                <a:lnTo>
                  <a:pt x="143255" y="94487"/>
                </a:lnTo>
                <a:lnTo>
                  <a:pt x="150875" y="94487"/>
                </a:lnTo>
                <a:lnTo>
                  <a:pt x="164591" y="92964"/>
                </a:lnTo>
                <a:lnTo>
                  <a:pt x="179831" y="91440"/>
                </a:lnTo>
                <a:lnTo>
                  <a:pt x="193547" y="89916"/>
                </a:lnTo>
                <a:lnTo>
                  <a:pt x="207263" y="88392"/>
                </a:lnTo>
                <a:lnTo>
                  <a:pt x="236219" y="83820"/>
                </a:lnTo>
                <a:lnTo>
                  <a:pt x="248411" y="80772"/>
                </a:lnTo>
                <a:lnTo>
                  <a:pt x="262127" y="79248"/>
                </a:lnTo>
                <a:lnTo>
                  <a:pt x="268223" y="77724"/>
                </a:lnTo>
                <a:lnTo>
                  <a:pt x="272795" y="76200"/>
                </a:lnTo>
                <a:lnTo>
                  <a:pt x="275843" y="76200"/>
                </a:lnTo>
                <a:lnTo>
                  <a:pt x="289559" y="73152"/>
                </a:lnTo>
                <a:lnTo>
                  <a:pt x="301751" y="70104"/>
                </a:lnTo>
                <a:lnTo>
                  <a:pt x="315467" y="67056"/>
                </a:lnTo>
                <a:lnTo>
                  <a:pt x="339851" y="60960"/>
                </a:lnTo>
                <a:lnTo>
                  <a:pt x="365759" y="53340"/>
                </a:lnTo>
                <a:lnTo>
                  <a:pt x="376427" y="50292"/>
                </a:lnTo>
                <a:lnTo>
                  <a:pt x="388619" y="47244"/>
                </a:lnTo>
                <a:lnTo>
                  <a:pt x="413003" y="38100"/>
                </a:lnTo>
                <a:lnTo>
                  <a:pt x="419099" y="36575"/>
                </a:lnTo>
                <a:lnTo>
                  <a:pt x="425195" y="35052"/>
                </a:lnTo>
                <a:lnTo>
                  <a:pt x="435863" y="30480"/>
                </a:lnTo>
                <a:lnTo>
                  <a:pt x="460247" y="22860"/>
                </a:lnTo>
                <a:lnTo>
                  <a:pt x="394715" y="0"/>
                </a:lnTo>
                <a:lnTo>
                  <a:pt x="393191" y="0"/>
                </a:lnTo>
                <a:lnTo>
                  <a:pt x="388619" y="1524"/>
                </a:lnTo>
                <a:lnTo>
                  <a:pt x="382523" y="3048"/>
                </a:lnTo>
                <a:lnTo>
                  <a:pt x="373379" y="7620"/>
                </a:lnTo>
                <a:lnTo>
                  <a:pt x="350519" y="15240"/>
                </a:lnTo>
                <a:lnTo>
                  <a:pt x="339851" y="18287"/>
                </a:lnTo>
                <a:lnTo>
                  <a:pt x="329183" y="21336"/>
                </a:lnTo>
                <a:lnTo>
                  <a:pt x="307847" y="27432"/>
                </a:lnTo>
                <a:lnTo>
                  <a:pt x="283463" y="33528"/>
                </a:lnTo>
                <a:lnTo>
                  <a:pt x="272795" y="36575"/>
                </a:lnTo>
                <a:lnTo>
                  <a:pt x="266699" y="36575"/>
                </a:lnTo>
                <a:lnTo>
                  <a:pt x="260603" y="38100"/>
                </a:lnTo>
                <a:lnTo>
                  <a:pt x="236219" y="42672"/>
                </a:lnTo>
                <a:lnTo>
                  <a:pt x="230123" y="44196"/>
                </a:lnTo>
                <a:lnTo>
                  <a:pt x="227075" y="44196"/>
                </a:lnTo>
                <a:lnTo>
                  <a:pt x="224027" y="45720"/>
                </a:lnTo>
                <a:lnTo>
                  <a:pt x="211835" y="48768"/>
                </a:lnTo>
                <a:lnTo>
                  <a:pt x="199643" y="50292"/>
                </a:lnTo>
                <a:lnTo>
                  <a:pt x="187451" y="51816"/>
                </a:lnTo>
                <a:lnTo>
                  <a:pt x="161543" y="54864"/>
                </a:lnTo>
                <a:lnTo>
                  <a:pt x="155447" y="54864"/>
                </a:lnTo>
                <a:lnTo>
                  <a:pt x="149351" y="56387"/>
                </a:lnTo>
                <a:lnTo>
                  <a:pt x="135635" y="57912"/>
                </a:lnTo>
                <a:lnTo>
                  <a:pt x="109727" y="60960"/>
                </a:lnTo>
                <a:lnTo>
                  <a:pt x="82296" y="62484"/>
                </a:lnTo>
                <a:lnTo>
                  <a:pt x="68580" y="62484"/>
                </a:lnTo>
                <a:lnTo>
                  <a:pt x="54864" y="64008"/>
                </a:lnTo>
                <a:lnTo>
                  <a:pt x="13716" y="6400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1" name="Google Shape;1941;p55"/>
          <p:cNvSpPr/>
          <p:nvPr/>
        </p:nvSpPr>
        <p:spPr>
          <a:xfrm>
            <a:off x="8127491" y="3270885"/>
            <a:ext cx="536447" cy="133730"/>
          </a:xfrm>
          <a:prstGeom prst="rect">
            <a:avLst/>
          </a:prstGeom>
          <a:blipFill rotWithShape="1">
            <a:blip r:embed="rId5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2" name="Google Shape;1942;p55"/>
          <p:cNvSpPr/>
          <p:nvPr/>
        </p:nvSpPr>
        <p:spPr>
          <a:xfrm>
            <a:off x="8129015" y="3282695"/>
            <a:ext cx="533399" cy="120396"/>
          </a:xfrm>
          <a:custGeom>
            <a:rect b="b" l="l" r="r" t="t"/>
            <a:pathLst>
              <a:path extrusionOk="0" h="120396" w="533399">
                <a:moveTo>
                  <a:pt x="21336" y="120396"/>
                </a:moveTo>
                <a:lnTo>
                  <a:pt x="36575" y="120396"/>
                </a:lnTo>
                <a:lnTo>
                  <a:pt x="44196" y="118872"/>
                </a:lnTo>
                <a:lnTo>
                  <a:pt x="71627" y="118872"/>
                </a:lnTo>
                <a:lnTo>
                  <a:pt x="108203" y="117348"/>
                </a:lnTo>
                <a:lnTo>
                  <a:pt x="124967" y="115824"/>
                </a:lnTo>
                <a:lnTo>
                  <a:pt x="143255" y="114300"/>
                </a:lnTo>
                <a:lnTo>
                  <a:pt x="176783" y="111251"/>
                </a:lnTo>
                <a:lnTo>
                  <a:pt x="193547" y="109728"/>
                </a:lnTo>
                <a:lnTo>
                  <a:pt x="202691" y="108204"/>
                </a:lnTo>
                <a:lnTo>
                  <a:pt x="210311" y="108204"/>
                </a:lnTo>
                <a:lnTo>
                  <a:pt x="219455" y="106680"/>
                </a:lnTo>
                <a:lnTo>
                  <a:pt x="227075" y="105156"/>
                </a:lnTo>
                <a:lnTo>
                  <a:pt x="243839" y="103632"/>
                </a:lnTo>
                <a:lnTo>
                  <a:pt x="277367" y="99060"/>
                </a:lnTo>
                <a:lnTo>
                  <a:pt x="292607" y="96012"/>
                </a:lnTo>
                <a:lnTo>
                  <a:pt x="307847" y="92963"/>
                </a:lnTo>
                <a:lnTo>
                  <a:pt x="338327" y="86868"/>
                </a:lnTo>
                <a:lnTo>
                  <a:pt x="368807" y="79248"/>
                </a:lnTo>
                <a:lnTo>
                  <a:pt x="376427" y="77724"/>
                </a:lnTo>
                <a:lnTo>
                  <a:pt x="379475" y="76200"/>
                </a:lnTo>
                <a:lnTo>
                  <a:pt x="384047" y="76200"/>
                </a:lnTo>
                <a:lnTo>
                  <a:pt x="399287" y="71628"/>
                </a:lnTo>
                <a:lnTo>
                  <a:pt x="426719" y="64008"/>
                </a:lnTo>
                <a:lnTo>
                  <a:pt x="429767" y="62484"/>
                </a:lnTo>
                <a:lnTo>
                  <a:pt x="434339" y="62484"/>
                </a:lnTo>
                <a:lnTo>
                  <a:pt x="440435" y="59436"/>
                </a:lnTo>
                <a:lnTo>
                  <a:pt x="455675" y="54863"/>
                </a:lnTo>
                <a:lnTo>
                  <a:pt x="469391" y="50292"/>
                </a:lnTo>
                <a:lnTo>
                  <a:pt x="475487" y="48768"/>
                </a:lnTo>
                <a:lnTo>
                  <a:pt x="483107" y="45720"/>
                </a:lnTo>
                <a:lnTo>
                  <a:pt x="509015" y="36575"/>
                </a:lnTo>
                <a:lnTo>
                  <a:pt x="533399" y="27432"/>
                </a:lnTo>
                <a:lnTo>
                  <a:pt x="458723" y="0"/>
                </a:lnTo>
                <a:lnTo>
                  <a:pt x="435863" y="7620"/>
                </a:lnTo>
                <a:lnTo>
                  <a:pt x="423671" y="12192"/>
                </a:lnTo>
                <a:lnTo>
                  <a:pt x="417575" y="13716"/>
                </a:lnTo>
                <a:lnTo>
                  <a:pt x="411479" y="16763"/>
                </a:lnTo>
                <a:lnTo>
                  <a:pt x="388619" y="24384"/>
                </a:lnTo>
                <a:lnTo>
                  <a:pt x="376427" y="27432"/>
                </a:lnTo>
                <a:lnTo>
                  <a:pt x="364235" y="32004"/>
                </a:lnTo>
                <a:lnTo>
                  <a:pt x="339851" y="39624"/>
                </a:lnTo>
                <a:lnTo>
                  <a:pt x="313943" y="45720"/>
                </a:lnTo>
                <a:lnTo>
                  <a:pt x="301751" y="48768"/>
                </a:lnTo>
                <a:lnTo>
                  <a:pt x="288035" y="51816"/>
                </a:lnTo>
                <a:lnTo>
                  <a:pt x="274319" y="53339"/>
                </a:lnTo>
                <a:lnTo>
                  <a:pt x="271271" y="54863"/>
                </a:lnTo>
                <a:lnTo>
                  <a:pt x="268223" y="54863"/>
                </a:lnTo>
                <a:lnTo>
                  <a:pt x="262127" y="56387"/>
                </a:lnTo>
                <a:lnTo>
                  <a:pt x="248411" y="59436"/>
                </a:lnTo>
                <a:lnTo>
                  <a:pt x="234695" y="60960"/>
                </a:lnTo>
                <a:lnTo>
                  <a:pt x="207263" y="65532"/>
                </a:lnTo>
                <a:lnTo>
                  <a:pt x="193547" y="67056"/>
                </a:lnTo>
                <a:lnTo>
                  <a:pt x="179831" y="70104"/>
                </a:lnTo>
                <a:lnTo>
                  <a:pt x="164591" y="71628"/>
                </a:lnTo>
                <a:lnTo>
                  <a:pt x="150875" y="71628"/>
                </a:lnTo>
                <a:lnTo>
                  <a:pt x="143255" y="73151"/>
                </a:lnTo>
                <a:lnTo>
                  <a:pt x="135635" y="73151"/>
                </a:lnTo>
                <a:lnTo>
                  <a:pt x="121919" y="74675"/>
                </a:lnTo>
                <a:lnTo>
                  <a:pt x="106680" y="76200"/>
                </a:lnTo>
                <a:lnTo>
                  <a:pt x="91440" y="76200"/>
                </a:lnTo>
                <a:lnTo>
                  <a:pt x="60960" y="79248"/>
                </a:lnTo>
                <a:lnTo>
                  <a:pt x="15240" y="79248"/>
                </a:lnTo>
                <a:lnTo>
                  <a:pt x="0" y="80772"/>
                </a:lnTo>
                <a:lnTo>
                  <a:pt x="0" y="120396"/>
                </a:lnTo>
                <a:lnTo>
                  <a:pt x="21336" y="1203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3" name="Google Shape;1943;p55"/>
          <p:cNvSpPr/>
          <p:nvPr/>
        </p:nvSpPr>
        <p:spPr>
          <a:xfrm>
            <a:off x="8127491" y="3270885"/>
            <a:ext cx="536447" cy="133730"/>
          </a:xfrm>
          <a:prstGeom prst="rect">
            <a:avLst/>
          </a:prstGeom>
          <a:blipFill rotWithShape="1">
            <a:blip r:embed="rId5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4" name="Google Shape;1944;p55"/>
          <p:cNvSpPr/>
          <p:nvPr/>
        </p:nvSpPr>
        <p:spPr>
          <a:xfrm>
            <a:off x="8522207" y="3122675"/>
            <a:ext cx="234696" cy="161543"/>
          </a:xfrm>
          <a:custGeom>
            <a:rect b="b" l="l" r="r" t="t"/>
            <a:pathLst>
              <a:path extrusionOk="0" h="161543" w="234696">
                <a:moveTo>
                  <a:pt x="65531" y="161543"/>
                </a:moveTo>
                <a:lnTo>
                  <a:pt x="76200" y="156971"/>
                </a:lnTo>
                <a:lnTo>
                  <a:pt x="94488" y="149351"/>
                </a:lnTo>
                <a:lnTo>
                  <a:pt x="103631" y="144779"/>
                </a:lnTo>
                <a:lnTo>
                  <a:pt x="105155" y="143255"/>
                </a:lnTo>
                <a:lnTo>
                  <a:pt x="108203" y="141731"/>
                </a:lnTo>
                <a:lnTo>
                  <a:pt x="112775" y="140207"/>
                </a:lnTo>
                <a:lnTo>
                  <a:pt x="128016" y="131063"/>
                </a:lnTo>
                <a:lnTo>
                  <a:pt x="144779" y="121919"/>
                </a:lnTo>
                <a:lnTo>
                  <a:pt x="158496" y="112775"/>
                </a:lnTo>
                <a:lnTo>
                  <a:pt x="170688" y="103631"/>
                </a:lnTo>
                <a:lnTo>
                  <a:pt x="176783" y="99059"/>
                </a:lnTo>
                <a:lnTo>
                  <a:pt x="179831" y="96011"/>
                </a:lnTo>
                <a:lnTo>
                  <a:pt x="182879" y="94487"/>
                </a:lnTo>
                <a:lnTo>
                  <a:pt x="193548" y="83819"/>
                </a:lnTo>
                <a:lnTo>
                  <a:pt x="195072" y="82295"/>
                </a:lnTo>
                <a:lnTo>
                  <a:pt x="198120" y="79247"/>
                </a:lnTo>
                <a:lnTo>
                  <a:pt x="202692" y="74675"/>
                </a:lnTo>
                <a:lnTo>
                  <a:pt x="210311" y="64007"/>
                </a:lnTo>
                <a:lnTo>
                  <a:pt x="217931" y="53339"/>
                </a:lnTo>
                <a:lnTo>
                  <a:pt x="219455" y="50291"/>
                </a:lnTo>
                <a:lnTo>
                  <a:pt x="220979" y="48767"/>
                </a:lnTo>
                <a:lnTo>
                  <a:pt x="224027" y="44195"/>
                </a:lnTo>
                <a:lnTo>
                  <a:pt x="228600" y="32003"/>
                </a:lnTo>
                <a:lnTo>
                  <a:pt x="230124" y="27431"/>
                </a:lnTo>
                <a:lnTo>
                  <a:pt x="230124" y="24383"/>
                </a:lnTo>
                <a:lnTo>
                  <a:pt x="231648" y="21335"/>
                </a:lnTo>
                <a:lnTo>
                  <a:pt x="233172" y="10667"/>
                </a:lnTo>
                <a:lnTo>
                  <a:pt x="234696" y="0"/>
                </a:lnTo>
                <a:lnTo>
                  <a:pt x="146303" y="0"/>
                </a:lnTo>
                <a:lnTo>
                  <a:pt x="144779" y="9143"/>
                </a:lnTo>
                <a:lnTo>
                  <a:pt x="144779" y="12191"/>
                </a:lnTo>
                <a:lnTo>
                  <a:pt x="143255" y="13715"/>
                </a:lnTo>
                <a:lnTo>
                  <a:pt x="143255" y="19811"/>
                </a:lnTo>
                <a:lnTo>
                  <a:pt x="138683" y="28955"/>
                </a:lnTo>
                <a:lnTo>
                  <a:pt x="134111" y="38099"/>
                </a:lnTo>
                <a:lnTo>
                  <a:pt x="128016" y="47243"/>
                </a:lnTo>
                <a:lnTo>
                  <a:pt x="124968" y="51815"/>
                </a:lnTo>
                <a:lnTo>
                  <a:pt x="121920" y="56387"/>
                </a:lnTo>
                <a:lnTo>
                  <a:pt x="118872" y="60959"/>
                </a:lnTo>
                <a:lnTo>
                  <a:pt x="114300" y="65531"/>
                </a:lnTo>
                <a:lnTo>
                  <a:pt x="106679" y="73151"/>
                </a:lnTo>
                <a:lnTo>
                  <a:pt x="102107" y="77723"/>
                </a:lnTo>
                <a:lnTo>
                  <a:pt x="96011" y="82295"/>
                </a:lnTo>
                <a:lnTo>
                  <a:pt x="85344" y="89915"/>
                </a:lnTo>
                <a:lnTo>
                  <a:pt x="79248" y="94487"/>
                </a:lnTo>
                <a:lnTo>
                  <a:pt x="76200" y="96011"/>
                </a:lnTo>
                <a:lnTo>
                  <a:pt x="74675" y="99059"/>
                </a:lnTo>
                <a:lnTo>
                  <a:pt x="60959" y="106679"/>
                </a:lnTo>
                <a:lnTo>
                  <a:pt x="54864" y="111251"/>
                </a:lnTo>
                <a:lnTo>
                  <a:pt x="47244" y="114299"/>
                </a:lnTo>
                <a:lnTo>
                  <a:pt x="32003" y="123443"/>
                </a:lnTo>
                <a:lnTo>
                  <a:pt x="24383" y="126491"/>
                </a:lnTo>
                <a:lnTo>
                  <a:pt x="16764" y="131063"/>
                </a:lnTo>
                <a:lnTo>
                  <a:pt x="0" y="138683"/>
                </a:lnTo>
                <a:lnTo>
                  <a:pt x="65531" y="16154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5" name="Google Shape;1945;p55"/>
          <p:cNvSpPr/>
          <p:nvPr/>
        </p:nvSpPr>
        <p:spPr>
          <a:xfrm>
            <a:off x="7751063" y="3240023"/>
            <a:ext cx="377951" cy="85343"/>
          </a:xfrm>
          <a:custGeom>
            <a:rect b="b" l="l" r="r" t="t"/>
            <a:pathLst>
              <a:path extrusionOk="0" h="85343" w="377951">
                <a:moveTo>
                  <a:pt x="38100" y="41147"/>
                </a:moveTo>
                <a:lnTo>
                  <a:pt x="59436" y="47243"/>
                </a:lnTo>
                <a:lnTo>
                  <a:pt x="80772" y="53339"/>
                </a:lnTo>
                <a:lnTo>
                  <a:pt x="102108" y="57911"/>
                </a:lnTo>
                <a:lnTo>
                  <a:pt x="123444" y="62483"/>
                </a:lnTo>
                <a:lnTo>
                  <a:pt x="146303" y="67055"/>
                </a:lnTo>
                <a:lnTo>
                  <a:pt x="170688" y="71627"/>
                </a:lnTo>
                <a:lnTo>
                  <a:pt x="193548" y="74675"/>
                </a:lnTo>
                <a:lnTo>
                  <a:pt x="217932" y="77723"/>
                </a:lnTo>
                <a:lnTo>
                  <a:pt x="242316" y="79247"/>
                </a:lnTo>
                <a:lnTo>
                  <a:pt x="268224" y="82295"/>
                </a:lnTo>
                <a:lnTo>
                  <a:pt x="294132" y="83819"/>
                </a:lnTo>
                <a:lnTo>
                  <a:pt x="320040" y="85343"/>
                </a:lnTo>
                <a:lnTo>
                  <a:pt x="377951" y="85343"/>
                </a:lnTo>
                <a:lnTo>
                  <a:pt x="377951" y="45719"/>
                </a:lnTo>
                <a:lnTo>
                  <a:pt x="330708" y="45719"/>
                </a:lnTo>
                <a:lnTo>
                  <a:pt x="307848" y="44195"/>
                </a:lnTo>
                <a:lnTo>
                  <a:pt x="288036" y="42671"/>
                </a:lnTo>
                <a:lnTo>
                  <a:pt x="266700" y="41147"/>
                </a:lnTo>
                <a:lnTo>
                  <a:pt x="246888" y="39623"/>
                </a:lnTo>
                <a:lnTo>
                  <a:pt x="227075" y="36575"/>
                </a:lnTo>
                <a:lnTo>
                  <a:pt x="208788" y="35051"/>
                </a:lnTo>
                <a:lnTo>
                  <a:pt x="190500" y="32003"/>
                </a:lnTo>
                <a:lnTo>
                  <a:pt x="172212" y="27431"/>
                </a:lnTo>
                <a:lnTo>
                  <a:pt x="153924" y="24383"/>
                </a:lnTo>
                <a:lnTo>
                  <a:pt x="135636" y="19811"/>
                </a:lnTo>
                <a:lnTo>
                  <a:pt x="118872" y="15239"/>
                </a:lnTo>
                <a:lnTo>
                  <a:pt x="102108" y="10667"/>
                </a:lnTo>
                <a:lnTo>
                  <a:pt x="85344" y="6095"/>
                </a:lnTo>
                <a:lnTo>
                  <a:pt x="70103" y="0"/>
                </a:lnTo>
                <a:lnTo>
                  <a:pt x="0" y="27431"/>
                </a:lnTo>
                <a:lnTo>
                  <a:pt x="18288" y="35051"/>
                </a:lnTo>
                <a:lnTo>
                  <a:pt x="38100" y="4114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6" name="Google Shape;1946;p55"/>
          <p:cNvSpPr/>
          <p:nvPr/>
        </p:nvSpPr>
        <p:spPr>
          <a:xfrm>
            <a:off x="7612379" y="3281587"/>
            <a:ext cx="518159" cy="123028"/>
          </a:xfrm>
          <a:prstGeom prst="rect">
            <a:avLst/>
          </a:prstGeom>
          <a:blipFill rotWithShape="1">
            <a:blip r:embed="rId5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7" name="Google Shape;1947;p55"/>
          <p:cNvSpPr/>
          <p:nvPr/>
        </p:nvSpPr>
        <p:spPr>
          <a:xfrm>
            <a:off x="7613903" y="3293363"/>
            <a:ext cx="515111" cy="109727"/>
          </a:xfrm>
          <a:custGeom>
            <a:rect b="b" l="l" r="r" t="t"/>
            <a:pathLst>
              <a:path extrusionOk="0" h="109727" w="515111">
                <a:moveTo>
                  <a:pt x="25907" y="36575"/>
                </a:moveTo>
                <a:lnTo>
                  <a:pt x="53339" y="45719"/>
                </a:lnTo>
                <a:lnTo>
                  <a:pt x="80771" y="54863"/>
                </a:lnTo>
                <a:lnTo>
                  <a:pt x="109727" y="62483"/>
                </a:lnTo>
                <a:lnTo>
                  <a:pt x="138683" y="70103"/>
                </a:lnTo>
                <a:lnTo>
                  <a:pt x="167639" y="76200"/>
                </a:lnTo>
                <a:lnTo>
                  <a:pt x="198119" y="82295"/>
                </a:lnTo>
                <a:lnTo>
                  <a:pt x="230123" y="88391"/>
                </a:lnTo>
                <a:lnTo>
                  <a:pt x="263651" y="92963"/>
                </a:lnTo>
                <a:lnTo>
                  <a:pt x="295655" y="97536"/>
                </a:lnTo>
                <a:lnTo>
                  <a:pt x="330707" y="100583"/>
                </a:lnTo>
                <a:lnTo>
                  <a:pt x="365759" y="103631"/>
                </a:lnTo>
                <a:lnTo>
                  <a:pt x="400811" y="106679"/>
                </a:lnTo>
                <a:lnTo>
                  <a:pt x="435863" y="108203"/>
                </a:lnTo>
                <a:lnTo>
                  <a:pt x="473963" y="109727"/>
                </a:lnTo>
                <a:lnTo>
                  <a:pt x="515111" y="109727"/>
                </a:lnTo>
                <a:lnTo>
                  <a:pt x="515111" y="70103"/>
                </a:lnTo>
                <a:lnTo>
                  <a:pt x="478535" y="70103"/>
                </a:lnTo>
                <a:lnTo>
                  <a:pt x="446531" y="68579"/>
                </a:lnTo>
                <a:lnTo>
                  <a:pt x="416051" y="67055"/>
                </a:lnTo>
                <a:lnTo>
                  <a:pt x="385571" y="65531"/>
                </a:lnTo>
                <a:lnTo>
                  <a:pt x="355091" y="62483"/>
                </a:lnTo>
                <a:lnTo>
                  <a:pt x="326135" y="59436"/>
                </a:lnTo>
                <a:lnTo>
                  <a:pt x="297179" y="56387"/>
                </a:lnTo>
                <a:lnTo>
                  <a:pt x="269747" y="53339"/>
                </a:lnTo>
                <a:lnTo>
                  <a:pt x="242315" y="47243"/>
                </a:lnTo>
                <a:lnTo>
                  <a:pt x="216407" y="42671"/>
                </a:lnTo>
                <a:lnTo>
                  <a:pt x="190499" y="36575"/>
                </a:lnTo>
                <a:lnTo>
                  <a:pt x="164591" y="30479"/>
                </a:lnTo>
                <a:lnTo>
                  <a:pt x="140207" y="24383"/>
                </a:lnTo>
                <a:lnTo>
                  <a:pt x="115823" y="16763"/>
                </a:lnTo>
                <a:lnTo>
                  <a:pt x="92963" y="9143"/>
                </a:lnTo>
                <a:lnTo>
                  <a:pt x="70103" y="0"/>
                </a:lnTo>
                <a:lnTo>
                  <a:pt x="0" y="27431"/>
                </a:lnTo>
                <a:lnTo>
                  <a:pt x="25907" y="365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8" name="Google Shape;1948;p55"/>
          <p:cNvSpPr/>
          <p:nvPr/>
        </p:nvSpPr>
        <p:spPr>
          <a:xfrm>
            <a:off x="7612379" y="3281587"/>
            <a:ext cx="518159" cy="123028"/>
          </a:xfrm>
          <a:prstGeom prst="rect">
            <a:avLst/>
          </a:prstGeom>
          <a:blipFill rotWithShape="1">
            <a:blip r:embed="rId5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9" name="Google Shape;1949;p55"/>
          <p:cNvSpPr/>
          <p:nvPr/>
        </p:nvSpPr>
        <p:spPr>
          <a:xfrm>
            <a:off x="7684007" y="3267455"/>
            <a:ext cx="445007" cy="96012"/>
          </a:xfrm>
          <a:custGeom>
            <a:rect b="b" l="l" r="r" t="t"/>
            <a:pathLst>
              <a:path extrusionOk="0" h="96012" w="445007">
                <a:moveTo>
                  <a:pt x="21335" y="35051"/>
                </a:moveTo>
                <a:lnTo>
                  <a:pt x="45720" y="42672"/>
                </a:lnTo>
                <a:lnTo>
                  <a:pt x="68579" y="50291"/>
                </a:lnTo>
                <a:lnTo>
                  <a:pt x="94488" y="56387"/>
                </a:lnTo>
                <a:lnTo>
                  <a:pt x="118872" y="62484"/>
                </a:lnTo>
                <a:lnTo>
                  <a:pt x="146303" y="68579"/>
                </a:lnTo>
                <a:lnTo>
                  <a:pt x="172211" y="73151"/>
                </a:lnTo>
                <a:lnTo>
                  <a:pt x="199644" y="79248"/>
                </a:lnTo>
                <a:lnTo>
                  <a:pt x="227075" y="82296"/>
                </a:lnTo>
                <a:lnTo>
                  <a:pt x="256031" y="85344"/>
                </a:lnTo>
                <a:lnTo>
                  <a:pt x="284988" y="88391"/>
                </a:lnTo>
                <a:lnTo>
                  <a:pt x="315468" y="91439"/>
                </a:lnTo>
                <a:lnTo>
                  <a:pt x="345948" y="92963"/>
                </a:lnTo>
                <a:lnTo>
                  <a:pt x="376427" y="94487"/>
                </a:lnTo>
                <a:lnTo>
                  <a:pt x="408431" y="96012"/>
                </a:lnTo>
                <a:lnTo>
                  <a:pt x="445007" y="96012"/>
                </a:lnTo>
                <a:lnTo>
                  <a:pt x="445007" y="59436"/>
                </a:lnTo>
                <a:lnTo>
                  <a:pt x="441959" y="59436"/>
                </a:lnTo>
                <a:lnTo>
                  <a:pt x="413003" y="57912"/>
                </a:lnTo>
                <a:lnTo>
                  <a:pt x="387096" y="57912"/>
                </a:lnTo>
                <a:lnTo>
                  <a:pt x="359664" y="56387"/>
                </a:lnTo>
                <a:lnTo>
                  <a:pt x="335279" y="54863"/>
                </a:lnTo>
                <a:lnTo>
                  <a:pt x="309372" y="53339"/>
                </a:lnTo>
                <a:lnTo>
                  <a:pt x="284988" y="50291"/>
                </a:lnTo>
                <a:lnTo>
                  <a:pt x="260603" y="47244"/>
                </a:lnTo>
                <a:lnTo>
                  <a:pt x="237744" y="44196"/>
                </a:lnTo>
                <a:lnTo>
                  <a:pt x="213359" y="39624"/>
                </a:lnTo>
                <a:lnTo>
                  <a:pt x="190500" y="36575"/>
                </a:lnTo>
                <a:lnTo>
                  <a:pt x="167640" y="32003"/>
                </a:lnTo>
                <a:lnTo>
                  <a:pt x="146303" y="25908"/>
                </a:lnTo>
                <a:lnTo>
                  <a:pt x="124968" y="19812"/>
                </a:lnTo>
                <a:lnTo>
                  <a:pt x="105155" y="13715"/>
                </a:lnTo>
                <a:lnTo>
                  <a:pt x="85344" y="7620"/>
                </a:lnTo>
                <a:lnTo>
                  <a:pt x="65531" y="0"/>
                </a:lnTo>
                <a:lnTo>
                  <a:pt x="0" y="25908"/>
                </a:lnTo>
                <a:lnTo>
                  <a:pt x="21335" y="3505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0" name="Google Shape;1950;p55"/>
          <p:cNvSpPr/>
          <p:nvPr/>
        </p:nvSpPr>
        <p:spPr>
          <a:xfrm>
            <a:off x="7821167" y="3215639"/>
            <a:ext cx="307848" cy="71627"/>
          </a:xfrm>
          <a:custGeom>
            <a:rect b="b" l="l" r="r" t="t"/>
            <a:pathLst>
              <a:path extrusionOk="0" h="71627" w="307848">
                <a:moveTo>
                  <a:pt x="68580" y="0"/>
                </a:moveTo>
                <a:lnTo>
                  <a:pt x="67056" y="0"/>
                </a:lnTo>
                <a:lnTo>
                  <a:pt x="0" y="25907"/>
                </a:lnTo>
                <a:lnTo>
                  <a:pt x="16764" y="30479"/>
                </a:lnTo>
                <a:lnTo>
                  <a:pt x="32004" y="36575"/>
                </a:lnTo>
                <a:lnTo>
                  <a:pt x="48768" y="41148"/>
                </a:lnTo>
                <a:lnTo>
                  <a:pt x="67056" y="45719"/>
                </a:lnTo>
                <a:lnTo>
                  <a:pt x="83820" y="48767"/>
                </a:lnTo>
                <a:lnTo>
                  <a:pt x="102108" y="53339"/>
                </a:lnTo>
                <a:lnTo>
                  <a:pt x="120396" y="56387"/>
                </a:lnTo>
                <a:lnTo>
                  <a:pt x="138684" y="59436"/>
                </a:lnTo>
                <a:lnTo>
                  <a:pt x="156972" y="62484"/>
                </a:lnTo>
                <a:lnTo>
                  <a:pt x="176784" y="64007"/>
                </a:lnTo>
                <a:lnTo>
                  <a:pt x="196596" y="67055"/>
                </a:lnTo>
                <a:lnTo>
                  <a:pt x="217932" y="68579"/>
                </a:lnTo>
                <a:lnTo>
                  <a:pt x="239268" y="70103"/>
                </a:lnTo>
                <a:lnTo>
                  <a:pt x="260604" y="70103"/>
                </a:lnTo>
                <a:lnTo>
                  <a:pt x="281940" y="71627"/>
                </a:lnTo>
                <a:lnTo>
                  <a:pt x="307848" y="71627"/>
                </a:lnTo>
                <a:lnTo>
                  <a:pt x="307848" y="33527"/>
                </a:lnTo>
                <a:lnTo>
                  <a:pt x="269748" y="33527"/>
                </a:lnTo>
                <a:lnTo>
                  <a:pt x="252984" y="32003"/>
                </a:lnTo>
                <a:lnTo>
                  <a:pt x="237744" y="32003"/>
                </a:lnTo>
                <a:lnTo>
                  <a:pt x="205740" y="28955"/>
                </a:lnTo>
                <a:lnTo>
                  <a:pt x="176784" y="24384"/>
                </a:lnTo>
                <a:lnTo>
                  <a:pt x="161544" y="22860"/>
                </a:lnTo>
                <a:lnTo>
                  <a:pt x="147828" y="19812"/>
                </a:lnTo>
                <a:lnTo>
                  <a:pt x="134112" y="16763"/>
                </a:lnTo>
                <a:lnTo>
                  <a:pt x="120396" y="13715"/>
                </a:lnTo>
                <a:lnTo>
                  <a:pt x="92964" y="7619"/>
                </a:lnTo>
                <a:lnTo>
                  <a:pt x="6858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1" name="Google Shape;1951;p55"/>
          <p:cNvSpPr/>
          <p:nvPr/>
        </p:nvSpPr>
        <p:spPr>
          <a:xfrm>
            <a:off x="7677911" y="3000755"/>
            <a:ext cx="170688" cy="121920"/>
          </a:xfrm>
          <a:custGeom>
            <a:rect b="b" l="l" r="r" t="t"/>
            <a:pathLst>
              <a:path extrusionOk="0" h="121920" w="170688">
                <a:moveTo>
                  <a:pt x="0" y="108203"/>
                </a:moveTo>
                <a:lnTo>
                  <a:pt x="0" y="121920"/>
                </a:lnTo>
                <a:lnTo>
                  <a:pt x="92964" y="121920"/>
                </a:lnTo>
                <a:lnTo>
                  <a:pt x="91440" y="115824"/>
                </a:lnTo>
                <a:lnTo>
                  <a:pt x="92964" y="108203"/>
                </a:lnTo>
                <a:lnTo>
                  <a:pt x="92964" y="97536"/>
                </a:lnTo>
                <a:lnTo>
                  <a:pt x="94488" y="92963"/>
                </a:lnTo>
                <a:lnTo>
                  <a:pt x="96012" y="89915"/>
                </a:lnTo>
                <a:lnTo>
                  <a:pt x="99060" y="79248"/>
                </a:lnTo>
                <a:lnTo>
                  <a:pt x="105155" y="71627"/>
                </a:lnTo>
                <a:lnTo>
                  <a:pt x="112775" y="62484"/>
                </a:lnTo>
                <a:lnTo>
                  <a:pt x="120396" y="53339"/>
                </a:lnTo>
                <a:lnTo>
                  <a:pt x="131064" y="45720"/>
                </a:lnTo>
                <a:lnTo>
                  <a:pt x="141731" y="38100"/>
                </a:lnTo>
                <a:lnTo>
                  <a:pt x="155448" y="30480"/>
                </a:lnTo>
                <a:lnTo>
                  <a:pt x="170688" y="22860"/>
                </a:lnTo>
                <a:lnTo>
                  <a:pt x="105155" y="0"/>
                </a:lnTo>
                <a:lnTo>
                  <a:pt x="85344" y="9144"/>
                </a:lnTo>
                <a:lnTo>
                  <a:pt x="67055" y="19812"/>
                </a:lnTo>
                <a:lnTo>
                  <a:pt x="50292" y="30480"/>
                </a:lnTo>
                <a:lnTo>
                  <a:pt x="36575" y="41148"/>
                </a:lnTo>
                <a:lnTo>
                  <a:pt x="24384" y="51815"/>
                </a:lnTo>
                <a:lnTo>
                  <a:pt x="15240" y="64008"/>
                </a:lnTo>
                <a:lnTo>
                  <a:pt x="7620" y="76200"/>
                </a:lnTo>
                <a:lnTo>
                  <a:pt x="3048" y="89915"/>
                </a:lnTo>
                <a:lnTo>
                  <a:pt x="0" y="99060"/>
                </a:lnTo>
                <a:lnTo>
                  <a:pt x="0" y="10820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2" name="Google Shape;1952;p55"/>
          <p:cNvSpPr/>
          <p:nvPr/>
        </p:nvSpPr>
        <p:spPr>
          <a:xfrm>
            <a:off x="7584947" y="2977895"/>
            <a:ext cx="198119" cy="144780"/>
          </a:xfrm>
          <a:custGeom>
            <a:rect b="b" l="l" r="r" t="t"/>
            <a:pathLst>
              <a:path extrusionOk="0" h="144780" w="198119">
                <a:moveTo>
                  <a:pt x="1524" y="144780"/>
                </a:moveTo>
                <a:lnTo>
                  <a:pt x="92963" y="144780"/>
                </a:lnTo>
                <a:lnTo>
                  <a:pt x="92963" y="131063"/>
                </a:lnTo>
                <a:lnTo>
                  <a:pt x="94487" y="121920"/>
                </a:lnTo>
                <a:lnTo>
                  <a:pt x="96011" y="112775"/>
                </a:lnTo>
                <a:lnTo>
                  <a:pt x="100583" y="99060"/>
                </a:lnTo>
                <a:lnTo>
                  <a:pt x="108203" y="86868"/>
                </a:lnTo>
                <a:lnTo>
                  <a:pt x="117347" y="74675"/>
                </a:lnTo>
                <a:lnTo>
                  <a:pt x="129539" y="64008"/>
                </a:lnTo>
                <a:lnTo>
                  <a:pt x="143255" y="53340"/>
                </a:lnTo>
                <a:lnTo>
                  <a:pt x="160019" y="42672"/>
                </a:lnTo>
                <a:lnTo>
                  <a:pt x="178307" y="32004"/>
                </a:lnTo>
                <a:lnTo>
                  <a:pt x="198119" y="22860"/>
                </a:lnTo>
                <a:lnTo>
                  <a:pt x="134111" y="0"/>
                </a:lnTo>
                <a:lnTo>
                  <a:pt x="120395" y="6096"/>
                </a:lnTo>
                <a:lnTo>
                  <a:pt x="108203" y="12192"/>
                </a:lnTo>
                <a:lnTo>
                  <a:pt x="83819" y="24384"/>
                </a:lnTo>
                <a:lnTo>
                  <a:pt x="73151" y="32004"/>
                </a:lnTo>
                <a:lnTo>
                  <a:pt x="64007" y="38100"/>
                </a:lnTo>
                <a:lnTo>
                  <a:pt x="54863" y="44196"/>
                </a:lnTo>
                <a:lnTo>
                  <a:pt x="45719" y="51816"/>
                </a:lnTo>
                <a:lnTo>
                  <a:pt x="38100" y="59436"/>
                </a:lnTo>
                <a:lnTo>
                  <a:pt x="30479" y="65532"/>
                </a:lnTo>
                <a:lnTo>
                  <a:pt x="19811" y="80772"/>
                </a:lnTo>
                <a:lnTo>
                  <a:pt x="10667" y="96012"/>
                </a:lnTo>
                <a:lnTo>
                  <a:pt x="6095" y="103632"/>
                </a:lnTo>
                <a:lnTo>
                  <a:pt x="4572" y="112775"/>
                </a:lnTo>
                <a:lnTo>
                  <a:pt x="1524" y="121920"/>
                </a:lnTo>
                <a:lnTo>
                  <a:pt x="1524" y="131063"/>
                </a:lnTo>
                <a:lnTo>
                  <a:pt x="0" y="138684"/>
                </a:lnTo>
                <a:lnTo>
                  <a:pt x="1524" y="14478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3" name="Google Shape;1953;p55"/>
          <p:cNvSpPr/>
          <p:nvPr/>
        </p:nvSpPr>
        <p:spPr>
          <a:xfrm>
            <a:off x="7886699" y="3214115"/>
            <a:ext cx="1524" cy="1524"/>
          </a:xfrm>
          <a:custGeom>
            <a:rect b="b" l="l" r="r" t="t"/>
            <a:pathLst>
              <a:path extrusionOk="0" h="1524" w="1524">
                <a:moveTo>
                  <a:pt x="0" y="1524"/>
                </a:moveTo>
                <a:lnTo>
                  <a:pt x="1524" y="1524"/>
                </a:lnTo>
                <a:lnTo>
                  <a:pt x="0" y="0"/>
                </a:lnTo>
                <a:lnTo>
                  <a:pt x="0" y="1524"/>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4" name="Google Shape;1954;p55"/>
          <p:cNvSpPr/>
          <p:nvPr/>
        </p:nvSpPr>
        <p:spPr>
          <a:xfrm>
            <a:off x="7679435" y="3122675"/>
            <a:ext cx="207264" cy="117347"/>
          </a:xfrm>
          <a:custGeom>
            <a:rect b="b" l="l" r="r" t="t"/>
            <a:pathLst>
              <a:path extrusionOk="0" h="117347" w="207264">
                <a:moveTo>
                  <a:pt x="92964" y="0"/>
                </a:moveTo>
                <a:lnTo>
                  <a:pt x="0" y="0"/>
                </a:lnTo>
                <a:lnTo>
                  <a:pt x="0" y="9143"/>
                </a:lnTo>
                <a:lnTo>
                  <a:pt x="4572" y="18287"/>
                </a:lnTo>
                <a:lnTo>
                  <a:pt x="9144" y="30479"/>
                </a:lnTo>
                <a:lnTo>
                  <a:pt x="16764" y="41147"/>
                </a:lnTo>
                <a:lnTo>
                  <a:pt x="25907" y="51815"/>
                </a:lnTo>
                <a:lnTo>
                  <a:pt x="38100" y="62483"/>
                </a:lnTo>
                <a:lnTo>
                  <a:pt x="51816" y="73151"/>
                </a:lnTo>
                <a:lnTo>
                  <a:pt x="59436" y="79247"/>
                </a:lnTo>
                <a:lnTo>
                  <a:pt x="67055" y="83819"/>
                </a:lnTo>
                <a:lnTo>
                  <a:pt x="85344" y="92963"/>
                </a:lnTo>
                <a:lnTo>
                  <a:pt x="94488" y="99059"/>
                </a:lnTo>
                <a:lnTo>
                  <a:pt x="105155" y="103631"/>
                </a:lnTo>
                <a:lnTo>
                  <a:pt x="121920" y="111251"/>
                </a:lnTo>
                <a:lnTo>
                  <a:pt x="123444" y="111251"/>
                </a:lnTo>
                <a:lnTo>
                  <a:pt x="134112" y="114299"/>
                </a:lnTo>
                <a:lnTo>
                  <a:pt x="141731" y="117347"/>
                </a:lnTo>
                <a:lnTo>
                  <a:pt x="207264" y="92963"/>
                </a:lnTo>
                <a:lnTo>
                  <a:pt x="207264" y="91439"/>
                </a:lnTo>
                <a:lnTo>
                  <a:pt x="173736" y="76199"/>
                </a:lnTo>
                <a:lnTo>
                  <a:pt x="166116" y="73151"/>
                </a:lnTo>
                <a:lnTo>
                  <a:pt x="160020" y="70103"/>
                </a:lnTo>
                <a:lnTo>
                  <a:pt x="153924" y="67055"/>
                </a:lnTo>
                <a:lnTo>
                  <a:pt x="147827" y="62483"/>
                </a:lnTo>
                <a:lnTo>
                  <a:pt x="135636" y="56387"/>
                </a:lnTo>
                <a:lnTo>
                  <a:pt x="126492" y="48767"/>
                </a:lnTo>
                <a:lnTo>
                  <a:pt x="117348" y="41147"/>
                </a:lnTo>
                <a:lnTo>
                  <a:pt x="109727" y="33527"/>
                </a:lnTo>
                <a:lnTo>
                  <a:pt x="103631" y="25907"/>
                </a:lnTo>
                <a:lnTo>
                  <a:pt x="99060" y="18287"/>
                </a:lnTo>
                <a:lnTo>
                  <a:pt x="94488" y="9143"/>
                </a:lnTo>
                <a:lnTo>
                  <a:pt x="92964" y="4571"/>
                </a:lnTo>
                <a:lnTo>
                  <a:pt x="9296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5" name="Google Shape;1955;p55"/>
          <p:cNvSpPr/>
          <p:nvPr/>
        </p:nvSpPr>
        <p:spPr>
          <a:xfrm>
            <a:off x="7584947" y="3122675"/>
            <a:ext cx="236219" cy="144779"/>
          </a:xfrm>
          <a:custGeom>
            <a:rect b="b" l="l" r="r" t="t"/>
            <a:pathLst>
              <a:path extrusionOk="0" h="144779" w="236219">
                <a:moveTo>
                  <a:pt x="92963" y="0"/>
                </a:moveTo>
                <a:lnTo>
                  <a:pt x="0" y="0"/>
                </a:lnTo>
                <a:lnTo>
                  <a:pt x="1524" y="9143"/>
                </a:lnTo>
                <a:lnTo>
                  <a:pt x="3048" y="18287"/>
                </a:lnTo>
                <a:lnTo>
                  <a:pt x="4572" y="25907"/>
                </a:lnTo>
                <a:lnTo>
                  <a:pt x="9143" y="35051"/>
                </a:lnTo>
                <a:lnTo>
                  <a:pt x="12191" y="42671"/>
                </a:lnTo>
                <a:lnTo>
                  <a:pt x="18287" y="50291"/>
                </a:lnTo>
                <a:lnTo>
                  <a:pt x="22859" y="57911"/>
                </a:lnTo>
                <a:lnTo>
                  <a:pt x="28955" y="65531"/>
                </a:lnTo>
                <a:lnTo>
                  <a:pt x="36575" y="73151"/>
                </a:lnTo>
                <a:lnTo>
                  <a:pt x="45719" y="80771"/>
                </a:lnTo>
                <a:lnTo>
                  <a:pt x="53339" y="86867"/>
                </a:lnTo>
                <a:lnTo>
                  <a:pt x="64007" y="94487"/>
                </a:lnTo>
                <a:lnTo>
                  <a:pt x="74675" y="102107"/>
                </a:lnTo>
                <a:lnTo>
                  <a:pt x="85343" y="108203"/>
                </a:lnTo>
                <a:lnTo>
                  <a:pt x="97535" y="114299"/>
                </a:lnTo>
                <a:lnTo>
                  <a:pt x="109727" y="121919"/>
                </a:lnTo>
                <a:lnTo>
                  <a:pt x="124967" y="128015"/>
                </a:lnTo>
                <a:lnTo>
                  <a:pt x="138683" y="134111"/>
                </a:lnTo>
                <a:lnTo>
                  <a:pt x="150875" y="140207"/>
                </a:lnTo>
                <a:lnTo>
                  <a:pt x="158495" y="143255"/>
                </a:lnTo>
                <a:lnTo>
                  <a:pt x="166115" y="144779"/>
                </a:lnTo>
                <a:lnTo>
                  <a:pt x="236219" y="118871"/>
                </a:lnTo>
                <a:lnTo>
                  <a:pt x="228599" y="115823"/>
                </a:lnTo>
                <a:lnTo>
                  <a:pt x="219455" y="111251"/>
                </a:lnTo>
                <a:lnTo>
                  <a:pt x="216407" y="111251"/>
                </a:lnTo>
                <a:lnTo>
                  <a:pt x="199643" y="103631"/>
                </a:lnTo>
                <a:lnTo>
                  <a:pt x="188975" y="99059"/>
                </a:lnTo>
                <a:lnTo>
                  <a:pt x="179831" y="94487"/>
                </a:lnTo>
                <a:lnTo>
                  <a:pt x="161543" y="83819"/>
                </a:lnTo>
                <a:lnTo>
                  <a:pt x="153923" y="79247"/>
                </a:lnTo>
                <a:lnTo>
                  <a:pt x="146303" y="73151"/>
                </a:lnTo>
                <a:lnTo>
                  <a:pt x="132587" y="64007"/>
                </a:lnTo>
                <a:lnTo>
                  <a:pt x="120395" y="51815"/>
                </a:lnTo>
                <a:lnTo>
                  <a:pt x="111251" y="41147"/>
                </a:lnTo>
                <a:lnTo>
                  <a:pt x="103631" y="30479"/>
                </a:lnTo>
                <a:lnTo>
                  <a:pt x="97535" y="18287"/>
                </a:lnTo>
                <a:lnTo>
                  <a:pt x="94487" y="9143"/>
                </a:lnTo>
                <a:lnTo>
                  <a:pt x="9296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6" name="Google Shape;1956;p55"/>
          <p:cNvSpPr/>
          <p:nvPr/>
        </p:nvSpPr>
        <p:spPr>
          <a:xfrm>
            <a:off x="7498079" y="3122675"/>
            <a:ext cx="252983" cy="170687"/>
          </a:xfrm>
          <a:custGeom>
            <a:rect b="b" l="l" r="r" t="t"/>
            <a:pathLst>
              <a:path extrusionOk="0" h="170687" w="252983">
                <a:moveTo>
                  <a:pt x="88392" y="0"/>
                </a:moveTo>
                <a:lnTo>
                  <a:pt x="0" y="0"/>
                </a:lnTo>
                <a:lnTo>
                  <a:pt x="0" y="9143"/>
                </a:lnTo>
                <a:lnTo>
                  <a:pt x="3048" y="18287"/>
                </a:lnTo>
                <a:lnTo>
                  <a:pt x="4572" y="28955"/>
                </a:lnTo>
                <a:lnTo>
                  <a:pt x="7620" y="38099"/>
                </a:lnTo>
                <a:lnTo>
                  <a:pt x="12192" y="48767"/>
                </a:lnTo>
                <a:lnTo>
                  <a:pt x="18287" y="57911"/>
                </a:lnTo>
                <a:lnTo>
                  <a:pt x="24383" y="67055"/>
                </a:lnTo>
                <a:lnTo>
                  <a:pt x="32003" y="77723"/>
                </a:lnTo>
                <a:lnTo>
                  <a:pt x="36575" y="82295"/>
                </a:lnTo>
                <a:lnTo>
                  <a:pt x="41148" y="86867"/>
                </a:lnTo>
                <a:lnTo>
                  <a:pt x="50292" y="96011"/>
                </a:lnTo>
                <a:lnTo>
                  <a:pt x="62483" y="105155"/>
                </a:lnTo>
                <a:lnTo>
                  <a:pt x="73151" y="114299"/>
                </a:lnTo>
                <a:lnTo>
                  <a:pt x="86868" y="121919"/>
                </a:lnTo>
                <a:lnTo>
                  <a:pt x="100583" y="131063"/>
                </a:lnTo>
                <a:lnTo>
                  <a:pt x="108203" y="135635"/>
                </a:lnTo>
                <a:lnTo>
                  <a:pt x="115824" y="140207"/>
                </a:lnTo>
                <a:lnTo>
                  <a:pt x="132587" y="147827"/>
                </a:lnTo>
                <a:lnTo>
                  <a:pt x="141731" y="152399"/>
                </a:lnTo>
                <a:lnTo>
                  <a:pt x="150875" y="155447"/>
                </a:lnTo>
                <a:lnTo>
                  <a:pt x="169163" y="164591"/>
                </a:lnTo>
                <a:lnTo>
                  <a:pt x="172211" y="166115"/>
                </a:lnTo>
                <a:lnTo>
                  <a:pt x="178307" y="167639"/>
                </a:lnTo>
                <a:lnTo>
                  <a:pt x="185927" y="170687"/>
                </a:lnTo>
                <a:lnTo>
                  <a:pt x="252983" y="146303"/>
                </a:lnTo>
                <a:lnTo>
                  <a:pt x="245363" y="143255"/>
                </a:lnTo>
                <a:lnTo>
                  <a:pt x="237743" y="140207"/>
                </a:lnTo>
                <a:lnTo>
                  <a:pt x="225551" y="135635"/>
                </a:lnTo>
                <a:lnTo>
                  <a:pt x="211835" y="128015"/>
                </a:lnTo>
                <a:lnTo>
                  <a:pt x="196595" y="121919"/>
                </a:lnTo>
                <a:lnTo>
                  <a:pt x="184403" y="114299"/>
                </a:lnTo>
                <a:lnTo>
                  <a:pt x="172211" y="108203"/>
                </a:lnTo>
                <a:lnTo>
                  <a:pt x="161544" y="102107"/>
                </a:lnTo>
                <a:lnTo>
                  <a:pt x="150875" y="94487"/>
                </a:lnTo>
                <a:lnTo>
                  <a:pt x="141731" y="86867"/>
                </a:lnTo>
                <a:lnTo>
                  <a:pt x="132587" y="80771"/>
                </a:lnTo>
                <a:lnTo>
                  <a:pt x="124968" y="73151"/>
                </a:lnTo>
                <a:lnTo>
                  <a:pt x="117348" y="65531"/>
                </a:lnTo>
                <a:lnTo>
                  <a:pt x="109727" y="57911"/>
                </a:lnTo>
                <a:lnTo>
                  <a:pt x="105155" y="50291"/>
                </a:lnTo>
                <a:lnTo>
                  <a:pt x="99059" y="42671"/>
                </a:lnTo>
                <a:lnTo>
                  <a:pt x="96011" y="35051"/>
                </a:lnTo>
                <a:lnTo>
                  <a:pt x="92963" y="25907"/>
                </a:lnTo>
                <a:lnTo>
                  <a:pt x="89916" y="18287"/>
                </a:lnTo>
                <a:lnTo>
                  <a:pt x="88392" y="9143"/>
                </a:lnTo>
                <a:lnTo>
                  <a:pt x="8839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7" name="Google Shape;1957;p55"/>
          <p:cNvSpPr/>
          <p:nvPr/>
        </p:nvSpPr>
        <p:spPr>
          <a:xfrm>
            <a:off x="7403591" y="3121151"/>
            <a:ext cx="291662" cy="201167"/>
          </a:xfrm>
          <a:prstGeom prst="rect">
            <a:avLst/>
          </a:prstGeom>
          <a:blipFill rotWithShape="1">
            <a:blip r:embed="rId5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8" name="Google Shape;1958;p55"/>
          <p:cNvSpPr/>
          <p:nvPr/>
        </p:nvSpPr>
        <p:spPr>
          <a:xfrm>
            <a:off x="7405115" y="3122675"/>
            <a:ext cx="278891" cy="198119"/>
          </a:xfrm>
          <a:custGeom>
            <a:rect b="b" l="l" r="r" t="t"/>
            <a:pathLst>
              <a:path extrusionOk="0" h="198119" w="278891">
                <a:moveTo>
                  <a:pt x="92964" y="0"/>
                </a:moveTo>
                <a:lnTo>
                  <a:pt x="0" y="0"/>
                </a:lnTo>
                <a:lnTo>
                  <a:pt x="0" y="18287"/>
                </a:lnTo>
                <a:lnTo>
                  <a:pt x="3048" y="30479"/>
                </a:lnTo>
                <a:lnTo>
                  <a:pt x="6096" y="42671"/>
                </a:lnTo>
                <a:lnTo>
                  <a:pt x="7620" y="48767"/>
                </a:lnTo>
                <a:lnTo>
                  <a:pt x="10668" y="54863"/>
                </a:lnTo>
                <a:lnTo>
                  <a:pt x="16764" y="65531"/>
                </a:lnTo>
                <a:lnTo>
                  <a:pt x="19812" y="71627"/>
                </a:lnTo>
                <a:lnTo>
                  <a:pt x="24384" y="77723"/>
                </a:lnTo>
                <a:lnTo>
                  <a:pt x="33527" y="88391"/>
                </a:lnTo>
                <a:lnTo>
                  <a:pt x="42672" y="100583"/>
                </a:lnTo>
                <a:lnTo>
                  <a:pt x="48768" y="105155"/>
                </a:lnTo>
                <a:lnTo>
                  <a:pt x="54864" y="111251"/>
                </a:lnTo>
                <a:lnTo>
                  <a:pt x="67056" y="121919"/>
                </a:lnTo>
                <a:lnTo>
                  <a:pt x="80772" y="132587"/>
                </a:lnTo>
                <a:lnTo>
                  <a:pt x="88392" y="137159"/>
                </a:lnTo>
                <a:lnTo>
                  <a:pt x="96012" y="143255"/>
                </a:lnTo>
                <a:lnTo>
                  <a:pt x="114300" y="152399"/>
                </a:lnTo>
                <a:lnTo>
                  <a:pt x="121920" y="156971"/>
                </a:lnTo>
                <a:lnTo>
                  <a:pt x="131064" y="163067"/>
                </a:lnTo>
                <a:lnTo>
                  <a:pt x="150875" y="172211"/>
                </a:lnTo>
                <a:lnTo>
                  <a:pt x="170688" y="182879"/>
                </a:lnTo>
                <a:lnTo>
                  <a:pt x="181356" y="187451"/>
                </a:lnTo>
                <a:lnTo>
                  <a:pt x="193548" y="192023"/>
                </a:lnTo>
                <a:lnTo>
                  <a:pt x="195072" y="192023"/>
                </a:lnTo>
                <a:lnTo>
                  <a:pt x="201168" y="195071"/>
                </a:lnTo>
                <a:lnTo>
                  <a:pt x="208788" y="198119"/>
                </a:lnTo>
                <a:lnTo>
                  <a:pt x="278891" y="170687"/>
                </a:lnTo>
                <a:lnTo>
                  <a:pt x="271271" y="167639"/>
                </a:lnTo>
                <a:lnTo>
                  <a:pt x="263651" y="166115"/>
                </a:lnTo>
                <a:lnTo>
                  <a:pt x="262127" y="164591"/>
                </a:lnTo>
                <a:lnTo>
                  <a:pt x="242316" y="156971"/>
                </a:lnTo>
                <a:lnTo>
                  <a:pt x="233172" y="152399"/>
                </a:lnTo>
                <a:lnTo>
                  <a:pt x="225551" y="147827"/>
                </a:lnTo>
                <a:lnTo>
                  <a:pt x="208788" y="140207"/>
                </a:lnTo>
                <a:lnTo>
                  <a:pt x="201168" y="135635"/>
                </a:lnTo>
                <a:lnTo>
                  <a:pt x="193548" y="131063"/>
                </a:lnTo>
                <a:lnTo>
                  <a:pt x="179832" y="121919"/>
                </a:lnTo>
                <a:lnTo>
                  <a:pt x="166116" y="114299"/>
                </a:lnTo>
                <a:lnTo>
                  <a:pt x="155448" y="105155"/>
                </a:lnTo>
                <a:lnTo>
                  <a:pt x="144780" y="96011"/>
                </a:lnTo>
                <a:lnTo>
                  <a:pt x="134112" y="86867"/>
                </a:lnTo>
                <a:lnTo>
                  <a:pt x="129540" y="82295"/>
                </a:lnTo>
                <a:lnTo>
                  <a:pt x="124968" y="77723"/>
                </a:lnTo>
                <a:lnTo>
                  <a:pt x="117348" y="67055"/>
                </a:lnTo>
                <a:lnTo>
                  <a:pt x="111251" y="57911"/>
                </a:lnTo>
                <a:lnTo>
                  <a:pt x="105156" y="48767"/>
                </a:lnTo>
                <a:lnTo>
                  <a:pt x="100584" y="38099"/>
                </a:lnTo>
                <a:lnTo>
                  <a:pt x="97536" y="28955"/>
                </a:lnTo>
                <a:lnTo>
                  <a:pt x="96012" y="18287"/>
                </a:lnTo>
                <a:lnTo>
                  <a:pt x="92964" y="9143"/>
                </a:lnTo>
                <a:lnTo>
                  <a:pt x="9296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9" name="Google Shape;1959;p55"/>
          <p:cNvSpPr/>
          <p:nvPr/>
        </p:nvSpPr>
        <p:spPr>
          <a:xfrm>
            <a:off x="7403591" y="3121151"/>
            <a:ext cx="291662" cy="201167"/>
          </a:xfrm>
          <a:prstGeom prst="rect">
            <a:avLst/>
          </a:prstGeom>
          <a:blipFill rotWithShape="1">
            <a:blip r:embed="rId6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0" name="Google Shape;1960;p55"/>
          <p:cNvSpPr/>
          <p:nvPr/>
        </p:nvSpPr>
        <p:spPr>
          <a:xfrm>
            <a:off x="8129015" y="2840735"/>
            <a:ext cx="513587" cy="83819"/>
          </a:xfrm>
          <a:custGeom>
            <a:rect b="b" l="l" r="r" t="t"/>
            <a:pathLst>
              <a:path extrusionOk="0" h="83819" w="513587">
                <a:moveTo>
                  <a:pt x="0" y="0"/>
                </a:moveTo>
                <a:lnTo>
                  <a:pt x="0" y="3047"/>
                </a:lnTo>
                <a:lnTo>
                  <a:pt x="73151" y="3047"/>
                </a:lnTo>
                <a:lnTo>
                  <a:pt x="103632" y="4571"/>
                </a:lnTo>
                <a:lnTo>
                  <a:pt x="134111" y="6095"/>
                </a:lnTo>
                <a:lnTo>
                  <a:pt x="164591" y="9143"/>
                </a:lnTo>
                <a:lnTo>
                  <a:pt x="193547" y="10667"/>
                </a:lnTo>
                <a:lnTo>
                  <a:pt x="222503" y="13715"/>
                </a:lnTo>
                <a:lnTo>
                  <a:pt x="251459" y="18287"/>
                </a:lnTo>
                <a:lnTo>
                  <a:pt x="280415" y="22859"/>
                </a:lnTo>
                <a:lnTo>
                  <a:pt x="307847" y="27431"/>
                </a:lnTo>
                <a:lnTo>
                  <a:pt x="333755" y="32003"/>
                </a:lnTo>
                <a:lnTo>
                  <a:pt x="361187" y="38100"/>
                </a:lnTo>
                <a:lnTo>
                  <a:pt x="387095" y="44195"/>
                </a:lnTo>
                <a:lnTo>
                  <a:pt x="413003" y="50291"/>
                </a:lnTo>
                <a:lnTo>
                  <a:pt x="437387" y="57911"/>
                </a:lnTo>
                <a:lnTo>
                  <a:pt x="461771" y="65531"/>
                </a:lnTo>
                <a:lnTo>
                  <a:pt x="504443" y="80771"/>
                </a:lnTo>
                <a:lnTo>
                  <a:pt x="507491" y="82295"/>
                </a:lnTo>
                <a:lnTo>
                  <a:pt x="513587" y="83819"/>
                </a:lnTo>
                <a:lnTo>
                  <a:pt x="513587" y="82295"/>
                </a:lnTo>
                <a:lnTo>
                  <a:pt x="509015" y="80771"/>
                </a:lnTo>
                <a:lnTo>
                  <a:pt x="504443" y="79247"/>
                </a:lnTo>
                <a:lnTo>
                  <a:pt x="463295" y="64007"/>
                </a:lnTo>
                <a:lnTo>
                  <a:pt x="437387" y="56387"/>
                </a:lnTo>
                <a:lnTo>
                  <a:pt x="413003" y="48767"/>
                </a:lnTo>
                <a:lnTo>
                  <a:pt x="387095" y="42671"/>
                </a:lnTo>
                <a:lnTo>
                  <a:pt x="361187" y="36575"/>
                </a:lnTo>
                <a:lnTo>
                  <a:pt x="335279" y="30479"/>
                </a:lnTo>
                <a:lnTo>
                  <a:pt x="307847" y="25907"/>
                </a:lnTo>
                <a:lnTo>
                  <a:pt x="280415" y="21335"/>
                </a:lnTo>
                <a:lnTo>
                  <a:pt x="251459" y="16763"/>
                </a:lnTo>
                <a:lnTo>
                  <a:pt x="222503" y="12191"/>
                </a:lnTo>
                <a:lnTo>
                  <a:pt x="193547" y="9143"/>
                </a:lnTo>
                <a:lnTo>
                  <a:pt x="164591" y="7619"/>
                </a:lnTo>
                <a:lnTo>
                  <a:pt x="134111" y="4571"/>
                </a:lnTo>
                <a:lnTo>
                  <a:pt x="103632" y="3047"/>
                </a:lnTo>
                <a:lnTo>
                  <a:pt x="73151" y="1523"/>
                </a:lnTo>
                <a:lnTo>
                  <a:pt x="41148" y="1523"/>
                </a:lnTo>
                <a:lnTo>
                  <a:pt x="9144"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1" name="Google Shape;1961;p55"/>
          <p:cNvSpPr/>
          <p:nvPr/>
        </p:nvSpPr>
        <p:spPr>
          <a:xfrm>
            <a:off x="8127491" y="2841624"/>
            <a:ext cx="1524" cy="31750"/>
          </a:xfrm>
          <a:custGeom>
            <a:rect b="b" l="l" r="r" t="t"/>
            <a:pathLst>
              <a:path extrusionOk="0" h="31750" w="1524">
                <a:moveTo>
                  <a:pt x="0" y="31750"/>
                </a:moveTo>
                <a:lnTo>
                  <a:pt x="1524" y="31750"/>
                </a:lnTo>
                <a:lnTo>
                  <a:pt x="1524" y="0"/>
                </a:lnTo>
                <a:lnTo>
                  <a:pt x="0" y="0"/>
                </a:lnTo>
                <a:lnTo>
                  <a:pt x="0" y="317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2" name="Google Shape;1962;p55"/>
          <p:cNvSpPr/>
          <p:nvPr/>
        </p:nvSpPr>
        <p:spPr>
          <a:xfrm>
            <a:off x="8129015" y="2872739"/>
            <a:ext cx="452627" cy="76200"/>
          </a:xfrm>
          <a:custGeom>
            <a:rect b="b" l="l" r="r" t="t"/>
            <a:pathLst>
              <a:path extrusionOk="0" h="76200" w="452627">
                <a:moveTo>
                  <a:pt x="0" y="1524"/>
                </a:moveTo>
                <a:lnTo>
                  <a:pt x="30480" y="1524"/>
                </a:lnTo>
                <a:lnTo>
                  <a:pt x="56388" y="3048"/>
                </a:lnTo>
                <a:lnTo>
                  <a:pt x="82296" y="3048"/>
                </a:lnTo>
                <a:lnTo>
                  <a:pt x="108203" y="6096"/>
                </a:lnTo>
                <a:lnTo>
                  <a:pt x="134111" y="7619"/>
                </a:lnTo>
                <a:lnTo>
                  <a:pt x="160019" y="9143"/>
                </a:lnTo>
                <a:lnTo>
                  <a:pt x="184403" y="12191"/>
                </a:lnTo>
                <a:lnTo>
                  <a:pt x="208787" y="15239"/>
                </a:lnTo>
                <a:lnTo>
                  <a:pt x="233171" y="18287"/>
                </a:lnTo>
                <a:lnTo>
                  <a:pt x="257555" y="22860"/>
                </a:lnTo>
                <a:lnTo>
                  <a:pt x="280415" y="25907"/>
                </a:lnTo>
                <a:lnTo>
                  <a:pt x="303275" y="32003"/>
                </a:lnTo>
                <a:lnTo>
                  <a:pt x="324611" y="36575"/>
                </a:lnTo>
                <a:lnTo>
                  <a:pt x="347471" y="42672"/>
                </a:lnTo>
                <a:lnTo>
                  <a:pt x="368807" y="48767"/>
                </a:lnTo>
                <a:lnTo>
                  <a:pt x="390143" y="54863"/>
                </a:lnTo>
                <a:lnTo>
                  <a:pt x="446531" y="73151"/>
                </a:lnTo>
                <a:lnTo>
                  <a:pt x="448055" y="74675"/>
                </a:lnTo>
                <a:lnTo>
                  <a:pt x="451103" y="76200"/>
                </a:lnTo>
                <a:lnTo>
                  <a:pt x="449579" y="73151"/>
                </a:lnTo>
                <a:lnTo>
                  <a:pt x="446531" y="71627"/>
                </a:lnTo>
                <a:lnTo>
                  <a:pt x="391667" y="53339"/>
                </a:lnTo>
                <a:lnTo>
                  <a:pt x="368807" y="47243"/>
                </a:lnTo>
                <a:lnTo>
                  <a:pt x="347471" y="41148"/>
                </a:lnTo>
                <a:lnTo>
                  <a:pt x="326135" y="35051"/>
                </a:lnTo>
                <a:lnTo>
                  <a:pt x="303275" y="30479"/>
                </a:lnTo>
                <a:lnTo>
                  <a:pt x="280415" y="24384"/>
                </a:lnTo>
                <a:lnTo>
                  <a:pt x="257555" y="21336"/>
                </a:lnTo>
                <a:lnTo>
                  <a:pt x="233171" y="16763"/>
                </a:lnTo>
                <a:lnTo>
                  <a:pt x="208787" y="13715"/>
                </a:lnTo>
                <a:lnTo>
                  <a:pt x="184403" y="10667"/>
                </a:lnTo>
                <a:lnTo>
                  <a:pt x="160019" y="7619"/>
                </a:lnTo>
                <a:lnTo>
                  <a:pt x="134111" y="6096"/>
                </a:lnTo>
                <a:lnTo>
                  <a:pt x="109727" y="3048"/>
                </a:lnTo>
                <a:lnTo>
                  <a:pt x="82296" y="1524"/>
                </a:lnTo>
                <a:lnTo>
                  <a:pt x="56388" y="1524"/>
                </a:lnTo>
                <a:lnTo>
                  <a:pt x="30480" y="0"/>
                </a:lnTo>
                <a:lnTo>
                  <a:pt x="3048" y="0"/>
                </a:lnTo>
                <a:lnTo>
                  <a:pt x="0" y="15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3" name="Google Shape;1963;p55"/>
          <p:cNvSpPr/>
          <p:nvPr/>
        </p:nvSpPr>
        <p:spPr>
          <a:xfrm>
            <a:off x="8129015" y="2936747"/>
            <a:ext cx="330707" cy="57912"/>
          </a:xfrm>
          <a:custGeom>
            <a:rect b="b" l="l" r="r" t="t"/>
            <a:pathLst>
              <a:path extrusionOk="0" h="57912" w="330707">
                <a:moveTo>
                  <a:pt x="21336" y="1524"/>
                </a:moveTo>
                <a:lnTo>
                  <a:pt x="42672" y="3048"/>
                </a:lnTo>
                <a:lnTo>
                  <a:pt x="62484" y="3048"/>
                </a:lnTo>
                <a:lnTo>
                  <a:pt x="82296" y="4572"/>
                </a:lnTo>
                <a:lnTo>
                  <a:pt x="83820" y="4572"/>
                </a:lnTo>
                <a:lnTo>
                  <a:pt x="111251" y="6096"/>
                </a:lnTo>
                <a:lnTo>
                  <a:pt x="123443" y="7620"/>
                </a:lnTo>
                <a:lnTo>
                  <a:pt x="137159" y="9144"/>
                </a:lnTo>
                <a:lnTo>
                  <a:pt x="149351" y="10668"/>
                </a:lnTo>
                <a:lnTo>
                  <a:pt x="163067" y="12192"/>
                </a:lnTo>
                <a:lnTo>
                  <a:pt x="187451" y="16764"/>
                </a:lnTo>
                <a:lnTo>
                  <a:pt x="211835" y="21336"/>
                </a:lnTo>
                <a:lnTo>
                  <a:pt x="236219" y="27432"/>
                </a:lnTo>
                <a:lnTo>
                  <a:pt x="260603" y="33528"/>
                </a:lnTo>
                <a:lnTo>
                  <a:pt x="271271" y="36576"/>
                </a:lnTo>
                <a:lnTo>
                  <a:pt x="281939" y="39624"/>
                </a:lnTo>
                <a:lnTo>
                  <a:pt x="300227" y="47244"/>
                </a:lnTo>
                <a:lnTo>
                  <a:pt x="301751" y="47244"/>
                </a:lnTo>
                <a:lnTo>
                  <a:pt x="316991" y="53340"/>
                </a:lnTo>
                <a:lnTo>
                  <a:pt x="330707" y="57912"/>
                </a:lnTo>
                <a:lnTo>
                  <a:pt x="330707" y="56388"/>
                </a:lnTo>
                <a:lnTo>
                  <a:pt x="316991" y="51816"/>
                </a:lnTo>
                <a:lnTo>
                  <a:pt x="301751" y="45720"/>
                </a:lnTo>
                <a:lnTo>
                  <a:pt x="283463" y="38100"/>
                </a:lnTo>
                <a:lnTo>
                  <a:pt x="271271" y="35052"/>
                </a:lnTo>
                <a:lnTo>
                  <a:pt x="260603" y="32004"/>
                </a:lnTo>
                <a:lnTo>
                  <a:pt x="236219" y="25908"/>
                </a:lnTo>
                <a:lnTo>
                  <a:pt x="213359" y="19812"/>
                </a:lnTo>
                <a:lnTo>
                  <a:pt x="188975" y="15240"/>
                </a:lnTo>
                <a:lnTo>
                  <a:pt x="163067" y="10668"/>
                </a:lnTo>
                <a:lnTo>
                  <a:pt x="149351" y="9144"/>
                </a:lnTo>
                <a:lnTo>
                  <a:pt x="137159" y="7620"/>
                </a:lnTo>
                <a:lnTo>
                  <a:pt x="123443" y="6096"/>
                </a:lnTo>
                <a:lnTo>
                  <a:pt x="111251" y="4572"/>
                </a:lnTo>
                <a:lnTo>
                  <a:pt x="83820" y="3048"/>
                </a:lnTo>
                <a:lnTo>
                  <a:pt x="82296" y="3048"/>
                </a:lnTo>
                <a:lnTo>
                  <a:pt x="62484" y="1524"/>
                </a:lnTo>
                <a:lnTo>
                  <a:pt x="42672" y="0"/>
                </a:lnTo>
                <a:lnTo>
                  <a:pt x="0" y="0"/>
                </a:lnTo>
                <a:lnTo>
                  <a:pt x="0" y="1524"/>
                </a:lnTo>
                <a:lnTo>
                  <a:pt x="21336" y="15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4" name="Google Shape;1964;p55"/>
          <p:cNvSpPr/>
          <p:nvPr/>
        </p:nvSpPr>
        <p:spPr>
          <a:xfrm>
            <a:off x="8127491" y="2905632"/>
            <a:ext cx="1524" cy="31750"/>
          </a:xfrm>
          <a:custGeom>
            <a:rect b="b" l="l" r="r" t="t"/>
            <a:pathLst>
              <a:path extrusionOk="0" h="31750" w="1524">
                <a:moveTo>
                  <a:pt x="0" y="31750"/>
                </a:moveTo>
                <a:lnTo>
                  <a:pt x="1524" y="31750"/>
                </a:lnTo>
                <a:lnTo>
                  <a:pt x="1524" y="0"/>
                </a:lnTo>
                <a:lnTo>
                  <a:pt x="0" y="0"/>
                </a:lnTo>
                <a:lnTo>
                  <a:pt x="0" y="317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5" name="Google Shape;1965;p55"/>
          <p:cNvSpPr/>
          <p:nvPr/>
        </p:nvSpPr>
        <p:spPr>
          <a:xfrm>
            <a:off x="8127491" y="2904743"/>
            <a:ext cx="358139" cy="53339"/>
          </a:xfrm>
          <a:custGeom>
            <a:rect b="b" l="l" r="r" t="t"/>
            <a:pathLst>
              <a:path extrusionOk="0" h="53339" w="358139">
                <a:moveTo>
                  <a:pt x="0" y="0"/>
                </a:moveTo>
                <a:lnTo>
                  <a:pt x="3048" y="1524"/>
                </a:lnTo>
                <a:lnTo>
                  <a:pt x="27432" y="1524"/>
                </a:lnTo>
                <a:lnTo>
                  <a:pt x="50292" y="3048"/>
                </a:lnTo>
                <a:lnTo>
                  <a:pt x="73151" y="3048"/>
                </a:lnTo>
                <a:lnTo>
                  <a:pt x="96012" y="4572"/>
                </a:lnTo>
                <a:lnTo>
                  <a:pt x="118871" y="6096"/>
                </a:lnTo>
                <a:lnTo>
                  <a:pt x="140207" y="7620"/>
                </a:lnTo>
                <a:lnTo>
                  <a:pt x="161543" y="9144"/>
                </a:lnTo>
                <a:lnTo>
                  <a:pt x="182879" y="12192"/>
                </a:lnTo>
                <a:lnTo>
                  <a:pt x="204215" y="15239"/>
                </a:lnTo>
                <a:lnTo>
                  <a:pt x="225551" y="18287"/>
                </a:lnTo>
                <a:lnTo>
                  <a:pt x="245363" y="22860"/>
                </a:lnTo>
                <a:lnTo>
                  <a:pt x="265175" y="27432"/>
                </a:lnTo>
                <a:lnTo>
                  <a:pt x="284987" y="32003"/>
                </a:lnTo>
                <a:lnTo>
                  <a:pt x="304799" y="36575"/>
                </a:lnTo>
                <a:lnTo>
                  <a:pt x="323087" y="41148"/>
                </a:lnTo>
                <a:lnTo>
                  <a:pt x="341375" y="47244"/>
                </a:lnTo>
                <a:lnTo>
                  <a:pt x="358139" y="53339"/>
                </a:lnTo>
                <a:lnTo>
                  <a:pt x="358139" y="51815"/>
                </a:lnTo>
                <a:lnTo>
                  <a:pt x="342899" y="45720"/>
                </a:lnTo>
                <a:lnTo>
                  <a:pt x="323087" y="39624"/>
                </a:lnTo>
                <a:lnTo>
                  <a:pt x="304799" y="35051"/>
                </a:lnTo>
                <a:lnTo>
                  <a:pt x="284987" y="30480"/>
                </a:lnTo>
                <a:lnTo>
                  <a:pt x="265175" y="25908"/>
                </a:lnTo>
                <a:lnTo>
                  <a:pt x="245363" y="21336"/>
                </a:lnTo>
                <a:lnTo>
                  <a:pt x="225551" y="16763"/>
                </a:lnTo>
                <a:lnTo>
                  <a:pt x="204215" y="13715"/>
                </a:lnTo>
                <a:lnTo>
                  <a:pt x="184403" y="10668"/>
                </a:lnTo>
                <a:lnTo>
                  <a:pt x="161543" y="7620"/>
                </a:lnTo>
                <a:lnTo>
                  <a:pt x="140207" y="6096"/>
                </a:lnTo>
                <a:lnTo>
                  <a:pt x="118871" y="4572"/>
                </a:lnTo>
                <a:lnTo>
                  <a:pt x="96012" y="3048"/>
                </a:lnTo>
                <a:lnTo>
                  <a:pt x="73151" y="1524"/>
                </a:lnTo>
                <a:lnTo>
                  <a:pt x="50292" y="1524"/>
                </a:lnTo>
                <a:lnTo>
                  <a:pt x="27432"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6" name="Google Shape;1966;p55"/>
          <p:cNvSpPr/>
          <p:nvPr/>
        </p:nvSpPr>
        <p:spPr>
          <a:xfrm>
            <a:off x="8127491" y="2873628"/>
            <a:ext cx="1524" cy="31750"/>
          </a:xfrm>
          <a:custGeom>
            <a:rect b="b" l="l" r="r" t="t"/>
            <a:pathLst>
              <a:path extrusionOk="0" h="31750" w="1524">
                <a:moveTo>
                  <a:pt x="0" y="31750"/>
                </a:moveTo>
                <a:lnTo>
                  <a:pt x="1524" y="31750"/>
                </a:lnTo>
                <a:lnTo>
                  <a:pt x="1524" y="0"/>
                </a:lnTo>
                <a:lnTo>
                  <a:pt x="0" y="0"/>
                </a:lnTo>
                <a:lnTo>
                  <a:pt x="0" y="317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7" name="Google Shape;1967;p55"/>
          <p:cNvSpPr/>
          <p:nvPr/>
        </p:nvSpPr>
        <p:spPr>
          <a:xfrm>
            <a:off x="7406639" y="3123437"/>
            <a:ext cx="89916" cy="0"/>
          </a:xfrm>
          <a:custGeom>
            <a:rect b="b" l="l" r="r" t="t"/>
            <a:pathLst>
              <a:path extrusionOk="0" h="120000" w="89916">
                <a:moveTo>
                  <a:pt x="0" y="0"/>
                </a:moveTo>
                <a:lnTo>
                  <a:pt x="89916"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8" name="Google Shape;1968;p55"/>
          <p:cNvSpPr/>
          <p:nvPr/>
        </p:nvSpPr>
        <p:spPr>
          <a:xfrm>
            <a:off x="8129015" y="2970275"/>
            <a:ext cx="268223" cy="48767"/>
          </a:xfrm>
          <a:custGeom>
            <a:rect b="b" l="l" r="r" t="t"/>
            <a:pathLst>
              <a:path extrusionOk="0" h="48767" w="268223">
                <a:moveTo>
                  <a:pt x="0" y="1524"/>
                </a:moveTo>
                <a:lnTo>
                  <a:pt x="0" y="3048"/>
                </a:lnTo>
                <a:lnTo>
                  <a:pt x="15240" y="1524"/>
                </a:lnTo>
                <a:lnTo>
                  <a:pt x="30480" y="3048"/>
                </a:lnTo>
                <a:lnTo>
                  <a:pt x="59436" y="3048"/>
                </a:lnTo>
                <a:lnTo>
                  <a:pt x="74675" y="4571"/>
                </a:lnTo>
                <a:lnTo>
                  <a:pt x="88392" y="6095"/>
                </a:lnTo>
                <a:lnTo>
                  <a:pt x="102108" y="7619"/>
                </a:lnTo>
                <a:lnTo>
                  <a:pt x="115823" y="9143"/>
                </a:lnTo>
                <a:lnTo>
                  <a:pt x="129539" y="10667"/>
                </a:lnTo>
                <a:lnTo>
                  <a:pt x="143255" y="13715"/>
                </a:lnTo>
                <a:lnTo>
                  <a:pt x="169163" y="18287"/>
                </a:lnTo>
                <a:lnTo>
                  <a:pt x="181355" y="21336"/>
                </a:lnTo>
                <a:lnTo>
                  <a:pt x="193547" y="24383"/>
                </a:lnTo>
                <a:lnTo>
                  <a:pt x="205739" y="27431"/>
                </a:lnTo>
                <a:lnTo>
                  <a:pt x="219455" y="32003"/>
                </a:lnTo>
                <a:lnTo>
                  <a:pt x="245363" y="39624"/>
                </a:lnTo>
                <a:lnTo>
                  <a:pt x="245363" y="41148"/>
                </a:lnTo>
                <a:lnTo>
                  <a:pt x="248411" y="41148"/>
                </a:lnTo>
                <a:lnTo>
                  <a:pt x="266699" y="48767"/>
                </a:lnTo>
                <a:lnTo>
                  <a:pt x="268223" y="47243"/>
                </a:lnTo>
                <a:lnTo>
                  <a:pt x="248411" y="39624"/>
                </a:lnTo>
                <a:lnTo>
                  <a:pt x="245363" y="38100"/>
                </a:lnTo>
                <a:lnTo>
                  <a:pt x="219455" y="30479"/>
                </a:lnTo>
                <a:lnTo>
                  <a:pt x="207263" y="25907"/>
                </a:lnTo>
                <a:lnTo>
                  <a:pt x="195071" y="22860"/>
                </a:lnTo>
                <a:lnTo>
                  <a:pt x="181355" y="19812"/>
                </a:lnTo>
                <a:lnTo>
                  <a:pt x="169163" y="16763"/>
                </a:lnTo>
                <a:lnTo>
                  <a:pt x="143255" y="12191"/>
                </a:lnTo>
                <a:lnTo>
                  <a:pt x="129539" y="9143"/>
                </a:lnTo>
                <a:lnTo>
                  <a:pt x="117347" y="7619"/>
                </a:lnTo>
                <a:lnTo>
                  <a:pt x="102108" y="6095"/>
                </a:lnTo>
                <a:lnTo>
                  <a:pt x="88392" y="4571"/>
                </a:lnTo>
                <a:lnTo>
                  <a:pt x="74675" y="3048"/>
                </a:lnTo>
                <a:lnTo>
                  <a:pt x="59436" y="1524"/>
                </a:lnTo>
                <a:lnTo>
                  <a:pt x="30480" y="1524"/>
                </a:lnTo>
                <a:lnTo>
                  <a:pt x="15240" y="0"/>
                </a:lnTo>
                <a:lnTo>
                  <a:pt x="0" y="15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9" name="Google Shape;1969;p55"/>
          <p:cNvSpPr/>
          <p:nvPr/>
        </p:nvSpPr>
        <p:spPr>
          <a:xfrm>
            <a:off x="8127491" y="2937636"/>
            <a:ext cx="1524" cy="33274"/>
          </a:xfrm>
          <a:custGeom>
            <a:rect b="b" l="l" r="r" t="t"/>
            <a:pathLst>
              <a:path extrusionOk="0" h="33274" w="1524">
                <a:moveTo>
                  <a:pt x="0" y="33274"/>
                </a:moveTo>
                <a:lnTo>
                  <a:pt x="1524" y="33274"/>
                </a:lnTo>
                <a:lnTo>
                  <a:pt x="1524" y="0"/>
                </a:lnTo>
                <a:lnTo>
                  <a:pt x="0" y="0"/>
                </a:lnTo>
                <a:lnTo>
                  <a:pt x="0" y="3327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0" name="Google Shape;1970;p55"/>
          <p:cNvSpPr/>
          <p:nvPr/>
        </p:nvSpPr>
        <p:spPr>
          <a:xfrm>
            <a:off x="8580119" y="2923031"/>
            <a:ext cx="62484" cy="25908"/>
          </a:xfrm>
          <a:custGeom>
            <a:rect b="b" l="l" r="r" t="t"/>
            <a:pathLst>
              <a:path extrusionOk="0" h="25908" w="62484">
                <a:moveTo>
                  <a:pt x="62484" y="0"/>
                </a:moveTo>
                <a:lnTo>
                  <a:pt x="0" y="24384"/>
                </a:lnTo>
                <a:lnTo>
                  <a:pt x="1524" y="25908"/>
                </a:lnTo>
                <a:lnTo>
                  <a:pt x="62484" y="1524"/>
                </a:lnTo>
                <a:lnTo>
                  <a:pt x="6248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1" name="Google Shape;1971;p55"/>
          <p:cNvSpPr/>
          <p:nvPr/>
        </p:nvSpPr>
        <p:spPr>
          <a:xfrm>
            <a:off x="8490203" y="2958083"/>
            <a:ext cx="30479" cy="13716"/>
          </a:xfrm>
          <a:custGeom>
            <a:rect b="b" l="l" r="r" t="t"/>
            <a:pathLst>
              <a:path extrusionOk="0" h="13716" w="30479">
                <a:moveTo>
                  <a:pt x="0" y="0"/>
                </a:moveTo>
                <a:lnTo>
                  <a:pt x="0" y="1524"/>
                </a:lnTo>
                <a:lnTo>
                  <a:pt x="4572" y="3048"/>
                </a:lnTo>
                <a:lnTo>
                  <a:pt x="12192" y="7620"/>
                </a:lnTo>
                <a:lnTo>
                  <a:pt x="15239" y="7620"/>
                </a:lnTo>
                <a:lnTo>
                  <a:pt x="30479" y="13716"/>
                </a:lnTo>
                <a:lnTo>
                  <a:pt x="30479" y="12192"/>
                </a:lnTo>
                <a:lnTo>
                  <a:pt x="15239" y="6096"/>
                </a:lnTo>
                <a:lnTo>
                  <a:pt x="13715" y="6096"/>
                </a:lnTo>
                <a:lnTo>
                  <a:pt x="6096" y="3048"/>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2" name="Google Shape;1972;p55"/>
          <p:cNvSpPr/>
          <p:nvPr/>
        </p:nvSpPr>
        <p:spPr>
          <a:xfrm>
            <a:off x="8485631" y="2956559"/>
            <a:ext cx="4572" cy="3048"/>
          </a:xfrm>
          <a:custGeom>
            <a:rect b="b" l="l" r="r" t="t"/>
            <a:pathLst>
              <a:path extrusionOk="0" h="3048" w="4572">
                <a:moveTo>
                  <a:pt x="0" y="0"/>
                </a:moveTo>
                <a:lnTo>
                  <a:pt x="0" y="1524"/>
                </a:lnTo>
                <a:lnTo>
                  <a:pt x="4572" y="3048"/>
                </a:lnTo>
                <a:lnTo>
                  <a:pt x="4572" y="152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3" name="Google Shape;1973;p55"/>
          <p:cNvSpPr/>
          <p:nvPr/>
        </p:nvSpPr>
        <p:spPr>
          <a:xfrm>
            <a:off x="8490203" y="2958845"/>
            <a:ext cx="1524" cy="0"/>
          </a:xfrm>
          <a:custGeom>
            <a:rect b="b" l="l" r="r" t="t"/>
            <a:pathLst>
              <a:path extrusionOk="0" h="120000" w="1524">
                <a:moveTo>
                  <a:pt x="0" y="0"/>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4" name="Google Shape;1974;p55"/>
          <p:cNvSpPr/>
          <p:nvPr/>
        </p:nvSpPr>
        <p:spPr>
          <a:xfrm>
            <a:off x="8490203" y="2958083"/>
            <a:ext cx="3048" cy="1524"/>
          </a:xfrm>
          <a:custGeom>
            <a:rect b="b" l="l" r="r" t="t"/>
            <a:pathLst>
              <a:path extrusionOk="0" h="1524" w="3048">
                <a:moveTo>
                  <a:pt x="1524" y="0"/>
                </a:moveTo>
                <a:lnTo>
                  <a:pt x="3048" y="0"/>
                </a:lnTo>
                <a:lnTo>
                  <a:pt x="3048" y="1524"/>
                </a:lnTo>
                <a:lnTo>
                  <a:pt x="0" y="1524"/>
                </a:lnTo>
                <a:lnTo>
                  <a:pt x="0" y="0"/>
                </a:lnTo>
                <a:lnTo>
                  <a:pt x="1524" y="0"/>
                </a:lnTo>
                <a:lnTo>
                  <a:pt x="1524" y="1524"/>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5" name="Google Shape;1975;p55"/>
          <p:cNvSpPr/>
          <p:nvPr/>
        </p:nvSpPr>
        <p:spPr>
          <a:xfrm>
            <a:off x="8485631" y="2956559"/>
            <a:ext cx="6096" cy="3048"/>
          </a:xfrm>
          <a:custGeom>
            <a:rect b="b" l="l" r="r" t="t"/>
            <a:pathLst>
              <a:path extrusionOk="0" h="3048" w="6096">
                <a:moveTo>
                  <a:pt x="0" y="0"/>
                </a:moveTo>
                <a:lnTo>
                  <a:pt x="0" y="1524"/>
                </a:lnTo>
                <a:lnTo>
                  <a:pt x="6096" y="3048"/>
                </a:lnTo>
                <a:lnTo>
                  <a:pt x="6096" y="152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6" name="Google Shape;1976;p55"/>
          <p:cNvSpPr/>
          <p:nvPr/>
        </p:nvSpPr>
        <p:spPr>
          <a:xfrm>
            <a:off x="8395715" y="3017519"/>
            <a:ext cx="88392" cy="105156"/>
          </a:xfrm>
          <a:custGeom>
            <a:rect b="b" l="l" r="r" t="t"/>
            <a:pathLst>
              <a:path extrusionOk="0" h="105156" w="88392">
                <a:moveTo>
                  <a:pt x="88392" y="80772"/>
                </a:moveTo>
                <a:lnTo>
                  <a:pt x="86868" y="76200"/>
                </a:lnTo>
                <a:lnTo>
                  <a:pt x="86868" y="71627"/>
                </a:lnTo>
                <a:lnTo>
                  <a:pt x="85344" y="71627"/>
                </a:lnTo>
                <a:lnTo>
                  <a:pt x="80772" y="62484"/>
                </a:lnTo>
                <a:lnTo>
                  <a:pt x="77724" y="56387"/>
                </a:lnTo>
                <a:lnTo>
                  <a:pt x="74675" y="51816"/>
                </a:lnTo>
                <a:lnTo>
                  <a:pt x="67056" y="42672"/>
                </a:lnTo>
                <a:lnTo>
                  <a:pt x="57912" y="33527"/>
                </a:lnTo>
                <a:lnTo>
                  <a:pt x="45720" y="24384"/>
                </a:lnTo>
                <a:lnTo>
                  <a:pt x="33527" y="15239"/>
                </a:lnTo>
                <a:lnTo>
                  <a:pt x="18288" y="7620"/>
                </a:lnTo>
                <a:lnTo>
                  <a:pt x="9144" y="3048"/>
                </a:lnTo>
                <a:lnTo>
                  <a:pt x="1524" y="0"/>
                </a:lnTo>
                <a:lnTo>
                  <a:pt x="0" y="1524"/>
                </a:lnTo>
                <a:lnTo>
                  <a:pt x="9144" y="4572"/>
                </a:lnTo>
                <a:lnTo>
                  <a:pt x="16764" y="9144"/>
                </a:lnTo>
                <a:lnTo>
                  <a:pt x="32003" y="16763"/>
                </a:lnTo>
                <a:lnTo>
                  <a:pt x="44196" y="25908"/>
                </a:lnTo>
                <a:lnTo>
                  <a:pt x="56388" y="35051"/>
                </a:lnTo>
                <a:lnTo>
                  <a:pt x="65532" y="44196"/>
                </a:lnTo>
                <a:lnTo>
                  <a:pt x="74675" y="53339"/>
                </a:lnTo>
                <a:lnTo>
                  <a:pt x="77724" y="57912"/>
                </a:lnTo>
                <a:lnTo>
                  <a:pt x="79248" y="62484"/>
                </a:lnTo>
                <a:lnTo>
                  <a:pt x="85344" y="73151"/>
                </a:lnTo>
                <a:lnTo>
                  <a:pt x="85344" y="77724"/>
                </a:lnTo>
                <a:lnTo>
                  <a:pt x="86868" y="80772"/>
                </a:lnTo>
                <a:lnTo>
                  <a:pt x="86868" y="105156"/>
                </a:lnTo>
                <a:lnTo>
                  <a:pt x="88392" y="105156"/>
                </a:lnTo>
                <a:lnTo>
                  <a:pt x="88392" y="807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7" name="Google Shape;1977;p55"/>
          <p:cNvSpPr/>
          <p:nvPr/>
        </p:nvSpPr>
        <p:spPr>
          <a:xfrm>
            <a:off x="8459723" y="2970275"/>
            <a:ext cx="60959" cy="24383"/>
          </a:xfrm>
          <a:custGeom>
            <a:rect b="b" l="l" r="r" t="t"/>
            <a:pathLst>
              <a:path extrusionOk="0" h="24383" w="60959">
                <a:moveTo>
                  <a:pt x="60959" y="0"/>
                </a:moveTo>
                <a:lnTo>
                  <a:pt x="0" y="22860"/>
                </a:lnTo>
                <a:lnTo>
                  <a:pt x="0" y="24383"/>
                </a:lnTo>
                <a:lnTo>
                  <a:pt x="60959" y="1524"/>
                </a:lnTo>
                <a:lnTo>
                  <a:pt x="6095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8" name="Google Shape;1978;p55"/>
          <p:cNvSpPr/>
          <p:nvPr/>
        </p:nvSpPr>
        <p:spPr>
          <a:xfrm>
            <a:off x="8520683" y="2970275"/>
            <a:ext cx="149351" cy="152400"/>
          </a:xfrm>
          <a:custGeom>
            <a:rect b="b" l="l" r="r" t="t"/>
            <a:pathLst>
              <a:path extrusionOk="0" h="152400" w="149351">
                <a:moveTo>
                  <a:pt x="74675" y="38100"/>
                </a:moveTo>
                <a:lnTo>
                  <a:pt x="85344" y="47243"/>
                </a:lnTo>
                <a:lnTo>
                  <a:pt x="96012" y="54863"/>
                </a:lnTo>
                <a:lnTo>
                  <a:pt x="106679" y="64007"/>
                </a:lnTo>
                <a:lnTo>
                  <a:pt x="115824" y="71627"/>
                </a:lnTo>
                <a:lnTo>
                  <a:pt x="108203" y="62483"/>
                </a:lnTo>
                <a:lnTo>
                  <a:pt x="97535" y="53339"/>
                </a:lnTo>
                <a:lnTo>
                  <a:pt x="86868" y="45719"/>
                </a:lnTo>
                <a:lnTo>
                  <a:pt x="74675" y="38100"/>
                </a:lnTo>
                <a:close/>
              </a:path>
              <a:path extrusionOk="0" h="152400" w="149351">
                <a:moveTo>
                  <a:pt x="115824" y="71627"/>
                </a:moveTo>
                <a:lnTo>
                  <a:pt x="123444" y="80771"/>
                </a:lnTo>
                <a:lnTo>
                  <a:pt x="129540" y="89915"/>
                </a:lnTo>
                <a:lnTo>
                  <a:pt x="135635" y="99060"/>
                </a:lnTo>
                <a:lnTo>
                  <a:pt x="140207" y="109727"/>
                </a:lnTo>
                <a:lnTo>
                  <a:pt x="143255" y="118871"/>
                </a:lnTo>
                <a:lnTo>
                  <a:pt x="146303" y="129539"/>
                </a:lnTo>
                <a:lnTo>
                  <a:pt x="147827" y="138683"/>
                </a:lnTo>
                <a:lnTo>
                  <a:pt x="147827" y="152400"/>
                </a:lnTo>
                <a:lnTo>
                  <a:pt x="149351" y="152400"/>
                </a:lnTo>
                <a:lnTo>
                  <a:pt x="149351" y="138683"/>
                </a:lnTo>
                <a:lnTo>
                  <a:pt x="147827" y="128015"/>
                </a:lnTo>
                <a:lnTo>
                  <a:pt x="144779" y="118871"/>
                </a:lnTo>
                <a:lnTo>
                  <a:pt x="141731" y="108203"/>
                </a:lnTo>
                <a:lnTo>
                  <a:pt x="137159" y="99060"/>
                </a:lnTo>
                <a:lnTo>
                  <a:pt x="131064" y="89915"/>
                </a:lnTo>
                <a:lnTo>
                  <a:pt x="124968" y="80771"/>
                </a:lnTo>
                <a:lnTo>
                  <a:pt x="115824" y="71627"/>
                </a:lnTo>
                <a:close/>
              </a:path>
              <a:path extrusionOk="0" h="152400" w="149351">
                <a:moveTo>
                  <a:pt x="74675" y="38100"/>
                </a:moveTo>
                <a:lnTo>
                  <a:pt x="62483" y="28955"/>
                </a:lnTo>
                <a:lnTo>
                  <a:pt x="47244" y="21336"/>
                </a:lnTo>
                <a:lnTo>
                  <a:pt x="33527" y="13715"/>
                </a:lnTo>
                <a:lnTo>
                  <a:pt x="16764" y="6095"/>
                </a:lnTo>
                <a:lnTo>
                  <a:pt x="0" y="0"/>
                </a:lnTo>
                <a:lnTo>
                  <a:pt x="0" y="1524"/>
                </a:lnTo>
                <a:lnTo>
                  <a:pt x="16764" y="7619"/>
                </a:lnTo>
                <a:lnTo>
                  <a:pt x="32003" y="15239"/>
                </a:lnTo>
                <a:lnTo>
                  <a:pt x="47244" y="22860"/>
                </a:lnTo>
                <a:lnTo>
                  <a:pt x="60959" y="30479"/>
                </a:lnTo>
                <a:lnTo>
                  <a:pt x="74675" y="381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9" name="Google Shape;1979;p55"/>
          <p:cNvSpPr/>
          <p:nvPr/>
        </p:nvSpPr>
        <p:spPr>
          <a:xfrm>
            <a:off x="8459723" y="2993135"/>
            <a:ext cx="117348" cy="129539"/>
          </a:xfrm>
          <a:custGeom>
            <a:rect b="b" l="l" r="r" t="t"/>
            <a:pathLst>
              <a:path extrusionOk="0" h="129539" w="117348">
                <a:moveTo>
                  <a:pt x="33527" y="16763"/>
                </a:moveTo>
                <a:lnTo>
                  <a:pt x="42672" y="22859"/>
                </a:lnTo>
                <a:lnTo>
                  <a:pt x="51815" y="28955"/>
                </a:lnTo>
                <a:lnTo>
                  <a:pt x="60959" y="33527"/>
                </a:lnTo>
                <a:lnTo>
                  <a:pt x="51815" y="27431"/>
                </a:lnTo>
                <a:lnTo>
                  <a:pt x="44195" y="21335"/>
                </a:lnTo>
                <a:lnTo>
                  <a:pt x="33527" y="16763"/>
                </a:lnTo>
                <a:close/>
              </a:path>
              <a:path extrusionOk="0" h="129539" w="117348">
                <a:moveTo>
                  <a:pt x="115824" y="115823"/>
                </a:moveTo>
                <a:lnTo>
                  <a:pt x="114300" y="129539"/>
                </a:lnTo>
                <a:lnTo>
                  <a:pt x="115824" y="129539"/>
                </a:lnTo>
                <a:lnTo>
                  <a:pt x="117348" y="115823"/>
                </a:lnTo>
                <a:lnTo>
                  <a:pt x="115824" y="105155"/>
                </a:lnTo>
                <a:lnTo>
                  <a:pt x="114300" y="97535"/>
                </a:lnTo>
                <a:lnTo>
                  <a:pt x="111251" y="89915"/>
                </a:lnTo>
                <a:lnTo>
                  <a:pt x="108203" y="82295"/>
                </a:lnTo>
                <a:lnTo>
                  <a:pt x="105155" y="76200"/>
                </a:lnTo>
                <a:lnTo>
                  <a:pt x="100583" y="70103"/>
                </a:lnTo>
                <a:lnTo>
                  <a:pt x="94487" y="62483"/>
                </a:lnTo>
                <a:lnTo>
                  <a:pt x="89915" y="56387"/>
                </a:lnTo>
                <a:lnTo>
                  <a:pt x="83819" y="50291"/>
                </a:lnTo>
                <a:lnTo>
                  <a:pt x="76200" y="44195"/>
                </a:lnTo>
                <a:lnTo>
                  <a:pt x="68579" y="39623"/>
                </a:lnTo>
                <a:lnTo>
                  <a:pt x="76200" y="45719"/>
                </a:lnTo>
                <a:lnTo>
                  <a:pt x="82295" y="51815"/>
                </a:lnTo>
                <a:lnTo>
                  <a:pt x="88391" y="57911"/>
                </a:lnTo>
                <a:lnTo>
                  <a:pt x="94487" y="64007"/>
                </a:lnTo>
                <a:lnTo>
                  <a:pt x="99059" y="70103"/>
                </a:lnTo>
                <a:lnTo>
                  <a:pt x="103631" y="77723"/>
                </a:lnTo>
                <a:lnTo>
                  <a:pt x="106679" y="83819"/>
                </a:lnTo>
                <a:lnTo>
                  <a:pt x="109727" y="89915"/>
                </a:lnTo>
                <a:lnTo>
                  <a:pt x="112775" y="97535"/>
                </a:lnTo>
                <a:lnTo>
                  <a:pt x="114300" y="106679"/>
                </a:lnTo>
                <a:lnTo>
                  <a:pt x="115824" y="115823"/>
                </a:lnTo>
                <a:close/>
              </a:path>
              <a:path extrusionOk="0" h="129539" w="117348">
                <a:moveTo>
                  <a:pt x="33527" y="16763"/>
                </a:moveTo>
                <a:lnTo>
                  <a:pt x="22859" y="10667"/>
                </a:lnTo>
                <a:lnTo>
                  <a:pt x="12191" y="6095"/>
                </a:lnTo>
                <a:lnTo>
                  <a:pt x="0" y="0"/>
                </a:lnTo>
                <a:lnTo>
                  <a:pt x="0" y="1523"/>
                </a:lnTo>
                <a:lnTo>
                  <a:pt x="12191" y="7619"/>
                </a:lnTo>
                <a:lnTo>
                  <a:pt x="22859" y="12191"/>
                </a:lnTo>
                <a:lnTo>
                  <a:pt x="33527" y="1676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0" name="Google Shape;1980;p55"/>
          <p:cNvSpPr/>
          <p:nvPr/>
        </p:nvSpPr>
        <p:spPr>
          <a:xfrm>
            <a:off x="8520683" y="2947415"/>
            <a:ext cx="60959" cy="24384"/>
          </a:xfrm>
          <a:custGeom>
            <a:rect b="b" l="l" r="r" t="t"/>
            <a:pathLst>
              <a:path extrusionOk="0" h="24384" w="60959">
                <a:moveTo>
                  <a:pt x="0" y="24384"/>
                </a:moveTo>
                <a:lnTo>
                  <a:pt x="60959" y="1524"/>
                </a:lnTo>
                <a:lnTo>
                  <a:pt x="59435" y="0"/>
                </a:lnTo>
                <a:lnTo>
                  <a:pt x="0" y="22860"/>
                </a:lnTo>
                <a:lnTo>
                  <a:pt x="0" y="2438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1" name="Google Shape;1981;p55"/>
          <p:cNvSpPr/>
          <p:nvPr/>
        </p:nvSpPr>
        <p:spPr>
          <a:xfrm>
            <a:off x="8395715" y="2993135"/>
            <a:ext cx="64008" cy="25907"/>
          </a:xfrm>
          <a:custGeom>
            <a:rect b="b" l="l" r="r" t="t"/>
            <a:pathLst>
              <a:path extrusionOk="0" h="25907" w="64008">
                <a:moveTo>
                  <a:pt x="64008" y="0"/>
                </a:moveTo>
                <a:lnTo>
                  <a:pt x="0" y="24383"/>
                </a:lnTo>
                <a:lnTo>
                  <a:pt x="1524" y="25907"/>
                </a:lnTo>
                <a:lnTo>
                  <a:pt x="64008" y="1523"/>
                </a:lnTo>
                <a:lnTo>
                  <a:pt x="6400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2" name="Google Shape;1982;p55"/>
          <p:cNvSpPr/>
          <p:nvPr/>
        </p:nvSpPr>
        <p:spPr>
          <a:xfrm>
            <a:off x="8642603" y="2923031"/>
            <a:ext cx="208787" cy="199644"/>
          </a:xfrm>
          <a:custGeom>
            <a:rect b="b" l="l" r="r" t="t"/>
            <a:pathLst>
              <a:path extrusionOk="0" h="199644" w="208787">
                <a:moveTo>
                  <a:pt x="0" y="0"/>
                </a:moveTo>
                <a:lnTo>
                  <a:pt x="0" y="1524"/>
                </a:lnTo>
                <a:lnTo>
                  <a:pt x="22859" y="10668"/>
                </a:lnTo>
                <a:lnTo>
                  <a:pt x="44196" y="21336"/>
                </a:lnTo>
                <a:lnTo>
                  <a:pt x="65531" y="30480"/>
                </a:lnTo>
                <a:lnTo>
                  <a:pt x="85344" y="41148"/>
                </a:lnTo>
                <a:lnTo>
                  <a:pt x="102107" y="51815"/>
                </a:lnTo>
                <a:lnTo>
                  <a:pt x="118872" y="62484"/>
                </a:lnTo>
                <a:lnTo>
                  <a:pt x="134111" y="73151"/>
                </a:lnTo>
                <a:lnTo>
                  <a:pt x="147827" y="85344"/>
                </a:lnTo>
                <a:lnTo>
                  <a:pt x="160020" y="97536"/>
                </a:lnTo>
                <a:lnTo>
                  <a:pt x="170687" y="108204"/>
                </a:lnTo>
                <a:lnTo>
                  <a:pt x="179831" y="120396"/>
                </a:lnTo>
                <a:lnTo>
                  <a:pt x="188975" y="134112"/>
                </a:lnTo>
                <a:lnTo>
                  <a:pt x="195071" y="146304"/>
                </a:lnTo>
                <a:lnTo>
                  <a:pt x="199643" y="160020"/>
                </a:lnTo>
                <a:lnTo>
                  <a:pt x="204215" y="172212"/>
                </a:lnTo>
                <a:lnTo>
                  <a:pt x="207263" y="185927"/>
                </a:lnTo>
                <a:lnTo>
                  <a:pt x="207263" y="199644"/>
                </a:lnTo>
                <a:lnTo>
                  <a:pt x="208787" y="199644"/>
                </a:lnTo>
                <a:lnTo>
                  <a:pt x="208787" y="185927"/>
                </a:lnTo>
                <a:lnTo>
                  <a:pt x="205739" y="172212"/>
                </a:lnTo>
                <a:lnTo>
                  <a:pt x="201167" y="158496"/>
                </a:lnTo>
                <a:lnTo>
                  <a:pt x="196595" y="146304"/>
                </a:lnTo>
                <a:lnTo>
                  <a:pt x="190499" y="132587"/>
                </a:lnTo>
                <a:lnTo>
                  <a:pt x="181355" y="120396"/>
                </a:lnTo>
                <a:lnTo>
                  <a:pt x="172211" y="108204"/>
                </a:lnTo>
                <a:lnTo>
                  <a:pt x="161544" y="96012"/>
                </a:lnTo>
                <a:lnTo>
                  <a:pt x="149351" y="83820"/>
                </a:lnTo>
                <a:lnTo>
                  <a:pt x="135635" y="73151"/>
                </a:lnTo>
                <a:lnTo>
                  <a:pt x="120396" y="60960"/>
                </a:lnTo>
                <a:lnTo>
                  <a:pt x="103631" y="50292"/>
                </a:lnTo>
                <a:lnTo>
                  <a:pt x="85344" y="39624"/>
                </a:lnTo>
                <a:lnTo>
                  <a:pt x="65531" y="28956"/>
                </a:lnTo>
                <a:lnTo>
                  <a:pt x="45720" y="19812"/>
                </a:lnTo>
                <a:lnTo>
                  <a:pt x="22859" y="914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3" name="Google Shape;1983;p55"/>
          <p:cNvSpPr/>
          <p:nvPr/>
        </p:nvSpPr>
        <p:spPr>
          <a:xfrm>
            <a:off x="8580119" y="2947415"/>
            <a:ext cx="178308" cy="175260"/>
          </a:xfrm>
          <a:custGeom>
            <a:rect b="b" l="l" r="r" t="t"/>
            <a:pathLst>
              <a:path extrusionOk="0" h="175260" w="178308">
                <a:moveTo>
                  <a:pt x="137160" y="83820"/>
                </a:moveTo>
                <a:lnTo>
                  <a:pt x="128016" y="73151"/>
                </a:lnTo>
                <a:lnTo>
                  <a:pt x="115824" y="62484"/>
                </a:lnTo>
                <a:lnTo>
                  <a:pt x="103632" y="53339"/>
                </a:lnTo>
                <a:lnTo>
                  <a:pt x="88392" y="44196"/>
                </a:lnTo>
                <a:lnTo>
                  <a:pt x="73152" y="35051"/>
                </a:lnTo>
                <a:lnTo>
                  <a:pt x="56388" y="25908"/>
                </a:lnTo>
                <a:lnTo>
                  <a:pt x="39624" y="16763"/>
                </a:lnTo>
                <a:lnTo>
                  <a:pt x="21336" y="7620"/>
                </a:lnTo>
                <a:lnTo>
                  <a:pt x="1524" y="0"/>
                </a:lnTo>
                <a:lnTo>
                  <a:pt x="0" y="1524"/>
                </a:lnTo>
                <a:lnTo>
                  <a:pt x="19812" y="9143"/>
                </a:lnTo>
                <a:lnTo>
                  <a:pt x="38100" y="18287"/>
                </a:lnTo>
                <a:lnTo>
                  <a:pt x="56388" y="27431"/>
                </a:lnTo>
                <a:lnTo>
                  <a:pt x="73152" y="36575"/>
                </a:lnTo>
                <a:lnTo>
                  <a:pt x="88392" y="45720"/>
                </a:lnTo>
                <a:lnTo>
                  <a:pt x="102108" y="54863"/>
                </a:lnTo>
                <a:lnTo>
                  <a:pt x="114300" y="64008"/>
                </a:lnTo>
                <a:lnTo>
                  <a:pt x="126492" y="74675"/>
                </a:lnTo>
                <a:lnTo>
                  <a:pt x="137160" y="83820"/>
                </a:lnTo>
                <a:close/>
              </a:path>
              <a:path extrusionOk="0" h="175260" w="178308">
                <a:moveTo>
                  <a:pt x="137160" y="83820"/>
                </a:moveTo>
                <a:lnTo>
                  <a:pt x="146304" y="94487"/>
                </a:lnTo>
                <a:lnTo>
                  <a:pt x="153924" y="105155"/>
                </a:lnTo>
                <a:lnTo>
                  <a:pt x="160020" y="115824"/>
                </a:lnTo>
                <a:lnTo>
                  <a:pt x="166116" y="126491"/>
                </a:lnTo>
                <a:lnTo>
                  <a:pt x="170688" y="138684"/>
                </a:lnTo>
                <a:lnTo>
                  <a:pt x="173736" y="149351"/>
                </a:lnTo>
                <a:lnTo>
                  <a:pt x="175260" y="161543"/>
                </a:lnTo>
                <a:lnTo>
                  <a:pt x="175260" y="175260"/>
                </a:lnTo>
                <a:lnTo>
                  <a:pt x="178308" y="175260"/>
                </a:lnTo>
                <a:lnTo>
                  <a:pt x="176784" y="163067"/>
                </a:lnTo>
                <a:lnTo>
                  <a:pt x="176784" y="161543"/>
                </a:lnTo>
                <a:lnTo>
                  <a:pt x="175260" y="149351"/>
                </a:lnTo>
                <a:lnTo>
                  <a:pt x="172212" y="138684"/>
                </a:lnTo>
                <a:lnTo>
                  <a:pt x="167640" y="126491"/>
                </a:lnTo>
                <a:lnTo>
                  <a:pt x="161544" y="115824"/>
                </a:lnTo>
                <a:lnTo>
                  <a:pt x="155448" y="105155"/>
                </a:lnTo>
                <a:lnTo>
                  <a:pt x="146304" y="92963"/>
                </a:lnTo>
                <a:lnTo>
                  <a:pt x="137160" y="8382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4" name="Google Shape;1984;p55"/>
          <p:cNvSpPr/>
          <p:nvPr/>
        </p:nvSpPr>
        <p:spPr>
          <a:xfrm>
            <a:off x="8756903" y="3123437"/>
            <a:ext cx="91440" cy="0"/>
          </a:xfrm>
          <a:custGeom>
            <a:rect b="b" l="l" r="r" t="t"/>
            <a:pathLst>
              <a:path extrusionOk="0" h="120000" w="91440">
                <a:moveTo>
                  <a:pt x="0" y="0"/>
                </a:moveTo>
                <a:lnTo>
                  <a:pt x="9144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5" name="Google Shape;1985;p55"/>
          <p:cNvSpPr/>
          <p:nvPr/>
        </p:nvSpPr>
        <p:spPr>
          <a:xfrm>
            <a:off x="8575547" y="3123437"/>
            <a:ext cx="92964" cy="0"/>
          </a:xfrm>
          <a:custGeom>
            <a:rect b="b" l="l" r="r" t="t"/>
            <a:pathLst>
              <a:path extrusionOk="0" h="120000" w="92964">
                <a:moveTo>
                  <a:pt x="0" y="0"/>
                </a:moveTo>
                <a:lnTo>
                  <a:pt x="9296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6" name="Google Shape;1986;p55"/>
          <p:cNvSpPr/>
          <p:nvPr/>
        </p:nvSpPr>
        <p:spPr>
          <a:xfrm>
            <a:off x="8449055" y="3122675"/>
            <a:ext cx="128016" cy="111251"/>
          </a:xfrm>
          <a:custGeom>
            <a:rect b="b" l="l" r="r" t="t"/>
            <a:pathLst>
              <a:path extrusionOk="0" h="111251" w="128016">
                <a:moveTo>
                  <a:pt x="0" y="109727"/>
                </a:moveTo>
                <a:lnTo>
                  <a:pt x="1524" y="111251"/>
                </a:lnTo>
                <a:lnTo>
                  <a:pt x="4572" y="109727"/>
                </a:lnTo>
                <a:lnTo>
                  <a:pt x="16763" y="105155"/>
                </a:lnTo>
                <a:lnTo>
                  <a:pt x="27431" y="99059"/>
                </a:lnTo>
                <a:lnTo>
                  <a:pt x="15240" y="103631"/>
                </a:lnTo>
                <a:lnTo>
                  <a:pt x="4572" y="108203"/>
                </a:lnTo>
                <a:lnTo>
                  <a:pt x="1524" y="109727"/>
                </a:lnTo>
                <a:lnTo>
                  <a:pt x="0" y="109727"/>
                </a:lnTo>
                <a:close/>
              </a:path>
              <a:path extrusionOk="0" h="111251" w="128016">
                <a:moveTo>
                  <a:pt x="27431" y="99059"/>
                </a:moveTo>
                <a:lnTo>
                  <a:pt x="38100" y="94487"/>
                </a:lnTo>
                <a:lnTo>
                  <a:pt x="42672" y="91439"/>
                </a:lnTo>
                <a:lnTo>
                  <a:pt x="48768" y="89915"/>
                </a:lnTo>
                <a:lnTo>
                  <a:pt x="57911" y="83819"/>
                </a:lnTo>
                <a:lnTo>
                  <a:pt x="67055" y="77723"/>
                </a:lnTo>
                <a:lnTo>
                  <a:pt x="74675" y="71627"/>
                </a:lnTo>
                <a:lnTo>
                  <a:pt x="82296" y="67055"/>
                </a:lnTo>
                <a:lnTo>
                  <a:pt x="89916" y="60959"/>
                </a:lnTo>
                <a:lnTo>
                  <a:pt x="96011" y="54863"/>
                </a:lnTo>
                <a:lnTo>
                  <a:pt x="102107" y="48767"/>
                </a:lnTo>
                <a:lnTo>
                  <a:pt x="106679" y="44195"/>
                </a:lnTo>
                <a:lnTo>
                  <a:pt x="106679" y="42671"/>
                </a:lnTo>
                <a:lnTo>
                  <a:pt x="109727" y="41147"/>
                </a:lnTo>
                <a:lnTo>
                  <a:pt x="111251" y="38099"/>
                </a:lnTo>
                <a:lnTo>
                  <a:pt x="115824" y="32003"/>
                </a:lnTo>
                <a:lnTo>
                  <a:pt x="118872" y="24383"/>
                </a:lnTo>
                <a:lnTo>
                  <a:pt x="114300" y="30479"/>
                </a:lnTo>
                <a:lnTo>
                  <a:pt x="109727" y="36575"/>
                </a:lnTo>
                <a:lnTo>
                  <a:pt x="108203" y="39623"/>
                </a:lnTo>
                <a:lnTo>
                  <a:pt x="105155" y="42671"/>
                </a:lnTo>
                <a:lnTo>
                  <a:pt x="100583" y="48767"/>
                </a:lnTo>
                <a:lnTo>
                  <a:pt x="94487" y="53339"/>
                </a:lnTo>
                <a:lnTo>
                  <a:pt x="88392" y="59435"/>
                </a:lnTo>
                <a:lnTo>
                  <a:pt x="82296" y="65531"/>
                </a:lnTo>
                <a:lnTo>
                  <a:pt x="73151" y="71627"/>
                </a:lnTo>
                <a:lnTo>
                  <a:pt x="65531" y="76199"/>
                </a:lnTo>
                <a:lnTo>
                  <a:pt x="56387" y="82295"/>
                </a:lnTo>
                <a:lnTo>
                  <a:pt x="47244" y="88391"/>
                </a:lnTo>
                <a:lnTo>
                  <a:pt x="42672" y="89915"/>
                </a:lnTo>
                <a:lnTo>
                  <a:pt x="38100" y="92963"/>
                </a:lnTo>
                <a:lnTo>
                  <a:pt x="27431" y="99059"/>
                </a:lnTo>
                <a:close/>
              </a:path>
              <a:path extrusionOk="0" h="111251" w="128016">
                <a:moveTo>
                  <a:pt x="123444" y="19811"/>
                </a:moveTo>
                <a:lnTo>
                  <a:pt x="123444" y="18287"/>
                </a:lnTo>
                <a:lnTo>
                  <a:pt x="124968" y="9143"/>
                </a:lnTo>
                <a:lnTo>
                  <a:pt x="126492" y="4571"/>
                </a:lnTo>
                <a:lnTo>
                  <a:pt x="128016" y="0"/>
                </a:lnTo>
                <a:lnTo>
                  <a:pt x="126492" y="0"/>
                </a:lnTo>
                <a:lnTo>
                  <a:pt x="124968" y="4571"/>
                </a:lnTo>
                <a:lnTo>
                  <a:pt x="123444" y="9143"/>
                </a:lnTo>
                <a:lnTo>
                  <a:pt x="121920" y="18287"/>
                </a:lnTo>
                <a:lnTo>
                  <a:pt x="118872" y="24383"/>
                </a:lnTo>
                <a:lnTo>
                  <a:pt x="123444" y="1981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7" name="Google Shape;1987;p55"/>
          <p:cNvSpPr/>
          <p:nvPr/>
        </p:nvSpPr>
        <p:spPr>
          <a:xfrm>
            <a:off x="8377427" y="3122675"/>
            <a:ext cx="105155" cy="88391"/>
          </a:xfrm>
          <a:custGeom>
            <a:rect b="b" l="l" r="r" t="t"/>
            <a:pathLst>
              <a:path extrusionOk="0" h="88391" w="105155">
                <a:moveTo>
                  <a:pt x="0" y="88391"/>
                </a:moveTo>
                <a:lnTo>
                  <a:pt x="3048" y="86867"/>
                </a:lnTo>
                <a:lnTo>
                  <a:pt x="1524" y="86867"/>
                </a:lnTo>
                <a:lnTo>
                  <a:pt x="4572" y="86867"/>
                </a:lnTo>
                <a:lnTo>
                  <a:pt x="6096" y="85343"/>
                </a:lnTo>
                <a:lnTo>
                  <a:pt x="22859" y="77723"/>
                </a:lnTo>
                <a:lnTo>
                  <a:pt x="38100" y="70103"/>
                </a:lnTo>
                <a:lnTo>
                  <a:pt x="51815" y="62483"/>
                </a:lnTo>
                <a:lnTo>
                  <a:pt x="64007" y="54863"/>
                </a:lnTo>
                <a:lnTo>
                  <a:pt x="74675" y="45719"/>
                </a:lnTo>
                <a:lnTo>
                  <a:pt x="83820" y="36575"/>
                </a:lnTo>
                <a:lnTo>
                  <a:pt x="74675" y="44195"/>
                </a:lnTo>
                <a:lnTo>
                  <a:pt x="64007" y="53339"/>
                </a:lnTo>
                <a:lnTo>
                  <a:pt x="51815" y="60959"/>
                </a:lnTo>
                <a:lnTo>
                  <a:pt x="38100" y="68579"/>
                </a:lnTo>
                <a:lnTo>
                  <a:pt x="22859" y="76199"/>
                </a:lnTo>
                <a:lnTo>
                  <a:pt x="6096" y="83819"/>
                </a:lnTo>
                <a:lnTo>
                  <a:pt x="4572" y="85343"/>
                </a:lnTo>
                <a:lnTo>
                  <a:pt x="1524" y="85343"/>
                </a:lnTo>
                <a:lnTo>
                  <a:pt x="0" y="86867"/>
                </a:lnTo>
                <a:lnTo>
                  <a:pt x="0" y="88391"/>
                </a:lnTo>
                <a:close/>
              </a:path>
              <a:path extrusionOk="0" h="88391" w="105155">
                <a:moveTo>
                  <a:pt x="97535" y="18287"/>
                </a:moveTo>
                <a:lnTo>
                  <a:pt x="91439" y="27431"/>
                </a:lnTo>
                <a:lnTo>
                  <a:pt x="83820" y="36575"/>
                </a:lnTo>
                <a:lnTo>
                  <a:pt x="92963" y="28955"/>
                </a:lnTo>
                <a:lnTo>
                  <a:pt x="99059" y="19811"/>
                </a:lnTo>
                <a:lnTo>
                  <a:pt x="102107" y="9143"/>
                </a:lnTo>
                <a:lnTo>
                  <a:pt x="97535" y="18287"/>
                </a:lnTo>
                <a:close/>
              </a:path>
              <a:path extrusionOk="0" h="88391" w="105155">
                <a:moveTo>
                  <a:pt x="103631" y="0"/>
                </a:moveTo>
                <a:lnTo>
                  <a:pt x="102107" y="4571"/>
                </a:lnTo>
                <a:lnTo>
                  <a:pt x="102107" y="6095"/>
                </a:lnTo>
                <a:lnTo>
                  <a:pt x="100583" y="9143"/>
                </a:lnTo>
                <a:lnTo>
                  <a:pt x="102107" y="9143"/>
                </a:lnTo>
                <a:lnTo>
                  <a:pt x="103631" y="7619"/>
                </a:lnTo>
                <a:lnTo>
                  <a:pt x="103631" y="4571"/>
                </a:lnTo>
                <a:lnTo>
                  <a:pt x="105155" y="0"/>
                </a:lnTo>
                <a:lnTo>
                  <a:pt x="10363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8" name="Google Shape;1988;p55"/>
          <p:cNvSpPr/>
          <p:nvPr/>
        </p:nvSpPr>
        <p:spPr>
          <a:xfrm>
            <a:off x="8447531" y="3233927"/>
            <a:ext cx="0" cy="1524"/>
          </a:xfrm>
          <a:custGeom>
            <a:rect b="b" l="l" r="r" t="t"/>
            <a:pathLst>
              <a:path extrusionOk="0" h="1524" w="120000">
                <a:moveTo>
                  <a:pt x="0" y="0"/>
                </a:moveTo>
                <a:lnTo>
                  <a:pt x="0" y="152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9" name="Google Shape;1989;p55"/>
          <p:cNvSpPr/>
          <p:nvPr/>
        </p:nvSpPr>
        <p:spPr>
          <a:xfrm>
            <a:off x="8127491" y="3233927"/>
            <a:ext cx="320039" cy="53339"/>
          </a:xfrm>
          <a:custGeom>
            <a:rect b="b" l="l" r="r" t="t"/>
            <a:pathLst>
              <a:path extrusionOk="0" h="53339" w="320039">
                <a:moveTo>
                  <a:pt x="1524" y="53339"/>
                </a:moveTo>
                <a:lnTo>
                  <a:pt x="45720" y="53339"/>
                </a:lnTo>
                <a:lnTo>
                  <a:pt x="67056" y="51815"/>
                </a:lnTo>
                <a:lnTo>
                  <a:pt x="88392" y="50291"/>
                </a:lnTo>
                <a:lnTo>
                  <a:pt x="108204" y="48767"/>
                </a:lnTo>
                <a:lnTo>
                  <a:pt x="129539" y="45719"/>
                </a:lnTo>
                <a:lnTo>
                  <a:pt x="149351" y="42672"/>
                </a:lnTo>
                <a:lnTo>
                  <a:pt x="169163" y="41148"/>
                </a:lnTo>
                <a:lnTo>
                  <a:pt x="187451" y="36575"/>
                </a:lnTo>
                <a:lnTo>
                  <a:pt x="207263" y="33527"/>
                </a:lnTo>
                <a:lnTo>
                  <a:pt x="225551" y="28955"/>
                </a:lnTo>
                <a:lnTo>
                  <a:pt x="243839" y="25907"/>
                </a:lnTo>
                <a:lnTo>
                  <a:pt x="260603" y="21336"/>
                </a:lnTo>
                <a:lnTo>
                  <a:pt x="278891" y="15239"/>
                </a:lnTo>
                <a:lnTo>
                  <a:pt x="295655" y="10667"/>
                </a:lnTo>
                <a:lnTo>
                  <a:pt x="312419" y="4572"/>
                </a:lnTo>
                <a:lnTo>
                  <a:pt x="320039" y="1524"/>
                </a:lnTo>
                <a:lnTo>
                  <a:pt x="320039" y="0"/>
                </a:lnTo>
                <a:lnTo>
                  <a:pt x="310895" y="3048"/>
                </a:lnTo>
                <a:lnTo>
                  <a:pt x="294131" y="9143"/>
                </a:lnTo>
                <a:lnTo>
                  <a:pt x="277367" y="13715"/>
                </a:lnTo>
                <a:lnTo>
                  <a:pt x="260603" y="19812"/>
                </a:lnTo>
                <a:lnTo>
                  <a:pt x="243839" y="24384"/>
                </a:lnTo>
                <a:lnTo>
                  <a:pt x="225551" y="27431"/>
                </a:lnTo>
                <a:lnTo>
                  <a:pt x="205739" y="32003"/>
                </a:lnTo>
                <a:lnTo>
                  <a:pt x="187451" y="35051"/>
                </a:lnTo>
                <a:lnTo>
                  <a:pt x="169163" y="39624"/>
                </a:lnTo>
                <a:lnTo>
                  <a:pt x="149351" y="41148"/>
                </a:lnTo>
                <a:lnTo>
                  <a:pt x="129539" y="44196"/>
                </a:lnTo>
                <a:lnTo>
                  <a:pt x="108204" y="47243"/>
                </a:lnTo>
                <a:lnTo>
                  <a:pt x="88392" y="48767"/>
                </a:lnTo>
                <a:lnTo>
                  <a:pt x="67056" y="50291"/>
                </a:lnTo>
                <a:lnTo>
                  <a:pt x="45720" y="51815"/>
                </a:lnTo>
                <a:lnTo>
                  <a:pt x="0" y="51815"/>
                </a:lnTo>
                <a:lnTo>
                  <a:pt x="1524" y="5333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0" name="Google Shape;1990;p55"/>
          <p:cNvSpPr/>
          <p:nvPr/>
        </p:nvSpPr>
        <p:spPr>
          <a:xfrm>
            <a:off x="8447531" y="3232403"/>
            <a:ext cx="1524" cy="3048"/>
          </a:xfrm>
          <a:custGeom>
            <a:rect b="b" l="l" r="r" t="t"/>
            <a:pathLst>
              <a:path extrusionOk="0" h="3048" w="1524">
                <a:moveTo>
                  <a:pt x="0" y="3048"/>
                </a:moveTo>
                <a:lnTo>
                  <a:pt x="1524" y="1524"/>
                </a:lnTo>
                <a:lnTo>
                  <a:pt x="1524" y="0"/>
                </a:lnTo>
                <a:lnTo>
                  <a:pt x="0" y="1524"/>
                </a:lnTo>
                <a:lnTo>
                  <a:pt x="0" y="304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1" name="Google Shape;1991;p55"/>
          <p:cNvSpPr/>
          <p:nvPr/>
        </p:nvSpPr>
        <p:spPr>
          <a:xfrm>
            <a:off x="8127491" y="3259835"/>
            <a:ext cx="394715" cy="67056"/>
          </a:xfrm>
          <a:custGeom>
            <a:rect b="b" l="l" r="r" t="t"/>
            <a:pathLst>
              <a:path extrusionOk="0" h="67056" w="394715">
                <a:moveTo>
                  <a:pt x="1524" y="67056"/>
                </a:moveTo>
                <a:lnTo>
                  <a:pt x="15240" y="67056"/>
                </a:lnTo>
                <a:lnTo>
                  <a:pt x="28956" y="65532"/>
                </a:lnTo>
                <a:lnTo>
                  <a:pt x="56388" y="65532"/>
                </a:lnTo>
                <a:lnTo>
                  <a:pt x="70104" y="64008"/>
                </a:lnTo>
                <a:lnTo>
                  <a:pt x="83820" y="64008"/>
                </a:lnTo>
                <a:lnTo>
                  <a:pt x="111251" y="62484"/>
                </a:lnTo>
                <a:lnTo>
                  <a:pt x="137159" y="59436"/>
                </a:lnTo>
                <a:lnTo>
                  <a:pt x="149351" y="57912"/>
                </a:lnTo>
                <a:lnTo>
                  <a:pt x="155447" y="57912"/>
                </a:lnTo>
                <a:lnTo>
                  <a:pt x="163067" y="56388"/>
                </a:lnTo>
                <a:lnTo>
                  <a:pt x="188975" y="53340"/>
                </a:lnTo>
                <a:lnTo>
                  <a:pt x="201167" y="51816"/>
                </a:lnTo>
                <a:lnTo>
                  <a:pt x="213359" y="50292"/>
                </a:lnTo>
                <a:lnTo>
                  <a:pt x="225551" y="47244"/>
                </a:lnTo>
                <a:lnTo>
                  <a:pt x="228599" y="47244"/>
                </a:lnTo>
                <a:lnTo>
                  <a:pt x="231647" y="45720"/>
                </a:lnTo>
                <a:lnTo>
                  <a:pt x="237743" y="45720"/>
                </a:lnTo>
                <a:lnTo>
                  <a:pt x="262127" y="41148"/>
                </a:lnTo>
                <a:lnTo>
                  <a:pt x="266699" y="39624"/>
                </a:lnTo>
                <a:lnTo>
                  <a:pt x="269747" y="38100"/>
                </a:lnTo>
                <a:lnTo>
                  <a:pt x="272795" y="38100"/>
                </a:lnTo>
                <a:lnTo>
                  <a:pt x="284987" y="35052"/>
                </a:lnTo>
                <a:lnTo>
                  <a:pt x="307847" y="30480"/>
                </a:lnTo>
                <a:lnTo>
                  <a:pt x="330707" y="22860"/>
                </a:lnTo>
                <a:lnTo>
                  <a:pt x="341375" y="19812"/>
                </a:lnTo>
                <a:lnTo>
                  <a:pt x="352043" y="16764"/>
                </a:lnTo>
                <a:lnTo>
                  <a:pt x="373379" y="9144"/>
                </a:lnTo>
                <a:lnTo>
                  <a:pt x="384047" y="6096"/>
                </a:lnTo>
                <a:lnTo>
                  <a:pt x="388619" y="4572"/>
                </a:lnTo>
                <a:lnTo>
                  <a:pt x="394715" y="1524"/>
                </a:lnTo>
                <a:lnTo>
                  <a:pt x="393191" y="0"/>
                </a:lnTo>
                <a:lnTo>
                  <a:pt x="388619" y="3048"/>
                </a:lnTo>
                <a:lnTo>
                  <a:pt x="382523" y="4572"/>
                </a:lnTo>
                <a:lnTo>
                  <a:pt x="373379" y="7620"/>
                </a:lnTo>
                <a:lnTo>
                  <a:pt x="352043" y="15240"/>
                </a:lnTo>
                <a:lnTo>
                  <a:pt x="339851" y="18288"/>
                </a:lnTo>
                <a:lnTo>
                  <a:pt x="329183" y="21336"/>
                </a:lnTo>
                <a:lnTo>
                  <a:pt x="307847" y="28956"/>
                </a:lnTo>
                <a:lnTo>
                  <a:pt x="284987" y="33528"/>
                </a:lnTo>
                <a:lnTo>
                  <a:pt x="272795" y="36576"/>
                </a:lnTo>
                <a:lnTo>
                  <a:pt x="269747" y="36576"/>
                </a:lnTo>
                <a:lnTo>
                  <a:pt x="266699" y="38100"/>
                </a:lnTo>
                <a:lnTo>
                  <a:pt x="260603" y="39624"/>
                </a:lnTo>
                <a:lnTo>
                  <a:pt x="237743" y="44196"/>
                </a:lnTo>
                <a:lnTo>
                  <a:pt x="231647" y="44196"/>
                </a:lnTo>
                <a:lnTo>
                  <a:pt x="228599" y="45720"/>
                </a:lnTo>
                <a:lnTo>
                  <a:pt x="225551" y="45720"/>
                </a:lnTo>
                <a:lnTo>
                  <a:pt x="213359" y="48768"/>
                </a:lnTo>
                <a:lnTo>
                  <a:pt x="199643" y="50292"/>
                </a:lnTo>
                <a:lnTo>
                  <a:pt x="187451" y="51816"/>
                </a:lnTo>
                <a:lnTo>
                  <a:pt x="163067" y="54864"/>
                </a:lnTo>
                <a:lnTo>
                  <a:pt x="155447" y="56388"/>
                </a:lnTo>
                <a:lnTo>
                  <a:pt x="149351" y="56388"/>
                </a:lnTo>
                <a:lnTo>
                  <a:pt x="137159" y="57912"/>
                </a:lnTo>
                <a:lnTo>
                  <a:pt x="111251" y="60960"/>
                </a:lnTo>
                <a:lnTo>
                  <a:pt x="83820" y="62484"/>
                </a:lnTo>
                <a:lnTo>
                  <a:pt x="70104" y="62484"/>
                </a:lnTo>
                <a:lnTo>
                  <a:pt x="56388" y="64008"/>
                </a:lnTo>
                <a:lnTo>
                  <a:pt x="15240" y="64008"/>
                </a:lnTo>
                <a:lnTo>
                  <a:pt x="0" y="65532"/>
                </a:lnTo>
                <a:lnTo>
                  <a:pt x="1524" y="6705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2" name="Google Shape;1992;p55"/>
          <p:cNvSpPr/>
          <p:nvPr/>
        </p:nvSpPr>
        <p:spPr>
          <a:xfrm>
            <a:off x="8447531" y="3233927"/>
            <a:ext cx="74675" cy="27431"/>
          </a:xfrm>
          <a:custGeom>
            <a:rect b="b" l="l" r="r" t="t"/>
            <a:pathLst>
              <a:path extrusionOk="0" h="27431" w="74675">
                <a:moveTo>
                  <a:pt x="74675" y="27431"/>
                </a:moveTo>
                <a:lnTo>
                  <a:pt x="74675" y="25907"/>
                </a:lnTo>
                <a:lnTo>
                  <a:pt x="0" y="0"/>
                </a:lnTo>
                <a:lnTo>
                  <a:pt x="0" y="1524"/>
                </a:lnTo>
                <a:lnTo>
                  <a:pt x="74675" y="2743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3" name="Google Shape;1993;p55"/>
          <p:cNvSpPr/>
          <p:nvPr/>
        </p:nvSpPr>
        <p:spPr>
          <a:xfrm>
            <a:off x="8127491" y="3282695"/>
            <a:ext cx="461771" cy="82296"/>
          </a:xfrm>
          <a:custGeom>
            <a:rect b="b" l="l" r="r" t="t"/>
            <a:pathLst>
              <a:path extrusionOk="0" h="82296" w="461771">
                <a:moveTo>
                  <a:pt x="1524" y="82296"/>
                </a:moveTo>
                <a:lnTo>
                  <a:pt x="16764" y="80772"/>
                </a:lnTo>
                <a:lnTo>
                  <a:pt x="62484" y="80772"/>
                </a:lnTo>
                <a:lnTo>
                  <a:pt x="92964" y="77724"/>
                </a:lnTo>
                <a:lnTo>
                  <a:pt x="108204" y="77724"/>
                </a:lnTo>
                <a:lnTo>
                  <a:pt x="123443" y="76200"/>
                </a:lnTo>
                <a:lnTo>
                  <a:pt x="137159" y="74675"/>
                </a:lnTo>
                <a:lnTo>
                  <a:pt x="144779" y="74675"/>
                </a:lnTo>
                <a:lnTo>
                  <a:pt x="152399" y="73151"/>
                </a:lnTo>
                <a:lnTo>
                  <a:pt x="166115" y="71628"/>
                </a:lnTo>
                <a:lnTo>
                  <a:pt x="181355" y="70104"/>
                </a:lnTo>
                <a:lnTo>
                  <a:pt x="195071" y="68580"/>
                </a:lnTo>
                <a:lnTo>
                  <a:pt x="208787" y="67056"/>
                </a:lnTo>
                <a:lnTo>
                  <a:pt x="237743" y="62484"/>
                </a:lnTo>
                <a:lnTo>
                  <a:pt x="251459" y="60960"/>
                </a:lnTo>
                <a:lnTo>
                  <a:pt x="263651" y="57912"/>
                </a:lnTo>
                <a:lnTo>
                  <a:pt x="271271" y="56387"/>
                </a:lnTo>
                <a:lnTo>
                  <a:pt x="274319" y="56387"/>
                </a:lnTo>
                <a:lnTo>
                  <a:pt x="277367" y="54863"/>
                </a:lnTo>
                <a:lnTo>
                  <a:pt x="291083" y="53339"/>
                </a:lnTo>
                <a:lnTo>
                  <a:pt x="303275" y="50292"/>
                </a:lnTo>
                <a:lnTo>
                  <a:pt x="316991" y="47244"/>
                </a:lnTo>
                <a:lnTo>
                  <a:pt x="342899" y="41148"/>
                </a:lnTo>
                <a:lnTo>
                  <a:pt x="367283" y="33528"/>
                </a:lnTo>
                <a:lnTo>
                  <a:pt x="379475" y="28956"/>
                </a:lnTo>
                <a:lnTo>
                  <a:pt x="391667" y="25908"/>
                </a:lnTo>
                <a:lnTo>
                  <a:pt x="414527" y="18287"/>
                </a:lnTo>
                <a:lnTo>
                  <a:pt x="420623" y="15239"/>
                </a:lnTo>
                <a:lnTo>
                  <a:pt x="426719" y="13716"/>
                </a:lnTo>
                <a:lnTo>
                  <a:pt x="438911" y="9144"/>
                </a:lnTo>
                <a:lnTo>
                  <a:pt x="461771" y="1524"/>
                </a:lnTo>
                <a:lnTo>
                  <a:pt x="460247" y="0"/>
                </a:lnTo>
                <a:lnTo>
                  <a:pt x="437387" y="7620"/>
                </a:lnTo>
                <a:lnTo>
                  <a:pt x="425195" y="12192"/>
                </a:lnTo>
                <a:lnTo>
                  <a:pt x="420623" y="13716"/>
                </a:lnTo>
                <a:lnTo>
                  <a:pt x="414527" y="16763"/>
                </a:lnTo>
                <a:lnTo>
                  <a:pt x="390143" y="24384"/>
                </a:lnTo>
                <a:lnTo>
                  <a:pt x="377951" y="27432"/>
                </a:lnTo>
                <a:lnTo>
                  <a:pt x="365759" y="32004"/>
                </a:lnTo>
                <a:lnTo>
                  <a:pt x="341375" y="39624"/>
                </a:lnTo>
                <a:lnTo>
                  <a:pt x="316991" y="45720"/>
                </a:lnTo>
                <a:lnTo>
                  <a:pt x="303275" y="48768"/>
                </a:lnTo>
                <a:lnTo>
                  <a:pt x="291083" y="51816"/>
                </a:lnTo>
                <a:lnTo>
                  <a:pt x="277367" y="53339"/>
                </a:lnTo>
                <a:lnTo>
                  <a:pt x="272795" y="54863"/>
                </a:lnTo>
                <a:lnTo>
                  <a:pt x="269747" y="54863"/>
                </a:lnTo>
                <a:lnTo>
                  <a:pt x="263651" y="56387"/>
                </a:lnTo>
                <a:lnTo>
                  <a:pt x="249935" y="59436"/>
                </a:lnTo>
                <a:lnTo>
                  <a:pt x="237743" y="60960"/>
                </a:lnTo>
                <a:lnTo>
                  <a:pt x="208787" y="65532"/>
                </a:lnTo>
                <a:lnTo>
                  <a:pt x="195071" y="67056"/>
                </a:lnTo>
                <a:lnTo>
                  <a:pt x="181355" y="68580"/>
                </a:lnTo>
                <a:lnTo>
                  <a:pt x="166115" y="70104"/>
                </a:lnTo>
                <a:lnTo>
                  <a:pt x="152399" y="71628"/>
                </a:lnTo>
                <a:lnTo>
                  <a:pt x="144779" y="73151"/>
                </a:lnTo>
                <a:lnTo>
                  <a:pt x="137159" y="73151"/>
                </a:lnTo>
                <a:lnTo>
                  <a:pt x="123443" y="74675"/>
                </a:lnTo>
                <a:lnTo>
                  <a:pt x="108204" y="76200"/>
                </a:lnTo>
                <a:lnTo>
                  <a:pt x="92964" y="76200"/>
                </a:lnTo>
                <a:lnTo>
                  <a:pt x="62484" y="77724"/>
                </a:lnTo>
                <a:lnTo>
                  <a:pt x="32004" y="79248"/>
                </a:lnTo>
                <a:lnTo>
                  <a:pt x="16764" y="79248"/>
                </a:lnTo>
                <a:lnTo>
                  <a:pt x="0" y="80772"/>
                </a:lnTo>
                <a:lnTo>
                  <a:pt x="1524" y="822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4" name="Google Shape;1994;p55"/>
          <p:cNvSpPr/>
          <p:nvPr/>
        </p:nvSpPr>
        <p:spPr>
          <a:xfrm>
            <a:off x="8587739" y="3282695"/>
            <a:ext cx="74675" cy="28956"/>
          </a:xfrm>
          <a:custGeom>
            <a:rect b="b" l="l" r="r" t="t"/>
            <a:pathLst>
              <a:path extrusionOk="0" h="28956" w="74675">
                <a:moveTo>
                  <a:pt x="73151" y="28956"/>
                </a:moveTo>
                <a:lnTo>
                  <a:pt x="74675" y="27432"/>
                </a:lnTo>
                <a:lnTo>
                  <a:pt x="1524" y="0"/>
                </a:lnTo>
                <a:lnTo>
                  <a:pt x="0" y="1524"/>
                </a:lnTo>
                <a:lnTo>
                  <a:pt x="73151" y="2895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5" name="Google Shape;1995;p55"/>
          <p:cNvSpPr/>
          <p:nvPr/>
        </p:nvSpPr>
        <p:spPr>
          <a:xfrm>
            <a:off x="8587739" y="3122675"/>
            <a:ext cx="170688" cy="161543"/>
          </a:xfrm>
          <a:custGeom>
            <a:rect b="b" l="l" r="r" t="t"/>
            <a:pathLst>
              <a:path extrusionOk="0" h="161543" w="170688">
                <a:moveTo>
                  <a:pt x="170688" y="0"/>
                </a:moveTo>
                <a:lnTo>
                  <a:pt x="167640" y="0"/>
                </a:lnTo>
                <a:lnTo>
                  <a:pt x="167640" y="10667"/>
                </a:lnTo>
                <a:lnTo>
                  <a:pt x="164592" y="21335"/>
                </a:lnTo>
                <a:lnTo>
                  <a:pt x="164592" y="24383"/>
                </a:lnTo>
                <a:lnTo>
                  <a:pt x="163068" y="27431"/>
                </a:lnTo>
                <a:lnTo>
                  <a:pt x="161544" y="32003"/>
                </a:lnTo>
                <a:lnTo>
                  <a:pt x="156972" y="42671"/>
                </a:lnTo>
                <a:lnTo>
                  <a:pt x="153924" y="48767"/>
                </a:lnTo>
                <a:lnTo>
                  <a:pt x="152400" y="50291"/>
                </a:lnTo>
                <a:lnTo>
                  <a:pt x="150875" y="53339"/>
                </a:lnTo>
                <a:lnTo>
                  <a:pt x="144779" y="64007"/>
                </a:lnTo>
                <a:lnTo>
                  <a:pt x="137160" y="73151"/>
                </a:lnTo>
                <a:lnTo>
                  <a:pt x="132588" y="79247"/>
                </a:lnTo>
                <a:lnTo>
                  <a:pt x="137160" y="74675"/>
                </a:lnTo>
                <a:lnTo>
                  <a:pt x="146303" y="64007"/>
                </a:lnTo>
                <a:lnTo>
                  <a:pt x="152400" y="54863"/>
                </a:lnTo>
                <a:lnTo>
                  <a:pt x="153924" y="51815"/>
                </a:lnTo>
                <a:lnTo>
                  <a:pt x="155448" y="48767"/>
                </a:lnTo>
                <a:lnTo>
                  <a:pt x="158496" y="44195"/>
                </a:lnTo>
                <a:lnTo>
                  <a:pt x="163068" y="33527"/>
                </a:lnTo>
                <a:lnTo>
                  <a:pt x="164592" y="27431"/>
                </a:lnTo>
                <a:lnTo>
                  <a:pt x="166116" y="24383"/>
                </a:lnTo>
                <a:lnTo>
                  <a:pt x="166116" y="22859"/>
                </a:lnTo>
                <a:lnTo>
                  <a:pt x="169164" y="10667"/>
                </a:lnTo>
                <a:lnTo>
                  <a:pt x="170688" y="0"/>
                </a:lnTo>
                <a:close/>
              </a:path>
              <a:path extrusionOk="0" h="161543" w="170688">
                <a:moveTo>
                  <a:pt x="12192" y="156971"/>
                </a:moveTo>
                <a:lnTo>
                  <a:pt x="0" y="160019"/>
                </a:lnTo>
                <a:lnTo>
                  <a:pt x="1524" y="161543"/>
                </a:lnTo>
                <a:lnTo>
                  <a:pt x="12192" y="158495"/>
                </a:lnTo>
                <a:lnTo>
                  <a:pt x="30479" y="149351"/>
                </a:lnTo>
                <a:lnTo>
                  <a:pt x="39624" y="144779"/>
                </a:lnTo>
                <a:lnTo>
                  <a:pt x="42672" y="143255"/>
                </a:lnTo>
                <a:lnTo>
                  <a:pt x="48768" y="140207"/>
                </a:lnTo>
                <a:lnTo>
                  <a:pt x="64008" y="132587"/>
                </a:lnTo>
                <a:lnTo>
                  <a:pt x="79248" y="123443"/>
                </a:lnTo>
                <a:lnTo>
                  <a:pt x="92964" y="112775"/>
                </a:lnTo>
                <a:lnTo>
                  <a:pt x="79248" y="121919"/>
                </a:lnTo>
                <a:lnTo>
                  <a:pt x="64008" y="131063"/>
                </a:lnTo>
                <a:lnTo>
                  <a:pt x="47244" y="138683"/>
                </a:lnTo>
                <a:lnTo>
                  <a:pt x="42672" y="141731"/>
                </a:lnTo>
                <a:lnTo>
                  <a:pt x="41148" y="141731"/>
                </a:lnTo>
                <a:lnTo>
                  <a:pt x="38100" y="143255"/>
                </a:lnTo>
                <a:lnTo>
                  <a:pt x="28956" y="147827"/>
                </a:lnTo>
                <a:lnTo>
                  <a:pt x="12192" y="156971"/>
                </a:lnTo>
                <a:close/>
              </a:path>
              <a:path extrusionOk="0" h="161543" w="170688">
                <a:moveTo>
                  <a:pt x="111251" y="97535"/>
                </a:moveTo>
                <a:lnTo>
                  <a:pt x="105156" y="102107"/>
                </a:lnTo>
                <a:lnTo>
                  <a:pt x="92964" y="112775"/>
                </a:lnTo>
                <a:lnTo>
                  <a:pt x="106679" y="103631"/>
                </a:lnTo>
                <a:lnTo>
                  <a:pt x="112775" y="99059"/>
                </a:lnTo>
                <a:lnTo>
                  <a:pt x="114300" y="96011"/>
                </a:lnTo>
                <a:lnTo>
                  <a:pt x="111251" y="97535"/>
                </a:lnTo>
                <a:close/>
              </a:path>
              <a:path extrusionOk="0" h="161543" w="170688">
                <a:moveTo>
                  <a:pt x="114300" y="96011"/>
                </a:moveTo>
                <a:lnTo>
                  <a:pt x="117348" y="94487"/>
                </a:lnTo>
                <a:lnTo>
                  <a:pt x="128016" y="85343"/>
                </a:lnTo>
                <a:lnTo>
                  <a:pt x="129540" y="85343"/>
                </a:lnTo>
                <a:lnTo>
                  <a:pt x="131064" y="82295"/>
                </a:lnTo>
                <a:lnTo>
                  <a:pt x="132588" y="79247"/>
                </a:lnTo>
                <a:lnTo>
                  <a:pt x="129540" y="80771"/>
                </a:lnTo>
                <a:lnTo>
                  <a:pt x="128016" y="83819"/>
                </a:lnTo>
                <a:lnTo>
                  <a:pt x="117348" y="92963"/>
                </a:lnTo>
                <a:lnTo>
                  <a:pt x="114300" y="9601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6" name="Google Shape;1996;p55"/>
          <p:cNvSpPr/>
          <p:nvPr/>
        </p:nvSpPr>
        <p:spPr>
          <a:xfrm>
            <a:off x="8127491" y="3310127"/>
            <a:ext cx="534923" cy="94487"/>
          </a:xfrm>
          <a:custGeom>
            <a:rect b="b" l="l" r="r" t="t"/>
            <a:pathLst>
              <a:path extrusionOk="0" h="94487" w="534923">
                <a:moveTo>
                  <a:pt x="1524" y="94487"/>
                </a:moveTo>
                <a:lnTo>
                  <a:pt x="18288" y="92963"/>
                </a:lnTo>
                <a:lnTo>
                  <a:pt x="54864" y="92963"/>
                </a:lnTo>
                <a:lnTo>
                  <a:pt x="73151" y="91439"/>
                </a:lnTo>
                <a:lnTo>
                  <a:pt x="109727" y="89915"/>
                </a:lnTo>
                <a:lnTo>
                  <a:pt x="126491" y="88391"/>
                </a:lnTo>
                <a:lnTo>
                  <a:pt x="144779" y="88391"/>
                </a:lnTo>
                <a:lnTo>
                  <a:pt x="178307" y="85343"/>
                </a:lnTo>
                <a:lnTo>
                  <a:pt x="195071" y="82296"/>
                </a:lnTo>
                <a:lnTo>
                  <a:pt x="204215" y="82296"/>
                </a:lnTo>
                <a:lnTo>
                  <a:pt x="211835" y="80772"/>
                </a:lnTo>
                <a:lnTo>
                  <a:pt x="220979" y="80772"/>
                </a:lnTo>
                <a:lnTo>
                  <a:pt x="228599" y="79248"/>
                </a:lnTo>
                <a:lnTo>
                  <a:pt x="245363" y="76200"/>
                </a:lnTo>
                <a:lnTo>
                  <a:pt x="278891" y="71627"/>
                </a:lnTo>
                <a:lnTo>
                  <a:pt x="294131" y="68579"/>
                </a:lnTo>
                <a:lnTo>
                  <a:pt x="309371" y="67055"/>
                </a:lnTo>
                <a:lnTo>
                  <a:pt x="339851" y="60960"/>
                </a:lnTo>
                <a:lnTo>
                  <a:pt x="370331" y="53339"/>
                </a:lnTo>
                <a:lnTo>
                  <a:pt x="377951" y="51815"/>
                </a:lnTo>
                <a:lnTo>
                  <a:pt x="380999" y="50291"/>
                </a:lnTo>
                <a:lnTo>
                  <a:pt x="385571" y="50291"/>
                </a:lnTo>
                <a:lnTo>
                  <a:pt x="400811" y="45719"/>
                </a:lnTo>
                <a:lnTo>
                  <a:pt x="428243" y="38100"/>
                </a:lnTo>
                <a:lnTo>
                  <a:pt x="432815" y="36575"/>
                </a:lnTo>
                <a:lnTo>
                  <a:pt x="435863" y="36575"/>
                </a:lnTo>
                <a:lnTo>
                  <a:pt x="443483" y="33527"/>
                </a:lnTo>
                <a:lnTo>
                  <a:pt x="457199" y="30479"/>
                </a:lnTo>
                <a:lnTo>
                  <a:pt x="470915" y="24384"/>
                </a:lnTo>
                <a:lnTo>
                  <a:pt x="477011" y="22860"/>
                </a:lnTo>
                <a:lnTo>
                  <a:pt x="484631" y="19812"/>
                </a:lnTo>
                <a:lnTo>
                  <a:pt x="512063" y="10667"/>
                </a:lnTo>
                <a:lnTo>
                  <a:pt x="534923" y="1524"/>
                </a:lnTo>
                <a:lnTo>
                  <a:pt x="533399" y="0"/>
                </a:lnTo>
                <a:lnTo>
                  <a:pt x="510539" y="9143"/>
                </a:lnTo>
                <a:lnTo>
                  <a:pt x="484631" y="18287"/>
                </a:lnTo>
                <a:lnTo>
                  <a:pt x="477011" y="21336"/>
                </a:lnTo>
                <a:lnTo>
                  <a:pt x="469391" y="22860"/>
                </a:lnTo>
                <a:lnTo>
                  <a:pt x="457199" y="28955"/>
                </a:lnTo>
                <a:lnTo>
                  <a:pt x="441959" y="32003"/>
                </a:lnTo>
                <a:lnTo>
                  <a:pt x="435863" y="35051"/>
                </a:lnTo>
                <a:lnTo>
                  <a:pt x="431291" y="35051"/>
                </a:lnTo>
                <a:lnTo>
                  <a:pt x="428243" y="36575"/>
                </a:lnTo>
                <a:lnTo>
                  <a:pt x="400811" y="44196"/>
                </a:lnTo>
                <a:lnTo>
                  <a:pt x="385571" y="48767"/>
                </a:lnTo>
                <a:lnTo>
                  <a:pt x="380999" y="48767"/>
                </a:lnTo>
                <a:lnTo>
                  <a:pt x="377951" y="50291"/>
                </a:lnTo>
                <a:lnTo>
                  <a:pt x="370331" y="51815"/>
                </a:lnTo>
                <a:lnTo>
                  <a:pt x="339851" y="59436"/>
                </a:lnTo>
                <a:lnTo>
                  <a:pt x="309371" y="65531"/>
                </a:lnTo>
                <a:lnTo>
                  <a:pt x="294131" y="67055"/>
                </a:lnTo>
                <a:lnTo>
                  <a:pt x="277367" y="70103"/>
                </a:lnTo>
                <a:lnTo>
                  <a:pt x="245363" y="74675"/>
                </a:lnTo>
                <a:lnTo>
                  <a:pt x="228599" y="77724"/>
                </a:lnTo>
                <a:lnTo>
                  <a:pt x="220979" y="77724"/>
                </a:lnTo>
                <a:lnTo>
                  <a:pt x="211835" y="79248"/>
                </a:lnTo>
                <a:lnTo>
                  <a:pt x="204215" y="80772"/>
                </a:lnTo>
                <a:lnTo>
                  <a:pt x="195071" y="80772"/>
                </a:lnTo>
                <a:lnTo>
                  <a:pt x="178307" y="83819"/>
                </a:lnTo>
                <a:lnTo>
                  <a:pt x="144779" y="86867"/>
                </a:lnTo>
                <a:lnTo>
                  <a:pt x="126491" y="86867"/>
                </a:lnTo>
                <a:lnTo>
                  <a:pt x="109727" y="88391"/>
                </a:lnTo>
                <a:lnTo>
                  <a:pt x="73151" y="89915"/>
                </a:lnTo>
                <a:lnTo>
                  <a:pt x="54864" y="91439"/>
                </a:lnTo>
                <a:lnTo>
                  <a:pt x="18288" y="91439"/>
                </a:lnTo>
                <a:lnTo>
                  <a:pt x="0" y="92963"/>
                </a:lnTo>
                <a:lnTo>
                  <a:pt x="1524" y="944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7" name="Google Shape;1997;p55"/>
          <p:cNvSpPr/>
          <p:nvPr/>
        </p:nvSpPr>
        <p:spPr>
          <a:xfrm>
            <a:off x="8660891" y="3122675"/>
            <a:ext cx="190499" cy="188975"/>
          </a:xfrm>
          <a:custGeom>
            <a:rect b="b" l="l" r="r" t="t"/>
            <a:pathLst>
              <a:path extrusionOk="0" h="188975" w="190499">
                <a:moveTo>
                  <a:pt x="1524" y="188975"/>
                </a:moveTo>
                <a:lnTo>
                  <a:pt x="4572" y="187451"/>
                </a:lnTo>
                <a:lnTo>
                  <a:pt x="27432" y="176783"/>
                </a:lnTo>
                <a:lnTo>
                  <a:pt x="36575" y="170687"/>
                </a:lnTo>
                <a:lnTo>
                  <a:pt x="47244" y="166115"/>
                </a:lnTo>
                <a:lnTo>
                  <a:pt x="56388" y="161543"/>
                </a:lnTo>
                <a:lnTo>
                  <a:pt x="62484" y="158495"/>
                </a:lnTo>
                <a:lnTo>
                  <a:pt x="67056" y="155447"/>
                </a:lnTo>
                <a:lnTo>
                  <a:pt x="85344" y="144779"/>
                </a:lnTo>
                <a:lnTo>
                  <a:pt x="92964" y="140207"/>
                </a:lnTo>
                <a:lnTo>
                  <a:pt x="102108" y="134111"/>
                </a:lnTo>
                <a:lnTo>
                  <a:pt x="117348" y="123443"/>
                </a:lnTo>
                <a:lnTo>
                  <a:pt x="131064" y="111251"/>
                </a:lnTo>
                <a:lnTo>
                  <a:pt x="137160" y="105155"/>
                </a:lnTo>
                <a:lnTo>
                  <a:pt x="143256" y="100583"/>
                </a:lnTo>
                <a:lnTo>
                  <a:pt x="153923" y="88391"/>
                </a:lnTo>
                <a:lnTo>
                  <a:pt x="163067" y="76199"/>
                </a:lnTo>
                <a:lnTo>
                  <a:pt x="167639" y="70103"/>
                </a:lnTo>
                <a:lnTo>
                  <a:pt x="170687" y="64007"/>
                </a:lnTo>
                <a:lnTo>
                  <a:pt x="175259" y="57911"/>
                </a:lnTo>
                <a:lnTo>
                  <a:pt x="178307" y="51815"/>
                </a:lnTo>
                <a:lnTo>
                  <a:pt x="179831" y="45719"/>
                </a:lnTo>
                <a:lnTo>
                  <a:pt x="182879" y="39623"/>
                </a:lnTo>
                <a:lnTo>
                  <a:pt x="184403" y="32003"/>
                </a:lnTo>
                <a:lnTo>
                  <a:pt x="185927" y="28955"/>
                </a:lnTo>
                <a:lnTo>
                  <a:pt x="187451" y="25907"/>
                </a:lnTo>
                <a:lnTo>
                  <a:pt x="188975" y="13715"/>
                </a:lnTo>
                <a:lnTo>
                  <a:pt x="190499" y="0"/>
                </a:lnTo>
                <a:lnTo>
                  <a:pt x="188975" y="0"/>
                </a:lnTo>
                <a:lnTo>
                  <a:pt x="187451" y="13715"/>
                </a:lnTo>
                <a:lnTo>
                  <a:pt x="185927" y="25907"/>
                </a:lnTo>
                <a:lnTo>
                  <a:pt x="184403" y="28955"/>
                </a:lnTo>
                <a:lnTo>
                  <a:pt x="182879" y="32003"/>
                </a:lnTo>
                <a:lnTo>
                  <a:pt x="181355" y="38099"/>
                </a:lnTo>
                <a:lnTo>
                  <a:pt x="178307" y="44195"/>
                </a:lnTo>
                <a:lnTo>
                  <a:pt x="176783" y="51815"/>
                </a:lnTo>
                <a:lnTo>
                  <a:pt x="176783" y="50291"/>
                </a:lnTo>
                <a:lnTo>
                  <a:pt x="173735" y="56387"/>
                </a:lnTo>
                <a:lnTo>
                  <a:pt x="170687" y="62483"/>
                </a:lnTo>
                <a:lnTo>
                  <a:pt x="166115" y="68579"/>
                </a:lnTo>
                <a:lnTo>
                  <a:pt x="161543" y="76199"/>
                </a:lnTo>
                <a:lnTo>
                  <a:pt x="152399" y="86867"/>
                </a:lnTo>
                <a:lnTo>
                  <a:pt x="141732" y="99059"/>
                </a:lnTo>
                <a:lnTo>
                  <a:pt x="135636" y="105155"/>
                </a:lnTo>
                <a:lnTo>
                  <a:pt x="129540" y="109727"/>
                </a:lnTo>
                <a:lnTo>
                  <a:pt x="115824" y="121919"/>
                </a:lnTo>
                <a:lnTo>
                  <a:pt x="100584" y="132587"/>
                </a:lnTo>
                <a:lnTo>
                  <a:pt x="92964" y="138683"/>
                </a:lnTo>
                <a:lnTo>
                  <a:pt x="83820" y="143255"/>
                </a:lnTo>
                <a:lnTo>
                  <a:pt x="67056" y="153923"/>
                </a:lnTo>
                <a:lnTo>
                  <a:pt x="60960" y="156971"/>
                </a:lnTo>
                <a:lnTo>
                  <a:pt x="56388" y="160019"/>
                </a:lnTo>
                <a:lnTo>
                  <a:pt x="47244" y="164591"/>
                </a:lnTo>
                <a:lnTo>
                  <a:pt x="36575" y="169163"/>
                </a:lnTo>
                <a:lnTo>
                  <a:pt x="25908" y="175259"/>
                </a:lnTo>
                <a:lnTo>
                  <a:pt x="4572" y="185927"/>
                </a:lnTo>
                <a:lnTo>
                  <a:pt x="0" y="187451"/>
                </a:lnTo>
                <a:lnTo>
                  <a:pt x="1524" y="1889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8" name="Google Shape;1998;p55"/>
          <p:cNvSpPr/>
          <p:nvPr/>
        </p:nvSpPr>
        <p:spPr>
          <a:xfrm>
            <a:off x="8522207" y="3259835"/>
            <a:ext cx="67055" cy="24384"/>
          </a:xfrm>
          <a:custGeom>
            <a:rect b="b" l="l" r="r" t="t"/>
            <a:pathLst>
              <a:path extrusionOk="0" h="24384" w="67055">
                <a:moveTo>
                  <a:pt x="0" y="0"/>
                </a:moveTo>
                <a:lnTo>
                  <a:pt x="0" y="1524"/>
                </a:lnTo>
                <a:lnTo>
                  <a:pt x="65531" y="24384"/>
                </a:lnTo>
                <a:lnTo>
                  <a:pt x="67055" y="228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9" name="Google Shape;1999;p55"/>
          <p:cNvSpPr/>
          <p:nvPr/>
        </p:nvSpPr>
        <p:spPr>
          <a:xfrm>
            <a:off x="8522207" y="3122675"/>
            <a:ext cx="147827" cy="138683"/>
          </a:xfrm>
          <a:custGeom>
            <a:rect b="b" l="l" r="r" t="t"/>
            <a:pathLst>
              <a:path extrusionOk="0" h="138683" w="147827">
                <a:moveTo>
                  <a:pt x="0" y="137159"/>
                </a:moveTo>
                <a:lnTo>
                  <a:pt x="0" y="138683"/>
                </a:lnTo>
                <a:lnTo>
                  <a:pt x="16764" y="131063"/>
                </a:lnTo>
                <a:lnTo>
                  <a:pt x="24383" y="128015"/>
                </a:lnTo>
                <a:lnTo>
                  <a:pt x="33527" y="123443"/>
                </a:lnTo>
                <a:lnTo>
                  <a:pt x="47244" y="115823"/>
                </a:lnTo>
                <a:lnTo>
                  <a:pt x="54864" y="111251"/>
                </a:lnTo>
                <a:lnTo>
                  <a:pt x="62483" y="108203"/>
                </a:lnTo>
                <a:lnTo>
                  <a:pt x="74675" y="99059"/>
                </a:lnTo>
                <a:lnTo>
                  <a:pt x="77724" y="97535"/>
                </a:lnTo>
                <a:lnTo>
                  <a:pt x="80772" y="96011"/>
                </a:lnTo>
                <a:lnTo>
                  <a:pt x="86868" y="91439"/>
                </a:lnTo>
                <a:lnTo>
                  <a:pt x="97535" y="82295"/>
                </a:lnTo>
                <a:lnTo>
                  <a:pt x="102107" y="79247"/>
                </a:lnTo>
                <a:lnTo>
                  <a:pt x="106679" y="74675"/>
                </a:lnTo>
                <a:lnTo>
                  <a:pt x="115824" y="65531"/>
                </a:lnTo>
                <a:lnTo>
                  <a:pt x="118872" y="60959"/>
                </a:lnTo>
                <a:lnTo>
                  <a:pt x="123444" y="56387"/>
                </a:lnTo>
                <a:lnTo>
                  <a:pt x="126492" y="51815"/>
                </a:lnTo>
                <a:lnTo>
                  <a:pt x="129540" y="47243"/>
                </a:lnTo>
                <a:lnTo>
                  <a:pt x="135635" y="38099"/>
                </a:lnTo>
                <a:lnTo>
                  <a:pt x="140207" y="28955"/>
                </a:lnTo>
                <a:lnTo>
                  <a:pt x="143255" y="19811"/>
                </a:lnTo>
                <a:lnTo>
                  <a:pt x="144779" y="13715"/>
                </a:lnTo>
                <a:lnTo>
                  <a:pt x="144779" y="12191"/>
                </a:lnTo>
                <a:lnTo>
                  <a:pt x="146303" y="9143"/>
                </a:lnTo>
                <a:lnTo>
                  <a:pt x="147827" y="0"/>
                </a:lnTo>
                <a:lnTo>
                  <a:pt x="146303" y="0"/>
                </a:lnTo>
                <a:lnTo>
                  <a:pt x="144779" y="9143"/>
                </a:lnTo>
                <a:lnTo>
                  <a:pt x="143255" y="12191"/>
                </a:lnTo>
                <a:lnTo>
                  <a:pt x="143255" y="13715"/>
                </a:lnTo>
                <a:lnTo>
                  <a:pt x="141731" y="19811"/>
                </a:lnTo>
                <a:lnTo>
                  <a:pt x="138683" y="28955"/>
                </a:lnTo>
                <a:lnTo>
                  <a:pt x="134111" y="38099"/>
                </a:lnTo>
                <a:lnTo>
                  <a:pt x="128016" y="47243"/>
                </a:lnTo>
                <a:lnTo>
                  <a:pt x="124968" y="50291"/>
                </a:lnTo>
                <a:lnTo>
                  <a:pt x="121920" y="56387"/>
                </a:lnTo>
                <a:lnTo>
                  <a:pt x="118872" y="59435"/>
                </a:lnTo>
                <a:lnTo>
                  <a:pt x="114300" y="64007"/>
                </a:lnTo>
                <a:lnTo>
                  <a:pt x="106679" y="73151"/>
                </a:lnTo>
                <a:lnTo>
                  <a:pt x="100583" y="77723"/>
                </a:lnTo>
                <a:lnTo>
                  <a:pt x="96011" y="82295"/>
                </a:lnTo>
                <a:lnTo>
                  <a:pt x="85344" y="89915"/>
                </a:lnTo>
                <a:lnTo>
                  <a:pt x="79248" y="94487"/>
                </a:lnTo>
                <a:lnTo>
                  <a:pt x="76200" y="96011"/>
                </a:lnTo>
                <a:lnTo>
                  <a:pt x="73151" y="97535"/>
                </a:lnTo>
                <a:lnTo>
                  <a:pt x="60959" y="106679"/>
                </a:lnTo>
                <a:lnTo>
                  <a:pt x="53340" y="109727"/>
                </a:lnTo>
                <a:lnTo>
                  <a:pt x="47244" y="114299"/>
                </a:lnTo>
                <a:lnTo>
                  <a:pt x="32003" y="121919"/>
                </a:lnTo>
                <a:lnTo>
                  <a:pt x="24383" y="126491"/>
                </a:lnTo>
                <a:lnTo>
                  <a:pt x="16764" y="129539"/>
                </a:lnTo>
                <a:lnTo>
                  <a:pt x="0" y="13715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0" name="Google Shape;2000;p55"/>
          <p:cNvSpPr/>
          <p:nvPr/>
        </p:nvSpPr>
        <p:spPr>
          <a:xfrm>
            <a:off x="8482583" y="3123437"/>
            <a:ext cx="91440" cy="0"/>
          </a:xfrm>
          <a:custGeom>
            <a:rect b="b" l="l" r="r" t="t"/>
            <a:pathLst>
              <a:path extrusionOk="0" h="120000" w="91440">
                <a:moveTo>
                  <a:pt x="0" y="0"/>
                </a:moveTo>
                <a:lnTo>
                  <a:pt x="9144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1" name="Google Shape;2001;p55"/>
          <p:cNvSpPr/>
          <p:nvPr/>
        </p:nvSpPr>
        <p:spPr>
          <a:xfrm>
            <a:off x="7498079" y="3123437"/>
            <a:ext cx="85344" cy="0"/>
          </a:xfrm>
          <a:custGeom>
            <a:rect b="b" l="l" r="r" t="t"/>
            <a:pathLst>
              <a:path extrusionOk="0" h="120000" w="85344">
                <a:moveTo>
                  <a:pt x="0" y="0"/>
                </a:moveTo>
                <a:lnTo>
                  <a:pt x="8534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2" name="Google Shape;2002;p55"/>
          <p:cNvSpPr/>
          <p:nvPr/>
        </p:nvSpPr>
        <p:spPr>
          <a:xfrm>
            <a:off x="8127491" y="3286632"/>
            <a:ext cx="1524" cy="37846"/>
          </a:xfrm>
          <a:custGeom>
            <a:rect b="b" l="l" r="r" t="t"/>
            <a:pathLst>
              <a:path extrusionOk="0" h="37846" w="1524">
                <a:moveTo>
                  <a:pt x="0" y="37846"/>
                </a:moveTo>
                <a:lnTo>
                  <a:pt x="1524" y="37846"/>
                </a:lnTo>
                <a:lnTo>
                  <a:pt x="1524" y="0"/>
                </a:lnTo>
                <a:lnTo>
                  <a:pt x="0" y="0"/>
                </a:lnTo>
                <a:lnTo>
                  <a:pt x="0" y="3784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3" name="Google Shape;2003;p55"/>
          <p:cNvSpPr/>
          <p:nvPr/>
        </p:nvSpPr>
        <p:spPr>
          <a:xfrm>
            <a:off x="8127491" y="3362832"/>
            <a:ext cx="1524" cy="39370"/>
          </a:xfrm>
          <a:custGeom>
            <a:rect b="b" l="l" r="r" t="t"/>
            <a:pathLst>
              <a:path extrusionOk="0" h="39370" w="1524">
                <a:moveTo>
                  <a:pt x="0" y="39370"/>
                </a:moveTo>
                <a:lnTo>
                  <a:pt x="1524" y="39370"/>
                </a:lnTo>
                <a:lnTo>
                  <a:pt x="1524" y="0"/>
                </a:lnTo>
                <a:lnTo>
                  <a:pt x="0" y="0"/>
                </a:lnTo>
                <a:lnTo>
                  <a:pt x="0" y="3937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4" name="Google Shape;2004;p55"/>
          <p:cNvSpPr/>
          <p:nvPr/>
        </p:nvSpPr>
        <p:spPr>
          <a:xfrm>
            <a:off x="8127491" y="3324732"/>
            <a:ext cx="1524" cy="37846"/>
          </a:xfrm>
          <a:custGeom>
            <a:rect b="b" l="l" r="r" t="t"/>
            <a:pathLst>
              <a:path extrusionOk="0" h="37846" w="1524">
                <a:moveTo>
                  <a:pt x="0" y="37846"/>
                </a:moveTo>
                <a:lnTo>
                  <a:pt x="1524" y="37846"/>
                </a:lnTo>
                <a:lnTo>
                  <a:pt x="1524" y="0"/>
                </a:lnTo>
                <a:lnTo>
                  <a:pt x="0" y="0"/>
                </a:lnTo>
                <a:lnTo>
                  <a:pt x="0" y="3784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5" name="Google Shape;2005;p55"/>
          <p:cNvSpPr/>
          <p:nvPr/>
        </p:nvSpPr>
        <p:spPr>
          <a:xfrm>
            <a:off x="8127491" y="3248532"/>
            <a:ext cx="1524" cy="37846"/>
          </a:xfrm>
          <a:custGeom>
            <a:rect b="b" l="l" r="r" t="t"/>
            <a:pathLst>
              <a:path extrusionOk="0" h="37846" w="1524">
                <a:moveTo>
                  <a:pt x="0" y="37846"/>
                </a:moveTo>
                <a:lnTo>
                  <a:pt x="1524" y="37846"/>
                </a:lnTo>
                <a:lnTo>
                  <a:pt x="1524" y="0"/>
                </a:lnTo>
                <a:lnTo>
                  <a:pt x="0" y="0"/>
                </a:lnTo>
                <a:lnTo>
                  <a:pt x="0" y="3784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6" name="Google Shape;2006;p55"/>
          <p:cNvSpPr/>
          <p:nvPr/>
        </p:nvSpPr>
        <p:spPr>
          <a:xfrm>
            <a:off x="8127491" y="3209543"/>
            <a:ext cx="249935" cy="41148"/>
          </a:xfrm>
          <a:custGeom>
            <a:rect b="b" l="l" r="r" t="t"/>
            <a:pathLst>
              <a:path extrusionOk="0" h="41148" w="249935">
                <a:moveTo>
                  <a:pt x="1524" y="41148"/>
                </a:moveTo>
                <a:lnTo>
                  <a:pt x="18288" y="39624"/>
                </a:lnTo>
                <a:lnTo>
                  <a:pt x="36575" y="39624"/>
                </a:lnTo>
                <a:lnTo>
                  <a:pt x="53340" y="38100"/>
                </a:lnTo>
                <a:lnTo>
                  <a:pt x="70104" y="38100"/>
                </a:lnTo>
                <a:lnTo>
                  <a:pt x="86868" y="36575"/>
                </a:lnTo>
                <a:lnTo>
                  <a:pt x="103632" y="35051"/>
                </a:lnTo>
                <a:lnTo>
                  <a:pt x="118871" y="32003"/>
                </a:lnTo>
                <a:lnTo>
                  <a:pt x="128015" y="30480"/>
                </a:lnTo>
                <a:lnTo>
                  <a:pt x="135635" y="30480"/>
                </a:lnTo>
                <a:lnTo>
                  <a:pt x="150875" y="27432"/>
                </a:lnTo>
                <a:lnTo>
                  <a:pt x="166115" y="24384"/>
                </a:lnTo>
                <a:lnTo>
                  <a:pt x="172211" y="22860"/>
                </a:lnTo>
                <a:lnTo>
                  <a:pt x="179831" y="21336"/>
                </a:lnTo>
                <a:lnTo>
                  <a:pt x="187451" y="19812"/>
                </a:lnTo>
                <a:lnTo>
                  <a:pt x="195071" y="18287"/>
                </a:lnTo>
                <a:lnTo>
                  <a:pt x="208787" y="13715"/>
                </a:lnTo>
                <a:lnTo>
                  <a:pt x="224027" y="10668"/>
                </a:lnTo>
                <a:lnTo>
                  <a:pt x="236219" y="6096"/>
                </a:lnTo>
                <a:lnTo>
                  <a:pt x="249935" y="1524"/>
                </a:lnTo>
                <a:lnTo>
                  <a:pt x="249935" y="0"/>
                </a:lnTo>
                <a:lnTo>
                  <a:pt x="236219" y="4572"/>
                </a:lnTo>
                <a:lnTo>
                  <a:pt x="222503" y="9144"/>
                </a:lnTo>
                <a:lnTo>
                  <a:pt x="208787" y="12191"/>
                </a:lnTo>
                <a:lnTo>
                  <a:pt x="195071" y="16763"/>
                </a:lnTo>
                <a:lnTo>
                  <a:pt x="187451" y="18287"/>
                </a:lnTo>
                <a:lnTo>
                  <a:pt x="179831" y="19812"/>
                </a:lnTo>
                <a:lnTo>
                  <a:pt x="172211" y="21336"/>
                </a:lnTo>
                <a:lnTo>
                  <a:pt x="166115" y="22860"/>
                </a:lnTo>
                <a:lnTo>
                  <a:pt x="150875" y="25908"/>
                </a:lnTo>
                <a:lnTo>
                  <a:pt x="135635" y="28956"/>
                </a:lnTo>
                <a:lnTo>
                  <a:pt x="126491" y="28956"/>
                </a:lnTo>
                <a:lnTo>
                  <a:pt x="118871" y="30480"/>
                </a:lnTo>
                <a:lnTo>
                  <a:pt x="103632" y="33527"/>
                </a:lnTo>
                <a:lnTo>
                  <a:pt x="86868" y="35051"/>
                </a:lnTo>
                <a:lnTo>
                  <a:pt x="70104" y="36575"/>
                </a:lnTo>
                <a:lnTo>
                  <a:pt x="53340" y="36575"/>
                </a:lnTo>
                <a:lnTo>
                  <a:pt x="36575" y="38100"/>
                </a:lnTo>
                <a:lnTo>
                  <a:pt x="18288" y="38100"/>
                </a:lnTo>
                <a:lnTo>
                  <a:pt x="0" y="39624"/>
                </a:lnTo>
                <a:lnTo>
                  <a:pt x="1524" y="4114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7" name="Google Shape;2007;p55"/>
          <p:cNvSpPr/>
          <p:nvPr/>
        </p:nvSpPr>
        <p:spPr>
          <a:xfrm>
            <a:off x="8377427" y="3209543"/>
            <a:ext cx="70103" cy="25908"/>
          </a:xfrm>
          <a:custGeom>
            <a:rect b="b" l="l" r="r" t="t"/>
            <a:pathLst>
              <a:path extrusionOk="0" h="25908" w="70103">
                <a:moveTo>
                  <a:pt x="70103" y="25908"/>
                </a:moveTo>
                <a:lnTo>
                  <a:pt x="70103" y="24384"/>
                </a:lnTo>
                <a:lnTo>
                  <a:pt x="0" y="0"/>
                </a:lnTo>
                <a:lnTo>
                  <a:pt x="0" y="1524"/>
                </a:lnTo>
                <a:lnTo>
                  <a:pt x="70103" y="2590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8" name="Google Shape;2008;p55"/>
          <p:cNvSpPr/>
          <p:nvPr/>
        </p:nvSpPr>
        <p:spPr>
          <a:xfrm>
            <a:off x="8670035" y="3123437"/>
            <a:ext cx="85344" cy="0"/>
          </a:xfrm>
          <a:custGeom>
            <a:rect b="b" l="l" r="r" t="t"/>
            <a:pathLst>
              <a:path extrusionOk="0" h="120000" w="85344">
                <a:moveTo>
                  <a:pt x="0" y="0"/>
                </a:moveTo>
                <a:lnTo>
                  <a:pt x="8534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9" name="Google Shape;2009;p55"/>
          <p:cNvSpPr/>
          <p:nvPr/>
        </p:nvSpPr>
        <p:spPr>
          <a:xfrm>
            <a:off x="7613903" y="3320795"/>
            <a:ext cx="512063" cy="83820"/>
          </a:xfrm>
          <a:custGeom>
            <a:rect b="b" l="l" r="r" t="t"/>
            <a:pathLst>
              <a:path extrusionOk="0" h="83820" w="512063">
                <a:moveTo>
                  <a:pt x="0" y="0"/>
                </a:moveTo>
                <a:lnTo>
                  <a:pt x="0" y="1524"/>
                </a:lnTo>
                <a:lnTo>
                  <a:pt x="25907" y="10668"/>
                </a:lnTo>
                <a:lnTo>
                  <a:pt x="53339" y="19812"/>
                </a:lnTo>
                <a:lnTo>
                  <a:pt x="80771" y="27432"/>
                </a:lnTo>
                <a:lnTo>
                  <a:pt x="109727" y="36575"/>
                </a:lnTo>
                <a:lnTo>
                  <a:pt x="138683" y="42672"/>
                </a:lnTo>
                <a:lnTo>
                  <a:pt x="167639" y="50292"/>
                </a:lnTo>
                <a:lnTo>
                  <a:pt x="198119" y="56387"/>
                </a:lnTo>
                <a:lnTo>
                  <a:pt x="230123" y="62484"/>
                </a:lnTo>
                <a:lnTo>
                  <a:pt x="262127" y="67056"/>
                </a:lnTo>
                <a:lnTo>
                  <a:pt x="295655" y="71628"/>
                </a:lnTo>
                <a:lnTo>
                  <a:pt x="330707" y="74675"/>
                </a:lnTo>
                <a:lnTo>
                  <a:pt x="364235" y="77724"/>
                </a:lnTo>
                <a:lnTo>
                  <a:pt x="400811" y="79248"/>
                </a:lnTo>
                <a:lnTo>
                  <a:pt x="435863" y="82296"/>
                </a:lnTo>
                <a:lnTo>
                  <a:pt x="473963" y="82296"/>
                </a:lnTo>
                <a:lnTo>
                  <a:pt x="512063" y="83820"/>
                </a:lnTo>
                <a:lnTo>
                  <a:pt x="512063" y="82296"/>
                </a:lnTo>
                <a:lnTo>
                  <a:pt x="473963" y="80772"/>
                </a:lnTo>
                <a:lnTo>
                  <a:pt x="435863" y="80772"/>
                </a:lnTo>
                <a:lnTo>
                  <a:pt x="400811" y="77724"/>
                </a:lnTo>
                <a:lnTo>
                  <a:pt x="365759" y="76200"/>
                </a:lnTo>
                <a:lnTo>
                  <a:pt x="330707" y="73151"/>
                </a:lnTo>
                <a:lnTo>
                  <a:pt x="295655" y="68580"/>
                </a:lnTo>
                <a:lnTo>
                  <a:pt x="263651" y="65532"/>
                </a:lnTo>
                <a:lnTo>
                  <a:pt x="231647" y="60960"/>
                </a:lnTo>
                <a:lnTo>
                  <a:pt x="198119" y="54863"/>
                </a:lnTo>
                <a:lnTo>
                  <a:pt x="167639" y="48768"/>
                </a:lnTo>
                <a:lnTo>
                  <a:pt x="138683" y="41148"/>
                </a:lnTo>
                <a:lnTo>
                  <a:pt x="109727" y="35051"/>
                </a:lnTo>
                <a:lnTo>
                  <a:pt x="80771" y="25908"/>
                </a:lnTo>
                <a:lnTo>
                  <a:pt x="53339" y="18287"/>
                </a:lnTo>
                <a:lnTo>
                  <a:pt x="25907" y="914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0" name="Google Shape;2010;p55"/>
          <p:cNvSpPr/>
          <p:nvPr/>
        </p:nvSpPr>
        <p:spPr>
          <a:xfrm>
            <a:off x="7496555" y="2955035"/>
            <a:ext cx="161544" cy="167639"/>
          </a:xfrm>
          <a:custGeom>
            <a:rect b="b" l="l" r="r" t="t"/>
            <a:pathLst>
              <a:path extrusionOk="0" h="167639" w="161544">
                <a:moveTo>
                  <a:pt x="47244" y="71627"/>
                </a:moveTo>
                <a:lnTo>
                  <a:pt x="56387" y="64007"/>
                </a:lnTo>
                <a:lnTo>
                  <a:pt x="65531" y="54863"/>
                </a:lnTo>
                <a:lnTo>
                  <a:pt x="77724" y="47243"/>
                </a:lnTo>
                <a:lnTo>
                  <a:pt x="88392" y="39623"/>
                </a:lnTo>
                <a:lnTo>
                  <a:pt x="102107" y="30479"/>
                </a:lnTo>
                <a:lnTo>
                  <a:pt x="115824" y="22859"/>
                </a:lnTo>
                <a:lnTo>
                  <a:pt x="129540" y="15239"/>
                </a:lnTo>
                <a:lnTo>
                  <a:pt x="144779" y="9143"/>
                </a:lnTo>
                <a:lnTo>
                  <a:pt x="161544" y="1523"/>
                </a:lnTo>
                <a:lnTo>
                  <a:pt x="161544" y="0"/>
                </a:lnTo>
                <a:lnTo>
                  <a:pt x="144779" y="7619"/>
                </a:lnTo>
                <a:lnTo>
                  <a:pt x="129540" y="13715"/>
                </a:lnTo>
                <a:lnTo>
                  <a:pt x="114300" y="21335"/>
                </a:lnTo>
                <a:lnTo>
                  <a:pt x="100583" y="30479"/>
                </a:lnTo>
                <a:lnTo>
                  <a:pt x="88392" y="38100"/>
                </a:lnTo>
                <a:lnTo>
                  <a:pt x="76200" y="45719"/>
                </a:lnTo>
                <a:lnTo>
                  <a:pt x="65531" y="53339"/>
                </a:lnTo>
                <a:lnTo>
                  <a:pt x="54864" y="62483"/>
                </a:lnTo>
                <a:lnTo>
                  <a:pt x="45720" y="70103"/>
                </a:lnTo>
                <a:lnTo>
                  <a:pt x="38100" y="79247"/>
                </a:lnTo>
                <a:lnTo>
                  <a:pt x="30479" y="88391"/>
                </a:lnTo>
                <a:lnTo>
                  <a:pt x="38100" y="80771"/>
                </a:lnTo>
                <a:lnTo>
                  <a:pt x="47244" y="71627"/>
                </a:lnTo>
                <a:close/>
              </a:path>
              <a:path extrusionOk="0" h="167639" w="161544">
                <a:moveTo>
                  <a:pt x="0" y="167639"/>
                </a:moveTo>
                <a:lnTo>
                  <a:pt x="1524" y="167639"/>
                </a:lnTo>
                <a:lnTo>
                  <a:pt x="3048" y="155447"/>
                </a:lnTo>
                <a:lnTo>
                  <a:pt x="3048" y="153923"/>
                </a:lnTo>
                <a:lnTo>
                  <a:pt x="7620" y="135635"/>
                </a:lnTo>
                <a:lnTo>
                  <a:pt x="9144" y="124967"/>
                </a:lnTo>
                <a:lnTo>
                  <a:pt x="13716" y="115823"/>
                </a:lnTo>
                <a:lnTo>
                  <a:pt x="18287" y="106679"/>
                </a:lnTo>
                <a:lnTo>
                  <a:pt x="24383" y="97535"/>
                </a:lnTo>
                <a:lnTo>
                  <a:pt x="30479" y="88391"/>
                </a:lnTo>
                <a:lnTo>
                  <a:pt x="22859" y="97535"/>
                </a:lnTo>
                <a:lnTo>
                  <a:pt x="16764" y="106679"/>
                </a:lnTo>
                <a:lnTo>
                  <a:pt x="12192" y="115823"/>
                </a:lnTo>
                <a:lnTo>
                  <a:pt x="7620" y="124967"/>
                </a:lnTo>
                <a:lnTo>
                  <a:pt x="6096" y="134111"/>
                </a:lnTo>
                <a:lnTo>
                  <a:pt x="1524" y="153923"/>
                </a:lnTo>
                <a:lnTo>
                  <a:pt x="1524" y="155447"/>
                </a:lnTo>
                <a:lnTo>
                  <a:pt x="0" y="16763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1" name="Google Shape;2011;p55"/>
          <p:cNvSpPr/>
          <p:nvPr/>
        </p:nvSpPr>
        <p:spPr>
          <a:xfrm>
            <a:off x="7405115" y="2933699"/>
            <a:ext cx="190500" cy="188975"/>
          </a:xfrm>
          <a:custGeom>
            <a:rect b="b" l="l" r="r" t="t"/>
            <a:pathLst>
              <a:path extrusionOk="0" h="188975" w="190500">
                <a:moveTo>
                  <a:pt x="3048" y="176783"/>
                </a:moveTo>
                <a:lnTo>
                  <a:pt x="3048" y="175259"/>
                </a:lnTo>
                <a:lnTo>
                  <a:pt x="4572" y="166115"/>
                </a:lnTo>
                <a:lnTo>
                  <a:pt x="6096" y="156971"/>
                </a:lnTo>
                <a:lnTo>
                  <a:pt x="9144" y="144779"/>
                </a:lnTo>
                <a:lnTo>
                  <a:pt x="4572" y="156971"/>
                </a:lnTo>
                <a:lnTo>
                  <a:pt x="3048" y="166115"/>
                </a:lnTo>
                <a:lnTo>
                  <a:pt x="1524" y="175259"/>
                </a:lnTo>
                <a:lnTo>
                  <a:pt x="1524" y="176783"/>
                </a:lnTo>
                <a:lnTo>
                  <a:pt x="0" y="188975"/>
                </a:lnTo>
                <a:lnTo>
                  <a:pt x="1524" y="188975"/>
                </a:lnTo>
                <a:lnTo>
                  <a:pt x="3048" y="176783"/>
                </a:lnTo>
                <a:close/>
              </a:path>
              <a:path extrusionOk="0" h="188975" w="190500">
                <a:moveTo>
                  <a:pt x="13716" y="134112"/>
                </a:moveTo>
                <a:lnTo>
                  <a:pt x="9144" y="144779"/>
                </a:lnTo>
                <a:lnTo>
                  <a:pt x="15240" y="134112"/>
                </a:lnTo>
                <a:lnTo>
                  <a:pt x="19812" y="123443"/>
                </a:lnTo>
                <a:lnTo>
                  <a:pt x="27432" y="112775"/>
                </a:lnTo>
                <a:lnTo>
                  <a:pt x="35051" y="102107"/>
                </a:lnTo>
                <a:lnTo>
                  <a:pt x="44196" y="91439"/>
                </a:lnTo>
                <a:lnTo>
                  <a:pt x="53340" y="82295"/>
                </a:lnTo>
                <a:lnTo>
                  <a:pt x="65532" y="73151"/>
                </a:lnTo>
                <a:lnTo>
                  <a:pt x="76200" y="62483"/>
                </a:lnTo>
                <a:lnTo>
                  <a:pt x="89916" y="53339"/>
                </a:lnTo>
                <a:lnTo>
                  <a:pt x="103632" y="44195"/>
                </a:lnTo>
                <a:lnTo>
                  <a:pt x="118872" y="35051"/>
                </a:lnTo>
                <a:lnTo>
                  <a:pt x="135636" y="25907"/>
                </a:lnTo>
                <a:lnTo>
                  <a:pt x="152400" y="16763"/>
                </a:lnTo>
                <a:lnTo>
                  <a:pt x="170688" y="9143"/>
                </a:lnTo>
                <a:lnTo>
                  <a:pt x="190500" y="1524"/>
                </a:lnTo>
                <a:lnTo>
                  <a:pt x="188975" y="0"/>
                </a:lnTo>
                <a:lnTo>
                  <a:pt x="170688" y="7619"/>
                </a:lnTo>
                <a:lnTo>
                  <a:pt x="152400" y="15239"/>
                </a:lnTo>
                <a:lnTo>
                  <a:pt x="134112" y="24383"/>
                </a:lnTo>
                <a:lnTo>
                  <a:pt x="118872" y="33527"/>
                </a:lnTo>
                <a:lnTo>
                  <a:pt x="103632" y="42671"/>
                </a:lnTo>
                <a:lnTo>
                  <a:pt x="88392" y="51815"/>
                </a:lnTo>
                <a:lnTo>
                  <a:pt x="76200" y="60959"/>
                </a:lnTo>
                <a:lnTo>
                  <a:pt x="64008" y="71627"/>
                </a:lnTo>
                <a:lnTo>
                  <a:pt x="53340" y="80771"/>
                </a:lnTo>
                <a:lnTo>
                  <a:pt x="42672" y="91439"/>
                </a:lnTo>
                <a:lnTo>
                  <a:pt x="33527" y="100583"/>
                </a:lnTo>
                <a:lnTo>
                  <a:pt x="25908" y="112775"/>
                </a:lnTo>
                <a:lnTo>
                  <a:pt x="18288" y="121919"/>
                </a:lnTo>
                <a:lnTo>
                  <a:pt x="13716" y="13411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2" name="Google Shape;2012;p55"/>
          <p:cNvSpPr/>
          <p:nvPr/>
        </p:nvSpPr>
        <p:spPr>
          <a:xfrm>
            <a:off x="7658099" y="2872739"/>
            <a:ext cx="470915" cy="83819"/>
          </a:xfrm>
          <a:custGeom>
            <a:rect b="b" l="l" r="r" t="t"/>
            <a:pathLst>
              <a:path extrusionOk="0" h="83819" w="470915">
                <a:moveTo>
                  <a:pt x="0" y="82296"/>
                </a:moveTo>
                <a:lnTo>
                  <a:pt x="0" y="83819"/>
                </a:lnTo>
                <a:lnTo>
                  <a:pt x="10667" y="79248"/>
                </a:lnTo>
                <a:lnTo>
                  <a:pt x="22859" y="74675"/>
                </a:lnTo>
                <a:lnTo>
                  <a:pt x="60959" y="60960"/>
                </a:lnTo>
                <a:lnTo>
                  <a:pt x="82295" y="53339"/>
                </a:lnTo>
                <a:lnTo>
                  <a:pt x="105155" y="47243"/>
                </a:lnTo>
                <a:lnTo>
                  <a:pt x="128015" y="41148"/>
                </a:lnTo>
                <a:lnTo>
                  <a:pt x="150875" y="35051"/>
                </a:lnTo>
                <a:lnTo>
                  <a:pt x="175259" y="28955"/>
                </a:lnTo>
                <a:lnTo>
                  <a:pt x="199643" y="24384"/>
                </a:lnTo>
                <a:lnTo>
                  <a:pt x="224027" y="19812"/>
                </a:lnTo>
                <a:lnTo>
                  <a:pt x="249935" y="16763"/>
                </a:lnTo>
                <a:lnTo>
                  <a:pt x="275843" y="13715"/>
                </a:lnTo>
                <a:lnTo>
                  <a:pt x="301751" y="10667"/>
                </a:lnTo>
                <a:lnTo>
                  <a:pt x="329183" y="7619"/>
                </a:lnTo>
                <a:lnTo>
                  <a:pt x="356615" y="6096"/>
                </a:lnTo>
                <a:lnTo>
                  <a:pt x="384047" y="4572"/>
                </a:lnTo>
                <a:lnTo>
                  <a:pt x="411479" y="3048"/>
                </a:lnTo>
                <a:lnTo>
                  <a:pt x="440435" y="1524"/>
                </a:lnTo>
                <a:lnTo>
                  <a:pt x="470915" y="1524"/>
                </a:lnTo>
                <a:lnTo>
                  <a:pt x="470915" y="0"/>
                </a:lnTo>
                <a:lnTo>
                  <a:pt x="440435" y="0"/>
                </a:lnTo>
                <a:lnTo>
                  <a:pt x="411479" y="1524"/>
                </a:lnTo>
                <a:lnTo>
                  <a:pt x="384047" y="1524"/>
                </a:lnTo>
                <a:lnTo>
                  <a:pt x="356615" y="4572"/>
                </a:lnTo>
                <a:lnTo>
                  <a:pt x="329183" y="6096"/>
                </a:lnTo>
                <a:lnTo>
                  <a:pt x="301751" y="9143"/>
                </a:lnTo>
                <a:lnTo>
                  <a:pt x="275843" y="12191"/>
                </a:lnTo>
                <a:lnTo>
                  <a:pt x="249935" y="15239"/>
                </a:lnTo>
                <a:lnTo>
                  <a:pt x="224027" y="18287"/>
                </a:lnTo>
                <a:lnTo>
                  <a:pt x="199643" y="22860"/>
                </a:lnTo>
                <a:lnTo>
                  <a:pt x="173735" y="27431"/>
                </a:lnTo>
                <a:lnTo>
                  <a:pt x="150875" y="33527"/>
                </a:lnTo>
                <a:lnTo>
                  <a:pt x="126491" y="39624"/>
                </a:lnTo>
                <a:lnTo>
                  <a:pt x="103631" y="45719"/>
                </a:lnTo>
                <a:lnTo>
                  <a:pt x="82295" y="51815"/>
                </a:lnTo>
                <a:lnTo>
                  <a:pt x="59435" y="59436"/>
                </a:lnTo>
                <a:lnTo>
                  <a:pt x="22859" y="73151"/>
                </a:lnTo>
                <a:lnTo>
                  <a:pt x="10667" y="77724"/>
                </a:lnTo>
                <a:lnTo>
                  <a:pt x="0" y="822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3" name="Google Shape;2013;p55"/>
          <p:cNvSpPr/>
          <p:nvPr/>
        </p:nvSpPr>
        <p:spPr>
          <a:xfrm>
            <a:off x="7594091" y="2933699"/>
            <a:ext cx="64008" cy="22859"/>
          </a:xfrm>
          <a:custGeom>
            <a:rect b="b" l="l" r="r" t="t"/>
            <a:pathLst>
              <a:path extrusionOk="0" h="22859" w="64008">
                <a:moveTo>
                  <a:pt x="1524" y="0"/>
                </a:moveTo>
                <a:lnTo>
                  <a:pt x="0" y="1524"/>
                </a:lnTo>
                <a:lnTo>
                  <a:pt x="64008" y="22859"/>
                </a:lnTo>
                <a:lnTo>
                  <a:pt x="64008" y="21336"/>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4" name="Google Shape;2014;p55"/>
          <p:cNvSpPr/>
          <p:nvPr/>
        </p:nvSpPr>
        <p:spPr>
          <a:xfrm>
            <a:off x="7594091" y="2840735"/>
            <a:ext cx="534923" cy="94487"/>
          </a:xfrm>
          <a:custGeom>
            <a:rect b="b" l="l" r="r" t="t"/>
            <a:pathLst>
              <a:path extrusionOk="0" h="94487" w="534923">
                <a:moveTo>
                  <a:pt x="1524" y="94487"/>
                </a:moveTo>
                <a:lnTo>
                  <a:pt x="12192" y="88391"/>
                </a:lnTo>
                <a:lnTo>
                  <a:pt x="54864" y="71627"/>
                </a:lnTo>
                <a:lnTo>
                  <a:pt x="79247" y="64007"/>
                </a:lnTo>
                <a:lnTo>
                  <a:pt x="105155" y="56387"/>
                </a:lnTo>
                <a:lnTo>
                  <a:pt x="131063" y="48767"/>
                </a:lnTo>
                <a:lnTo>
                  <a:pt x="158495" y="41147"/>
                </a:lnTo>
                <a:lnTo>
                  <a:pt x="184403" y="35051"/>
                </a:lnTo>
                <a:lnTo>
                  <a:pt x="211835" y="30479"/>
                </a:lnTo>
                <a:lnTo>
                  <a:pt x="240791" y="24383"/>
                </a:lnTo>
                <a:lnTo>
                  <a:pt x="269747" y="19811"/>
                </a:lnTo>
                <a:lnTo>
                  <a:pt x="298703" y="16763"/>
                </a:lnTo>
                <a:lnTo>
                  <a:pt x="329183" y="12191"/>
                </a:lnTo>
                <a:lnTo>
                  <a:pt x="358139" y="9143"/>
                </a:lnTo>
                <a:lnTo>
                  <a:pt x="390143" y="7619"/>
                </a:lnTo>
                <a:lnTo>
                  <a:pt x="420623" y="4571"/>
                </a:lnTo>
                <a:lnTo>
                  <a:pt x="452627" y="3047"/>
                </a:lnTo>
                <a:lnTo>
                  <a:pt x="534923" y="3047"/>
                </a:lnTo>
                <a:lnTo>
                  <a:pt x="534923" y="0"/>
                </a:lnTo>
                <a:lnTo>
                  <a:pt x="518159" y="0"/>
                </a:lnTo>
                <a:lnTo>
                  <a:pt x="484631" y="1523"/>
                </a:lnTo>
                <a:lnTo>
                  <a:pt x="452627" y="1523"/>
                </a:lnTo>
                <a:lnTo>
                  <a:pt x="420623" y="3047"/>
                </a:lnTo>
                <a:lnTo>
                  <a:pt x="390143" y="6095"/>
                </a:lnTo>
                <a:lnTo>
                  <a:pt x="358139" y="7619"/>
                </a:lnTo>
                <a:lnTo>
                  <a:pt x="329183" y="10667"/>
                </a:lnTo>
                <a:lnTo>
                  <a:pt x="298703" y="15239"/>
                </a:lnTo>
                <a:lnTo>
                  <a:pt x="269747" y="18287"/>
                </a:lnTo>
                <a:lnTo>
                  <a:pt x="240791" y="22859"/>
                </a:lnTo>
                <a:lnTo>
                  <a:pt x="211835" y="28955"/>
                </a:lnTo>
                <a:lnTo>
                  <a:pt x="184403" y="33527"/>
                </a:lnTo>
                <a:lnTo>
                  <a:pt x="158495" y="39623"/>
                </a:lnTo>
                <a:lnTo>
                  <a:pt x="131063" y="47243"/>
                </a:lnTo>
                <a:lnTo>
                  <a:pt x="105155" y="54863"/>
                </a:lnTo>
                <a:lnTo>
                  <a:pt x="79247" y="62483"/>
                </a:lnTo>
                <a:lnTo>
                  <a:pt x="54864" y="70103"/>
                </a:lnTo>
                <a:lnTo>
                  <a:pt x="12192" y="86867"/>
                </a:lnTo>
                <a:lnTo>
                  <a:pt x="0" y="92963"/>
                </a:lnTo>
                <a:lnTo>
                  <a:pt x="1524" y="944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5" name="Google Shape;2015;p55"/>
          <p:cNvSpPr/>
          <p:nvPr/>
        </p:nvSpPr>
        <p:spPr>
          <a:xfrm>
            <a:off x="7676387" y="2999231"/>
            <a:ext cx="108203" cy="123444"/>
          </a:xfrm>
          <a:custGeom>
            <a:rect b="b" l="l" r="r" t="t"/>
            <a:pathLst>
              <a:path extrusionOk="0" h="123444" w="108203">
                <a:moveTo>
                  <a:pt x="1524" y="123444"/>
                </a:moveTo>
                <a:lnTo>
                  <a:pt x="1524" y="109727"/>
                </a:lnTo>
                <a:lnTo>
                  <a:pt x="3048" y="100584"/>
                </a:lnTo>
                <a:lnTo>
                  <a:pt x="6096" y="91439"/>
                </a:lnTo>
                <a:lnTo>
                  <a:pt x="9144" y="77724"/>
                </a:lnTo>
                <a:lnTo>
                  <a:pt x="9144" y="79248"/>
                </a:lnTo>
                <a:lnTo>
                  <a:pt x="16764" y="67056"/>
                </a:lnTo>
                <a:lnTo>
                  <a:pt x="25908" y="54863"/>
                </a:lnTo>
                <a:lnTo>
                  <a:pt x="38100" y="42672"/>
                </a:lnTo>
                <a:lnTo>
                  <a:pt x="51816" y="32004"/>
                </a:lnTo>
                <a:lnTo>
                  <a:pt x="68579" y="21336"/>
                </a:lnTo>
                <a:lnTo>
                  <a:pt x="86868" y="10668"/>
                </a:lnTo>
                <a:lnTo>
                  <a:pt x="108203" y="1524"/>
                </a:lnTo>
                <a:lnTo>
                  <a:pt x="106679" y="0"/>
                </a:lnTo>
                <a:lnTo>
                  <a:pt x="85344" y="10668"/>
                </a:lnTo>
                <a:lnTo>
                  <a:pt x="67055" y="19812"/>
                </a:lnTo>
                <a:lnTo>
                  <a:pt x="51816" y="30480"/>
                </a:lnTo>
                <a:lnTo>
                  <a:pt x="36575" y="42672"/>
                </a:lnTo>
                <a:lnTo>
                  <a:pt x="25908" y="53339"/>
                </a:lnTo>
                <a:lnTo>
                  <a:pt x="24384" y="53339"/>
                </a:lnTo>
                <a:lnTo>
                  <a:pt x="15240" y="65532"/>
                </a:lnTo>
                <a:lnTo>
                  <a:pt x="7620" y="77724"/>
                </a:lnTo>
                <a:lnTo>
                  <a:pt x="4572" y="91439"/>
                </a:lnTo>
                <a:lnTo>
                  <a:pt x="1524" y="99060"/>
                </a:lnTo>
                <a:lnTo>
                  <a:pt x="1524" y="100584"/>
                </a:lnTo>
                <a:lnTo>
                  <a:pt x="0" y="109727"/>
                </a:lnTo>
                <a:lnTo>
                  <a:pt x="0" y="117348"/>
                </a:lnTo>
                <a:lnTo>
                  <a:pt x="1524" y="123444"/>
                </a:lnTo>
                <a:close/>
              </a:path>
              <a:path extrusionOk="0" h="123444" w="108203">
                <a:moveTo>
                  <a:pt x="1524" y="117348"/>
                </a:moveTo>
                <a:lnTo>
                  <a:pt x="1524" y="123444"/>
                </a:lnTo>
                <a:lnTo>
                  <a:pt x="3048" y="123444"/>
                </a:lnTo>
                <a:lnTo>
                  <a:pt x="1524" y="115824"/>
                </a:lnTo>
                <a:lnTo>
                  <a:pt x="1524" y="11734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6" name="Google Shape;2016;p55"/>
          <p:cNvSpPr/>
          <p:nvPr/>
        </p:nvSpPr>
        <p:spPr>
          <a:xfrm>
            <a:off x="7584947" y="2976371"/>
            <a:ext cx="135635" cy="146304"/>
          </a:xfrm>
          <a:custGeom>
            <a:rect b="b" l="l" r="r" t="t"/>
            <a:pathLst>
              <a:path extrusionOk="0" h="146304" w="135635">
                <a:moveTo>
                  <a:pt x="1524" y="140208"/>
                </a:moveTo>
                <a:lnTo>
                  <a:pt x="1524" y="132587"/>
                </a:lnTo>
                <a:lnTo>
                  <a:pt x="3048" y="123444"/>
                </a:lnTo>
                <a:lnTo>
                  <a:pt x="6095" y="114300"/>
                </a:lnTo>
                <a:lnTo>
                  <a:pt x="7619" y="105156"/>
                </a:lnTo>
                <a:lnTo>
                  <a:pt x="10667" y="97536"/>
                </a:lnTo>
                <a:lnTo>
                  <a:pt x="19811" y="82296"/>
                </a:lnTo>
                <a:lnTo>
                  <a:pt x="32003" y="68580"/>
                </a:lnTo>
                <a:lnTo>
                  <a:pt x="38100" y="60960"/>
                </a:lnTo>
                <a:lnTo>
                  <a:pt x="47243" y="53340"/>
                </a:lnTo>
                <a:lnTo>
                  <a:pt x="54863" y="47244"/>
                </a:lnTo>
                <a:lnTo>
                  <a:pt x="64007" y="39624"/>
                </a:lnTo>
                <a:lnTo>
                  <a:pt x="74675" y="33528"/>
                </a:lnTo>
                <a:lnTo>
                  <a:pt x="85343" y="27432"/>
                </a:lnTo>
                <a:lnTo>
                  <a:pt x="108203" y="13716"/>
                </a:lnTo>
                <a:lnTo>
                  <a:pt x="121919" y="7620"/>
                </a:lnTo>
                <a:lnTo>
                  <a:pt x="135635" y="1524"/>
                </a:lnTo>
                <a:lnTo>
                  <a:pt x="135635" y="0"/>
                </a:lnTo>
                <a:lnTo>
                  <a:pt x="120395" y="6096"/>
                </a:lnTo>
                <a:lnTo>
                  <a:pt x="108203" y="12192"/>
                </a:lnTo>
                <a:lnTo>
                  <a:pt x="83819" y="25908"/>
                </a:lnTo>
                <a:lnTo>
                  <a:pt x="73151" y="32004"/>
                </a:lnTo>
                <a:lnTo>
                  <a:pt x="64007" y="38100"/>
                </a:lnTo>
                <a:lnTo>
                  <a:pt x="54863" y="45720"/>
                </a:lnTo>
                <a:lnTo>
                  <a:pt x="45719" y="51816"/>
                </a:lnTo>
                <a:lnTo>
                  <a:pt x="38100" y="59436"/>
                </a:lnTo>
                <a:lnTo>
                  <a:pt x="30479" y="67056"/>
                </a:lnTo>
                <a:lnTo>
                  <a:pt x="18287" y="82296"/>
                </a:lnTo>
                <a:lnTo>
                  <a:pt x="9143" y="97536"/>
                </a:lnTo>
                <a:lnTo>
                  <a:pt x="6095" y="105156"/>
                </a:lnTo>
                <a:lnTo>
                  <a:pt x="4572" y="112775"/>
                </a:lnTo>
                <a:lnTo>
                  <a:pt x="1524" y="123444"/>
                </a:lnTo>
                <a:lnTo>
                  <a:pt x="0" y="132587"/>
                </a:lnTo>
                <a:lnTo>
                  <a:pt x="0" y="146304"/>
                </a:lnTo>
                <a:lnTo>
                  <a:pt x="1524" y="146304"/>
                </a:lnTo>
                <a:lnTo>
                  <a:pt x="1524" y="14020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7" name="Google Shape;2017;p55"/>
          <p:cNvSpPr/>
          <p:nvPr/>
        </p:nvSpPr>
        <p:spPr>
          <a:xfrm>
            <a:off x="7783067" y="2999231"/>
            <a:ext cx="65532" cy="24384"/>
          </a:xfrm>
          <a:custGeom>
            <a:rect b="b" l="l" r="r" t="t"/>
            <a:pathLst>
              <a:path extrusionOk="0" h="24384" w="65532">
                <a:moveTo>
                  <a:pt x="1524" y="0"/>
                </a:moveTo>
                <a:lnTo>
                  <a:pt x="0" y="1524"/>
                </a:lnTo>
                <a:lnTo>
                  <a:pt x="65532" y="24384"/>
                </a:lnTo>
                <a:lnTo>
                  <a:pt x="65532" y="22860"/>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8" name="Google Shape;2018;p55"/>
          <p:cNvSpPr/>
          <p:nvPr/>
        </p:nvSpPr>
        <p:spPr>
          <a:xfrm>
            <a:off x="7783067" y="2936747"/>
            <a:ext cx="345948" cy="64008"/>
          </a:xfrm>
          <a:custGeom>
            <a:rect b="b" l="l" r="r" t="t"/>
            <a:pathLst>
              <a:path extrusionOk="0" h="64008" w="345948">
                <a:moveTo>
                  <a:pt x="1524" y="64008"/>
                </a:moveTo>
                <a:lnTo>
                  <a:pt x="12192" y="59436"/>
                </a:lnTo>
                <a:lnTo>
                  <a:pt x="24384" y="54864"/>
                </a:lnTo>
                <a:lnTo>
                  <a:pt x="36575" y="50292"/>
                </a:lnTo>
                <a:lnTo>
                  <a:pt x="53340" y="44196"/>
                </a:lnTo>
                <a:lnTo>
                  <a:pt x="68580" y="38100"/>
                </a:lnTo>
                <a:lnTo>
                  <a:pt x="85344" y="33528"/>
                </a:lnTo>
                <a:lnTo>
                  <a:pt x="103632" y="28956"/>
                </a:lnTo>
                <a:lnTo>
                  <a:pt x="121920" y="24384"/>
                </a:lnTo>
                <a:lnTo>
                  <a:pt x="140208" y="21336"/>
                </a:lnTo>
                <a:lnTo>
                  <a:pt x="158496" y="16764"/>
                </a:lnTo>
                <a:lnTo>
                  <a:pt x="178308" y="13716"/>
                </a:lnTo>
                <a:lnTo>
                  <a:pt x="196596" y="10668"/>
                </a:lnTo>
                <a:lnTo>
                  <a:pt x="216408" y="9144"/>
                </a:lnTo>
                <a:lnTo>
                  <a:pt x="237744" y="6096"/>
                </a:lnTo>
                <a:lnTo>
                  <a:pt x="257556" y="4572"/>
                </a:lnTo>
                <a:lnTo>
                  <a:pt x="278892" y="3048"/>
                </a:lnTo>
                <a:lnTo>
                  <a:pt x="300228" y="3048"/>
                </a:lnTo>
                <a:lnTo>
                  <a:pt x="323088" y="1524"/>
                </a:lnTo>
                <a:lnTo>
                  <a:pt x="345948" y="1524"/>
                </a:lnTo>
                <a:lnTo>
                  <a:pt x="345948" y="0"/>
                </a:lnTo>
                <a:lnTo>
                  <a:pt x="323088" y="0"/>
                </a:lnTo>
                <a:lnTo>
                  <a:pt x="300228" y="1524"/>
                </a:lnTo>
                <a:lnTo>
                  <a:pt x="278892" y="1524"/>
                </a:lnTo>
                <a:lnTo>
                  <a:pt x="257556" y="3048"/>
                </a:lnTo>
                <a:lnTo>
                  <a:pt x="237744" y="4572"/>
                </a:lnTo>
                <a:lnTo>
                  <a:pt x="216408" y="7620"/>
                </a:lnTo>
                <a:lnTo>
                  <a:pt x="196596" y="9144"/>
                </a:lnTo>
                <a:lnTo>
                  <a:pt x="178308" y="12192"/>
                </a:lnTo>
                <a:lnTo>
                  <a:pt x="158496" y="15240"/>
                </a:lnTo>
                <a:lnTo>
                  <a:pt x="140208" y="19812"/>
                </a:lnTo>
                <a:lnTo>
                  <a:pt x="121920" y="22860"/>
                </a:lnTo>
                <a:lnTo>
                  <a:pt x="103632" y="27432"/>
                </a:lnTo>
                <a:lnTo>
                  <a:pt x="85344" y="32004"/>
                </a:lnTo>
                <a:lnTo>
                  <a:pt x="68580" y="36576"/>
                </a:lnTo>
                <a:lnTo>
                  <a:pt x="51816" y="42672"/>
                </a:lnTo>
                <a:lnTo>
                  <a:pt x="36575" y="48768"/>
                </a:lnTo>
                <a:lnTo>
                  <a:pt x="24384" y="53340"/>
                </a:lnTo>
                <a:lnTo>
                  <a:pt x="12192" y="57912"/>
                </a:lnTo>
                <a:lnTo>
                  <a:pt x="0" y="62484"/>
                </a:lnTo>
                <a:lnTo>
                  <a:pt x="1524" y="6400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9" name="Google Shape;2019;p55"/>
          <p:cNvSpPr/>
          <p:nvPr/>
        </p:nvSpPr>
        <p:spPr>
          <a:xfrm>
            <a:off x="7720583" y="2904743"/>
            <a:ext cx="408431" cy="73151"/>
          </a:xfrm>
          <a:custGeom>
            <a:rect b="b" l="l" r="r" t="t"/>
            <a:pathLst>
              <a:path extrusionOk="0" h="73151" w="408431">
                <a:moveTo>
                  <a:pt x="6096" y="68580"/>
                </a:moveTo>
                <a:lnTo>
                  <a:pt x="1524" y="70103"/>
                </a:lnTo>
                <a:lnTo>
                  <a:pt x="0" y="71627"/>
                </a:lnTo>
                <a:lnTo>
                  <a:pt x="0" y="73151"/>
                </a:lnTo>
                <a:lnTo>
                  <a:pt x="3048" y="71627"/>
                </a:lnTo>
                <a:lnTo>
                  <a:pt x="6096" y="70103"/>
                </a:lnTo>
                <a:lnTo>
                  <a:pt x="51816" y="53339"/>
                </a:lnTo>
                <a:lnTo>
                  <a:pt x="70103" y="47244"/>
                </a:lnTo>
                <a:lnTo>
                  <a:pt x="88392" y="41148"/>
                </a:lnTo>
                <a:lnTo>
                  <a:pt x="108203" y="36575"/>
                </a:lnTo>
                <a:lnTo>
                  <a:pt x="129540" y="30480"/>
                </a:lnTo>
                <a:lnTo>
                  <a:pt x="150875" y="25908"/>
                </a:lnTo>
                <a:lnTo>
                  <a:pt x="172212" y="21336"/>
                </a:lnTo>
                <a:lnTo>
                  <a:pt x="193548" y="18287"/>
                </a:lnTo>
                <a:lnTo>
                  <a:pt x="216407" y="15239"/>
                </a:lnTo>
                <a:lnTo>
                  <a:pt x="237744" y="12192"/>
                </a:lnTo>
                <a:lnTo>
                  <a:pt x="260603" y="9144"/>
                </a:lnTo>
                <a:lnTo>
                  <a:pt x="283464" y="7620"/>
                </a:lnTo>
                <a:lnTo>
                  <a:pt x="307848" y="4572"/>
                </a:lnTo>
                <a:lnTo>
                  <a:pt x="332231" y="3048"/>
                </a:lnTo>
                <a:lnTo>
                  <a:pt x="356616" y="3048"/>
                </a:lnTo>
                <a:lnTo>
                  <a:pt x="382524" y="1524"/>
                </a:lnTo>
                <a:lnTo>
                  <a:pt x="408431" y="1524"/>
                </a:lnTo>
                <a:lnTo>
                  <a:pt x="408431" y="0"/>
                </a:lnTo>
                <a:lnTo>
                  <a:pt x="382524" y="0"/>
                </a:lnTo>
                <a:lnTo>
                  <a:pt x="356616" y="1524"/>
                </a:lnTo>
                <a:lnTo>
                  <a:pt x="332231" y="1524"/>
                </a:lnTo>
                <a:lnTo>
                  <a:pt x="307848" y="3048"/>
                </a:lnTo>
                <a:lnTo>
                  <a:pt x="283464" y="4572"/>
                </a:lnTo>
                <a:lnTo>
                  <a:pt x="260603" y="7620"/>
                </a:lnTo>
                <a:lnTo>
                  <a:pt x="237744" y="10668"/>
                </a:lnTo>
                <a:lnTo>
                  <a:pt x="216407" y="13715"/>
                </a:lnTo>
                <a:lnTo>
                  <a:pt x="193548" y="16763"/>
                </a:lnTo>
                <a:lnTo>
                  <a:pt x="170688" y="19812"/>
                </a:lnTo>
                <a:lnTo>
                  <a:pt x="149351" y="24384"/>
                </a:lnTo>
                <a:lnTo>
                  <a:pt x="129540" y="28956"/>
                </a:lnTo>
                <a:lnTo>
                  <a:pt x="108203" y="35051"/>
                </a:lnTo>
                <a:lnTo>
                  <a:pt x="88392" y="39624"/>
                </a:lnTo>
                <a:lnTo>
                  <a:pt x="68579" y="45720"/>
                </a:lnTo>
                <a:lnTo>
                  <a:pt x="50292" y="51815"/>
                </a:lnTo>
                <a:lnTo>
                  <a:pt x="6096" y="6858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0" name="Google Shape;2020;p55"/>
          <p:cNvSpPr/>
          <p:nvPr/>
        </p:nvSpPr>
        <p:spPr>
          <a:xfrm>
            <a:off x="7770875" y="3022091"/>
            <a:ext cx="77724" cy="100584"/>
          </a:xfrm>
          <a:custGeom>
            <a:rect b="b" l="l" r="r" t="t"/>
            <a:pathLst>
              <a:path extrusionOk="0" h="100584" w="77724">
                <a:moveTo>
                  <a:pt x="1524" y="100584"/>
                </a:moveTo>
                <a:lnTo>
                  <a:pt x="1524" y="76200"/>
                </a:lnTo>
                <a:lnTo>
                  <a:pt x="3048" y="71627"/>
                </a:lnTo>
                <a:lnTo>
                  <a:pt x="3048" y="73151"/>
                </a:lnTo>
                <a:lnTo>
                  <a:pt x="4572" y="68579"/>
                </a:lnTo>
                <a:lnTo>
                  <a:pt x="7620" y="57912"/>
                </a:lnTo>
                <a:lnTo>
                  <a:pt x="7620" y="59436"/>
                </a:lnTo>
                <a:lnTo>
                  <a:pt x="13715" y="50291"/>
                </a:lnTo>
                <a:lnTo>
                  <a:pt x="19811" y="41148"/>
                </a:lnTo>
                <a:lnTo>
                  <a:pt x="28955" y="33527"/>
                </a:lnTo>
                <a:lnTo>
                  <a:pt x="38100" y="24384"/>
                </a:lnTo>
                <a:lnTo>
                  <a:pt x="50291" y="16763"/>
                </a:lnTo>
                <a:lnTo>
                  <a:pt x="64007" y="9144"/>
                </a:lnTo>
                <a:lnTo>
                  <a:pt x="77724" y="1524"/>
                </a:lnTo>
                <a:lnTo>
                  <a:pt x="77724" y="0"/>
                </a:lnTo>
                <a:lnTo>
                  <a:pt x="62483" y="7620"/>
                </a:lnTo>
                <a:lnTo>
                  <a:pt x="48767" y="15239"/>
                </a:lnTo>
                <a:lnTo>
                  <a:pt x="38100" y="22860"/>
                </a:lnTo>
                <a:lnTo>
                  <a:pt x="27431" y="32003"/>
                </a:lnTo>
                <a:lnTo>
                  <a:pt x="19811" y="39624"/>
                </a:lnTo>
                <a:lnTo>
                  <a:pt x="12191" y="48767"/>
                </a:lnTo>
                <a:lnTo>
                  <a:pt x="6096" y="57912"/>
                </a:lnTo>
                <a:lnTo>
                  <a:pt x="3048" y="67055"/>
                </a:lnTo>
                <a:lnTo>
                  <a:pt x="1524" y="71627"/>
                </a:lnTo>
                <a:lnTo>
                  <a:pt x="0" y="76200"/>
                </a:lnTo>
                <a:lnTo>
                  <a:pt x="0" y="100584"/>
                </a:lnTo>
                <a:lnTo>
                  <a:pt x="1524" y="10058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1" name="Google Shape;2021;p55"/>
          <p:cNvSpPr/>
          <p:nvPr/>
        </p:nvSpPr>
        <p:spPr>
          <a:xfrm>
            <a:off x="7720583" y="2976371"/>
            <a:ext cx="64007" cy="24384"/>
          </a:xfrm>
          <a:custGeom>
            <a:rect b="b" l="l" r="r" t="t"/>
            <a:pathLst>
              <a:path extrusionOk="0" h="24384" w="64007">
                <a:moveTo>
                  <a:pt x="62483" y="24384"/>
                </a:moveTo>
                <a:lnTo>
                  <a:pt x="64007" y="22860"/>
                </a:lnTo>
                <a:lnTo>
                  <a:pt x="0" y="0"/>
                </a:lnTo>
                <a:lnTo>
                  <a:pt x="0" y="1524"/>
                </a:lnTo>
                <a:lnTo>
                  <a:pt x="62483" y="2438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2" name="Google Shape;2022;p55"/>
          <p:cNvSpPr/>
          <p:nvPr/>
        </p:nvSpPr>
        <p:spPr>
          <a:xfrm>
            <a:off x="7658099" y="2955035"/>
            <a:ext cx="62483" cy="22859"/>
          </a:xfrm>
          <a:custGeom>
            <a:rect b="b" l="l" r="r" t="t"/>
            <a:pathLst>
              <a:path extrusionOk="0" h="22859" w="62483">
                <a:moveTo>
                  <a:pt x="0" y="0"/>
                </a:moveTo>
                <a:lnTo>
                  <a:pt x="0" y="1523"/>
                </a:lnTo>
                <a:lnTo>
                  <a:pt x="62483" y="22859"/>
                </a:lnTo>
                <a:lnTo>
                  <a:pt x="62483" y="21335"/>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3" name="Google Shape;2023;p55"/>
          <p:cNvSpPr/>
          <p:nvPr/>
        </p:nvSpPr>
        <p:spPr>
          <a:xfrm>
            <a:off x="7848599" y="2970275"/>
            <a:ext cx="280415" cy="53339"/>
          </a:xfrm>
          <a:custGeom>
            <a:rect b="b" l="l" r="r" t="t"/>
            <a:pathLst>
              <a:path extrusionOk="0" h="53339" w="280415">
                <a:moveTo>
                  <a:pt x="18287" y="45719"/>
                </a:moveTo>
                <a:lnTo>
                  <a:pt x="35051" y="39624"/>
                </a:lnTo>
                <a:lnTo>
                  <a:pt x="47243" y="35051"/>
                </a:lnTo>
                <a:lnTo>
                  <a:pt x="60959" y="30479"/>
                </a:lnTo>
                <a:lnTo>
                  <a:pt x="88391" y="22860"/>
                </a:lnTo>
                <a:lnTo>
                  <a:pt x="117348" y="16763"/>
                </a:lnTo>
                <a:lnTo>
                  <a:pt x="131063" y="13715"/>
                </a:lnTo>
                <a:lnTo>
                  <a:pt x="146303" y="10667"/>
                </a:lnTo>
                <a:lnTo>
                  <a:pt x="161543" y="9143"/>
                </a:lnTo>
                <a:lnTo>
                  <a:pt x="178307" y="6095"/>
                </a:lnTo>
                <a:lnTo>
                  <a:pt x="193548" y="4571"/>
                </a:lnTo>
                <a:lnTo>
                  <a:pt x="210311" y="4571"/>
                </a:lnTo>
                <a:lnTo>
                  <a:pt x="243839" y="3048"/>
                </a:lnTo>
                <a:lnTo>
                  <a:pt x="280415" y="1524"/>
                </a:lnTo>
                <a:lnTo>
                  <a:pt x="280415" y="0"/>
                </a:lnTo>
                <a:lnTo>
                  <a:pt x="243839" y="1524"/>
                </a:lnTo>
                <a:lnTo>
                  <a:pt x="210311" y="3048"/>
                </a:lnTo>
                <a:lnTo>
                  <a:pt x="193548" y="3048"/>
                </a:lnTo>
                <a:lnTo>
                  <a:pt x="178307" y="4571"/>
                </a:lnTo>
                <a:lnTo>
                  <a:pt x="161543" y="7619"/>
                </a:lnTo>
                <a:lnTo>
                  <a:pt x="146303" y="9143"/>
                </a:lnTo>
                <a:lnTo>
                  <a:pt x="131063" y="12191"/>
                </a:lnTo>
                <a:lnTo>
                  <a:pt x="115824" y="15239"/>
                </a:lnTo>
                <a:lnTo>
                  <a:pt x="88391" y="21336"/>
                </a:lnTo>
                <a:lnTo>
                  <a:pt x="60959" y="28955"/>
                </a:lnTo>
                <a:lnTo>
                  <a:pt x="47243" y="33527"/>
                </a:lnTo>
                <a:lnTo>
                  <a:pt x="35051" y="38100"/>
                </a:lnTo>
                <a:lnTo>
                  <a:pt x="16763" y="44195"/>
                </a:lnTo>
                <a:lnTo>
                  <a:pt x="0" y="51815"/>
                </a:lnTo>
                <a:lnTo>
                  <a:pt x="0" y="53339"/>
                </a:lnTo>
                <a:lnTo>
                  <a:pt x="18287" y="457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4" name="Google Shape;2024;p55"/>
          <p:cNvSpPr/>
          <p:nvPr/>
        </p:nvSpPr>
        <p:spPr>
          <a:xfrm>
            <a:off x="7821167" y="3215639"/>
            <a:ext cx="67056" cy="25907"/>
          </a:xfrm>
          <a:custGeom>
            <a:rect b="b" l="l" r="r" t="t"/>
            <a:pathLst>
              <a:path extrusionOk="0" h="25907" w="67056">
                <a:moveTo>
                  <a:pt x="67056" y="0"/>
                </a:moveTo>
                <a:lnTo>
                  <a:pt x="65532" y="0"/>
                </a:lnTo>
                <a:lnTo>
                  <a:pt x="0" y="24384"/>
                </a:lnTo>
                <a:lnTo>
                  <a:pt x="1524" y="25907"/>
                </a:lnTo>
                <a:lnTo>
                  <a:pt x="65532" y="1524"/>
                </a:lnTo>
                <a:lnTo>
                  <a:pt x="67056"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5" name="Google Shape;2025;p55"/>
          <p:cNvSpPr/>
          <p:nvPr/>
        </p:nvSpPr>
        <p:spPr>
          <a:xfrm>
            <a:off x="7821167" y="3240023"/>
            <a:ext cx="307848" cy="47243"/>
          </a:xfrm>
          <a:custGeom>
            <a:rect b="b" l="l" r="r" t="t"/>
            <a:pathLst>
              <a:path extrusionOk="0" h="47243" w="307848">
                <a:moveTo>
                  <a:pt x="1524" y="0"/>
                </a:moveTo>
                <a:lnTo>
                  <a:pt x="0" y="1523"/>
                </a:lnTo>
                <a:lnTo>
                  <a:pt x="15240" y="6095"/>
                </a:lnTo>
                <a:lnTo>
                  <a:pt x="32004" y="12191"/>
                </a:lnTo>
                <a:lnTo>
                  <a:pt x="48768" y="16763"/>
                </a:lnTo>
                <a:lnTo>
                  <a:pt x="67056" y="21335"/>
                </a:lnTo>
                <a:lnTo>
                  <a:pt x="83820" y="25907"/>
                </a:lnTo>
                <a:lnTo>
                  <a:pt x="102108" y="28955"/>
                </a:lnTo>
                <a:lnTo>
                  <a:pt x="120396" y="32003"/>
                </a:lnTo>
                <a:lnTo>
                  <a:pt x="138684" y="36575"/>
                </a:lnTo>
                <a:lnTo>
                  <a:pt x="156972" y="38100"/>
                </a:lnTo>
                <a:lnTo>
                  <a:pt x="176784" y="41147"/>
                </a:lnTo>
                <a:lnTo>
                  <a:pt x="196596" y="42671"/>
                </a:lnTo>
                <a:lnTo>
                  <a:pt x="217932" y="44195"/>
                </a:lnTo>
                <a:lnTo>
                  <a:pt x="237744" y="45719"/>
                </a:lnTo>
                <a:lnTo>
                  <a:pt x="260604" y="47243"/>
                </a:lnTo>
                <a:lnTo>
                  <a:pt x="307848" y="47243"/>
                </a:lnTo>
                <a:lnTo>
                  <a:pt x="307848" y="45719"/>
                </a:lnTo>
                <a:lnTo>
                  <a:pt x="260604" y="45719"/>
                </a:lnTo>
                <a:lnTo>
                  <a:pt x="239268" y="44195"/>
                </a:lnTo>
                <a:lnTo>
                  <a:pt x="217932" y="42671"/>
                </a:lnTo>
                <a:lnTo>
                  <a:pt x="198120" y="41147"/>
                </a:lnTo>
                <a:lnTo>
                  <a:pt x="178308" y="39623"/>
                </a:lnTo>
                <a:lnTo>
                  <a:pt x="158496" y="36575"/>
                </a:lnTo>
                <a:lnTo>
                  <a:pt x="138684" y="35051"/>
                </a:lnTo>
                <a:lnTo>
                  <a:pt x="120396" y="30479"/>
                </a:lnTo>
                <a:lnTo>
                  <a:pt x="102108" y="27431"/>
                </a:lnTo>
                <a:lnTo>
                  <a:pt x="83820" y="24383"/>
                </a:lnTo>
                <a:lnTo>
                  <a:pt x="67056" y="19811"/>
                </a:lnTo>
                <a:lnTo>
                  <a:pt x="48768" y="15239"/>
                </a:lnTo>
                <a:lnTo>
                  <a:pt x="32004" y="10667"/>
                </a:lnTo>
                <a:lnTo>
                  <a:pt x="16764" y="4571"/>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6" name="Google Shape;2026;p55"/>
          <p:cNvSpPr/>
          <p:nvPr/>
        </p:nvSpPr>
        <p:spPr>
          <a:xfrm>
            <a:off x="7888223" y="3214115"/>
            <a:ext cx="240791" cy="36575"/>
          </a:xfrm>
          <a:custGeom>
            <a:rect b="b" l="l" r="r" t="t"/>
            <a:pathLst>
              <a:path extrusionOk="0" h="36575" w="240791">
                <a:moveTo>
                  <a:pt x="0" y="0"/>
                </a:moveTo>
                <a:lnTo>
                  <a:pt x="0" y="1524"/>
                </a:lnTo>
                <a:lnTo>
                  <a:pt x="25907" y="9143"/>
                </a:lnTo>
                <a:lnTo>
                  <a:pt x="51815" y="16763"/>
                </a:lnTo>
                <a:lnTo>
                  <a:pt x="65531" y="19812"/>
                </a:lnTo>
                <a:lnTo>
                  <a:pt x="79248" y="21336"/>
                </a:lnTo>
                <a:lnTo>
                  <a:pt x="94487" y="24384"/>
                </a:lnTo>
                <a:lnTo>
                  <a:pt x="109727" y="27431"/>
                </a:lnTo>
                <a:lnTo>
                  <a:pt x="138683" y="30479"/>
                </a:lnTo>
                <a:lnTo>
                  <a:pt x="170687" y="33527"/>
                </a:lnTo>
                <a:lnTo>
                  <a:pt x="185927" y="33527"/>
                </a:lnTo>
                <a:lnTo>
                  <a:pt x="202691" y="35051"/>
                </a:lnTo>
                <a:lnTo>
                  <a:pt x="219455" y="35051"/>
                </a:lnTo>
                <a:lnTo>
                  <a:pt x="237743" y="36575"/>
                </a:lnTo>
                <a:lnTo>
                  <a:pt x="240791" y="36575"/>
                </a:lnTo>
                <a:lnTo>
                  <a:pt x="240791" y="35051"/>
                </a:lnTo>
                <a:lnTo>
                  <a:pt x="237743" y="35051"/>
                </a:lnTo>
                <a:lnTo>
                  <a:pt x="219455" y="33527"/>
                </a:lnTo>
                <a:lnTo>
                  <a:pt x="202691" y="33527"/>
                </a:lnTo>
                <a:lnTo>
                  <a:pt x="185927" y="32003"/>
                </a:lnTo>
                <a:lnTo>
                  <a:pt x="170687" y="32003"/>
                </a:lnTo>
                <a:lnTo>
                  <a:pt x="138683" y="28955"/>
                </a:lnTo>
                <a:lnTo>
                  <a:pt x="109727" y="25908"/>
                </a:lnTo>
                <a:lnTo>
                  <a:pt x="94487" y="22860"/>
                </a:lnTo>
                <a:lnTo>
                  <a:pt x="79248" y="19812"/>
                </a:lnTo>
                <a:lnTo>
                  <a:pt x="65531" y="18287"/>
                </a:lnTo>
                <a:lnTo>
                  <a:pt x="53339" y="15239"/>
                </a:lnTo>
                <a:lnTo>
                  <a:pt x="25907" y="7619"/>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7" name="Google Shape;2027;p55"/>
          <p:cNvSpPr/>
          <p:nvPr/>
        </p:nvSpPr>
        <p:spPr>
          <a:xfrm>
            <a:off x="7770875" y="3122675"/>
            <a:ext cx="117348" cy="92963"/>
          </a:xfrm>
          <a:custGeom>
            <a:rect b="b" l="l" r="r" t="t"/>
            <a:pathLst>
              <a:path extrusionOk="0" h="92963" w="117348">
                <a:moveTo>
                  <a:pt x="7620" y="18287"/>
                </a:moveTo>
                <a:lnTo>
                  <a:pt x="3048" y="9143"/>
                </a:lnTo>
                <a:lnTo>
                  <a:pt x="1524" y="4571"/>
                </a:lnTo>
                <a:lnTo>
                  <a:pt x="1524" y="0"/>
                </a:lnTo>
                <a:lnTo>
                  <a:pt x="0" y="0"/>
                </a:lnTo>
                <a:lnTo>
                  <a:pt x="0" y="4571"/>
                </a:lnTo>
                <a:lnTo>
                  <a:pt x="1524" y="9143"/>
                </a:lnTo>
                <a:lnTo>
                  <a:pt x="6096" y="19811"/>
                </a:lnTo>
                <a:lnTo>
                  <a:pt x="10667" y="27431"/>
                </a:lnTo>
                <a:lnTo>
                  <a:pt x="16763" y="35051"/>
                </a:lnTo>
                <a:lnTo>
                  <a:pt x="24383" y="42671"/>
                </a:lnTo>
                <a:lnTo>
                  <a:pt x="33527" y="50291"/>
                </a:lnTo>
                <a:lnTo>
                  <a:pt x="44196" y="56387"/>
                </a:lnTo>
                <a:lnTo>
                  <a:pt x="54863" y="64007"/>
                </a:lnTo>
                <a:lnTo>
                  <a:pt x="60959" y="67055"/>
                </a:lnTo>
                <a:lnTo>
                  <a:pt x="68579" y="71627"/>
                </a:lnTo>
                <a:lnTo>
                  <a:pt x="74675" y="74675"/>
                </a:lnTo>
                <a:lnTo>
                  <a:pt x="82296" y="77723"/>
                </a:lnTo>
                <a:lnTo>
                  <a:pt x="115824" y="92963"/>
                </a:lnTo>
                <a:lnTo>
                  <a:pt x="117348" y="92963"/>
                </a:lnTo>
                <a:lnTo>
                  <a:pt x="115824" y="91439"/>
                </a:lnTo>
                <a:lnTo>
                  <a:pt x="82296" y="76199"/>
                </a:lnTo>
                <a:lnTo>
                  <a:pt x="74675" y="73151"/>
                </a:lnTo>
                <a:lnTo>
                  <a:pt x="68579" y="70103"/>
                </a:lnTo>
                <a:lnTo>
                  <a:pt x="62483" y="65531"/>
                </a:lnTo>
                <a:lnTo>
                  <a:pt x="56387" y="62483"/>
                </a:lnTo>
                <a:lnTo>
                  <a:pt x="44196" y="54863"/>
                </a:lnTo>
                <a:lnTo>
                  <a:pt x="35051" y="48767"/>
                </a:lnTo>
                <a:lnTo>
                  <a:pt x="25907" y="41147"/>
                </a:lnTo>
                <a:lnTo>
                  <a:pt x="18287" y="33527"/>
                </a:lnTo>
                <a:lnTo>
                  <a:pt x="12191" y="25907"/>
                </a:lnTo>
                <a:lnTo>
                  <a:pt x="7620" y="182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8" name="Google Shape;2028;p55"/>
          <p:cNvSpPr/>
          <p:nvPr/>
        </p:nvSpPr>
        <p:spPr>
          <a:xfrm>
            <a:off x="7584947" y="3122675"/>
            <a:ext cx="166115" cy="146303"/>
          </a:xfrm>
          <a:custGeom>
            <a:rect b="b" l="l" r="r" t="t"/>
            <a:pathLst>
              <a:path extrusionOk="0" h="146303" w="166115">
                <a:moveTo>
                  <a:pt x="1524" y="0"/>
                </a:moveTo>
                <a:lnTo>
                  <a:pt x="0" y="0"/>
                </a:lnTo>
                <a:lnTo>
                  <a:pt x="0" y="9143"/>
                </a:lnTo>
                <a:lnTo>
                  <a:pt x="3048" y="18287"/>
                </a:lnTo>
                <a:lnTo>
                  <a:pt x="4572" y="27431"/>
                </a:lnTo>
                <a:lnTo>
                  <a:pt x="7619" y="35051"/>
                </a:lnTo>
                <a:lnTo>
                  <a:pt x="12191" y="42671"/>
                </a:lnTo>
                <a:lnTo>
                  <a:pt x="16763" y="50291"/>
                </a:lnTo>
                <a:lnTo>
                  <a:pt x="22859" y="57911"/>
                </a:lnTo>
                <a:lnTo>
                  <a:pt x="28955" y="65531"/>
                </a:lnTo>
                <a:lnTo>
                  <a:pt x="36575" y="73151"/>
                </a:lnTo>
                <a:lnTo>
                  <a:pt x="45719" y="80771"/>
                </a:lnTo>
                <a:lnTo>
                  <a:pt x="53339" y="88391"/>
                </a:lnTo>
                <a:lnTo>
                  <a:pt x="64007" y="94487"/>
                </a:lnTo>
                <a:lnTo>
                  <a:pt x="54863" y="86867"/>
                </a:lnTo>
                <a:lnTo>
                  <a:pt x="45719" y="79247"/>
                </a:lnTo>
                <a:lnTo>
                  <a:pt x="38100" y="71627"/>
                </a:lnTo>
                <a:lnTo>
                  <a:pt x="30479" y="64007"/>
                </a:lnTo>
                <a:lnTo>
                  <a:pt x="22859" y="56387"/>
                </a:lnTo>
                <a:lnTo>
                  <a:pt x="18287" y="50291"/>
                </a:lnTo>
                <a:lnTo>
                  <a:pt x="13715" y="41147"/>
                </a:lnTo>
                <a:lnTo>
                  <a:pt x="9143" y="33527"/>
                </a:lnTo>
                <a:lnTo>
                  <a:pt x="6095" y="25907"/>
                </a:lnTo>
                <a:lnTo>
                  <a:pt x="4572" y="18287"/>
                </a:lnTo>
                <a:lnTo>
                  <a:pt x="1524" y="9143"/>
                </a:lnTo>
                <a:lnTo>
                  <a:pt x="1524" y="0"/>
                </a:lnTo>
                <a:close/>
              </a:path>
              <a:path extrusionOk="0" h="146303" w="166115">
                <a:moveTo>
                  <a:pt x="64007" y="94487"/>
                </a:moveTo>
                <a:lnTo>
                  <a:pt x="73151" y="102107"/>
                </a:lnTo>
                <a:lnTo>
                  <a:pt x="85343" y="109727"/>
                </a:lnTo>
                <a:lnTo>
                  <a:pt x="96011" y="115823"/>
                </a:lnTo>
                <a:lnTo>
                  <a:pt x="109727" y="121919"/>
                </a:lnTo>
                <a:lnTo>
                  <a:pt x="123443" y="129539"/>
                </a:lnTo>
                <a:lnTo>
                  <a:pt x="138683" y="135635"/>
                </a:lnTo>
                <a:lnTo>
                  <a:pt x="150875" y="140207"/>
                </a:lnTo>
                <a:lnTo>
                  <a:pt x="158495" y="143255"/>
                </a:lnTo>
                <a:lnTo>
                  <a:pt x="164591" y="146303"/>
                </a:lnTo>
                <a:lnTo>
                  <a:pt x="166115" y="144779"/>
                </a:lnTo>
                <a:lnTo>
                  <a:pt x="158495" y="141731"/>
                </a:lnTo>
                <a:lnTo>
                  <a:pt x="150875" y="138683"/>
                </a:lnTo>
                <a:lnTo>
                  <a:pt x="138683" y="134111"/>
                </a:lnTo>
                <a:lnTo>
                  <a:pt x="124967" y="128015"/>
                </a:lnTo>
                <a:lnTo>
                  <a:pt x="111251" y="120395"/>
                </a:lnTo>
                <a:lnTo>
                  <a:pt x="97535" y="114299"/>
                </a:lnTo>
                <a:lnTo>
                  <a:pt x="85343" y="108203"/>
                </a:lnTo>
                <a:lnTo>
                  <a:pt x="74675" y="100583"/>
                </a:lnTo>
                <a:lnTo>
                  <a:pt x="64007" y="944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9" name="Google Shape;2029;p55"/>
          <p:cNvSpPr/>
          <p:nvPr/>
        </p:nvSpPr>
        <p:spPr>
          <a:xfrm>
            <a:off x="7677911" y="3122675"/>
            <a:ext cx="144779" cy="118871"/>
          </a:xfrm>
          <a:custGeom>
            <a:rect b="b" l="l" r="r" t="t"/>
            <a:pathLst>
              <a:path extrusionOk="0" h="118871" w="144779">
                <a:moveTo>
                  <a:pt x="126492" y="111251"/>
                </a:moveTo>
                <a:lnTo>
                  <a:pt x="123444" y="109727"/>
                </a:lnTo>
                <a:lnTo>
                  <a:pt x="123444" y="111251"/>
                </a:lnTo>
                <a:lnTo>
                  <a:pt x="126492" y="111251"/>
                </a:lnTo>
                <a:close/>
              </a:path>
              <a:path extrusionOk="0" h="118871" w="144779">
                <a:moveTo>
                  <a:pt x="18288" y="41147"/>
                </a:moveTo>
                <a:lnTo>
                  <a:pt x="10668" y="28955"/>
                </a:lnTo>
                <a:lnTo>
                  <a:pt x="6096" y="18287"/>
                </a:lnTo>
                <a:lnTo>
                  <a:pt x="3048" y="9143"/>
                </a:lnTo>
                <a:lnTo>
                  <a:pt x="1524" y="0"/>
                </a:lnTo>
                <a:lnTo>
                  <a:pt x="0" y="0"/>
                </a:lnTo>
                <a:lnTo>
                  <a:pt x="1524" y="9143"/>
                </a:lnTo>
                <a:lnTo>
                  <a:pt x="4572" y="18287"/>
                </a:lnTo>
                <a:lnTo>
                  <a:pt x="10668" y="30479"/>
                </a:lnTo>
                <a:lnTo>
                  <a:pt x="18288" y="41147"/>
                </a:lnTo>
                <a:close/>
              </a:path>
              <a:path extrusionOk="0" h="118871" w="144779">
                <a:moveTo>
                  <a:pt x="106679" y="103631"/>
                </a:moveTo>
                <a:lnTo>
                  <a:pt x="123444" y="111251"/>
                </a:lnTo>
                <a:lnTo>
                  <a:pt x="123444" y="109727"/>
                </a:lnTo>
                <a:lnTo>
                  <a:pt x="126492" y="111251"/>
                </a:lnTo>
                <a:lnTo>
                  <a:pt x="135636" y="115823"/>
                </a:lnTo>
                <a:lnTo>
                  <a:pt x="143255" y="118871"/>
                </a:lnTo>
                <a:lnTo>
                  <a:pt x="144779" y="117347"/>
                </a:lnTo>
                <a:lnTo>
                  <a:pt x="137160" y="114299"/>
                </a:lnTo>
                <a:lnTo>
                  <a:pt x="126492" y="109727"/>
                </a:lnTo>
                <a:lnTo>
                  <a:pt x="124968" y="109727"/>
                </a:lnTo>
                <a:lnTo>
                  <a:pt x="106679" y="102107"/>
                </a:lnTo>
                <a:lnTo>
                  <a:pt x="96012" y="97535"/>
                </a:lnTo>
                <a:lnTo>
                  <a:pt x="86868" y="92963"/>
                </a:lnTo>
                <a:lnTo>
                  <a:pt x="70103" y="83819"/>
                </a:lnTo>
                <a:lnTo>
                  <a:pt x="60960" y="77723"/>
                </a:lnTo>
                <a:lnTo>
                  <a:pt x="53340" y="73151"/>
                </a:lnTo>
                <a:lnTo>
                  <a:pt x="39624" y="62483"/>
                </a:lnTo>
                <a:lnTo>
                  <a:pt x="28955" y="51815"/>
                </a:lnTo>
                <a:lnTo>
                  <a:pt x="18288" y="41147"/>
                </a:lnTo>
                <a:lnTo>
                  <a:pt x="27431" y="53339"/>
                </a:lnTo>
                <a:lnTo>
                  <a:pt x="39624" y="64007"/>
                </a:lnTo>
                <a:lnTo>
                  <a:pt x="53340" y="74675"/>
                </a:lnTo>
                <a:lnTo>
                  <a:pt x="60960" y="79247"/>
                </a:lnTo>
                <a:lnTo>
                  <a:pt x="68579" y="83819"/>
                </a:lnTo>
                <a:lnTo>
                  <a:pt x="86868" y="94487"/>
                </a:lnTo>
                <a:lnTo>
                  <a:pt x="96012" y="99059"/>
                </a:lnTo>
                <a:lnTo>
                  <a:pt x="106679" y="10363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0" name="Google Shape;2030;p55"/>
          <p:cNvSpPr/>
          <p:nvPr/>
        </p:nvSpPr>
        <p:spPr>
          <a:xfrm>
            <a:off x="7749539" y="3240023"/>
            <a:ext cx="73151" cy="28955"/>
          </a:xfrm>
          <a:custGeom>
            <a:rect b="b" l="l" r="r" t="t"/>
            <a:pathLst>
              <a:path extrusionOk="0" h="28955" w="73151">
                <a:moveTo>
                  <a:pt x="71627" y="0"/>
                </a:moveTo>
                <a:lnTo>
                  <a:pt x="0" y="27431"/>
                </a:lnTo>
                <a:lnTo>
                  <a:pt x="1524" y="28955"/>
                </a:lnTo>
                <a:lnTo>
                  <a:pt x="73151" y="1523"/>
                </a:lnTo>
                <a:lnTo>
                  <a:pt x="7162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1" name="Google Shape;2031;p55"/>
          <p:cNvSpPr/>
          <p:nvPr/>
        </p:nvSpPr>
        <p:spPr>
          <a:xfrm>
            <a:off x="7584947" y="3123437"/>
            <a:ext cx="92964" cy="0"/>
          </a:xfrm>
          <a:custGeom>
            <a:rect b="b" l="l" r="r" t="t"/>
            <a:pathLst>
              <a:path extrusionOk="0" h="120000" w="92964">
                <a:moveTo>
                  <a:pt x="0" y="0"/>
                </a:moveTo>
                <a:lnTo>
                  <a:pt x="9296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2" name="Google Shape;2032;p55"/>
          <p:cNvSpPr/>
          <p:nvPr/>
        </p:nvSpPr>
        <p:spPr>
          <a:xfrm>
            <a:off x="7496555" y="3122675"/>
            <a:ext cx="187451" cy="172211"/>
          </a:xfrm>
          <a:custGeom>
            <a:rect b="b" l="l" r="r" t="t"/>
            <a:pathLst>
              <a:path extrusionOk="0" h="172211" w="187451">
                <a:moveTo>
                  <a:pt x="4572" y="18287"/>
                </a:moveTo>
                <a:lnTo>
                  <a:pt x="3048" y="9143"/>
                </a:lnTo>
                <a:lnTo>
                  <a:pt x="1524" y="0"/>
                </a:lnTo>
                <a:lnTo>
                  <a:pt x="0" y="0"/>
                </a:lnTo>
                <a:lnTo>
                  <a:pt x="1524" y="9143"/>
                </a:lnTo>
                <a:lnTo>
                  <a:pt x="3048" y="18287"/>
                </a:lnTo>
                <a:lnTo>
                  <a:pt x="4572" y="28955"/>
                </a:lnTo>
                <a:lnTo>
                  <a:pt x="9144" y="39623"/>
                </a:lnTo>
                <a:lnTo>
                  <a:pt x="13716" y="48767"/>
                </a:lnTo>
                <a:lnTo>
                  <a:pt x="18287" y="59435"/>
                </a:lnTo>
                <a:lnTo>
                  <a:pt x="24383" y="68579"/>
                </a:lnTo>
                <a:lnTo>
                  <a:pt x="33527" y="77723"/>
                </a:lnTo>
                <a:lnTo>
                  <a:pt x="36575" y="82295"/>
                </a:lnTo>
                <a:lnTo>
                  <a:pt x="41148" y="86867"/>
                </a:lnTo>
                <a:lnTo>
                  <a:pt x="51816" y="96011"/>
                </a:lnTo>
                <a:lnTo>
                  <a:pt x="62483" y="105155"/>
                </a:lnTo>
                <a:lnTo>
                  <a:pt x="74675" y="114299"/>
                </a:lnTo>
                <a:lnTo>
                  <a:pt x="88392" y="123443"/>
                </a:lnTo>
                <a:lnTo>
                  <a:pt x="102107" y="132587"/>
                </a:lnTo>
                <a:lnTo>
                  <a:pt x="109727" y="135635"/>
                </a:lnTo>
                <a:lnTo>
                  <a:pt x="117348" y="140207"/>
                </a:lnTo>
                <a:lnTo>
                  <a:pt x="134111" y="149351"/>
                </a:lnTo>
                <a:lnTo>
                  <a:pt x="141731" y="152399"/>
                </a:lnTo>
                <a:lnTo>
                  <a:pt x="150875" y="156971"/>
                </a:lnTo>
                <a:lnTo>
                  <a:pt x="169164" y="164591"/>
                </a:lnTo>
                <a:lnTo>
                  <a:pt x="172211" y="166115"/>
                </a:lnTo>
                <a:lnTo>
                  <a:pt x="179831" y="169163"/>
                </a:lnTo>
                <a:lnTo>
                  <a:pt x="187451" y="172211"/>
                </a:lnTo>
                <a:lnTo>
                  <a:pt x="187451" y="170687"/>
                </a:lnTo>
                <a:lnTo>
                  <a:pt x="179831" y="167639"/>
                </a:lnTo>
                <a:lnTo>
                  <a:pt x="173735" y="164591"/>
                </a:lnTo>
                <a:lnTo>
                  <a:pt x="170687" y="163067"/>
                </a:lnTo>
                <a:lnTo>
                  <a:pt x="152400" y="155447"/>
                </a:lnTo>
                <a:lnTo>
                  <a:pt x="143255" y="150875"/>
                </a:lnTo>
                <a:lnTo>
                  <a:pt x="134111" y="147827"/>
                </a:lnTo>
                <a:lnTo>
                  <a:pt x="117348" y="138683"/>
                </a:lnTo>
                <a:lnTo>
                  <a:pt x="109727" y="134111"/>
                </a:lnTo>
                <a:lnTo>
                  <a:pt x="103631" y="131063"/>
                </a:lnTo>
                <a:lnTo>
                  <a:pt x="88392" y="121919"/>
                </a:lnTo>
                <a:lnTo>
                  <a:pt x="76200" y="112775"/>
                </a:lnTo>
                <a:lnTo>
                  <a:pt x="64007" y="103631"/>
                </a:lnTo>
                <a:lnTo>
                  <a:pt x="53340" y="96011"/>
                </a:lnTo>
                <a:lnTo>
                  <a:pt x="42672" y="85343"/>
                </a:lnTo>
                <a:lnTo>
                  <a:pt x="38100" y="80771"/>
                </a:lnTo>
                <a:lnTo>
                  <a:pt x="35051" y="76199"/>
                </a:lnTo>
                <a:lnTo>
                  <a:pt x="25907" y="67055"/>
                </a:lnTo>
                <a:lnTo>
                  <a:pt x="19811" y="57911"/>
                </a:lnTo>
                <a:lnTo>
                  <a:pt x="15240" y="48767"/>
                </a:lnTo>
                <a:lnTo>
                  <a:pt x="10668" y="38099"/>
                </a:lnTo>
                <a:lnTo>
                  <a:pt x="6096" y="28955"/>
                </a:lnTo>
                <a:lnTo>
                  <a:pt x="4572" y="182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3" name="Google Shape;2033;p55"/>
          <p:cNvSpPr/>
          <p:nvPr/>
        </p:nvSpPr>
        <p:spPr>
          <a:xfrm>
            <a:off x="7613903" y="3293363"/>
            <a:ext cx="70103" cy="28955"/>
          </a:xfrm>
          <a:custGeom>
            <a:rect b="b" l="l" r="r" t="t"/>
            <a:pathLst>
              <a:path extrusionOk="0" h="28955" w="70103">
                <a:moveTo>
                  <a:pt x="70103" y="0"/>
                </a:moveTo>
                <a:lnTo>
                  <a:pt x="0" y="27431"/>
                </a:lnTo>
                <a:lnTo>
                  <a:pt x="0" y="28955"/>
                </a:lnTo>
                <a:lnTo>
                  <a:pt x="70103" y="1524"/>
                </a:lnTo>
                <a:lnTo>
                  <a:pt x="7010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4" name="Google Shape;2034;p55"/>
          <p:cNvSpPr/>
          <p:nvPr/>
        </p:nvSpPr>
        <p:spPr>
          <a:xfrm>
            <a:off x="7403591" y="3122675"/>
            <a:ext cx="210312" cy="199643"/>
          </a:xfrm>
          <a:custGeom>
            <a:rect b="b" l="l" r="r" t="t"/>
            <a:pathLst>
              <a:path extrusionOk="0" h="199643" w="210312">
                <a:moveTo>
                  <a:pt x="195072" y="192023"/>
                </a:moveTo>
                <a:lnTo>
                  <a:pt x="196596" y="193547"/>
                </a:lnTo>
                <a:lnTo>
                  <a:pt x="202692" y="195071"/>
                </a:lnTo>
                <a:lnTo>
                  <a:pt x="210312" y="199643"/>
                </a:lnTo>
                <a:lnTo>
                  <a:pt x="210312" y="198119"/>
                </a:lnTo>
                <a:lnTo>
                  <a:pt x="202692" y="193547"/>
                </a:lnTo>
                <a:lnTo>
                  <a:pt x="196596" y="192023"/>
                </a:lnTo>
                <a:lnTo>
                  <a:pt x="195072" y="192023"/>
                </a:lnTo>
                <a:close/>
              </a:path>
              <a:path extrusionOk="0" h="199643" w="210312">
                <a:moveTo>
                  <a:pt x="7620" y="42671"/>
                </a:moveTo>
                <a:lnTo>
                  <a:pt x="4572" y="30479"/>
                </a:lnTo>
                <a:lnTo>
                  <a:pt x="3048" y="18287"/>
                </a:lnTo>
                <a:lnTo>
                  <a:pt x="1524" y="9143"/>
                </a:lnTo>
                <a:lnTo>
                  <a:pt x="1524" y="0"/>
                </a:lnTo>
                <a:lnTo>
                  <a:pt x="0" y="0"/>
                </a:lnTo>
                <a:lnTo>
                  <a:pt x="0" y="9143"/>
                </a:lnTo>
                <a:lnTo>
                  <a:pt x="1524" y="18287"/>
                </a:lnTo>
                <a:lnTo>
                  <a:pt x="3048" y="30479"/>
                </a:lnTo>
                <a:lnTo>
                  <a:pt x="6096" y="42671"/>
                </a:lnTo>
                <a:lnTo>
                  <a:pt x="9144" y="48767"/>
                </a:lnTo>
                <a:lnTo>
                  <a:pt x="12192" y="54863"/>
                </a:lnTo>
                <a:lnTo>
                  <a:pt x="18288" y="67055"/>
                </a:lnTo>
                <a:lnTo>
                  <a:pt x="21336" y="71627"/>
                </a:lnTo>
                <a:lnTo>
                  <a:pt x="25908" y="77723"/>
                </a:lnTo>
                <a:lnTo>
                  <a:pt x="22860" y="71627"/>
                </a:lnTo>
                <a:lnTo>
                  <a:pt x="19812" y="65531"/>
                </a:lnTo>
                <a:lnTo>
                  <a:pt x="13716" y="53339"/>
                </a:lnTo>
                <a:lnTo>
                  <a:pt x="10668" y="48767"/>
                </a:lnTo>
                <a:lnTo>
                  <a:pt x="7620" y="42671"/>
                </a:lnTo>
                <a:close/>
              </a:path>
              <a:path extrusionOk="0" h="199643" w="210312">
                <a:moveTo>
                  <a:pt x="25908" y="77723"/>
                </a:moveTo>
                <a:lnTo>
                  <a:pt x="33528" y="89915"/>
                </a:lnTo>
                <a:lnTo>
                  <a:pt x="44196" y="100583"/>
                </a:lnTo>
                <a:lnTo>
                  <a:pt x="48768" y="106679"/>
                </a:lnTo>
                <a:lnTo>
                  <a:pt x="56388" y="111251"/>
                </a:lnTo>
                <a:lnTo>
                  <a:pt x="68580" y="121919"/>
                </a:lnTo>
                <a:lnTo>
                  <a:pt x="82296" y="132587"/>
                </a:lnTo>
                <a:lnTo>
                  <a:pt x="89916" y="138683"/>
                </a:lnTo>
                <a:lnTo>
                  <a:pt x="97536" y="143255"/>
                </a:lnTo>
                <a:lnTo>
                  <a:pt x="114300" y="153923"/>
                </a:lnTo>
                <a:lnTo>
                  <a:pt x="123444" y="158495"/>
                </a:lnTo>
                <a:lnTo>
                  <a:pt x="132588" y="163067"/>
                </a:lnTo>
                <a:lnTo>
                  <a:pt x="152400" y="173735"/>
                </a:lnTo>
                <a:lnTo>
                  <a:pt x="172212" y="182879"/>
                </a:lnTo>
                <a:lnTo>
                  <a:pt x="182880" y="187451"/>
                </a:lnTo>
                <a:lnTo>
                  <a:pt x="195072" y="192023"/>
                </a:lnTo>
                <a:lnTo>
                  <a:pt x="182880" y="185927"/>
                </a:lnTo>
                <a:lnTo>
                  <a:pt x="172212" y="181355"/>
                </a:lnTo>
                <a:lnTo>
                  <a:pt x="152400" y="172211"/>
                </a:lnTo>
                <a:lnTo>
                  <a:pt x="132588" y="161543"/>
                </a:lnTo>
                <a:lnTo>
                  <a:pt x="123444" y="156971"/>
                </a:lnTo>
                <a:lnTo>
                  <a:pt x="115824" y="152399"/>
                </a:lnTo>
                <a:lnTo>
                  <a:pt x="99060" y="141731"/>
                </a:lnTo>
                <a:lnTo>
                  <a:pt x="91440" y="137159"/>
                </a:lnTo>
                <a:lnTo>
                  <a:pt x="83820" y="131063"/>
                </a:lnTo>
                <a:lnTo>
                  <a:pt x="70104" y="120395"/>
                </a:lnTo>
                <a:lnTo>
                  <a:pt x="57912" y="111251"/>
                </a:lnTo>
                <a:lnTo>
                  <a:pt x="50292" y="105155"/>
                </a:lnTo>
                <a:lnTo>
                  <a:pt x="45720" y="99059"/>
                </a:lnTo>
                <a:lnTo>
                  <a:pt x="35051" y="88391"/>
                </a:lnTo>
                <a:lnTo>
                  <a:pt x="25908" y="7772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5" name="Google Shape;2035;p55"/>
          <p:cNvSpPr/>
          <p:nvPr/>
        </p:nvSpPr>
        <p:spPr>
          <a:xfrm>
            <a:off x="7684007" y="3267455"/>
            <a:ext cx="67055" cy="27432"/>
          </a:xfrm>
          <a:custGeom>
            <a:rect b="b" l="l" r="r" t="t"/>
            <a:pathLst>
              <a:path extrusionOk="0" h="27432" w="67055">
                <a:moveTo>
                  <a:pt x="65531" y="0"/>
                </a:moveTo>
                <a:lnTo>
                  <a:pt x="0" y="25908"/>
                </a:lnTo>
                <a:lnTo>
                  <a:pt x="0" y="27432"/>
                </a:lnTo>
                <a:lnTo>
                  <a:pt x="67055" y="1524"/>
                </a:lnTo>
                <a:lnTo>
                  <a:pt x="6553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6" name="Google Shape;2036;p55"/>
          <p:cNvSpPr/>
          <p:nvPr/>
        </p:nvSpPr>
        <p:spPr>
          <a:xfrm>
            <a:off x="7679435" y="3123437"/>
            <a:ext cx="89916" cy="0"/>
          </a:xfrm>
          <a:custGeom>
            <a:rect b="b" l="l" r="r" t="t"/>
            <a:pathLst>
              <a:path extrusionOk="0" h="120000" w="89916">
                <a:moveTo>
                  <a:pt x="0" y="0"/>
                </a:moveTo>
                <a:lnTo>
                  <a:pt x="89916"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7" name="Google Shape;2037;p55"/>
          <p:cNvSpPr/>
          <p:nvPr/>
        </p:nvSpPr>
        <p:spPr>
          <a:xfrm>
            <a:off x="7684007" y="3293363"/>
            <a:ext cx="445007" cy="71627"/>
          </a:xfrm>
          <a:custGeom>
            <a:rect b="b" l="l" r="r" t="t"/>
            <a:pathLst>
              <a:path extrusionOk="0" h="71627" w="445007">
                <a:moveTo>
                  <a:pt x="0" y="0"/>
                </a:moveTo>
                <a:lnTo>
                  <a:pt x="0" y="1524"/>
                </a:lnTo>
                <a:lnTo>
                  <a:pt x="21335" y="9143"/>
                </a:lnTo>
                <a:lnTo>
                  <a:pt x="45720" y="18287"/>
                </a:lnTo>
                <a:lnTo>
                  <a:pt x="68579" y="24383"/>
                </a:lnTo>
                <a:lnTo>
                  <a:pt x="94488" y="32003"/>
                </a:lnTo>
                <a:lnTo>
                  <a:pt x="118872" y="38100"/>
                </a:lnTo>
                <a:lnTo>
                  <a:pt x="144779" y="44195"/>
                </a:lnTo>
                <a:lnTo>
                  <a:pt x="172211" y="48767"/>
                </a:lnTo>
                <a:lnTo>
                  <a:pt x="199644" y="53339"/>
                </a:lnTo>
                <a:lnTo>
                  <a:pt x="227075" y="57912"/>
                </a:lnTo>
                <a:lnTo>
                  <a:pt x="256031" y="60960"/>
                </a:lnTo>
                <a:lnTo>
                  <a:pt x="284988" y="64007"/>
                </a:lnTo>
                <a:lnTo>
                  <a:pt x="315468" y="67055"/>
                </a:lnTo>
                <a:lnTo>
                  <a:pt x="345948" y="68579"/>
                </a:lnTo>
                <a:lnTo>
                  <a:pt x="376427" y="70103"/>
                </a:lnTo>
                <a:lnTo>
                  <a:pt x="408431" y="70103"/>
                </a:lnTo>
                <a:lnTo>
                  <a:pt x="441959" y="71627"/>
                </a:lnTo>
                <a:lnTo>
                  <a:pt x="445007" y="71627"/>
                </a:lnTo>
                <a:lnTo>
                  <a:pt x="445007" y="70103"/>
                </a:lnTo>
                <a:lnTo>
                  <a:pt x="441959" y="70103"/>
                </a:lnTo>
                <a:lnTo>
                  <a:pt x="408431" y="68579"/>
                </a:lnTo>
                <a:lnTo>
                  <a:pt x="376427" y="68579"/>
                </a:lnTo>
                <a:lnTo>
                  <a:pt x="345948" y="67055"/>
                </a:lnTo>
                <a:lnTo>
                  <a:pt x="315468" y="65531"/>
                </a:lnTo>
                <a:lnTo>
                  <a:pt x="284988" y="62483"/>
                </a:lnTo>
                <a:lnTo>
                  <a:pt x="256031" y="59436"/>
                </a:lnTo>
                <a:lnTo>
                  <a:pt x="227075" y="56387"/>
                </a:lnTo>
                <a:lnTo>
                  <a:pt x="199644" y="51815"/>
                </a:lnTo>
                <a:lnTo>
                  <a:pt x="172211" y="47243"/>
                </a:lnTo>
                <a:lnTo>
                  <a:pt x="146303" y="42671"/>
                </a:lnTo>
                <a:lnTo>
                  <a:pt x="118872" y="36575"/>
                </a:lnTo>
                <a:lnTo>
                  <a:pt x="94488" y="30479"/>
                </a:lnTo>
                <a:lnTo>
                  <a:pt x="70103" y="22860"/>
                </a:lnTo>
                <a:lnTo>
                  <a:pt x="45720" y="16763"/>
                </a:lnTo>
                <a:lnTo>
                  <a:pt x="22859" y="7619"/>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8" name="Google Shape;2038;p55"/>
          <p:cNvSpPr/>
          <p:nvPr/>
        </p:nvSpPr>
        <p:spPr>
          <a:xfrm>
            <a:off x="7749539" y="3267455"/>
            <a:ext cx="379475" cy="59436"/>
          </a:xfrm>
          <a:custGeom>
            <a:rect b="b" l="l" r="r" t="t"/>
            <a:pathLst>
              <a:path extrusionOk="0" h="59436" w="379475">
                <a:moveTo>
                  <a:pt x="1524" y="0"/>
                </a:moveTo>
                <a:lnTo>
                  <a:pt x="0" y="1524"/>
                </a:lnTo>
                <a:lnTo>
                  <a:pt x="19812" y="7620"/>
                </a:lnTo>
                <a:lnTo>
                  <a:pt x="39624" y="15239"/>
                </a:lnTo>
                <a:lnTo>
                  <a:pt x="60960" y="21336"/>
                </a:lnTo>
                <a:lnTo>
                  <a:pt x="82296" y="25908"/>
                </a:lnTo>
                <a:lnTo>
                  <a:pt x="103632" y="32003"/>
                </a:lnTo>
                <a:lnTo>
                  <a:pt x="124968" y="36575"/>
                </a:lnTo>
                <a:lnTo>
                  <a:pt x="147827" y="41148"/>
                </a:lnTo>
                <a:lnTo>
                  <a:pt x="172212" y="44196"/>
                </a:lnTo>
                <a:lnTo>
                  <a:pt x="195072" y="47244"/>
                </a:lnTo>
                <a:lnTo>
                  <a:pt x="219456" y="50291"/>
                </a:lnTo>
                <a:lnTo>
                  <a:pt x="243840" y="53339"/>
                </a:lnTo>
                <a:lnTo>
                  <a:pt x="269748" y="54863"/>
                </a:lnTo>
                <a:lnTo>
                  <a:pt x="295656" y="56387"/>
                </a:lnTo>
                <a:lnTo>
                  <a:pt x="321564" y="57912"/>
                </a:lnTo>
                <a:lnTo>
                  <a:pt x="347472" y="59436"/>
                </a:lnTo>
                <a:lnTo>
                  <a:pt x="379475" y="59436"/>
                </a:lnTo>
                <a:lnTo>
                  <a:pt x="379475" y="57912"/>
                </a:lnTo>
                <a:lnTo>
                  <a:pt x="347472" y="57912"/>
                </a:lnTo>
                <a:lnTo>
                  <a:pt x="321564" y="56387"/>
                </a:lnTo>
                <a:lnTo>
                  <a:pt x="295656" y="54863"/>
                </a:lnTo>
                <a:lnTo>
                  <a:pt x="269748" y="53339"/>
                </a:lnTo>
                <a:lnTo>
                  <a:pt x="243840" y="51815"/>
                </a:lnTo>
                <a:lnTo>
                  <a:pt x="219456" y="48768"/>
                </a:lnTo>
                <a:lnTo>
                  <a:pt x="195072" y="45720"/>
                </a:lnTo>
                <a:lnTo>
                  <a:pt x="172212" y="42672"/>
                </a:lnTo>
                <a:lnTo>
                  <a:pt x="147827" y="39624"/>
                </a:lnTo>
                <a:lnTo>
                  <a:pt x="124968" y="35051"/>
                </a:lnTo>
                <a:lnTo>
                  <a:pt x="103632" y="30479"/>
                </a:lnTo>
                <a:lnTo>
                  <a:pt x="82296" y="24384"/>
                </a:lnTo>
                <a:lnTo>
                  <a:pt x="60960" y="19812"/>
                </a:lnTo>
                <a:lnTo>
                  <a:pt x="41148" y="13715"/>
                </a:lnTo>
                <a:lnTo>
                  <a:pt x="19812" y="6096"/>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9" name="Google Shape;2039;p55"/>
          <p:cNvSpPr/>
          <p:nvPr/>
        </p:nvSpPr>
        <p:spPr>
          <a:xfrm>
            <a:off x="8127491" y="3121151"/>
            <a:ext cx="3048" cy="3048"/>
          </a:xfrm>
          <a:custGeom>
            <a:rect b="b" l="l" r="r" t="t"/>
            <a:pathLst>
              <a:path extrusionOk="0" h="3048" w="3048">
                <a:moveTo>
                  <a:pt x="1524" y="3048"/>
                </a:moveTo>
                <a:lnTo>
                  <a:pt x="0" y="1524"/>
                </a:lnTo>
                <a:lnTo>
                  <a:pt x="1524" y="0"/>
                </a:lnTo>
                <a:lnTo>
                  <a:pt x="1524" y="1524"/>
                </a:lnTo>
                <a:lnTo>
                  <a:pt x="0" y="1524"/>
                </a:lnTo>
                <a:lnTo>
                  <a:pt x="0" y="0"/>
                </a:lnTo>
                <a:lnTo>
                  <a:pt x="1524" y="0"/>
                </a:lnTo>
                <a:lnTo>
                  <a:pt x="3048" y="1524"/>
                </a:lnTo>
                <a:lnTo>
                  <a:pt x="1524" y="3048"/>
                </a:lnTo>
                <a:close/>
              </a:path>
            </a:pathLst>
          </a:custGeom>
          <a:solidFill>
            <a:srgbClr val="6969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0" name="Google Shape;2040;p55"/>
          <p:cNvSpPr/>
          <p:nvPr/>
        </p:nvSpPr>
        <p:spPr>
          <a:xfrm>
            <a:off x="8129015" y="3123437"/>
            <a:ext cx="1524" cy="0"/>
          </a:xfrm>
          <a:custGeom>
            <a:rect b="b" l="l" r="r" t="t"/>
            <a:pathLst>
              <a:path extrusionOk="0" h="120000" w="1524">
                <a:moveTo>
                  <a:pt x="0" y="0"/>
                </a:moveTo>
                <a:lnTo>
                  <a:pt x="1524" y="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1" name="Google Shape;2041;p55"/>
          <p:cNvSpPr/>
          <p:nvPr/>
        </p:nvSpPr>
        <p:spPr>
          <a:xfrm>
            <a:off x="8129015" y="3123437"/>
            <a:ext cx="1524" cy="0"/>
          </a:xfrm>
          <a:custGeom>
            <a:rect b="b" l="l" r="r" t="t"/>
            <a:pathLst>
              <a:path extrusionOk="0" h="120000" w="1524">
                <a:moveTo>
                  <a:pt x="0" y="0"/>
                </a:moveTo>
                <a:lnTo>
                  <a:pt x="1524" y="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2" name="Google Shape;2042;p55"/>
          <p:cNvSpPr/>
          <p:nvPr/>
        </p:nvSpPr>
        <p:spPr>
          <a:xfrm>
            <a:off x="8020811" y="2334768"/>
            <a:ext cx="170688" cy="806196"/>
          </a:xfrm>
          <a:prstGeom prst="rect">
            <a:avLst/>
          </a:prstGeom>
          <a:blipFill rotWithShape="1">
            <a:blip r:embed="rId7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3" name="Google Shape;2043;p55"/>
          <p:cNvSpPr/>
          <p:nvPr/>
        </p:nvSpPr>
        <p:spPr>
          <a:xfrm>
            <a:off x="8021573" y="2336291"/>
            <a:ext cx="0" cy="777239"/>
          </a:xfrm>
          <a:custGeom>
            <a:rect b="b" l="l" r="r" t="t"/>
            <a:pathLst>
              <a:path extrusionOk="0" h="777239" w="120000">
                <a:moveTo>
                  <a:pt x="0" y="0"/>
                </a:moveTo>
                <a:lnTo>
                  <a:pt x="0" y="777239"/>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4" name="Google Shape;2044;p55"/>
          <p:cNvSpPr/>
          <p:nvPr/>
        </p:nvSpPr>
        <p:spPr>
          <a:xfrm>
            <a:off x="8190737" y="2336291"/>
            <a:ext cx="0" cy="777239"/>
          </a:xfrm>
          <a:custGeom>
            <a:rect b="b" l="l" r="r" t="t"/>
            <a:pathLst>
              <a:path extrusionOk="0" h="777239" w="120000">
                <a:moveTo>
                  <a:pt x="0" y="0"/>
                </a:moveTo>
                <a:lnTo>
                  <a:pt x="0" y="777239"/>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5" name="Google Shape;2045;p55"/>
          <p:cNvSpPr/>
          <p:nvPr/>
        </p:nvSpPr>
        <p:spPr>
          <a:xfrm>
            <a:off x="7769352" y="2179319"/>
            <a:ext cx="716279" cy="280415"/>
          </a:xfrm>
          <a:prstGeom prst="rect">
            <a:avLst/>
          </a:prstGeom>
          <a:blipFill rotWithShape="1">
            <a:blip r:embed="rId7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6" name="Google Shape;2046;p55"/>
          <p:cNvSpPr/>
          <p:nvPr/>
        </p:nvSpPr>
        <p:spPr>
          <a:xfrm>
            <a:off x="7764779" y="2174747"/>
            <a:ext cx="725423" cy="289559"/>
          </a:xfrm>
          <a:custGeom>
            <a:rect b="b" l="l" r="r" t="t"/>
            <a:pathLst>
              <a:path extrusionOk="0" h="289559" w="725423">
                <a:moveTo>
                  <a:pt x="705611" y="170687"/>
                </a:moveTo>
                <a:lnTo>
                  <a:pt x="699515" y="179831"/>
                </a:lnTo>
                <a:lnTo>
                  <a:pt x="693419" y="187451"/>
                </a:lnTo>
                <a:lnTo>
                  <a:pt x="682751" y="196595"/>
                </a:lnTo>
                <a:lnTo>
                  <a:pt x="673607" y="204215"/>
                </a:lnTo>
                <a:lnTo>
                  <a:pt x="661415" y="211835"/>
                </a:lnTo>
                <a:lnTo>
                  <a:pt x="647699" y="219455"/>
                </a:lnTo>
                <a:lnTo>
                  <a:pt x="632459" y="227075"/>
                </a:lnTo>
                <a:lnTo>
                  <a:pt x="621791" y="237743"/>
                </a:lnTo>
                <a:lnTo>
                  <a:pt x="618743" y="234695"/>
                </a:lnTo>
                <a:lnTo>
                  <a:pt x="632459" y="227075"/>
                </a:lnTo>
                <a:lnTo>
                  <a:pt x="615695" y="234695"/>
                </a:lnTo>
                <a:lnTo>
                  <a:pt x="617219" y="234695"/>
                </a:lnTo>
                <a:lnTo>
                  <a:pt x="617219" y="246887"/>
                </a:lnTo>
                <a:lnTo>
                  <a:pt x="618363" y="245744"/>
                </a:lnTo>
                <a:lnTo>
                  <a:pt x="623315" y="240791"/>
                </a:lnTo>
                <a:lnTo>
                  <a:pt x="637031" y="239267"/>
                </a:lnTo>
                <a:lnTo>
                  <a:pt x="653795" y="231647"/>
                </a:lnTo>
                <a:lnTo>
                  <a:pt x="667511" y="222503"/>
                </a:lnTo>
                <a:lnTo>
                  <a:pt x="681227" y="214883"/>
                </a:lnTo>
                <a:lnTo>
                  <a:pt x="691895" y="205739"/>
                </a:lnTo>
                <a:lnTo>
                  <a:pt x="701039" y="198119"/>
                </a:lnTo>
                <a:lnTo>
                  <a:pt x="710183" y="187451"/>
                </a:lnTo>
                <a:lnTo>
                  <a:pt x="716279" y="178307"/>
                </a:lnTo>
                <a:lnTo>
                  <a:pt x="711707" y="155447"/>
                </a:lnTo>
                <a:lnTo>
                  <a:pt x="716279" y="178307"/>
                </a:lnTo>
                <a:lnTo>
                  <a:pt x="716279" y="176783"/>
                </a:lnTo>
                <a:lnTo>
                  <a:pt x="720851" y="167639"/>
                </a:lnTo>
                <a:lnTo>
                  <a:pt x="720851" y="166115"/>
                </a:lnTo>
                <a:lnTo>
                  <a:pt x="722375" y="163067"/>
                </a:lnTo>
                <a:lnTo>
                  <a:pt x="723899" y="158495"/>
                </a:lnTo>
                <a:lnTo>
                  <a:pt x="723899" y="156971"/>
                </a:lnTo>
                <a:lnTo>
                  <a:pt x="725423" y="149351"/>
                </a:lnTo>
                <a:lnTo>
                  <a:pt x="725423" y="141731"/>
                </a:lnTo>
                <a:lnTo>
                  <a:pt x="723899" y="132587"/>
                </a:lnTo>
                <a:lnTo>
                  <a:pt x="723899" y="126491"/>
                </a:lnTo>
                <a:lnTo>
                  <a:pt x="722375" y="121919"/>
                </a:lnTo>
                <a:lnTo>
                  <a:pt x="722375" y="120395"/>
                </a:lnTo>
                <a:lnTo>
                  <a:pt x="717803" y="111251"/>
                </a:lnTo>
                <a:lnTo>
                  <a:pt x="714755" y="105155"/>
                </a:lnTo>
                <a:lnTo>
                  <a:pt x="710183" y="100583"/>
                </a:lnTo>
                <a:lnTo>
                  <a:pt x="702563" y="89915"/>
                </a:lnTo>
                <a:lnTo>
                  <a:pt x="691895" y="80771"/>
                </a:lnTo>
                <a:lnTo>
                  <a:pt x="679703" y="71627"/>
                </a:lnTo>
                <a:lnTo>
                  <a:pt x="667511" y="62483"/>
                </a:lnTo>
                <a:lnTo>
                  <a:pt x="652271" y="54863"/>
                </a:lnTo>
                <a:lnTo>
                  <a:pt x="643127" y="50291"/>
                </a:lnTo>
                <a:lnTo>
                  <a:pt x="635507" y="47243"/>
                </a:lnTo>
                <a:lnTo>
                  <a:pt x="615695" y="39623"/>
                </a:lnTo>
                <a:lnTo>
                  <a:pt x="617219" y="39623"/>
                </a:lnTo>
                <a:lnTo>
                  <a:pt x="614171" y="38100"/>
                </a:lnTo>
                <a:lnTo>
                  <a:pt x="612647" y="38100"/>
                </a:lnTo>
                <a:lnTo>
                  <a:pt x="617219" y="41147"/>
                </a:lnTo>
                <a:lnTo>
                  <a:pt x="611123" y="38100"/>
                </a:lnTo>
                <a:lnTo>
                  <a:pt x="605027" y="47243"/>
                </a:lnTo>
                <a:lnTo>
                  <a:pt x="585215" y="28955"/>
                </a:lnTo>
                <a:lnTo>
                  <a:pt x="573023" y="25907"/>
                </a:lnTo>
                <a:lnTo>
                  <a:pt x="560831" y="21335"/>
                </a:lnTo>
                <a:lnTo>
                  <a:pt x="548639" y="18287"/>
                </a:lnTo>
                <a:lnTo>
                  <a:pt x="534923" y="15239"/>
                </a:lnTo>
                <a:lnTo>
                  <a:pt x="509015" y="10667"/>
                </a:lnTo>
                <a:lnTo>
                  <a:pt x="495299" y="7619"/>
                </a:lnTo>
                <a:lnTo>
                  <a:pt x="481583" y="6095"/>
                </a:lnTo>
                <a:lnTo>
                  <a:pt x="467868" y="4571"/>
                </a:lnTo>
                <a:lnTo>
                  <a:pt x="454151" y="3047"/>
                </a:lnTo>
                <a:lnTo>
                  <a:pt x="438911" y="1523"/>
                </a:lnTo>
                <a:lnTo>
                  <a:pt x="425196" y="1523"/>
                </a:lnTo>
                <a:lnTo>
                  <a:pt x="394716" y="0"/>
                </a:lnTo>
                <a:lnTo>
                  <a:pt x="327659" y="0"/>
                </a:lnTo>
                <a:lnTo>
                  <a:pt x="294131" y="1523"/>
                </a:lnTo>
                <a:lnTo>
                  <a:pt x="277368" y="3047"/>
                </a:lnTo>
                <a:lnTo>
                  <a:pt x="260603" y="4571"/>
                </a:lnTo>
                <a:lnTo>
                  <a:pt x="245363" y="6095"/>
                </a:lnTo>
                <a:lnTo>
                  <a:pt x="230124" y="9143"/>
                </a:lnTo>
                <a:lnTo>
                  <a:pt x="214883" y="10667"/>
                </a:lnTo>
                <a:lnTo>
                  <a:pt x="199644" y="13715"/>
                </a:lnTo>
                <a:lnTo>
                  <a:pt x="170687" y="19812"/>
                </a:lnTo>
                <a:lnTo>
                  <a:pt x="143255" y="27431"/>
                </a:lnTo>
                <a:lnTo>
                  <a:pt x="129539" y="32003"/>
                </a:lnTo>
                <a:lnTo>
                  <a:pt x="117348" y="38100"/>
                </a:lnTo>
                <a:lnTo>
                  <a:pt x="99059" y="44195"/>
                </a:lnTo>
                <a:lnTo>
                  <a:pt x="82296" y="51815"/>
                </a:lnTo>
                <a:lnTo>
                  <a:pt x="67055" y="59435"/>
                </a:lnTo>
                <a:lnTo>
                  <a:pt x="53339" y="67055"/>
                </a:lnTo>
                <a:lnTo>
                  <a:pt x="41148" y="74675"/>
                </a:lnTo>
                <a:lnTo>
                  <a:pt x="30479" y="83819"/>
                </a:lnTo>
                <a:lnTo>
                  <a:pt x="21335" y="91439"/>
                </a:lnTo>
                <a:lnTo>
                  <a:pt x="13716" y="102107"/>
                </a:lnTo>
                <a:lnTo>
                  <a:pt x="12192" y="147827"/>
                </a:lnTo>
                <a:lnTo>
                  <a:pt x="12361" y="148674"/>
                </a:lnTo>
                <a:lnTo>
                  <a:pt x="13716" y="143255"/>
                </a:lnTo>
                <a:lnTo>
                  <a:pt x="13716" y="134112"/>
                </a:lnTo>
                <a:lnTo>
                  <a:pt x="15239" y="129539"/>
                </a:lnTo>
                <a:lnTo>
                  <a:pt x="13716" y="131063"/>
                </a:lnTo>
                <a:lnTo>
                  <a:pt x="16763" y="126491"/>
                </a:lnTo>
                <a:lnTo>
                  <a:pt x="19811" y="115823"/>
                </a:lnTo>
                <a:lnTo>
                  <a:pt x="18287" y="117347"/>
                </a:lnTo>
                <a:lnTo>
                  <a:pt x="24383" y="109727"/>
                </a:lnTo>
                <a:lnTo>
                  <a:pt x="30479" y="100583"/>
                </a:lnTo>
                <a:lnTo>
                  <a:pt x="39624" y="92963"/>
                </a:lnTo>
                <a:lnTo>
                  <a:pt x="47244" y="85343"/>
                </a:lnTo>
                <a:lnTo>
                  <a:pt x="59435" y="77723"/>
                </a:lnTo>
                <a:lnTo>
                  <a:pt x="73151" y="70103"/>
                </a:lnTo>
                <a:lnTo>
                  <a:pt x="86868" y="64007"/>
                </a:lnTo>
                <a:lnTo>
                  <a:pt x="103631" y="56387"/>
                </a:lnTo>
                <a:lnTo>
                  <a:pt x="121920" y="48767"/>
                </a:lnTo>
                <a:lnTo>
                  <a:pt x="134111" y="44195"/>
                </a:lnTo>
                <a:lnTo>
                  <a:pt x="147827" y="41147"/>
                </a:lnTo>
                <a:lnTo>
                  <a:pt x="173735" y="33527"/>
                </a:lnTo>
                <a:lnTo>
                  <a:pt x="202692" y="25907"/>
                </a:lnTo>
                <a:lnTo>
                  <a:pt x="216407" y="22859"/>
                </a:lnTo>
                <a:lnTo>
                  <a:pt x="231648" y="21335"/>
                </a:lnTo>
                <a:lnTo>
                  <a:pt x="246887" y="18287"/>
                </a:lnTo>
                <a:lnTo>
                  <a:pt x="262127" y="16763"/>
                </a:lnTo>
                <a:lnTo>
                  <a:pt x="277368" y="15239"/>
                </a:lnTo>
                <a:lnTo>
                  <a:pt x="294131" y="13715"/>
                </a:lnTo>
                <a:lnTo>
                  <a:pt x="327659" y="12191"/>
                </a:lnTo>
                <a:lnTo>
                  <a:pt x="394716" y="12191"/>
                </a:lnTo>
                <a:lnTo>
                  <a:pt x="423672" y="13715"/>
                </a:lnTo>
                <a:lnTo>
                  <a:pt x="437387" y="13715"/>
                </a:lnTo>
                <a:lnTo>
                  <a:pt x="452627" y="15239"/>
                </a:lnTo>
                <a:lnTo>
                  <a:pt x="466344" y="16763"/>
                </a:lnTo>
                <a:lnTo>
                  <a:pt x="480059" y="18287"/>
                </a:lnTo>
                <a:lnTo>
                  <a:pt x="492251" y="21335"/>
                </a:lnTo>
                <a:lnTo>
                  <a:pt x="505967" y="22859"/>
                </a:lnTo>
                <a:lnTo>
                  <a:pt x="533399" y="27431"/>
                </a:lnTo>
                <a:lnTo>
                  <a:pt x="544067" y="30479"/>
                </a:lnTo>
                <a:lnTo>
                  <a:pt x="557783" y="33527"/>
                </a:lnTo>
                <a:lnTo>
                  <a:pt x="569975" y="38100"/>
                </a:lnTo>
                <a:lnTo>
                  <a:pt x="582167" y="41147"/>
                </a:lnTo>
                <a:lnTo>
                  <a:pt x="606225" y="49638"/>
                </a:lnTo>
                <a:lnTo>
                  <a:pt x="606551" y="50291"/>
                </a:lnTo>
                <a:lnTo>
                  <a:pt x="609599" y="51815"/>
                </a:lnTo>
                <a:lnTo>
                  <a:pt x="609599" y="50291"/>
                </a:lnTo>
                <a:lnTo>
                  <a:pt x="608075" y="50291"/>
                </a:lnTo>
                <a:lnTo>
                  <a:pt x="611123" y="50291"/>
                </a:lnTo>
                <a:lnTo>
                  <a:pt x="612647" y="51815"/>
                </a:lnTo>
                <a:lnTo>
                  <a:pt x="629411" y="57912"/>
                </a:lnTo>
                <a:lnTo>
                  <a:pt x="637031" y="62483"/>
                </a:lnTo>
                <a:lnTo>
                  <a:pt x="646175" y="65531"/>
                </a:lnTo>
                <a:lnTo>
                  <a:pt x="659891" y="73151"/>
                </a:lnTo>
                <a:lnTo>
                  <a:pt x="672083" y="82295"/>
                </a:lnTo>
                <a:lnTo>
                  <a:pt x="684275" y="89915"/>
                </a:lnTo>
                <a:lnTo>
                  <a:pt x="693419" y="99059"/>
                </a:lnTo>
                <a:lnTo>
                  <a:pt x="701039" y="106679"/>
                </a:lnTo>
                <a:lnTo>
                  <a:pt x="702563" y="111251"/>
                </a:lnTo>
                <a:lnTo>
                  <a:pt x="705611" y="115823"/>
                </a:lnTo>
                <a:lnTo>
                  <a:pt x="710183" y="126491"/>
                </a:lnTo>
                <a:lnTo>
                  <a:pt x="710183" y="124967"/>
                </a:lnTo>
                <a:lnTo>
                  <a:pt x="711707" y="129539"/>
                </a:lnTo>
                <a:lnTo>
                  <a:pt x="711707" y="132587"/>
                </a:lnTo>
                <a:lnTo>
                  <a:pt x="713231" y="141731"/>
                </a:lnTo>
                <a:lnTo>
                  <a:pt x="711707" y="149351"/>
                </a:lnTo>
                <a:lnTo>
                  <a:pt x="711707" y="153923"/>
                </a:lnTo>
                <a:lnTo>
                  <a:pt x="710183" y="158495"/>
                </a:lnTo>
                <a:lnTo>
                  <a:pt x="710183" y="161543"/>
                </a:lnTo>
                <a:lnTo>
                  <a:pt x="708659" y="161543"/>
                </a:lnTo>
                <a:lnTo>
                  <a:pt x="708659" y="163067"/>
                </a:lnTo>
                <a:lnTo>
                  <a:pt x="705611" y="172212"/>
                </a:lnTo>
                <a:lnTo>
                  <a:pt x="708659" y="164591"/>
                </a:lnTo>
                <a:lnTo>
                  <a:pt x="705611" y="172212"/>
                </a:lnTo>
                <a:lnTo>
                  <a:pt x="705611" y="170687"/>
                </a:lnTo>
                <a:close/>
              </a:path>
              <a:path extrusionOk="0" h="289559" w="725423">
                <a:moveTo>
                  <a:pt x="611123" y="38100"/>
                </a:moveTo>
                <a:lnTo>
                  <a:pt x="617219" y="41147"/>
                </a:lnTo>
                <a:lnTo>
                  <a:pt x="612647" y="38100"/>
                </a:lnTo>
                <a:lnTo>
                  <a:pt x="585215" y="28955"/>
                </a:lnTo>
                <a:lnTo>
                  <a:pt x="605027" y="47243"/>
                </a:lnTo>
                <a:lnTo>
                  <a:pt x="611123" y="38100"/>
                </a:lnTo>
                <a:close/>
              </a:path>
              <a:path extrusionOk="0" h="289559" w="725423">
                <a:moveTo>
                  <a:pt x="147827" y="262127"/>
                </a:moveTo>
                <a:lnTo>
                  <a:pt x="123444" y="254507"/>
                </a:lnTo>
                <a:lnTo>
                  <a:pt x="121920" y="254507"/>
                </a:lnTo>
                <a:lnTo>
                  <a:pt x="147827" y="262127"/>
                </a:lnTo>
                <a:close/>
              </a:path>
              <a:path extrusionOk="0" h="289559" w="725423">
                <a:moveTo>
                  <a:pt x="632459" y="227075"/>
                </a:moveTo>
                <a:lnTo>
                  <a:pt x="618743" y="234695"/>
                </a:lnTo>
                <a:lnTo>
                  <a:pt x="621791" y="237743"/>
                </a:lnTo>
                <a:lnTo>
                  <a:pt x="632459" y="227075"/>
                </a:lnTo>
                <a:close/>
              </a:path>
              <a:path extrusionOk="0" h="289559" w="725423">
                <a:moveTo>
                  <a:pt x="373379" y="149351"/>
                </a:moveTo>
                <a:lnTo>
                  <a:pt x="370331" y="155447"/>
                </a:lnTo>
                <a:lnTo>
                  <a:pt x="373379" y="163067"/>
                </a:lnTo>
                <a:lnTo>
                  <a:pt x="373379" y="149351"/>
                </a:lnTo>
                <a:close/>
              </a:path>
              <a:path extrusionOk="0" h="289559" w="725423">
                <a:moveTo>
                  <a:pt x="19811" y="195071"/>
                </a:moveTo>
                <a:lnTo>
                  <a:pt x="13716" y="160019"/>
                </a:lnTo>
                <a:lnTo>
                  <a:pt x="13716" y="185927"/>
                </a:lnTo>
                <a:lnTo>
                  <a:pt x="19811" y="195071"/>
                </a:lnTo>
                <a:close/>
              </a:path>
              <a:path extrusionOk="0" h="289559" w="725423">
                <a:moveTo>
                  <a:pt x="13716" y="185927"/>
                </a:moveTo>
                <a:lnTo>
                  <a:pt x="12192" y="149351"/>
                </a:lnTo>
                <a:lnTo>
                  <a:pt x="9144" y="178307"/>
                </a:lnTo>
                <a:lnTo>
                  <a:pt x="13716" y="185927"/>
                </a:lnTo>
                <a:close/>
              </a:path>
              <a:path extrusionOk="0" h="289559" w="725423">
                <a:moveTo>
                  <a:pt x="19811" y="172212"/>
                </a:moveTo>
                <a:lnTo>
                  <a:pt x="15239" y="163067"/>
                </a:lnTo>
                <a:lnTo>
                  <a:pt x="13716" y="158495"/>
                </a:lnTo>
                <a:lnTo>
                  <a:pt x="13716" y="155447"/>
                </a:lnTo>
                <a:lnTo>
                  <a:pt x="12361" y="148674"/>
                </a:lnTo>
                <a:lnTo>
                  <a:pt x="12192" y="147827"/>
                </a:lnTo>
                <a:lnTo>
                  <a:pt x="13716" y="102107"/>
                </a:lnTo>
                <a:lnTo>
                  <a:pt x="7620" y="111251"/>
                </a:lnTo>
                <a:lnTo>
                  <a:pt x="7620" y="112775"/>
                </a:lnTo>
                <a:lnTo>
                  <a:pt x="4572" y="121919"/>
                </a:lnTo>
                <a:lnTo>
                  <a:pt x="3048" y="124967"/>
                </a:lnTo>
                <a:lnTo>
                  <a:pt x="1524" y="126491"/>
                </a:lnTo>
                <a:lnTo>
                  <a:pt x="1524" y="131063"/>
                </a:lnTo>
                <a:lnTo>
                  <a:pt x="0" y="140207"/>
                </a:lnTo>
                <a:lnTo>
                  <a:pt x="0" y="150875"/>
                </a:lnTo>
                <a:lnTo>
                  <a:pt x="1524" y="156971"/>
                </a:lnTo>
                <a:lnTo>
                  <a:pt x="1524" y="163067"/>
                </a:lnTo>
                <a:lnTo>
                  <a:pt x="3048" y="167639"/>
                </a:lnTo>
                <a:lnTo>
                  <a:pt x="9144" y="178307"/>
                </a:lnTo>
                <a:lnTo>
                  <a:pt x="12192" y="149351"/>
                </a:lnTo>
                <a:lnTo>
                  <a:pt x="13716" y="185927"/>
                </a:lnTo>
                <a:lnTo>
                  <a:pt x="13716" y="160019"/>
                </a:lnTo>
                <a:lnTo>
                  <a:pt x="19811" y="195071"/>
                </a:lnTo>
                <a:lnTo>
                  <a:pt x="27431" y="202691"/>
                </a:lnTo>
                <a:lnTo>
                  <a:pt x="22859" y="178307"/>
                </a:lnTo>
                <a:lnTo>
                  <a:pt x="27431" y="202691"/>
                </a:lnTo>
                <a:lnTo>
                  <a:pt x="36575" y="210312"/>
                </a:lnTo>
                <a:lnTo>
                  <a:pt x="47244" y="217931"/>
                </a:lnTo>
                <a:lnTo>
                  <a:pt x="59435" y="225551"/>
                </a:lnTo>
                <a:lnTo>
                  <a:pt x="65531" y="228600"/>
                </a:lnTo>
                <a:lnTo>
                  <a:pt x="71627" y="231647"/>
                </a:lnTo>
                <a:lnTo>
                  <a:pt x="79248" y="236219"/>
                </a:lnTo>
                <a:lnTo>
                  <a:pt x="86868" y="239267"/>
                </a:lnTo>
                <a:lnTo>
                  <a:pt x="120396" y="254507"/>
                </a:lnTo>
                <a:lnTo>
                  <a:pt x="121920" y="242315"/>
                </a:lnTo>
                <a:lnTo>
                  <a:pt x="124968" y="242315"/>
                </a:lnTo>
                <a:lnTo>
                  <a:pt x="91439" y="227075"/>
                </a:lnTo>
                <a:lnTo>
                  <a:pt x="85344" y="224027"/>
                </a:lnTo>
                <a:lnTo>
                  <a:pt x="77724" y="220979"/>
                </a:lnTo>
                <a:lnTo>
                  <a:pt x="71627" y="217931"/>
                </a:lnTo>
                <a:lnTo>
                  <a:pt x="65531" y="214883"/>
                </a:lnTo>
                <a:lnTo>
                  <a:pt x="54863" y="207263"/>
                </a:lnTo>
                <a:lnTo>
                  <a:pt x="45720" y="201167"/>
                </a:lnTo>
                <a:lnTo>
                  <a:pt x="36575" y="193547"/>
                </a:lnTo>
                <a:lnTo>
                  <a:pt x="30479" y="185927"/>
                </a:lnTo>
                <a:lnTo>
                  <a:pt x="24383" y="179831"/>
                </a:lnTo>
                <a:lnTo>
                  <a:pt x="19811" y="172212"/>
                </a:lnTo>
                <a:close/>
              </a:path>
              <a:path extrusionOk="0" h="289559" w="725423">
                <a:moveTo>
                  <a:pt x="150875" y="249935"/>
                </a:moveTo>
                <a:lnTo>
                  <a:pt x="126492" y="242315"/>
                </a:lnTo>
                <a:lnTo>
                  <a:pt x="121920" y="242315"/>
                </a:lnTo>
                <a:lnTo>
                  <a:pt x="120396" y="254507"/>
                </a:lnTo>
                <a:lnTo>
                  <a:pt x="123444" y="254507"/>
                </a:lnTo>
                <a:lnTo>
                  <a:pt x="147827" y="262127"/>
                </a:lnTo>
                <a:lnTo>
                  <a:pt x="175259" y="269747"/>
                </a:lnTo>
                <a:lnTo>
                  <a:pt x="188975" y="272795"/>
                </a:lnTo>
                <a:lnTo>
                  <a:pt x="202692" y="275843"/>
                </a:lnTo>
                <a:lnTo>
                  <a:pt x="216407" y="277367"/>
                </a:lnTo>
                <a:lnTo>
                  <a:pt x="231648" y="280415"/>
                </a:lnTo>
                <a:lnTo>
                  <a:pt x="262127" y="283463"/>
                </a:lnTo>
                <a:lnTo>
                  <a:pt x="292607" y="286512"/>
                </a:lnTo>
                <a:lnTo>
                  <a:pt x="309372" y="288035"/>
                </a:lnTo>
                <a:lnTo>
                  <a:pt x="326135" y="288035"/>
                </a:lnTo>
                <a:lnTo>
                  <a:pt x="342900" y="289559"/>
                </a:lnTo>
                <a:lnTo>
                  <a:pt x="381000" y="289559"/>
                </a:lnTo>
                <a:lnTo>
                  <a:pt x="399287" y="288035"/>
                </a:lnTo>
                <a:lnTo>
                  <a:pt x="416051" y="288035"/>
                </a:lnTo>
                <a:lnTo>
                  <a:pt x="432816" y="286512"/>
                </a:lnTo>
                <a:lnTo>
                  <a:pt x="449579" y="284988"/>
                </a:lnTo>
                <a:lnTo>
                  <a:pt x="466344" y="283463"/>
                </a:lnTo>
                <a:lnTo>
                  <a:pt x="483107" y="281939"/>
                </a:lnTo>
                <a:lnTo>
                  <a:pt x="490727" y="280415"/>
                </a:lnTo>
                <a:lnTo>
                  <a:pt x="498347" y="278891"/>
                </a:lnTo>
                <a:lnTo>
                  <a:pt x="513587" y="275843"/>
                </a:lnTo>
                <a:lnTo>
                  <a:pt x="528827" y="272795"/>
                </a:lnTo>
                <a:lnTo>
                  <a:pt x="536447" y="271271"/>
                </a:lnTo>
                <a:lnTo>
                  <a:pt x="544067" y="269747"/>
                </a:lnTo>
                <a:lnTo>
                  <a:pt x="551687" y="268223"/>
                </a:lnTo>
                <a:lnTo>
                  <a:pt x="559307" y="266700"/>
                </a:lnTo>
                <a:lnTo>
                  <a:pt x="573023" y="262127"/>
                </a:lnTo>
                <a:lnTo>
                  <a:pt x="586739" y="259079"/>
                </a:lnTo>
                <a:lnTo>
                  <a:pt x="600455" y="254507"/>
                </a:lnTo>
                <a:lnTo>
                  <a:pt x="609599" y="239267"/>
                </a:lnTo>
                <a:lnTo>
                  <a:pt x="611123" y="237743"/>
                </a:lnTo>
                <a:lnTo>
                  <a:pt x="597407" y="242315"/>
                </a:lnTo>
                <a:lnTo>
                  <a:pt x="583691" y="246887"/>
                </a:lnTo>
                <a:lnTo>
                  <a:pt x="569975" y="249935"/>
                </a:lnTo>
                <a:lnTo>
                  <a:pt x="556259" y="254507"/>
                </a:lnTo>
                <a:lnTo>
                  <a:pt x="548639" y="256031"/>
                </a:lnTo>
                <a:lnTo>
                  <a:pt x="541019" y="257555"/>
                </a:lnTo>
                <a:lnTo>
                  <a:pt x="533399" y="259079"/>
                </a:lnTo>
                <a:lnTo>
                  <a:pt x="527303" y="260603"/>
                </a:lnTo>
                <a:lnTo>
                  <a:pt x="512063" y="263651"/>
                </a:lnTo>
                <a:lnTo>
                  <a:pt x="496823" y="266700"/>
                </a:lnTo>
                <a:lnTo>
                  <a:pt x="489203" y="268223"/>
                </a:lnTo>
                <a:lnTo>
                  <a:pt x="481583" y="268223"/>
                </a:lnTo>
                <a:lnTo>
                  <a:pt x="464820" y="271271"/>
                </a:lnTo>
                <a:lnTo>
                  <a:pt x="448055" y="272795"/>
                </a:lnTo>
                <a:lnTo>
                  <a:pt x="432816" y="274319"/>
                </a:lnTo>
                <a:lnTo>
                  <a:pt x="414527" y="274319"/>
                </a:lnTo>
                <a:lnTo>
                  <a:pt x="397763" y="275843"/>
                </a:lnTo>
                <a:lnTo>
                  <a:pt x="381000" y="275843"/>
                </a:lnTo>
                <a:lnTo>
                  <a:pt x="362711" y="277367"/>
                </a:lnTo>
                <a:lnTo>
                  <a:pt x="361187" y="277367"/>
                </a:lnTo>
                <a:lnTo>
                  <a:pt x="342900" y="275843"/>
                </a:lnTo>
                <a:lnTo>
                  <a:pt x="310896" y="275843"/>
                </a:lnTo>
                <a:lnTo>
                  <a:pt x="294131" y="274319"/>
                </a:lnTo>
                <a:lnTo>
                  <a:pt x="263651" y="271271"/>
                </a:lnTo>
                <a:lnTo>
                  <a:pt x="234696" y="268223"/>
                </a:lnTo>
                <a:lnTo>
                  <a:pt x="219455" y="265175"/>
                </a:lnTo>
                <a:lnTo>
                  <a:pt x="204216" y="263651"/>
                </a:lnTo>
                <a:lnTo>
                  <a:pt x="190500" y="260603"/>
                </a:lnTo>
                <a:lnTo>
                  <a:pt x="178307" y="257555"/>
                </a:lnTo>
                <a:lnTo>
                  <a:pt x="150875" y="249935"/>
                </a:lnTo>
                <a:close/>
              </a:path>
              <a:path extrusionOk="0" h="289559" w="725423">
                <a:moveTo>
                  <a:pt x="369362" y="156002"/>
                </a:moveTo>
                <a:lnTo>
                  <a:pt x="373379" y="163067"/>
                </a:lnTo>
                <a:lnTo>
                  <a:pt x="370331" y="155447"/>
                </a:lnTo>
                <a:lnTo>
                  <a:pt x="373379" y="149351"/>
                </a:lnTo>
                <a:lnTo>
                  <a:pt x="359663" y="149351"/>
                </a:lnTo>
                <a:lnTo>
                  <a:pt x="358139" y="150875"/>
                </a:lnTo>
                <a:lnTo>
                  <a:pt x="356616" y="153923"/>
                </a:lnTo>
                <a:lnTo>
                  <a:pt x="356616" y="160019"/>
                </a:lnTo>
                <a:lnTo>
                  <a:pt x="359663" y="163067"/>
                </a:lnTo>
                <a:lnTo>
                  <a:pt x="362711" y="163067"/>
                </a:lnTo>
                <a:lnTo>
                  <a:pt x="359663" y="161543"/>
                </a:lnTo>
                <a:lnTo>
                  <a:pt x="365760" y="158060"/>
                </a:lnTo>
                <a:lnTo>
                  <a:pt x="365760" y="150113"/>
                </a:lnTo>
                <a:lnTo>
                  <a:pt x="367283" y="150875"/>
                </a:lnTo>
                <a:lnTo>
                  <a:pt x="369362" y="156002"/>
                </a:lnTo>
                <a:lnTo>
                  <a:pt x="370331" y="156971"/>
                </a:lnTo>
                <a:lnTo>
                  <a:pt x="369362" y="156002"/>
                </a:lnTo>
                <a:close/>
              </a:path>
              <a:path extrusionOk="0" h="289559" w="725423">
                <a:moveTo>
                  <a:pt x="365760" y="158060"/>
                </a:moveTo>
                <a:lnTo>
                  <a:pt x="359663" y="161543"/>
                </a:lnTo>
                <a:lnTo>
                  <a:pt x="362711" y="163067"/>
                </a:lnTo>
                <a:lnTo>
                  <a:pt x="373379" y="163067"/>
                </a:lnTo>
                <a:lnTo>
                  <a:pt x="369362" y="156002"/>
                </a:lnTo>
                <a:lnTo>
                  <a:pt x="365760" y="158060"/>
                </a:lnTo>
                <a:close/>
              </a:path>
              <a:path extrusionOk="0" h="289559" w="725423">
                <a:moveTo>
                  <a:pt x="365760" y="150113"/>
                </a:moveTo>
                <a:lnTo>
                  <a:pt x="365760" y="152399"/>
                </a:lnTo>
                <a:lnTo>
                  <a:pt x="369362" y="156002"/>
                </a:lnTo>
                <a:lnTo>
                  <a:pt x="367283" y="150875"/>
                </a:lnTo>
                <a:lnTo>
                  <a:pt x="365760" y="150113"/>
                </a:lnTo>
                <a:close/>
              </a:path>
              <a:path extrusionOk="0" h="289559" w="725423">
                <a:moveTo>
                  <a:pt x="611123" y="245363"/>
                </a:moveTo>
                <a:lnTo>
                  <a:pt x="615695" y="236219"/>
                </a:lnTo>
                <a:lnTo>
                  <a:pt x="615695" y="234695"/>
                </a:lnTo>
                <a:lnTo>
                  <a:pt x="614171" y="234695"/>
                </a:lnTo>
                <a:lnTo>
                  <a:pt x="612647" y="236219"/>
                </a:lnTo>
                <a:lnTo>
                  <a:pt x="611123" y="237743"/>
                </a:lnTo>
                <a:lnTo>
                  <a:pt x="609599" y="239267"/>
                </a:lnTo>
                <a:lnTo>
                  <a:pt x="600455" y="254507"/>
                </a:lnTo>
                <a:lnTo>
                  <a:pt x="614171" y="249935"/>
                </a:lnTo>
                <a:lnTo>
                  <a:pt x="615695" y="248412"/>
                </a:lnTo>
                <a:lnTo>
                  <a:pt x="617219" y="248412"/>
                </a:lnTo>
                <a:lnTo>
                  <a:pt x="615695" y="236219"/>
                </a:lnTo>
                <a:lnTo>
                  <a:pt x="611123" y="245363"/>
                </a:lnTo>
                <a:lnTo>
                  <a:pt x="609599" y="242315"/>
                </a:lnTo>
                <a:lnTo>
                  <a:pt x="611123" y="245363"/>
                </a:lnTo>
                <a:lnTo>
                  <a:pt x="611123" y="240791"/>
                </a:lnTo>
                <a:lnTo>
                  <a:pt x="611123" y="245363"/>
                </a:lnTo>
                <a:close/>
              </a:path>
              <a:path extrusionOk="0" h="289559" w="725423">
                <a:moveTo>
                  <a:pt x="612647" y="51815"/>
                </a:moveTo>
                <a:lnTo>
                  <a:pt x="611123" y="50291"/>
                </a:lnTo>
                <a:lnTo>
                  <a:pt x="609599" y="50291"/>
                </a:lnTo>
                <a:lnTo>
                  <a:pt x="609599" y="51815"/>
                </a:lnTo>
                <a:lnTo>
                  <a:pt x="611123" y="51815"/>
                </a:lnTo>
                <a:lnTo>
                  <a:pt x="629411" y="57912"/>
                </a:lnTo>
                <a:lnTo>
                  <a:pt x="612647" y="51815"/>
                </a:lnTo>
                <a:close/>
              </a:path>
              <a:path extrusionOk="0" h="289559" w="725423">
                <a:moveTo>
                  <a:pt x="615695" y="234695"/>
                </a:moveTo>
                <a:lnTo>
                  <a:pt x="615695" y="236219"/>
                </a:lnTo>
                <a:lnTo>
                  <a:pt x="617219" y="248412"/>
                </a:lnTo>
                <a:lnTo>
                  <a:pt x="618743" y="248412"/>
                </a:lnTo>
                <a:lnTo>
                  <a:pt x="617873" y="246887"/>
                </a:lnTo>
                <a:lnTo>
                  <a:pt x="621791" y="246887"/>
                </a:lnTo>
                <a:lnTo>
                  <a:pt x="637031" y="239267"/>
                </a:lnTo>
                <a:lnTo>
                  <a:pt x="623315" y="240791"/>
                </a:lnTo>
                <a:lnTo>
                  <a:pt x="623315" y="245363"/>
                </a:lnTo>
                <a:lnTo>
                  <a:pt x="623315" y="242315"/>
                </a:lnTo>
                <a:lnTo>
                  <a:pt x="623315" y="245363"/>
                </a:lnTo>
                <a:lnTo>
                  <a:pt x="623315" y="240791"/>
                </a:lnTo>
                <a:lnTo>
                  <a:pt x="618363" y="245744"/>
                </a:lnTo>
                <a:lnTo>
                  <a:pt x="617219" y="246887"/>
                </a:lnTo>
                <a:lnTo>
                  <a:pt x="617219" y="234695"/>
                </a:lnTo>
                <a:lnTo>
                  <a:pt x="615695" y="234695"/>
                </a:lnTo>
                <a:close/>
              </a:path>
              <a:path extrusionOk="0" h="289559" w="725423">
                <a:moveTo>
                  <a:pt x="618743" y="246887"/>
                </a:moveTo>
                <a:lnTo>
                  <a:pt x="617873" y="246887"/>
                </a:lnTo>
                <a:lnTo>
                  <a:pt x="618743" y="248412"/>
                </a:lnTo>
                <a:lnTo>
                  <a:pt x="620267" y="248412"/>
                </a:lnTo>
                <a:lnTo>
                  <a:pt x="621791" y="246887"/>
                </a:lnTo>
                <a:lnTo>
                  <a:pt x="618743" y="246887"/>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7" name="Google Shape;2047;p55"/>
          <p:cNvSpPr/>
          <p:nvPr/>
        </p:nvSpPr>
        <p:spPr>
          <a:xfrm>
            <a:off x="8129015" y="2330195"/>
            <a:ext cx="1524" cy="1524"/>
          </a:xfrm>
          <a:custGeom>
            <a:rect b="b" l="l" r="r" t="t"/>
            <a:pathLst>
              <a:path extrusionOk="0" h="1524" w="1524">
                <a:moveTo>
                  <a:pt x="1524" y="1524"/>
                </a:moveTo>
                <a:lnTo>
                  <a:pt x="0" y="0"/>
                </a:lnTo>
                <a:lnTo>
                  <a:pt x="0" y="1524"/>
                </a:lnTo>
                <a:lnTo>
                  <a:pt x="1524" y="1524"/>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8" name="Google Shape;2048;p55"/>
          <p:cNvSpPr/>
          <p:nvPr/>
        </p:nvSpPr>
        <p:spPr>
          <a:xfrm>
            <a:off x="7783067" y="2147315"/>
            <a:ext cx="345948" cy="85344"/>
          </a:xfrm>
          <a:custGeom>
            <a:rect b="b" l="l" r="r" t="t"/>
            <a:pathLst>
              <a:path extrusionOk="0" h="85344" w="345948">
                <a:moveTo>
                  <a:pt x="65532" y="85344"/>
                </a:moveTo>
                <a:lnTo>
                  <a:pt x="82296" y="77724"/>
                </a:lnTo>
                <a:lnTo>
                  <a:pt x="100584" y="70103"/>
                </a:lnTo>
                <a:lnTo>
                  <a:pt x="112775" y="65532"/>
                </a:lnTo>
                <a:lnTo>
                  <a:pt x="126492" y="60960"/>
                </a:lnTo>
                <a:lnTo>
                  <a:pt x="153924" y="53339"/>
                </a:lnTo>
                <a:lnTo>
                  <a:pt x="182880" y="47244"/>
                </a:lnTo>
                <a:lnTo>
                  <a:pt x="196596" y="44196"/>
                </a:lnTo>
                <a:lnTo>
                  <a:pt x="211836" y="42672"/>
                </a:lnTo>
                <a:lnTo>
                  <a:pt x="227075" y="39624"/>
                </a:lnTo>
                <a:lnTo>
                  <a:pt x="243840" y="38100"/>
                </a:lnTo>
                <a:lnTo>
                  <a:pt x="259080" y="36575"/>
                </a:lnTo>
                <a:lnTo>
                  <a:pt x="275844" y="35051"/>
                </a:lnTo>
                <a:lnTo>
                  <a:pt x="309372" y="33527"/>
                </a:lnTo>
                <a:lnTo>
                  <a:pt x="345948" y="33527"/>
                </a:lnTo>
                <a:lnTo>
                  <a:pt x="345948" y="0"/>
                </a:lnTo>
                <a:lnTo>
                  <a:pt x="300228" y="0"/>
                </a:lnTo>
                <a:lnTo>
                  <a:pt x="278892" y="1524"/>
                </a:lnTo>
                <a:lnTo>
                  <a:pt x="257556" y="1524"/>
                </a:lnTo>
                <a:lnTo>
                  <a:pt x="237744" y="3048"/>
                </a:lnTo>
                <a:lnTo>
                  <a:pt x="216408" y="6096"/>
                </a:lnTo>
                <a:lnTo>
                  <a:pt x="196596" y="7620"/>
                </a:lnTo>
                <a:lnTo>
                  <a:pt x="178308" y="10667"/>
                </a:lnTo>
                <a:lnTo>
                  <a:pt x="158496" y="13715"/>
                </a:lnTo>
                <a:lnTo>
                  <a:pt x="140208" y="18287"/>
                </a:lnTo>
                <a:lnTo>
                  <a:pt x="121920" y="21336"/>
                </a:lnTo>
                <a:lnTo>
                  <a:pt x="103632" y="25908"/>
                </a:lnTo>
                <a:lnTo>
                  <a:pt x="85344" y="30479"/>
                </a:lnTo>
                <a:lnTo>
                  <a:pt x="68580" y="36575"/>
                </a:lnTo>
                <a:lnTo>
                  <a:pt x="51816" y="41148"/>
                </a:lnTo>
                <a:lnTo>
                  <a:pt x="36575" y="47244"/>
                </a:lnTo>
                <a:lnTo>
                  <a:pt x="24384" y="51815"/>
                </a:lnTo>
                <a:lnTo>
                  <a:pt x="12192" y="56387"/>
                </a:lnTo>
                <a:lnTo>
                  <a:pt x="0" y="62484"/>
                </a:lnTo>
                <a:lnTo>
                  <a:pt x="65532" y="8534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9" name="Google Shape;2049;p55"/>
          <p:cNvSpPr/>
          <p:nvPr/>
        </p:nvSpPr>
        <p:spPr>
          <a:xfrm>
            <a:off x="8485631" y="2165603"/>
            <a:ext cx="6096" cy="1524"/>
          </a:xfrm>
          <a:custGeom>
            <a:rect b="b" l="l" r="r" t="t"/>
            <a:pathLst>
              <a:path extrusionOk="0" h="1524" w="6096">
                <a:moveTo>
                  <a:pt x="0" y="0"/>
                </a:moveTo>
                <a:lnTo>
                  <a:pt x="4572" y="1524"/>
                </a:lnTo>
                <a:lnTo>
                  <a:pt x="6096" y="1524"/>
                </a:lnTo>
                <a:lnTo>
                  <a:pt x="0" y="0"/>
                </a:lnTo>
                <a:close/>
              </a:path>
            </a:pathLst>
          </a:custGeom>
          <a:solidFill>
            <a:srgbClr val="CFCFC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0" name="Google Shape;2050;p55"/>
          <p:cNvSpPr/>
          <p:nvPr/>
        </p:nvSpPr>
        <p:spPr>
          <a:xfrm>
            <a:off x="8397239" y="2203703"/>
            <a:ext cx="178308" cy="128015"/>
          </a:xfrm>
          <a:custGeom>
            <a:rect b="b" l="l" r="r" t="t"/>
            <a:pathLst>
              <a:path extrusionOk="0" h="128015" w="178308">
                <a:moveTo>
                  <a:pt x="62484" y="0"/>
                </a:moveTo>
                <a:lnTo>
                  <a:pt x="0" y="24384"/>
                </a:lnTo>
                <a:lnTo>
                  <a:pt x="7620" y="27432"/>
                </a:lnTo>
                <a:lnTo>
                  <a:pt x="15240" y="32003"/>
                </a:lnTo>
                <a:lnTo>
                  <a:pt x="30479" y="39624"/>
                </a:lnTo>
                <a:lnTo>
                  <a:pt x="44196" y="47244"/>
                </a:lnTo>
                <a:lnTo>
                  <a:pt x="54864" y="56387"/>
                </a:lnTo>
                <a:lnTo>
                  <a:pt x="65532" y="65532"/>
                </a:lnTo>
                <a:lnTo>
                  <a:pt x="73151" y="74675"/>
                </a:lnTo>
                <a:lnTo>
                  <a:pt x="76200" y="80772"/>
                </a:lnTo>
                <a:lnTo>
                  <a:pt x="79248" y="85344"/>
                </a:lnTo>
                <a:lnTo>
                  <a:pt x="83820" y="96012"/>
                </a:lnTo>
                <a:lnTo>
                  <a:pt x="83820" y="99060"/>
                </a:lnTo>
                <a:lnTo>
                  <a:pt x="85344" y="103632"/>
                </a:lnTo>
                <a:lnTo>
                  <a:pt x="86868" y="112775"/>
                </a:lnTo>
                <a:lnTo>
                  <a:pt x="86868" y="114300"/>
                </a:lnTo>
                <a:lnTo>
                  <a:pt x="85344" y="120396"/>
                </a:lnTo>
                <a:lnTo>
                  <a:pt x="85344" y="128015"/>
                </a:lnTo>
                <a:lnTo>
                  <a:pt x="178308" y="128015"/>
                </a:lnTo>
                <a:lnTo>
                  <a:pt x="178308" y="114300"/>
                </a:lnTo>
                <a:lnTo>
                  <a:pt x="176784" y="103632"/>
                </a:lnTo>
                <a:lnTo>
                  <a:pt x="175260" y="96012"/>
                </a:lnTo>
                <a:lnTo>
                  <a:pt x="173736" y="88391"/>
                </a:lnTo>
                <a:lnTo>
                  <a:pt x="170688" y="82296"/>
                </a:lnTo>
                <a:lnTo>
                  <a:pt x="166116" y="74675"/>
                </a:lnTo>
                <a:lnTo>
                  <a:pt x="161544" y="68579"/>
                </a:lnTo>
                <a:lnTo>
                  <a:pt x="156972" y="62484"/>
                </a:lnTo>
                <a:lnTo>
                  <a:pt x="150875" y="56387"/>
                </a:lnTo>
                <a:lnTo>
                  <a:pt x="144779" y="50291"/>
                </a:lnTo>
                <a:lnTo>
                  <a:pt x="138684" y="44196"/>
                </a:lnTo>
                <a:lnTo>
                  <a:pt x="131064" y="38100"/>
                </a:lnTo>
                <a:lnTo>
                  <a:pt x="123444" y="32003"/>
                </a:lnTo>
                <a:lnTo>
                  <a:pt x="114300" y="25908"/>
                </a:lnTo>
                <a:lnTo>
                  <a:pt x="105156" y="21336"/>
                </a:lnTo>
                <a:lnTo>
                  <a:pt x="94488" y="15239"/>
                </a:lnTo>
                <a:lnTo>
                  <a:pt x="85344" y="9144"/>
                </a:lnTo>
                <a:lnTo>
                  <a:pt x="73151" y="4572"/>
                </a:lnTo>
                <a:lnTo>
                  <a:pt x="624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1" name="Google Shape;2051;p55"/>
          <p:cNvSpPr/>
          <p:nvPr/>
        </p:nvSpPr>
        <p:spPr>
          <a:xfrm>
            <a:off x="8459723" y="2179319"/>
            <a:ext cx="210311" cy="152400"/>
          </a:xfrm>
          <a:custGeom>
            <a:rect b="b" l="l" r="r" t="t"/>
            <a:pathLst>
              <a:path extrusionOk="0" h="152400" w="210311">
                <a:moveTo>
                  <a:pt x="60959" y="0"/>
                </a:moveTo>
                <a:lnTo>
                  <a:pt x="0" y="24384"/>
                </a:lnTo>
                <a:lnTo>
                  <a:pt x="12191" y="28956"/>
                </a:lnTo>
                <a:lnTo>
                  <a:pt x="22859" y="33528"/>
                </a:lnTo>
                <a:lnTo>
                  <a:pt x="33527" y="39624"/>
                </a:lnTo>
                <a:lnTo>
                  <a:pt x="42672" y="44196"/>
                </a:lnTo>
                <a:lnTo>
                  <a:pt x="51815" y="50292"/>
                </a:lnTo>
                <a:lnTo>
                  <a:pt x="60959" y="56387"/>
                </a:lnTo>
                <a:lnTo>
                  <a:pt x="68579" y="62484"/>
                </a:lnTo>
                <a:lnTo>
                  <a:pt x="76200" y="68580"/>
                </a:lnTo>
                <a:lnTo>
                  <a:pt x="83819" y="74675"/>
                </a:lnTo>
                <a:lnTo>
                  <a:pt x="88391" y="80772"/>
                </a:lnTo>
                <a:lnTo>
                  <a:pt x="94487" y="86868"/>
                </a:lnTo>
                <a:lnTo>
                  <a:pt x="99059" y="92963"/>
                </a:lnTo>
                <a:lnTo>
                  <a:pt x="103631" y="99060"/>
                </a:lnTo>
                <a:lnTo>
                  <a:pt x="108203" y="106680"/>
                </a:lnTo>
                <a:lnTo>
                  <a:pt x="111251" y="112775"/>
                </a:lnTo>
                <a:lnTo>
                  <a:pt x="114300" y="120396"/>
                </a:lnTo>
                <a:lnTo>
                  <a:pt x="115824" y="128016"/>
                </a:lnTo>
                <a:lnTo>
                  <a:pt x="115824" y="152400"/>
                </a:lnTo>
                <a:lnTo>
                  <a:pt x="208787" y="152400"/>
                </a:lnTo>
                <a:lnTo>
                  <a:pt x="210311" y="144780"/>
                </a:lnTo>
                <a:lnTo>
                  <a:pt x="208787" y="138684"/>
                </a:lnTo>
                <a:lnTo>
                  <a:pt x="207263" y="128016"/>
                </a:lnTo>
                <a:lnTo>
                  <a:pt x="205739" y="118872"/>
                </a:lnTo>
                <a:lnTo>
                  <a:pt x="201167" y="108204"/>
                </a:lnTo>
                <a:lnTo>
                  <a:pt x="196595" y="99060"/>
                </a:lnTo>
                <a:lnTo>
                  <a:pt x="192024" y="89916"/>
                </a:lnTo>
                <a:lnTo>
                  <a:pt x="184403" y="80772"/>
                </a:lnTo>
                <a:lnTo>
                  <a:pt x="176783" y="71628"/>
                </a:lnTo>
                <a:lnTo>
                  <a:pt x="169163" y="62484"/>
                </a:lnTo>
                <a:lnTo>
                  <a:pt x="158495" y="54863"/>
                </a:lnTo>
                <a:lnTo>
                  <a:pt x="147827" y="45720"/>
                </a:lnTo>
                <a:lnTo>
                  <a:pt x="135635" y="38100"/>
                </a:lnTo>
                <a:lnTo>
                  <a:pt x="123443" y="30480"/>
                </a:lnTo>
                <a:lnTo>
                  <a:pt x="108203" y="22860"/>
                </a:lnTo>
                <a:lnTo>
                  <a:pt x="94487" y="15240"/>
                </a:lnTo>
                <a:lnTo>
                  <a:pt x="77724" y="7620"/>
                </a:lnTo>
                <a:lnTo>
                  <a:pt x="6095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2" name="Google Shape;2052;p55"/>
          <p:cNvSpPr/>
          <p:nvPr/>
        </p:nvSpPr>
        <p:spPr>
          <a:xfrm>
            <a:off x="8520683" y="2156459"/>
            <a:ext cx="236220" cy="175259"/>
          </a:xfrm>
          <a:custGeom>
            <a:rect b="b" l="l" r="r" t="t"/>
            <a:pathLst>
              <a:path extrusionOk="0" h="175259" w="236220">
                <a:moveTo>
                  <a:pt x="59435" y="0"/>
                </a:moveTo>
                <a:lnTo>
                  <a:pt x="0" y="22859"/>
                </a:lnTo>
                <a:lnTo>
                  <a:pt x="16764" y="30479"/>
                </a:lnTo>
                <a:lnTo>
                  <a:pt x="32003" y="38100"/>
                </a:lnTo>
                <a:lnTo>
                  <a:pt x="47244" y="45719"/>
                </a:lnTo>
                <a:lnTo>
                  <a:pt x="60959" y="53339"/>
                </a:lnTo>
                <a:lnTo>
                  <a:pt x="74675" y="60959"/>
                </a:lnTo>
                <a:lnTo>
                  <a:pt x="86868" y="68579"/>
                </a:lnTo>
                <a:lnTo>
                  <a:pt x="97535" y="77723"/>
                </a:lnTo>
                <a:lnTo>
                  <a:pt x="106679" y="85343"/>
                </a:lnTo>
                <a:lnTo>
                  <a:pt x="115824" y="94487"/>
                </a:lnTo>
                <a:lnTo>
                  <a:pt x="123444" y="103631"/>
                </a:lnTo>
                <a:lnTo>
                  <a:pt x="129540" y="112775"/>
                </a:lnTo>
                <a:lnTo>
                  <a:pt x="135635" y="121919"/>
                </a:lnTo>
                <a:lnTo>
                  <a:pt x="140207" y="131063"/>
                </a:lnTo>
                <a:lnTo>
                  <a:pt x="143255" y="141731"/>
                </a:lnTo>
                <a:lnTo>
                  <a:pt x="146303" y="150875"/>
                </a:lnTo>
                <a:lnTo>
                  <a:pt x="147827" y="161543"/>
                </a:lnTo>
                <a:lnTo>
                  <a:pt x="149351" y="167639"/>
                </a:lnTo>
                <a:lnTo>
                  <a:pt x="147827" y="175259"/>
                </a:lnTo>
                <a:lnTo>
                  <a:pt x="236220" y="175259"/>
                </a:lnTo>
                <a:lnTo>
                  <a:pt x="236220" y="161543"/>
                </a:lnTo>
                <a:lnTo>
                  <a:pt x="233172" y="149351"/>
                </a:lnTo>
                <a:lnTo>
                  <a:pt x="230124" y="138683"/>
                </a:lnTo>
                <a:lnTo>
                  <a:pt x="225551" y="126491"/>
                </a:lnTo>
                <a:lnTo>
                  <a:pt x="220979" y="115823"/>
                </a:lnTo>
                <a:lnTo>
                  <a:pt x="213359" y="105155"/>
                </a:lnTo>
                <a:lnTo>
                  <a:pt x="205740" y="94487"/>
                </a:lnTo>
                <a:lnTo>
                  <a:pt x="196596" y="83819"/>
                </a:lnTo>
                <a:lnTo>
                  <a:pt x="185927" y="73151"/>
                </a:lnTo>
                <a:lnTo>
                  <a:pt x="175259" y="64007"/>
                </a:lnTo>
                <a:lnTo>
                  <a:pt x="161544" y="53339"/>
                </a:lnTo>
                <a:lnTo>
                  <a:pt x="147827" y="44195"/>
                </a:lnTo>
                <a:lnTo>
                  <a:pt x="132588" y="35051"/>
                </a:lnTo>
                <a:lnTo>
                  <a:pt x="115824" y="25907"/>
                </a:lnTo>
                <a:lnTo>
                  <a:pt x="97535" y="16763"/>
                </a:lnTo>
                <a:lnTo>
                  <a:pt x="79248" y="7619"/>
                </a:lnTo>
                <a:lnTo>
                  <a:pt x="5943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3" name="Google Shape;2053;p55"/>
          <p:cNvSpPr/>
          <p:nvPr/>
        </p:nvSpPr>
        <p:spPr>
          <a:xfrm>
            <a:off x="8587740" y="2321773"/>
            <a:ext cx="274997" cy="198922"/>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4" name="Google Shape;2054;p55"/>
          <p:cNvSpPr/>
          <p:nvPr/>
        </p:nvSpPr>
        <p:spPr>
          <a:xfrm>
            <a:off x="8589263" y="2333243"/>
            <a:ext cx="260603" cy="185927"/>
          </a:xfrm>
          <a:custGeom>
            <a:rect b="b" l="l" r="r" t="t"/>
            <a:pathLst>
              <a:path extrusionOk="0" h="185927" w="260603">
                <a:moveTo>
                  <a:pt x="77724" y="121920"/>
                </a:moveTo>
                <a:lnTo>
                  <a:pt x="62484" y="129539"/>
                </a:lnTo>
                <a:lnTo>
                  <a:pt x="45720" y="138684"/>
                </a:lnTo>
                <a:lnTo>
                  <a:pt x="41148" y="141732"/>
                </a:lnTo>
                <a:lnTo>
                  <a:pt x="39624" y="141732"/>
                </a:lnTo>
                <a:lnTo>
                  <a:pt x="36575" y="143256"/>
                </a:lnTo>
                <a:lnTo>
                  <a:pt x="28955" y="147827"/>
                </a:lnTo>
                <a:lnTo>
                  <a:pt x="10668" y="156972"/>
                </a:lnTo>
                <a:lnTo>
                  <a:pt x="0" y="160020"/>
                </a:lnTo>
                <a:lnTo>
                  <a:pt x="73151" y="185927"/>
                </a:lnTo>
                <a:lnTo>
                  <a:pt x="76200" y="184404"/>
                </a:lnTo>
                <a:lnTo>
                  <a:pt x="99060" y="173736"/>
                </a:lnTo>
                <a:lnTo>
                  <a:pt x="109727" y="169163"/>
                </a:lnTo>
                <a:lnTo>
                  <a:pt x="118872" y="164592"/>
                </a:lnTo>
                <a:lnTo>
                  <a:pt x="129540" y="158496"/>
                </a:lnTo>
                <a:lnTo>
                  <a:pt x="134112" y="155448"/>
                </a:lnTo>
                <a:lnTo>
                  <a:pt x="138684" y="153924"/>
                </a:lnTo>
                <a:lnTo>
                  <a:pt x="156972" y="143256"/>
                </a:lnTo>
                <a:lnTo>
                  <a:pt x="164592" y="137160"/>
                </a:lnTo>
                <a:lnTo>
                  <a:pt x="173736" y="132587"/>
                </a:lnTo>
                <a:lnTo>
                  <a:pt x="188975" y="120396"/>
                </a:lnTo>
                <a:lnTo>
                  <a:pt x="202692" y="109727"/>
                </a:lnTo>
                <a:lnTo>
                  <a:pt x="208788" y="103632"/>
                </a:lnTo>
                <a:lnTo>
                  <a:pt x="214884" y="99060"/>
                </a:lnTo>
                <a:lnTo>
                  <a:pt x="225551" y="86868"/>
                </a:lnTo>
                <a:lnTo>
                  <a:pt x="234695" y="74675"/>
                </a:lnTo>
                <a:lnTo>
                  <a:pt x="237743" y="68580"/>
                </a:lnTo>
                <a:lnTo>
                  <a:pt x="242315" y="62484"/>
                </a:lnTo>
                <a:lnTo>
                  <a:pt x="245363" y="56387"/>
                </a:lnTo>
                <a:lnTo>
                  <a:pt x="248411" y="50292"/>
                </a:lnTo>
                <a:lnTo>
                  <a:pt x="251459" y="44196"/>
                </a:lnTo>
                <a:lnTo>
                  <a:pt x="254507" y="38100"/>
                </a:lnTo>
                <a:lnTo>
                  <a:pt x="256031" y="32004"/>
                </a:lnTo>
                <a:lnTo>
                  <a:pt x="256031" y="27432"/>
                </a:lnTo>
                <a:lnTo>
                  <a:pt x="257555" y="25908"/>
                </a:lnTo>
                <a:lnTo>
                  <a:pt x="260603" y="12192"/>
                </a:lnTo>
                <a:lnTo>
                  <a:pt x="260603" y="0"/>
                </a:lnTo>
                <a:lnTo>
                  <a:pt x="167640" y="0"/>
                </a:lnTo>
                <a:lnTo>
                  <a:pt x="167640" y="10668"/>
                </a:lnTo>
                <a:lnTo>
                  <a:pt x="164592" y="21336"/>
                </a:lnTo>
                <a:lnTo>
                  <a:pt x="163068" y="24384"/>
                </a:lnTo>
                <a:lnTo>
                  <a:pt x="163068" y="25908"/>
                </a:lnTo>
                <a:lnTo>
                  <a:pt x="161544" y="32004"/>
                </a:lnTo>
                <a:lnTo>
                  <a:pt x="156972" y="42672"/>
                </a:lnTo>
                <a:lnTo>
                  <a:pt x="153924" y="47244"/>
                </a:lnTo>
                <a:lnTo>
                  <a:pt x="152400" y="50292"/>
                </a:lnTo>
                <a:lnTo>
                  <a:pt x="150875" y="53339"/>
                </a:lnTo>
                <a:lnTo>
                  <a:pt x="144779" y="62484"/>
                </a:lnTo>
                <a:lnTo>
                  <a:pt x="135636" y="73151"/>
                </a:lnTo>
                <a:lnTo>
                  <a:pt x="131064" y="77724"/>
                </a:lnTo>
                <a:lnTo>
                  <a:pt x="129540" y="80772"/>
                </a:lnTo>
                <a:lnTo>
                  <a:pt x="126492" y="83820"/>
                </a:lnTo>
                <a:lnTo>
                  <a:pt x="115824" y="92963"/>
                </a:lnTo>
                <a:lnTo>
                  <a:pt x="112775" y="94487"/>
                </a:lnTo>
                <a:lnTo>
                  <a:pt x="109727" y="97536"/>
                </a:lnTo>
                <a:lnTo>
                  <a:pt x="105155" y="102108"/>
                </a:lnTo>
                <a:lnTo>
                  <a:pt x="91440" y="111251"/>
                </a:lnTo>
                <a:lnTo>
                  <a:pt x="77724" y="12192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5" name="Google Shape;2055;p55"/>
          <p:cNvSpPr/>
          <p:nvPr/>
        </p:nvSpPr>
        <p:spPr>
          <a:xfrm>
            <a:off x="8587740" y="2321773"/>
            <a:ext cx="274997" cy="198922"/>
          </a:xfrm>
          <a:prstGeom prst="rect">
            <a:avLst/>
          </a:prstGeom>
          <a:blipFill rotWithShape="1">
            <a:blip r:embed="rId6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6" name="Google Shape;2056;p55"/>
          <p:cNvSpPr/>
          <p:nvPr/>
        </p:nvSpPr>
        <p:spPr>
          <a:xfrm>
            <a:off x="8447531" y="2331719"/>
            <a:ext cx="222503" cy="138684"/>
          </a:xfrm>
          <a:custGeom>
            <a:rect b="b" l="l" r="r" t="t"/>
            <a:pathLst>
              <a:path extrusionOk="0" h="138684" w="222503">
                <a:moveTo>
                  <a:pt x="150875" y="96012"/>
                </a:moveTo>
                <a:lnTo>
                  <a:pt x="155448" y="94487"/>
                </a:lnTo>
                <a:lnTo>
                  <a:pt x="160020" y="89916"/>
                </a:lnTo>
                <a:lnTo>
                  <a:pt x="172211" y="82296"/>
                </a:lnTo>
                <a:lnTo>
                  <a:pt x="176783" y="77724"/>
                </a:lnTo>
                <a:lnTo>
                  <a:pt x="181355" y="73151"/>
                </a:lnTo>
                <a:lnTo>
                  <a:pt x="190500" y="64008"/>
                </a:lnTo>
                <a:lnTo>
                  <a:pt x="193548" y="60960"/>
                </a:lnTo>
                <a:lnTo>
                  <a:pt x="198120" y="56387"/>
                </a:lnTo>
                <a:lnTo>
                  <a:pt x="201168" y="51816"/>
                </a:lnTo>
                <a:lnTo>
                  <a:pt x="204216" y="47244"/>
                </a:lnTo>
                <a:lnTo>
                  <a:pt x="210311" y="38100"/>
                </a:lnTo>
                <a:lnTo>
                  <a:pt x="213359" y="28956"/>
                </a:lnTo>
                <a:lnTo>
                  <a:pt x="217931" y="19812"/>
                </a:lnTo>
                <a:lnTo>
                  <a:pt x="219455" y="13716"/>
                </a:lnTo>
                <a:lnTo>
                  <a:pt x="219455" y="9144"/>
                </a:lnTo>
                <a:lnTo>
                  <a:pt x="222503" y="0"/>
                </a:lnTo>
                <a:lnTo>
                  <a:pt x="128016" y="0"/>
                </a:lnTo>
                <a:lnTo>
                  <a:pt x="126492" y="4572"/>
                </a:lnTo>
                <a:lnTo>
                  <a:pt x="124968" y="9144"/>
                </a:lnTo>
                <a:lnTo>
                  <a:pt x="123444" y="18287"/>
                </a:lnTo>
                <a:lnTo>
                  <a:pt x="120396" y="24384"/>
                </a:lnTo>
                <a:lnTo>
                  <a:pt x="115824" y="30480"/>
                </a:lnTo>
                <a:lnTo>
                  <a:pt x="111251" y="36575"/>
                </a:lnTo>
                <a:lnTo>
                  <a:pt x="109727" y="39624"/>
                </a:lnTo>
                <a:lnTo>
                  <a:pt x="106679" y="42672"/>
                </a:lnTo>
                <a:lnTo>
                  <a:pt x="102107" y="48768"/>
                </a:lnTo>
                <a:lnTo>
                  <a:pt x="96011" y="54863"/>
                </a:lnTo>
                <a:lnTo>
                  <a:pt x="89916" y="60960"/>
                </a:lnTo>
                <a:lnTo>
                  <a:pt x="83820" y="67056"/>
                </a:lnTo>
                <a:lnTo>
                  <a:pt x="74675" y="71628"/>
                </a:lnTo>
                <a:lnTo>
                  <a:pt x="67055" y="77724"/>
                </a:lnTo>
                <a:lnTo>
                  <a:pt x="57911" y="83820"/>
                </a:lnTo>
                <a:lnTo>
                  <a:pt x="48768" y="88392"/>
                </a:lnTo>
                <a:lnTo>
                  <a:pt x="44196" y="91440"/>
                </a:lnTo>
                <a:lnTo>
                  <a:pt x="39624" y="94487"/>
                </a:lnTo>
                <a:lnTo>
                  <a:pt x="28955" y="99060"/>
                </a:lnTo>
                <a:lnTo>
                  <a:pt x="18287" y="103632"/>
                </a:lnTo>
                <a:lnTo>
                  <a:pt x="6096" y="109728"/>
                </a:lnTo>
                <a:lnTo>
                  <a:pt x="3048" y="111251"/>
                </a:lnTo>
                <a:lnTo>
                  <a:pt x="0" y="111251"/>
                </a:lnTo>
                <a:lnTo>
                  <a:pt x="74675" y="138684"/>
                </a:lnTo>
                <a:lnTo>
                  <a:pt x="91440" y="131063"/>
                </a:lnTo>
                <a:lnTo>
                  <a:pt x="99059" y="126492"/>
                </a:lnTo>
                <a:lnTo>
                  <a:pt x="106679" y="123444"/>
                </a:lnTo>
                <a:lnTo>
                  <a:pt x="121920" y="114300"/>
                </a:lnTo>
                <a:lnTo>
                  <a:pt x="129540" y="111251"/>
                </a:lnTo>
                <a:lnTo>
                  <a:pt x="135635" y="106680"/>
                </a:lnTo>
                <a:lnTo>
                  <a:pt x="149351" y="99060"/>
                </a:lnTo>
                <a:lnTo>
                  <a:pt x="150875" y="96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7" name="Google Shape;2057;p55"/>
          <p:cNvSpPr/>
          <p:nvPr/>
        </p:nvSpPr>
        <p:spPr>
          <a:xfrm>
            <a:off x="8377427" y="2331719"/>
            <a:ext cx="198120" cy="111251"/>
          </a:xfrm>
          <a:custGeom>
            <a:rect b="b" l="l" r="r" t="t"/>
            <a:pathLst>
              <a:path extrusionOk="0" h="111251" w="198120">
                <a:moveTo>
                  <a:pt x="77724" y="109728"/>
                </a:moveTo>
                <a:lnTo>
                  <a:pt x="88391" y="103632"/>
                </a:lnTo>
                <a:lnTo>
                  <a:pt x="100583" y="99060"/>
                </a:lnTo>
                <a:lnTo>
                  <a:pt x="109727" y="94487"/>
                </a:lnTo>
                <a:lnTo>
                  <a:pt x="114300" y="91440"/>
                </a:lnTo>
                <a:lnTo>
                  <a:pt x="120396" y="88392"/>
                </a:lnTo>
                <a:lnTo>
                  <a:pt x="129539" y="83820"/>
                </a:lnTo>
                <a:lnTo>
                  <a:pt x="138683" y="77724"/>
                </a:lnTo>
                <a:lnTo>
                  <a:pt x="146303" y="71628"/>
                </a:lnTo>
                <a:lnTo>
                  <a:pt x="153924" y="67056"/>
                </a:lnTo>
                <a:lnTo>
                  <a:pt x="160020" y="60960"/>
                </a:lnTo>
                <a:lnTo>
                  <a:pt x="167639" y="54863"/>
                </a:lnTo>
                <a:lnTo>
                  <a:pt x="172211" y="48768"/>
                </a:lnTo>
                <a:lnTo>
                  <a:pt x="178307" y="42672"/>
                </a:lnTo>
                <a:lnTo>
                  <a:pt x="179831" y="39624"/>
                </a:lnTo>
                <a:lnTo>
                  <a:pt x="182879" y="36575"/>
                </a:lnTo>
                <a:lnTo>
                  <a:pt x="187451" y="30480"/>
                </a:lnTo>
                <a:lnTo>
                  <a:pt x="190500" y="24384"/>
                </a:lnTo>
                <a:lnTo>
                  <a:pt x="193548" y="18287"/>
                </a:lnTo>
                <a:lnTo>
                  <a:pt x="196596" y="9144"/>
                </a:lnTo>
                <a:lnTo>
                  <a:pt x="196596" y="4572"/>
                </a:lnTo>
                <a:lnTo>
                  <a:pt x="198120" y="0"/>
                </a:lnTo>
                <a:lnTo>
                  <a:pt x="105155" y="0"/>
                </a:lnTo>
                <a:lnTo>
                  <a:pt x="103631" y="4572"/>
                </a:lnTo>
                <a:lnTo>
                  <a:pt x="103631" y="9144"/>
                </a:lnTo>
                <a:lnTo>
                  <a:pt x="99059" y="18287"/>
                </a:lnTo>
                <a:lnTo>
                  <a:pt x="92963" y="27432"/>
                </a:lnTo>
                <a:lnTo>
                  <a:pt x="85344" y="36575"/>
                </a:lnTo>
                <a:lnTo>
                  <a:pt x="74675" y="44196"/>
                </a:lnTo>
                <a:lnTo>
                  <a:pt x="65531" y="53340"/>
                </a:lnTo>
                <a:lnTo>
                  <a:pt x="51815" y="60960"/>
                </a:lnTo>
                <a:lnTo>
                  <a:pt x="38100" y="68580"/>
                </a:lnTo>
                <a:lnTo>
                  <a:pt x="22859" y="76200"/>
                </a:lnTo>
                <a:lnTo>
                  <a:pt x="6096" y="83820"/>
                </a:lnTo>
                <a:lnTo>
                  <a:pt x="4572" y="85344"/>
                </a:lnTo>
                <a:lnTo>
                  <a:pt x="1524" y="86868"/>
                </a:lnTo>
                <a:lnTo>
                  <a:pt x="0" y="86868"/>
                </a:lnTo>
                <a:lnTo>
                  <a:pt x="70103" y="111251"/>
                </a:lnTo>
                <a:lnTo>
                  <a:pt x="73151" y="109728"/>
                </a:lnTo>
                <a:lnTo>
                  <a:pt x="73151" y="111251"/>
                </a:lnTo>
                <a:lnTo>
                  <a:pt x="77724" y="10972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8" name="Google Shape;2058;p55"/>
          <p:cNvSpPr/>
          <p:nvPr/>
        </p:nvSpPr>
        <p:spPr>
          <a:xfrm>
            <a:off x="8447531" y="2441447"/>
            <a:ext cx="1524" cy="1523"/>
          </a:xfrm>
          <a:custGeom>
            <a:rect b="b" l="l" r="r" t="t"/>
            <a:pathLst>
              <a:path extrusionOk="0" h="1523" w="1524">
                <a:moveTo>
                  <a:pt x="0" y="1523"/>
                </a:moveTo>
                <a:lnTo>
                  <a:pt x="1524" y="1523"/>
                </a:lnTo>
                <a:lnTo>
                  <a:pt x="1524" y="0"/>
                </a:lnTo>
                <a:lnTo>
                  <a:pt x="0" y="1523"/>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9" name="Google Shape;2059;p55"/>
          <p:cNvSpPr/>
          <p:nvPr/>
        </p:nvSpPr>
        <p:spPr>
          <a:xfrm>
            <a:off x="8129015" y="2442971"/>
            <a:ext cx="393191" cy="92964"/>
          </a:xfrm>
          <a:custGeom>
            <a:rect b="b" l="l" r="r" t="t"/>
            <a:pathLst>
              <a:path extrusionOk="0" h="92964" w="393191">
                <a:moveTo>
                  <a:pt x="109727" y="88392"/>
                </a:moveTo>
                <a:lnTo>
                  <a:pt x="135635" y="85344"/>
                </a:lnTo>
                <a:lnTo>
                  <a:pt x="147827" y="83820"/>
                </a:lnTo>
                <a:lnTo>
                  <a:pt x="153923" y="83820"/>
                </a:lnTo>
                <a:lnTo>
                  <a:pt x="161543" y="82296"/>
                </a:lnTo>
                <a:lnTo>
                  <a:pt x="185927" y="79248"/>
                </a:lnTo>
                <a:lnTo>
                  <a:pt x="198119" y="77724"/>
                </a:lnTo>
                <a:lnTo>
                  <a:pt x="211835" y="76200"/>
                </a:lnTo>
                <a:lnTo>
                  <a:pt x="224027" y="73152"/>
                </a:lnTo>
                <a:lnTo>
                  <a:pt x="227075" y="73152"/>
                </a:lnTo>
                <a:lnTo>
                  <a:pt x="230123" y="71628"/>
                </a:lnTo>
                <a:lnTo>
                  <a:pt x="236219" y="71628"/>
                </a:lnTo>
                <a:lnTo>
                  <a:pt x="260603" y="65532"/>
                </a:lnTo>
                <a:lnTo>
                  <a:pt x="265175" y="64008"/>
                </a:lnTo>
                <a:lnTo>
                  <a:pt x="271271" y="64008"/>
                </a:lnTo>
                <a:lnTo>
                  <a:pt x="283463" y="60960"/>
                </a:lnTo>
                <a:lnTo>
                  <a:pt x="306323" y="54864"/>
                </a:lnTo>
                <a:lnTo>
                  <a:pt x="327659" y="48768"/>
                </a:lnTo>
                <a:lnTo>
                  <a:pt x="338327" y="45720"/>
                </a:lnTo>
                <a:lnTo>
                  <a:pt x="350519" y="42672"/>
                </a:lnTo>
                <a:lnTo>
                  <a:pt x="371855" y="35052"/>
                </a:lnTo>
                <a:lnTo>
                  <a:pt x="382523" y="30480"/>
                </a:lnTo>
                <a:lnTo>
                  <a:pt x="387095" y="28956"/>
                </a:lnTo>
                <a:lnTo>
                  <a:pt x="393191" y="27432"/>
                </a:lnTo>
                <a:lnTo>
                  <a:pt x="318515" y="0"/>
                </a:lnTo>
                <a:lnTo>
                  <a:pt x="310895" y="3048"/>
                </a:lnTo>
                <a:lnTo>
                  <a:pt x="294131" y="9144"/>
                </a:lnTo>
                <a:lnTo>
                  <a:pt x="277367" y="15240"/>
                </a:lnTo>
                <a:lnTo>
                  <a:pt x="259079" y="19812"/>
                </a:lnTo>
                <a:lnTo>
                  <a:pt x="242315" y="24384"/>
                </a:lnTo>
                <a:lnTo>
                  <a:pt x="224027" y="28956"/>
                </a:lnTo>
                <a:lnTo>
                  <a:pt x="205739" y="32004"/>
                </a:lnTo>
                <a:lnTo>
                  <a:pt x="185927" y="36576"/>
                </a:lnTo>
                <a:lnTo>
                  <a:pt x="167639" y="39624"/>
                </a:lnTo>
                <a:lnTo>
                  <a:pt x="147827" y="42672"/>
                </a:lnTo>
                <a:lnTo>
                  <a:pt x="128015" y="45720"/>
                </a:lnTo>
                <a:lnTo>
                  <a:pt x="106680" y="47244"/>
                </a:lnTo>
                <a:lnTo>
                  <a:pt x="86868" y="48768"/>
                </a:lnTo>
                <a:lnTo>
                  <a:pt x="65532" y="50292"/>
                </a:lnTo>
                <a:lnTo>
                  <a:pt x="44196" y="51816"/>
                </a:lnTo>
                <a:lnTo>
                  <a:pt x="21336" y="51816"/>
                </a:lnTo>
                <a:lnTo>
                  <a:pt x="0" y="53340"/>
                </a:lnTo>
                <a:lnTo>
                  <a:pt x="0" y="92964"/>
                </a:lnTo>
                <a:lnTo>
                  <a:pt x="13716" y="92964"/>
                </a:lnTo>
                <a:lnTo>
                  <a:pt x="27432" y="91440"/>
                </a:lnTo>
                <a:lnTo>
                  <a:pt x="54864" y="91440"/>
                </a:lnTo>
                <a:lnTo>
                  <a:pt x="68580" y="89916"/>
                </a:lnTo>
                <a:lnTo>
                  <a:pt x="82296" y="89916"/>
                </a:lnTo>
                <a:lnTo>
                  <a:pt x="109727" y="8839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0" name="Google Shape;2060;p55"/>
          <p:cNvSpPr/>
          <p:nvPr/>
        </p:nvSpPr>
        <p:spPr>
          <a:xfrm>
            <a:off x="8129015" y="2418587"/>
            <a:ext cx="318515" cy="77724"/>
          </a:xfrm>
          <a:custGeom>
            <a:rect b="b" l="l" r="r" t="t"/>
            <a:pathLst>
              <a:path extrusionOk="0" h="77724" w="318515">
                <a:moveTo>
                  <a:pt x="16764" y="39624"/>
                </a:moveTo>
                <a:lnTo>
                  <a:pt x="0" y="39624"/>
                </a:lnTo>
                <a:lnTo>
                  <a:pt x="0" y="77724"/>
                </a:lnTo>
                <a:lnTo>
                  <a:pt x="21336" y="76200"/>
                </a:lnTo>
                <a:lnTo>
                  <a:pt x="44196" y="76200"/>
                </a:lnTo>
                <a:lnTo>
                  <a:pt x="65532" y="74675"/>
                </a:lnTo>
                <a:lnTo>
                  <a:pt x="86868" y="73151"/>
                </a:lnTo>
                <a:lnTo>
                  <a:pt x="106680" y="71627"/>
                </a:lnTo>
                <a:lnTo>
                  <a:pt x="128015" y="70103"/>
                </a:lnTo>
                <a:lnTo>
                  <a:pt x="147827" y="67055"/>
                </a:lnTo>
                <a:lnTo>
                  <a:pt x="167639" y="64007"/>
                </a:lnTo>
                <a:lnTo>
                  <a:pt x="185927" y="60960"/>
                </a:lnTo>
                <a:lnTo>
                  <a:pt x="205739" y="57912"/>
                </a:lnTo>
                <a:lnTo>
                  <a:pt x="224027" y="53339"/>
                </a:lnTo>
                <a:lnTo>
                  <a:pt x="242315" y="48767"/>
                </a:lnTo>
                <a:lnTo>
                  <a:pt x="259079" y="44195"/>
                </a:lnTo>
                <a:lnTo>
                  <a:pt x="277367" y="39624"/>
                </a:lnTo>
                <a:lnTo>
                  <a:pt x="294131" y="33527"/>
                </a:lnTo>
                <a:lnTo>
                  <a:pt x="309371" y="27431"/>
                </a:lnTo>
                <a:lnTo>
                  <a:pt x="318515" y="24383"/>
                </a:lnTo>
                <a:lnTo>
                  <a:pt x="248411" y="0"/>
                </a:lnTo>
                <a:lnTo>
                  <a:pt x="234695" y="4572"/>
                </a:lnTo>
                <a:lnTo>
                  <a:pt x="220979" y="9143"/>
                </a:lnTo>
                <a:lnTo>
                  <a:pt x="207263" y="13715"/>
                </a:lnTo>
                <a:lnTo>
                  <a:pt x="193547" y="16763"/>
                </a:lnTo>
                <a:lnTo>
                  <a:pt x="185927" y="18287"/>
                </a:lnTo>
                <a:lnTo>
                  <a:pt x="178307" y="21336"/>
                </a:lnTo>
                <a:lnTo>
                  <a:pt x="170687" y="22860"/>
                </a:lnTo>
                <a:lnTo>
                  <a:pt x="164591" y="24383"/>
                </a:lnTo>
                <a:lnTo>
                  <a:pt x="149351" y="27431"/>
                </a:lnTo>
                <a:lnTo>
                  <a:pt x="134111" y="28955"/>
                </a:lnTo>
                <a:lnTo>
                  <a:pt x="124967" y="30479"/>
                </a:lnTo>
                <a:lnTo>
                  <a:pt x="117347" y="32003"/>
                </a:lnTo>
                <a:lnTo>
                  <a:pt x="102108" y="33527"/>
                </a:lnTo>
                <a:lnTo>
                  <a:pt x="85344" y="35051"/>
                </a:lnTo>
                <a:lnTo>
                  <a:pt x="68580" y="36575"/>
                </a:lnTo>
                <a:lnTo>
                  <a:pt x="51816" y="38100"/>
                </a:lnTo>
                <a:lnTo>
                  <a:pt x="35051" y="39624"/>
                </a:lnTo>
                <a:lnTo>
                  <a:pt x="16764" y="3962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1" name="Google Shape;2061;p55"/>
          <p:cNvSpPr/>
          <p:nvPr/>
        </p:nvSpPr>
        <p:spPr>
          <a:xfrm>
            <a:off x="8129015" y="2470403"/>
            <a:ext cx="460247" cy="102107"/>
          </a:xfrm>
          <a:custGeom>
            <a:rect b="b" l="l" r="r" t="t"/>
            <a:pathLst>
              <a:path extrusionOk="0" h="102107" w="460247">
                <a:moveTo>
                  <a:pt x="13716" y="64008"/>
                </a:moveTo>
                <a:lnTo>
                  <a:pt x="0" y="65532"/>
                </a:lnTo>
                <a:lnTo>
                  <a:pt x="0" y="102107"/>
                </a:lnTo>
                <a:lnTo>
                  <a:pt x="30480" y="102107"/>
                </a:lnTo>
                <a:lnTo>
                  <a:pt x="60960" y="100583"/>
                </a:lnTo>
                <a:lnTo>
                  <a:pt x="91440" y="99059"/>
                </a:lnTo>
                <a:lnTo>
                  <a:pt x="106680" y="97535"/>
                </a:lnTo>
                <a:lnTo>
                  <a:pt x="121919" y="97535"/>
                </a:lnTo>
                <a:lnTo>
                  <a:pt x="135635" y="96011"/>
                </a:lnTo>
                <a:lnTo>
                  <a:pt x="143255" y="94487"/>
                </a:lnTo>
                <a:lnTo>
                  <a:pt x="150875" y="94487"/>
                </a:lnTo>
                <a:lnTo>
                  <a:pt x="164591" y="92963"/>
                </a:lnTo>
                <a:lnTo>
                  <a:pt x="179831" y="91439"/>
                </a:lnTo>
                <a:lnTo>
                  <a:pt x="193547" y="89915"/>
                </a:lnTo>
                <a:lnTo>
                  <a:pt x="207263" y="86867"/>
                </a:lnTo>
                <a:lnTo>
                  <a:pt x="236219" y="83820"/>
                </a:lnTo>
                <a:lnTo>
                  <a:pt x="248411" y="80772"/>
                </a:lnTo>
                <a:lnTo>
                  <a:pt x="262127" y="79248"/>
                </a:lnTo>
                <a:lnTo>
                  <a:pt x="268223" y="77724"/>
                </a:lnTo>
                <a:lnTo>
                  <a:pt x="272795" y="76200"/>
                </a:lnTo>
                <a:lnTo>
                  <a:pt x="275843" y="76200"/>
                </a:lnTo>
                <a:lnTo>
                  <a:pt x="289559" y="73151"/>
                </a:lnTo>
                <a:lnTo>
                  <a:pt x="301751" y="70103"/>
                </a:lnTo>
                <a:lnTo>
                  <a:pt x="315467" y="67056"/>
                </a:lnTo>
                <a:lnTo>
                  <a:pt x="339851" y="60960"/>
                </a:lnTo>
                <a:lnTo>
                  <a:pt x="365759" y="53339"/>
                </a:lnTo>
                <a:lnTo>
                  <a:pt x="376427" y="50291"/>
                </a:lnTo>
                <a:lnTo>
                  <a:pt x="388619" y="47244"/>
                </a:lnTo>
                <a:lnTo>
                  <a:pt x="413003" y="38100"/>
                </a:lnTo>
                <a:lnTo>
                  <a:pt x="419099" y="36575"/>
                </a:lnTo>
                <a:lnTo>
                  <a:pt x="425195" y="33527"/>
                </a:lnTo>
                <a:lnTo>
                  <a:pt x="435863" y="30479"/>
                </a:lnTo>
                <a:lnTo>
                  <a:pt x="460247" y="22860"/>
                </a:lnTo>
                <a:lnTo>
                  <a:pt x="394715" y="0"/>
                </a:lnTo>
                <a:lnTo>
                  <a:pt x="393191" y="0"/>
                </a:lnTo>
                <a:lnTo>
                  <a:pt x="388619" y="1524"/>
                </a:lnTo>
                <a:lnTo>
                  <a:pt x="382523" y="3048"/>
                </a:lnTo>
                <a:lnTo>
                  <a:pt x="373379" y="7620"/>
                </a:lnTo>
                <a:lnTo>
                  <a:pt x="350519" y="15239"/>
                </a:lnTo>
                <a:lnTo>
                  <a:pt x="339851" y="18287"/>
                </a:lnTo>
                <a:lnTo>
                  <a:pt x="329183" y="21336"/>
                </a:lnTo>
                <a:lnTo>
                  <a:pt x="307847" y="27432"/>
                </a:lnTo>
                <a:lnTo>
                  <a:pt x="283463" y="33527"/>
                </a:lnTo>
                <a:lnTo>
                  <a:pt x="272795" y="35051"/>
                </a:lnTo>
                <a:lnTo>
                  <a:pt x="268223" y="36575"/>
                </a:lnTo>
                <a:lnTo>
                  <a:pt x="266699" y="36575"/>
                </a:lnTo>
                <a:lnTo>
                  <a:pt x="260603" y="38100"/>
                </a:lnTo>
                <a:lnTo>
                  <a:pt x="236219" y="42672"/>
                </a:lnTo>
                <a:lnTo>
                  <a:pt x="230123" y="44196"/>
                </a:lnTo>
                <a:lnTo>
                  <a:pt x="227075" y="44196"/>
                </a:lnTo>
                <a:lnTo>
                  <a:pt x="224027" y="45720"/>
                </a:lnTo>
                <a:lnTo>
                  <a:pt x="211835" y="47244"/>
                </a:lnTo>
                <a:lnTo>
                  <a:pt x="199643" y="50291"/>
                </a:lnTo>
                <a:lnTo>
                  <a:pt x="187451" y="51815"/>
                </a:lnTo>
                <a:lnTo>
                  <a:pt x="161543" y="54863"/>
                </a:lnTo>
                <a:lnTo>
                  <a:pt x="155447" y="54863"/>
                </a:lnTo>
                <a:lnTo>
                  <a:pt x="149351" y="56387"/>
                </a:lnTo>
                <a:lnTo>
                  <a:pt x="135635" y="57912"/>
                </a:lnTo>
                <a:lnTo>
                  <a:pt x="109727" y="60960"/>
                </a:lnTo>
                <a:lnTo>
                  <a:pt x="82296" y="62484"/>
                </a:lnTo>
                <a:lnTo>
                  <a:pt x="68580" y="62484"/>
                </a:lnTo>
                <a:lnTo>
                  <a:pt x="54864" y="64008"/>
                </a:lnTo>
                <a:lnTo>
                  <a:pt x="13716" y="6400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2" name="Google Shape;2062;p55"/>
          <p:cNvSpPr/>
          <p:nvPr/>
        </p:nvSpPr>
        <p:spPr>
          <a:xfrm>
            <a:off x="8127491" y="2481453"/>
            <a:ext cx="536447" cy="133730"/>
          </a:xfrm>
          <a:prstGeom prst="rect">
            <a:avLst/>
          </a:prstGeom>
          <a:blipFill rotWithShape="1">
            <a:blip r:embed="rId6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3" name="Google Shape;2063;p55"/>
          <p:cNvSpPr/>
          <p:nvPr/>
        </p:nvSpPr>
        <p:spPr>
          <a:xfrm>
            <a:off x="8129015" y="2493263"/>
            <a:ext cx="533399" cy="120395"/>
          </a:xfrm>
          <a:custGeom>
            <a:rect b="b" l="l" r="r" t="t"/>
            <a:pathLst>
              <a:path extrusionOk="0" h="120395" w="533399">
                <a:moveTo>
                  <a:pt x="16764" y="118871"/>
                </a:moveTo>
                <a:lnTo>
                  <a:pt x="53340" y="118871"/>
                </a:lnTo>
                <a:lnTo>
                  <a:pt x="71627" y="117347"/>
                </a:lnTo>
                <a:lnTo>
                  <a:pt x="108203" y="115823"/>
                </a:lnTo>
                <a:lnTo>
                  <a:pt x="124967" y="114299"/>
                </a:lnTo>
                <a:lnTo>
                  <a:pt x="143255" y="114299"/>
                </a:lnTo>
                <a:lnTo>
                  <a:pt x="176783" y="111251"/>
                </a:lnTo>
                <a:lnTo>
                  <a:pt x="193547" y="108203"/>
                </a:lnTo>
                <a:lnTo>
                  <a:pt x="202691" y="108203"/>
                </a:lnTo>
                <a:lnTo>
                  <a:pt x="210311" y="106679"/>
                </a:lnTo>
                <a:lnTo>
                  <a:pt x="219455" y="105155"/>
                </a:lnTo>
                <a:lnTo>
                  <a:pt x="227075" y="105155"/>
                </a:lnTo>
                <a:lnTo>
                  <a:pt x="243839" y="102107"/>
                </a:lnTo>
                <a:lnTo>
                  <a:pt x="277367" y="97535"/>
                </a:lnTo>
                <a:lnTo>
                  <a:pt x="292607" y="94487"/>
                </a:lnTo>
                <a:lnTo>
                  <a:pt x="307847" y="91439"/>
                </a:lnTo>
                <a:lnTo>
                  <a:pt x="338327" y="85343"/>
                </a:lnTo>
                <a:lnTo>
                  <a:pt x="368807" y="79247"/>
                </a:lnTo>
                <a:lnTo>
                  <a:pt x="376427" y="76199"/>
                </a:lnTo>
                <a:lnTo>
                  <a:pt x="379475" y="76199"/>
                </a:lnTo>
                <a:lnTo>
                  <a:pt x="384047" y="74675"/>
                </a:lnTo>
                <a:lnTo>
                  <a:pt x="399287" y="71627"/>
                </a:lnTo>
                <a:lnTo>
                  <a:pt x="426719" y="64007"/>
                </a:lnTo>
                <a:lnTo>
                  <a:pt x="429767" y="62484"/>
                </a:lnTo>
                <a:lnTo>
                  <a:pt x="434339" y="60960"/>
                </a:lnTo>
                <a:lnTo>
                  <a:pt x="440435" y="59436"/>
                </a:lnTo>
                <a:lnTo>
                  <a:pt x="455675" y="54863"/>
                </a:lnTo>
                <a:lnTo>
                  <a:pt x="469391" y="50291"/>
                </a:lnTo>
                <a:lnTo>
                  <a:pt x="475487" y="47243"/>
                </a:lnTo>
                <a:lnTo>
                  <a:pt x="483107" y="45719"/>
                </a:lnTo>
                <a:lnTo>
                  <a:pt x="509015" y="35051"/>
                </a:lnTo>
                <a:lnTo>
                  <a:pt x="533399" y="25907"/>
                </a:lnTo>
                <a:lnTo>
                  <a:pt x="458723" y="0"/>
                </a:lnTo>
                <a:lnTo>
                  <a:pt x="435863" y="7619"/>
                </a:lnTo>
                <a:lnTo>
                  <a:pt x="423671" y="10667"/>
                </a:lnTo>
                <a:lnTo>
                  <a:pt x="417575" y="13715"/>
                </a:lnTo>
                <a:lnTo>
                  <a:pt x="411479" y="15239"/>
                </a:lnTo>
                <a:lnTo>
                  <a:pt x="388619" y="24384"/>
                </a:lnTo>
                <a:lnTo>
                  <a:pt x="376427" y="27431"/>
                </a:lnTo>
                <a:lnTo>
                  <a:pt x="364235" y="30479"/>
                </a:lnTo>
                <a:lnTo>
                  <a:pt x="339851" y="38100"/>
                </a:lnTo>
                <a:lnTo>
                  <a:pt x="313943" y="44196"/>
                </a:lnTo>
                <a:lnTo>
                  <a:pt x="301751" y="47243"/>
                </a:lnTo>
                <a:lnTo>
                  <a:pt x="288035" y="50291"/>
                </a:lnTo>
                <a:lnTo>
                  <a:pt x="274319" y="53339"/>
                </a:lnTo>
                <a:lnTo>
                  <a:pt x="271271" y="53339"/>
                </a:lnTo>
                <a:lnTo>
                  <a:pt x="268223" y="54863"/>
                </a:lnTo>
                <a:lnTo>
                  <a:pt x="262127" y="56387"/>
                </a:lnTo>
                <a:lnTo>
                  <a:pt x="248411" y="57912"/>
                </a:lnTo>
                <a:lnTo>
                  <a:pt x="234695" y="60960"/>
                </a:lnTo>
                <a:lnTo>
                  <a:pt x="207263" y="65531"/>
                </a:lnTo>
                <a:lnTo>
                  <a:pt x="193547" y="67055"/>
                </a:lnTo>
                <a:lnTo>
                  <a:pt x="179831" y="68579"/>
                </a:lnTo>
                <a:lnTo>
                  <a:pt x="164591" y="70103"/>
                </a:lnTo>
                <a:lnTo>
                  <a:pt x="150875" y="71627"/>
                </a:lnTo>
                <a:lnTo>
                  <a:pt x="143255" y="71627"/>
                </a:lnTo>
                <a:lnTo>
                  <a:pt x="135635" y="73151"/>
                </a:lnTo>
                <a:lnTo>
                  <a:pt x="121919" y="74675"/>
                </a:lnTo>
                <a:lnTo>
                  <a:pt x="106680" y="74675"/>
                </a:lnTo>
                <a:lnTo>
                  <a:pt x="91440" y="76199"/>
                </a:lnTo>
                <a:lnTo>
                  <a:pt x="60960" y="77723"/>
                </a:lnTo>
                <a:lnTo>
                  <a:pt x="30480" y="79247"/>
                </a:lnTo>
                <a:lnTo>
                  <a:pt x="0" y="79247"/>
                </a:lnTo>
                <a:lnTo>
                  <a:pt x="0" y="120395"/>
                </a:lnTo>
                <a:lnTo>
                  <a:pt x="16764" y="11887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4" name="Google Shape;2064;p55"/>
          <p:cNvSpPr/>
          <p:nvPr/>
        </p:nvSpPr>
        <p:spPr>
          <a:xfrm>
            <a:off x="8127491" y="2481453"/>
            <a:ext cx="536447" cy="133730"/>
          </a:xfrm>
          <a:prstGeom prst="rect">
            <a:avLst/>
          </a:prstGeom>
          <a:blipFill rotWithShape="1">
            <a:blip r:embed="rId6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5" name="Google Shape;2065;p55"/>
          <p:cNvSpPr/>
          <p:nvPr/>
        </p:nvSpPr>
        <p:spPr>
          <a:xfrm>
            <a:off x="8522207" y="2331719"/>
            <a:ext cx="234696" cy="161544"/>
          </a:xfrm>
          <a:custGeom>
            <a:rect b="b" l="l" r="r" t="t"/>
            <a:pathLst>
              <a:path extrusionOk="0" h="161544" w="234696">
                <a:moveTo>
                  <a:pt x="60959" y="106680"/>
                </a:moveTo>
                <a:lnTo>
                  <a:pt x="54864" y="111251"/>
                </a:lnTo>
                <a:lnTo>
                  <a:pt x="47244" y="114300"/>
                </a:lnTo>
                <a:lnTo>
                  <a:pt x="32003" y="121920"/>
                </a:lnTo>
                <a:lnTo>
                  <a:pt x="24383" y="126492"/>
                </a:lnTo>
                <a:lnTo>
                  <a:pt x="16764" y="129540"/>
                </a:lnTo>
                <a:lnTo>
                  <a:pt x="0" y="138684"/>
                </a:lnTo>
                <a:lnTo>
                  <a:pt x="65531" y="161544"/>
                </a:lnTo>
                <a:lnTo>
                  <a:pt x="76200" y="156972"/>
                </a:lnTo>
                <a:lnTo>
                  <a:pt x="94488" y="147828"/>
                </a:lnTo>
                <a:lnTo>
                  <a:pt x="103631" y="144780"/>
                </a:lnTo>
                <a:lnTo>
                  <a:pt x="105155" y="143256"/>
                </a:lnTo>
                <a:lnTo>
                  <a:pt x="108203" y="141732"/>
                </a:lnTo>
                <a:lnTo>
                  <a:pt x="112775" y="140208"/>
                </a:lnTo>
                <a:lnTo>
                  <a:pt x="128016" y="131063"/>
                </a:lnTo>
                <a:lnTo>
                  <a:pt x="144779" y="121920"/>
                </a:lnTo>
                <a:lnTo>
                  <a:pt x="158496" y="112775"/>
                </a:lnTo>
                <a:lnTo>
                  <a:pt x="170688" y="103632"/>
                </a:lnTo>
                <a:lnTo>
                  <a:pt x="176783" y="99060"/>
                </a:lnTo>
                <a:lnTo>
                  <a:pt x="179831" y="96012"/>
                </a:lnTo>
                <a:lnTo>
                  <a:pt x="182879" y="92963"/>
                </a:lnTo>
                <a:lnTo>
                  <a:pt x="193548" y="83820"/>
                </a:lnTo>
                <a:lnTo>
                  <a:pt x="195072" y="80772"/>
                </a:lnTo>
                <a:lnTo>
                  <a:pt x="198120" y="79248"/>
                </a:lnTo>
                <a:lnTo>
                  <a:pt x="202692" y="74675"/>
                </a:lnTo>
                <a:lnTo>
                  <a:pt x="210311" y="64008"/>
                </a:lnTo>
                <a:lnTo>
                  <a:pt x="217931" y="53340"/>
                </a:lnTo>
                <a:lnTo>
                  <a:pt x="219455" y="50292"/>
                </a:lnTo>
                <a:lnTo>
                  <a:pt x="220979" y="48768"/>
                </a:lnTo>
                <a:lnTo>
                  <a:pt x="224027" y="42672"/>
                </a:lnTo>
                <a:lnTo>
                  <a:pt x="228600" y="32004"/>
                </a:lnTo>
                <a:lnTo>
                  <a:pt x="230124" y="27432"/>
                </a:lnTo>
                <a:lnTo>
                  <a:pt x="230124" y="24384"/>
                </a:lnTo>
                <a:lnTo>
                  <a:pt x="231648" y="21336"/>
                </a:lnTo>
                <a:lnTo>
                  <a:pt x="233172" y="10668"/>
                </a:lnTo>
                <a:lnTo>
                  <a:pt x="234696" y="0"/>
                </a:lnTo>
                <a:lnTo>
                  <a:pt x="146303" y="0"/>
                </a:lnTo>
                <a:lnTo>
                  <a:pt x="144779" y="9144"/>
                </a:lnTo>
                <a:lnTo>
                  <a:pt x="144779" y="12192"/>
                </a:lnTo>
                <a:lnTo>
                  <a:pt x="143255" y="13716"/>
                </a:lnTo>
                <a:lnTo>
                  <a:pt x="143255" y="19812"/>
                </a:lnTo>
                <a:lnTo>
                  <a:pt x="138683" y="28956"/>
                </a:lnTo>
                <a:lnTo>
                  <a:pt x="134111" y="38100"/>
                </a:lnTo>
                <a:lnTo>
                  <a:pt x="128016" y="47244"/>
                </a:lnTo>
                <a:lnTo>
                  <a:pt x="124968" y="51816"/>
                </a:lnTo>
                <a:lnTo>
                  <a:pt x="121920" y="56387"/>
                </a:lnTo>
                <a:lnTo>
                  <a:pt x="118872" y="59436"/>
                </a:lnTo>
                <a:lnTo>
                  <a:pt x="114300" y="64008"/>
                </a:lnTo>
                <a:lnTo>
                  <a:pt x="106679" y="73151"/>
                </a:lnTo>
                <a:lnTo>
                  <a:pt x="102107" y="77724"/>
                </a:lnTo>
                <a:lnTo>
                  <a:pt x="96011" y="82296"/>
                </a:lnTo>
                <a:lnTo>
                  <a:pt x="85344" y="89916"/>
                </a:lnTo>
                <a:lnTo>
                  <a:pt x="79248" y="94487"/>
                </a:lnTo>
                <a:lnTo>
                  <a:pt x="76200" y="96012"/>
                </a:lnTo>
                <a:lnTo>
                  <a:pt x="74675" y="99060"/>
                </a:lnTo>
                <a:lnTo>
                  <a:pt x="60959" y="10668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6" name="Google Shape;2066;p55"/>
          <p:cNvSpPr/>
          <p:nvPr/>
        </p:nvSpPr>
        <p:spPr>
          <a:xfrm>
            <a:off x="7751063" y="2450591"/>
            <a:ext cx="377951" cy="85344"/>
          </a:xfrm>
          <a:custGeom>
            <a:rect b="b" l="l" r="r" t="t"/>
            <a:pathLst>
              <a:path extrusionOk="0" h="85344" w="377951">
                <a:moveTo>
                  <a:pt x="38100" y="39624"/>
                </a:moveTo>
                <a:lnTo>
                  <a:pt x="59436" y="47244"/>
                </a:lnTo>
                <a:lnTo>
                  <a:pt x="80772" y="51815"/>
                </a:lnTo>
                <a:lnTo>
                  <a:pt x="102108" y="57912"/>
                </a:lnTo>
                <a:lnTo>
                  <a:pt x="123444" y="62484"/>
                </a:lnTo>
                <a:lnTo>
                  <a:pt x="146303" y="67056"/>
                </a:lnTo>
                <a:lnTo>
                  <a:pt x="170688" y="70103"/>
                </a:lnTo>
                <a:lnTo>
                  <a:pt x="193548" y="73151"/>
                </a:lnTo>
                <a:lnTo>
                  <a:pt x="217932" y="76200"/>
                </a:lnTo>
                <a:lnTo>
                  <a:pt x="242316" y="79248"/>
                </a:lnTo>
                <a:lnTo>
                  <a:pt x="268224" y="80772"/>
                </a:lnTo>
                <a:lnTo>
                  <a:pt x="294132" y="82296"/>
                </a:lnTo>
                <a:lnTo>
                  <a:pt x="320040" y="83820"/>
                </a:lnTo>
                <a:lnTo>
                  <a:pt x="345948" y="85344"/>
                </a:lnTo>
                <a:lnTo>
                  <a:pt x="377951" y="85344"/>
                </a:lnTo>
                <a:lnTo>
                  <a:pt x="377951" y="45720"/>
                </a:lnTo>
                <a:lnTo>
                  <a:pt x="352044" y="45720"/>
                </a:lnTo>
                <a:lnTo>
                  <a:pt x="330708" y="44196"/>
                </a:lnTo>
                <a:lnTo>
                  <a:pt x="307848" y="44196"/>
                </a:lnTo>
                <a:lnTo>
                  <a:pt x="288036" y="42672"/>
                </a:lnTo>
                <a:lnTo>
                  <a:pt x="266700" y="41148"/>
                </a:lnTo>
                <a:lnTo>
                  <a:pt x="246888" y="39624"/>
                </a:lnTo>
                <a:lnTo>
                  <a:pt x="227075" y="36575"/>
                </a:lnTo>
                <a:lnTo>
                  <a:pt x="208788" y="33527"/>
                </a:lnTo>
                <a:lnTo>
                  <a:pt x="190500" y="30479"/>
                </a:lnTo>
                <a:lnTo>
                  <a:pt x="172212" y="27432"/>
                </a:lnTo>
                <a:lnTo>
                  <a:pt x="153924" y="22860"/>
                </a:lnTo>
                <a:lnTo>
                  <a:pt x="135636" y="19812"/>
                </a:lnTo>
                <a:lnTo>
                  <a:pt x="118872" y="15239"/>
                </a:lnTo>
                <a:lnTo>
                  <a:pt x="102108" y="10668"/>
                </a:lnTo>
                <a:lnTo>
                  <a:pt x="85344" y="4572"/>
                </a:lnTo>
                <a:lnTo>
                  <a:pt x="70103" y="0"/>
                </a:lnTo>
                <a:lnTo>
                  <a:pt x="0" y="27432"/>
                </a:lnTo>
                <a:lnTo>
                  <a:pt x="18288" y="33527"/>
                </a:lnTo>
                <a:lnTo>
                  <a:pt x="38100" y="3962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7" name="Google Shape;2067;p55"/>
          <p:cNvSpPr/>
          <p:nvPr/>
        </p:nvSpPr>
        <p:spPr>
          <a:xfrm>
            <a:off x="7612379" y="2490493"/>
            <a:ext cx="518159" cy="124690"/>
          </a:xfrm>
          <a:prstGeom prst="rect">
            <a:avLst/>
          </a:prstGeom>
          <a:blipFill rotWithShape="1">
            <a:blip r:embed="rId6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8" name="Google Shape;2068;p55"/>
          <p:cNvSpPr/>
          <p:nvPr/>
        </p:nvSpPr>
        <p:spPr>
          <a:xfrm>
            <a:off x="7613903" y="2502407"/>
            <a:ext cx="515111" cy="111251"/>
          </a:xfrm>
          <a:custGeom>
            <a:rect b="b" l="l" r="r" t="t"/>
            <a:pathLst>
              <a:path extrusionOk="0" h="111251" w="515111">
                <a:moveTo>
                  <a:pt x="25907" y="36575"/>
                </a:moveTo>
                <a:lnTo>
                  <a:pt x="53339" y="45720"/>
                </a:lnTo>
                <a:lnTo>
                  <a:pt x="80771" y="54863"/>
                </a:lnTo>
                <a:lnTo>
                  <a:pt x="109727" y="62483"/>
                </a:lnTo>
                <a:lnTo>
                  <a:pt x="138683" y="70103"/>
                </a:lnTo>
                <a:lnTo>
                  <a:pt x="167639" y="77723"/>
                </a:lnTo>
                <a:lnTo>
                  <a:pt x="198119" y="83819"/>
                </a:lnTo>
                <a:lnTo>
                  <a:pt x="230123" y="89915"/>
                </a:lnTo>
                <a:lnTo>
                  <a:pt x="263651" y="94487"/>
                </a:lnTo>
                <a:lnTo>
                  <a:pt x="295655" y="97535"/>
                </a:lnTo>
                <a:lnTo>
                  <a:pt x="330707" y="102107"/>
                </a:lnTo>
                <a:lnTo>
                  <a:pt x="365759" y="105155"/>
                </a:lnTo>
                <a:lnTo>
                  <a:pt x="400811" y="106679"/>
                </a:lnTo>
                <a:lnTo>
                  <a:pt x="435863" y="109727"/>
                </a:lnTo>
                <a:lnTo>
                  <a:pt x="473963" y="109727"/>
                </a:lnTo>
                <a:lnTo>
                  <a:pt x="512063" y="111251"/>
                </a:lnTo>
                <a:lnTo>
                  <a:pt x="512063" y="109727"/>
                </a:lnTo>
                <a:lnTo>
                  <a:pt x="515111" y="111251"/>
                </a:lnTo>
                <a:lnTo>
                  <a:pt x="515111" y="70103"/>
                </a:lnTo>
                <a:lnTo>
                  <a:pt x="446531" y="70103"/>
                </a:lnTo>
                <a:lnTo>
                  <a:pt x="416051" y="68579"/>
                </a:lnTo>
                <a:lnTo>
                  <a:pt x="385571" y="65531"/>
                </a:lnTo>
                <a:lnTo>
                  <a:pt x="355091" y="64007"/>
                </a:lnTo>
                <a:lnTo>
                  <a:pt x="326135" y="60959"/>
                </a:lnTo>
                <a:lnTo>
                  <a:pt x="297179" y="56387"/>
                </a:lnTo>
                <a:lnTo>
                  <a:pt x="269747" y="53340"/>
                </a:lnTo>
                <a:lnTo>
                  <a:pt x="242315" y="48768"/>
                </a:lnTo>
                <a:lnTo>
                  <a:pt x="216407" y="42672"/>
                </a:lnTo>
                <a:lnTo>
                  <a:pt x="190499" y="36575"/>
                </a:lnTo>
                <a:lnTo>
                  <a:pt x="164591" y="30480"/>
                </a:lnTo>
                <a:lnTo>
                  <a:pt x="140207" y="24384"/>
                </a:lnTo>
                <a:lnTo>
                  <a:pt x="115823" y="16763"/>
                </a:lnTo>
                <a:lnTo>
                  <a:pt x="92963" y="9144"/>
                </a:lnTo>
                <a:lnTo>
                  <a:pt x="70103" y="0"/>
                </a:lnTo>
                <a:lnTo>
                  <a:pt x="0" y="27432"/>
                </a:lnTo>
                <a:lnTo>
                  <a:pt x="25907" y="365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9" name="Google Shape;2069;p55"/>
          <p:cNvSpPr/>
          <p:nvPr/>
        </p:nvSpPr>
        <p:spPr>
          <a:xfrm>
            <a:off x="7612379" y="2490493"/>
            <a:ext cx="518159" cy="124690"/>
          </a:xfrm>
          <a:prstGeom prst="rect">
            <a:avLst/>
          </a:prstGeom>
          <a:blipFill rotWithShape="1">
            <a:blip r:embed="rId6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0" name="Google Shape;2070;p55"/>
          <p:cNvSpPr/>
          <p:nvPr/>
        </p:nvSpPr>
        <p:spPr>
          <a:xfrm>
            <a:off x="7684007" y="2476499"/>
            <a:ext cx="445007" cy="96011"/>
          </a:xfrm>
          <a:custGeom>
            <a:rect b="b" l="l" r="r" t="t"/>
            <a:pathLst>
              <a:path extrusionOk="0" h="96011" w="445007">
                <a:moveTo>
                  <a:pt x="21335" y="35051"/>
                </a:moveTo>
                <a:lnTo>
                  <a:pt x="45720" y="42671"/>
                </a:lnTo>
                <a:lnTo>
                  <a:pt x="68579" y="48767"/>
                </a:lnTo>
                <a:lnTo>
                  <a:pt x="94488" y="56387"/>
                </a:lnTo>
                <a:lnTo>
                  <a:pt x="118872" y="62483"/>
                </a:lnTo>
                <a:lnTo>
                  <a:pt x="146303" y="68579"/>
                </a:lnTo>
                <a:lnTo>
                  <a:pt x="172211" y="73151"/>
                </a:lnTo>
                <a:lnTo>
                  <a:pt x="199644" y="77724"/>
                </a:lnTo>
                <a:lnTo>
                  <a:pt x="227075" y="82295"/>
                </a:lnTo>
                <a:lnTo>
                  <a:pt x="256031" y="85343"/>
                </a:lnTo>
                <a:lnTo>
                  <a:pt x="284988" y="88391"/>
                </a:lnTo>
                <a:lnTo>
                  <a:pt x="315468" y="91439"/>
                </a:lnTo>
                <a:lnTo>
                  <a:pt x="345948" y="92963"/>
                </a:lnTo>
                <a:lnTo>
                  <a:pt x="376427" y="94487"/>
                </a:lnTo>
                <a:lnTo>
                  <a:pt x="408431" y="96011"/>
                </a:lnTo>
                <a:lnTo>
                  <a:pt x="445007" y="96011"/>
                </a:lnTo>
                <a:lnTo>
                  <a:pt x="445007" y="59436"/>
                </a:lnTo>
                <a:lnTo>
                  <a:pt x="441959" y="59436"/>
                </a:lnTo>
                <a:lnTo>
                  <a:pt x="413003" y="57912"/>
                </a:lnTo>
                <a:lnTo>
                  <a:pt x="387096" y="57912"/>
                </a:lnTo>
                <a:lnTo>
                  <a:pt x="359664" y="56387"/>
                </a:lnTo>
                <a:lnTo>
                  <a:pt x="335279" y="54863"/>
                </a:lnTo>
                <a:lnTo>
                  <a:pt x="309372" y="53339"/>
                </a:lnTo>
                <a:lnTo>
                  <a:pt x="284988" y="50291"/>
                </a:lnTo>
                <a:lnTo>
                  <a:pt x="260603" y="47243"/>
                </a:lnTo>
                <a:lnTo>
                  <a:pt x="237744" y="44195"/>
                </a:lnTo>
                <a:lnTo>
                  <a:pt x="213359" y="39624"/>
                </a:lnTo>
                <a:lnTo>
                  <a:pt x="190500" y="36575"/>
                </a:lnTo>
                <a:lnTo>
                  <a:pt x="167640" y="30479"/>
                </a:lnTo>
                <a:lnTo>
                  <a:pt x="146303" y="25907"/>
                </a:lnTo>
                <a:lnTo>
                  <a:pt x="124968" y="19812"/>
                </a:lnTo>
                <a:lnTo>
                  <a:pt x="105155" y="13715"/>
                </a:lnTo>
                <a:lnTo>
                  <a:pt x="85344" y="7619"/>
                </a:lnTo>
                <a:lnTo>
                  <a:pt x="65531" y="0"/>
                </a:lnTo>
                <a:lnTo>
                  <a:pt x="0" y="25907"/>
                </a:lnTo>
                <a:lnTo>
                  <a:pt x="21335" y="3505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1" name="Google Shape;2071;p55"/>
          <p:cNvSpPr/>
          <p:nvPr/>
        </p:nvSpPr>
        <p:spPr>
          <a:xfrm>
            <a:off x="7821167" y="2424683"/>
            <a:ext cx="307848" cy="71628"/>
          </a:xfrm>
          <a:custGeom>
            <a:rect b="b" l="l" r="r" t="t"/>
            <a:pathLst>
              <a:path extrusionOk="0" h="71628" w="307848">
                <a:moveTo>
                  <a:pt x="68580" y="0"/>
                </a:moveTo>
                <a:lnTo>
                  <a:pt x="67056" y="0"/>
                </a:lnTo>
                <a:lnTo>
                  <a:pt x="0" y="25908"/>
                </a:lnTo>
                <a:lnTo>
                  <a:pt x="16764" y="30480"/>
                </a:lnTo>
                <a:lnTo>
                  <a:pt x="32004" y="36576"/>
                </a:lnTo>
                <a:lnTo>
                  <a:pt x="48768" y="41148"/>
                </a:lnTo>
                <a:lnTo>
                  <a:pt x="67056" y="45720"/>
                </a:lnTo>
                <a:lnTo>
                  <a:pt x="83820" y="48768"/>
                </a:lnTo>
                <a:lnTo>
                  <a:pt x="102108" y="53340"/>
                </a:lnTo>
                <a:lnTo>
                  <a:pt x="120396" y="56387"/>
                </a:lnTo>
                <a:lnTo>
                  <a:pt x="138684" y="59436"/>
                </a:lnTo>
                <a:lnTo>
                  <a:pt x="156972" y="62484"/>
                </a:lnTo>
                <a:lnTo>
                  <a:pt x="176784" y="64008"/>
                </a:lnTo>
                <a:lnTo>
                  <a:pt x="196596" y="67056"/>
                </a:lnTo>
                <a:lnTo>
                  <a:pt x="217932" y="68580"/>
                </a:lnTo>
                <a:lnTo>
                  <a:pt x="239268" y="70104"/>
                </a:lnTo>
                <a:lnTo>
                  <a:pt x="260604" y="70104"/>
                </a:lnTo>
                <a:lnTo>
                  <a:pt x="281940" y="71628"/>
                </a:lnTo>
                <a:lnTo>
                  <a:pt x="307848" y="71628"/>
                </a:lnTo>
                <a:lnTo>
                  <a:pt x="307848" y="33528"/>
                </a:lnTo>
                <a:lnTo>
                  <a:pt x="269748" y="33528"/>
                </a:lnTo>
                <a:lnTo>
                  <a:pt x="252984" y="32004"/>
                </a:lnTo>
                <a:lnTo>
                  <a:pt x="237744" y="30480"/>
                </a:lnTo>
                <a:lnTo>
                  <a:pt x="205740" y="28956"/>
                </a:lnTo>
                <a:lnTo>
                  <a:pt x="176784" y="24384"/>
                </a:lnTo>
                <a:lnTo>
                  <a:pt x="161544" y="22860"/>
                </a:lnTo>
                <a:lnTo>
                  <a:pt x="147828" y="19812"/>
                </a:lnTo>
                <a:lnTo>
                  <a:pt x="134112" y="16764"/>
                </a:lnTo>
                <a:lnTo>
                  <a:pt x="120396" y="13716"/>
                </a:lnTo>
                <a:lnTo>
                  <a:pt x="92964" y="7620"/>
                </a:lnTo>
                <a:lnTo>
                  <a:pt x="6858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2" name="Google Shape;2072;p55"/>
          <p:cNvSpPr/>
          <p:nvPr/>
        </p:nvSpPr>
        <p:spPr>
          <a:xfrm>
            <a:off x="7498079" y="2165603"/>
            <a:ext cx="222503" cy="166115"/>
          </a:xfrm>
          <a:custGeom>
            <a:rect b="b" l="l" r="r" t="t"/>
            <a:pathLst>
              <a:path extrusionOk="0" h="166115" w="222503">
                <a:moveTo>
                  <a:pt x="88392" y="166115"/>
                </a:moveTo>
                <a:lnTo>
                  <a:pt x="86868" y="158496"/>
                </a:lnTo>
                <a:lnTo>
                  <a:pt x="88392" y="152400"/>
                </a:lnTo>
                <a:lnTo>
                  <a:pt x="88392" y="143256"/>
                </a:lnTo>
                <a:lnTo>
                  <a:pt x="91440" y="134112"/>
                </a:lnTo>
                <a:lnTo>
                  <a:pt x="94487" y="124967"/>
                </a:lnTo>
                <a:lnTo>
                  <a:pt x="97535" y="117348"/>
                </a:lnTo>
                <a:lnTo>
                  <a:pt x="106679" y="102108"/>
                </a:lnTo>
                <a:lnTo>
                  <a:pt x="118872" y="86867"/>
                </a:lnTo>
                <a:lnTo>
                  <a:pt x="124968" y="80772"/>
                </a:lnTo>
                <a:lnTo>
                  <a:pt x="134111" y="73151"/>
                </a:lnTo>
                <a:lnTo>
                  <a:pt x="141731" y="67056"/>
                </a:lnTo>
                <a:lnTo>
                  <a:pt x="150875" y="59436"/>
                </a:lnTo>
                <a:lnTo>
                  <a:pt x="161544" y="53339"/>
                </a:lnTo>
                <a:lnTo>
                  <a:pt x="172211" y="45720"/>
                </a:lnTo>
                <a:lnTo>
                  <a:pt x="195071" y="33527"/>
                </a:lnTo>
                <a:lnTo>
                  <a:pt x="208787" y="27432"/>
                </a:lnTo>
                <a:lnTo>
                  <a:pt x="222503" y="21336"/>
                </a:lnTo>
                <a:lnTo>
                  <a:pt x="161544" y="0"/>
                </a:lnTo>
                <a:lnTo>
                  <a:pt x="144779" y="7620"/>
                </a:lnTo>
                <a:lnTo>
                  <a:pt x="129540" y="13715"/>
                </a:lnTo>
                <a:lnTo>
                  <a:pt x="114300" y="21336"/>
                </a:lnTo>
                <a:lnTo>
                  <a:pt x="100583" y="28956"/>
                </a:lnTo>
                <a:lnTo>
                  <a:pt x="86868" y="36575"/>
                </a:lnTo>
                <a:lnTo>
                  <a:pt x="76200" y="45720"/>
                </a:lnTo>
                <a:lnTo>
                  <a:pt x="64007" y="53339"/>
                </a:lnTo>
                <a:lnTo>
                  <a:pt x="54863" y="60960"/>
                </a:lnTo>
                <a:lnTo>
                  <a:pt x="45720" y="70103"/>
                </a:lnTo>
                <a:lnTo>
                  <a:pt x="36575" y="79248"/>
                </a:lnTo>
                <a:lnTo>
                  <a:pt x="28955" y="86867"/>
                </a:lnTo>
                <a:lnTo>
                  <a:pt x="22859" y="96012"/>
                </a:lnTo>
                <a:lnTo>
                  <a:pt x="16763" y="105156"/>
                </a:lnTo>
                <a:lnTo>
                  <a:pt x="12192" y="114300"/>
                </a:lnTo>
                <a:lnTo>
                  <a:pt x="7620" y="123444"/>
                </a:lnTo>
                <a:lnTo>
                  <a:pt x="4572" y="134112"/>
                </a:lnTo>
                <a:lnTo>
                  <a:pt x="0" y="152400"/>
                </a:lnTo>
                <a:lnTo>
                  <a:pt x="0" y="166115"/>
                </a:lnTo>
                <a:lnTo>
                  <a:pt x="88392" y="16611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3" name="Google Shape;2073;p55"/>
          <p:cNvSpPr/>
          <p:nvPr/>
        </p:nvSpPr>
        <p:spPr>
          <a:xfrm>
            <a:off x="7677911" y="2209799"/>
            <a:ext cx="170688" cy="121919"/>
          </a:xfrm>
          <a:custGeom>
            <a:rect b="b" l="l" r="r" t="t"/>
            <a:pathLst>
              <a:path extrusionOk="0" h="121919" w="170688">
                <a:moveTo>
                  <a:pt x="0" y="106679"/>
                </a:moveTo>
                <a:lnTo>
                  <a:pt x="0" y="121919"/>
                </a:lnTo>
                <a:lnTo>
                  <a:pt x="92964" y="121919"/>
                </a:lnTo>
                <a:lnTo>
                  <a:pt x="91440" y="114300"/>
                </a:lnTo>
                <a:lnTo>
                  <a:pt x="92964" y="108203"/>
                </a:lnTo>
                <a:lnTo>
                  <a:pt x="92964" y="97536"/>
                </a:lnTo>
                <a:lnTo>
                  <a:pt x="94488" y="92963"/>
                </a:lnTo>
                <a:lnTo>
                  <a:pt x="96012" y="89915"/>
                </a:lnTo>
                <a:lnTo>
                  <a:pt x="99060" y="79248"/>
                </a:lnTo>
                <a:lnTo>
                  <a:pt x="105155" y="70103"/>
                </a:lnTo>
                <a:lnTo>
                  <a:pt x="112775" y="62483"/>
                </a:lnTo>
                <a:lnTo>
                  <a:pt x="120396" y="53339"/>
                </a:lnTo>
                <a:lnTo>
                  <a:pt x="131064" y="45719"/>
                </a:lnTo>
                <a:lnTo>
                  <a:pt x="141731" y="38100"/>
                </a:lnTo>
                <a:lnTo>
                  <a:pt x="155448" y="30479"/>
                </a:lnTo>
                <a:lnTo>
                  <a:pt x="170688" y="22860"/>
                </a:lnTo>
                <a:lnTo>
                  <a:pt x="105155" y="0"/>
                </a:lnTo>
                <a:lnTo>
                  <a:pt x="85344" y="9143"/>
                </a:lnTo>
                <a:lnTo>
                  <a:pt x="67055" y="19812"/>
                </a:lnTo>
                <a:lnTo>
                  <a:pt x="50292" y="30479"/>
                </a:lnTo>
                <a:lnTo>
                  <a:pt x="36575" y="41148"/>
                </a:lnTo>
                <a:lnTo>
                  <a:pt x="24384" y="51815"/>
                </a:lnTo>
                <a:lnTo>
                  <a:pt x="15240" y="64007"/>
                </a:lnTo>
                <a:lnTo>
                  <a:pt x="7620" y="76200"/>
                </a:lnTo>
                <a:lnTo>
                  <a:pt x="3048" y="89915"/>
                </a:lnTo>
                <a:lnTo>
                  <a:pt x="0" y="97536"/>
                </a:lnTo>
                <a:lnTo>
                  <a:pt x="0" y="10667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4" name="Google Shape;2074;p55"/>
          <p:cNvSpPr/>
          <p:nvPr/>
        </p:nvSpPr>
        <p:spPr>
          <a:xfrm>
            <a:off x="7584947" y="2186939"/>
            <a:ext cx="198119" cy="144779"/>
          </a:xfrm>
          <a:custGeom>
            <a:rect b="b" l="l" r="r" t="t"/>
            <a:pathLst>
              <a:path extrusionOk="0" h="144779" w="198119">
                <a:moveTo>
                  <a:pt x="1524" y="144779"/>
                </a:moveTo>
                <a:lnTo>
                  <a:pt x="92963" y="144779"/>
                </a:lnTo>
                <a:lnTo>
                  <a:pt x="92963" y="131063"/>
                </a:lnTo>
                <a:lnTo>
                  <a:pt x="94487" y="120396"/>
                </a:lnTo>
                <a:lnTo>
                  <a:pt x="96011" y="112775"/>
                </a:lnTo>
                <a:lnTo>
                  <a:pt x="100583" y="99060"/>
                </a:lnTo>
                <a:lnTo>
                  <a:pt x="108203" y="86867"/>
                </a:lnTo>
                <a:lnTo>
                  <a:pt x="117347" y="74675"/>
                </a:lnTo>
                <a:lnTo>
                  <a:pt x="129539" y="64008"/>
                </a:lnTo>
                <a:lnTo>
                  <a:pt x="143255" y="53339"/>
                </a:lnTo>
                <a:lnTo>
                  <a:pt x="160019" y="42672"/>
                </a:lnTo>
                <a:lnTo>
                  <a:pt x="178307" y="32003"/>
                </a:lnTo>
                <a:lnTo>
                  <a:pt x="198119" y="22860"/>
                </a:lnTo>
                <a:lnTo>
                  <a:pt x="134111" y="0"/>
                </a:lnTo>
                <a:lnTo>
                  <a:pt x="120395" y="6096"/>
                </a:lnTo>
                <a:lnTo>
                  <a:pt x="108203" y="12191"/>
                </a:lnTo>
                <a:lnTo>
                  <a:pt x="83819" y="24384"/>
                </a:lnTo>
                <a:lnTo>
                  <a:pt x="73151" y="30479"/>
                </a:lnTo>
                <a:lnTo>
                  <a:pt x="64007" y="38100"/>
                </a:lnTo>
                <a:lnTo>
                  <a:pt x="54863" y="44196"/>
                </a:lnTo>
                <a:lnTo>
                  <a:pt x="45719" y="51815"/>
                </a:lnTo>
                <a:lnTo>
                  <a:pt x="38100" y="57912"/>
                </a:lnTo>
                <a:lnTo>
                  <a:pt x="30479" y="65531"/>
                </a:lnTo>
                <a:lnTo>
                  <a:pt x="19811" y="80772"/>
                </a:lnTo>
                <a:lnTo>
                  <a:pt x="10667" y="96012"/>
                </a:lnTo>
                <a:lnTo>
                  <a:pt x="6095" y="103631"/>
                </a:lnTo>
                <a:lnTo>
                  <a:pt x="4572" y="112775"/>
                </a:lnTo>
                <a:lnTo>
                  <a:pt x="1524" y="121920"/>
                </a:lnTo>
                <a:lnTo>
                  <a:pt x="1524" y="131063"/>
                </a:lnTo>
                <a:lnTo>
                  <a:pt x="0" y="137160"/>
                </a:lnTo>
                <a:lnTo>
                  <a:pt x="1524" y="14477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5" name="Google Shape;2075;p55"/>
          <p:cNvSpPr/>
          <p:nvPr/>
        </p:nvSpPr>
        <p:spPr>
          <a:xfrm>
            <a:off x="7886699" y="2423159"/>
            <a:ext cx="1524" cy="1523"/>
          </a:xfrm>
          <a:custGeom>
            <a:rect b="b" l="l" r="r" t="t"/>
            <a:pathLst>
              <a:path extrusionOk="0" h="1523" w="1524">
                <a:moveTo>
                  <a:pt x="0" y="1523"/>
                </a:moveTo>
                <a:lnTo>
                  <a:pt x="1524" y="0"/>
                </a:lnTo>
                <a:lnTo>
                  <a:pt x="0" y="0"/>
                </a:lnTo>
                <a:lnTo>
                  <a:pt x="0" y="1523"/>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6" name="Google Shape;2076;p55"/>
          <p:cNvSpPr/>
          <p:nvPr/>
        </p:nvSpPr>
        <p:spPr>
          <a:xfrm>
            <a:off x="7679435" y="2331719"/>
            <a:ext cx="207264" cy="118872"/>
          </a:xfrm>
          <a:custGeom>
            <a:rect b="b" l="l" r="r" t="t"/>
            <a:pathLst>
              <a:path extrusionOk="0" h="118872" w="207264">
                <a:moveTo>
                  <a:pt x="92964" y="0"/>
                </a:moveTo>
                <a:lnTo>
                  <a:pt x="0" y="0"/>
                </a:lnTo>
                <a:lnTo>
                  <a:pt x="0" y="9144"/>
                </a:lnTo>
                <a:lnTo>
                  <a:pt x="4572" y="18287"/>
                </a:lnTo>
                <a:lnTo>
                  <a:pt x="9144" y="30480"/>
                </a:lnTo>
                <a:lnTo>
                  <a:pt x="16764" y="41148"/>
                </a:lnTo>
                <a:lnTo>
                  <a:pt x="25907" y="51816"/>
                </a:lnTo>
                <a:lnTo>
                  <a:pt x="38100" y="64008"/>
                </a:lnTo>
                <a:lnTo>
                  <a:pt x="51816" y="74675"/>
                </a:lnTo>
                <a:lnTo>
                  <a:pt x="59436" y="79248"/>
                </a:lnTo>
                <a:lnTo>
                  <a:pt x="67055" y="83820"/>
                </a:lnTo>
                <a:lnTo>
                  <a:pt x="85344" y="94487"/>
                </a:lnTo>
                <a:lnTo>
                  <a:pt x="94488" y="99060"/>
                </a:lnTo>
                <a:lnTo>
                  <a:pt x="105155" y="103632"/>
                </a:lnTo>
                <a:lnTo>
                  <a:pt x="121920" y="111251"/>
                </a:lnTo>
                <a:lnTo>
                  <a:pt x="123444" y="111251"/>
                </a:lnTo>
                <a:lnTo>
                  <a:pt x="134112" y="115824"/>
                </a:lnTo>
                <a:lnTo>
                  <a:pt x="141731" y="118872"/>
                </a:lnTo>
                <a:lnTo>
                  <a:pt x="207264" y="92963"/>
                </a:lnTo>
                <a:lnTo>
                  <a:pt x="207264" y="91440"/>
                </a:lnTo>
                <a:lnTo>
                  <a:pt x="173736" y="77724"/>
                </a:lnTo>
                <a:lnTo>
                  <a:pt x="166116" y="73151"/>
                </a:lnTo>
                <a:lnTo>
                  <a:pt x="160020" y="70104"/>
                </a:lnTo>
                <a:lnTo>
                  <a:pt x="153924" y="67056"/>
                </a:lnTo>
                <a:lnTo>
                  <a:pt x="147827" y="64008"/>
                </a:lnTo>
                <a:lnTo>
                  <a:pt x="135636" y="56387"/>
                </a:lnTo>
                <a:lnTo>
                  <a:pt x="126492" y="48768"/>
                </a:lnTo>
                <a:lnTo>
                  <a:pt x="117348" y="41148"/>
                </a:lnTo>
                <a:lnTo>
                  <a:pt x="109727" y="35051"/>
                </a:lnTo>
                <a:lnTo>
                  <a:pt x="103631" y="25908"/>
                </a:lnTo>
                <a:lnTo>
                  <a:pt x="99060" y="18287"/>
                </a:lnTo>
                <a:lnTo>
                  <a:pt x="94488" y="9144"/>
                </a:lnTo>
                <a:lnTo>
                  <a:pt x="92964" y="4572"/>
                </a:lnTo>
                <a:lnTo>
                  <a:pt x="9296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7" name="Google Shape;2077;p55"/>
          <p:cNvSpPr/>
          <p:nvPr/>
        </p:nvSpPr>
        <p:spPr>
          <a:xfrm>
            <a:off x="7584947" y="2331719"/>
            <a:ext cx="236219" cy="144780"/>
          </a:xfrm>
          <a:custGeom>
            <a:rect b="b" l="l" r="r" t="t"/>
            <a:pathLst>
              <a:path extrusionOk="0" h="144780" w="236219">
                <a:moveTo>
                  <a:pt x="92963" y="0"/>
                </a:moveTo>
                <a:lnTo>
                  <a:pt x="0" y="0"/>
                </a:lnTo>
                <a:lnTo>
                  <a:pt x="1524" y="9144"/>
                </a:lnTo>
                <a:lnTo>
                  <a:pt x="3048" y="18287"/>
                </a:lnTo>
                <a:lnTo>
                  <a:pt x="4572" y="25908"/>
                </a:lnTo>
                <a:lnTo>
                  <a:pt x="9143" y="33528"/>
                </a:lnTo>
                <a:lnTo>
                  <a:pt x="12191" y="41148"/>
                </a:lnTo>
                <a:lnTo>
                  <a:pt x="18287" y="50292"/>
                </a:lnTo>
                <a:lnTo>
                  <a:pt x="22859" y="57912"/>
                </a:lnTo>
                <a:lnTo>
                  <a:pt x="28955" y="65532"/>
                </a:lnTo>
                <a:lnTo>
                  <a:pt x="36575" y="73151"/>
                </a:lnTo>
                <a:lnTo>
                  <a:pt x="45719" y="80772"/>
                </a:lnTo>
                <a:lnTo>
                  <a:pt x="53339" y="86868"/>
                </a:lnTo>
                <a:lnTo>
                  <a:pt x="64007" y="94487"/>
                </a:lnTo>
                <a:lnTo>
                  <a:pt x="74675" y="100584"/>
                </a:lnTo>
                <a:lnTo>
                  <a:pt x="85343" y="108204"/>
                </a:lnTo>
                <a:lnTo>
                  <a:pt x="97535" y="114300"/>
                </a:lnTo>
                <a:lnTo>
                  <a:pt x="109727" y="121920"/>
                </a:lnTo>
                <a:lnTo>
                  <a:pt x="124967" y="128016"/>
                </a:lnTo>
                <a:lnTo>
                  <a:pt x="138683" y="134112"/>
                </a:lnTo>
                <a:lnTo>
                  <a:pt x="150875" y="140208"/>
                </a:lnTo>
                <a:lnTo>
                  <a:pt x="158495" y="143256"/>
                </a:lnTo>
                <a:lnTo>
                  <a:pt x="166115" y="144780"/>
                </a:lnTo>
                <a:lnTo>
                  <a:pt x="236219" y="117348"/>
                </a:lnTo>
                <a:lnTo>
                  <a:pt x="228599" y="115824"/>
                </a:lnTo>
                <a:lnTo>
                  <a:pt x="219455" y="111251"/>
                </a:lnTo>
                <a:lnTo>
                  <a:pt x="216407" y="111251"/>
                </a:lnTo>
                <a:lnTo>
                  <a:pt x="199643" y="103632"/>
                </a:lnTo>
                <a:lnTo>
                  <a:pt x="188975" y="99060"/>
                </a:lnTo>
                <a:lnTo>
                  <a:pt x="179831" y="94487"/>
                </a:lnTo>
                <a:lnTo>
                  <a:pt x="161543" y="83820"/>
                </a:lnTo>
                <a:lnTo>
                  <a:pt x="153923" y="79248"/>
                </a:lnTo>
                <a:lnTo>
                  <a:pt x="146303" y="73151"/>
                </a:lnTo>
                <a:lnTo>
                  <a:pt x="132587" y="62484"/>
                </a:lnTo>
                <a:lnTo>
                  <a:pt x="120395" y="51816"/>
                </a:lnTo>
                <a:lnTo>
                  <a:pt x="111251" y="41148"/>
                </a:lnTo>
                <a:lnTo>
                  <a:pt x="103631" y="30480"/>
                </a:lnTo>
                <a:lnTo>
                  <a:pt x="97535" y="18287"/>
                </a:lnTo>
                <a:lnTo>
                  <a:pt x="94487" y="9144"/>
                </a:lnTo>
                <a:lnTo>
                  <a:pt x="9296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8" name="Google Shape;2078;p55"/>
          <p:cNvSpPr/>
          <p:nvPr/>
        </p:nvSpPr>
        <p:spPr>
          <a:xfrm>
            <a:off x="7498079" y="2331719"/>
            <a:ext cx="252983" cy="170687"/>
          </a:xfrm>
          <a:custGeom>
            <a:rect b="b" l="l" r="r" t="t"/>
            <a:pathLst>
              <a:path extrusionOk="0" h="170687" w="252983">
                <a:moveTo>
                  <a:pt x="88392" y="0"/>
                </a:moveTo>
                <a:lnTo>
                  <a:pt x="0" y="0"/>
                </a:lnTo>
                <a:lnTo>
                  <a:pt x="0" y="9144"/>
                </a:lnTo>
                <a:lnTo>
                  <a:pt x="3048" y="18287"/>
                </a:lnTo>
                <a:lnTo>
                  <a:pt x="4572" y="28956"/>
                </a:lnTo>
                <a:lnTo>
                  <a:pt x="7620" y="38100"/>
                </a:lnTo>
                <a:lnTo>
                  <a:pt x="12192" y="48768"/>
                </a:lnTo>
                <a:lnTo>
                  <a:pt x="18287" y="57912"/>
                </a:lnTo>
                <a:lnTo>
                  <a:pt x="24383" y="67056"/>
                </a:lnTo>
                <a:lnTo>
                  <a:pt x="32003" y="77724"/>
                </a:lnTo>
                <a:lnTo>
                  <a:pt x="36575" y="82296"/>
                </a:lnTo>
                <a:lnTo>
                  <a:pt x="41148" y="86868"/>
                </a:lnTo>
                <a:lnTo>
                  <a:pt x="50292" y="96012"/>
                </a:lnTo>
                <a:lnTo>
                  <a:pt x="62483" y="105156"/>
                </a:lnTo>
                <a:lnTo>
                  <a:pt x="73151" y="112775"/>
                </a:lnTo>
                <a:lnTo>
                  <a:pt x="86868" y="121920"/>
                </a:lnTo>
                <a:lnTo>
                  <a:pt x="100583" y="131063"/>
                </a:lnTo>
                <a:lnTo>
                  <a:pt x="108203" y="135636"/>
                </a:lnTo>
                <a:lnTo>
                  <a:pt x="115824" y="138684"/>
                </a:lnTo>
                <a:lnTo>
                  <a:pt x="132587" y="147828"/>
                </a:lnTo>
                <a:lnTo>
                  <a:pt x="141731" y="152400"/>
                </a:lnTo>
                <a:lnTo>
                  <a:pt x="150875" y="155448"/>
                </a:lnTo>
                <a:lnTo>
                  <a:pt x="169163" y="164592"/>
                </a:lnTo>
                <a:lnTo>
                  <a:pt x="172211" y="166116"/>
                </a:lnTo>
                <a:lnTo>
                  <a:pt x="178307" y="167640"/>
                </a:lnTo>
                <a:lnTo>
                  <a:pt x="185927" y="170687"/>
                </a:lnTo>
                <a:lnTo>
                  <a:pt x="252983" y="146304"/>
                </a:lnTo>
                <a:lnTo>
                  <a:pt x="245363" y="143256"/>
                </a:lnTo>
                <a:lnTo>
                  <a:pt x="237743" y="140208"/>
                </a:lnTo>
                <a:lnTo>
                  <a:pt x="225551" y="135636"/>
                </a:lnTo>
                <a:lnTo>
                  <a:pt x="211835" y="128016"/>
                </a:lnTo>
                <a:lnTo>
                  <a:pt x="196595" y="121920"/>
                </a:lnTo>
                <a:lnTo>
                  <a:pt x="184403" y="114300"/>
                </a:lnTo>
                <a:lnTo>
                  <a:pt x="172211" y="108204"/>
                </a:lnTo>
                <a:lnTo>
                  <a:pt x="161544" y="102108"/>
                </a:lnTo>
                <a:lnTo>
                  <a:pt x="150875" y="94487"/>
                </a:lnTo>
                <a:lnTo>
                  <a:pt x="141731" y="86868"/>
                </a:lnTo>
                <a:lnTo>
                  <a:pt x="132587" y="80772"/>
                </a:lnTo>
                <a:lnTo>
                  <a:pt x="124968" y="73151"/>
                </a:lnTo>
                <a:lnTo>
                  <a:pt x="117348" y="65532"/>
                </a:lnTo>
                <a:lnTo>
                  <a:pt x="109727" y="57912"/>
                </a:lnTo>
                <a:lnTo>
                  <a:pt x="105155" y="50292"/>
                </a:lnTo>
                <a:lnTo>
                  <a:pt x="99059" y="42672"/>
                </a:lnTo>
                <a:lnTo>
                  <a:pt x="96011" y="33528"/>
                </a:lnTo>
                <a:lnTo>
                  <a:pt x="92963" y="25908"/>
                </a:lnTo>
                <a:lnTo>
                  <a:pt x="89916" y="18287"/>
                </a:lnTo>
                <a:lnTo>
                  <a:pt x="88392" y="9144"/>
                </a:lnTo>
                <a:lnTo>
                  <a:pt x="8839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9" name="Google Shape;2079;p55"/>
          <p:cNvSpPr/>
          <p:nvPr/>
        </p:nvSpPr>
        <p:spPr>
          <a:xfrm>
            <a:off x="7403591" y="2330196"/>
            <a:ext cx="291662" cy="201167"/>
          </a:xfrm>
          <a:prstGeom prst="rect">
            <a:avLst/>
          </a:prstGeom>
          <a:blipFill rotWithShape="1">
            <a:blip r:embed="rId5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0" name="Google Shape;2080;p55"/>
          <p:cNvSpPr/>
          <p:nvPr/>
        </p:nvSpPr>
        <p:spPr>
          <a:xfrm>
            <a:off x="7405115" y="2331719"/>
            <a:ext cx="278891" cy="198120"/>
          </a:xfrm>
          <a:custGeom>
            <a:rect b="b" l="l" r="r" t="t"/>
            <a:pathLst>
              <a:path extrusionOk="0" h="198120" w="278891">
                <a:moveTo>
                  <a:pt x="114300" y="152400"/>
                </a:moveTo>
                <a:lnTo>
                  <a:pt x="121920" y="156972"/>
                </a:lnTo>
                <a:lnTo>
                  <a:pt x="131064" y="163068"/>
                </a:lnTo>
                <a:lnTo>
                  <a:pt x="150875" y="172212"/>
                </a:lnTo>
                <a:lnTo>
                  <a:pt x="170688" y="182880"/>
                </a:lnTo>
                <a:lnTo>
                  <a:pt x="181356" y="187451"/>
                </a:lnTo>
                <a:lnTo>
                  <a:pt x="193548" y="192024"/>
                </a:lnTo>
                <a:lnTo>
                  <a:pt x="195072" y="192024"/>
                </a:lnTo>
                <a:lnTo>
                  <a:pt x="201168" y="195072"/>
                </a:lnTo>
                <a:lnTo>
                  <a:pt x="208788" y="198120"/>
                </a:lnTo>
                <a:lnTo>
                  <a:pt x="278891" y="170687"/>
                </a:lnTo>
                <a:lnTo>
                  <a:pt x="271271" y="167640"/>
                </a:lnTo>
                <a:lnTo>
                  <a:pt x="263651" y="166116"/>
                </a:lnTo>
                <a:lnTo>
                  <a:pt x="262127" y="164592"/>
                </a:lnTo>
                <a:lnTo>
                  <a:pt x="242316" y="155448"/>
                </a:lnTo>
                <a:lnTo>
                  <a:pt x="233172" y="152400"/>
                </a:lnTo>
                <a:lnTo>
                  <a:pt x="225551" y="147828"/>
                </a:lnTo>
                <a:lnTo>
                  <a:pt x="208788" y="138684"/>
                </a:lnTo>
                <a:lnTo>
                  <a:pt x="201168" y="135636"/>
                </a:lnTo>
                <a:lnTo>
                  <a:pt x="193548" y="131063"/>
                </a:lnTo>
                <a:lnTo>
                  <a:pt x="179832" y="121920"/>
                </a:lnTo>
                <a:lnTo>
                  <a:pt x="166116" y="114300"/>
                </a:lnTo>
                <a:lnTo>
                  <a:pt x="155448" y="105156"/>
                </a:lnTo>
                <a:lnTo>
                  <a:pt x="144780" y="96012"/>
                </a:lnTo>
                <a:lnTo>
                  <a:pt x="134112" y="86868"/>
                </a:lnTo>
                <a:lnTo>
                  <a:pt x="129540" y="82296"/>
                </a:lnTo>
                <a:lnTo>
                  <a:pt x="124968" y="77724"/>
                </a:lnTo>
                <a:lnTo>
                  <a:pt x="117348" y="67056"/>
                </a:lnTo>
                <a:lnTo>
                  <a:pt x="111251" y="57912"/>
                </a:lnTo>
                <a:lnTo>
                  <a:pt x="105156" y="48768"/>
                </a:lnTo>
                <a:lnTo>
                  <a:pt x="100584" y="38100"/>
                </a:lnTo>
                <a:lnTo>
                  <a:pt x="97536" y="28956"/>
                </a:lnTo>
                <a:lnTo>
                  <a:pt x="96012" y="18287"/>
                </a:lnTo>
                <a:lnTo>
                  <a:pt x="92964" y="9144"/>
                </a:lnTo>
                <a:lnTo>
                  <a:pt x="92964" y="0"/>
                </a:lnTo>
                <a:lnTo>
                  <a:pt x="0" y="0"/>
                </a:lnTo>
                <a:lnTo>
                  <a:pt x="0" y="18287"/>
                </a:lnTo>
                <a:lnTo>
                  <a:pt x="3048" y="30480"/>
                </a:lnTo>
                <a:lnTo>
                  <a:pt x="6096" y="42672"/>
                </a:lnTo>
                <a:lnTo>
                  <a:pt x="7620" y="48768"/>
                </a:lnTo>
                <a:lnTo>
                  <a:pt x="10668" y="54863"/>
                </a:lnTo>
                <a:lnTo>
                  <a:pt x="16764" y="65532"/>
                </a:lnTo>
                <a:lnTo>
                  <a:pt x="19812" y="71628"/>
                </a:lnTo>
                <a:lnTo>
                  <a:pt x="24384" y="77724"/>
                </a:lnTo>
                <a:lnTo>
                  <a:pt x="33527" y="88392"/>
                </a:lnTo>
                <a:lnTo>
                  <a:pt x="42672" y="100584"/>
                </a:lnTo>
                <a:lnTo>
                  <a:pt x="48768" y="105156"/>
                </a:lnTo>
                <a:lnTo>
                  <a:pt x="54864" y="111251"/>
                </a:lnTo>
                <a:lnTo>
                  <a:pt x="67056" y="121920"/>
                </a:lnTo>
                <a:lnTo>
                  <a:pt x="80772" y="132587"/>
                </a:lnTo>
                <a:lnTo>
                  <a:pt x="88392" y="137160"/>
                </a:lnTo>
                <a:lnTo>
                  <a:pt x="96012" y="141732"/>
                </a:lnTo>
                <a:lnTo>
                  <a:pt x="114300" y="1524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1" name="Google Shape;2081;p55"/>
          <p:cNvSpPr/>
          <p:nvPr/>
        </p:nvSpPr>
        <p:spPr>
          <a:xfrm>
            <a:off x="7403591" y="2330196"/>
            <a:ext cx="291662" cy="201167"/>
          </a:xfrm>
          <a:prstGeom prst="rect">
            <a:avLst/>
          </a:prstGeom>
          <a:blipFill rotWithShape="1">
            <a:blip r:embed="rId6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2" name="Google Shape;2082;p55"/>
          <p:cNvSpPr/>
          <p:nvPr/>
        </p:nvSpPr>
        <p:spPr>
          <a:xfrm>
            <a:off x="8129015" y="2081783"/>
            <a:ext cx="452627" cy="76200"/>
          </a:xfrm>
          <a:custGeom>
            <a:rect b="b" l="l" r="r" t="t"/>
            <a:pathLst>
              <a:path extrusionOk="0" h="76200" w="452627">
                <a:moveTo>
                  <a:pt x="0" y="1524"/>
                </a:moveTo>
                <a:lnTo>
                  <a:pt x="30480" y="1524"/>
                </a:lnTo>
                <a:lnTo>
                  <a:pt x="56388" y="3048"/>
                </a:lnTo>
                <a:lnTo>
                  <a:pt x="82296" y="3048"/>
                </a:lnTo>
                <a:lnTo>
                  <a:pt x="108203" y="4572"/>
                </a:lnTo>
                <a:lnTo>
                  <a:pt x="134111" y="7620"/>
                </a:lnTo>
                <a:lnTo>
                  <a:pt x="160019" y="9144"/>
                </a:lnTo>
                <a:lnTo>
                  <a:pt x="184403" y="12192"/>
                </a:lnTo>
                <a:lnTo>
                  <a:pt x="208787" y="15240"/>
                </a:lnTo>
                <a:lnTo>
                  <a:pt x="233171" y="18287"/>
                </a:lnTo>
                <a:lnTo>
                  <a:pt x="257555" y="22860"/>
                </a:lnTo>
                <a:lnTo>
                  <a:pt x="280415" y="25908"/>
                </a:lnTo>
                <a:lnTo>
                  <a:pt x="303275" y="32004"/>
                </a:lnTo>
                <a:lnTo>
                  <a:pt x="324611" y="36576"/>
                </a:lnTo>
                <a:lnTo>
                  <a:pt x="347471" y="42672"/>
                </a:lnTo>
                <a:lnTo>
                  <a:pt x="368807" y="47244"/>
                </a:lnTo>
                <a:lnTo>
                  <a:pt x="390143" y="54864"/>
                </a:lnTo>
                <a:lnTo>
                  <a:pt x="446531" y="73152"/>
                </a:lnTo>
                <a:lnTo>
                  <a:pt x="448055" y="74676"/>
                </a:lnTo>
                <a:lnTo>
                  <a:pt x="451103" y="76200"/>
                </a:lnTo>
                <a:lnTo>
                  <a:pt x="452627" y="74676"/>
                </a:lnTo>
                <a:lnTo>
                  <a:pt x="449579" y="73152"/>
                </a:lnTo>
                <a:lnTo>
                  <a:pt x="446531" y="71628"/>
                </a:lnTo>
                <a:lnTo>
                  <a:pt x="391667" y="53340"/>
                </a:lnTo>
                <a:lnTo>
                  <a:pt x="368807" y="45720"/>
                </a:lnTo>
                <a:lnTo>
                  <a:pt x="347471" y="41148"/>
                </a:lnTo>
                <a:lnTo>
                  <a:pt x="326135" y="35052"/>
                </a:lnTo>
                <a:lnTo>
                  <a:pt x="303275" y="30480"/>
                </a:lnTo>
                <a:lnTo>
                  <a:pt x="280415" y="24384"/>
                </a:lnTo>
                <a:lnTo>
                  <a:pt x="257555" y="21336"/>
                </a:lnTo>
                <a:lnTo>
                  <a:pt x="233171" y="16764"/>
                </a:lnTo>
                <a:lnTo>
                  <a:pt x="208787" y="13716"/>
                </a:lnTo>
                <a:lnTo>
                  <a:pt x="184403" y="10668"/>
                </a:lnTo>
                <a:lnTo>
                  <a:pt x="160019" y="7620"/>
                </a:lnTo>
                <a:lnTo>
                  <a:pt x="134111" y="6096"/>
                </a:lnTo>
                <a:lnTo>
                  <a:pt x="109727" y="3048"/>
                </a:lnTo>
                <a:lnTo>
                  <a:pt x="82296" y="1524"/>
                </a:lnTo>
                <a:lnTo>
                  <a:pt x="56388" y="1524"/>
                </a:lnTo>
                <a:lnTo>
                  <a:pt x="30480" y="0"/>
                </a:lnTo>
                <a:lnTo>
                  <a:pt x="3048" y="0"/>
                </a:lnTo>
                <a:lnTo>
                  <a:pt x="0" y="15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3" name="Google Shape;2083;p55"/>
          <p:cNvSpPr/>
          <p:nvPr/>
        </p:nvSpPr>
        <p:spPr>
          <a:xfrm>
            <a:off x="8129015" y="2145791"/>
            <a:ext cx="330707" cy="57912"/>
          </a:xfrm>
          <a:custGeom>
            <a:rect b="b" l="l" r="r" t="t"/>
            <a:pathLst>
              <a:path extrusionOk="0" h="57912" w="330707">
                <a:moveTo>
                  <a:pt x="21336" y="1524"/>
                </a:moveTo>
                <a:lnTo>
                  <a:pt x="42672" y="1524"/>
                </a:lnTo>
                <a:lnTo>
                  <a:pt x="62484" y="3048"/>
                </a:lnTo>
                <a:lnTo>
                  <a:pt x="82296" y="4572"/>
                </a:lnTo>
                <a:lnTo>
                  <a:pt x="83820" y="4572"/>
                </a:lnTo>
                <a:lnTo>
                  <a:pt x="111251" y="6096"/>
                </a:lnTo>
                <a:lnTo>
                  <a:pt x="123443" y="7620"/>
                </a:lnTo>
                <a:lnTo>
                  <a:pt x="137159" y="9144"/>
                </a:lnTo>
                <a:lnTo>
                  <a:pt x="149351" y="10668"/>
                </a:lnTo>
                <a:lnTo>
                  <a:pt x="163067" y="12191"/>
                </a:lnTo>
                <a:lnTo>
                  <a:pt x="187451" y="16763"/>
                </a:lnTo>
                <a:lnTo>
                  <a:pt x="211835" y="21336"/>
                </a:lnTo>
                <a:lnTo>
                  <a:pt x="236219" y="27432"/>
                </a:lnTo>
                <a:lnTo>
                  <a:pt x="260603" y="33527"/>
                </a:lnTo>
                <a:lnTo>
                  <a:pt x="271271" y="36575"/>
                </a:lnTo>
                <a:lnTo>
                  <a:pt x="281939" y="39624"/>
                </a:lnTo>
                <a:lnTo>
                  <a:pt x="300227" y="47244"/>
                </a:lnTo>
                <a:lnTo>
                  <a:pt x="301751" y="47244"/>
                </a:lnTo>
                <a:lnTo>
                  <a:pt x="316991" y="53339"/>
                </a:lnTo>
                <a:lnTo>
                  <a:pt x="330707" y="57912"/>
                </a:lnTo>
                <a:lnTo>
                  <a:pt x="330707" y="56387"/>
                </a:lnTo>
                <a:lnTo>
                  <a:pt x="316991" y="51815"/>
                </a:lnTo>
                <a:lnTo>
                  <a:pt x="301751" y="45720"/>
                </a:lnTo>
                <a:lnTo>
                  <a:pt x="283463" y="38100"/>
                </a:lnTo>
                <a:lnTo>
                  <a:pt x="271271" y="35051"/>
                </a:lnTo>
                <a:lnTo>
                  <a:pt x="260603" y="32003"/>
                </a:lnTo>
                <a:lnTo>
                  <a:pt x="236219" y="25908"/>
                </a:lnTo>
                <a:lnTo>
                  <a:pt x="213359" y="19812"/>
                </a:lnTo>
                <a:lnTo>
                  <a:pt x="188975" y="15239"/>
                </a:lnTo>
                <a:lnTo>
                  <a:pt x="163067" y="10668"/>
                </a:lnTo>
                <a:lnTo>
                  <a:pt x="149351" y="9144"/>
                </a:lnTo>
                <a:lnTo>
                  <a:pt x="137159" y="7620"/>
                </a:lnTo>
                <a:lnTo>
                  <a:pt x="123443" y="6096"/>
                </a:lnTo>
                <a:lnTo>
                  <a:pt x="111251" y="4572"/>
                </a:lnTo>
                <a:lnTo>
                  <a:pt x="83820" y="3048"/>
                </a:lnTo>
                <a:lnTo>
                  <a:pt x="82296" y="3048"/>
                </a:lnTo>
                <a:lnTo>
                  <a:pt x="62484" y="1524"/>
                </a:lnTo>
                <a:lnTo>
                  <a:pt x="42672" y="0"/>
                </a:lnTo>
                <a:lnTo>
                  <a:pt x="0" y="0"/>
                </a:lnTo>
                <a:lnTo>
                  <a:pt x="0" y="1524"/>
                </a:lnTo>
                <a:lnTo>
                  <a:pt x="21336" y="15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4" name="Google Shape;2084;p55"/>
          <p:cNvSpPr/>
          <p:nvPr/>
        </p:nvSpPr>
        <p:spPr>
          <a:xfrm>
            <a:off x="8127491" y="2114676"/>
            <a:ext cx="1524" cy="31750"/>
          </a:xfrm>
          <a:custGeom>
            <a:rect b="b" l="l" r="r" t="t"/>
            <a:pathLst>
              <a:path extrusionOk="0" h="31750" w="1524">
                <a:moveTo>
                  <a:pt x="0" y="31750"/>
                </a:moveTo>
                <a:lnTo>
                  <a:pt x="1524" y="31750"/>
                </a:lnTo>
                <a:lnTo>
                  <a:pt x="1524" y="0"/>
                </a:lnTo>
                <a:lnTo>
                  <a:pt x="0" y="0"/>
                </a:lnTo>
                <a:lnTo>
                  <a:pt x="0" y="317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5" name="Google Shape;2085;p55"/>
          <p:cNvSpPr/>
          <p:nvPr/>
        </p:nvSpPr>
        <p:spPr>
          <a:xfrm>
            <a:off x="8127491" y="2113787"/>
            <a:ext cx="358139" cy="51815"/>
          </a:xfrm>
          <a:custGeom>
            <a:rect b="b" l="l" r="r" t="t"/>
            <a:pathLst>
              <a:path extrusionOk="0" h="51815" w="358139">
                <a:moveTo>
                  <a:pt x="0" y="0"/>
                </a:moveTo>
                <a:lnTo>
                  <a:pt x="3048" y="1524"/>
                </a:lnTo>
                <a:lnTo>
                  <a:pt x="50292" y="1524"/>
                </a:lnTo>
                <a:lnTo>
                  <a:pt x="73151" y="3048"/>
                </a:lnTo>
                <a:lnTo>
                  <a:pt x="96012" y="4572"/>
                </a:lnTo>
                <a:lnTo>
                  <a:pt x="118871" y="6095"/>
                </a:lnTo>
                <a:lnTo>
                  <a:pt x="140207" y="7619"/>
                </a:lnTo>
                <a:lnTo>
                  <a:pt x="161543" y="9143"/>
                </a:lnTo>
                <a:lnTo>
                  <a:pt x="182879" y="12191"/>
                </a:lnTo>
                <a:lnTo>
                  <a:pt x="204215" y="15239"/>
                </a:lnTo>
                <a:lnTo>
                  <a:pt x="225551" y="18287"/>
                </a:lnTo>
                <a:lnTo>
                  <a:pt x="245363" y="22860"/>
                </a:lnTo>
                <a:lnTo>
                  <a:pt x="265175" y="27431"/>
                </a:lnTo>
                <a:lnTo>
                  <a:pt x="284987" y="32003"/>
                </a:lnTo>
                <a:lnTo>
                  <a:pt x="304799" y="36575"/>
                </a:lnTo>
                <a:lnTo>
                  <a:pt x="323087" y="41148"/>
                </a:lnTo>
                <a:lnTo>
                  <a:pt x="341375" y="47243"/>
                </a:lnTo>
                <a:lnTo>
                  <a:pt x="358139" y="51815"/>
                </a:lnTo>
                <a:lnTo>
                  <a:pt x="358139" y="50291"/>
                </a:lnTo>
                <a:lnTo>
                  <a:pt x="342899" y="45719"/>
                </a:lnTo>
                <a:lnTo>
                  <a:pt x="323087" y="39624"/>
                </a:lnTo>
                <a:lnTo>
                  <a:pt x="304799" y="35051"/>
                </a:lnTo>
                <a:lnTo>
                  <a:pt x="284987" y="30479"/>
                </a:lnTo>
                <a:lnTo>
                  <a:pt x="265175" y="25907"/>
                </a:lnTo>
                <a:lnTo>
                  <a:pt x="245363" y="21336"/>
                </a:lnTo>
                <a:lnTo>
                  <a:pt x="225551" y="16763"/>
                </a:lnTo>
                <a:lnTo>
                  <a:pt x="204215" y="13715"/>
                </a:lnTo>
                <a:lnTo>
                  <a:pt x="184403" y="10667"/>
                </a:lnTo>
                <a:lnTo>
                  <a:pt x="161543" y="7619"/>
                </a:lnTo>
                <a:lnTo>
                  <a:pt x="140207" y="6095"/>
                </a:lnTo>
                <a:lnTo>
                  <a:pt x="118871" y="4572"/>
                </a:lnTo>
                <a:lnTo>
                  <a:pt x="96012" y="3048"/>
                </a:lnTo>
                <a:lnTo>
                  <a:pt x="73151" y="1524"/>
                </a:lnTo>
                <a:lnTo>
                  <a:pt x="50292"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6" name="Google Shape;2086;p55"/>
          <p:cNvSpPr/>
          <p:nvPr/>
        </p:nvSpPr>
        <p:spPr>
          <a:xfrm>
            <a:off x="8127491" y="2082672"/>
            <a:ext cx="1524" cy="31750"/>
          </a:xfrm>
          <a:custGeom>
            <a:rect b="b" l="l" r="r" t="t"/>
            <a:pathLst>
              <a:path extrusionOk="0" h="31750" w="1524">
                <a:moveTo>
                  <a:pt x="0" y="31750"/>
                </a:moveTo>
                <a:lnTo>
                  <a:pt x="1524" y="31750"/>
                </a:lnTo>
                <a:lnTo>
                  <a:pt x="1524" y="0"/>
                </a:lnTo>
                <a:lnTo>
                  <a:pt x="0" y="0"/>
                </a:lnTo>
                <a:lnTo>
                  <a:pt x="0" y="317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7" name="Google Shape;2087;p55"/>
          <p:cNvSpPr/>
          <p:nvPr/>
        </p:nvSpPr>
        <p:spPr>
          <a:xfrm>
            <a:off x="7406639" y="2330957"/>
            <a:ext cx="89916" cy="0"/>
          </a:xfrm>
          <a:custGeom>
            <a:rect b="b" l="l" r="r" t="t"/>
            <a:pathLst>
              <a:path extrusionOk="0" h="120000" w="89916">
                <a:moveTo>
                  <a:pt x="0" y="0"/>
                </a:moveTo>
                <a:lnTo>
                  <a:pt x="89916"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8" name="Google Shape;2088;p55"/>
          <p:cNvSpPr/>
          <p:nvPr/>
        </p:nvSpPr>
        <p:spPr>
          <a:xfrm>
            <a:off x="8129015" y="2179319"/>
            <a:ext cx="268223" cy="48768"/>
          </a:xfrm>
          <a:custGeom>
            <a:rect b="b" l="l" r="r" t="t"/>
            <a:pathLst>
              <a:path extrusionOk="0" h="48768" w="268223">
                <a:moveTo>
                  <a:pt x="0" y="0"/>
                </a:moveTo>
                <a:lnTo>
                  <a:pt x="0" y="1524"/>
                </a:lnTo>
                <a:lnTo>
                  <a:pt x="30480" y="1524"/>
                </a:lnTo>
                <a:lnTo>
                  <a:pt x="59436" y="3048"/>
                </a:lnTo>
                <a:lnTo>
                  <a:pt x="74675" y="4572"/>
                </a:lnTo>
                <a:lnTo>
                  <a:pt x="88392" y="6096"/>
                </a:lnTo>
                <a:lnTo>
                  <a:pt x="102108" y="7620"/>
                </a:lnTo>
                <a:lnTo>
                  <a:pt x="115823" y="9144"/>
                </a:lnTo>
                <a:lnTo>
                  <a:pt x="129539" y="10668"/>
                </a:lnTo>
                <a:lnTo>
                  <a:pt x="143255" y="12192"/>
                </a:lnTo>
                <a:lnTo>
                  <a:pt x="169163" y="18287"/>
                </a:lnTo>
                <a:lnTo>
                  <a:pt x="181355" y="21336"/>
                </a:lnTo>
                <a:lnTo>
                  <a:pt x="193547" y="24384"/>
                </a:lnTo>
                <a:lnTo>
                  <a:pt x="205739" y="27432"/>
                </a:lnTo>
                <a:lnTo>
                  <a:pt x="219455" y="32004"/>
                </a:lnTo>
                <a:lnTo>
                  <a:pt x="245363" y="39624"/>
                </a:lnTo>
                <a:lnTo>
                  <a:pt x="245363" y="41148"/>
                </a:lnTo>
                <a:lnTo>
                  <a:pt x="248411" y="41148"/>
                </a:lnTo>
                <a:lnTo>
                  <a:pt x="266699" y="48768"/>
                </a:lnTo>
                <a:lnTo>
                  <a:pt x="268223" y="47244"/>
                </a:lnTo>
                <a:lnTo>
                  <a:pt x="248411" y="39624"/>
                </a:lnTo>
                <a:lnTo>
                  <a:pt x="245363" y="38100"/>
                </a:lnTo>
                <a:lnTo>
                  <a:pt x="219455" y="30480"/>
                </a:lnTo>
                <a:lnTo>
                  <a:pt x="207263" y="25908"/>
                </a:lnTo>
                <a:lnTo>
                  <a:pt x="195071" y="22860"/>
                </a:lnTo>
                <a:lnTo>
                  <a:pt x="181355" y="19812"/>
                </a:lnTo>
                <a:lnTo>
                  <a:pt x="169163" y="16763"/>
                </a:lnTo>
                <a:lnTo>
                  <a:pt x="143255" y="10668"/>
                </a:lnTo>
                <a:lnTo>
                  <a:pt x="129539" y="9144"/>
                </a:lnTo>
                <a:lnTo>
                  <a:pt x="117347" y="7620"/>
                </a:lnTo>
                <a:lnTo>
                  <a:pt x="102108" y="4572"/>
                </a:lnTo>
                <a:lnTo>
                  <a:pt x="88392" y="4572"/>
                </a:lnTo>
                <a:lnTo>
                  <a:pt x="74675" y="3048"/>
                </a:lnTo>
                <a:lnTo>
                  <a:pt x="59436" y="1524"/>
                </a:lnTo>
                <a:lnTo>
                  <a:pt x="30480" y="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9" name="Google Shape;2089;p55"/>
          <p:cNvSpPr/>
          <p:nvPr/>
        </p:nvSpPr>
        <p:spPr>
          <a:xfrm>
            <a:off x="8127491" y="2146680"/>
            <a:ext cx="1524" cy="33274"/>
          </a:xfrm>
          <a:custGeom>
            <a:rect b="b" l="l" r="r" t="t"/>
            <a:pathLst>
              <a:path extrusionOk="0" h="33274" w="1524">
                <a:moveTo>
                  <a:pt x="0" y="33274"/>
                </a:moveTo>
                <a:lnTo>
                  <a:pt x="1524" y="33274"/>
                </a:lnTo>
                <a:lnTo>
                  <a:pt x="1524" y="0"/>
                </a:lnTo>
                <a:lnTo>
                  <a:pt x="0" y="0"/>
                </a:lnTo>
                <a:lnTo>
                  <a:pt x="0" y="3327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0" name="Google Shape;2090;p55"/>
          <p:cNvSpPr/>
          <p:nvPr/>
        </p:nvSpPr>
        <p:spPr>
          <a:xfrm>
            <a:off x="8580119" y="2132075"/>
            <a:ext cx="62484" cy="25907"/>
          </a:xfrm>
          <a:custGeom>
            <a:rect b="b" l="l" r="r" t="t"/>
            <a:pathLst>
              <a:path extrusionOk="0" h="25907" w="62484">
                <a:moveTo>
                  <a:pt x="62484" y="0"/>
                </a:moveTo>
                <a:lnTo>
                  <a:pt x="0" y="24384"/>
                </a:lnTo>
                <a:lnTo>
                  <a:pt x="1524" y="25907"/>
                </a:lnTo>
                <a:lnTo>
                  <a:pt x="62484" y="1524"/>
                </a:lnTo>
                <a:lnTo>
                  <a:pt x="6248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1" name="Google Shape;2091;p55"/>
          <p:cNvSpPr/>
          <p:nvPr/>
        </p:nvSpPr>
        <p:spPr>
          <a:xfrm>
            <a:off x="8490203" y="2167127"/>
            <a:ext cx="30479" cy="13715"/>
          </a:xfrm>
          <a:custGeom>
            <a:rect b="b" l="l" r="r" t="t"/>
            <a:pathLst>
              <a:path extrusionOk="0" h="13715" w="30479">
                <a:moveTo>
                  <a:pt x="0" y="0"/>
                </a:moveTo>
                <a:lnTo>
                  <a:pt x="0" y="1524"/>
                </a:lnTo>
                <a:lnTo>
                  <a:pt x="4572" y="3048"/>
                </a:lnTo>
                <a:lnTo>
                  <a:pt x="12192" y="6096"/>
                </a:lnTo>
                <a:lnTo>
                  <a:pt x="15239" y="7620"/>
                </a:lnTo>
                <a:lnTo>
                  <a:pt x="30479" y="13715"/>
                </a:lnTo>
                <a:lnTo>
                  <a:pt x="30479" y="12191"/>
                </a:lnTo>
                <a:lnTo>
                  <a:pt x="15239" y="6096"/>
                </a:lnTo>
                <a:lnTo>
                  <a:pt x="13715" y="6096"/>
                </a:lnTo>
                <a:lnTo>
                  <a:pt x="6096" y="152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2" name="Google Shape;2092;p55"/>
          <p:cNvSpPr/>
          <p:nvPr/>
        </p:nvSpPr>
        <p:spPr>
          <a:xfrm>
            <a:off x="8485631" y="2164079"/>
            <a:ext cx="4572" cy="4572"/>
          </a:xfrm>
          <a:custGeom>
            <a:rect b="b" l="l" r="r" t="t"/>
            <a:pathLst>
              <a:path extrusionOk="0" h="4572" w="4572">
                <a:moveTo>
                  <a:pt x="0" y="0"/>
                </a:moveTo>
                <a:lnTo>
                  <a:pt x="0" y="1524"/>
                </a:lnTo>
                <a:lnTo>
                  <a:pt x="4572" y="4572"/>
                </a:lnTo>
                <a:lnTo>
                  <a:pt x="4572" y="3048"/>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3" name="Google Shape;2093;p55"/>
          <p:cNvSpPr/>
          <p:nvPr/>
        </p:nvSpPr>
        <p:spPr>
          <a:xfrm>
            <a:off x="8490203" y="2167889"/>
            <a:ext cx="1524" cy="0"/>
          </a:xfrm>
          <a:custGeom>
            <a:rect b="b" l="l" r="r" t="t"/>
            <a:pathLst>
              <a:path extrusionOk="0" h="120000" w="1524">
                <a:moveTo>
                  <a:pt x="0" y="0"/>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4" name="Google Shape;2094;p55"/>
          <p:cNvSpPr/>
          <p:nvPr/>
        </p:nvSpPr>
        <p:spPr>
          <a:xfrm>
            <a:off x="8490203" y="2167127"/>
            <a:ext cx="3048" cy="1524"/>
          </a:xfrm>
          <a:custGeom>
            <a:rect b="b" l="l" r="r" t="t"/>
            <a:pathLst>
              <a:path extrusionOk="0" h="1524" w="3048">
                <a:moveTo>
                  <a:pt x="1524" y="0"/>
                </a:moveTo>
                <a:lnTo>
                  <a:pt x="3048" y="0"/>
                </a:lnTo>
                <a:lnTo>
                  <a:pt x="3048" y="1524"/>
                </a:lnTo>
                <a:lnTo>
                  <a:pt x="0" y="1524"/>
                </a:lnTo>
                <a:lnTo>
                  <a:pt x="0" y="0"/>
                </a:lnTo>
                <a:lnTo>
                  <a:pt x="1524" y="0"/>
                </a:lnTo>
                <a:lnTo>
                  <a:pt x="1524" y="1524"/>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5" name="Google Shape;2095;p55"/>
          <p:cNvSpPr/>
          <p:nvPr/>
        </p:nvSpPr>
        <p:spPr>
          <a:xfrm>
            <a:off x="8485631" y="2164079"/>
            <a:ext cx="6096" cy="4572"/>
          </a:xfrm>
          <a:custGeom>
            <a:rect b="b" l="l" r="r" t="t"/>
            <a:pathLst>
              <a:path extrusionOk="0" h="4572" w="6096">
                <a:moveTo>
                  <a:pt x="0" y="0"/>
                </a:moveTo>
                <a:lnTo>
                  <a:pt x="0" y="1524"/>
                </a:lnTo>
                <a:lnTo>
                  <a:pt x="6096" y="4572"/>
                </a:lnTo>
                <a:lnTo>
                  <a:pt x="6096" y="3048"/>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6" name="Google Shape;2096;p55"/>
          <p:cNvSpPr/>
          <p:nvPr/>
        </p:nvSpPr>
        <p:spPr>
          <a:xfrm>
            <a:off x="8395715" y="2226563"/>
            <a:ext cx="88392" cy="105155"/>
          </a:xfrm>
          <a:custGeom>
            <a:rect b="b" l="l" r="r" t="t"/>
            <a:pathLst>
              <a:path extrusionOk="0" h="105155" w="88392">
                <a:moveTo>
                  <a:pt x="88392" y="80772"/>
                </a:moveTo>
                <a:lnTo>
                  <a:pt x="86868" y="76200"/>
                </a:lnTo>
                <a:lnTo>
                  <a:pt x="86868" y="71627"/>
                </a:lnTo>
                <a:lnTo>
                  <a:pt x="85344" y="71627"/>
                </a:lnTo>
                <a:lnTo>
                  <a:pt x="80772" y="62484"/>
                </a:lnTo>
                <a:lnTo>
                  <a:pt x="77724" y="56387"/>
                </a:lnTo>
                <a:lnTo>
                  <a:pt x="74675" y="51815"/>
                </a:lnTo>
                <a:lnTo>
                  <a:pt x="67056" y="42672"/>
                </a:lnTo>
                <a:lnTo>
                  <a:pt x="57912" y="33527"/>
                </a:lnTo>
                <a:lnTo>
                  <a:pt x="45720" y="24384"/>
                </a:lnTo>
                <a:lnTo>
                  <a:pt x="33527" y="15239"/>
                </a:lnTo>
                <a:lnTo>
                  <a:pt x="18288" y="7619"/>
                </a:lnTo>
                <a:lnTo>
                  <a:pt x="9144" y="3048"/>
                </a:lnTo>
                <a:lnTo>
                  <a:pt x="1524" y="0"/>
                </a:lnTo>
                <a:lnTo>
                  <a:pt x="0" y="1524"/>
                </a:lnTo>
                <a:lnTo>
                  <a:pt x="9144" y="4572"/>
                </a:lnTo>
                <a:lnTo>
                  <a:pt x="16764" y="9143"/>
                </a:lnTo>
                <a:lnTo>
                  <a:pt x="32003" y="16763"/>
                </a:lnTo>
                <a:lnTo>
                  <a:pt x="44196" y="25907"/>
                </a:lnTo>
                <a:lnTo>
                  <a:pt x="56388" y="35051"/>
                </a:lnTo>
                <a:lnTo>
                  <a:pt x="65532" y="42672"/>
                </a:lnTo>
                <a:lnTo>
                  <a:pt x="74675" y="53339"/>
                </a:lnTo>
                <a:lnTo>
                  <a:pt x="77724" y="57912"/>
                </a:lnTo>
                <a:lnTo>
                  <a:pt x="79248" y="62484"/>
                </a:lnTo>
                <a:lnTo>
                  <a:pt x="85344" y="73151"/>
                </a:lnTo>
                <a:lnTo>
                  <a:pt x="85344" y="76200"/>
                </a:lnTo>
                <a:lnTo>
                  <a:pt x="86868" y="80772"/>
                </a:lnTo>
                <a:lnTo>
                  <a:pt x="86868" y="105155"/>
                </a:lnTo>
                <a:lnTo>
                  <a:pt x="88392" y="105155"/>
                </a:lnTo>
                <a:lnTo>
                  <a:pt x="88392" y="8077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7" name="Google Shape;2097;p55"/>
          <p:cNvSpPr/>
          <p:nvPr/>
        </p:nvSpPr>
        <p:spPr>
          <a:xfrm>
            <a:off x="8459723" y="2179319"/>
            <a:ext cx="60959" cy="24384"/>
          </a:xfrm>
          <a:custGeom>
            <a:rect b="b" l="l" r="r" t="t"/>
            <a:pathLst>
              <a:path extrusionOk="0" h="24384" w="60959">
                <a:moveTo>
                  <a:pt x="60959" y="0"/>
                </a:moveTo>
                <a:lnTo>
                  <a:pt x="0" y="22860"/>
                </a:lnTo>
                <a:lnTo>
                  <a:pt x="0" y="24384"/>
                </a:lnTo>
                <a:lnTo>
                  <a:pt x="60959" y="1524"/>
                </a:lnTo>
                <a:lnTo>
                  <a:pt x="6095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8" name="Google Shape;2098;p55"/>
          <p:cNvSpPr/>
          <p:nvPr/>
        </p:nvSpPr>
        <p:spPr>
          <a:xfrm>
            <a:off x="8520683" y="2179319"/>
            <a:ext cx="149351" cy="152400"/>
          </a:xfrm>
          <a:custGeom>
            <a:rect b="b" l="l" r="r" t="t"/>
            <a:pathLst>
              <a:path extrusionOk="0" h="152400" w="149351">
                <a:moveTo>
                  <a:pt x="115824" y="71628"/>
                </a:moveTo>
                <a:lnTo>
                  <a:pt x="123444" y="80772"/>
                </a:lnTo>
                <a:lnTo>
                  <a:pt x="129540" y="89916"/>
                </a:lnTo>
                <a:lnTo>
                  <a:pt x="135635" y="99060"/>
                </a:lnTo>
                <a:lnTo>
                  <a:pt x="140207" y="109728"/>
                </a:lnTo>
                <a:lnTo>
                  <a:pt x="143255" y="118872"/>
                </a:lnTo>
                <a:lnTo>
                  <a:pt x="146303" y="128016"/>
                </a:lnTo>
                <a:lnTo>
                  <a:pt x="147827" y="138684"/>
                </a:lnTo>
                <a:lnTo>
                  <a:pt x="147827" y="152400"/>
                </a:lnTo>
                <a:lnTo>
                  <a:pt x="149351" y="152400"/>
                </a:lnTo>
                <a:lnTo>
                  <a:pt x="149351" y="138684"/>
                </a:lnTo>
                <a:lnTo>
                  <a:pt x="147827" y="128016"/>
                </a:lnTo>
                <a:lnTo>
                  <a:pt x="144779" y="118872"/>
                </a:lnTo>
                <a:lnTo>
                  <a:pt x="141731" y="108204"/>
                </a:lnTo>
                <a:lnTo>
                  <a:pt x="137159" y="99060"/>
                </a:lnTo>
                <a:lnTo>
                  <a:pt x="131064" y="89916"/>
                </a:lnTo>
                <a:lnTo>
                  <a:pt x="124968" y="80772"/>
                </a:lnTo>
                <a:lnTo>
                  <a:pt x="115824" y="71628"/>
                </a:lnTo>
                <a:close/>
              </a:path>
              <a:path extrusionOk="0" h="152400" w="149351">
                <a:moveTo>
                  <a:pt x="115824" y="71628"/>
                </a:moveTo>
                <a:lnTo>
                  <a:pt x="108203" y="62484"/>
                </a:lnTo>
                <a:lnTo>
                  <a:pt x="97535" y="53340"/>
                </a:lnTo>
                <a:lnTo>
                  <a:pt x="86868" y="45720"/>
                </a:lnTo>
                <a:lnTo>
                  <a:pt x="74675" y="36575"/>
                </a:lnTo>
                <a:lnTo>
                  <a:pt x="62483" y="28956"/>
                </a:lnTo>
                <a:lnTo>
                  <a:pt x="47244" y="21336"/>
                </a:lnTo>
                <a:lnTo>
                  <a:pt x="33527" y="13716"/>
                </a:lnTo>
                <a:lnTo>
                  <a:pt x="16764" y="6096"/>
                </a:lnTo>
                <a:lnTo>
                  <a:pt x="0" y="0"/>
                </a:lnTo>
                <a:lnTo>
                  <a:pt x="0" y="1524"/>
                </a:lnTo>
                <a:lnTo>
                  <a:pt x="16764" y="7620"/>
                </a:lnTo>
                <a:lnTo>
                  <a:pt x="32003" y="15240"/>
                </a:lnTo>
                <a:lnTo>
                  <a:pt x="47244" y="22860"/>
                </a:lnTo>
                <a:lnTo>
                  <a:pt x="60959" y="30480"/>
                </a:lnTo>
                <a:lnTo>
                  <a:pt x="74675" y="38100"/>
                </a:lnTo>
                <a:lnTo>
                  <a:pt x="85344" y="47244"/>
                </a:lnTo>
                <a:lnTo>
                  <a:pt x="96012" y="54863"/>
                </a:lnTo>
                <a:lnTo>
                  <a:pt x="106679" y="64008"/>
                </a:lnTo>
                <a:lnTo>
                  <a:pt x="115824" y="7162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9" name="Google Shape;2099;p55"/>
          <p:cNvSpPr/>
          <p:nvPr/>
        </p:nvSpPr>
        <p:spPr>
          <a:xfrm>
            <a:off x="8459723" y="2202179"/>
            <a:ext cx="117348" cy="129539"/>
          </a:xfrm>
          <a:custGeom>
            <a:rect b="b" l="l" r="r" t="t"/>
            <a:pathLst>
              <a:path extrusionOk="0" h="129539" w="117348">
                <a:moveTo>
                  <a:pt x="115824" y="115824"/>
                </a:moveTo>
                <a:lnTo>
                  <a:pt x="114300" y="129539"/>
                </a:lnTo>
                <a:lnTo>
                  <a:pt x="115824" y="129539"/>
                </a:lnTo>
                <a:lnTo>
                  <a:pt x="117348" y="115824"/>
                </a:lnTo>
                <a:lnTo>
                  <a:pt x="117348" y="114300"/>
                </a:lnTo>
                <a:lnTo>
                  <a:pt x="115824" y="105156"/>
                </a:lnTo>
                <a:lnTo>
                  <a:pt x="114300" y="96012"/>
                </a:lnTo>
                <a:lnTo>
                  <a:pt x="111251" y="89915"/>
                </a:lnTo>
                <a:lnTo>
                  <a:pt x="108203" y="82296"/>
                </a:lnTo>
                <a:lnTo>
                  <a:pt x="105155" y="76200"/>
                </a:lnTo>
                <a:lnTo>
                  <a:pt x="100583" y="70103"/>
                </a:lnTo>
                <a:lnTo>
                  <a:pt x="94487" y="62484"/>
                </a:lnTo>
                <a:lnTo>
                  <a:pt x="89915" y="56387"/>
                </a:lnTo>
                <a:lnTo>
                  <a:pt x="83819" y="50291"/>
                </a:lnTo>
                <a:lnTo>
                  <a:pt x="76200" y="44196"/>
                </a:lnTo>
                <a:lnTo>
                  <a:pt x="68579" y="38100"/>
                </a:lnTo>
                <a:lnTo>
                  <a:pt x="60959" y="32003"/>
                </a:lnTo>
                <a:lnTo>
                  <a:pt x="51815" y="27432"/>
                </a:lnTo>
                <a:lnTo>
                  <a:pt x="44195" y="21336"/>
                </a:lnTo>
                <a:lnTo>
                  <a:pt x="33527" y="15239"/>
                </a:lnTo>
                <a:lnTo>
                  <a:pt x="22859" y="10668"/>
                </a:lnTo>
                <a:lnTo>
                  <a:pt x="12191" y="6096"/>
                </a:lnTo>
                <a:lnTo>
                  <a:pt x="0" y="0"/>
                </a:lnTo>
                <a:lnTo>
                  <a:pt x="0" y="1524"/>
                </a:lnTo>
                <a:lnTo>
                  <a:pt x="12191" y="7620"/>
                </a:lnTo>
                <a:lnTo>
                  <a:pt x="22859" y="12191"/>
                </a:lnTo>
                <a:lnTo>
                  <a:pt x="33527" y="16763"/>
                </a:lnTo>
                <a:lnTo>
                  <a:pt x="42672" y="22860"/>
                </a:lnTo>
                <a:lnTo>
                  <a:pt x="51815" y="28956"/>
                </a:lnTo>
                <a:lnTo>
                  <a:pt x="60959" y="33527"/>
                </a:lnTo>
                <a:lnTo>
                  <a:pt x="68579" y="39624"/>
                </a:lnTo>
                <a:lnTo>
                  <a:pt x="76200" y="45720"/>
                </a:lnTo>
                <a:lnTo>
                  <a:pt x="82295" y="51815"/>
                </a:lnTo>
                <a:lnTo>
                  <a:pt x="88391" y="57912"/>
                </a:lnTo>
                <a:lnTo>
                  <a:pt x="94487" y="64008"/>
                </a:lnTo>
                <a:lnTo>
                  <a:pt x="99059" y="70103"/>
                </a:lnTo>
                <a:lnTo>
                  <a:pt x="103631" y="76200"/>
                </a:lnTo>
                <a:lnTo>
                  <a:pt x="106679" y="83820"/>
                </a:lnTo>
                <a:lnTo>
                  <a:pt x="109727" y="89915"/>
                </a:lnTo>
                <a:lnTo>
                  <a:pt x="112775" y="97536"/>
                </a:lnTo>
                <a:lnTo>
                  <a:pt x="114300" y="106680"/>
                </a:lnTo>
                <a:lnTo>
                  <a:pt x="115824" y="1158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0" name="Google Shape;2100;p55"/>
          <p:cNvSpPr/>
          <p:nvPr/>
        </p:nvSpPr>
        <p:spPr>
          <a:xfrm>
            <a:off x="8520683" y="2156459"/>
            <a:ext cx="60959" cy="24383"/>
          </a:xfrm>
          <a:custGeom>
            <a:rect b="b" l="l" r="r" t="t"/>
            <a:pathLst>
              <a:path extrusionOk="0" h="24383" w="60959">
                <a:moveTo>
                  <a:pt x="0" y="24383"/>
                </a:moveTo>
                <a:lnTo>
                  <a:pt x="60959" y="1523"/>
                </a:lnTo>
                <a:lnTo>
                  <a:pt x="59435" y="0"/>
                </a:lnTo>
                <a:lnTo>
                  <a:pt x="0" y="22859"/>
                </a:lnTo>
                <a:lnTo>
                  <a:pt x="0" y="2438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1" name="Google Shape;2101;p55"/>
          <p:cNvSpPr/>
          <p:nvPr/>
        </p:nvSpPr>
        <p:spPr>
          <a:xfrm>
            <a:off x="8395715" y="2202179"/>
            <a:ext cx="64008" cy="25908"/>
          </a:xfrm>
          <a:custGeom>
            <a:rect b="b" l="l" r="r" t="t"/>
            <a:pathLst>
              <a:path extrusionOk="0" h="25908" w="64008">
                <a:moveTo>
                  <a:pt x="64008" y="0"/>
                </a:moveTo>
                <a:lnTo>
                  <a:pt x="0" y="24384"/>
                </a:lnTo>
                <a:lnTo>
                  <a:pt x="1524" y="25908"/>
                </a:lnTo>
                <a:lnTo>
                  <a:pt x="64008" y="1524"/>
                </a:lnTo>
                <a:lnTo>
                  <a:pt x="6400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2" name="Google Shape;2102;p55"/>
          <p:cNvSpPr/>
          <p:nvPr/>
        </p:nvSpPr>
        <p:spPr>
          <a:xfrm>
            <a:off x="8642603" y="2132075"/>
            <a:ext cx="208787" cy="199643"/>
          </a:xfrm>
          <a:custGeom>
            <a:rect b="b" l="l" r="r" t="t"/>
            <a:pathLst>
              <a:path extrusionOk="0" h="199643" w="208787">
                <a:moveTo>
                  <a:pt x="0" y="0"/>
                </a:moveTo>
                <a:lnTo>
                  <a:pt x="0" y="1524"/>
                </a:lnTo>
                <a:lnTo>
                  <a:pt x="22859" y="10667"/>
                </a:lnTo>
                <a:lnTo>
                  <a:pt x="44196" y="21336"/>
                </a:lnTo>
                <a:lnTo>
                  <a:pt x="65531" y="30479"/>
                </a:lnTo>
                <a:lnTo>
                  <a:pt x="85344" y="41148"/>
                </a:lnTo>
                <a:lnTo>
                  <a:pt x="102107" y="51815"/>
                </a:lnTo>
                <a:lnTo>
                  <a:pt x="118872" y="62484"/>
                </a:lnTo>
                <a:lnTo>
                  <a:pt x="134111" y="73151"/>
                </a:lnTo>
                <a:lnTo>
                  <a:pt x="147827" y="85343"/>
                </a:lnTo>
                <a:lnTo>
                  <a:pt x="160020" y="97536"/>
                </a:lnTo>
                <a:lnTo>
                  <a:pt x="170687" y="108203"/>
                </a:lnTo>
                <a:lnTo>
                  <a:pt x="179831" y="120395"/>
                </a:lnTo>
                <a:lnTo>
                  <a:pt x="188975" y="134112"/>
                </a:lnTo>
                <a:lnTo>
                  <a:pt x="195071" y="146303"/>
                </a:lnTo>
                <a:lnTo>
                  <a:pt x="199643" y="160019"/>
                </a:lnTo>
                <a:lnTo>
                  <a:pt x="204215" y="172212"/>
                </a:lnTo>
                <a:lnTo>
                  <a:pt x="207263" y="185927"/>
                </a:lnTo>
                <a:lnTo>
                  <a:pt x="207263" y="199643"/>
                </a:lnTo>
                <a:lnTo>
                  <a:pt x="208787" y="199643"/>
                </a:lnTo>
                <a:lnTo>
                  <a:pt x="208787" y="185927"/>
                </a:lnTo>
                <a:lnTo>
                  <a:pt x="205739" y="172212"/>
                </a:lnTo>
                <a:lnTo>
                  <a:pt x="201167" y="158495"/>
                </a:lnTo>
                <a:lnTo>
                  <a:pt x="196595" y="146303"/>
                </a:lnTo>
                <a:lnTo>
                  <a:pt x="190499" y="132587"/>
                </a:lnTo>
                <a:lnTo>
                  <a:pt x="181355" y="120395"/>
                </a:lnTo>
                <a:lnTo>
                  <a:pt x="172211" y="108203"/>
                </a:lnTo>
                <a:lnTo>
                  <a:pt x="161544" y="96012"/>
                </a:lnTo>
                <a:lnTo>
                  <a:pt x="149351" y="83819"/>
                </a:lnTo>
                <a:lnTo>
                  <a:pt x="135635" y="73151"/>
                </a:lnTo>
                <a:lnTo>
                  <a:pt x="120396" y="60960"/>
                </a:lnTo>
                <a:lnTo>
                  <a:pt x="103631" y="50291"/>
                </a:lnTo>
                <a:lnTo>
                  <a:pt x="85344" y="39624"/>
                </a:lnTo>
                <a:lnTo>
                  <a:pt x="65531" y="28955"/>
                </a:lnTo>
                <a:lnTo>
                  <a:pt x="45720" y="19812"/>
                </a:lnTo>
                <a:lnTo>
                  <a:pt x="22859" y="9143"/>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3" name="Google Shape;2103;p55"/>
          <p:cNvSpPr/>
          <p:nvPr/>
        </p:nvSpPr>
        <p:spPr>
          <a:xfrm>
            <a:off x="8580119" y="2156459"/>
            <a:ext cx="178308" cy="175259"/>
          </a:xfrm>
          <a:custGeom>
            <a:rect b="b" l="l" r="r" t="t"/>
            <a:pathLst>
              <a:path extrusionOk="0" h="175259" w="178308">
                <a:moveTo>
                  <a:pt x="73152" y="35051"/>
                </a:moveTo>
                <a:lnTo>
                  <a:pt x="56388" y="24383"/>
                </a:lnTo>
                <a:lnTo>
                  <a:pt x="39624" y="16763"/>
                </a:lnTo>
                <a:lnTo>
                  <a:pt x="21336" y="7619"/>
                </a:lnTo>
                <a:lnTo>
                  <a:pt x="1524" y="0"/>
                </a:lnTo>
                <a:lnTo>
                  <a:pt x="0" y="1523"/>
                </a:lnTo>
                <a:lnTo>
                  <a:pt x="19812" y="9143"/>
                </a:lnTo>
                <a:lnTo>
                  <a:pt x="38100" y="18287"/>
                </a:lnTo>
                <a:lnTo>
                  <a:pt x="56388" y="25907"/>
                </a:lnTo>
                <a:lnTo>
                  <a:pt x="73152" y="35051"/>
                </a:lnTo>
                <a:close/>
              </a:path>
              <a:path extrusionOk="0" h="175259" w="178308">
                <a:moveTo>
                  <a:pt x="88392" y="44195"/>
                </a:moveTo>
                <a:lnTo>
                  <a:pt x="102108" y="54863"/>
                </a:lnTo>
                <a:lnTo>
                  <a:pt x="114300" y="64007"/>
                </a:lnTo>
                <a:lnTo>
                  <a:pt x="126492" y="74675"/>
                </a:lnTo>
                <a:lnTo>
                  <a:pt x="137160" y="83819"/>
                </a:lnTo>
                <a:lnTo>
                  <a:pt x="146304" y="94487"/>
                </a:lnTo>
                <a:lnTo>
                  <a:pt x="153924" y="105155"/>
                </a:lnTo>
                <a:lnTo>
                  <a:pt x="160020" y="115823"/>
                </a:lnTo>
                <a:lnTo>
                  <a:pt x="166116" y="126491"/>
                </a:lnTo>
                <a:lnTo>
                  <a:pt x="170688" y="138683"/>
                </a:lnTo>
                <a:lnTo>
                  <a:pt x="173736" y="149351"/>
                </a:lnTo>
                <a:lnTo>
                  <a:pt x="175260" y="161543"/>
                </a:lnTo>
                <a:lnTo>
                  <a:pt x="175260" y="175259"/>
                </a:lnTo>
                <a:lnTo>
                  <a:pt x="178308" y="175259"/>
                </a:lnTo>
                <a:lnTo>
                  <a:pt x="176784" y="163067"/>
                </a:lnTo>
                <a:lnTo>
                  <a:pt x="176784" y="161543"/>
                </a:lnTo>
                <a:lnTo>
                  <a:pt x="175260" y="149351"/>
                </a:lnTo>
                <a:lnTo>
                  <a:pt x="172212" y="137159"/>
                </a:lnTo>
                <a:lnTo>
                  <a:pt x="167640" y="126491"/>
                </a:lnTo>
                <a:lnTo>
                  <a:pt x="161544" y="115823"/>
                </a:lnTo>
                <a:lnTo>
                  <a:pt x="155448" y="103631"/>
                </a:lnTo>
                <a:lnTo>
                  <a:pt x="146304" y="92963"/>
                </a:lnTo>
                <a:lnTo>
                  <a:pt x="137160" y="82295"/>
                </a:lnTo>
                <a:lnTo>
                  <a:pt x="128016" y="73151"/>
                </a:lnTo>
                <a:lnTo>
                  <a:pt x="115824" y="62483"/>
                </a:lnTo>
                <a:lnTo>
                  <a:pt x="103632" y="53339"/>
                </a:lnTo>
                <a:lnTo>
                  <a:pt x="88392" y="4419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4" name="Google Shape;2104;p55"/>
          <p:cNvSpPr/>
          <p:nvPr/>
        </p:nvSpPr>
        <p:spPr>
          <a:xfrm>
            <a:off x="8756903" y="2330957"/>
            <a:ext cx="91440" cy="0"/>
          </a:xfrm>
          <a:custGeom>
            <a:rect b="b" l="l" r="r" t="t"/>
            <a:pathLst>
              <a:path extrusionOk="0" h="120000" w="91440">
                <a:moveTo>
                  <a:pt x="0" y="0"/>
                </a:moveTo>
                <a:lnTo>
                  <a:pt x="9144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5" name="Google Shape;2105;p55"/>
          <p:cNvSpPr/>
          <p:nvPr/>
        </p:nvSpPr>
        <p:spPr>
          <a:xfrm>
            <a:off x="8575547" y="2330957"/>
            <a:ext cx="92964" cy="0"/>
          </a:xfrm>
          <a:custGeom>
            <a:rect b="b" l="l" r="r" t="t"/>
            <a:pathLst>
              <a:path extrusionOk="0" h="120000" w="92964">
                <a:moveTo>
                  <a:pt x="0" y="0"/>
                </a:moveTo>
                <a:lnTo>
                  <a:pt x="9296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6" name="Google Shape;2106;p55"/>
          <p:cNvSpPr/>
          <p:nvPr/>
        </p:nvSpPr>
        <p:spPr>
          <a:xfrm>
            <a:off x="8449055" y="2331719"/>
            <a:ext cx="128016" cy="112775"/>
          </a:xfrm>
          <a:custGeom>
            <a:rect b="b" l="l" r="r" t="t"/>
            <a:pathLst>
              <a:path extrusionOk="0" h="112775" w="128016">
                <a:moveTo>
                  <a:pt x="128016" y="0"/>
                </a:moveTo>
                <a:lnTo>
                  <a:pt x="126492" y="0"/>
                </a:lnTo>
                <a:lnTo>
                  <a:pt x="124968" y="4572"/>
                </a:lnTo>
                <a:lnTo>
                  <a:pt x="123444" y="9144"/>
                </a:lnTo>
                <a:lnTo>
                  <a:pt x="121920" y="18287"/>
                </a:lnTo>
                <a:lnTo>
                  <a:pt x="118872" y="24384"/>
                </a:lnTo>
                <a:lnTo>
                  <a:pt x="123444" y="18287"/>
                </a:lnTo>
                <a:lnTo>
                  <a:pt x="124968" y="9144"/>
                </a:lnTo>
                <a:lnTo>
                  <a:pt x="126492" y="4572"/>
                </a:lnTo>
                <a:lnTo>
                  <a:pt x="128016" y="0"/>
                </a:lnTo>
                <a:close/>
              </a:path>
              <a:path extrusionOk="0" h="112775" w="128016">
                <a:moveTo>
                  <a:pt x="16763" y="105156"/>
                </a:moveTo>
                <a:lnTo>
                  <a:pt x="27431" y="100584"/>
                </a:lnTo>
                <a:lnTo>
                  <a:pt x="38100" y="94487"/>
                </a:lnTo>
                <a:lnTo>
                  <a:pt x="42672" y="92963"/>
                </a:lnTo>
                <a:lnTo>
                  <a:pt x="48768" y="89916"/>
                </a:lnTo>
                <a:lnTo>
                  <a:pt x="57911" y="83820"/>
                </a:lnTo>
                <a:lnTo>
                  <a:pt x="67055" y="79248"/>
                </a:lnTo>
                <a:lnTo>
                  <a:pt x="74675" y="73151"/>
                </a:lnTo>
                <a:lnTo>
                  <a:pt x="82296" y="67056"/>
                </a:lnTo>
                <a:lnTo>
                  <a:pt x="89916" y="60960"/>
                </a:lnTo>
                <a:lnTo>
                  <a:pt x="96011" y="54863"/>
                </a:lnTo>
                <a:lnTo>
                  <a:pt x="102107" y="50292"/>
                </a:lnTo>
                <a:lnTo>
                  <a:pt x="106679" y="44196"/>
                </a:lnTo>
                <a:lnTo>
                  <a:pt x="108203" y="41148"/>
                </a:lnTo>
                <a:lnTo>
                  <a:pt x="109727" y="41148"/>
                </a:lnTo>
                <a:lnTo>
                  <a:pt x="111251" y="38100"/>
                </a:lnTo>
                <a:lnTo>
                  <a:pt x="115824" y="32004"/>
                </a:lnTo>
                <a:lnTo>
                  <a:pt x="118872" y="24384"/>
                </a:lnTo>
                <a:lnTo>
                  <a:pt x="114300" y="30480"/>
                </a:lnTo>
                <a:lnTo>
                  <a:pt x="109727" y="36575"/>
                </a:lnTo>
                <a:lnTo>
                  <a:pt x="108203" y="39624"/>
                </a:lnTo>
                <a:lnTo>
                  <a:pt x="105155" y="42672"/>
                </a:lnTo>
                <a:lnTo>
                  <a:pt x="100583" y="48768"/>
                </a:lnTo>
                <a:lnTo>
                  <a:pt x="94487" y="54863"/>
                </a:lnTo>
                <a:lnTo>
                  <a:pt x="88392" y="59436"/>
                </a:lnTo>
                <a:lnTo>
                  <a:pt x="82296" y="65532"/>
                </a:lnTo>
                <a:lnTo>
                  <a:pt x="73151" y="71628"/>
                </a:lnTo>
                <a:lnTo>
                  <a:pt x="65531" y="77724"/>
                </a:lnTo>
                <a:lnTo>
                  <a:pt x="56387" y="82296"/>
                </a:lnTo>
                <a:lnTo>
                  <a:pt x="47244" y="88392"/>
                </a:lnTo>
                <a:lnTo>
                  <a:pt x="42672" y="91440"/>
                </a:lnTo>
                <a:lnTo>
                  <a:pt x="38100" y="92963"/>
                </a:lnTo>
                <a:lnTo>
                  <a:pt x="27431" y="99060"/>
                </a:lnTo>
                <a:lnTo>
                  <a:pt x="15240" y="103632"/>
                </a:lnTo>
                <a:lnTo>
                  <a:pt x="4572" y="109728"/>
                </a:lnTo>
                <a:lnTo>
                  <a:pt x="1524" y="111251"/>
                </a:lnTo>
                <a:lnTo>
                  <a:pt x="0" y="109728"/>
                </a:lnTo>
                <a:lnTo>
                  <a:pt x="1524" y="112775"/>
                </a:lnTo>
                <a:lnTo>
                  <a:pt x="4572" y="111251"/>
                </a:lnTo>
                <a:lnTo>
                  <a:pt x="16763" y="10515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7" name="Google Shape;2107;p55"/>
          <p:cNvSpPr/>
          <p:nvPr/>
        </p:nvSpPr>
        <p:spPr>
          <a:xfrm>
            <a:off x="8377427" y="2331719"/>
            <a:ext cx="105155" cy="88392"/>
          </a:xfrm>
          <a:custGeom>
            <a:rect b="b" l="l" r="r" t="t"/>
            <a:pathLst>
              <a:path extrusionOk="0" h="88392" w="105155">
                <a:moveTo>
                  <a:pt x="103631" y="0"/>
                </a:moveTo>
                <a:lnTo>
                  <a:pt x="102107" y="4572"/>
                </a:lnTo>
                <a:lnTo>
                  <a:pt x="102107" y="6096"/>
                </a:lnTo>
                <a:lnTo>
                  <a:pt x="100583" y="9144"/>
                </a:lnTo>
                <a:lnTo>
                  <a:pt x="103631" y="9144"/>
                </a:lnTo>
                <a:lnTo>
                  <a:pt x="103631" y="4572"/>
                </a:lnTo>
                <a:lnTo>
                  <a:pt x="105155" y="0"/>
                </a:lnTo>
                <a:lnTo>
                  <a:pt x="103631" y="0"/>
                </a:lnTo>
                <a:close/>
              </a:path>
              <a:path extrusionOk="0" h="88392" w="105155">
                <a:moveTo>
                  <a:pt x="0" y="88392"/>
                </a:moveTo>
                <a:lnTo>
                  <a:pt x="3048" y="86868"/>
                </a:lnTo>
                <a:lnTo>
                  <a:pt x="1524" y="86868"/>
                </a:lnTo>
                <a:lnTo>
                  <a:pt x="4572" y="86868"/>
                </a:lnTo>
                <a:lnTo>
                  <a:pt x="6096" y="85344"/>
                </a:lnTo>
                <a:lnTo>
                  <a:pt x="22859" y="77724"/>
                </a:lnTo>
                <a:lnTo>
                  <a:pt x="38100" y="70104"/>
                </a:lnTo>
                <a:lnTo>
                  <a:pt x="51815" y="62484"/>
                </a:lnTo>
                <a:lnTo>
                  <a:pt x="64007" y="53340"/>
                </a:lnTo>
                <a:lnTo>
                  <a:pt x="51815" y="60960"/>
                </a:lnTo>
                <a:lnTo>
                  <a:pt x="38100" y="68580"/>
                </a:lnTo>
                <a:lnTo>
                  <a:pt x="22859" y="76200"/>
                </a:lnTo>
                <a:lnTo>
                  <a:pt x="6096" y="83820"/>
                </a:lnTo>
                <a:lnTo>
                  <a:pt x="4572" y="85344"/>
                </a:lnTo>
                <a:lnTo>
                  <a:pt x="1524" y="85344"/>
                </a:lnTo>
                <a:lnTo>
                  <a:pt x="0" y="86868"/>
                </a:lnTo>
                <a:lnTo>
                  <a:pt x="0" y="88392"/>
                </a:lnTo>
                <a:close/>
              </a:path>
              <a:path extrusionOk="0" h="88392" w="105155">
                <a:moveTo>
                  <a:pt x="74675" y="44196"/>
                </a:moveTo>
                <a:lnTo>
                  <a:pt x="64007" y="53340"/>
                </a:lnTo>
                <a:lnTo>
                  <a:pt x="74675" y="45720"/>
                </a:lnTo>
                <a:lnTo>
                  <a:pt x="83820" y="36575"/>
                </a:lnTo>
                <a:lnTo>
                  <a:pt x="74675" y="44196"/>
                </a:lnTo>
                <a:close/>
              </a:path>
              <a:path extrusionOk="0" h="88392" w="105155">
                <a:moveTo>
                  <a:pt x="97535" y="18287"/>
                </a:moveTo>
                <a:lnTo>
                  <a:pt x="91439" y="27432"/>
                </a:lnTo>
                <a:lnTo>
                  <a:pt x="83820" y="36575"/>
                </a:lnTo>
                <a:lnTo>
                  <a:pt x="92963" y="27432"/>
                </a:lnTo>
                <a:lnTo>
                  <a:pt x="99059" y="19812"/>
                </a:lnTo>
                <a:lnTo>
                  <a:pt x="99059" y="18287"/>
                </a:lnTo>
                <a:lnTo>
                  <a:pt x="102107" y="9144"/>
                </a:lnTo>
                <a:lnTo>
                  <a:pt x="97535" y="182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8" name="Google Shape;2108;p55"/>
          <p:cNvSpPr/>
          <p:nvPr/>
        </p:nvSpPr>
        <p:spPr>
          <a:xfrm>
            <a:off x="8447531" y="2442971"/>
            <a:ext cx="0" cy="1524"/>
          </a:xfrm>
          <a:custGeom>
            <a:rect b="b" l="l" r="r" t="t"/>
            <a:pathLst>
              <a:path extrusionOk="0" h="1524" w="120000">
                <a:moveTo>
                  <a:pt x="0" y="0"/>
                </a:moveTo>
                <a:lnTo>
                  <a:pt x="0" y="152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9" name="Google Shape;2109;p55"/>
          <p:cNvSpPr/>
          <p:nvPr/>
        </p:nvSpPr>
        <p:spPr>
          <a:xfrm>
            <a:off x="8127491" y="2442971"/>
            <a:ext cx="320039" cy="53340"/>
          </a:xfrm>
          <a:custGeom>
            <a:rect b="b" l="l" r="r" t="t"/>
            <a:pathLst>
              <a:path extrusionOk="0" h="53340" w="320039">
                <a:moveTo>
                  <a:pt x="1524" y="53340"/>
                </a:moveTo>
                <a:lnTo>
                  <a:pt x="22860" y="53340"/>
                </a:lnTo>
                <a:lnTo>
                  <a:pt x="45720" y="51816"/>
                </a:lnTo>
                <a:lnTo>
                  <a:pt x="67056" y="51816"/>
                </a:lnTo>
                <a:lnTo>
                  <a:pt x="88392" y="50292"/>
                </a:lnTo>
                <a:lnTo>
                  <a:pt x="108204" y="47244"/>
                </a:lnTo>
                <a:lnTo>
                  <a:pt x="129539" y="45720"/>
                </a:lnTo>
                <a:lnTo>
                  <a:pt x="149351" y="42672"/>
                </a:lnTo>
                <a:lnTo>
                  <a:pt x="169163" y="41148"/>
                </a:lnTo>
                <a:lnTo>
                  <a:pt x="187451" y="36576"/>
                </a:lnTo>
                <a:lnTo>
                  <a:pt x="207263" y="33528"/>
                </a:lnTo>
                <a:lnTo>
                  <a:pt x="225551" y="28956"/>
                </a:lnTo>
                <a:lnTo>
                  <a:pt x="243839" y="25908"/>
                </a:lnTo>
                <a:lnTo>
                  <a:pt x="260603" y="19812"/>
                </a:lnTo>
                <a:lnTo>
                  <a:pt x="278891" y="15240"/>
                </a:lnTo>
                <a:lnTo>
                  <a:pt x="295655" y="10668"/>
                </a:lnTo>
                <a:lnTo>
                  <a:pt x="312419" y="4572"/>
                </a:lnTo>
                <a:lnTo>
                  <a:pt x="320039" y="1524"/>
                </a:lnTo>
                <a:lnTo>
                  <a:pt x="320039" y="0"/>
                </a:lnTo>
                <a:lnTo>
                  <a:pt x="310895" y="3048"/>
                </a:lnTo>
                <a:lnTo>
                  <a:pt x="294131" y="9144"/>
                </a:lnTo>
                <a:lnTo>
                  <a:pt x="277367" y="13716"/>
                </a:lnTo>
                <a:lnTo>
                  <a:pt x="260603" y="18288"/>
                </a:lnTo>
                <a:lnTo>
                  <a:pt x="243839" y="24384"/>
                </a:lnTo>
                <a:lnTo>
                  <a:pt x="225551" y="27432"/>
                </a:lnTo>
                <a:lnTo>
                  <a:pt x="205739" y="32004"/>
                </a:lnTo>
                <a:lnTo>
                  <a:pt x="187451" y="35052"/>
                </a:lnTo>
                <a:lnTo>
                  <a:pt x="169163" y="39624"/>
                </a:lnTo>
                <a:lnTo>
                  <a:pt x="149351" y="41148"/>
                </a:lnTo>
                <a:lnTo>
                  <a:pt x="129539" y="44196"/>
                </a:lnTo>
                <a:lnTo>
                  <a:pt x="108204" y="45720"/>
                </a:lnTo>
                <a:lnTo>
                  <a:pt x="88392" y="48768"/>
                </a:lnTo>
                <a:lnTo>
                  <a:pt x="67056" y="50292"/>
                </a:lnTo>
                <a:lnTo>
                  <a:pt x="45720" y="50292"/>
                </a:lnTo>
                <a:lnTo>
                  <a:pt x="22860" y="51816"/>
                </a:lnTo>
                <a:lnTo>
                  <a:pt x="0" y="51816"/>
                </a:lnTo>
                <a:lnTo>
                  <a:pt x="1524" y="5334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0" name="Google Shape;2110;p55"/>
          <p:cNvSpPr/>
          <p:nvPr/>
        </p:nvSpPr>
        <p:spPr>
          <a:xfrm>
            <a:off x="8447531" y="2443733"/>
            <a:ext cx="1524" cy="0"/>
          </a:xfrm>
          <a:custGeom>
            <a:rect b="b" l="l" r="r" t="t"/>
            <a:pathLst>
              <a:path extrusionOk="0" h="120000" w="1524">
                <a:moveTo>
                  <a:pt x="0" y="0"/>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1" name="Google Shape;2111;p55"/>
          <p:cNvSpPr/>
          <p:nvPr/>
        </p:nvSpPr>
        <p:spPr>
          <a:xfrm>
            <a:off x="8127491" y="2468879"/>
            <a:ext cx="394715" cy="67056"/>
          </a:xfrm>
          <a:custGeom>
            <a:rect b="b" l="l" r="r" t="t"/>
            <a:pathLst>
              <a:path extrusionOk="0" h="67056" w="394715">
                <a:moveTo>
                  <a:pt x="1524" y="67056"/>
                </a:moveTo>
                <a:lnTo>
                  <a:pt x="28956" y="67056"/>
                </a:lnTo>
                <a:lnTo>
                  <a:pt x="56388" y="65532"/>
                </a:lnTo>
                <a:lnTo>
                  <a:pt x="83820" y="65532"/>
                </a:lnTo>
                <a:lnTo>
                  <a:pt x="111251" y="62484"/>
                </a:lnTo>
                <a:lnTo>
                  <a:pt x="137159" y="60960"/>
                </a:lnTo>
                <a:lnTo>
                  <a:pt x="149351" y="59436"/>
                </a:lnTo>
                <a:lnTo>
                  <a:pt x="155447" y="57912"/>
                </a:lnTo>
                <a:lnTo>
                  <a:pt x="163067" y="57912"/>
                </a:lnTo>
                <a:lnTo>
                  <a:pt x="188975" y="54863"/>
                </a:lnTo>
                <a:lnTo>
                  <a:pt x="201167" y="51815"/>
                </a:lnTo>
                <a:lnTo>
                  <a:pt x="213359" y="50291"/>
                </a:lnTo>
                <a:lnTo>
                  <a:pt x="225551" y="48768"/>
                </a:lnTo>
                <a:lnTo>
                  <a:pt x="228599" y="47244"/>
                </a:lnTo>
                <a:lnTo>
                  <a:pt x="231647" y="47244"/>
                </a:lnTo>
                <a:lnTo>
                  <a:pt x="237743" y="45720"/>
                </a:lnTo>
                <a:lnTo>
                  <a:pt x="262127" y="41148"/>
                </a:lnTo>
                <a:lnTo>
                  <a:pt x="266699" y="39624"/>
                </a:lnTo>
                <a:lnTo>
                  <a:pt x="269747" y="38100"/>
                </a:lnTo>
                <a:lnTo>
                  <a:pt x="272795" y="38100"/>
                </a:lnTo>
                <a:lnTo>
                  <a:pt x="284987" y="35051"/>
                </a:lnTo>
                <a:lnTo>
                  <a:pt x="307847" y="30480"/>
                </a:lnTo>
                <a:lnTo>
                  <a:pt x="330707" y="24384"/>
                </a:lnTo>
                <a:lnTo>
                  <a:pt x="341375" y="19812"/>
                </a:lnTo>
                <a:lnTo>
                  <a:pt x="352043" y="16763"/>
                </a:lnTo>
                <a:lnTo>
                  <a:pt x="373379" y="9144"/>
                </a:lnTo>
                <a:lnTo>
                  <a:pt x="384047" y="6096"/>
                </a:lnTo>
                <a:lnTo>
                  <a:pt x="388619" y="3048"/>
                </a:lnTo>
                <a:lnTo>
                  <a:pt x="394715" y="1524"/>
                </a:lnTo>
                <a:lnTo>
                  <a:pt x="393191" y="0"/>
                </a:lnTo>
                <a:lnTo>
                  <a:pt x="388619" y="1524"/>
                </a:lnTo>
                <a:lnTo>
                  <a:pt x="382523" y="4572"/>
                </a:lnTo>
                <a:lnTo>
                  <a:pt x="373379" y="7620"/>
                </a:lnTo>
                <a:lnTo>
                  <a:pt x="352043" y="15239"/>
                </a:lnTo>
                <a:lnTo>
                  <a:pt x="339851" y="18287"/>
                </a:lnTo>
                <a:lnTo>
                  <a:pt x="329183" y="22860"/>
                </a:lnTo>
                <a:lnTo>
                  <a:pt x="307847" y="28956"/>
                </a:lnTo>
                <a:lnTo>
                  <a:pt x="284987" y="33527"/>
                </a:lnTo>
                <a:lnTo>
                  <a:pt x="272795" y="36575"/>
                </a:lnTo>
                <a:lnTo>
                  <a:pt x="269747" y="36575"/>
                </a:lnTo>
                <a:lnTo>
                  <a:pt x="266699" y="38100"/>
                </a:lnTo>
                <a:lnTo>
                  <a:pt x="260603" y="39624"/>
                </a:lnTo>
                <a:lnTo>
                  <a:pt x="237743" y="44196"/>
                </a:lnTo>
                <a:lnTo>
                  <a:pt x="231647" y="45720"/>
                </a:lnTo>
                <a:lnTo>
                  <a:pt x="228599" y="45720"/>
                </a:lnTo>
                <a:lnTo>
                  <a:pt x="225551" y="47244"/>
                </a:lnTo>
                <a:lnTo>
                  <a:pt x="213359" y="48768"/>
                </a:lnTo>
                <a:lnTo>
                  <a:pt x="199643" y="50291"/>
                </a:lnTo>
                <a:lnTo>
                  <a:pt x="187451" y="53339"/>
                </a:lnTo>
                <a:lnTo>
                  <a:pt x="163067" y="56387"/>
                </a:lnTo>
                <a:lnTo>
                  <a:pt x="155447" y="56387"/>
                </a:lnTo>
                <a:lnTo>
                  <a:pt x="149351" y="57912"/>
                </a:lnTo>
                <a:lnTo>
                  <a:pt x="137159" y="59436"/>
                </a:lnTo>
                <a:lnTo>
                  <a:pt x="111251" y="60960"/>
                </a:lnTo>
                <a:lnTo>
                  <a:pt x="83820" y="64008"/>
                </a:lnTo>
                <a:lnTo>
                  <a:pt x="56388" y="64008"/>
                </a:lnTo>
                <a:lnTo>
                  <a:pt x="28956" y="65532"/>
                </a:lnTo>
                <a:lnTo>
                  <a:pt x="0" y="65532"/>
                </a:lnTo>
                <a:lnTo>
                  <a:pt x="1524" y="6705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2" name="Google Shape;2112;p55"/>
          <p:cNvSpPr/>
          <p:nvPr/>
        </p:nvSpPr>
        <p:spPr>
          <a:xfrm>
            <a:off x="8447531" y="2442971"/>
            <a:ext cx="74675" cy="27432"/>
          </a:xfrm>
          <a:custGeom>
            <a:rect b="b" l="l" r="r" t="t"/>
            <a:pathLst>
              <a:path extrusionOk="0" h="27432" w="74675">
                <a:moveTo>
                  <a:pt x="74675" y="27432"/>
                </a:moveTo>
                <a:lnTo>
                  <a:pt x="74675" y="25908"/>
                </a:lnTo>
                <a:lnTo>
                  <a:pt x="0" y="0"/>
                </a:lnTo>
                <a:lnTo>
                  <a:pt x="0" y="1524"/>
                </a:lnTo>
                <a:lnTo>
                  <a:pt x="74675" y="2743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3" name="Google Shape;2113;p55"/>
          <p:cNvSpPr/>
          <p:nvPr/>
        </p:nvSpPr>
        <p:spPr>
          <a:xfrm>
            <a:off x="8127491" y="2491739"/>
            <a:ext cx="461771" cy="82295"/>
          </a:xfrm>
          <a:custGeom>
            <a:rect b="b" l="l" r="r" t="t"/>
            <a:pathLst>
              <a:path extrusionOk="0" h="82295" w="461771">
                <a:moveTo>
                  <a:pt x="1524" y="82295"/>
                </a:moveTo>
                <a:lnTo>
                  <a:pt x="16764" y="80771"/>
                </a:lnTo>
                <a:lnTo>
                  <a:pt x="32004" y="80771"/>
                </a:lnTo>
                <a:lnTo>
                  <a:pt x="62484" y="79247"/>
                </a:lnTo>
                <a:lnTo>
                  <a:pt x="92964" y="77723"/>
                </a:lnTo>
                <a:lnTo>
                  <a:pt x="108204" y="77723"/>
                </a:lnTo>
                <a:lnTo>
                  <a:pt x="123443" y="76199"/>
                </a:lnTo>
                <a:lnTo>
                  <a:pt x="137159" y="74675"/>
                </a:lnTo>
                <a:lnTo>
                  <a:pt x="144779" y="74675"/>
                </a:lnTo>
                <a:lnTo>
                  <a:pt x="152399" y="73151"/>
                </a:lnTo>
                <a:lnTo>
                  <a:pt x="166115" y="71627"/>
                </a:lnTo>
                <a:lnTo>
                  <a:pt x="181355" y="70103"/>
                </a:lnTo>
                <a:lnTo>
                  <a:pt x="195071" y="68579"/>
                </a:lnTo>
                <a:lnTo>
                  <a:pt x="208787" y="67055"/>
                </a:lnTo>
                <a:lnTo>
                  <a:pt x="237743" y="62484"/>
                </a:lnTo>
                <a:lnTo>
                  <a:pt x="251459" y="60960"/>
                </a:lnTo>
                <a:lnTo>
                  <a:pt x="263651" y="57912"/>
                </a:lnTo>
                <a:lnTo>
                  <a:pt x="271271" y="56387"/>
                </a:lnTo>
                <a:lnTo>
                  <a:pt x="274319" y="56387"/>
                </a:lnTo>
                <a:lnTo>
                  <a:pt x="277367" y="54863"/>
                </a:lnTo>
                <a:lnTo>
                  <a:pt x="291083" y="53339"/>
                </a:lnTo>
                <a:lnTo>
                  <a:pt x="303275" y="50291"/>
                </a:lnTo>
                <a:lnTo>
                  <a:pt x="316991" y="47243"/>
                </a:lnTo>
                <a:lnTo>
                  <a:pt x="342899" y="41148"/>
                </a:lnTo>
                <a:lnTo>
                  <a:pt x="367283" y="33527"/>
                </a:lnTo>
                <a:lnTo>
                  <a:pt x="379475" y="28955"/>
                </a:lnTo>
                <a:lnTo>
                  <a:pt x="391667" y="25908"/>
                </a:lnTo>
                <a:lnTo>
                  <a:pt x="414527" y="18287"/>
                </a:lnTo>
                <a:lnTo>
                  <a:pt x="420623" y="15239"/>
                </a:lnTo>
                <a:lnTo>
                  <a:pt x="426719" y="13715"/>
                </a:lnTo>
                <a:lnTo>
                  <a:pt x="438911" y="9143"/>
                </a:lnTo>
                <a:lnTo>
                  <a:pt x="461771" y="1524"/>
                </a:lnTo>
                <a:lnTo>
                  <a:pt x="460247" y="0"/>
                </a:lnTo>
                <a:lnTo>
                  <a:pt x="437387" y="7620"/>
                </a:lnTo>
                <a:lnTo>
                  <a:pt x="425195" y="12191"/>
                </a:lnTo>
                <a:lnTo>
                  <a:pt x="420623" y="13715"/>
                </a:lnTo>
                <a:lnTo>
                  <a:pt x="414527" y="16763"/>
                </a:lnTo>
                <a:lnTo>
                  <a:pt x="390143" y="24384"/>
                </a:lnTo>
                <a:lnTo>
                  <a:pt x="377951" y="27431"/>
                </a:lnTo>
                <a:lnTo>
                  <a:pt x="365759" y="32003"/>
                </a:lnTo>
                <a:lnTo>
                  <a:pt x="341375" y="38100"/>
                </a:lnTo>
                <a:lnTo>
                  <a:pt x="316991" y="45720"/>
                </a:lnTo>
                <a:lnTo>
                  <a:pt x="303275" y="48767"/>
                </a:lnTo>
                <a:lnTo>
                  <a:pt x="291083" y="51815"/>
                </a:lnTo>
                <a:lnTo>
                  <a:pt x="277367" y="53339"/>
                </a:lnTo>
                <a:lnTo>
                  <a:pt x="272795" y="53339"/>
                </a:lnTo>
                <a:lnTo>
                  <a:pt x="269747" y="54863"/>
                </a:lnTo>
                <a:lnTo>
                  <a:pt x="263651" y="56387"/>
                </a:lnTo>
                <a:lnTo>
                  <a:pt x="249935" y="59436"/>
                </a:lnTo>
                <a:lnTo>
                  <a:pt x="237743" y="60960"/>
                </a:lnTo>
                <a:lnTo>
                  <a:pt x="208787" y="65531"/>
                </a:lnTo>
                <a:lnTo>
                  <a:pt x="195071" y="67055"/>
                </a:lnTo>
                <a:lnTo>
                  <a:pt x="181355" y="68579"/>
                </a:lnTo>
                <a:lnTo>
                  <a:pt x="166115" y="70103"/>
                </a:lnTo>
                <a:lnTo>
                  <a:pt x="152399" y="71627"/>
                </a:lnTo>
                <a:lnTo>
                  <a:pt x="144779" y="73151"/>
                </a:lnTo>
                <a:lnTo>
                  <a:pt x="137159" y="73151"/>
                </a:lnTo>
                <a:lnTo>
                  <a:pt x="123443" y="74675"/>
                </a:lnTo>
                <a:lnTo>
                  <a:pt x="108204" y="76199"/>
                </a:lnTo>
                <a:lnTo>
                  <a:pt x="92964" y="76199"/>
                </a:lnTo>
                <a:lnTo>
                  <a:pt x="62484" y="77723"/>
                </a:lnTo>
                <a:lnTo>
                  <a:pt x="32004" y="79247"/>
                </a:lnTo>
                <a:lnTo>
                  <a:pt x="16764" y="79247"/>
                </a:lnTo>
                <a:lnTo>
                  <a:pt x="0" y="80771"/>
                </a:lnTo>
                <a:lnTo>
                  <a:pt x="1524" y="8229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4" name="Google Shape;2114;p55"/>
          <p:cNvSpPr/>
          <p:nvPr/>
        </p:nvSpPr>
        <p:spPr>
          <a:xfrm>
            <a:off x="8587739" y="2491739"/>
            <a:ext cx="74675" cy="28955"/>
          </a:xfrm>
          <a:custGeom>
            <a:rect b="b" l="l" r="r" t="t"/>
            <a:pathLst>
              <a:path extrusionOk="0" h="28955" w="74675">
                <a:moveTo>
                  <a:pt x="73151" y="28955"/>
                </a:moveTo>
                <a:lnTo>
                  <a:pt x="74675" y="27431"/>
                </a:lnTo>
                <a:lnTo>
                  <a:pt x="1524" y="0"/>
                </a:lnTo>
                <a:lnTo>
                  <a:pt x="0" y="1524"/>
                </a:lnTo>
                <a:lnTo>
                  <a:pt x="73151" y="2895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5" name="Google Shape;2115;p55"/>
          <p:cNvSpPr/>
          <p:nvPr/>
        </p:nvSpPr>
        <p:spPr>
          <a:xfrm>
            <a:off x="8587739" y="2331719"/>
            <a:ext cx="170688" cy="161544"/>
          </a:xfrm>
          <a:custGeom>
            <a:rect b="b" l="l" r="r" t="t"/>
            <a:pathLst>
              <a:path extrusionOk="0" h="161544" w="170688">
                <a:moveTo>
                  <a:pt x="64008" y="131063"/>
                </a:moveTo>
                <a:lnTo>
                  <a:pt x="47244" y="138684"/>
                </a:lnTo>
                <a:lnTo>
                  <a:pt x="42672" y="141732"/>
                </a:lnTo>
                <a:lnTo>
                  <a:pt x="41148" y="141732"/>
                </a:lnTo>
                <a:lnTo>
                  <a:pt x="38100" y="143256"/>
                </a:lnTo>
                <a:lnTo>
                  <a:pt x="28956" y="147828"/>
                </a:lnTo>
                <a:lnTo>
                  <a:pt x="12192" y="156972"/>
                </a:lnTo>
                <a:lnTo>
                  <a:pt x="0" y="160020"/>
                </a:lnTo>
                <a:lnTo>
                  <a:pt x="1524" y="161544"/>
                </a:lnTo>
                <a:lnTo>
                  <a:pt x="12192" y="158496"/>
                </a:lnTo>
                <a:lnTo>
                  <a:pt x="30479" y="149351"/>
                </a:lnTo>
                <a:lnTo>
                  <a:pt x="39624" y="144780"/>
                </a:lnTo>
                <a:lnTo>
                  <a:pt x="42672" y="143256"/>
                </a:lnTo>
                <a:lnTo>
                  <a:pt x="48768" y="140208"/>
                </a:lnTo>
                <a:lnTo>
                  <a:pt x="64008" y="131063"/>
                </a:lnTo>
                <a:close/>
              </a:path>
              <a:path extrusionOk="0" h="161544" w="170688">
                <a:moveTo>
                  <a:pt x="79248" y="121920"/>
                </a:moveTo>
                <a:lnTo>
                  <a:pt x="64008" y="131063"/>
                </a:lnTo>
                <a:lnTo>
                  <a:pt x="79248" y="123444"/>
                </a:lnTo>
                <a:lnTo>
                  <a:pt x="92964" y="112775"/>
                </a:lnTo>
                <a:lnTo>
                  <a:pt x="79248" y="121920"/>
                </a:lnTo>
                <a:close/>
              </a:path>
              <a:path extrusionOk="0" h="161544" w="170688">
                <a:moveTo>
                  <a:pt x="106679" y="103632"/>
                </a:moveTo>
                <a:lnTo>
                  <a:pt x="112775" y="99060"/>
                </a:lnTo>
                <a:lnTo>
                  <a:pt x="114300" y="96012"/>
                </a:lnTo>
                <a:lnTo>
                  <a:pt x="117348" y="94487"/>
                </a:lnTo>
                <a:lnTo>
                  <a:pt x="128016" y="85344"/>
                </a:lnTo>
                <a:lnTo>
                  <a:pt x="129540" y="85344"/>
                </a:lnTo>
                <a:lnTo>
                  <a:pt x="131064" y="82296"/>
                </a:lnTo>
                <a:lnTo>
                  <a:pt x="132588" y="79248"/>
                </a:lnTo>
                <a:lnTo>
                  <a:pt x="137160" y="74675"/>
                </a:lnTo>
                <a:lnTo>
                  <a:pt x="146303" y="64008"/>
                </a:lnTo>
                <a:lnTo>
                  <a:pt x="152400" y="53340"/>
                </a:lnTo>
                <a:lnTo>
                  <a:pt x="153924" y="51816"/>
                </a:lnTo>
                <a:lnTo>
                  <a:pt x="155448" y="48768"/>
                </a:lnTo>
                <a:lnTo>
                  <a:pt x="158496" y="44196"/>
                </a:lnTo>
                <a:lnTo>
                  <a:pt x="163068" y="32004"/>
                </a:lnTo>
                <a:lnTo>
                  <a:pt x="164592" y="27432"/>
                </a:lnTo>
                <a:lnTo>
                  <a:pt x="166116" y="24384"/>
                </a:lnTo>
                <a:lnTo>
                  <a:pt x="166116" y="21336"/>
                </a:lnTo>
                <a:lnTo>
                  <a:pt x="169164" y="10668"/>
                </a:lnTo>
                <a:lnTo>
                  <a:pt x="170688" y="0"/>
                </a:lnTo>
                <a:lnTo>
                  <a:pt x="167640" y="0"/>
                </a:lnTo>
                <a:lnTo>
                  <a:pt x="167640" y="10668"/>
                </a:lnTo>
                <a:lnTo>
                  <a:pt x="164592" y="21336"/>
                </a:lnTo>
                <a:lnTo>
                  <a:pt x="164592" y="24384"/>
                </a:lnTo>
                <a:lnTo>
                  <a:pt x="163068" y="27432"/>
                </a:lnTo>
                <a:lnTo>
                  <a:pt x="161544" y="32004"/>
                </a:lnTo>
                <a:lnTo>
                  <a:pt x="156972" y="42672"/>
                </a:lnTo>
                <a:lnTo>
                  <a:pt x="153924" y="47244"/>
                </a:lnTo>
                <a:lnTo>
                  <a:pt x="152400" y="50292"/>
                </a:lnTo>
                <a:lnTo>
                  <a:pt x="150875" y="53340"/>
                </a:lnTo>
                <a:lnTo>
                  <a:pt x="144779" y="64008"/>
                </a:lnTo>
                <a:lnTo>
                  <a:pt x="137160" y="73151"/>
                </a:lnTo>
                <a:lnTo>
                  <a:pt x="132588" y="77724"/>
                </a:lnTo>
                <a:lnTo>
                  <a:pt x="129540" y="80772"/>
                </a:lnTo>
                <a:lnTo>
                  <a:pt x="128016" y="83820"/>
                </a:lnTo>
                <a:lnTo>
                  <a:pt x="117348" y="92963"/>
                </a:lnTo>
                <a:lnTo>
                  <a:pt x="114300" y="94487"/>
                </a:lnTo>
                <a:lnTo>
                  <a:pt x="111251" y="97536"/>
                </a:lnTo>
                <a:lnTo>
                  <a:pt x="105156" y="102108"/>
                </a:lnTo>
                <a:lnTo>
                  <a:pt x="92964" y="112775"/>
                </a:lnTo>
                <a:lnTo>
                  <a:pt x="106679" y="10363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6" name="Google Shape;2116;p55"/>
          <p:cNvSpPr/>
          <p:nvPr/>
        </p:nvSpPr>
        <p:spPr>
          <a:xfrm>
            <a:off x="8127491" y="2519171"/>
            <a:ext cx="534923" cy="94487"/>
          </a:xfrm>
          <a:custGeom>
            <a:rect b="b" l="l" r="r" t="t"/>
            <a:pathLst>
              <a:path extrusionOk="0" h="94487" w="534923">
                <a:moveTo>
                  <a:pt x="1524" y="94487"/>
                </a:moveTo>
                <a:lnTo>
                  <a:pt x="38100" y="94487"/>
                </a:lnTo>
                <a:lnTo>
                  <a:pt x="45720" y="92963"/>
                </a:lnTo>
                <a:lnTo>
                  <a:pt x="73151" y="92963"/>
                </a:lnTo>
                <a:lnTo>
                  <a:pt x="109727" y="91439"/>
                </a:lnTo>
                <a:lnTo>
                  <a:pt x="126491" y="89915"/>
                </a:lnTo>
                <a:lnTo>
                  <a:pt x="144779" y="88391"/>
                </a:lnTo>
                <a:lnTo>
                  <a:pt x="178307" y="85343"/>
                </a:lnTo>
                <a:lnTo>
                  <a:pt x="195071" y="83819"/>
                </a:lnTo>
                <a:lnTo>
                  <a:pt x="204215" y="82295"/>
                </a:lnTo>
                <a:lnTo>
                  <a:pt x="211835" y="82295"/>
                </a:lnTo>
                <a:lnTo>
                  <a:pt x="220979" y="80771"/>
                </a:lnTo>
                <a:lnTo>
                  <a:pt x="228599" y="79247"/>
                </a:lnTo>
                <a:lnTo>
                  <a:pt x="245363" y="77723"/>
                </a:lnTo>
                <a:lnTo>
                  <a:pt x="278891" y="73151"/>
                </a:lnTo>
                <a:lnTo>
                  <a:pt x="294131" y="70103"/>
                </a:lnTo>
                <a:lnTo>
                  <a:pt x="309371" y="67055"/>
                </a:lnTo>
                <a:lnTo>
                  <a:pt x="339851" y="60959"/>
                </a:lnTo>
                <a:lnTo>
                  <a:pt x="370331" y="53339"/>
                </a:lnTo>
                <a:lnTo>
                  <a:pt x="377951" y="51815"/>
                </a:lnTo>
                <a:lnTo>
                  <a:pt x="380999" y="50291"/>
                </a:lnTo>
                <a:lnTo>
                  <a:pt x="385571" y="50291"/>
                </a:lnTo>
                <a:lnTo>
                  <a:pt x="400811" y="47243"/>
                </a:lnTo>
                <a:lnTo>
                  <a:pt x="428243" y="38099"/>
                </a:lnTo>
                <a:lnTo>
                  <a:pt x="432815" y="36576"/>
                </a:lnTo>
                <a:lnTo>
                  <a:pt x="435863" y="36576"/>
                </a:lnTo>
                <a:lnTo>
                  <a:pt x="443483" y="33528"/>
                </a:lnTo>
                <a:lnTo>
                  <a:pt x="457199" y="30480"/>
                </a:lnTo>
                <a:lnTo>
                  <a:pt x="470915" y="24384"/>
                </a:lnTo>
                <a:lnTo>
                  <a:pt x="477011" y="22860"/>
                </a:lnTo>
                <a:lnTo>
                  <a:pt x="484631" y="19812"/>
                </a:lnTo>
                <a:lnTo>
                  <a:pt x="512063" y="10668"/>
                </a:lnTo>
                <a:lnTo>
                  <a:pt x="534923" y="1524"/>
                </a:lnTo>
                <a:lnTo>
                  <a:pt x="533399" y="0"/>
                </a:lnTo>
                <a:lnTo>
                  <a:pt x="510539" y="9144"/>
                </a:lnTo>
                <a:lnTo>
                  <a:pt x="484631" y="18288"/>
                </a:lnTo>
                <a:lnTo>
                  <a:pt x="477011" y="21336"/>
                </a:lnTo>
                <a:lnTo>
                  <a:pt x="469391" y="24384"/>
                </a:lnTo>
                <a:lnTo>
                  <a:pt x="457199" y="28956"/>
                </a:lnTo>
                <a:lnTo>
                  <a:pt x="441959" y="32004"/>
                </a:lnTo>
                <a:lnTo>
                  <a:pt x="435863" y="35052"/>
                </a:lnTo>
                <a:lnTo>
                  <a:pt x="431291" y="35052"/>
                </a:lnTo>
                <a:lnTo>
                  <a:pt x="428243" y="36576"/>
                </a:lnTo>
                <a:lnTo>
                  <a:pt x="400811" y="45719"/>
                </a:lnTo>
                <a:lnTo>
                  <a:pt x="385571" y="48767"/>
                </a:lnTo>
                <a:lnTo>
                  <a:pt x="380999" y="48767"/>
                </a:lnTo>
                <a:lnTo>
                  <a:pt x="377951" y="50291"/>
                </a:lnTo>
                <a:lnTo>
                  <a:pt x="370331" y="51815"/>
                </a:lnTo>
                <a:lnTo>
                  <a:pt x="339851" y="59435"/>
                </a:lnTo>
                <a:lnTo>
                  <a:pt x="309371" y="65531"/>
                </a:lnTo>
                <a:lnTo>
                  <a:pt x="294131" y="68579"/>
                </a:lnTo>
                <a:lnTo>
                  <a:pt x="277367" y="71627"/>
                </a:lnTo>
                <a:lnTo>
                  <a:pt x="245363" y="76199"/>
                </a:lnTo>
                <a:lnTo>
                  <a:pt x="228599" y="77723"/>
                </a:lnTo>
                <a:lnTo>
                  <a:pt x="220979" y="79247"/>
                </a:lnTo>
                <a:lnTo>
                  <a:pt x="211835" y="80771"/>
                </a:lnTo>
                <a:lnTo>
                  <a:pt x="204215" y="80771"/>
                </a:lnTo>
                <a:lnTo>
                  <a:pt x="195071" y="82295"/>
                </a:lnTo>
                <a:lnTo>
                  <a:pt x="178307" y="83819"/>
                </a:lnTo>
                <a:lnTo>
                  <a:pt x="144779" y="86867"/>
                </a:lnTo>
                <a:lnTo>
                  <a:pt x="126491" y="88391"/>
                </a:lnTo>
                <a:lnTo>
                  <a:pt x="109727" y="89915"/>
                </a:lnTo>
                <a:lnTo>
                  <a:pt x="73151" y="91439"/>
                </a:lnTo>
                <a:lnTo>
                  <a:pt x="45720" y="91439"/>
                </a:lnTo>
                <a:lnTo>
                  <a:pt x="38100" y="92963"/>
                </a:lnTo>
                <a:lnTo>
                  <a:pt x="0" y="92963"/>
                </a:lnTo>
                <a:lnTo>
                  <a:pt x="1524" y="944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7" name="Google Shape;2117;p55"/>
          <p:cNvSpPr/>
          <p:nvPr/>
        </p:nvSpPr>
        <p:spPr>
          <a:xfrm>
            <a:off x="8660891" y="2331719"/>
            <a:ext cx="190499" cy="188975"/>
          </a:xfrm>
          <a:custGeom>
            <a:rect b="b" l="l" r="r" t="t"/>
            <a:pathLst>
              <a:path extrusionOk="0" h="188975" w="190499">
                <a:moveTo>
                  <a:pt x="62484" y="158496"/>
                </a:moveTo>
                <a:lnTo>
                  <a:pt x="67056" y="155448"/>
                </a:lnTo>
                <a:lnTo>
                  <a:pt x="85344" y="144780"/>
                </a:lnTo>
                <a:lnTo>
                  <a:pt x="92964" y="138684"/>
                </a:lnTo>
                <a:lnTo>
                  <a:pt x="83820" y="143256"/>
                </a:lnTo>
                <a:lnTo>
                  <a:pt x="67056" y="153924"/>
                </a:lnTo>
                <a:lnTo>
                  <a:pt x="60960" y="156972"/>
                </a:lnTo>
                <a:lnTo>
                  <a:pt x="56388" y="160020"/>
                </a:lnTo>
                <a:lnTo>
                  <a:pt x="62484" y="158496"/>
                </a:lnTo>
                <a:close/>
              </a:path>
              <a:path extrusionOk="0" h="188975" w="190499">
                <a:moveTo>
                  <a:pt x="102108" y="134112"/>
                </a:moveTo>
                <a:lnTo>
                  <a:pt x="117348" y="123444"/>
                </a:lnTo>
                <a:lnTo>
                  <a:pt x="131064" y="111251"/>
                </a:lnTo>
                <a:lnTo>
                  <a:pt x="137160" y="105156"/>
                </a:lnTo>
                <a:lnTo>
                  <a:pt x="143256" y="100584"/>
                </a:lnTo>
                <a:lnTo>
                  <a:pt x="153923" y="88392"/>
                </a:lnTo>
                <a:lnTo>
                  <a:pt x="163067" y="76200"/>
                </a:lnTo>
                <a:lnTo>
                  <a:pt x="167639" y="70104"/>
                </a:lnTo>
                <a:lnTo>
                  <a:pt x="170687" y="64008"/>
                </a:lnTo>
                <a:lnTo>
                  <a:pt x="175259" y="57912"/>
                </a:lnTo>
                <a:lnTo>
                  <a:pt x="178307" y="51816"/>
                </a:lnTo>
                <a:lnTo>
                  <a:pt x="179831" y="45720"/>
                </a:lnTo>
                <a:lnTo>
                  <a:pt x="182879" y="38100"/>
                </a:lnTo>
                <a:lnTo>
                  <a:pt x="184403" y="32004"/>
                </a:lnTo>
                <a:lnTo>
                  <a:pt x="185927" y="28956"/>
                </a:lnTo>
                <a:lnTo>
                  <a:pt x="187451" y="25908"/>
                </a:lnTo>
                <a:lnTo>
                  <a:pt x="188975" y="13716"/>
                </a:lnTo>
                <a:lnTo>
                  <a:pt x="190499" y="0"/>
                </a:lnTo>
                <a:lnTo>
                  <a:pt x="188975" y="0"/>
                </a:lnTo>
                <a:lnTo>
                  <a:pt x="187451" y="12192"/>
                </a:lnTo>
                <a:lnTo>
                  <a:pt x="185927" y="25908"/>
                </a:lnTo>
                <a:lnTo>
                  <a:pt x="184403" y="28956"/>
                </a:lnTo>
                <a:lnTo>
                  <a:pt x="182879" y="32004"/>
                </a:lnTo>
                <a:lnTo>
                  <a:pt x="181355" y="38100"/>
                </a:lnTo>
                <a:lnTo>
                  <a:pt x="178307" y="44196"/>
                </a:lnTo>
                <a:lnTo>
                  <a:pt x="176783" y="50292"/>
                </a:lnTo>
                <a:lnTo>
                  <a:pt x="173735" y="56387"/>
                </a:lnTo>
                <a:lnTo>
                  <a:pt x="170687" y="62484"/>
                </a:lnTo>
                <a:lnTo>
                  <a:pt x="166115" y="68580"/>
                </a:lnTo>
                <a:lnTo>
                  <a:pt x="161543" y="74675"/>
                </a:lnTo>
                <a:lnTo>
                  <a:pt x="152399" y="86868"/>
                </a:lnTo>
                <a:lnTo>
                  <a:pt x="141732" y="99060"/>
                </a:lnTo>
                <a:lnTo>
                  <a:pt x="135636" y="105156"/>
                </a:lnTo>
                <a:lnTo>
                  <a:pt x="129540" y="109728"/>
                </a:lnTo>
                <a:lnTo>
                  <a:pt x="115824" y="121920"/>
                </a:lnTo>
                <a:lnTo>
                  <a:pt x="100584" y="132587"/>
                </a:lnTo>
                <a:lnTo>
                  <a:pt x="92964" y="138684"/>
                </a:lnTo>
                <a:lnTo>
                  <a:pt x="102108" y="134112"/>
                </a:lnTo>
                <a:close/>
              </a:path>
              <a:path extrusionOk="0" h="188975" w="190499">
                <a:moveTo>
                  <a:pt x="1524" y="188975"/>
                </a:moveTo>
                <a:lnTo>
                  <a:pt x="4572" y="187451"/>
                </a:lnTo>
                <a:lnTo>
                  <a:pt x="27432" y="176784"/>
                </a:lnTo>
                <a:lnTo>
                  <a:pt x="36575" y="170687"/>
                </a:lnTo>
                <a:lnTo>
                  <a:pt x="47244" y="166116"/>
                </a:lnTo>
                <a:lnTo>
                  <a:pt x="56388" y="160020"/>
                </a:lnTo>
                <a:lnTo>
                  <a:pt x="47244" y="164592"/>
                </a:lnTo>
                <a:lnTo>
                  <a:pt x="36575" y="169163"/>
                </a:lnTo>
                <a:lnTo>
                  <a:pt x="25908" y="175260"/>
                </a:lnTo>
                <a:lnTo>
                  <a:pt x="4572" y="185928"/>
                </a:lnTo>
                <a:lnTo>
                  <a:pt x="0" y="187451"/>
                </a:lnTo>
                <a:lnTo>
                  <a:pt x="1524" y="1889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8" name="Google Shape;2118;p55"/>
          <p:cNvSpPr/>
          <p:nvPr/>
        </p:nvSpPr>
        <p:spPr>
          <a:xfrm>
            <a:off x="8522207" y="2468879"/>
            <a:ext cx="67055" cy="24384"/>
          </a:xfrm>
          <a:custGeom>
            <a:rect b="b" l="l" r="r" t="t"/>
            <a:pathLst>
              <a:path extrusionOk="0" h="24384" w="67055">
                <a:moveTo>
                  <a:pt x="0" y="0"/>
                </a:moveTo>
                <a:lnTo>
                  <a:pt x="0" y="1524"/>
                </a:lnTo>
                <a:lnTo>
                  <a:pt x="65531" y="24384"/>
                </a:lnTo>
                <a:lnTo>
                  <a:pt x="67055" y="228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9" name="Google Shape;2119;p55"/>
          <p:cNvSpPr/>
          <p:nvPr/>
        </p:nvSpPr>
        <p:spPr>
          <a:xfrm>
            <a:off x="8522207" y="2331719"/>
            <a:ext cx="147827" cy="138684"/>
          </a:xfrm>
          <a:custGeom>
            <a:rect b="b" l="l" r="r" t="t"/>
            <a:pathLst>
              <a:path extrusionOk="0" h="138684" w="147827">
                <a:moveTo>
                  <a:pt x="0" y="137160"/>
                </a:moveTo>
                <a:lnTo>
                  <a:pt x="0" y="138684"/>
                </a:lnTo>
                <a:lnTo>
                  <a:pt x="16764" y="131063"/>
                </a:lnTo>
                <a:lnTo>
                  <a:pt x="24383" y="126492"/>
                </a:lnTo>
                <a:lnTo>
                  <a:pt x="33527" y="123444"/>
                </a:lnTo>
                <a:lnTo>
                  <a:pt x="47244" y="115824"/>
                </a:lnTo>
                <a:lnTo>
                  <a:pt x="54864" y="111251"/>
                </a:lnTo>
                <a:lnTo>
                  <a:pt x="62483" y="108204"/>
                </a:lnTo>
                <a:lnTo>
                  <a:pt x="74675" y="99060"/>
                </a:lnTo>
                <a:lnTo>
                  <a:pt x="77724" y="97536"/>
                </a:lnTo>
                <a:lnTo>
                  <a:pt x="80772" y="94487"/>
                </a:lnTo>
                <a:lnTo>
                  <a:pt x="86868" y="91440"/>
                </a:lnTo>
                <a:lnTo>
                  <a:pt x="97535" y="82296"/>
                </a:lnTo>
                <a:lnTo>
                  <a:pt x="102107" y="77724"/>
                </a:lnTo>
                <a:lnTo>
                  <a:pt x="106679" y="74675"/>
                </a:lnTo>
                <a:lnTo>
                  <a:pt x="115824" y="65532"/>
                </a:lnTo>
                <a:lnTo>
                  <a:pt x="118872" y="60960"/>
                </a:lnTo>
                <a:lnTo>
                  <a:pt x="123444" y="56387"/>
                </a:lnTo>
                <a:lnTo>
                  <a:pt x="126492" y="51816"/>
                </a:lnTo>
                <a:lnTo>
                  <a:pt x="129540" y="47244"/>
                </a:lnTo>
                <a:lnTo>
                  <a:pt x="135635" y="38100"/>
                </a:lnTo>
                <a:lnTo>
                  <a:pt x="140207" y="28956"/>
                </a:lnTo>
                <a:lnTo>
                  <a:pt x="143255" y="19812"/>
                </a:lnTo>
                <a:lnTo>
                  <a:pt x="144779" y="13716"/>
                </a:lnTo>
                <a:lnTo>
                  <a:pt x="144779" y="12192"/>
                </a:lnTo>
                <a:lnTo>
                  <a:pt x="146303" y="9144"/>
                </a:lnTo>
                <a:lnTo>
                  <a:pt x="147827" y="0"/>
                </a:lnTo>
                <a:lnTo>
                  <a:pt x="146303" y="0"/>
                </a:lnTo>
                <a:lnTo>
                  <a:pt x="144779" y="9144"/>
                </a:lnTo>
                <a:lnTo>
                  <a:pt x="143255" y="10668"/>
                </a:lnTo>
                <a:lnTo>
                  <a:pt x="143255" y="13716"/>
                </a:lnTo>
                <a:lnTo>
                  <a:pt x="141731" y="18287"/>
                </a:lnTo>
                <a:lnTo>
                  <a:pt x="138683" y="28956"/>
                </a:lnTo>
                <a:lnTo>
                  <a:pt x="134111" y="38100"/>
                </a:lnTo>
                <a:lnTo>
                  <a:pt x="128016" y="45720"/>
                </a:lnTo>
                <a:lnTo>
                  <a:pt x="124968" y="50292"/>
                </a:lnTo>
                <a:lnTo>
                  <a:pt x="121920" y="54863"/>
                </a:lnTo>
                <a:lnTo>
                  <a:pt x="118872" y="59436"/>
                </a:lnTo>
                <a:lnTo>
                  <a:pt x="114300" y="64008"/>
                </a:lnTo>
                <a:lnTo>
                  <a:pt x="106679" y="73151"/>
                </a:lnTo>
                <a:lnTo>
                  <a:pt x="100583" y="77724"/>
                </a:lnTo>
                <a:lnTo>
                  <a:pt x="96011" y="80772"/>
                </a:lnTo>
                <a:lnTo>
                  <a:pt x="85344" y="89916"/>
                </a:lnTo>
                <a:lnTo>
                  <a:pt x="79248" y="94487"/>
                </a:lnTo>
                <a:lnTo>
                  <a:pt x="76200" y="96012"/>
                </a:lnTo>
                <a:lnTo>
                  <a:pt x="73151" y="97536"/>
                </a:lnTo>
                <a:lnTo>
                  <a:pt x="60959" y="106680"/>
                </a:lnTo>
                <a:lnTo>
                  <a:pt x="53340" y="109728"/>
                </a:lnTo>
                <a:lnTo>
                  <a:pt x="47244" y="114300"/>
                </a:lnTo>
                <a:lnTo>
                  <a:pt x="32003" y="121920"/>
                </a:lnTo>
                <a:lnTo>
                  <a:pt x="24383" y="124968"/>
                </a:lnTo>
                <a:lnTo>
                  <a:pt x="16764" y="129540"/>
                </a:lnTo>
                <a:lnTo>
                  <a:pt x="0" y="1371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0" name="Google Shape;2120;p55"/>
          <p:cNvSpPr/>
          <p:nvPr/>
        </p:nvSpPr>
        <p:spPr>
          <a:xfrm>
            <a:off x="8482583" y="2330957"/>
            <a:ext cx="91440" cy="0"/>
          </a:xfrm>
          <a:custGeom>
            <a:rect b="b" l="l" r="r" t="t"/>
            <a:pathLst>
              <a:path extrusionOk="0" h="120000" w="91440">
                <a:moveTo>
                  <a:pt x="0" y="0"/>
                </a:moveTo>
                <a:lnTo>
                  <a:pt x="9144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1" name="Google Shape;2121;p55"/>
          <p:cNvSpPr/>
          <p:nvPr/>
        </p:nvSpPr>
        <p:spPr>
          <a:xfrm>
            <a:off x="7498079" y="2330957"/>
            <a:ext cx="85344" cy="0"/>
          </a:xfrm>
          <a:custGeom>
            <a:rect b="b" l="l" r="r" t="t"/>
            <a:pathLst>
              <a:path extrusionOk="0" h="120000" w="85344">
                <a:moveTo>
                  <a:pt x="0" y="0"/>
                </a:moveTo>
                <a:lnTo>
                  <a:pt x="8534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2" name="Google Shape;2122;p55"/>
          <p:cNvSpPr/>
          <p:nvPr/>
        </p:nvSpPr>
        <p:spPr>
          <a:xfrm>
            <a:off x="8127491" y="2495676"/>
            <a:ext cx="1524" cy="39370"/>
          </a:xfrm>
          <a:custGeom>
            <a:rect b="b" l="l" r="r" t="t"/>
            <a:pathLst>
              <a:path extrusionOk="0" h="39370" w="1524">
                <a:moveTo>
                  <a:pt x="0" y="39370"/>
                </a:moveTo>
                <a:lnTo>
                  <a:pt x="1524" y="39370"/>
                </a:lnTo>
                <a:lnTo>
                  <a:pt x="1524" y="0"/>
                </a:lnTo>
                <a:lnTo>
                  <a:pt x="0" y="0"/>
                </a:lnTo>
                <a:lnTo>
                  <a:pt x="0" y="3937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3" name="Google Shape;2123;p55"/>
          <p:cNvSpPr/>
          <p:nvPr/>
        </p:nvSpPr>
        <p:spPr>
          <a:xfrm>
            <a:off x="8127491" y="2571876"/>
            <a:ext cx="1524" cy="40894"/>
          </a:xfrm>
          <a:custGeom>
            <a:rect b="b" l="l" r="r" t="t"/>
            <a:pathLst>
              <a:path extrusionOk="0" h="40894" w="1524">
                <a:moveTo>
                  <a:pt x="0" y="40894"/>
                </a:moveTo>
                <a:lnTo>
                  <a:pt x="1524" y="40894"/>
                </a:lnTo>
                <a:lnTo>
                  <a:pt x="1524" y="0"/>
                </a:lnTo>
                <a:lnTo>
                  <a:pt x="0" y="0"/>
                </a:lnTo>
                <a:lnTo>
                  <a:pt x="0" y="4089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4" name="Google Shape;2124;p55"/>
          <p:cNvSpPr/>
          <p:nvPr/>
        </p:nvSpPr>
        <p:spPr>
          <a:xfrm>
            <a:off x="8127491" y="2535300"/>
            <a:ext cx="1524" cy="36322"/>
          </a:xfrm>
          <a:custGeom>
            <a:rect b="b" l="l" r="r" t="t"/>
            <a:pathLst>
              <a:path extrusionOk="0" h="36322" w="1524">
                <a:moveTo>
                  <a:pt x="0" y="36322"/>
                </a:moveTo>
                <a:lnTo>
                  <a:pt x="1524" y="36322"/>
                </a:lnTo>
                <a:lnTo>
                  <a:pt x="1524" y="0"/>
                </a:lnTo>
                <a:lnTo>
                  <a:pt x="0" y="0"/>
                </a:lnTo>
                <a:lnTo>
                  <a:pt x="0" y="3632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5" name="Google Shape;2125;p55"/>
          <p:cNvSpPr/>
          <p:nvPr/>
        </p:nvSpPr>
        <p:spPr>
          <a:xfrm>
            <a:off x="8127491" y="2457576"/>
            <a:ext cx="1524" cy="37846"/>
          </a:xfrm>
          <a:custGeom>
            <a:rect b="b" l="l" r="r" t="t"/>
            <a:pathLst>
              <a:path extrusionOk="0" h="37846" w="1524">
                <a:moveTo>
                  <a:pt x="0" y="37846"/>
                </a:moveTo>
                <a:lnTo>
                  <a:pt x="1524" y="37846"/>
                </a:lnTo>
                <a:lnTo>
                  <a:pt x="1524" y="0"/>
                </a:lnTo>
                <a:lnTo>
                  <a:pt x="0" y="0"/>
                </a:lnTo>
                <a:lnTo>
                  <a:pt x="0" y="3784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6" name="Google Shape;2126;p55"/>
          <p:cNvSpPr/>
          <p:nvPr/>
        </p:nvSpPr>
        <p:spPr>
          <a:xfrm>
            <a:off x="8127491" y="2418587"/>
            <a:ext cx="249935" cy="39624"/>
          </a:xfrm>
          <a:custGeom>
            <a:rect b="b" l="l" r="r" t="t"/>
            <a:pathLst>
              <a:path extrusionOk="0" h="39624" w="249935">
                <a:moveTo>
                  <a:pt x="1524" y="39624"/>
                </a:moveTo>
                <a:lnTo>
                  <a:pt x="36575" y="39624"/>
                </a:lnTo>
                <a:lnTo>
                  <a:pt x="53340" y="38100"/>
                </a:lnTo>
                <a:lnTo>
                  <a:pt x="70104" y="38100"/>
                </a:lnTo>
                <a:lnTo>
                  <a:pt x="86868" y="36575"/>
                </a:lnTo>
                <a:lnTo>
                  <a:pt x="103632" y="33527"/>
                </a:lnTo>
                <a:lnTo>
                  <a:pt x="118871" y="32003"/>
                </a:lnTo>
                <a:lnTo>
                  <a:pt x="128015" y="30479"/>
                </a:lnTo>
                <a:lnTo>
                  <a:pt x="135635" y="30479"/>
                </a:lnTo>
                <a:lnTo>
                  <a:pt x="150875" y="27431"/>
                </a:lnTo>
                <a:lnTo>
                  <a:pt x="166115" y="24383"/>
                </a:lnTo>
                <a:lnTo>
                  <a:pt x="172211" y="22860"/>
                </a:lnTo>
                <a:lnTo>
                  <a:pt x="179831" y="21336"/>
                </a:lnTo>
                <a:lnTo>
                  <a:pt x="187451" y="19812"/>
                </a:lnTo>
                <a:lnTo>
                  <a:pt x="195071" y="18287"/>
                </a:lnTo>
                <a:lnTo>
                  <a:pt x="208787" y="13715"/>
                </a:lnTo>
                <a:lnTo>
                  <a:pt x="224027" y="10667"/>
                </a:lnTo>
                <a:lnTo>
                  <a:pt x="236219" y="6095"/>
                </a:lnTo>
                <a:lnTo>
                  <a:pt x="249935" y="1524"/>
                </a:lnTo>
                <a:lnTo>
                  <a:pt x="249935" y="0"/>
                </a:lnTo>
                <a:lnTo>
                  <a:pt x="236219" y="4572"/>
                </a:lnTo>
                <a:lnTo>
                  <a:pt x="222503" y="9143"/>
                </a:lnTo>
                <a:lnTo>
                  <a:pt x="208787" y="12191"/>
                </a:lnTo>
                <a:lnTo>
                  <a:pt x="195071" y="16763"/>
                </a:lnTo>
                <a:lnTo>
                  <a:pt x="187451" y="18287"/>
                </a:lnTo>
                <a:lnTo>
                  <a:pt x="179831" y="19812"/>
                </a:lnTo>
                <a:lnTo>
                  <a:pt x="172211" y="21336"/>
                </a:lnTo>
                <a:lnTo>
                  <a:pt x="166115" y="22860"/>
                </a:lnTo>
                <a:lnTo>
                  <a:pt x="150875" y="25907"/>
                </a:lnTo>
                <a:lnTo>
                  <a:pt x="135635" y="28955"/>
                </a:lnTo>
                <a:lnTo>
                  <a:pt x="126491" y="28955"/>
                </a:lnTo>
                <a:lnTo>
                  <a:pt x="118871" y="30479"/>
                </a:lnTo>
                <a:lnTo>
                  <a:pt x="103632" y="32003"/>
                </a:lnTo>
                <a:lnTo>
                  <a:pt x="86868" y="35051"/>
                </a:lnTo>
                <a:lnTo>
                  <a:pt x="70104" y="35051"/>
                </a:lnTo>
                <a:lnTo>
                  <a:pt x="53340" y="36575"/>
                </a:lnTo>
                <a:lnTo>
                  <a:pt x="36575" y="38100"/>
                </a:lnTo>
                <a:lnTo>
                  <a:pt x="0" y="38100"/>
                </a:lnTo>
                <a:lnTo>
                  <a:pt x="1524" y="396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7" name="Google Shape;2127;p55"/>
          <p:cNvSpPr/>
          <p:nvPr/>
        </p:nvSpPr>
        <p:spPr>
          <a:xfrm>
            <a:off x="8377427" y="2418587"/>
            <a:ext cx="70103" cy="25907"/>
          </a:xfrm>
          <a:custGeom>
            <a:rect b="b" l="l" r="r" t="t"/>
            <a:pathLst>
              <a:path extrusionOk="0" h="25907" w="70103">
                <a:moveTo>
                  <a:pt x="70103" y="25907"/>
                </a:moveTo>
                <a:lnTo>
                  <a:pt x="70103" y="24383"/>
                </a:lnTo>
                <a:lnTo>
                  <a:pt x="0" y="0"/>
                </a:lnTo>
                <a:lnTo>
                  <a:pt x="0" y="1524"/>
                </a:lnTo>
                <a:lnTo>
                  <a:pt x="70103" y="2590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8" name="Google Shape;2128;p55"/>
          <p:cNvSpPr/>
          <p:nvPr/>
        </p:nvSpPr>
        <p:spPr>
          <a:xfrm>
            <a:off x="8670035" y="2330957"/>
            <a:ext cx="85344" cy="0"/>
          </a:xfrm>
          <a:custGeom>
            <a:rect b="b" l="l" r="r" t="t"/>
            <a:pathLst>
              <a:path extrusionOk="0" h="120000" w="85344">
                <a:moveTo>
                  <a:pt x="0" y="0"/>
                </a:moveTo>
                <a:lnTo>
                  <a:pt x="8534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9" name="Google Shape;2129;p55"/>
          <p:cNvSpPr/>
          <p:nvPr/>
        </p:nvSpPr>
        <p:spPr>
          <a:xfrm>
            <a:off x="7613903" y="2528315"/>
            <a:ext cx="515111" cy="85343"/>
          </a:xfrm>
          <a:custGeom>
            <a:rect b="b" l="l" r="r" t="t"/>
            <a:pathLst>
              <a:path extrusionOk="0" h="85343" w="515111">
                <a:moveTo>
                  <a:pt x="515111" y="83819"/>
                </a:moveTo>
                <a:lnTo>
                  <a:pt x="473963" y="83819"/>
                </a:lnTo>
                <a:lnTo>
                  <a:pt x="435863" y="82295"/>
                </a:lnTo>
                <a:lnTo>
                  <a:pt x="400811" y="80771"/>
                </a:lnTo>
                <a:lnTo>
                  <a:pt x="365759" y="77723"/>
                </a:lnTo>
                <a:lnTo>
                  <a:pt x="330707" y="74675"/>
                </a:lnTo>
                <a:lnTo>
                  <a:pt x="295655" y="71627"/>
                </a:lnTo>
                <a:lnTo>
                  <a:pt x="263651" y="67055"/>
                </a:lnTo>
                <a:lnTo>
                  <a:pt x="231647" y="62483"/>
                </a:lnTo>
                <a:lnTo>
                  <a:pt x="198119" y="56387"/>
                </a:lnTo>
                <a:lnTo>
                  <a:pt x="167639" y="50291"/>
                </a:lnTo>
                <a:lnTo>
                  <a:pt x="138683" y="44195"/>
                </a:lnTo>
                <a:lnTo>
                  <a:pt x="109727" y="36575"/>
                </a:lnTo>
                <a:lnTo>
                  <a:pt x="80771" y="28955"/>
                </a:lnTo>
                <a:lnTo>
                  <a:pt x="53339" y="19812"/>
                </a:lnTo>
                <a:lnTo>
                  <a:pt x="25907" y="10667"/>
                </a:lnTo>
                <a:lnTo>
                  <a:pt x="0" y="0"/>
                </a:lnTo>
                <a:lnTo>
                  <a:pt x="0" y="1524"/>
                </a:lnTo>
                <a:lnTo>
                  <a:pt x="25907" y="12191"/>
                </a:lnTo>
                <a:lnTo>
                  <a:pt x="53339" y="21336"/>
                </a:lnTo>
                <a:lnTo>
                  <a:pt x="80771" y="30479"/>
                </a:lnTo>
                <a:lnTo>
                  <a:pt x="109727" y="38099"/>
                </a:lnTo>
                <a:lnTo>
                  <a:pt x="138683" y="45719"/>
                </a:lnTo>
                <a:lnTo>
                  <a:pt x="167639" y="51815"/>
                </a:lnTo>
                <a:lnTo>
                  <a:pt x="198119" y="57911"/>
                </a:lnTo>
                <a:lnTo>
                  <a:pt x="230123" y="64007"/>
                </a:lnTo>
                <a:lnTo>
                  <a:pt x="262127" y="68579"/>
                </a:lnTo>
                <a:lnTo>
                  <a:pt x="295655" y="73151"/>
                </a:lnTo>
                <a:lnTo>
                  <a:pt x="330707" y="76199"/>
                </a:lnTo>
                <a:lnTo>
                  <a:pt x="364235" y="79247"/>
                </a:lnTo>
                <a:lnTo>
                  <a:pt x="400811" y="82295"/>
                </a:lnTo>
                <a:lnTo>
                  <a:pt x="435863" y="83819"/>
                </a:lnTo>
                <a:lnTo>
                  <a:pt x="473963" y="85343"/>
                </a:lnTo>
                <a:lnTo>
                  <a:pt x="512063" y="85343"/>
                </a:lnTo>
                <a:lnTo>
                  <a:pt x="515111" y="838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0" name="Google Shape;2130;p55"/>
          <p:cNvSpPr/>
          <p:nvPr/>
        </p:nvSpPr>
        <p:spPr>
          <a:xfrm>
            <a:off x="7496555" y="2164079"/>
            <a:ext cx="161544" cy="167639"/>
          </a:xfrm>
          <a:custGeom>
            <a:rect b="b" l="l" r="r" t="t"/>
            <a:pathLst>
              <a:path extrusionOk="0" h="167639" w="161544">
                <a:moveTo>
                  <a:pt x="0" y="167639"/>
                </a:moveTo>
                <a:lnTo>
                  <a:pt x="1524" y="167639"/>
                </a:lnTo>
                <a:lnTo>
                  <a:pt x="3048" y="155448"/>
                </a:lnTo>
                <a:lnTo>
                  <a:pt x="3048" y="153924"/>
                </a:lnTo>
                <a:lnTo>
                  <a:pt x="7620" y="135636"/>
                </a:lnTo>
                <a:lnTo>
                  <a:pt x="9144" y="124968"/>
                </a:lnTo>
                <a:lnTo>
                  <a:pt x="13716" y="115824"/>
                </a:lnTo>
                <a:lnTo>
                  <a:pt x="18287" y="106680"/>
                </a:lnTo>
                <a:lnTo>
                  <a:pt x="24383" y="97536"/>
                </a:lnTo>
                <a:lnTo>
                  <a:pt x="30479" y="89915"/>
                </a:lnTo>
                <a:lnTo>
                  <a:pt x="38100" y="80772"/>
                </a:lnTo>
                <a:lnTo>
                  <a:pt x="47244" y="71627"/>
                </a:lnTo>
                <a:lnTo>
                  <a:pt x="56387" y="64008"/>
                </a:lnTo>
                <a:lnTo>
                  <a:pt x="65531" y="54863"/>
                </a:lnTo>
                <a:lnTo>
                  <a:pt x="77724" y="47244"/>
                </a:lnTo>
                <a:lnTo>
                  <a:pt x="88392" y="39624"/>
                </a:lnTo>
                <a:lnTo>
                  <a:pt x="102107" y="32003"/>
                </a:lnTo>
                <a:lnTo>
                  <a:pt x="115824" y="24384"/>
                </a:lnTo>
                <a:lnTo>
                  <a:pt x="129540" y="16763"/>
                </a:lnTo>
                <a:lnTo>
                  <a:pt x="144779" y="9144"/>
                </a:lnTo>
                <a:lnTo>
                  <a:pt x="161544" y="1524"/>
                </a:lnTo>
                <a:lnTo>
                  <a:pt x="161544" y="0"/>
                </a:lnTo>
                <a:lnTo>
                  <a:pt x="144779" y="7620"/>
                </a:lnTo>
                <a:lnTo>
                  <a:pt x="129540" y="15239"/>
                </a:lnTo>
                <a:lnTo>
                  <a:pt x="114300" y="22860"/>
                </a:lnTo>
                <a:lnTo>
                  <a:pt x="100583" y="30480"/>
                </a:lnTo>
                <a:lnTo>
                  <a:pt x="88392" y="38100"/>
                </a:lnTo>
                <a:lnTo>
                  <a:pt x="76200" y="45720"/>
                </a:lnTo>
                <a:lnTo>
                  <a:pt x="65531" y="53339"/>
                </a:lnTo>
                <a:lnTo>
                  <a:pt x="54864" y="62484"/>
                </a:lnTo>
                <a:lnTo>
                  <a:pt x="45720" y="70103"/>
                </a:lnTo>
                <a:lnTo>
                  <a:pt x="38100" y="79248"/>
                </a:lnTo>
                <a:lnTo>
                  <a:pt x="30479" y="88391"/>
                </a:lnTo>
                <a:lnTo>
                  <a:pt x="22859" y="97536"/>
                </a:lnTo>
                <a:lnTo>
                  <a:pt x="16764" y="106680"/>
                </a:lnTo>
                <a:lnTo>
                  <a:pt x="12192" y="115824"/>
                </a:lnTo>
                <a:lnTo>
                  <a:pt x="7620" y="124968"/>
                </a:lnTo>
                <a:lnTo>
                  <a:pt x="6096" y="134112"/>
                </a:lnTo>
                <a:lnTo>
                  <a:pt x="1524" y="153924"/>
                </a:lnTo>
                <a:lnTo>
                  <a:pt x="1524" y="155448"/>
                </a:lnTo>
                <a:lnTo>
                  <a:pt x="0" y="16763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1" name="Google Shape;2131;p55"/>
          <p:cNvSpPr/>
          <p:nvPr/>
        </p:nvSpPr>
        <p:spPr>
          <a:xfrm>
            <a:off x="7405115" y="2141219"/>
            <a:ext cx="190500" cy="190500"/>
          </a:xfrm>
          <a:custGeom>
            <a:rect b="b" l="l" r="r" t="t"/>
            <a:pathLst>
              <a:path extrusionOk="0" h="190500" w="190500">
                <a:moveTo>
                  <a:pt x="3048" y="178308"/>
                </a:moveTo>
                <a:lnTo>
                  <a:pt x="3048" y="176784"/>
                </a:lnTo>
                <a:lnTo>
                  <a:pt x="4572" y="167640"/>
                </a:lnTo>
                <a:lnTo>
                  <a:pt x="6096" y="158496"/>
                </a:lnTo>
                <a:lnTo>
                  <a:pt x="9144" y="146304"/>
                </a:lnTo>
                <a:lnTo>
                  <a:pt x="4572" y="156972"/>
                </a:lnTo>
                <a:lnTo>
                  <a:pt x="3048" y="167640"/>
                </a:lnTo>
                <a:lnTo>
                  <a:pt x="1524" y="176784"/>
                </a:lnTo>
                <a:lnTo>
                  <a:pt x="1524" y="178308"/>
                </a:lnTo>
                <a:lnTo>
                  <a:pt x="0" y="190500"/>
                </a:lnTo>
                <a:lnTo>
                  <a:pt x="1524" y="190500"/>
                </a:lnTo>
                <a:lnTo>
                  <a:pt x="3048" y="178308"/>
                </a:lnTo>
                <a:close/>
              </a:path>
              <a:path extrusionOk="0" h="190500" w="190500">
                <a:moveTo>
                  <a:pt x="13716" y="135636"/>
                </a:moveTo>
                <a:lnTo>
                  <a:pt x="9144" y="146304"/>
                </a:lnTo>
                <a:lnTo>
                  <a:pt x="15240" y="135636"/>
                </a:lnTo>
                <a:lnTo>
                  <a:pt x="19812" y="124968"/>
                </a:lnTo>
                <a:lnTo>
                  <a:pt x="27432" y="114300"/>
                </a:lnTo>
                <a:lnTo>
                  <a:pt x="35051" y="103632"/>
                </a:lnTo>
                <a:lnTo>
                  <a:pt x="44196" y="92963"/>
                </a:lnTo>
                <a:lnTo>
                  <a:pt x="53340" y="83820"/>
                </a:lnTo>
                <a:lnTo>
                  <a:pt x="65532" y="73151"/>
                </a:lnTo>
                <a:lnTo>
                  <a:pt x="76200" y="64008"/>
                </a:lnTo>
                <a:lnTo>
                  <a:pt x="89916" y="54863"/>
                </a:lnTo>
                <a:lnTo>
                  <a:pt x="103632" y="45720"/>
                </a:lnTo>
                <a:lnTo>
                  <a:pt x="118872" y="36575"/>
                </a:lnTo>
                <a:lnTo>
                  <a:pt x="135636" y="27432"/>
                </a:lnTo>
                <a:lnTo>
                  <a:pt x="152400" y="18287"/>
                </a:lnTo>
                <a:lnTo>
                  <a:pt x="170688" y="10668"/>
                </a:lnTo>
                <a:lnTo>
                  <a:pt x="190500" y="1524"/>
                </a:lnTo>
                <a:lnTo>
                  <a:pt x="188975" y="0"/>
                </a:lnTo>
                <a:lnTo>
                  <a:pt x="170688" y="9144"/>
                </a:lnTo>
                <a:lnTo>
                  <a:pt x="152400" y="16763"/>
                </a:lnTo>
                <a:lnTo>
                  <a:pt x="134112" y="25908"/>
                </a:lnTo>
                <a:lnTo>
                  <a:pt x="118872" y="35051"/>
                </a:lnTo>
                <a:lnTo>
                  <a:pt x="103632" y="44196"/>
                </a:lnTo>
                <a:lnTo>
                  <a:pt x="88392" y="53340"/>
                </a:lnTo>
                <a:lnTo>
                  <a:pt x="76200" y="62484"/>
                </a:lnTo>
                <a:lnTo>
                  <a:pt x="64008" y="73151"/>
                </a:lnTo>
                <a:lnTo>
                  <a:pt x="53340" y="82296"/>
                </a:lnTo>
                <a:lnTo>
                  <a:pt x="42672" y="92963"/>
                </a:lnTo>
                <a:lnTo>
                  <a:pt x="33527" y="102108"/>
                </a:lnTo>
                <a:lnTo>
                  <a:pt x="25908" y="112775"/>
                </a:lnTo>
                <a:lnTo>
                  <a:pt x="18288" y="123444"/>
                </a:lnTo>
                <a:lnTo>
                  <a:pt x="13716" y="13563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2" name="Google Shape;2132;p55"/>
          <p:cNvSpPr/>
          <p:nvPr/>
        </p:nvSpPr>
        <p:spPr>
          <a:xfrm>
            <a:off x="7658099" y="2081783"/>
            <a:ext cx="470915" cy="83820"/>
          </a:xfrm>
          <a:custGeom>
            <a:rect b="b" l="l" r="r" t="t"/>
            <a:pathLst>
              <a:path extrusionOk="0" h="83820" w="470915">
                <a:moveTo>
                  <a:pt x="22859" y="74676"/>
                </a:moveTo>
                <a:lnTo>
                  <a:pt x="10667" y="79248"/>
                </a:lnTo>
                <a:lnTo>
                  <a:pt x="22859" y="76200"/>
                </a:lnTo>
                <a:lnTo>
                  <a:pt x="60959" y="62484"/>
                </a:lnTo>
                <a:lnTo>
                  <a:pt x="82295" y="54864"/>
                </a:lnTo>
                <a:lnTo>
                  <a:pt x="105155" y="47244"/>
                </a:lnTo>
                <a:lnTo>
                  <a:pt x="128015" y="41148"/>
                </a:lnTo>
                <a:lnTo>
                  <a:pt x="150875" y="35052"/>
                </a:lnTo>
                <a:lnTo>
                  <a:pt x="175259" y="28956"/>
                </a:lnTo>
                <a:lnTo>
                  <a:pt x="199643" y="24384"/>
                </a:lnTo>
                <a:lnTo>
                  <a:pt x="224027" y="19812"/>
                </a:lnTo>
                <a:lnTo>
                  <a:pt x="249935" y="16764"/>
                </a:lnTo>
                <a:lnTo>
                  <a:pt x="275843" y="13716"/>
                </a:lnTo>
                <a:lnTo>
                  <a:pt x="301751" y="10668"/>
                </a:lnTo>
                <a:lnTo>
                  <a:pt x="329183" y="7620"/>
                </a:lnTo>
                <a:lnTo>
                  <a:pt x="356615" y="6096"/>
                </a:lnTo>
                <a:lnTo>
                  <a:pt x="384047" y="3048"/>
                </a:lnTo>
                <a:lnTo>
                  <a:pt x="411479" y="3048"/>
                </a:lnTo>
                <a:lnTo>
                  <a:pt x="440435" y="1524"/>
                </a:lnTo>
                <a:lnTo>
                  <a:pt x="470915" y="1524"/>
                </a:lnTo>
                <a:lnTo>
                  <a:pt x="470915" y="0"/>
                </a:lnTo>
                <a:lnTo>
                  <a:pt x="440435" y="0"/>
                </a:lnTo>
                <a:lnTo>
                  <a:pt x="411479" y="1524"/>
                </a:lnTo>
                <a:lnTo>
                  <a:pt x="384047" y="1524"/>
                </a:lnTo>
                <a:lnTo>
                  <a:pt x="356615" y="4572"/>
                </a:lnTo>
                <a:lnTo>
                  <a:pt x="329183" y="6096"/>
                </a:lnTo>
                <a:lnTo>
                  <a:pt x="301751" y="7620"/>
                </a:lnTo>
                <a:lnTo>
                  <a:pt x="275843" y="10668"/>
                </a:lnTo>
                <a:lnTo>
                  <a:pt x="249935" y="15240"/>
                </a:lnTo>
                <a:lnTo>
                  <a:pt x="224027" y="18287"/>
                </a:lnTo>
                <a:lnTo>
                  <a:pt x="199643" y="22860"/>
                </a:lnTo>
                <a:lnTo>
                  <a:pt x="173735" y="27432"/>
                </a:lnTo>
                <a:lnTo>
                  <a:pt x="150875" y="33528"/>
                </a:lnTo>
                <a:lnTo>
                  <a:pt x="126491" y="39624"/>
                </a:lnTo>
                <a:lnTo>
                  <a:pt x="103631" y="45720"/>
                </a:lnTo>
                <a:lnTo>
                  <a:pt x="82295" y="53340"/>
                </a:lnTo>
                <a:lnTo>
                  <a:pt x="59435" y="60960"/>
                </a:lnTo>
                <a:lnTo>
                  <a:pt x="22859" y="74676"/>
                </a:lnTo>
                <a:close/>
              </a:path>
              <a:path extrusionOk="0" h="83820" w="470915">
                <a:moveTo>
                  <a:pt x="10667" y="79248"/>
                </a:moveTo>
                <a:lnTo>
                  <a:pt x="0" y="82296"/>
                </a:lnTo>
                <a:lnTo>
                  <a:pt x="0" y="83820"/>
                </a:lnTo>
                <a:lnTo>
                  <a:pt x="10667" y="7924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3" name="Google Shape;2133;p55"/>
          <p:cNvSpPr/>
          <p:nvPr/>
        </p:nvSpPr>
        <p:spPr>
          <a:xfrm>
            <a:off x="7594091" y="2141219"/>
            <a:ext cx="64008" cy="24384"/>
          </a:xfrm>
          <a:custGeom>
            <a:rect b="b" l="l" r="r" t="t"/>
            <a:pathLst>
              <a:path extrusionOk="0" h="24384" w="64008">
                <a:moveTo>
                  <a:pt x="1524" y="0"/>
                </a:moveTo>
                <a:lnTo>
                  <a:pt x="0" y="1524"/>
                </a:lnTo>
                <a:lnTo>
                  <a:pt x="64008" y="24384"/>
                </a:lnTo>
                <a:lnTo>
                  <a:pt x="64008" y="22860"/>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4" name="Google Shape;2134;p55"/>
          <p:cNvSpPr/>
          <p:nvPr/>
        </p:nvSpPr>
        <p:spPr>
          <a:xfrm>
            <a:off x="7676387" y="2208275"/>
            <a:ext cx="108203" cy="123443"/>
          </a:xfrm>
          <a:custGeom>
            <a:rect b="b" l="l" r="r" t="t"/>
            <a:pathLst>
              <a:path extrusionOk="0" h="123443" w="108203">
                <a:moveTo>
                  <a:pt x="3048" y="123443"/>
                </a:moveTo>
                <a:lnTo>
                  <a:pt x="1524" y="115824"/>
                </a:lnTo>
                <a:lnTo>
                  <a:pt x="1524" y="108203"/>
                </a:lnTo>
                <a:lnTo>
                  <a:pt x="3048" y="99060"/>
                </a:lnTo>
                <a:lnTo>
                  <a:pt x="3048" y="100584"/>
                </a:lnTo>
                <a:lnTo>
                  <a:pt x="6096" y="91439"/>
                </a:lnTo>
                <a:lnTo>
                  <a:pt x="9144" y="77724"/>
                </a:lnTo>
                <a:lnTo>
                  <a:pt x="16764" y="65531"/>
                </a:lnTo>
                <a:lnTo>
                  <a:pt x="25908" y="54863"/>
                </a:lnTo>
                <a:lnTo>
                  <a:pt x="38100" y="42672"/>
                </a:lnTo>
                <a:lnTo>
                  <a:pt x="51816" y="32003"/>
                </a:lnTo>
                <a:lnTo>
                  <a:pt x="68579" y="21336"/>
                </a:lnTo>
                <a:lnTo>
                  <a:pt x="86868" y="10667"/>
                </a:lnTo>
                <a:lnTo>
                  <a:pt x="108203" y="1524"/>
                </a:lnTo>
                <a:lnTo>
                  <a:pt x="106679" y="0"/>
                </a:lnTo>
                <a:lnTo>
                  <a:pt x="85344" y="9143"/>
                </a:lnTo>
                <a:lnTo>
                  <a:pt x="67055" y="19812"/>
                </a:lnTo>
                <a:lnTo>
                  <a:pt x="51816" y="30479"/>
                </a:lnTo>
                <a:lnTo>
                  <a:pt x="36575" y="42672"/>
                </a:lnTo>
                <a:lnTo>
                  <a:pt x="25908" y="53339"/>
                </a:lnTo>
                <a:lnTo>
                  <a:pt x="24384" y="53339"/>
                </a:lnTo>
                <a:lnTo>
                  <a:pt x="15240" y="65531"/>
                </a:lnTo>
                <a:lnTo>
                  <a:pt x="7620" y="77724"/>
                </a:lnTo>
                <a:lnTo>
                  <a:pt x="4572" y="89915"/>
                </a:lnTo>
                <a:lnTo>
                  <a:pt x="1524" y="99060"/>
                </a:lnTo>
                <a:lnTo>
                  <a:pt x="0" y="108203"/>
                </a:lnTo>
                <a:lnTo>
                  <a:pt x="0" y="115824"/>
                </a:lnTo>
                <a:lnTo>
                  <a:pt x="1524" y="123443"/>
                </a:lnTo>
                <a:lnTo>
                  <a:pt x="3048" y="12344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5" name="Google Shape;2135;p55"/>
          <p:cNvSpPr/>
          <p:nvPr/>
        </p:nvSpPr>
        <p:spPr>
          <a:xfrm>
            <a:off x="7584947" y="2186939"/>
            <a:ext cx="135635" cy="144779"/>
          </a:xfrm>
          <a:custGeom>
            <a:rect b="b" l="l" r="r" t="t"/>
            <a:pathLst>
              <a:path extrusionOk="0" h="144779" w="135635">
                <a:moveTo>
                  <a:pt x="1524" y="137160"/>
                </a:moveTo>
                <a:lnTo>
                  <a:pt x="1524" y="131063"/>
                </a:lnTo>
                <a:lnTo>
                  <a:pt x="3048" y="121920"/>
                </a:lnTo>
                <a:lnTo>
                  <a:pt x="6095" y="112775"/>
                </a:lnTo>
                <a:lnTo>
                  <a:pt x="7619" y="103631"/>
                </a:lnTo>
                <a:lnTo>
                  <a:pt x="10667" y="96012"/>
                </a:lnTo>
                <a:lnTo>
                  <a:pt x="19811" y="80772"/>
                </a:lnTo>
                <a:lnTo>
                  <a:pt x="32003" y="67055"/>
                </a:lnTo>
                <a:lnTo>
                  <a:pt x="38100" y="59436"/>
                </a:lnTo>
                <a:lnTo>
                  <a:pt x="47243" y="53339"/>
                </a:lnTo>
                <a:lnTo>
                  <a:pt x="54863" y="45720"/>
                </a:lnTo>
                <a:lnTo>
                  <a:pt x="64007" y="39624"/>
                </a:lnTo>
                <a:lnTo>
                  <a:pt x="74675" y="32003"/>
                </a:lnTo>
                <a:lnTo>
                  <a:pt x="85343" y="25908"/>
                </a:lnTo>
                <a:lnTo>
                  <a:pt x="108203" y="13715"/>
                </a:lnTo>
                <a:lnTo>
                  <a:pt x="121919" y="7620"/>
                </a:lnTo>
                <a:lnTo>
                  <a:pt x="135635" y="1524"/>
                </a:lnTo>
                <a:lnTo>
                  <a:pt x="135635" y="0"/>
                </a:lnTo>
                <a:lnTo>
                  <a:pt x="120395" y="6096"/>
                </a:lnTo>
                <a:lnTo>
                  <a:pt x="108203" y="12191"/>
                </a:lnTo>
                <a:lnTo>
                  <a:pt x="83819" y="24384"/>
                </a:lnTo>
                <a:lnTo>
                  <a:pt x="73151" y="30479"/>
                </a:lnTo>
                <a:lnTo>
                  <a:pt x="64007" y="38100"/>
                </a:lnTo>
                <a:lnTo>
                  <a:pt x="54863" y="44196"/>
                </a:lnTo>
                <a:lnTo>
                  <a:pt x="45719" y="51815"/>
                </a:lnTo>
                <a:lnTo>
                  <a:pt x="38100" y="57912"/>
                </a:lnTo>
                <a:lnTo>
                  <a:pt x="30479" y="65531"/>
                </a:lnTo>
                <a:lnTo>
                  <a:pt x="18287" y="80772"/>
                </a:lnTo>
                <a:lnTo>
                  <a:pt x="9143" y="96012"/>
                </a:lnTo>
                <a:lnTo>
                  <a:pt x="6095" y="103631"/>
                </a:lnTo>
                <a:lnTo>
                  <a:pt x="4572" y="111251"/>
                </a:lnTo>
                <a:lnTo>
                  <a:pt x="1524" y="121920"/>
                </a:lnTo>
                <a:lnTo>
                  <a:pt x="0" y="131063"/>
                </a:lnTo>
                <a:lnTo>
                  <a:pt x="0" y="144779"/>
                </a:lnTo>
                <a:lnTo>
                  <a:pt x="1524" y="144779"/>
                </a:lnTo>
                <a:lnTo>
                  <a:pt x="1524" y="1371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6" name="Google Shape;2136;p55"/>
          <p:cNvSpPr/>
          <p:nvPr/>
        </p:nvSpPr>
        <p:spPr>
          <a:xfrm>
            <a:off x="7783067" y="2208275"/>
            <a:ext cx="65532" cy="24384"/>
          </a:xfrm>
          <a:custGeom>
            <a:rect b="b" l="l" r="r" t="t"/>
            <a:pathLst>
              <a:path extrusionOk="0" h="24384" w="65532">
                <a:moveTo>
                  <a:pt x="1524" y="0"/>
                </a:moveTo>
                <a:lnTo>
                  <a:pt x="0" y="1524"/>
                </a:lnTo>
                <a:lnTo>
                  <a:pt x="65532" y="24384"/>
                </a:lnTo>
                <a:lnTo>
                  <a:pt x="65532" y="22860"/>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7" name="Google Shape;2137;p55"/>
          <p:cNvSpPr/>
          <p:nvPr/>
        </p:nvSpPr>
        <p:spPr>
          <a:xfrm>
            <a:off x="7783067" y="2145791"/>
            <a:ext cx="345948" cy="64008"/>
          </a:xfrm>
          <a:custGeom>
            <a:rect b="b" l="l" r="r" t="t"/>
            <a:pathLst>
              <a:path extrusionOk="0" h="64008" w="345948">
                <a:moveTo>
                  <a:pt x="1524" y="64008"/>
                </a:moveTo>
                <a:lnTo>
                  <a:pt x="12192" y="59436"/>
                </a:lnTo>
                <a:lnTo>
                  <a:pt x="24384" y="54863"/>
                </a:lnTo>
                <a:lnTo>
                  <a:pt x="36575" y="50291"/>
                </a:lnTo>
                <a:lnTo>
                  <a:pt x="53340" y="44196"/>
                </a:lnTo>
                <a:lnTo>
                  <a:pt x="68580" y="38100"/>
                </a:lnTo>
                <a:lnTo>
                  <a:pt x="85344" y="33527"/>
                </a:lnTo>
                <a:lnTo>
                  <a:pt x="103632" y="28956"/>
                </a:lnTo>
                <a:lnTo>
                  <a:pt x="121920" y="24384"/>
                </a:lnTo>
                <a:lnTo>
                  <a:pt x="140208" y="19812"/>
                </a:lnTo>
                <a:lnTo>
                  <a:pt x="158496" y="16763"/>
                </a:lnTo>
                <a:lnTo>
                  <a:pt x="178308" y="13715"/>
                </a:lnTo>
                <a:lnTo>
                  <a:pt x="196596" y="10668"/>
                </a:lnTo>
                <a:lnTo>
                  <a:pt x="216408" y="7620"/>
                </a:lnTo>
                <a:lnTo>
                  <a:pt x="237744" y="6096"/>
                </a:lnTo>
                <a:lnTo>
                  <a:pt x="257556" y="4572"/>
                </a:lnTo>
                <a:lnTo>
                  <a:pt x="278892" y="3048"/>
                </a:lnTo>
                <a:lnTo>
                  <a:pt x="300228" y="3048"/>
                </a:lnTo>
                <a:lnTo>
                  <a:pt x="323088" y="1524"/>
                </a:lnTo>
                <a:lnTo>
                  <a:pt x="345948" y="1524"/>
                </a:lnTo>
                <a:lnTo>
                  <a:pt x="345948" y="0"/>
                </a:lnTo>
                <a:lnTo>
                  <a:pt x="323088" y="0"/>
                </a:lnTo>
                <a:lnTo>
                  <a:pt x="300228" y="1524"/>
                </a:lnTo>
                <a:lnTo>
                  <a:pt x="278892" y="1524"/>
                </a:lnTo>
                <a:lnTo>
                  <a:pt x="257556" y="3048"/>
                </a:lnTo>
                <a:lnTo>
                  <a:pt x="237744" y="4572"/>
                </a:lnTo>
                <a:lnTo>
                  <a:pt x="216408" y="6096"/>
                </a:lnTo>
                <a:lnTo>
                  <a:pt x="196596" y="9144"/>
                </a:lnTo>
                <a:lnTo>
                  <a:pt x="178308" y="12191"/>
                </a:lnTo>
                <a:lnTo>
                  <a:pt x="158496" y="15239"/>
                </a:lnTo>
                <a:lnTo>
                  <a:pt x="140208" y="18287"/>
                </a:lnTo>
                <a:lnTo>
                  <a:pt x="121920" y="22860"/>
                </a:lnTo>
                <a:lnTo>
                  <a:pt x="103632" y="27432"/>
                </a:lnTo>
                <a:lnTo>
                  <a:pt x="85344" y="32003"/>
                </a:lnTo>
                <a:lnTo>
                  <a:pt x="68580" y="36575"/>
                </a:lnTo>
                <a:lnTo>
                  <a:pt x="51816" y="42672"/>
                </a:lnTo>
                <a:lnTo>
                  <a:pt x="36575" y="48768"/>
                </a:lnTo>
                <a:lnTo>
                  <a:pt x="24384" y="53339"/>
                </a:lnTo>
                <a:lnTo>
                  <a:pt x="12192" y="57912"/>
                </a:lnTo>
                <a:lnTo>
                  <a:pt x="0" y="62484"/>
                </a:lnTo>
                <a:lnTo>
                  <a:pt x="1524" y="6400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8" name="Google Shape;2138;p55"/>
          <p:cNvSpPr/>
          <p:nvPr/>
        </p:nvSpPr>
        <p:spPr>
          <a:xfrm>
            <a:off x="7719059" y="2113787"/>
            <a:ext cx="409955" cy="74675"/>
          </a:xfrm>
          <a:custGeom>
            <a:rect b="b" l="l" r="r" t="t"/>
            <a:pathLst>
              <a:path extrusionOk="0" h="74675" w="409955">
                <a:moveTo>
                  <a:pt x="7620" y="70103"/>
                </a:moveTo>
                <a:lnTo>
                  <a:pt x="3048" y="71627"/>
                </a:lnTo>
                <a:lnTo>
                  <a:pt x="0" y="73151"/>
                </a:lnTo>
                <a:lnTo>
                  <a:pt x="1524" y="74675"/>
                </a:lnTo>
                <a:lnTo>
                  <a:pt x="4572" y="71627"/>
                </a:lnTo>
                <a:lnTo>
                  <a:pt x="4572" y="73151"/>
                </a:lnTo>
                <a:lnTo>
                  <a:pt x="7620" y="71627"/>
                </a:lnTo>
                <a:lnTo>
                  <a:pt x="53340" y="54863"/>
                </a:lnTo>
                <a:lnTo>
                  <a:pt x="71627" y="47243"/>
                </a:lnTo>
                <a:lnTo>
                  <a:pt x="89916" y="42672"/>
                </a:lnTo>
                <a:lnTo>
                  <a:pt x="109727" y="36575"/>
                </a:lnTo>
                <a:lnTo>
                  <a:pt x="131064" y="30479"/>
                </a:lnTo>
                <a:lnTo>
                  <a:pt x="152400" y="25907"/>
                </a:lnTo>
                <a:lnTo>
                  <a:pt x="173736" y="21336"/>
                </a:lnTo>
                <a:lnTo>
                  <a:pt x="195072" y="18287"/>
                </a:lnTo>
                <a:lnTo>
                  <a:pt x="217931" y="15239"/>
                </a:lnTo>
                <a:lnTo>
                  <a:pt x="239268" y="12191"/>
                </a:lnTo>
                <a:lnTo>
                  <a:pt x="262127" y="9143"/>
                </a:lnTo>
                <a:lnTo>
                  <a:pt x="284988" y="6095"/>
                </a:lnTo>
                <a:lnTo>
                  <a:pt x="309372" y="4572"/>
                </a:lnTo>
                <a:lnTo>
                  <a:pt x="333755" y="3048"/>
                </a:lnTo>
                <a:lnTo>
                  <a:pt x="358140" y="3048"/>
                </a:lnTo>
                <a:lnTo>
                  <a:pt x="384048" y="1524"/>
                </a:lnTo>
                <a:lnTo>
                  <a:pt x="409955" y="1524"/>
                </a:lnTo>
                <a:lnTo>
                  <a:pt x="409955" y="0"/>
                </a:lnTo>
                <a:lnTo>
                  <a:pt x="384048" y="0"/>
                </a:lnTo>
                <a:lnTo>
                  <a:pt x="358140" y="1524"/>
                </a:lnTo>
                <a:lnTo>
                  <a:pt x="333755" y="1524"/>
                </a:lnTo>
                <a:lnTo>
                  <a:pt x="309372" y="3048"/>
                </a:lnTo>
                <a:lnTo>
                  <a:pt x="284988" y="4572"/>
                </a:lnTo>
                <a:lnTo>
                  <a:pt x="262127" y="7619"/>
                </a:lnTo>
                <a:lnTo>
                  <a:pt x="239268" y="10667"/>
                </a:lnTo>
                <a:lnTo>
                  <a:pt x="217931" y="13715"/>
                </a:lnTo>
                <a:lnTo>
                  <a:pt x="195072" y="16763"/>
                </a:lnTo>
                <a:lnTo>
                  <a:pt x="172212" y="19812"/>
                </a:lnTo>
                <a:lnTo>
                  <a:pt x="150875" y="24383"/>
                </a:lnTo>
                <a:lnTo>
                  <a:pt x="131064" y="28955"/>
                </a:lnTo>
                <a:lnTo>
                  <a:pt x="109727" y="35051"/>
                </a:lnTo>
                <a:lnTo>
                  <a:pt x="89916" y="41148"/>
                </a:lnTo>
                <a:lnTo>
                  <a:pt x="70103" y="45719"/>
                </a:lnTo>
                <a:lnTo>
                  <a:pt x="51816" y="53339"/>
                </a:lnTo>
                <a:lnTo>
                  <a:pt x="7620" y="7010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9" name="Google Shape;2139;p55"/>
          <p:cNvSpPr/>
          <p:nvPr/>
        </p:nvSpPr>
        <p:spPr>
          <a:xfrm>
            <a:off x="7719059" y="2186177"/>
            <a:ext cx="1524" cy="0"/>
          </a:xfrm>
          <a:custGeom>
            <a:rect b="b" l="l" r="r" t="t"/>
            <a:pathLst>
              <a:path extrusionOk="0" h="120000" w="1524">
                <a:moveTo>
                  <a:pt x="0" y="0"/>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0" name="Google Shape;2140;p55"/>
          <p:cNvSpPr/>
          <p:nvPr/>
        </p:nvSpPr>
        <p:spPr>
          <a:xfrm>
            <a:off x="7770875" y="2231135"/>
            <a:ext cx="77724" cy="100583"/>
          </a:xfrm>
          <a:custGeom>
            <a:rect b="b" l="l" r="r" t="t"/>
            <a:pathLst>
              <a:path extrusionOk="0" h="100583" w="77724">
                <a:moveTo>
                  <a:pt x="1524" y="71627"/>
                </a:moveTo>
                <a:lnTo>
                  <a:pt x="0" y="76200"/>
                </a:lnTo>
                <a:lnTo>
                  <a:pt x="0" y="100583"/>
                </a:lnTo>
                <a:lnTo>
                  <a:pt x="1524" y="100583"/>
                </a:lnTo>
                <a:lnTo>
                  <a:pt x="1524" y="76200"/>
                </a:lnTo>
                <a:lnTo>
                  <a:pt x="3048" y="71627"/>
                </a:lnTo>
                <a:lnTo>
                  <a:pt x="4572" y="68579"/>
                </a:lnTo>
                <a:lnTo>
                  <a:pt x="7620" y="57912"/>
                </a:lnTo>
                <a:lnTo>
                  <a:pt x="13715" y="50291"/>
                </a:lnTo>
                <a:lnTo>
                  <a:pt x="19811" y="41147"/>
                </a:lnTo>
                <a:lnTo>
                  <a:pt x="28955" y="32003"/>
                </a:lnTo>
                <a:lnTo>
                  <a:pt x="38100" y="24383"/>
                </a:lnTo>
                <a:lnTo>
                  <a:pt x="50291" y="16763"/>
                </a:lnTo>
                <a:lnTo>
                  <a:pt x="64007" y="9143"/>
                </a:lnTo>
                <a:lnTo>
                  <a:pt x="77724" y="1524"/>
                </a:lnTo>
                <a:lnTo>
                  <a:pt x="77724" y="0"/>
                </a:lnTo>
                <a:lnTo>
                  <a:pt x="62483" y="7619"/>
                </a:lnTo>
                <a:lnTo>
                  <a:pt x="48767" y="15239"/>
                </a:lnTo>
                <a:lnTo>
                  <a:pt x="38100" y="22859"/>
                </a:lnTo>
                <a:lnTo>
                  <a:pt x="27431" y="32003"/>
                </a:lnTo>
                <a:lnTo>
                  <a:pt x="19811" y="39624"/>
                </a:lnTo>
                <a:lnTo>
                  <a:pt x="12191" y="48767"/>
                </a:lnTo>
                <a:lnTo>
                  <a:pt x="6096" y="57912"/>
                </a:lnTo>
                <a:lnTo>
                  <a:pt x="3048" y="67055"/>
                </a:lnTo>
                <a:lnTo>
                  <a:pt x="1524" y="7162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1" name="Google Shape;2141;p55"/>
          <p:cNvSpPr/>
          <p:nvPr/>
        </p:nvSpPr>
        <p:spPr>
          <a:xfrm>
            <a:off x="7720583" y="2186939"/>
            <a:ext cx="64007" cy="22860"/>
          </a:xfrm>
          <a:custGeom>
            <a:rect b="b" l="l" r="r" t="t"/>
            <a:pathLst>
              <a:path extrusionOk="0" h="22860" w="64007">
                <a:moveTo>
                  <a:pt x="62483" y="22860"/>
                </a:moveTo>
                <a:lnTo>
                  <a:pt x="64007" y="21336"/>
                </a:lnTo>
                <a:lnTo>
                  <a:pt x="0" y="0"/>
                </a:lnTo>
                <a:lnTo>
                  <a:pt x="0" y="1524"/>
                </a:lnTo>
                <a:lnTo>
                  <a:pt x="62483" y="228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2" name="Google Shape;2142;p55"/>
          <p:cNvSpPr/>
          <p:nvPr/>
        </p:nvSpPr>
        <p:spPr>
          <a:xfrm>
            <a:off x="7658099" y="2164079"/>
            <a:ext cx="62483" cy="24384"/>
          </a:xfrm>
          <a:custGeom>
            <a:rect b="b" l="l" r="r" t="t"/>
            <a:pathLst>
              <a:path extrusionOk="0" h="24384" w="62483">
                <a:moveTo>
                  <a:pt x="0" y="0"/>
                </a:moveTo>
                <a:lnTo>
                  <a:pt x="0" y="1524"/>
                </a:lnTo>
                <a:lnTo>
                  <a:pt x="62483" y="24384"/>
                </a:lnTo>
                <a:lnTo>
                  <a:pt x="62483" y="2286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3" name="Google Shape;2143;p55"/>
          <p:cNvSpPr/>
          <p:nvPr/>
        </p:nvSpPr>
        <p:spPr>
          <a:xfrm>
            <a:off x="7848599" y="2179319"/>
            <a:ext cx="280415" cy="53340"/>
          </a:xfrm>
          <a:custGeom>
            <a:rect b="b" l="l" r="r" t="t"/>
            <a:pathLst>
              <a:path extrusionOk="0" h="53340" w="280415">
                <a:moveTo>
                  <a:pt x="18287" y="45720"/>
                </a:moveTo>
                <a:lnTo>
                  <a:pt x="35051" y="39624"/>
                </a:lnTo>
                <a:lnTo>
                  <a:pt x="47243" y="35051"/>
                </a:lnTo>
                <a:lnTo>
                  <a:pt x="60959" y="30480"/>
                </a:lnTo>
                <a:lnTo>
                  <a:pt x="88391" y="22860"/>
                </a:lnTo>
                <a:lnTo>
                  <a:pt x="117348" y="16763"/>
                </a:lnTo>
                <a:lnTo>
                  <a:pt x="131063" y="13716"/>
                </a:lnTo>
                <a:lnTo>
                  <a:pt x="146303" y="10668"/>
                </a:lnTo>
                <a:lnTo>
                  <a:pt x="161543" y="9144"/>
                </a:lnTo>
                <a:lnTo>
                  <a:pt x="178307" y="6096"/>
                </a:lnTo>
                <a:lnTo>
                  <a:pt x="193548" y="4572"/>
                </a:lnTo>
                <a:lnTo>
                  <a:pt x="210311" y="4572"/>
                </a:lnTo>
                <a:lnTo>
                  <a:pt x="243839" y="1524"/>
                </a:lnTo>
                <a:lnTo>
                  <a:pt x="280415" y="1524"/>
                </a:lnTo>
                <a:lnTo>
                  <a:pt x="280415" y="0"/>
                </a:lnTo>
                <a:lnTo>
                  <a:pt x="243839" y="0"/>
                </a:lnTo>
                <a:lnTo>
                  <a:pt x="210311" y="3048"/>
                </a:lnTo>
                <a:lnTo>
                  <a:pt x="193548" y="3048"/>
                </a:lnTo>
                <a:lnTo>
                  <a:pt x="178307" y="4572"/>
                </a:lnTo>
                <a:lnTo>
                  <a:pt x="161543" y="6096"/>
                </a:lnTo>
                <a:lnTo>
                  <a:pt x="146303" y="9144"/>
                </a:lnTo>
                <a:lnTo>
                  <a:pt x="131063" y="12192"/>
                </a:lnTo>
                <a:lnTo>
                  <a:pt x="115824" y="15240"/>
                </a:lnTo>
                <a:lnTo>
                  <a:pt x="88391" y="21336"/>
                </a:lnTo>
                <a:lnTo>
                  <a:pt x="60959" y="28956"/>
                </a:lnTo>
                <a:lnTo>
                  <a:pt x="47243" y="33528"/>
                </a:lnTo>
                <a:lnTo>
                  <a:pt x="35051" y="38100"/>
                </a:lnTo>
                <a:lnTo>
                  <a:pt x="16763" y="44196"/>
                </a:lnTo>
                <a:lnTo>
                  <a:pt x="0" y="51816"/>
                </a:lnTo>
                <a:lnTo>
                  <a:pt x="0" y="53340"/>
                </a:lnTo>
                <a:lnTo>
                  <a:pt x="18287" y="4572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4" name="Google Shape;2144;p55"/>
          <p:cNvSpPr/>
          <p:nvPr/>
        </p:nvSpPr>
        <p:spPr>
          <a:xfrm>
            <a:off x="7821167" y="2424683"/>
            <a:ext cx="67056" cy="25908"/>
          </a:xfrm>
          <a:custGeom>
            <a:rect b="b" l="l" r="r" t="t"/>
            <a:pathLst>
              <a:path extrusionOk="0" h="25908" w="67056">
                <a:moveTo>
                  <a:pt x="67056" y="0"/>
                </a:moveTo>
                <a:lnTo>
                  <a:pt x="65532" y="0"/>
                </a:lnTo>
                <a:lnTo>
                  <a:pt x="0" y="24384"/>
                </a:lnTo>
                <a:lnTo>
                  <a:pt x="1524" y="25908"/>
                </a:lnTo>
                <a:lnTo>
                  <a:pt x="65532" y="1524"/>
                </a:lnTo>
                <a:lnTo>
                  <a:pt x="67056"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5" name="Google Shape;2145;p55"/>
          <p:cNvSpPr/>
          <p:nvPr/>
        </p:nvSpPr>
        <p:spPr>
          <a:xfrm>
            <a:off x="7821167" y="2449067"/>
            <a:ext cx="307848" cy="47244"/>
          </a:xfrm>
          <a:custGeom>
            <a:rect b="b" l="l" r="r" t="t"/>
            <a:pathLst>
              <a:path extrusionOk="0" h="47244" w="307848">
                <a:moveTo>
                  <a:pt x="1524" y="0"/>
                </a:moveTo>
                <a:lnTo>
                  <a:pt x="15240" y="7620"/>
                </a:lnTo>
                <a:lnTo>
                  <a:pt x="32004" y="12192"/>
                </a:lnTo>
                <a:lnTo>
                  <a:pt x="48768" y="16763"/>
                </a:lnTo>
                <a:lnTo>
                  <a:pt x="67056" y="21336"/>
                </a:lnTo>
                <a:lnTo>
                  <a:pt x="83820" y="25908"/>
                </a:lnTo>
                <a:lnTo>
                  <a:pt x="102108" y="28956"/>
                </a:lnTo>
                <a:lnTo>
                  <a:pt x="120396" y="33527"/>
                </a:lnTo>
                <a:lnTo>
                  <a:pt x="138684" y="36575"/>
                </a:lnTo>
                <a:lnTo>
                  <a:pt x="156972" y="38100"/>
                </a:lnTo>
                <a:lnTo>
                  <a:pt x="176784" y="41148"/>
                </a:lnTo>
                <a:lnTo>
                  <a:pt x="196596" y="42672"/>
                </a:lnTo>
                <a:lnTo>
                  <a:pt x="217932" y="44196"/>
                </a:lnTo>
                <a:lnTo>
                  <a:pt x="237744" y="45720"/>
                </a:lnTo>
                <a:lnTo>
                  <a:pt x="260604" y="47244"/>
                </a:lnTo>
                <a:lnTo>
                  <a:pt x="307848" y="47244"/>
                </a:lnTo>
                <a:lnTo>
                  <a:pt x="307848" y="45720"/>
                </a:lnTo>
                <a:lnTo>
                  <a:pt x="260604" y="45720"/>
                </a:lnTo>
                <a:lnTo>
                  <a:pt x="239268" y="44196"/>
                </a:lnTo>
                <a:lnTo>
                  <a:pt x="217932" y="42672"/>
                </a:lnTo>
                <a:lnTo>
                  <a:pt x="198120" y="41148"/>
                </a:lnTo>
                <a:lnTo>
                  <a:pt x="178308" y="39624"/>
                </a:lnTo>
                <a:lnTo>
                  <a:pt x="158496" y="36575"/>
                </a:lnTo>
                <a:lnTo>
                  <a:pt x="138684" y="35051"/>
                </a:lnTo>
                <a:lnTo>
                  <a:pt x="120396" y="30480"/>
                </a:lnTo>
                <a:lnTo>
                  <a:pt x="102108" y="27432"/>
                </a:lnTo>
                <a:lnTo>
                  <a:pt x="83820" y="24384"/>
                </a:lnTo>
                <a:lnTo>
                  <a:pt x="67056" y="19812"/>
                </a:lnTo>
                <a:lnTo>
                  <a:pt x="48768" y="15239"/>
                </a:lnTo>
                <a:lnTo>
                  <a:pt x="32004" y="10668"/>
                </a:lnTo>
                <a:lnTo>
                  <a:pt x="16764" y="6096"/>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6" name="Google Shape;2146;p55"/>
          <p:cNvSpPr/>
          <p:nvPr/>
        </p:nvSpPr>
        <p:spPr>
          <a:xfrm>
            <a:off x="7888223" y="2423159"/>
            <a:ext cx="240791" cy="35051"/>
          </a:xfrm>
          <a:custGeom>
            <a:rect b="b" l="l" r="r" t="t"/>
            <a:pathLst>
              <a:path extrusionOk="0" h="35051" w="240791">
                <a:moveTo>
                  <a:pt x="0" y="0"/>
                </a:moveTo>
                <a:lnTo>
                  <a:pt x="0" y="1523"/>
                </a:lnTo>
                <a:lnTo>
                  <a:pt x="25907" y="9143"/>
                </a:lnTo>
                <a:lnTo>
                  <a:pt x="51815" y="16763"/>
                </a:lnTo>
                <a:lnTo>
                  <a:pt x="65531" y="19811"/>
                </a:lnTo>
                <a:lnTo>
                  <a:pt x="79248" y="21335"/>
                </a:lnTo>
                <a:lnTo>
                  <a:pt x="94487" y="24383"/>
                </a:lnTo>
                <a:lnTo>
                  <a:pt x="109727" y="25907"/>
                </a:lnTo>
                <a:lnTo>
                  <a:pt x="138683" y="30479"/>
                </a:lnTo>
                <a:lnTo>
                  <a:pt x="170687" y="33527"/>
                </a:lnTo>
                <a:lnTo>
                  <a:pt x="185927" y="33527"/>
                </a:lnTo>
                <a:lnTo>
                  <a:pt x="202691" y="35051"/>
                </a:lnTo>
                <a:lnTo>
                  <a:pt x="240791" y="35051"/>
                </a:lnTo>
                <a:lnTo>
                  <a:pt x="240791" y="33527"/>
                </a:lnTo>
                <a:lnTo>
                  <a:pt x="202691" y="33527"/>
                </a:lnTo>
                <a:lnTo>
                  <a:pt x="185927" y="32003"/>
                </a:lnTo>
                <a:lnTo>
                  <a:pt x="170687" y="32003"/>
                </a:lnTo>
                <a:lnTo>
                  <a:pt x="138683" y="28955"/>
                </a:lnTo>
                <a:lnTo>
                  <a:pt x="109727" y="24383"/>
                </a:lnTo>
                <a:lnTo>
                  <a:pt x="94487" y="22859"/>
                </a:lnTo>
                <a:lnTo>
                  <a:pt x="79248" y="19811"/>
                </a:lnTo>
                <a:lnTo>
                  <a:pt x="65531" y="16763"/>
                </a:lnTo>
                <a:lnTo>
                  <a:pt x="53339" y="15239"/>
                </a:lnTo>
                <a:lnTo>
                  <a:pt x="25907" y="7619"/>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7" name="Google Shape;2147;p55"/>
          <p:cNvSpPr/>
          <p:nvPr/>
        </p:nvSpPr>
        <p:spPr>
          <a:xfrm>
            <a:off x="7770875" y="2331719"/>
            <a:ext cx="117348" cy="92963"/>
          </a:xfrm>
          <a:custGeom>
            <a:rect b="b" l="l" r="r" t="t"/>
            <a:pathLst>
              <a:path extrusionOk="0" h="92963" w="117348">
                <a:moveTo>
                  <a:pt x="117348" y="92963"/>
                </a:moveTo>
                <a:lnTo>
                  <a:pt x="115824" y="91440"/>
                </a:lnTo>
                <a:lnTo>
                  <a:pt x="82296" y="76200"/>
                </a:lnTo>
                <a:lnTo>
                  <a:pt x="74675" y="73151"/>
                </a:lnTo>
                <a:lnTo>
                  <a:pt x="68579" y="68580"/>
                </a:lnTo>
                <a:lnTo>
                  <a:pt x="62483" y="65532"/>
                </a:lnTo>
                <a:lnTo>
                  <a:pt x="56387" y="62484"/>
                </a:lnTo>
                <a:lnTo>
                  <a:pt x="44196" y="54863"/>
                </a:lnTo>
                <a:lnTo>
                  <a:pt x="35051" y="48768"/>
                </a:lnTo>
                <a:lnTo>
                  <a:pt x="25907" y="41148"/>
                </a:lnTo>
                <a:lnTo>
                  <a:pt x="18287" y="33528"/>
                </a:lnTo>
                <a:lnTo>
                  <a:pt x="12191" y="25908"/>
                </a:lnTo>
                <a:lnTo>
                  <a:pt x="7620" y="18287"/>
                </a:lnTo>
                <a:lnTo>
                  <a:pt x="3048" y="9144"/>
                </a:lnTo>
                <a:lnTo>
                  <a:pt x="1524" y="4572"/>
                </a:lnTo>
                <a:lnTo>
                  <a:pt x="1524" y="0"/>
                </a:lnTo>
                <a:lnTo>
                  <a:pt x="0" y="0"/>
                </a:lnTo>
                <a:lnTo>
                  <a:pt x="0" y="4572"/>
                </a:lnTo>
                <a:lnTo>
                  <a:pt x="1524" y="9144"/>
                </a:lnTo>
                <a:lnTo>
                  <a:pt x="6096" y="18287"/>
                </a:lnTo>
                <a:lnTo>
                  <a:pt x="10667" y="27432"/>
                </a:lnTo>
                <a:lnTo>
                  <a:pt x="16763" y="35051"/>
                </a:lnTo>
                <a:lnTo>
                  <a:pt x="24383" y="42672"/>
                </a:lnTo>
                <a:lnTo>
                  <a:pt x="33527" y="50292"/>
                </a:lnTo>
                <a:lnTo>
                  <a:pt x="44196" y="56387"/>
                </a:lnTo>
                <a:lnTo>
                  <a:pt x="54863" y="64008"/>
                </a:lnTo>
                <a:lnTo>
                  <a:pt x="60959" y="67056"/>
                </a:lnTo>
                <a:lnTo>
                  <a:pt x="68579" y="70104"/>
                </a:lnTo>
                <a:lnTo>
                  <a:pt x="74675" y="74675"/>
                </a:lnTo>
                <a:lnTo>
                  <a:pt x="82296" y="77724"/>
                </a:lnTo>
                <a:lnTo>
                  <a:pt x="115824" y="92963"/>
                </a:lnTo>
                <a:lnTo>
                  <a:pt x="117348" y="9296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8" name="Google Shape;2148;p55"/>
          <p:cNvSpPr/>
          <p:nvPr/>
        </p:nvSpPr>
        <p:spPr>
          <a:xfrm>
            <a:off x="7584947" y="2331719"/>
            <a:ext cx="166115" cy="146304"/>
          </a:xfrm>
          <a:custGeom>
            <a:rect b="b" l="l" r="r" t="t"/>
            <a:pathLst>
              <a:path extrusionOk="0" h="146304" w="166115">
                <a:moveTo>
                  <a:pt x="6095" y="25908"/>
                </a:moveTo>
                <a:lnTo>
                  <a:pt x="4572" y="18287"/>
                </a:lnTo>
                <a:lnTo>
                  <a:pt x="1524" y="9144"/>
                </a:lnTo>
                <a:lnTo>
                  <a:pt x="1524" y="0"/>
                </a:lnTo>
                <a:lnTo>
                  <a:pt x="0" y="0"/>
                </a:lnTo>
                <a:lnTo>
                  <a:pt x="0" y="9144"/>
                </a:lnTo>
                <a:lnTo>
                  <a:pt x="3048" y="18287"/>
                </a:lnTo>
                <a:lnTo>
                  <a:pt x="4572" y="25908"/>
                </a:lnTo>
                <a:lnTo>
                  <a:pt x="7619" y="35051"/>
                </a:lnTo>
                <a:lnTo>
                  <a:pt x="12191" y="42672"/>
                </a:lnTo>
                <a:lnTo>
                  <a:pt x="16763" y="50292"/>
                </a:lnTo>
                <a:lnTo>
                  <a:pt x="22859" y="57912"/>
                </a:lnTo>
                <a:lnTo>
                  <a:pt x="28955" y="65532"/>
                </a:lnTo>
                <a:lnTo>
                  <a:pt x="36575" y="73151"/>
                </a:lnTo>
                <a:lnTo>
                  <a:pt x="45719" y="80772"/>
                </a:lnTo>
                <a:lnTo>
                  <a:pt x="53339" y="88392"/>
                </a:lnTo>
                <a:lnTo>
                  <a:pt x="64007" y="94487"/>
                </a:lnTo>
                <a:lnTo>
                  <a:pt x="73151" y="102108"/>
                </a:lnTo>
                <a:lnTo>
                  <a:pt x="85343" y="108204"/>
                </a:lnTo>
                <a:lnTo>
                  <a:pt x="96011" y="115824"/>
                </a:lnTo>
                <a:lnTo>
                  <a:pt x="109727" y="121920"/>
                </a:lnTo>
                <a:lnTo>
                  <a:pt x="123443" y="128016"/>
                </a:lnTo>
                <a:lnTo>
                  <a:pt x="138683" y="135636"/>
                </a:lnTo>
                <a:lnTo>
                  <a:pt x="150875" y="140208"/>
                </a:lnTo>
                <a:lnTo>
                  <a:pt x="158495" y="143256"/>
                </a:lnTo>
                <a:lnTo>
                  <a:pt x="164591" y="146304"/>
                </a:lnTo>
                <a:lnTo>
                  <a:pt x="166115" y="144780"/>
                </a:lnTo>
                <a:lnTo>
                  <a:pt x="158495" y="141732"/>
                </a:lnTo>
                <a:lnTo>
                  <a:pt x="150875" y="138684"/>
                </a:lnTo>
                <a:lnTo>
                  <a:pt x="138683" y="134112"/>
                </a:lnTo>
                <a:lnTo>
                  <a:pt x="124967" y="126492"/>
                </a:lnTo>
                <a:lnTo>
                  <a:pt x="111251" y="120396"/>
                </a:lnTo>
                <a:lnTo>
                  <a:pt x="97535" y="114300"/>
                </a:lnTo>
                <a:lnTo>
                  <a:pt x="85343" y="106680"/>
                </a:lnTo>
                <a:lnTo>
                  <a:pt x="74675" y="100584"/>
                </a:lnTo>
                <a:lnTo>
                  <a:pt x="64007" y="92963"/>
                </a:lnTo>
                <a:lnTo>
                  <a:pt x="54863" y="86868"/>
                </a:lnTo>
                <a:lnTo>
                  <a:pt x="45719" y="79248"/>
                </a:lnTo>
                <a:lnTo>
                  <a:pt x="38100" y="71628"/>
                </a:lnTo>
                <a:lnTo>
                  <a:pt x="30479" y="64008"/>
                </a:lnTo>
                <a:lnTo>
                  <a:pt x="22859" y="56387"/>
                </a:lnTo>
                <a:lnTo>
                  <a:pt x="18287" y="48768"/>
                </a:lnTo>
                <a:lnTo>
                  <a:pt x="13715" y="41148"/>
                </a:lnTo>
                <a:lnTo>
                  <a:pt x="9143" y="33528"/>
                </a:lnTo>
                <a:lnTo>
                  <a:pt x="6095" y="2590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9" name="Google Shape;2149;p55"/>
          <p:cNvSpPr/>
          <p:nvPr/>
        </p:nvSpPr>
        <p:spPr>
          <a:xfrm>
            <a:off x="7677911" y="2331719"/>
            <a:ext cx="144779" cy="118872"/>
          </a:xfrm>
          <a:custGeom>
            <a:rect b="b" l="l" r="r" t="t"/>
            <a:pathLst>
              <a:path extrusionOk="0" h="118872" w="144779">
                <a:moveTo>
                  <a:pt x="96012" y="99060"/>
                </a:moveTo>
                <a:lnTo>
                  <a:pt x="86868" y="92963"/>
                </a:lnTo>
                <a:lnTo>
                  <a:pt x="70103" y="83820"/>
                </a:lnTo>
                <a:lnTo>
                  <a:pt x="60960" y="77724"/>
                </a:lnTo>
                <a:lnTo>
                  <a:pt x="53340" y="73151"/>
                </a:lnTo>
                <a:lnTo>
                  <a:pt x="39624" y="62484"/>
                </a:lnTo>
                <a:lnTo>
                  <a:pt x="28955" y="51816"/>
                </a:lnTo>
                <a:lnTo>
                  <a:pt x="18288" y="41148"/>
                </a:lnTo>
                <a:lnTo>
                  <a:pt x="10668" y="28956"/>
                </a:lnTo>
                <a:lnTo>
                  <a:pt x="10668" y="30480"/>
                </a:lnTo>
                <a:lnTo>
                  <a:pt x="18288" y="42672"/>
                </a:lnTo>
                <a:lnTo>
                  <a:pt x="27431" y="53340"/>
                </a:lnTo>
                <a:lnTo>
                  <a:pt x="39624" y="64008"/>
                </a:lnTo>
                <a:lnTo>
                  <a:pt x="53340" y="74675"/>
                </a:lnTo>
                <a:lnTo>
                  <a:pt x="60960" y="79248"/>
                </a:lnTo>
                <a:lnTo>
                  <a:pt x="68579" y="85344"/>
                </a:lnTo>
                <a:lnTo>
                  <a:pt x="86868" y="94487"/>
                </a:lnTo>
                <a:lnTo>
                  <a:pt x="96012" y="99060"/>
                </a:lnTo>
                <a:close/>
              </a:path>
              <a:path extrusionOk="0" h="118872" w="144779">
                <a:moveTo>
                  <a:pt x="106679" y="105156"/>
                </a:moveTo>
                <a:lnTo>
                  <a:pt x="123444" y="112775"/>
                </a:lnTo>
                <a:lnTo>
                  <a:pt x="123444" y="111251"/>
                </a:lnTo>
                <a:lnTo>
                  <a:pt x="126492" y="112775"/>
                </a:lnTo>
                <a:lnTo>
                  <a:pt x="135636" y="115824"/>
                </a:lnTo>
                <a:lnTo>
                  <a:pt x="143255" y="118872"/>
                </a:lnTo>
                <a:lnTo>
                  <a:pt x="144779" y="117348"/>
                </a:lnTo>
                <a:lnTo>
                  <a:pt x="137160" y="114300"/>
                </a:lnTo>
                <a:lnTo>
                  <a:pt x="126492" y="111251"/>
                </a:lnTo>
                <a:lnTo>
                  <a:pt x="124968" y="111251"/>
                </a:lnTo>
                <a:lnTo>
                  <a:pt x="106679" y="103632"/>
                </a:lnTo>
                <a:lnTo>
                  <a:pt x="96012" y="99060"/>
                </a:lnTo>
                <a:lnTo>
                  <a:pt x="106679" y="105156"/>
                </a:lnTo>
                <a:close/>
              </a:path>
              <a:path extrusionOk="0" h="118872" w="144779">
                <a:moveTo>
                  <a:pt x="126492" y="112775"/>
                </a:moveTo>
                <a:lnTo>
                  <a:pt x="123444" y="111251"/>
                </a:lnTo>
                <a:lnTo>
                  <a:pt x="123444" y="112775"/>
                </a:lnTo>
                <a:lnTo>
                  <a:pt x="126492" y="112775"/>
                </a:lnTo>
                <a:close/>
              </a:path>
              <a:path extrusionOk="0" h="118872" w="144779">
                <a:moveTo>
                  <a:pt x="10668" y="30480"/>
                </a:moveTo>
                <a:lnTo>
                  <a:pt x="6096" y="18287"/>
                </a:lnTo>
                <a:lnTo>
                  <a:pt x="3048" y="9144"/>
                </a:lnTo>
                <a:lnTo>
                  <a:pt x="1524" y="0"/>
                </a:lnTo>
                <a:lnTo>
                  <a:pt x="0" y="0"/>
                </a:lnTo>
                <a:lnTo>
                  <a:pt x="1524" y="9144"/>
                </a:lnTo>
                <a:lnTo>
                  <a:pt x="4572" y="18287"/>
                </a:lnTo>
                <a:lnTo>
                  <a:pt x="10668" y="3048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0" name="Google Shape;2150;p55"/>
          <p:cNvSpPr/>
          <p:nvPr/>
        </p:nvSpPr>
        <p:spPr>
          <a:xfrm>
            <a:off x="7749539" y="2449067"/>
            <a:ext cx="73151" cy="28956"/>
          </a:xfrm>
          <a:custGeom>
            <a:rect b="b" l="l" r="r" t="t"/>
            <a:pathLst>
              <a:path extrusionOk="0" h="28956" w="73151">
                <a:moveTo>
                  <a:pt x="71627" y="0"/>
                </a:moveTo>
                <a:lnTo>
                  <a:pt x="0" y="27432"/>
                </a:lnTo>
                <a:lnTo>
                  <a:pt x="1524" y="28956"/>
                </a:lnTo>
                <a:lnTo>
                  <a:pt x="73151" y="1524"/>
                </a:lnTo>
                <a:lnTo>
                  <a:pt x="7162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1" name="Google Shape;2151;p55"/>
          <p:cNvSpPr/>
          <p:nvPr/>
        </p:nvSpPr>
        <p:spPr>
          <a:xfrm>
            <a:off x="7584947" y="2330957"/>
            <a:ext cx="92964" cy="0"/>
          </a:xfrm>
          <a:custGeom>
            <a:rect b="b" l="l" r="r" t="t"/>
            <a:pathLst>
              <a:path extrusionOk="0" h="120000" w="92964">
                <a:moveTo>
                  <a:pt x="0" y="0"/>
                </a:moveTo>
                <a:lnTo>
                  <a:pt x="9296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2" name="Google Shape;2152;p55"/>
          <p:cNvSpPr/>
          <p:nvPr/>
        </p:nvSpPr>
        <p:spPr>
          <a:xfrm>
            <a:off x="7496555" y="2331719"/>
            <a:ext cx="187451" cy="172212"/>
          </a:xfrm>
          <a:custGeom>
            <a:rect b="b" l="l" r="r" t="t"/>
            <a:pathLst>
              <a:path extrusionOk="0" h="172212" w="187451">
                <a:moveTo>
                  <a:pt x="134111" y="147828"/>
                </a:moveTo>
                <a:lnTo>
                  <a:pt x="141731" y="152400"/>
                </a:lnTo>
                <a:lnTo>
                  <a:pt x="150875" y="156972"/>
                </a:lnTo>
                <a:lnTo>
                  <a:pt x="169164" y="164592"/>
                </a:lnTo>
                <a:lnTo>
                  <a:pt x="172211" y="166116"/>
                </a:lnTo>
                <a:lnTo>
                  <a:pt x="179831" y="169163"/>
                </a:lnTo>
                <a:lnTo>
                  <a:pt x="187451" y="172212"/>
                </a:lnTo>
                <a:lnTo>
                  <a:pt x="187451" y="170687"/>
                </a:lnTo>
                <a:lnTo>
                  <a:pt x="179831" y="167640"/>
                </a:lnTo>
                <a:lnTo>
                  <a:pt x="173735" y="164592"/>
                </a:lnTo>
                <a:lnTo>
                  <a:pt x="170687" y="163068"/>
                </a:lnTo>
                <a:lnTo>
                  <a:pt x="152400" y="155448"/>
                </a:lnTo>
                <a:lnTo>
                  <a:pt x="143255" y="150875"/>
                </a:lnTo>
                <a:lnTo>
                  <a:pt x="134111" y="147828"/>
                </a:lnTo>
                <a:close/>
              </a:path>
              <a:path extrusionOk="0" h="172212" w="187451">
                <a:moveTo>
                  <a:pt x="134111" y="147828"/>
                </a:moveTo>
                <a:lnTo>
                  <a:pt x="117348" y="138684"/>
                </a:lnTo>
                <a:lnTo>
                  <a:pt x="109727" y="134112"/>
                </a:lnTo>
                <a:lnTo>
                  <a:pt x="103631" y="131063"/>
                </a:lnTo>
                <a:lnTo>
                  <a:pt x="88392" y="121920"/>
                </a:lnTo>
                <a:lnTo>
                  <a:pt x="76200" y="112775"/>
                </a:lnTo>
                <a:lnTo>
                  <a:pt x="64007" y="103632"/>
                </a:lnTo>
                <a:lnTo>
                  <a:pt x="53340" y="96012"/>
                </a:lnTo>
                <a:lnTo>
                  <a:pt x="42672" y="85344"/>
                </a:lnTo>
                <a:lnTo>
                  <a:pt x="38100" y="80772"/>
                </a:lnTo>
                <a:lnTo>
                  <a:pt x="35051" y="76200"/>
                </a:lnTo>
                <a:lnTo>
                  <a:pt x="25907" y="67056"/>
                </a:lnTo>
                <a:lnTo>
                  <a:pt x="19811" y="57912"/>
                </a:lnTo>
                <a:lnTo>
                  <a:pt x="15240" y="47244"/>
                </a:lnTo>
                <a:lnTo>
                  <a:pt x="10668" y="38100"/>
                </a:lnTo>
                <a:lnTo>
                  <a:pt x="6096" y="28956"/>
                </a:lnTo>
                <a:lnTo>
                  <a:pt x="4572" y="18287"/>
                </a:lnTo>
                <a:lnTo>
                  <a:pt x="3048" y="9144"/>
                </a:lnTo>
                <a:lnTo>
                  <a:pt x="1524" y="0"/>
                </a:lnTo>
                <a:lnTo>
                  <a:pt x="0" y="0"/>
                </a:lnTo>
                <a:lnTo>
                  <a:pt x="1524" y="9144"/>
                </a:lnTo>
                <a:lnTo>
                  <a:pt x="3048" y="18287"/>
                </a:lnTo>
                <a:lnTo>
                  <a:pt x="4572" y="28956"/>
                </a:lnTo>
                <a:lnTo>
                  <a:pt x="9144" y="38100"/>
                </a:lnTo>
                <a:lnTo>
                  <a:pt x="13716" y="48768"/>
                </a:lnTo>
                <a:lnTo>
                  <a:pt x="18287" y="57912"/>
                </a:lnTo>
                <a:lnTo>
                  <a:pt x="24383" y="68580"/>
                </a:lnTo>
                <a:lnTo>
                  <a:pt x="33527" y="77724"/>
                </a:lnTo>
                <a:lnTo>
                  <a:pt x="36575" y="82296"/>
                </a:lnTo>
                <a:lnTo>
                  <a:pt x="41148" y="86868"/>
                </a:lnTo>
                <a:lnTo>
                  <a:pt x="51816" y="96012"/>
                </a:lnTo>
                <a:lnTo>
                  <a:pt x="62483" y="105156"/>
                </a:lnTo>
                <a:lnTo>
                  <a:pt x="74675" y="114300"/>
                </a:lnTo>
                <a:lnTo>
                  <a:pt x="88392" y="123444"/>
                </a:lnTo>
                <a:lnTo>
                  <a:pt x="102107" y="132587"/>
                </a:lnTo>
                <a:lnTo>
                  <a:pt x="109727" y="135636"/>
                </a:lnTo>
                <a:lnTo>
                  <a:pt x="117348" y="140208"/>
                </a:lnTo>
                <a:lnTo>
                  <a:pt x="134111" y="14782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3" name="Google Shape;2153;p55"/>
          <p:cNvSpPr/>
          <p:nvPr/>
        </p:nvSpPr>
        <p:spPr>
          <a:xfrm>
            <a:off x="7613903" y="2502407"/>
            <a:ext cx="70103" cy="27432"/>
          </a:xfrm>
          <a:custGeom>
            <a:rect b="b" l="l" r="r" t="t"/>
            <a:pathLst>
              <a:path extrusionOk="0" h="27432" w="70103">
                <a:moveTo>
                  <a:pt x="70103" y="0"/>
                </a:moveTo>
                <a:lnTo>
                  <a:pt x="0" y="25908"/>
                </a:lnTo>
                <a:lnTo>
                  <a:pt x="0" y="27432"/>
                </a:lnTo>
                <a:lnTo>
                  <a:pt x="70103" y="1524"/>
                </a:lnTo>
                <a:lnTo>
                  <a:pt x="7010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4" name="Google Shape;2154;p55"/>
          <p:cNvSpPr/>
          <p:nvPr/>
        </p:nvSpPr>
        <p:spPr>
          <a:xfrm>
            <a:off x="7403591" y="2331719"/>
            <a:ext cx="210312" cy="198120"/>
          </a:xfrm>
          <a:custGeom>
            <a:rect b="b" l="l" r="r" t="t"/>
            <a:pathLst>
              <a:path extrusionOk="0" h="198120" w="210312">
                <a:moveTo>
                  <a:pt x="4572" y="30480"/>
                </a:moveTo>
                <a:lnTo>
                  <a:pt x="3048" y="18287"/>
                </a:lnTo>
                <a:lnTo>
                  <a:pt x="1524" y="9144"/>
                </a:lnTo>
                <a:lnTo>
                  <a:pt x="1524" y="0"/>
                </a:lnTo>
                <a:lnTo>
                  <a:pt x="0" y="0"/>
                </a:lnTo>
                <a:lnTo>
                  <a:pt x="0" y="9144"/>
                </a:lnTo>
                <a:lnTo>
                  <a:pt x="1524" y="18287"/>
                </a:lnTo>
                <a:lnTo>
                  <a:pt x="3048" y="30480"/>
                </a:lnTo>
                <a:lnTo>
                  <a:pt x="6096" y="42672"/>
                </a:lnTo>
                <a:lnTo>
                  <a:pt x="9144" y="48768"/>
                </a:lnTo>
                <a:lnTo>
                  <a:pt x="12192" y="54863"/>
                </a:lnTo>
                <a:lnTo>
                  <a:pt x="18288" y="67056"/>
                </a:lnTo>
                <a:lnTo>
                  <a:pt x="21336" y="71628"/>
                </a:lnTo>
                <a:lnTo>
                  <a:pt x="25908" y="77724"/>
                </a:lnTo>
                <a:lnTo>
                  <a:pt x="22860" y="71628"/>
                </a:lnTo>
                <a:lnTo>
                  <a:pt x="19812" y="65532"/>
                </a:lnTo>
                <a:lnTo>
                  <a:pt x="13716" y="53340"/>
                </a:lnTo>
                <a:lnTo>
                  <a:pt x="10668" y="47244"/>
                </a:lnTo>
                <a:lnTo>
                  <a:pt x="7620" y="42672"/>
                </a:lnTo>
                <a:lnTo>
                  <a:pt x="4572" y="30480"/>
                </a:lnTo>
                <a:close/>
              </a:path>
              <a:path extrusionOk="0" h="198120" w="210312">
                <a:moveTo>
                  <a:pt x="25908" y="77724"/>
                </a:moveTo>
                <a:lnTo>
                  <a:pt x="33528" y="89916"/>
                </a:lnTo>
                <a:lnTo>
                  <a:pt x="44196" y="100584"/>
                </a:lnTo>
                <a:lnTo>
                  <a:pt x="48768" y="106680"/>
                </a:lnTo>
                <a:lnTo>
                  <a:pt x="56388" y="111251"/>
                </a:lnTo>
                <a:lnTo>
                  <a:pt x="68580" y="121920"/>
                </a:lnTo>
                <a:lnTo>
                  <a:pt x="82296" y="132587"/>
                </a:lnTo>
                <a:lnTo>
                  <a:pt x="89916" y="137160"/>
                </a:lnTo>
                <a:lnTo>
                  <a:pt x="97536" y="143256"/>
                </a:lnTo>
                <a:lnTo>
                  <a:pt x="114300" y="153924"/>
                </a:lnTo>
                <a:lnTo>
                  <a:pt x="123444" y="158496"/>
                </a:lnTo>
                <a:lnTo>
                  <a:pt x="132588" y="163068"/>
                </a:lnTo>
                <a:lnTo>
                  <a:pt x="152400" y="173736"/>
                </a:lnTo>
                <a:lnTo>
                  <a:pt x="172212" y="182880"/>
                </a:lnTo>
                <a:lnTo>
                  <a:pt x="182880" y="187451"/>
                </a:lnTo>
                <a:lnTo>
                  <a:pt x="195072" y="192024"/>
                </a:lnTo>
                <a:lnTo>
                  <a:pt x="196596" y="193548"/>
                </a:lnTo>
                <a:lnTo>
                  <a:pt x="202692" y="195072"/>
                </a:lnTo>
                <a:lnTo>
                  <a:pt x="210312" y="198120"/>
                </a:lnTo>
                <a:lnTo>
                  <a:pt x="210312" y="196596"/>
                </a:lnTo>
                <a:lnTo>
                  <a:pt x="202692" y="193548"/>
                </a:lnTo>
                <a:lnTo>
                  <a:pt x="196596" y="192024"/>
                </a:lnTo>
                <a:lnTo>
                  <a:pt x="195072" y="190500"/>
                </a:lnTo>
                <a:lnTo>
                  <a:pt x="182880" y="185928"/>
                </a:lnTo>
                <a:lnTo>
                  <a:pt x="172212" y="181356"/>
                </a:lnTo>
                <a:lnTo>
                  <a:pt x="152400" y="172212"/>
                </a:lnTo>
                <a:lnTo>
                  <a:pt x="132588" y="161544"/>
                </a:lnTo>
                <a:lnTo>
                  <a:pt x="123444" y="156972"/>
                </a:lnTo>
                <a:lnTo>
                  <a:pt x="115824" y="152400"/>
                </a:lnTo>
                <a:lnTo>
                  <a:pt x="99060" y="141732"/>
                </a:lnTo>
                <a:lnTo>
                  <a:pt x="91440" y="137160"/>
                </a:lnTo>
                <a:lnTo>
                  <a:pt x="83820" y="131063"/>
                </a:lnTo>
                <a:lnTo>
                  <a:pt x="70104" y="120396"/>
                </a:lnTo>
                <a:lnTo>
                  <a:pt x="57912" y="109728"/>
                </a:lnTo>
                <a:lnTo>
                  <a:pt x="50292" y="105156"/>
                </a:lnTo>
                <a:lnTo>
                  <a:pt x="45720" y="99060"/>
                </a:lnTo>
                <a:lnTo>
                  <a:pt x="35051" y="88392"/>
                </a:lnTo>
                <a:lnTo>
                  <a:pt x="25908" y="7772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5" name="Google Shape;2155;p55"/>
          <p:cNvSpPr/>
          <p:nvPr/>
        </p:nvSpPr>
        <p:spPr>
          <a:xfrm>
            <a:off x="7684007" y="2476499"/>
            <a:ext cx="67055" cy="27431"/>
          </a:xfrm>
          <a:custGeom>
            <a:rect b="b" l="l" r="r" t="t"/>
            <a:pathLst>
              <a:path extrusionOk="0" h="27431" w="67055">
                <a:moveTo>
                  <a:pt x="65531" y="0"/>
                </a:moveTo>
                <a:lnTo>
                  <a:pt x="0" y="25907"/>
                </a:lnTo>
                <a:lnTo>
                  <a:pt x="0" y="27431"/>
                </a:lnTo>
                <a:lnTo>
                  <a:pt x="67055" y="1524"/>
                </a:lnTo>
                <a:lnTo>
                  <a:pt x="6553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6" name="Google Shape;2156;p55"/>
          <p:cNvSpPr/>
          <p:nvPr/>
        </p:nvSpPr>
        <p:spPr>
          <a:xfrm>
            <a:off x="7679435" y="2330957"/>
            <a:ext cx="89916" cy="0"/>
          </a:xfrm>
          <a:custGeom>
            <a:rect b="b" l="l" r="r" t="t"/>
            <a:pathLst>
              <a:path extrusionOk="0" h="120000" w="89916">
                <a:moveTo>
                  <a:pt x="0" y="0"/>
                </a:moveTo>
                <a:lnTo>
                  <a:pt x="89916"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7" name="Google Shape;2157;p55"/>
          <p:cNvSpPr/>
          <p:nvPr/>
        </p:nvSpPr>
        <p:spPr>
          <a:xfrm>
            <a:off x="7684007" y="2502407"/>
            <a:ext cx="445007" cy="71627"/>
          </a:xfrm>
          <a:custGeom>
            <a:rect b="b" l="l" r="r" t="t"/>
            <a:pathLst>
              <a:path extrusionOk="0" h="71627" w="445007">
                <a:moveTo>
                  <a:pt x="0" y="0"/>
                </a:moveTo>
                <a:lnTo>
                  <a:pt x="0" y="1524"/>
                </a:lnTo>
                <a:lnTo>
                  <a:pt x="21335" y="9144"/>
                </a:lnTo>
                <a:lnTo>
                  <a:pt x="45720" y="16763"/>
                </a:lnTo>
                <a:lnTo>
                  <a:pt x="68579" y="24384"/>
                </a:lnTo>
                <a:lnTo>
                  <a:pt x="94488" y="32004"/>
                </a:lnTo>
                <a:lnTo>
                  <a:pt x="118872" y="38100"/>
                </a:lnTo>
                <a:lnTo>
                  <a:pt x="144779" y="42672"/>
                </a:lnTo>
                <a:lnTo>
                  <a:pt x="172211" y="48768"/>
                </a:lnTo>
                <a:lnTo>
                  <a:pt x="199644" y="53340"/>
                </a:lnTo>
                <a:lnTo>
                  <a:pt x="227075" y="56387"/>
                </a:lnTo>
                <a:lnTo>
                  <a:pt x="256031" y="60959"/>
                </a:lnTo>
                <a:lnTo>
                  <a:pt x="284988" y="64007"/>
                </a:lnTo>
                <a:lnTo>
                  <a:pt x="315468" y="67055"/>
                </a:lnTo>
                <a:lnTo>
                  <a:pt x="345948" y="68579"/>
                </a:lnTo>
                <a:lnTo>
                  <a:pt x="376427" y="70103"/>
                </a:lnTo>
                <a:lnTo>
                  <a:pt x="408431" y="70103"/>
                </a:lnTo>
                <a:lnTo>
                  <a:pt x="441959" y="71627"/>
                </a:lnTo>
                <a:lnTo>
                  <a:pt x="445007" y="71627"/>
                </a:lnTo>
                <a:lnTo>
                  <a:pt x="445007" y="70103"/>
                </a:lnTo>
                <a:lnTo>
                  <a:pt x="441959" y="70103"/>
                </a:lnTo>
                <a:lnTo>
                  <a:pt x="408431" y="68579"/>
                </a:lnTo>
                <a:lnTo>
                  <a:pt x="376427" y="68579"/>
                </a:lnTo>
                <a:lnTo>
                  <a:pt x="345948" y="67055"/>
                </a:lnTo>
                <a:lnTo>
                  <a:pt x="315468" y="65531"/>
                </a:lnTo>
                <a:lnTo>
                  <a:pt x="284988" y="62483"/>
                </a:lnTo>
                <a:lnTo>
                  <a:pt x="256031" y="59435"/>
                </a:lnTo>
                <a:lnTo>
                  <a:pt x="227075" y="54863"/>
                </a:lnTo>
                <a:lnTo>
                  <a:pt x="199644" y="51816"/>
                </a:lnTo>
                <a:lnTo>
                  <a:pt x="172211" y="47244"/>
                </a:lnTo>
                <a:lnTo>
                  <a:pt x="146303" y="41148"/>
                </a:lnTo>
                <a:lnTo>
                  <a:pt x="118872" y="36575"/>
                </a:lnTo>
                <a:lnTo>
                  <a:pt x="94488" y="30480"/>
                </a:lnTo>
                <a:lnTo>
                  <a:pt x="70103" y="22860"/>
                </a:lnTo>
                <a:lnTo>
                  <a:pt x="45720" y="15240"/>
                </a:lnTo>
                <a:lnTo>
                  <a:pt x="22859" y="762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8" name="Google Shape;2158;p55"/>
          <p:cNvSpPr/>
          <p:nvPr/>
        </p:nvSpPr>
        <p:spPr>
          <a:xfrm>
            <a:off x="7749539" y="2476499"/>
            <a:ext cx="379475" cy="59436"/>
          </a:xfrm>
          <a:custGeom>
            <a:rect b="b" l="l" r="r" t="t"/>
            <a:pathLst>
              <a:path extrusionOk="0" h="59436" w="379475">
                <a:moveTo>
                  <a:pt x="1524" y="0"/>
                </a:moveTo>
                <a:lnTo>
                  <a:pt x="0" y="1524"/>
                </a:lnTo>
                <a:lnTo>
                  <a:pt x="19812" y="7619"/>
                </a:lnTo>
                <a:lnTo>
                  <a:pt x="39624" y="15239"/>
                </a:lnTo>
                <a:lnTo>
                  <a:pt x="60960" y="21336"/>
                </a:lnTo>
                <a:lnTo>
                  <a:pt x="82296" y="27431"/>
                </a:lnTo>
                <a:lnTo>
                  <a:pt x="103632" y="32003"/>
                </a:lnTo>
                <a:lnTo>
                  <a:pt x="124968" y="36575"/>
                </a:lnTo>
                <a:lnTo>
                  <a:pt x="147827" y="41148"/>
                </a:lnTo>
                <a:lnTo>
                  <a:pt x="172212" y="45719"/>
                </a:lnTo>
                <a:lnTo>
                  <a:pt x="195072" y="48767"/>
                </a:lnTo>
                <a:lnTo>
                  <a:pt x="219456" y="51815"/>
                </a:lnTo>
                <a:lnTo>
                  <a:pt x="243840" y="53339"/>
                </a:lnTo>
                <a:lnTo>
                  <a:pt x="269748" y="56387"/>
                </a:lnTo>
                <a:lnTo>
                  <a:pt x="295656" y="57912"/>
                </a:lnTo>
                <a:lnTo>
                  <a:pt x="321564" y="59436"/>
                </a:lnTo>
                <a:lnTo>
                  <a:pt x="379475" y="59436"/>
                </a:lnTo>
                <a:lnTo>
                  <a:pt x="379475" y="57912"/>
                </a:lnTo>
                <a:lnTo>
                  <a:pt x="321564" y="57912"/>
                </a:lnTo>
                <a:lnTo>
                  <a:pt x="295656" y="56387"/>
                </a:lnTo>
                <a:lnTo>
                  <a:pt x="269748" y="54863"/>
                </a:lnTo>
                <a:lnTo>
                  <a:pt x="243840" y="51815"/>
                </a:lnTo>
                <a:lnTo>
                  <a:pt x="219456" y="50291"/>
                </a:lnTo>
                <a:lnTo>
                  <a:pt x="195072" y="47243"/>
                </a:lnTo>
                <a:lnTo>
                  <a:pt x="172212" y="44195"/>
                </a:lnTo>
                <a:lnTo>
                  <a:pt x="147827" y="39624"/>
                </a:lnTo>
                <a:lnTo>
                  <a:pt x="124968" y="35051"/>
                </a:lnTo>
                <a:lnTo>
                  <a:pt x="103632" y="30479"/>
                </a:lnTo>
                <a:lnTo>
                  <a:pt x="82296" y="25907"/>
                </a:lnTo>
                <a:lnTo>
                  <a:pt x="60960" y="19812"/>
                </a:lnTo>
                <a:lnTo>
                  <a:pt x="41148" y="13715"/>
                </a:lnTo>
                <a:lnTo>
                  <a:pt x="19812" y="6095"/>
                </a:lnTo>
                <a:lnTo>
                  <a:pt x="152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9" name="Google Shape;2159;p55"/>
          <p:cNvSpPr/>
          <p:nvPr/>
        </p:nvSpPr>
        <p:spPr>
          <a:xfrm>
            <a:off x="8127491" y="2330195"/>
            <a:ext cx="3048" cy="1524"/>
          </a:xfrm>
          <a:custGeom>
            <a:rect b="b" l="l" r="r" t="t"/>
            <a:pathLst>
              <a:path extrusionOk="0" h="1524" w="3048">
                <a:moveTo>
                  <a:pt x="1524" y="1524"/>
                </a:moveTo>
                <a:lnTo>
                  <a:pt x="0" y="1524"/>
                </a:lnTo>
                <a:lnTo>
                  <a:pt x="1524" y="0"/>
                </a:lnTo>
                <a:lnTo>
                  <a:pt x="1524" y="1524"/>
                </a:lnTo>
                <a:lnTo>
                  <a:pt x="0" y="1524"/>
                </a:lnTo>
                <a:lnTo>
                  <a:pt x="0" y="0"/>
                </a:lnTo>
                <a:lnTo>
                  <a:pt x="1524" y="0"/>
                </a:lnTo>
                <a:lnTo>
                  <a:pt x="3048" y="1524"/>
                </a:lnTo>
                <a:lnTo>
                  <a:pt x="1524" y="1524"/>
                </a:lnTo>
                <a:close/>
              </a:path>
            </a:pathLst>
          </a:custGeom>
          <a:solidFill>
            <a:srgbClr val="69696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0" name="Google Shape;2160;p55"/>
          <p:cNvSpPr/>
          <p:nvPr/>
        </p:nvSpPr>
        <p:spPr>
          <a:xfrm>
            <a:off x="8129015" y="2331719"/>
            <a:ext cx="1524" cy="0"/>
          </a:xfrm>
          <a:custGeom>
            <a:rect b="b" l="l" r="r" t="t"/>
            <a:pathLst>
              <a:path extrusionOk="0" h="120000" w="1524">
                <a:moveTo>
                  <a:pt x="0" y="0"/>
                </a:moveTo>
                <a:lnTo>
                  <a:pt x="1524" y="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1" name="Google Shape;2161;p55"/>
          <p:cNvSpPr/>
          <p:nvPr/>
        </p:nvSpPr>
        <p:spPr>
          <a:xfrm>
            <a:off x="8129015" y="2330957"/>
            <a:ext cx="1524" cy="0"/>
          </a:xfrm>
          <a:custGeom>
            <a:rect b="b" l="l" r="r" t="t"/>
            <a:pathLst>
              <a:path extrusionOk="0" h="120000" w="1524">
                <a:moveTo>
                  <a:pt x="0" y="0"/>
                </a:moveTo>
                <a:lnTo>
                  <a:pt x="1524" y="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2" name="Google Shape;2162;p55"/>
          <p:cNvSpPr/>
          <p:nvPr/>
        </p:nvSpPr>
        <p:spPr>
          <a:xfrm>
            <a:off x="8020811" y="2119884"/>
            <a:ext cx="170688" cy="219455"/>
          </a:xfrm>
          <a:prstGeom prst="rect">
            <a:avLst/>
          </a:prstGeom>
          <a:blipFill rotWithShape="1">
            <a:blip r:embed="rId7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3" name="Google Shape;2163;p55"/>
          <p:cNvSpPr/>
          <p:nvPr/>
        </p:nvSpPr>
        <p:spPr>
          <a:xfrm>
            <a:off x="8141207" y="2121407"/>
            <a:ext cx="21335" cy="39624"/>
          </a:xfrm>
          <a:custGeom>
            <a:rect b="b" l="l" r="r" t="t"/>
            <a:pathLst>
              <a:path extrusionOk="0" h="39624" w="21335">
                <a:moveTo>
                  <a:pt x="0" y="18287"/>
                </a:moveTo>
                <a:lnTo>
                  <a:pt x="0" y="22860"/>
                </a:lnTo>
                <a:lnTo>
                  <a:pt x="1524" y="27432"/>
                </a:lnTo>
                <a:lnTo>
                  <a:pt x="4572" y="32004"/>
                </a:lnTo>
                <a:lnTo>
                  <a:pt x="7620" y="38100"/>
                </a:lnTo>
                <a:lnTo>
                  <a:pt x="9144" y="39624"/>
                </a:lnTo>
                <a:lnTo>
                  <a:pt x="12192" y="27432"/>
                </a:lnTo>
                <a:lnTo>
                  <a:pt x="12192" y="21336"/>
                </a:lnTo>
                <a:lnTo>
                  <a:pt x="13716" y="16763"/>
                </a:lnTo>
                <a:lnTo>
                  <a:pt x="15240" y="12192"/>
                </a:lnTo>
                <a:lnTo>
                  <a:pt x="18288" y="7620"/>
                </a:lnTo>
                <a:lnTo>
                  <a:pt x="21335" y="0"/>
                </a:lnTo>
                <a:lnTo>
                  <a:pt x="6096" y="0"/>
                </a:lnTo>
                <a:lnTo>
                  <a:pt x="3048" y="4572"/>
                </a:lnTo>
                <a:lnTo>
                  <a:pt x="1524" y="9144"/>
                </a:lnTo>
                <a:lnTo>
                  <a:pt x="0" y="13716"/>
                </a:lnTo>
                <a:lnTo>
                  <a:pt x="0" y="18287"/>
                </a:lnTo>
                <a:close/>
              </a:path>
            </a:pathLst>
          </a:custGeom>
          <a:solidFill>
            <a:srgbClr val="AEAE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4" name="Google Shape;2164;p55"/>
          <p:cNvSpPr/>
          <p:nvPr/>
        </p:nvSpPr>
        <p:spPr>
          <a:xfrm>
            <a:off x="8145779" y="2119883"/>
            <a:ext cx="39624" cy="216407"/>
          </a:xfrm>
          <a:prstGeom prst="rect">
            <a:avLst/>
          </a:prstGeom>
          <a:blipFill rotWithShape="1">
            <a:blip r:embed="rId4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5" name="Google Shape;2165;p55"/>
          <p:cNvSpPr/>
          <p:nvPr/>
        </p:nvSpPr>
        <p:spPr>
          <a:xfrm>
            <a:off x="8190737" y="2121407"/>
            <a:ext cx="0" cy="190500"/>
          </a:xfrm>
          <a:custGeom>
            <a:rect b="b" l="l" r="r" t="t"/>
            <a:pathLst>
              <a:path extrusionOk="0" h="190500" w="120000">
                <a:moveTo>
                  <a:pt x="0" y="0"/>
                </a:moveTo>
                <a:lnTo>
                  <a:pt x="0" y="19050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6" name="Google Shape;2166;p55"/>
          <p:cNvSpPr/>
          <p:nvPr/>
        </p:nvSpPr>
        <p:spPr>
          <a:xfrm>
            <a:off x="8021573" y="2121407"/>
            <a:ext cx="0" cy="190500"/>
          </a:xfrm>
          <a:custGeom>
            <a:rect b="b" l="l" r="r" t="t"/>
            <a:pathLst>
              <a:path extrusionOk="0" h="190500" w="120000">
                <a:moveTo>
                  <a:pt x="0" y="0"/>
                </a:moveTo>
                <a:lnTo>
                  <a:pt x="0" y="190500"/>
                </a:lnTo>
              </a:path>
            </a:pathLst>
          </a:custGeom>
          <a:noFill/>
          <a:ln cap="flat" cmpd="sng" w="9525">
            <a:solidFill>
              <a:srgbClr val="69696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7" name="Google Shape;2167;p55"/>
          <p:cNvSpPr/>
          <p:nvPr/>
        </p:nvSpPr>
        <p:spPr>
          <a:xfrm>
            <a:off x="8031479" y="2054351"/>
            <a:ext cx="147827" cy="59436"/>
          </a:xfrm>
          <a:custGeom>
            <a:rect b="b" l="l" r="r" t="t"/>
            <a:pathLst>
              <a:path extrusionOk="0" h="59436" w="147827">
                <a:moveTo>
                  <a:pt x="0" y="28955"/>
                </a:moveTo>
                <a:lnTo>
                  <a:pt x="0" y="32003"/>
                </a:lnTo>
                <a:lnTo>
                  <a:pt x="1524" y="35051"/>
                </a:lnTo>
                <a:lnTo>
                  <a:pt x="3048" y="38100"/>
                </a:lnTo>
                <a:lnTo>
                  <a:pt x="4572" y="41148"/>
                </a:lnTo>
                <a:lnTo>
                  <a:pt x="7620" y="42672"/>
                </a:lnTo>
                <a:lnTo>
                  <a:pt x="12192" y="45719"/>
                </a:lnTo>
                <a:lnTo>
                  <a:pt x="16763" y="47243"/>
                </a:lnTo>
                <a:lnTo>
                  <a:pt x="21335" y="50291"/>
                </a:lnTo>
                <a:lnTo>
                  <a:pt x="25907" y="51815"/>
                </a:lnTo>
                <a:lnTo>
                  <a:pt x="32003" y="54863"/>
                </a:lnTo>
                <a:lnTo>
                  <a:pt x="38100" y="56387"/>
                </a:lnTo>
                <a:lnTo>
                  <a:pt x="45720" y="57912"/>
                </a:lnTo>
                <a:lnTo>
                  <a:pt x="51816" y="57912"/>
                </a:lnTo>
                <a:lnTo>
                  <a:pt x="59435" y="59436"/>
                </a:lnTo>
                <a:lnTo>
                  <a:pt x="88392" y="59436"/>
                </a:lnTo>
                <a:lnTo>
                  <a:pt x="91439" y="57912"/>
                </a:lnTo>
                <a:lnTo>
                  <a:pt x="102107" y="57912"/>
                </a:lnTo>
                <a:lnTo>
                  <a:pt x="108203" y="56387"/>
                </a:lnTo>
                <a:lnTo>
                  <a:pt x="114300" y="54863"/>
                </a:lnTo>
                <a:lnTo>
                  <a:pt x="120396" y="51815"/>
                </a:lnTo>
                <a:lnTo>
                  <a:pt x="124968" y="50291"/>
                </a:lnTo>
                <a:lnTo>
                  <a:pt x="131063" y="47243"/>
                </a:lnTo>
                <a:lnTo>
                  <a:pt x="134111" y="45719"/>
                </a:lnTo>
                <a:lnTo>
                  <a:pt x="138683" y="42672"/>
                </a:lnTo>
                <a:lnTo>
                  <a:pt x="141731" y="41148"/>
                </a:lnTo>
                <a:lnTo>
                  <a:pt x="143255" y="38100"/>
                </a:lnTo>
                <a:lnTo>
                  <a:pt x="144779" y="35051"/>
                </a:lnTo>
                <a:lnTo>
                  <a:pt x="146303" y="35051"/>
                </a:lnTo>
                <a:lnTo>
                  <a:pt x="147827" y="32003"/>
                </a:lnTo>
                <a:lnTo>
                  <a:pt x="147827" y="25908"/>
                </a:lnTo>
                <a:lnTo>
                  <a:pt x="146303" y="22860"/>
                </a:lnTo>
                <a:lnTo>
                  <a:pt x="143255" y="19812"/>
                </a:lnTo>
                <a:lnTo>
                  <a:pt x="141731" y="18287"/>
                </a:lnTo>
                <a:lnTo>
                  <a:pt x="138683" y="15239"/>
                </a:lnTo>
                <a:lnTo>
                  <a:pt x="134111" y="12191"/>
                </a:lnTo>
                <a:lnTo>
                  <a:pt x="131063" y="10667"/>
                </a:lnTo>
                <a:lnTo>
                  <a:pt x="124968" y="9143"/>
                </a:lnTo>
                <a:lnTo>
                  <a:pt x="120396" y="6096"/>
                </a:lnTo>
                <a:lnTo>
                  <a:pt x="114300" y="4572"/>
                </a:lnTo>
                <a:lnTo>
                  <a:pt x="108203" y="3048"/>
                </a:lnTo>
                <a:lnTo>
                  <a:pt x="102107" y="1524"/>
                </a:lnTo>
                <a:lnTo>
                  <a:pt x="94487" y="0"/>
                </a:lnTo>
                <a:lnTo>
                  <a:pt x="51816" y="0"/>
                </a:lnTo>
                <a:lnTo>
                  <a:pt x="45720" y="1524"/>
                </a:lnTo>
                <a:lnTo>
                  <a:pt x="38100" y="3048"/>
                </a:lnTo>
                <a:lnTo>
                  <a:pt x="32003" y="4572"/>
                </a:lnTo>
                <a:lnTo>
                  <a:pt x="25907" y="6096"/>
                </a:lnTo>
                <a:lnTo>
                  <a:pt x="21335" y="9143"/>
                </a:lnTo>
                <a:lnTo>
                  <a:pt x="16763" y="10667"/>
                </a:lnTo>
                <a:lnTo>
                  <a:pt x="12192" y="12191"/>
                </a:lnTo>
                <a:lnTo>
                  <a:pt x="4572" y="18287"/>
                </a:lnTo>
                <a:lnTo>
                  <a:pt x="3048" y="19812"/>
                </a:lnTo>
                <a:lnTo>
                  <a:pt x="1524" y="22860"/>
                </a:lnTo>
                <a:lnTo>
                  <a:pt x="0" y="28955"/>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8" name="Google Shape;2168;p55"/>
          <p:cNvSpPr/>
          <p:nvPr/>
        </p:nvSpPr>
        <p:spPr>
          <a:xfrm>
            <a:off x="8139683" y="2055875"/>
            <a:ext cx="1524" cy="0"/>
          </a:xfrm>
          <a:custGeom>
            <a:rect b="b" l="l" r="r" t="t"/>
            <a:pathLst>
              <a:path extrusionOk="0" h="120000" w="1524">
                <a:moveTo>
                  <a:pt x="0" y="0"/>
                </a:moveTo>
                <a:lnTo>
                  <a:pt x="1524" y="0"/>
                </a:lnTo>
              </a:path>
            </a:pathLst>
          </a:custGeom>
          <a:noFill/>
          <a:ln cap="flat" cmpd="sng" w="317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9" name="Google Shape;2169;p55"/>
          <p:cNvSpPr/>
          <p:nvPr/>
        </p:nvSpPr>
        <p:spPr>
          <a:xfrm>
            <a:off x="7967471" y="2040635"/>
            <a:ext cx="294131" cy="120396"/>
          </a:xfrm>
          <a:prstGeom prst="rect">
            <a:avLst/>
          </a:prstGeom>
          <a:blipFill rotWithShape="1">
            <a:blip r:embed="rId7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0" name="Google Shape;2170;p55"/>
          <p:cNvSpPr/>
          <p:nvPr/>
        </p:nvSpPr>
        <p:spPr>
          <a:xfrm>
            <a:off x="7976615" y="2036063"/>
            <a:ext cx="289559" cy="129539"/>
          </a:xfrm>
          <a:custGeom>
            <a:rect b="b" l="l" r="r" t="t"/>
            <a:pathLst>
              <a:path extrusionOk="0" h="129539" w="289559">
                <a:moveTo>
                  <a:pt x="277367" y="60960"/>
                </a:moveTo>
                <a:lnTo>
                  <a:pt x="275843" y="59436"/>
                </a:lnTo>
                <a:lnTo>
                  <a:pt x="277367" y="65531"/>
                </a:lnTo>
                <a:lnTo>
                  <a:pt x="277367" y="67055"/>
                </a:lnTo>
                <a:lnTo>
                  <a:pt x="275843" y="68579"/>
                </a:lnTo>
                <a:lnTo>
                  <a:pt x="275843" y="71627"/>
                </a:lnTo>
                <a:lnTo>
                  <a:pt x="274319" y="74675"/>
                </a:lnTo>
                <a:lnTo>
                  <a:pt x="275843" y="73151"/>
                </a:lnTo>
                <a:lnTo>
                  <a:pt x="272795" y="77724"/>
                </a:lnTo>
                <a:lnTo>
                  <a:pt x="268223" y="82296"/>
                </a:lnTo>
                <a:lnTo>
                  <a:pt x="262127" y="86867"/>
                </a:lnTo>
                <a:lnTo>
                  <a:pt x="256032" y="91439"/>
                </a:lnTo>
                <a:lnTo>
                  <a:pt x="248412" y="96012"/>
                </a:lnTo>
                <a:lnTo>
                  <a:pt x="237744" y="100584"/>
                </a:lnTo>
                <a:lnTo>
                  <a:pt x="228600" y="103631"/>
                </a:lnTo>
                <a:lnTo>
                  <a:pt x="224027" y="105155"/>
                </a:lnTo>
                <a:lnTo>
                  <a:pt x="220980" y="105155"/>
                </a:lnTo>
                <a:lnTo>
                  <a:pt x="216408" y="106679"/>
                </a:lnTo>
                <a:lnTo>
                  <a:pt x="204216" y="109727"/>
                </a:lnTo>
                <a:lnTo>
                  <a:pt x="198120" y="111251"/>
                </a:lnTo>
                <a:lnTo>
                  <a:pt x="192024" y="112775"/>
                </a:lnTo>
                <a:lnTo>
                  <a:pt x="185927" y="112775"/>
                </a:lnTo>
                <a:lnTo>
                  <a:pt x="179832" y="114300"/>
                </a:lnTo>
                <a:lnTo>
                  <a:pt x="166116" y="115824"/>
                </a:lnTo>
                <a:lnTo>
                  <a:pt x="152400" y="117348"/>
                </a:lnTo>
                <a:lnTo>
                  <a:pt x="123444" y="117348"/>
                </a:lnTo>
                <a:lnTo>
                  <a:pt x="109727" y="115824"/>
                </a:lnTo>
                <a:lnTo>
                  <a:pt x="96012" y="114300"/>
                </a:lnTo>
                <a:lnTo>
                  <a:pt x="83820" y="112775"/>
                </a:lnTo>
                <a:lnTo>
                  <a:pt x="70103" y="109727"/>
                </a:lnTo>
                <a:lnTo>
                  <a:pt x="59436" y="108203"/>
                </a:lnTo>
                <a:lnTo>
                  <a:pt x="47244" y="103631"/>
                </a:lnTo>
                <a:lnTo>
                  <a:pt x="38100" y="100584"/>
                </a:lnTo>
                <a:lnTo>
                  <a:pt x="27432" y="96012"/>
                </a:lnTo>
                <a:lnTo>
                  <a:pt x="19812" y="91439"/>
                </a:lnTo>
                <a:lnTo>
                  <a:pt x="13716" y="86867"/>
                </a:lnTo>
                <a:lnTo>
                  <a:pt x="7620" y="82296"/>
                </a:lnTo>
                <a:lnTo>
                  <a:pt x="3048" y="77724"/>
                </a:lnTo>
                <a:lnTo>
                  <a:pt x="4572" y="77724"/>
                </a:lnTo>
                <a:lnTo>
                  <a:pt x="1524" y="73151"/>
                </a:lnTo>
                <a:lnTo>
                  <a:pt x="4572" y="96012"/>
                </a:lnTo>
                <a:lnTo>
                  <a:pt x="12192" y="102107"/>
                </a:lnTo>
                <a:lnTo>
                  <a:pt x="21336" y="106679"/>
                </a:lnTo>
                <a:lnTo>
                  <a:pt x="32003" y="111251"/>
                </a:lnTo>
                <a:lnTo>
                  <a:pt x="44196" y="115824"/>
                </a:lnTo>
                <a:lnTo>
                  <a:pt x="54864" y="118872"/>
                </a:lnTo>
                <a:lnTo>
                  <a:pt x="68580" y="121919"/>
                </a:lnTo>
                <a:lnTo>
                  <a:pt x="80772" y="124967"/>
                </a:lnTo>
                <a:lnTo>
                  <a:pt x="94488" y="126491"/>
                </a:lnTo>
                <a:lnTo>
                  <a:pt x="108203" y="128015"/>
                </a:lnTo>
                <a:lnTo>
                  <a:pt x="123444" y="129539"/>
                </a:lnTo>
                <a:lnTo>
                  <a:pt x="152400" y="129539"/>
                </a:lnTo>
                <a:lnTo>
                  <a:pt x="167640" y="128015"/>
                </a:lnTo>
                <a:lnTo>
                  <a:pt x="181356" y="126491"/>
                </a:lnTo>
                <a:lnTo>
                  <a:pt x="187451" y="126491"/>
                </a:lnTo>
                <a:lnTo>
                  <a:pt x="190500" y="124967"/>
                </a:lnTo>
                <a:lnTo>
                  <a:pt x="195072" y="124967"/>
                </a:lnTo>
                <a:lnTo>
                  <a:pt x="201168" y="123443"/>
                </a:lnTo>
                <a:lnTo>
                  <a:pt x="207264" y="121919"/>
                </a:lnTo>
                <a:lnTo>
                  <a:pt x="219456" y="120396"/>
                </a:lnTo>
                <a:lnTo>
                  <a:pt x="225551" y="117348"/>
                </a:lnTo>
                <a:lnTo>
                  <a:pt x="228600" y="115824"/>
                </a:lnTo>
                <a:lnTo>
                  <a:pt x="230124" y="115824"/>
                </a:lnTo>
                <a:lnTo>
                  <a:pt x="242316" y="112775"/>
                </a:lnTo>
                <a:lnTo>
                  <a:pt x="252984" y="108203"/>
                </a:lnTo>
                <a:lnTo>
                  <a:pt x="262127" y="102107"/>
                </a:lnTo>
                <a:lnTo>
                  <a:pt x="269747" y="97536"/>
                </a:lnTo>
                <a:lnTo>
                  <a:pt x="275843" y="91439"/>
                </a:lnTo>
                <a:lnTo>
                  <a:pt x="277367" y="91439"/>
                </a:lnTo>
                <a:lnTo>
                  <a:pt x="281939" y="85343"/>
                </a:lnTo>
                <a:lnTo>
                  <a:pt x="286511" y="79248"/>
                </a:lnTo>
                <a:lnTo>
                  <a:pt x="286511" y="77724"/>
                </a:lnTo>
                <a:lnTo>
                  <a:pt x="288035" y="74675"/>
                </a:lnTo>
                <a:lnTo>
                  <a:pt x="286511" y="74675"/>
                </a:lnTo>
                <a:lnTo>
                  <a:pt x="288035" y="68579"/>
                </a:lnTo>
                <a:lnTo>
                  <a:pt x="289559" y="65531"/>
                </a:lnTo>
                <a:lnTo>
                  <a:pt x="289559" y="57912"/>
                </a:lnTo>
                <a:lnTo>
                  <a:pt x="288035" y="56387"/>
                </a:lnTo>
                <a:lnTo>
                  <a:pt x="286511" y="50291"/>
                </a:lnTo>
                <a:lnTo>
                  <a:pt x="286511" y="48767"/>
                </a:lnTo>
                <a:lnTo>
                  <a:pt x="281939" y="44196"/>
                </a:lnTo>
                <a:lnTo>
                  <a:pt x="278891" y="60960"/>
                </a:lnTo>
                <a:lnTo>
                  <a:pt x="277367" y="64007"/>
                </a:lnTo>
                <a:lnTo>
                  <a:pt x="278891" y="60960"/>
                </a:lnTo>
                <a:lnTo>
                  <a:pt x="281939" y="44196"/>
                </a:lnTo>
                <a:lnTo>
                  <a:pt x="277367" y="38100"/>
                </a:lnTo>
                <a:lnTo>
                  <a:pt x="277367" y="36575"/>
                </a:lnTo>
                <a:lnTo>
                  <a:pt x="269747" y="32003"/>
                </a:lnTo>
                <a:lnTo>
                  <a:pt x="262127" y="27431"/>
                </a:lnTo>
                <a:lnTo>
                  <a:pt x="252984" y="21336"/>
                </a:lnTo>
                <a:lnTo>
                  <a:pt x="242316" y="16763"/>
                </a:lnTo>
                <a:lnTo>
                  <a:pt x="231648" y="12191"/>
                </a:lnTo>
                <a:lnTo>
                  <a:pt x="219456" y="9143"/>
                </a:lnTo>
                <a:lnTo>
                  <a:pt x="207264" y="6096"/>
                </a:lnTo>
                <a:lnTo>
                  <a:pt x="195072" y="4572"/>
                </a:lnTo>
                <a:lnTo>
                  <a:pt x="187451" y="3048"/>
                </a:lnTo>
                <a:lnTo>
                  <a:pt x="181356" y="1524"/>
                </a:lnTo>
                <a:lnTo>
                  <a:pt x="167640" y="0"/>
                </a:lnTo>
                <a:lnTo>
                  <a:pt x="108203" y="0"/>
                </a:lnTo>
                <a:lnTo>
                  <a:pt x="94488" y="1524"/>
                </a:lnTo>
                <a:lnTo>
                  <a:pt x="80772" y="4572"/>
                </a:lnTo>
                <a:lnTo>
                  <a:pt x="68580" y="6096"/>
                </a:lnTo>
                <a:lnTo>
                  <a:pt x="56388" y="9143"/>
                </a:lnTo>
                <a:lnTo>
                  <a:pt x="44196" y="12191"/>
                </a:lnTo>
                <a:lnTo>
                  <a:pt x="33527" y="16763"/>
                </a:lnTo>
                <a:lnTo>
                  <a:pt x="22860" y="21336"/>
                </a:lnTo>
                <a:lnTo>
                  <a:pt x="13716" y="25907"/>
                </a:lnTo>
                <a:lnTo>
                  <a:pt x="6096" y="32003"/>
                </a:lnTo>
                <a:lnTo>
                  <a:pt x="4572" y="32003"/>
                </a:lnTo>
                <a:lnTo>
                  <a:pt x="3048" y="51815"/>
                </a:lnTo>
                <a:lnTo>
                  <a:pt x="4572" y="32003"/>
                </a:lnTo>
                <a:lnTo>
                  <a:pt x="0" y="59436"/>
                </a:lnTo>
                <a:lnTo>
                  <a:pt x="1524" y="54863"/>
                </a:lnTo>
                <a:lnTo>
                  <a:pt x="1524" y="56387"/>
                </a:lnTo>
                <a:lnTo>
                  <a:pt x="4572" y="50291"/>
                </a:lnTo>
                <a:lnTo>
                  <a:pt x="7620" y="47243"/>
                </a:lnTo>
                <a:lnTo>
                  <a:pt x="13716" y="41148"/>
                </a:lnTo>
                <a:lnTo>
                  <a:pt x="12192" y="42672"/>
                </a:lnTo>
                <a:lnTo>
                  <a:pt x="19812" y="38100"/>
                </a:lnTo>
                <a:lnTo>
                  <a:pt x="27432" y="33527"/>
                </a:lnTo>
                <a:lnTo>
                  <a:pt x="38100" y="28955"/>
                </a:lnTo>
                <a:lnTo>
                  <a:pt x="47244" y="24384"/>
                </a:lnTo>
                <a:lnTo>
                  <a:pt x="59436" y="21336"/>
                </a:lnTo>
                <a:lnTo>
                  <a:pt x="70103" y="18287"/>
                </a:lnTo>
                <a:lnTo>
                  <a:pt x="82296" y="16763"/>
                </a:lnTo>
                <a:lnTo>
                  <a:pt x="96012" y="15239"/>
                </a:lnTo>
                <a:lnTo>
                  <a:pt x="109727" y="13715"/>
                </a:lnTo>
                <a:lnTo>
                  <a:pt x="123444" y="12191"/>
                </a:lnTo>
                <a:lnTo>
                  <a:pt x="152400" y="12191"/>
                </a:lnTo>
                <a:lnTo>
                  <a:pt x="166116" y="13715"/>
                </a:lnTo>
                <a:lnTo>
                  <a:pt x="179832" y="15239"/>
                </a:lnTo>
                <a:lnTo>
                  <a:pt x="185927" y="15239"/>
                </a:lnTo>
                <a:lnTo>
                  <a:pt x="192024" y="16763"/>
                </a:lnTo>
                <a:lnTo>
                  <a:pt x="204216" y="18287"/>
                </a:lnTo>
                <a:lnTo>
                  <a:pt x="216408" y="21336"/>
                </a:lnTo>
                <a:lnTo>
                  <a:pt x="227075" y="24384"/>
                </a:lnTo>
                <a:lnTo>
                  <a:pt x="237744" y="28955"/>
                </a:lnTo>
                <a:lnTo>
                  <a:pt x="246888" y="32003"/>
                </a:lnTo>
                <a:lnTo>
                  <a:pt x="256032" y="36575"/>
                </a:lnTo>
                <a:lnTo>
                  <a:pt x="262127" y="41148"/>
                </a:lnTo>
                <a:lnTo>
                  <a:pt x="268223" y="47243"/>
                </a:lnTo>
                <a:lnTo>
                  <a:pt x="268223" y="45719"/>
                </a:lnTo>
                <a:lnTo>
                  <a:pt x="271271" y="50291"/>
                </a:lnTo>
                <a:lnTo>
                  <a:pt x="275843" y="56387"/>
                </a:lnTo>
                <a:lnTo>
                  <a:pt x="274319" y="54863"/>
                </a:lnTo>
                <a:lnTo>
                  <a:pt x="277367" y="60960"/>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1" name="Google Shape;2171;p55"/>
          <p:cNvSpPr/>
          <p:nvPr/>
        </p:nvSpPr>
        <p:spPr>
          <a:xfrm>
            <a:off x="7962899" y="2074163"/>
            <a:ext cx="18287" cy="57912"/>
          </a:xfrm>
          <a:custGeom>
            <a:rect b="b" l="l" r="r" t="t"/>
            <a:pathLst>
              <a:path extrusionOk="0" h="57912" w="18287">
                <a:moveTo>
                  <a:pt x="6096" y="47243"/>
                </a:moveTo>
                <a:lnTo>
                  <a:pt x="7619" y="47243"/>
                </a:lnTo>
                <a:lnTo>
                  <a:pt x="12191" y="53339"/>
                </a:lnTo>
                <a:lnTo>
                  <a:pt x="18287" y="57912"/>
                </a:lnTo>
                <a:lnTo>
                  <a:pt x="13715" y="32003"/>
                </a:lnTo>
                <a:lnTo>
                  <a:pt x="12191" y="0"/>
                </a:lnTo>
                <a:lnTo>
                  <a:pt x="7619" y="4572"/>
                </a:lnTo>
                <a:lnTo>
                  <a:pt x="6096" y="6096"/>
                </a:lnTo>
                <a:lnTo>
                  <a:pt x="3048" y="12191"/>
                </a:lnTo>
                <a:lnTo>
                  <a:pt x="1524" y="18287"/>
                </a:lnTo>
                <a:lnTo>
                  <a:pt x="0" y="19812"/>
                </a:lnTo>
                <a:lnTo>
                  <a:pt x="0" y="32003"/>
                </a:lnTo>
                <a:lnTo>
                  <a:pt x="1524" y="35051"/>
                </a:lnTo>
                <a:lnTo>
                  <a:pt x="3048" y="39624"/>
                </a:lnTo>
                <a:lnTo>
                  <a:pt x="3048" y="41148"/>
                </a:lnTo>
                <a:lnTo>
                  <a:pt x="6096" y="47243"/>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2" name="Google Shape;2172;p55"/>
          <p:cNvSpPr/>
          <p:nvPr/>
        </p:nvSpPr>
        <p:spPr>
          <a:xfrm>
            <a:off x="8263127" y="2101595"/>
            <a:ext cx="3048" cy="9144"/>
          </a:xfrm>
          <a:custGeom>
            <a:rect b="b" l="l" r="r" t="t"/>
            <a:pathLst>
              <a:path extrusionOk="0" h="9144" w="3048">
                <a:moveTo>
                  <a:pt x="1524" y="3048"/>
                </a:moveTo>
                <a:lnTo>
                  <a:pt x="0" y="9144"/>
                </a:lnTo>
                <a:lnTo>
                  <a:pt x="3048" y="6096"/>
                </a:lnTo>
                <a:lnTo>
                  <a:pt x="3048" y="0"/>
                </a:lnTo>
                <a:lnTo>
                  <a:pt x="1524" y="3048"/>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3" name="Google Shape;2173;p55"/>
          <p:cNvSpPr/>
          <p:nvPr/>
        </p:nvSpPr>
        <p:spPr>
          <a:xfrm>
            <a:off x="7975091" y="2068067"/>
            <a:ext cx="6096" cy="64008"/>
          </a:xfrm>
          <a:custGeom>
            <a:rect b="b" l="l" r="r" t="t"/>
            <a:pathLst>
              <a:path extrusionOk="0" h="64008" w="6096">
                <a:moveTo>
                  <a:pt x="6096" y="0"/>
                </a:moveTo>
                <a:lnTo>
                  <a:pt x="0" y="6096"/>
                </a:lnTo>
                <a:lnTo>
                  <a:pt x="1524" y="38100"/>
                </a:lnTo>
                <a:lnTo>
                  <a:pt x="6096" y="64008"/>
                </a:lnTo>
                <a:lnTo>
                  <a:pt x="3048" y="41148"/>
                </a:lnTo>
                <a:lnTo>
                  <a:pt x="3048" y="42672"/>
                </a:lnTo>
                <a:lnTo>
                  <a:pt x="1524" y="36575"/>
                </a:lnTo>
                <a:lnTo>
                  <a:pt x="1524" y="28956"/>
                </a:lnTo>
                <a:lnTo>
                  <a:pt x="3048" y="22860"/>
                </a:lnTo>
                <a:lnTo>
                  <a:pt x="1524" y="27432"/>
                </a:lnTo>
                <a:lnTo>
                  <a:pt x="6096" y="0"/>
                </a:lnTo>
                <a:close/>
              </a:path>
            </a:pathLst>
          </a:custGeom>
          <a:solidFill>
            <a:srgbClr val="87B8B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4" name="Google Shape;2174;p55"/>
          <p:cNvSpPr/>
          <p:nvPr/>
        </p:nvSpPr>
        <p:spPr>
          <a:xfrm>
            <a:off x="7976615" y="2122931"/>
            <a:ext cx="269747" cy="38100"/>
          </a:xfrm>
          <a:custGeom>
            <a:rect b="b" l="l" r="r" t="t"/>
            <a:pathLst>
              <a:path extrusionOk="0" h="38100" w="269747">
                <a:moveTo>
                  <a:pt x="222503" y="22860"/>
                </a:moveTo>
                <a:lnTo>
                  <a:pt x="219456" y="24384"/>
                </a:lnTo>
                <a:lnTo>
                  <a:pt x="214884" y="25908"/>
                </a:lnTo>
                <a:lnTo>
                  <a:pt x="202692" y="28956"/>
                </a:lnTo>
                <a:lnTo>
                  <a:pt x="196596" y="30480"/>
                </a:lnTo>
                <a:lnTo>
                  <a:pt x="190500" y="32004"/>
                </a:lnTo>
                <a:lnTo>
                  <a:pt x="182880" y="32004"/>
                </a:lnTo>
                <a:lnTo>
                  <a:pt x="176784" y="33528"/>
                </a:lnTo>
                <a:lnTo>
                  <a:pt x="163068" y="35051"/>
                </a:lnTo>
                <a:lnTo>
                  <a:pt x="105156" y="35051"/>
                </a:lnTo>
                <a:lnTo>
                  <a:pt x="91440" y="33528"/>
                </a:lnTo>
                <a:lnTo>
                  <a:pt x="79248" y="32004"/>
                </a:lnTo>
                <a:lnTo>
                  <a:pt x="67056" y="28956"/>
                </a:lnTo>
                <a:lnTo>
                  <a:pt x="54864" y="25908"/>
                </a:lnTo>
                <a:lnTo>
                  <a:pt x="42672" y="22860"/>
                </a:lnTo>
                <a:lnTo>
                  <a:pt x="32003" y="18287"/>
                </a:lnTo>
                <a:lnTo>
                  <a:pt x="21336" y="13716"/>
                </a:lnTo>
                <a:lnTo>
                  <a:pt x="13716" y="9144"/>
                </a:lnTo>
                <a:lnTo>
                  <a:pt x="6096" y="4572"/>
                </a:lnTo>
                <a:lnTo>
                  <a:pt x="0" y="0"/>
                </a:lnTo>
                <a:lnTo>
                  <a:pt x="4572" y="6096"/>
                </a:lnTo>
                <a:lnTo>
                  <a:pt x="12192" y="10668"/>
                </a:lnTo>
                <a:lnTo>
                  <a:pt x="21336" y="15239"/>
                </a:lnTo>
                <a:lnTo>
                  <a:pt x="32003" y="19812"/>
                </a:lnTo>
                <a:lnTo>
                  <a:pt x="42672" y="24384"/>
                </a:lnTo>
                <a:lnTo>
                  <a:pt x="53340" y="27432"/>
                </a:lnTo>
                <a:lnTo>
                  <a:pt x="65532" y="30480"/>
                </a:lnTo>
                <a:lnTo>
                  <a:pt x="79248" y="33528"/>
                </a:lnTo>
                <a:lnTo>
                  <a:pt x="91440" y="35051"/>
                </a:lnTo>
                <a:lnTo>
                  <a:pt x="105156" y="36575"/>
                </a:lnTo>
                <a:lnTo>
                  <a:pt x="120396" y="36575"/>
                </a:lnTo>
                <a:lnTo>
                  <a:pt x="135636" y="38100"/>
                </a:lnTo>
                <a:lnTo>
                  <a:pt x="149351" y="36575"/>
                </a:lnTo>
                <a:lnTo>
                  <a:pt x="163068" y="36575"/>
                </a:lnTo>
                <a:lnTo>
                  <a:pt x="176784" y="35051"/>
                </a:lnTo>
                <a:lnTo>
                  <a:pt x="184403" y="33528"/>
                </a:lnTo>
                <a:lnTo>
                  <a:pt x="190500" y="33528"/>
                </a:lnTo>
                <a:lnTo>
                  <a:pt x="196596" y="32004"/>
                </a:lnTo>
                <a:lnTo>
                  <a:pt x="202692" y="30480"/>
                </a:lnTo>
                <a:lnTo>
                  <a:pt x="214884" y="27432"/>
                </a:lnTo>
                <a:lnTo>
                  <a:pt x="220980" y="25908"/>
                </a:lnTo>
                <a:lnTo>
                  <a:pt x="222503" y="24384"/>
                </a:lnTo>
                <a:lnTo>
                  <a:pt x="225551" y="24384"/>
                </a:lnTo>
                <a:lnTo>
                  <a:pt x="237744" y="19812"/>
                </a:lnTo>
                <a:lnTo>
                  <a:pt x="246888" y="15239"/>
                </a:lnTo>
                <a:lnTo>
                  <a:pt x="256032" y="10668"/>
                </a:lnTo>
                <a:lnTo>
                  <a:pt x="263651" y="6096"/>
                </a:lnTo>
                <a:lnTo>
                  <a:pt x="269747" y="1524"/>
                </a:lnTo>
                <a:lnTo>
                  <a:pt x="269747" y="0"/>
                </a:lnTo>
                <a:lnTo>
                  <a:pt x="262127" y="4572"/>
                </a:lnTo>
                <a:lnTo>
                  <a:pt x="256032" y="9144"/>
                </a:lnTo>
                <a:lnTo>
                  <a:pt x="246888" y="13716"/>
                </a:lnTo>
                <a:lnTo>
                  <a:pt x="237744" y="18287"/>
                </a:lnTo>
                <a:lnTo>
                  <a:pt x="225551" y="22860"/>
                </a:lnTo>
                <a:lnTo>
                  <a:pt x="222503" y="2286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5" name="Google Shape;2175;p55"/>
          <p:cNvSpPr/>
          <p:nvPr/>
        </p:nvSpPr>
        <p:spPr>
          <a:xfrm>
            <a:off x="8244839" y="2100071"/>
            <a:ext cx="12192" cy="22860"/>
          </a:xfrm>
          <a:custGeom>
            <a:rect b="b" l="l" r="r" t="t"/>
            <a:pathLst>
              <a:path extrusionOk="0" h="22860" w="12192">
                <a:moveTo>
                  <a:pt x="4572" y="16764"/>
                </a:moveTo>
                <a:lnTo>
                  <a:pt x="0" y="22860"/>
                </a:lnTo>
                <a:lnTo>
                  <a:pt x="1524" y="22860"/>
                </a:lnTo>
                <a:lnTo>
                  <a:pt x="6096" y="18288"/>
                </a:lnTo>
                <a:lnTo>
                  <a:pt x="10668" y="12192"/>
                </a:lnTo>
                <a:lnTo>
                  <a:pt x="10668" y="9144"/>
                </a:lnTo>
                <a:lnTo>
                  <a:pt x="12192" y="6096"/>
                </a:lnTo>
                <a:lnTo>
                  <a:pt x="12192" y="3048"/>
                </a:lnTo>
                <a:lnTo>
                  <a:pt x="10668" y="0"/>
                </a:lnTo>
                <a:lnTo>
                  <a:pt x="10668" y="6096"/>
                </a:lnTo>
                <a:lnTo>
                  <a:pt x="9144" y="9144"/>
                </a:lnTo>
                <a:lnTo>
                  <a:pt x="9144" y="12192"/>
                </a:lnTo>
                <a:lnTo>
                  <a:pt x="4572" y="1676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6" name="Google Shape;2176;p55"/>
          <p:cNvSpPr/>
          <p:nvPr/>
        </p:nvSpPr>
        <p:spPr>
          <a:xfrm>
            <a:off x="7965947" y="2083307"/>
            <a:ext cx="10667" cy="39624"/>
          </a:xfrm>
          <a:custGeom>
            <a:rect b="b" l="l" r="r" t="t"/>
            <a:pathLst>
              <a:path extrusionOk="0" h="39624" w="10667">
                <a:moveTo>
                  <a:pt x="1524" y="28956"/>
                </a:moveTo>
                <a:lnTo>
                  <a:pt x="4571" y="35052"/>
                </a:lnTo>
                <a:lnTo>
                  <a:pt x="6095" y="35052"/>
                </a:lnTo>
                <a:lnTo>
                  <a:pt x="10667" y="39624"/>
                </a:lnTo>
                <a:lnTo>
                  <a:pt x="6095" y="33528"/>
                </a:lnTo>
                <a:lnTo>
                  <a:pt x="3048" y="28956"/>
                </a:lnTo>
                <a:lnTo>
                  <a:pt x="1524" y="22860"/>
                </a:lnTo>
                <a:lnTo>
                  <a:pt x="1524" y="12192"/>
                </a:lnTo>
                <a:lnTo>
                  <a:pt x="3048" y="6096"/>
                </a:lnTo>
                <a:lnTo>
                  <a:pt x="6095" y="0"/>
                </a:lnTo>
                <a:lnTo>
                  <a:pt x="4571" y="0"/>
                </a:lnTo>
                <a:lnTo>
                  <a:pt x="1524" y="4572"/>
                </a:lnTo>
                <a:lnTo>
                  <a:pt x="1524" y="10668"/>
                </a:lnTo>
                <a:lnTo>
                  <a:pt x="1524" y="4572"/>
                </a:lnTo>
                <a:lnTo>
                  <a:pt x="0" y="10668"/>
                </a:lnTo>
                <a:lnTo>
                  <a:pt x="0" y="22860"/>
                </a:lnTo>
                <a:lnTo>
                  <a:pt x="1524" y="2895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7" name="Google Shape;2177;p55"/>
          <p:cNvSpPr/>
          <p:nvPr/>
        </p:nvSpPr>
        <p:spPr>
          <a:xfrm>
            <a:off x="7972043" y="2040635"/>
            <a:ext cx="284987" cy="59435"/>
          </a:xfrm>
          <a:custGeom>
            <a:rect b="b" l="l" r="r" t="t"/>
            <a:pathLst>
              <a:path extrusionOk="0" h="59435" w="284987">
                <a:moveTo>
                  <a:pt x="16764" y="25907"/>
                </a:moveTo>
                <a:lnTo>
                  <a:pt x="9144" y="32003"/>
                </a:lnTo>
                <a:lnTo>
                  <a:pt x="4572" y="36575"/>
                </a:lnTo>
                <a:lnTo>
                  <a:pt x="0" y="42671"/>
                </a:lnTo>
                <a:lnTo>
                  <a:pt x="4572" y="38100"/>
                </a:lnTo>
                <a:lnTo>
                  <a:pt x="10668" y="33527"/>
                </a:lnTo>
                <a:lnTo>
                  <a:pt x="18288" y="27431"/>
                </a:lnTo>
                <a:lnTo>
                  <a:pt x="25908" y="22859"/>
                </a:lnTo>
                <a:lnTo>
                  <a:pt x="36575" y="19812"/>
                </a:lnTo>
                <a:lnTo>
                  <a:pt x="47244" y="15239"/>
                </a:lnTo>
                <a:lnTo>
                  <a:pt x="59436" y="12191"/>
                </a:lnTo>
                <a:lnTo>
                  <a:pt x="70104" y="9143"/>
                </a:lnTo>
                <a:lnTo>
                  <a:pt x="83820" y="6095"/>
                </a:lnTo>
                <a:lnTo>
                  <a:pt x="96012" y="4571"/>
                </a:lnTo>
                <a:lnTo>
                  <a:pt x="109728" y="3047"/>
                </a:lnTo>
                <a:lnTo>
                  <a:pt x="167640" y="3047"/>
                </a:lnTo>
                <a:lnTo>
                  <a:pt x="181356" y="4571"/>
                </a:lnTo>
                <a:lnTo>
                  <a:pt x="187452" y="4571"/>
                </a:lnTo>
                <a:lnTo>
                  <a:pt x="195072" y="6095"/>
                </a:lnTo>
                <a:lnTo>
                  <a:pt x="207264" y="9143"/>
                </a:lnTo>
                <a:lnTo>
                  <a:pt x="219456" y="12191"/>
                </a:lnTo>
                <a:lnTo>
                  <a:pt x="230124" y="15239"/>
                </a:lnTo>
                <a:lnTo>
                  <a:pt x="240792" y="19812"/>
                </a:lnTo>
                <a:lnTo>
                  <a:pt x="251460" y="22859"/>
                </a:lnTo>
                <a:lnTo>
                  <a:pt x="260604" y="27431"/>
                </a:lnTo>
                <a:lnTo>
                  <a:pt x="266699" y="33527"/>
                </a:lnTo>
                <a:lnTo>
                  <a:pt x="272795" y="38100"/>
                </a:lnTo>
                <a:lnTo>
                  <a:pt x="277367" y="42671"/>
                </a:lnTo>
                <a:lnTo>
                  <a:pt x="281939" y="48767"/>
                </a:lnTo>
                <a:lnTo>
                  <a:pt x="283463" y="54863"/>
                </a:lnTo>
                <a:lnTo>
                  <a:pt x="283463" y="59435"/>
                </a:lnTo>
                <a:lnTo>
                  <a:pt x="284987" y="59435"/>
                </a:lnTo>
                <a:lnTo>
                  <a:pt x="284987" y="53339"/>
                </a:lnTo>
                <a:lnTo>
                  <a:pt x="283463" y="47243"/>
                </a:lnTo>
                <a:lnTo>
                  <a:pt x="283463" y="53339"/>
                </a:lnTo>
                <a:lnTo>
                  <a:pt x="283463" y="47243"/>
                </a:lnTo>
                <a:lnTo>
                  <a:pt x="278891" y="42671"/>
                </a:lnTo>
                <a:lnTo>
                  <a:pt x="274319" y="36575"/>
                </a:lnTo>
                <a:lnTo>
                  <a:pt x="268223" y="32003"/>
                </a:lnTo>
                <a:lnTo>
                  <a:pt x="260604" y="25907"/>
                </a:lnTo>
                <a:lnTo>
                  <a:pt x="251460" y="21335"/>
                </a:lnTo>
                <a:lnTo>
                  <a:pt x="242316" y="18287"/>
                </a:lnTo>
                <a:lnTo>
                  <a:pt x="231648" y="13715"/>
                </a:lnTo>
                <a:lnTo>
                  <a:pt x="219456" y="10667"/>
                </a:lnTo>
                <a:lnTo>
                  <a:pt x="207264" y="7619"/>
                </a:lnTo>
                <a:lnTo>
                  <a:pt x="195072" y="4571"/>
                </a:lnTo>
                <a:lnTo>
                  <a:pt x="188975" y="3047"/>
                </a:lnTo>
                <a:lnTo>
                  <a:pt x="181356" y="3047"/>
                </a:lnTo>
                <a:lnTo>
                  <a:pt x="167640" y="1524"/>
                </a:lnTo>
                <a:lnTo>
                  <a:pt x="153924" y="1524"/>
                </a:lnTo>
                <a:lnTo>
                  <a:pt x="140208" y="0"/>
                </a:lnTo>
                <a:lnTo>
                  <a:pt x="124968" y="1524"/>
                </a:lnTo>
                <a:lnTo>
                  <a:pt x="109728" y="1524"/>
                </a:lnTo>
                <a:lnTo>
                  <a:pt x="96012" y="3047"/>
                </a:lnTo>
                <a:lnTo>
                  <a:pt x="83820" y="4571"/>
                </a:lnTo>
                <a:lnTo>
                  <a:pt x="70104" y="7619"/>
                </a:lnTo>
                <a:lnTo>
                  <a:pt x="57912" y="10667"/>
                </a:lnTo>
                <a:lnTo>
                  <a:pt x="47244" y="13715"/>
                </a:lnTo>
                <a:lnTo>
                  <a:pt x="36575" y="18287"/>
                </a:lnTo>
                <a:lnTo>
                  <a:pt x="25908" y="21335"/>
                </a:lnTo>
                <a:lnTo>
                  <a:pt x="16764" y="2590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8" name="Google Shape;2178;p55"/>
          <p:cNvSpPr/>
          <p:nvPr/>
        </p:nvSpPr>
        <p:spPr>
          <a:xfrm>
            <a:off x="8043671" y="2042159"/>
            <a:ext cx="149351" cy="60959"/>
          </a:xfrm>
          <a:custGeom>
            <a:rect b="b" l="l" r="r" t="t"/>
            <a:pathLst>
              <a:path extrusionOk="0" h="60959" w="149351">
                <a:moveTo>
                  <a:pt x="3047" y="36575"/>
                </a:moveTo>
                <a:lnTo>
                  <a:pt x="1524" y="33527"/>
                </a:lnTo>
                <a:lnTo>
                  <a:pt x="3047" y="39623"/>
                </a:lnTo>
                <a:lnTo>
                  <a:pt x="1524" y="39623"/>
                </a:lnTo>
                <a:lnTo>
                  <a:pt x="4571" y="42671"/>
                </a:lnTo>
                <a:lnTo>
                  <a:pt x="7619" y="45719"/>
                </a:lnTo>
                <a:lnTo>
                  <a:pt x="12191" y="47243"/>
                </a:lnTo>
                <a:lnTo>
                  <a:pt x="16763" y="50291"/>
                </a:lnTo>
                <a:lnTo>
                  <a:pt x="21335" y="51815"/>
                </a:lnTo>
                <a:lnTo>
                  <a:pt x="27431" y="54863"/>
                </a:lnTo>
                <a:lnTo>
                  <a:pt x="33527" y="56387"/>
                </a:lnTo>
                <a:lnTo>
                  <a:pt x="38100" y="57911"/>
                </a:lnTo>
                <a:lnTo>
                  <a:pt x="45719" y="59435"/>
                </a:lnTo>
                <a:lnTo>
                  <a:pt x="51815" y="59435"/>
                </a:lnTo>
                <a:lnTo>
                  <a:pt x="59435" y="60959"/>
                </a:lnTo>
                <a:lnTo>
                  <a:pt x="91439" y="60959"/>
                </a:lnTo>
                <a:lnTo>
                  <a:pt x="92963" y="59435"/>
                </a:lnTo>
                <a:lnTo>
                  <a:pt x="102107" y="59435"/>
                </a:lnTo>
                <a:lnTo>
                  <a:pt x="108203" y="57911"/>
                </a:lnTo>
                <a:lnTo>
                  <a:pt x="114300" y="56387"/>
                </a:lnTo>
                <a:lnTo>
                  <a:pt x="120395" y="54863"/>
                </a:lnTo>
                <a:lnTo>
                  <a:pt x="126491" y="51815"/>
                </a:lnTo>
                <a:lnTo>
                  <a:pt x="131063" y="50291"/>
                </a:lnTo>
                <a:lnTo>
                  <a:pt x="132587" y="48767"/>
                </a:lnTo>
                <a:lnTo>
                  <a:pt x="135635" y="47243"/>
                </a:lnTo>
                <a:lnTo>
                  <a:pt x="138683" y="45719"/>
                </a:lnTo>
                <a:lnTo>
                  <a:pt x="141731" y="44195"/>
                </a:lnTo>
                <a:lnTo>
                  <a:pt x="140207" y="44195"/>
                </a:lnTo>
                <a:lnTo>
                  <a:pt x="143255" y="42671"/>
                </a:lnTo>
                <a:lnTo>
                  <a:pt x="144779" y="39623"/>
                </a:lnTo>
                <a:lnTo>
                  <a:pt x="144779" y="38100"/>
                </a:lnTo>
                <a:lnTo>
                  <a:pt x="147827" y="36575"/>
                </a:lnTo>
                <a:lnTo>
                  <a:pt x="147827" y="33527"/>
                </a:lnTo>
                <a:lnTo>
                  <a:pt x="149351" y="32003"/>
                </a:lnTo>
                <a:lnTo>
                  <a:pt x="146303" y="30479"/>
                </a:lnTo>
                <a:lnTo>
                  <a:pt x="146303" y="36575"/>
                </a:lnTo>
                <a:lnTo>
                  <a:pt x="143255" y="38100"/>
                </a:lnTo>
                <a:lnTo>
                  <a:pt x="141731" y="41147"/>
                </a:lnTo>
                <a:lnTo>
                  <a:pt x="138683" y="44195"/>
                </a:lnTo>
                <a:lnTo>
                  <a:pt x="135635" y="45719"/>
                </a:lnTo>
                <a:lnTo>
                  <a:pt x="132587" y="47243"/>
                </a:lnTo>
                <a:lnTo>
                  <a:pt x="131063" y="48767"/>
                </a:lnTo>
                <a:lnTo>
                  <a:pt x="126491" y="50291"/>
                </a:lnTo>
                <a:lnTo>
                  <a:pt x="120395" y="53339"/>
                </a:lnTo>
                <a:lnTo>
                  <a:pt x="114300" y="54863"/>
                </a:lnTo>
                <a:lnTo>
                  <a:pt x="108203" y="56387"/>
                </a:lnTo>
                <a:lnTo>
                  <a:pt x="102107" y="57911"/>
                </a:lnTo>
                <a:lnTo>
                  <a:pt x="91439" y="57911"/>
                </a:lnTo>
                <a:lnTo>
                  <a:pt x="88391" y="59435"/>
                </a:lnTo>
                <a:lnTo>
                  <a:pt x="59435" y="59435"/>
                </a:lnTo>
                <a:lnTo>
                  <a:pt x="51815" y="57911"/>
                </a:lnTo>
                <a:lnTo>
                  <a:pt x="45719" y="57911"/>
                </a:lnTo>
                <a:lnTo>
                  <a:pt x="39624" y="56387"/>
                </a:lnTo>
                <a:lnTo>
                  <a:pt x="33527" y="54863"/>
                </a:lnTo>
                <a:lnTo>
                  <a:pt x="27431" y="53339"/>
                </a:lnTo>
                <a:lnTo>
                  <a:pt x="22859" y="50291"/>
                </a:lnTo>
                <a:lnTo>
                  <a:pt x="16763" y="48767"/>
                </a:lnTo>
                <a:lnTo>
                  <a:pt x="12191" y="45719"/>
                </a:lnTo>
                <a:lnTo>
                  <a:pt x="9143" y="44195"/>
                </a:lnTo>
                <a:lnTo>
                  <a:pt x="6095" y="41147"/>
                </a:lnTo>
                <a:lnTo>
                  <a:pt x="3047" y="38100"/>
                </a:lnTo>
                <a:lnTo>
                  <a:pt x="3047" y="36575"/>
                </a:lnTo>
                <a:close/>
              </a:path>
              <a:path extrusionOk="0" h="60959" w="149351">
                <a:moveTo>
                  <a:pt x="1524" y="36575"/>
                </a:moveTo>
                <a:lnTo>
                  <a:pt x="1524" y="39623"/>
                </a:lnTo>
                <a:lnTo>
                  <a:pt x="3047" y="39623"/>
                </a:lnTo>
                <a:lnTo>
                  <a:pt x="1524" y="33527"/>
                </a:lnTo>
                <a:lnTo>
                  <a:pt x="1524" y="30479"/>
                </a:lnTo>
                <a:lnTo>
                  <a:pt x="3047" y="24383"/>
                </a:lnTo>
                <a:lnTo>
                  <a:pt x="3047" y="22859"/>
                </a:lnTo>
                <a:lnTo>
                  <a:pt x="6095" y="19811"/>
                </a:lnTo>
                <a:lnTo>
                  <a:pt x="12191" y="15239"/>
                </a:lnTo>
                <a:lnTo>
                  <a:pt x="16763" y="12191"/>
                </a:lnTo>
                <a:lnTo>
                  <a:pt x="22859" y="10667"/>
                </a:lnTo>
                <a:lnTo>
                  <a:pt x="27431" y="7619"/>
                </a:lnTo>
                <a:lnTo>
                  <a:pt x="33527" y="6095"/>
                </a:lnTo>
                <a:lnTo>
                  <a:pt x="39624" y="4571"/>
                </a:lnTo>
                <a:lnTo>
                  <a:pt x="45719" y="3047"/>
                </a:lnTo>
                <a:lnTo>
                  <a:pt x="59435" y="3047"/>
                </a:lnTo>
                <a:lnTo>
                  <a:pt x="67055" y="1523"/>
                </a:lnTo>
                <a:lnTo>
                  <a:pt x="82295" y="1523"/>
                </a:lnTo>
                <a:lnTo>
                  <a:pt x="88391" y="3047"/>
                </a:lnTo>
                <a:lnTo>
                  <a:pt x="102107" y="3047"/>
                </a:lnTo>
                <a:lnTo>
                  <a:pt x="108203" y="4571"/>
                </a:lnTo>
                <a:lnTo>
                  <a:pt x="114300" y="6095"/>
                </a:lnTo>
                <a:lnTo>
                  <a:pt x="120395" y="7619"/>
                </a:lnTo>
                <a:lnTo>
                  <a:pt x="126491" y="10667"/>
                </a:lnTo>
                <a:lnTo>
                  <a:pt x="131063" y="12191"/>
                </a:lnTo>
                <a:lnTo>
                  <a:pt x="135635" y="15239"/>
                </a:lnTo>
                <a:lnTo>
                  <a:pt x="138683" y="16763"/>
                </a:lnTo>
                <a:lnTo>
                  <a:pt x="141731" y="19811"/>
                </a:lnTo>
                <a:lnTo>
                  <a:pt x="143255" y="21335"/>
                </a:lnTo>
                <a:lnTo>
                  <a:pt x="146303" y="24383"/>
                </a:lnTo>
                <a:lnTo>
                  <a:pt x="146303" y="27431"/>
                </a:lnTo>
                <a:lnTo>
                  <a:pt x="147827" y="30479"/>
                </a:lnTo>
                <a:lnTo>
                  <a:pt x="149351" y="30479"/>
                </a:lnTo>
                <a:lnTo>
                  <a:pt x="147827" y="27431"/>
                </a:lnTo>
                <a:lnTo>
                  <a:pt x="147827" y="24383"/>
                </a:lnTo>
                <a:lnTo>
                  <a:pt x="144779" y="21335"/>
                </a:lnTo>
                <a:lnTo>
                  <a:pt x="143255" y="18287"/>
                </a:lnTo>
                <a:lnTo>
                  <a:pt x="140207" y="15239"/>
                </a:lnTo>
                <a:lnTo>
                  <a:pt x="135635" y="13715"/>
                </a:lnTo>
                <a:lnTo>
                  <a:pt x="131063" y="10667"/>
                </a:lnTo>
                <a:lnTo>
                  <a:pt x="126491" y="9143"/>
                </a:lnTo>
                <a:lnTo>
                  <a:pt x="120395" y="6095"/>
                </a:lnTo>
                <a:lnTo>
                  <a:pt x="114300" y="4571"/>
                </a:lnTo>
                <a:lnTo>
                  <a:pt x="108203" y="3047"/>
                </a:lnTo>
                <a:lnTo>
                  <a:pt x="102107" y="1523"/>
                </a:lnTo>
                <a:lnTo>
                  <a:pt x="96011" y="1523"/>
                </a:lnTo>
                <a:lnTo>
                  <a:pt x="88391" y="0"/>
                </a:lnTo>
                <a:lnTo>
                  <a:pt x="59435" y="0"/>
                </a:lnTo>
                <a:lnTo>
                  <a:pt x="51815" y="1523"/>
                </a:lnTo>
                <a:lnTo>
                  <a:pt x="45719" y="1523"/>
                </a:lnTo>
                <a:lnTo>
                  <a:pt x="39624" y="3047"/>
                </a:lnTo>
                <a:lnTo>
                  <a:pt x="33527" y="4571"/>
                </a:lnTo>
                <a:lnTo>
                  <a:pt x="27431" y="6095"/>
                </a:lnTo>
                <a:lnTo>
                  <a:pt x="21335" y="9143"/>
                </a:lnTo>
                <a:lnTo>
                  <a:pt x="16763" y="10667"/>
                </a:lnTo>
                <a:lnTo>
                  <a:pt x="12191" y="13715"/>
                </a:lnTo>
                <a:lnTo>
                  <a:pt x="4571" y="18287"/>
                </a:lnTo>
                <a:lnTo>
                  <a:pt x="3047" y="21335"/>
                </a:lnTo>
                <a:lnTo>
                  <a:pt x="1524" y="21335"/>
                </a:lnTo>
                <a:lnTo>
                  <a:pt x="1524" y="24383"/>
                </a:lnTo>
                <a:lnTo>
                  <a:pt x="0" y="30479"/>
                </a:lnTo>
                <a:lnTo>
                  <a:pt x="0" y="33527"/>
                </a:lnTo>
                <a:lnTo>
                  <a:pt x="1524" y="365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9" name="Google Shape;2179;p55"/>
          <p:cNvSpPr/>
          <p:nvPr/>
        </p:nvSpPr>
        <p:spPr>
          <a:xfrm>
            <a:off x="8077199" y="2040635"/>
            <a:ext cx="80772" cy="30479"/>
          </a:xfrm>
          <a:custGeom>
            <a:rect b="b" l="l" r="r" t="t"/>
            <a:pathLst>
              <a:path extrusionOk="0" h="30479" w="80772">
                <a:moveTo>
                  <a:pt x="12191" y="4571"/>
                </a:moveTo>
                <a:lnTo>
                  <a:pt x="6096" y="6095"/>
                </a:lnTo>
                <a:lnTo>
                  <a:pt x="3048" y="9143"/>
                </a:lnTo>
                <a:lnTo>
                  <a:pt x="0" y="12191"/>
                </a:lnTo>
                <a:lnTo>
                  <a:pt x="0" y="18287"/>
                </a:lnTo>
                <a:lnTo>
                  <a:pt x="3048" y="21335"/>
                </a:lnTo>
                <a:lnTo>
                  <a:pt x="6096" y="22859"/>
                </a:lnTo>
                <a:lnTo>
                  <a:pt x="12191" y="25907"/>
                </a:lnTo>
                <a:lnTo>
                  <a:pt x="18287" y="27431"/>
                </a:lnTo>
                <a:lnTo>
                  <a:pt x="24383" y="28955"/>
                </a:lnTo>
                <a:lnTo>
                  <a:pt x="32003" y="28955"/>
                </a:lnTo>
                <a:lnTo>
                  <a:pt x="41148" y="30479"/>
                </a:lnTo>
                <a:lnTo>
                  <a:pt x="44196" y="30479"/>
                </a:lnTo>
                <a:lnTo>
                  <a:pt x="48767" y="28955"/>
                </a:lnTo>
                <a:lnTo>
                  <a:pt x="56387" y="28955"/>
                </a:lnTo>
                <a:lnTo>
                  <a:pt x="59435" y="27431"/>
                </a:lnTo>
                <a:lnTo>
                  <a:pt x="62483" y="27431"/>
                </a:lnTo>
                <a:lnTo>
                  <a:pt x="68579" y="25907"/>
                </a:lnTo>
                <a:lnTo>
                  <a:pt x="74675" y="22859"/>
                </a:lnTo>
                <a:lnTo>
                  <a:pt x="77724" y="21335"/>
                </a:lnTo>
                <a:lnTo>
                  <a:pt x="80772" y="18287"/>
                </a:lnTo>
                <a:lnTo>
                  <a:pt x="80772" y="12191"/>
                </a:lnTo>
                <a:lnTo>
                  <a:pt x="77724" y="9143"/>
                </a:lnTo>
                <a:lnTo>
                  <a:pt x="74675" y="6095"/>
                </a:lnTo>
                <a:lnTo>
                  <a:pt x="68579" y="4571"/>
                </a:lnTo>
                <a:lnTo>
                  <a:pt x="62483" y="1524"/>
                </a:lnTo>
                <a:lnTo>
                  <a:pt x="56387" y="0"/>
                </a:lnTo>
                <a:lnTo>
                  <a:pt x="24383" y="0"/>
                </a:lnTo>
                <a:lnTo>
                  <a:pt x="18287" y="1524"/>
                </a:lnTo>
                <a:lnTo>
                  <a:pt x="12191" y="4571"/>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0" name="Google Shape;2180;p55"/>
          <p:cNvSpPr/>
          <p:nvPr/>
        </p:nvSpPr>
        <p:spPr>
          <a:xfrm>
            <a:off x="8075676" y="2039112"/>
            <a:ext cx="83820" cy="33527"/>
          </a:xfrm>
          <a:prstGeom prst="rect">
            <a:avLst/>
          </a:prstGeom>
          <a:blipFill rotWithShape="1">
            <a:blip r:embed="rId7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1" name="Google Shape;2181;p55"/>
          <p:cNvSpPr/>
          <p:nvPr/>
        </p:nvSpPr>
        <p:spPr>
          <a:xfrm>
            <a:off x="8075675" y="2039111"/>
            <a:ext cx="83820" cy="33527"/>
          </a:xfrm>
          <a:custGeom>
            <a:rect b="b" l="l" r="r" t="t"/>
            <a:pathLst>
              <a:path extrusionOk="0" h="33527" w="83820">
                <a:moveTo>
                  <a:pt x="79248" y="21336"/>
                </a:moveTo>
                <a:lnTo>
                  <a:pt x="74675" y="22859"/>
                </a:lnTo>
                <a:lnTo>
                  <a:pt x="70103" y="25907"/>
                </a:lnTo>
                <a:lnTo>
                  <a:pt x="64007" y="27431"/>
                </a:lnTo>
                <a:lnTo>
                  <a:pt x="59435" y="27431"/>
                </a:lnTo>
                <a:lnTo>
                  <a:pt x="56387" y="28955"/>
                </a:lnTo>
                <a:lnTo>
                  <a:pt x="50291" y="28955"/>
                </a:lnTo>
                <a:lnTo>
                  <a:pt x="45720" y="30479"/>
                </a:lnTo>
                <a:lnTo>
                  <a:pt x="42672" y="30479"/>
                </a:lnTo>
                <a:lnTo>
                  <a:pt x="33527" y="28955"/>
                </a:lnTo>
                <a:lnTo>
                  <a:pt x="27431" y="28955"/>
                </a:lnTo>
                <a:lnTo>
                  <a:pt x="19811" y="27431"/>
                </a:lnTo>
                <a:lnTo>
                  <a:pt x="13715" y="25907"/>
                </a:lnTo>
                <a:lnTo>
                  <a:pt x="9143" y="22859"/>
                </a:lnTo>
                <a:lnTo>
                  <a:pt x="6096" y="21336"/>
                </a:lnTo>
                <a:lnTo>
                  <a:pt x="3048" y="18287"/>
                </a:lnTo>
                <a:lnTo>
                  <a:pt x="3048" y="9143"/>
                </a:lnTo>
                <a:lnTo>
                  <a:pt x="1524" y="12191"/>
                </a:lnTo>
                <a:lnTo>
                  <a:pt x="0" y="13715"/>
                </a:lnTo>
                <a:lnTo>
                  <a:pt x="0" y="19812"/>
                </a:lnTo>
                <a:lnTo>
                  <a:pt x="1524" y="19812"/>
                </a:lnTo>
                <a:lnTo>
                  <a:pt x="3048" y="22859"/>
                </a:lnTo>
                <a:lnTo>
                  <a:pt x="6096" y="25907"/>
                </a:lnTo>
                <a:lnTo>
                  <a:pt x="7620" y="25907"/>
                </a:lnTo>
                <a:lnTo>
                  <a:pt x="12191" y="28955"/>
                </a:lnTo>
                <a:lnTo>
                  <a:pt x="18287" y="30479"/>
                </a:lnTo>
                <a:lnTo>
                  <a:pt x="25907" y="32003"/>
                </a:lnTo>
                <a:lnTo>
                  <a:pt x="33527" y="32003"/>
                </a:lnTo>
                <a:lnTo>
                  <a:pt x="42672" y="33527"/>
                </a:lnTo>
                <a:lnTo>
                  <a:pt x="45720" y="33527"/>
                </a:lnTo>
                <a:lnTo>
                  <a:pt x="50291" y="32003"/>
                </a:lnTo>
                <a:lnTo>
                  <a:pt x="57911" y="32003"/>
                </a:lnTo>
                <a:lnTo>
                  <a:pt x="57911" y="28955"/>
                </a:lnTo>
                <a:lnTo>
                  <a:pt x="60959" y="30479"/>
                </a:lnTo>
                <a:lnTo>
                  <a:pt x="64007" y="30479"/>
                </a:lnTo>
                <a:lnTo>
                  <a:pt x="71627" y="28955"/>
                </a:lnTo>
                <a:lnTo>
                  <a:pt x="76200" y="25907"/>
                </a:lnTo>
                <a:lnTo>
                  <a:pt x="80772" y="22859"/>
                </a:lnTo>
                <a:lnTo>
                  <a:pt x="83820" y="19812"/>
                </a:lnTo>
                <a:lnTo>
                  <a:pt x="80772" y="15239"/>
                </a:lnTo>
                <a:lnTo>
                  <a:pt x="80772" y="18287"/>
                </a:lnTo>
                <a:lnTo>
                  <a:pt x="77724" y="21336"/>
                </a:lnTo>
                <a:lnTo>
                  <a:pt x="79248" y="21336"/>
                </a:lnTo>
                <a:close/>
              </a:path>
              <a:path extrusionOk="0" h="33527" w="83820">
                <a:moveTo>
                  <a:pt x="57911" y="28955"/>
                </a:moveTo>
                <a:lnTo>
                  <a:pt x="57911" y="32003"/>
                </a:lnTo>
                <a:lnTo>
                  <a:pt x="60959" y="30479"/>
                </a:lnTo>
                <a:lnTo>
                  <a:pt x="57911" y="28955"/>
                </a:lnTo>
                <a:close/>
              </a:path>
              <a:path extrusionOk="0" h="33527" w="83820">
                <a:moveTo>
                  <a:pt x="3048" y="16763"/>
                </a:moveTo>
                <a:lnTo>
                  <a:pt x="3048" y="13715"/>
                </a:lnTo>
                <a:lnTo>
                  <a:pt x="6096" y="10667"/>
                </a:lnTo>
                <a:lnTo>
                  <a:pt x="6096" y="12191"/>
                </a:lnTo>
                <a:lnTo>
                  <a:pt x="9143" y="9143"/>
                </a:lnTo>
                <a:lnTo>
                  <a:pt x="7620" y="9143"/>
                </a:lnTo>
                <a:lnTo>
                  <a:pt x="13715" y="7619"/>
                </a:lnTo>
                <a:lnTo>
                  <a:pt x="19811" y="4571"/>
                </a:lnTo>
                <a:lnTo>
                  <a:pt x="25907" y="3048"/>
                </a:lnTo>
                <a:lnTo>
                  <a:pt x="56387" y="3048"/>
                </a:lnTo>
                <a:lnTo>
                  <a:pt x="64007" y="4571"/>
                </a:lnTo>
                <a:lnTo>
                  <a:pt x="70103" y="7619"/>
                </a:lnTo>
                <a:lnTo>
                  <a:pt x="74675" y="9143"/>
                </a:lnTo>
                <a:lnTo>
                  <a:pt x="77724" y="10667"/>
                </a:lnTo>
                <a:lnTo>
                  <a:pt x="79248" y="12191"/>
                </a:lnTo>
                <a:lnTo>
                  <a:pt x="80772" y="13715"/>
                </a:lnTo>
                <a:lnTo>
                  <a:pt x="80772" y="15239"/>
                </a:lnTo>
                <a:lnTo>
                  <a:pt x="83820" y="19812"/>
                </a:lnTo>
                <a:lnTo>
                  <a:pt x="83820" y="12191"/>
                </a:lnTo>
                <a:lnTo>
                  <a:pt x="80772" y="9143"/>
                </a:lnTo>
                <a:lnTo>
                  <a:pt x="76200" y="6095"/>
                </a:lnTo>
                <a:lnTo>
                  <a:pt x="71627" y="4571"/>
                </a:lnTo>
                <a:lnTo>
                  <a:pt x="64007" y="1524"/>
                </a:lnTo>
                <a:lnTo>
                  <a:pt x="57911" y="0"/>
                </a:lnTo>
                <a:lnTo>
                  <a:pt x="25907" y="0"/>
                </a:lnTo>
                <a:lnTo>
                  <a:pt x="18287" y="1524"/>
                </a:lnTo>
                <a:lnTo>
                  <a:pt x="12191" y="4571"/>
                </a:lnTo>
                <a:lnTo>
                  <a:pt x="7620" y="6095"/>
                </a:lnTo>
                <a:lnTo>
                  <a:pt x="6096" y="6095"/>
                </a:lnTo>
                <a:lnTo>
                  <a:pt x="3048" y="9143"/>
                </a:lnTo>
                <a:lnTo>
                  <a:pt x="3048" y="16763"/>
                </a:lnTo>
                <a:close/>
              </a:path>
              <a:path extrusionOk="0" h="33527" w="83820">
                <a:moveTo>
                  <a:pt x="77724" y="10667"/>
                </a:moveTo>
                <a:lnTo>
                  <a:pt x="74675" y="9143"/>
                </a:lnTo>
                <a:lnTo>
                  <a:pt x="79248" y="12191"/>
                </a:lnTo>
                <a:lnTo>
                  <a:pt x="77724" y="1066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2" name="Google Shape;2182;p55"/>
          <p:cNvSpPr/>
          <p:nvPr/>
        </p:nvSpPr>
        <p:spPr>
          <a:xfrm>
            <a:off x="5751575" y="1600199"/>
            <a:ext cx="3241547" cy="609599"/>
          </a:xfrm>
          <a:custGeom>
            <a:rect b="b" l="l" r="r" t="t"/>
            <a:pathLst>
              <a:path extrusionOk="0" h="609599" w="3241547">
                <a:moveTo>
                  <a:pt x="16763" y="74675"/>
                </a:moveTo>
                <a:lnTo>
                  <a:pt x="12191" y="59436"/>
                </a:lnTo>
                <a:lnTo>
                  <a:pt x="9143" y="45719"/>
                </a:lnTo>
                <a:lnTo>
                  <a:pt x="6095" y="30479"/>
                </a:lnTo>
                <a:lnTo>
                  <a:pt x="4571" y="15239"/>
                </a:lnTo>
                <a:lnTo>
                  <a:pt x="3047" y="0"/>
                </a:lnTo>
                <a:lnTo>
                  <a:pt x="1524" y="32003"/>
                </a:lnTo>
                <a:lnTo>
                  <a:pt x="0" y="64007"/>
                </a:lnTo>
                <a:lnTo>
                  <a:pt x="4571" y="79248"/>
                </a:lnTo>
                <a:lnTo>
                  <a:pt x="3047" y="16763"/>
                </a:lnTo>
                <a:lnTo>
                  <a:pt x="4571" y="79248"/>
                </a:lnTo>
                <a:lnTo>
                  <a:pt x="10667" y="92963"/>
                </a:lnTo>
                <a:lnTo>
                  <a:pt x="18287" y="108203"/>
                </a:lnTo>
                <a:lnTo>
                  <a:pt x="25907" y="121919"/>
                </a:lnTo>
                <a:lnTo>
                  <a:pt x="35051" y="135636"/>
                </a:lnTo>
                <a:lnTo>
                  <a:pt x="45719" y="149351"/>
                </a:lnTo>
                <a:lnTo>
                  <a:pt x="56387" y="163067"/>
                </a:lnTo>
                <a:lnTo>
                  <a:pt x="68579" y="175260"/>
                </a:lnTo>
                <a:lnTo>
                  <a:pt x="80771" y="187451"/>
                </a:lnTo>
                <a:lnTo>
                  <a:pt x="94487" y="199643"/>
                </a:lnTo>
                <a:lnTo>
                  <a:pt x="108203" y="210312"/>
                </a:lnTo>
                <a:lnTo>
                  <a:pt x="123443" y="220979"/>
                </a:lnTo>
                <a:lnTo>
                  <a:pt x="138683" y="231648"/>
                </a:lnTo>
                <a:lnTo>
                  <a:pt x="155447" y="240791"/>
                </a:lnTo>
                <a:lnTo>
                  <a:pt x="172212" y="249936"/>
                </a:lnTo>
                <a:lnTo>
                  <a:pt x="190500" y="259079"/>
                </a:lnTo>
                <a:lnTo>
                  <a:pt x="208787" y="266700"/>
                </a:lnTo>
                <a:lnTo>
                  <a:pt x="227075" y="274319"/>
                </a:lnTo>
                <a:lnTo>
                  <a:pt x="246887" y="280415"/>
                </a:lnTo>
                <a:lnTo>
                  <a:pt x="286511" y="292607"/>
                </a:lnTo>
                <a:lnTo>
                  <a:pt x="329183" y="301751"/>
                </a:lnTo>
                <a:lnTo>
                  <a:pt x="373379" y="307848"/>
                </a:lnTo>
                <a:lnTo>
                  <a:pt x="419099" y="310895"/>
                </a:lnTo>
                <a:lnTo>
                  <a:pt x="2790443" y="310895"/>
                </a:lnTo>
                <a:lnTo>
                  <a:pt x="2813303" y="312419"/>
                </a:lnTo>
                <a:lnTo>
                  <a:pt x="2836163" y="312419"/>
                </a:lnTo>
                <a:lnTo>
                  <a:pt x="2859023" y="315467"/>
                </a:lnTo>
                <a:lnTo>
                  <a:pt x="2880359" y="316991"/>
                </a:lnTo>
                <a:lnTo>
                  <a:pt x="2901695" y="321563"/>
                </a:lnTo>
                <a:lnTo>
                  <a:pt x="2921507" y="324612"/>
                </a:lnTo>
                <a:lnTo>
                  <a:pt x="2942843" y="329183"/>
                </a:lnTo>
                <a:lnTo>
                  <a:pt x="2962655" y="335279"/>
                </a:lnTo>
                <a:lnTo>
                  <a:pt x="2982467" y="341375"/>
                </a:lnTo>
                <a:lnTo>
                  <a:pt x="3000755" y="347472"/>
                </a:lnTo>
                <a:lnTo>
                  <a:pt x="3019043" y="355091"/>
                </a:lnTo>
                <a:lnTo>
                  <a:pt x="3037331" y="362712"/>
                </a:lnTo>
                <a:lnTo>
                  <a:pt x="3054095" y="371855"/>
                </a:lnTo>
                <a:lnTo>
                  <a:pt x="3070859" y="381000"/>
                </a:lnTo>
                <a:lnTo>
                  <a:pt x="3086099" y="390143"/>
                </a:lnTo>
                <a:lnTo>
                  <a:pt x="3101339" y="399287"/>
                </a:lnTo>
                <a:lnTo>
                  <a:pt x="3116579" y="409955"/>
                </a:lnTo>
                <a:lnTo>
                  <a:pt x="3130295" y="420623"/>
                </a:lnTo>
                <a:lnTo>
                  <a:pt x="3142487" y="432815"/>
                </a:lnTo>
                <a:lnTo>
                  <a:pt x="3154679" y="443483"/>
                </a:lnTo>
                <a:lnTo>
                  <a:pt x="3166871" y="455675"/>
                </a:lnTo>
                <a:lnTo>
                  <a:pt x="3177539" y="469391"/>
                </a:lnTo>
                <a:lnTo>
                  <a:pt x="3186683" y="481583"/>
                </a:lnTo>
                <a:lnTo>
                  <a:pt x="3195827" y="495299"/>
                </a:lnTo>
                <a:lnTo>
                  <a:pt x="3203447" y="509015"/>
                </a:lnTo>
                <a:lnTo>
                  <a:pt x="3209543" y="522731"/>
                </a:lnTo>
                <a:lnTo>
                  <a:pt x="3215639" y="536447"/>
                </a:lnTo>
                <a:lnTo>
                  <a:pt x="3220211" y="550163"/>
                </a:lnTo>
                <a:lnTo>
                  <a:pt x="3224783" y="565403"/>
                </a:lnTo>
                <a:lnTo>
                  <a:pt x="3226307" y="580643"/>
                </a:lnTo>
                <a:lnTo>
                  <a:pt x="3229355" y="594359"/>
                </a:lnTo>
                <a:lnTo>
                  <a:pt x="3229355" y="609599"/>
                </a:lnTo>
                <a:lnTo>
                  <a:pt x="3241547" y="609599"/>
                </a:lnTo>
                <a:lnTo>
                  <a:pt x="3241547" y="592835"/>
                </a:lnTo>
                <a:lnTo>
                  <a:pt x="3240023" y="577595"/>
                </a:lnTo>
                <a:lnTo>
                  <a:pt x="3236975" y="562355"/>
                </a:lnTo>
                <a:lnTo>
                  <a:pt x="3232403" y="547115"/>
                </a:lnTo>
                <a:lnTo>
                  <a:pt x="3227831" y="531875"/>
                </a:lnTo>
                <a:lnTo>
                  <a:pt x="3221735" y="516635"/>
                </a:lnTo>
                <a:lnTo>
                  <a:pt x="3214115" y="501395"/>
                </a:lnTo>
                <a:lnTo>
                  <a:pt x="3206495" y="487679"/>
                </a:lnTo>
                <a:lnTo>
                  <a:pt x="3197351" y="473963"/>
                </a:lnTo>
                <a:lnTo>
                  <a:pt x="3186683" y="460247"/>
                </a:lnTo>
                <a:lnTo>
                  <a:pt x="3176015" y="448055"/>
                </a:lnTo>
                <a:lnTo>
                  <a:pt x="3163823" y="434339"/>
                </a:lnTo>
                <a:lnTo>
                  <a:pt x="3151631" y="422147"/>
                </a:lnTo>
                <a:lnTo>
                  <a:pt x="3137915" y="411479"/>
                </a:lnTo>
                <a:lnTo>
                  <a:pt x="3124199" y="399287"/>
                </a:lnTo>
                <a:lnTo>
                  <a:pt x="3108959" y="388619"/>
                </a:lnTo>
                <a:lnTo>
                  <a:pt x="3093719" y="379475"/>
                </a:lnTo>
                <a:lnTo>
                  <a:pt x="3076955" y="368807"/>
                </a:lnTo>
                <a:lnTo>
                  <a:pt x="3060191" y="359663"/>
                </a:lnTo>
                <a:lnTo>
                  <a:pt x="3041903" y="352043"/>
                </a:lnTo>
                <a:lnTo>
                  <a:pt x="3023615" y="342900"/>
                </a:lnTo>
                <a:lnTo>
                  <a:pt x="3005327" y="335279"/>
                </a:lnTo>
                <a:lnTo>
                  <a:pt x="2985515" y="329183"/>
                </a:lnTo>
                <a:lnTo>
                  <a:pt x="2965703" y="323088"/>
                </a:lnTo>
                <a:lnTo>
                  <a:pt x="2945891" y="316991"/>
                </a:lnTo>
                <a:lnTo>
                  <a:pt x="2924555" y="312419"/>
                </a:lnTo>
                <a:lnTo>
                  <a:pt x="2903219" y="307848"/>
                </a:lnTo>
                <a:lnTo>
                  <a:pt x="2881883" y="304800"/>
                </a:lnTo>
                <a:lnTo>
                  <a:pt x="2859023" y="301751"/>
                </a:lnTo>
                <a:lnTo>
                  <a:pt x="2836163" y="300227"/>
                </a:lnTo>
                <a:lnTo>
                  <a:pt x="2813303" y="298703"/>
                </a:lnTo>
                <a:lnTo>
                  <a:pt x="419099" y="298703"/>
                </a:lnTo>
                <a:lnTo>
                  <a:pt x="396239" y="297179"/>
                </a:lnTo>
                <a:lnTo>
                  <a:pt x="374903" y="295655"/>
                </a:lnTo>
                <a:lnTo>
                  <a:pt x="353567" y="292607"/>
                </a:lnTo>
                <a:lnTo>
                  <a:pt x="332231" y="289560"/>
                </a:lnTo>
                <a:lnTo>
                  <a:pt x="310895" y="284988"/>
                </a:lnTo>
                <a:lnTo>
                  <a:pt x="291083" y="280415"/>
                </a:lnTo>
                <a:lnTo>
                  <a:pt x="269747" y="275843"/>
                </a:lnTo>
                <a:lnTo>
                  <a:pt x="251459" y="269748"/>
                </a:lnTo>
                <a:lnTo>
                  <a:pt x="231647" y="262127"/>
                </a:lnTo>
                <a:lnTo>
                  <a:pt x="213359" y="254507"/>
                </a:lnTo>
                <a:lnTo>
                  <a:pt x="196595" y="246887"/>
                </a:lnTo>
                <a:lnTo>
                  <a:pt x="178307" y="239267"/>
                </a:lnTo>
                <a:lnTo>
                  <a:pt x="161543" y="230124"/>
                </a:lnTo>
                <a:lnTo>
                  <a:pt x="146303" y="220979"/>
                </a:lnTo>
                <a:lnTo>
                  <a:pt x="131063" y="210312"/>
                </a:lnTo>
                <a:lnTo>
                  <a:pt x="115824" y="199643"/>
                </a:lnTo>
                <a:lnTo>
                  <a:pt x="102107" y="188975"/>
                </a:lnTo>
                <a:lnTo>
                  <a:pt x="89915" y="178307"/>
                </a:lnTo>
                <a:lnTo>
                  <a:pt x="77724" y="166115"/>
                </a:lnTo>
                <a:lnTo>
                  <a:pt x="65531" y="153924"/>
                </a:lnTo>
                <a:lnTo>
                  <a:pt x="56387" y="141731"/>
                </a:lnTo>
                <a:lnTo>
                  <a:pt x="45719" y="129539"/>
                </a:lnTo>
                <a:lnTo>
                  <a:pt x="38100" y="115824"/>
                </a:lnTo>
                <a:lnTo>
                  <a:pt x="28955" y="102107"/>
                </a:lnTo>
                <a:lnTo>
                  <a:pt x="22859" y="88391"/>
                </a:lnTo>
                <a:lnTo>
                  <a:pt x="16763" y="74675"/>
                </a:lnTo>
                <a:close/>
              </a:path>
            </a:pathLst>
          </a:custGeom>
          <a:solidFill>
            <a:srgbClr val="FF00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3" name="Google Shape;2183;p55"/>
          <p:cNvSpPr/>
          <p:nvPr/>
        </p:nvSpPr>
        <p:spPr>
          <a:xfrm>
            <a:off x="2503931" y="1600199"/>
            <a:ext cx="3250691" cy="609599"/>
          </a:xfrm>
          <a:custGeom>
            <a:rect b="b" l="l" r="r" t="t"/>
            <a:pathLst>
              <a:path extrusionOk="0" h="609599" w="3250691">
                <a:moveTo>
                  <a:pt x="13715" y="531875"/>
                </a:moveTo>
                <a:lnTo>
                  <a:pt x="9143" y="547115"/>
                </a:lnTo>
                <a:lnTo>
                  <a:pt x="4571" y="562355"/>
                </a:lnTo>
                <a:lnTo>
                  <a:pt x="1524" y="577595"/>
                </a:lnTo>
                <a:lnTo>
                  <a:pt x="0" y="594359"/>
                </a:lnTo>
                <a:lnTo>
                  <a:pt x="0" y="609599"/>
                </a:lnTo>
                <a:lnTo>
                  <a:pt x="12191" y="609599"/>
                </a:lnTo>
                <a:lnTo>
                  <a:pt x="13715" y="594359"/>
                </a:lnTo>
                <a:lnTo>
                  <a:pt x="15239" y="579119"/>
                </a:lnTo>
                <a:lnTo>
                  <a:pt x="18287" y="565403"/>
                </a:lnTo>
                <a:lnTo>
                  <a:pt x="21336" y="550163"/>
                </a:lnTo>
                <a:lnTo>
                  <a:pt x="25907" y="536447"/>
                </a:lnTo>
                <a:lnTo>
                  <a:pt x="32003" y="521207"/>
                </a:lnTo>
                <a:lnTo>
                  <a:pt x="38100" y="507491"/>
                </a:lnTo>
                <a:lnTo>
                  <a:pt x="47243" y="493775"/>
                </a:lnTo>
                <a:lnTo>
                  <a:pt x="54863" y="481583"/>
                </a:lnTo>
                <a:lnTo>
                  <a:pt x="65531" y="467867"/>
                </a:lnTo>
                <a:lnTo>
                  <a:pt x="74675" y="455675"/>
                </a:lnTo>
                <a:lnTo>
                  <a:pt x="86867" y="443483"/>
                </a:lnTo>
                <a:lnTo>
                  <a:pt x="99059" y="432815"/>
                </a:lnTo>
                <a:lnTo>
                  <a:pt x="111251" y="420623"/>
                </a:lnTo>
                <a:lnTo>
                  <a:pt x="124967" y="409955"/>
                </a:lnTo>
                <a:lnTo>
                  <a:pt x="140207" y="399287"/>
                </a:lnTo>
                <a:lnTo>
                  <a:pt x="155447" y="390143"/>
                </a:lnTo>
                <a:lnTo>
                  <a:pt x="170687" y="379475"/>
                </a:lnTo>
                <a:lnTo>
                  <a:pt x="187451" y="371855"/>
                </a:lnTo>
                <a:lnTo>
                  <a:pt x="204215" y="362712"/>
                </a:lnTo>
                <a:lnTo>
                  <a:pt x="222503" y="355091"/>
                </a:lnTo>
                <a:lnTo>
                  <a:pt x="240791" y="347472"/>
                </a:lnTo>
                <a:lnTo>
                  <a:pt x="260603" y="341375"/>
                </a:lnTo>
                <a:lnTo>
                  <a:pt x="278891" y="335279"/>
                </a:lnTo>
                <a:lnTo>
                  <a:pt x="300227" y="329183"/>
                </a:lnTo>
                <a:lnTo>
                  <a:pt x="320039" y="324612"/>
                </a:lnTo>
                <a:lnTo>
                  <a:pt x="341375" y="321563"/>
                </a:lnTo>
                <a:lnTo>
                  <a:pt x="362711" y="316991"/>
                </a:lnTo>
                <a:lnTo>
                  <a:pt x="384047" y="315467"/>
                </a:lnTo>
                <a:lnTo>
                  <a:pt x="405383" y="312419"/>
                </a:lnTo>
                <a:lnTo>
                  <a:pt x="428243" y="312419"/>
                </a:lnTo>
                <a:lnTo>
                  <a:pt x="451103" y="310895"/>
                </a:lnTo>
                <a:lnTo>
                  <a:pt x="2822447" y="310895"/>
                </a:lnTo>
                <a:lnTo>
                  <a:pt x="2845307" y="309372"/>
                </a:lnTo>
                <a:lnTo>
                  <a:pt x="2868167" y="307848"/>
                </a:lnTo>
                <a:lnTo>
                  <a:pt x="2891027" y="304800"/>
                </a:lnTo>
                <a:lnTo>
                  <a:pt x="2912363" y="301751"/>
                </a:lnTo>
                <a:lnTo>
                  <a:pt x="2933699" y="297179"/>
                </a:lnTo>
                <a:lnTo>
                  <a:pt x="2955035" y="292607"/>
                </a:lnTo>
                <a:lnTo>
                  <a:pt x="2974847" y="288036"/>
                </a:lnTo>
                <a:lnTo>
                  <a:pt x="2994659" y="280415"/>
                </a:lnTo>
                <a:lnTo>
                  <a:pt x="3014471" y="274319"/>
                </a:lnTo>
                <a:lnTo>
                  <a:pt x="3032759" y="266700"/>
                </a:lnTo>
                <a:lnTo>
                  <a:pt x="3051047" y="259079"/>
                </a:lnTo>
                <a:lnTo>
                  <a:pt x="3069335" y="249936"/>
                </a:lnTo>
                <a:lnTo>
                  <a:pt x="3086099" y="240791"/>
                </a:lnTo>
                <a:lnTo>
                  <a:pt x="3102863" y="231648"/>
                </a:lnTo>
                <a:lnTo>
                  <a:pt x="3118103" y="220979"/>
                </a:lnTo>
                <a:lnTo>
                  <a:pt x="3133343" y="210312"/>
                </a:lnTo>
                <a:lnTo>
                  <a:pt x="3147059" y="199643"/>
                </a:lnTo>
                <a:lnTo>
                  <a:pt x="3160775" y="187451"/>
                </a:lnTo>
                <a:lnTo>
                  <a:pt x="3172967" y="175260"/>
                </a:lnTo>
                <a:lnTo>
                  <a:pt x="3185159" y="163067"/>
                </a:lnTo>
                <a:lnTo>
                  <a:pt x="3195827" y="149351"/>
                </a:lnTo>
                <a:lnTo>
                  <a:pt x="3206495" y="135636"/>
                </a:lnTo>
                <a:lnTo>
                  <a:pt x="3215639" y="121919"/>
                </a:lnTo>
                <a:lnTo>
                  <a:pt x="3223259" y="108203"/>
                </a:lnTo>
                <a:lnTo>
                  <a:pt x="3230879" y="94487"/>
                </a:lnTo>
                <a:lnTo>
                  <a:pt x="3236975" y="79248"/>
                </a:lnTo>
                <a:lnTo>
                  <a:pt x="3238499" y="16763"/>
                </a:lnTo>
                <a:lnTo>
                  <a:pt x="3241547" y="64007"/>
                </a:lnTo>
                <a:lnTo>
                  <a:pt x="3244741" y="53364"/>
                </a:lnTo>
                <a:lnTo>
                  <a:pt x="3246119" y="48767"/>
                </a:lnTo>
                <a:lnTo>
                  <a:pt x="3247643" y="64007"/>
                </a:lnTo>
                <a:lnTo>
                  <a:pt x="3249167" y="32003"/>
                </a:lnTo>
                <a:lnTo>
                  <a:pt x="3250691" y="0"/>
                </a:lnTo>
                <a:lnTo>
                  <a:pt x="3243071" y="47243"/>
                </a:lnTo>
                <a:lnTo>
                  <a:pt x="3240023" y="32003"/>
                </a:lnTo>
                <a:lnTo>
                  <a:pt x="3238499" y="0"/>
                </a:lnTo>
                <a:lnTo>
                  <a:pt x="3238499" y="15239"/>
                </a:lnTo>
                <a:lnTo>
                  <a:pt x="3235451" y="30479"/>
                </a:lnTo>
                <a:lnTo>
                  <a:pt x="3233927" y="45719"/>
                </a:lnTo>
                <a:lnTo>
                  <a:pt x="3229355" y="59436"/>
                </a:lnTo>
                <a:lnTo>
                  <a:pt x="3224783" y="74675"/>
                </a:lnTo>
                <a:lnTo>
                  <a:pt x="3218687" y="88391"/>
                </a:lnTo>
                <a:lnTo>
                  <a:pt x="3212591" y="102107"/>
                </a:lnTo>
                <a:lnTo>
                  <a:pt x="3204971" y="115824"/>
                </a:lnTo>
                <a:lnTo>
                  <a:pt x="3195827" y="128015"/>
                </a:lnTo>
                <a:lnTo>
                  <a:pt x="3186683" y="141731"/>
                </a:lnTo>
                <a:lnTo>
                  <a:pt x="3176015" y="153924"/>
                </a:lnTo>
                <a:lnTo>
                  <a:pt x="3163823" y="166115"/>
                </a:lnTo>
                <a:lnTo>
                  <a:pt x="3151631" y="178307"/>
                </a:lnTo>
                <a:lnTo>
                  <a:pt x="3139439" y="188975"/>
                </a:lnTo>
                <a:lnTo>
                  <a:pt x="3125723" y="199643"/>
                </a:lnTo>
                <a:lnTo>
                  <a:pt x="3110483" y="210312"/>
                </a:lnTo>
                <a:lnTo>
                  <a:pt x="3095243" y="220979"/>
                </a:lnTo>
                <a:lnTo>
                  <a:pt x="3080003" y="230124"/>
                </a:lnTo>
                <a:lnTo>
                  <a:pt x="3063239" y="239267"/>
                </a:lnTo>
                <a:lnTo>
                  <a:pt x="3046475" y="246887"/>
                </a:lnTo>
                <a:lnTo>
                  <a:pt x="3028187" y="254507"/>
                </a:lnTo>
                <a:lnTo>
                  <a:pt x="3009899" y="262127"/>
                </a:lnTo>
                <a:lnTo>
                  <a:pt x="2991611" y="269748"/>
                </a:lnTo>
                <a:lnTo>
                  <a:pt x="2971799" y="274319"/>
                </a:lnTo>
                <a:lnTo>
                  <a:pt x="2951987" y="280415"/>
                </a:lnTo>
                <a:lnTo>
                  <a:pt x="2930651" y="284988"/>
                </a:lnTo>
                <a:lnTo>
                  <a:pt x="2910839" y="289560"/>
                </a:lnTo>
                <a:lnTo>
                  <a:pt x="2889503" y="292607"/>
                </a:lnTo>
                <a:lnTo>
                  <a:pt x="2868167" y="295655"/>
                </a:lnTo>
                <a:lnTo>
                  <a:pt x="2845307" y="297179"/>
                </a:lnTo>
                <a:lnTo>
                  <a:pt x="2822447" y="298703"/>
                </a:lnTo>
                <a:lnTo>
                  <a:pt x="428243" y="298703"/>
                </a:lnTo>
                <a:lnTo>
                  <a:pt x="405383" y="300227"/>
                </a:lnTo>
                <a:lnTo>
                  <a:pt x="359663" y="304800"/>
                </a:lnTo>
                <a:lnTo>
                  <a:pt x="316991" y="312419"/>
                </a:lnTo>
                <a:lnTo>
                  <a:pt x="275843" y="323088"/>
                </a:lnTo>
                <a:lnTo>
                  <a:pt x="256031" y="329183"/>
                </a:lnTo>
                <a:lnTo>
                  <a:pt x="236219" y="335279"/>
                </a:lnTo>
                <a:lnTo>
                  <a:pt x="217931" y="342900"/>
                </a:lnTo>
                <a:lnTo>
                  <a:pt x="199643" y="352043"/>
                </a:lnTo>
                <a:lnTo>
                  <a:pt x="181355" y="359663"/>
                </a:lnTo>
                <a:lnTo>
                  <a:pt x="164591" y="368807"/>
                </a:lnTo>
                <a:lnTo>
                  <a:pt x="147827" y="379475"/>
                </a:lnTo>
                <a:lnTo>
                  <a:pt x="132587" y="388619"/>
                </a:lnTo>
                <a:lnTo>
                  <a:pt x="117347" y="399287"/>
                </a:lnTo>
                <a:lnTo>
                  <a:pt x="103631" y="411479"/>
                </a:lnTo>
                <a:lnTo>
                  <a:pt x="89915" y="423671"/>
                </a:lnTo>
                <a:lnTo>
                  <a:pt x="77723" y="435863"/>
                </a:lnTo>
                <a:lnTo>
                  <a:pt x="65531" y="448055"/>
                </a:lnTo>
                <a:lnTo>
                  <a:pt x="54863" y="460247"/>
                </a:lnTo>
                <a:lnTo>
                  <a:pt x="44195" y="473963"/>
                </a:lnTo>
                <a:lnTo>
                  <a:pt x="35051" y="487679"/>
                </a:lnTo>
                <a:lnTo>
                  <a:pt x="27431" y="502919"/>
                </a:lnTo>
                <a:lnTo>
                  <a:pt x="19812" y="516635"/>
                </a:lnTo>
                <a:lnTo>
                  <a:pt x="13715" y="531875"/>
                </a:lnTo>
                <a:close/>
              </a:path>
            </a:pathLst>
          </a:custGeom>
          <a:solidFill>
            <a:srgbClr val="FF00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4" name="Google Shape;2184;p55"/>
          <p:cNvSpPr/>
          <p:nvPr/>
        </p:nvSpPr>
        <p:spPr>
          <a:xfrm>
            <a:off x="5748673" y="1648967"/>
            <a:ext cx="2902" cy="15239"/>
          </a:xfrm>
          <a:custGeom>
            <a:rect b="b" l="l" r="r" t="t"/>
            <a:pathLst>
              <a:path extrusionOk="0" h="15239" w="2902">
                <a:moveTo>
                  <a:pt x="2902" y="15239"/>
                </a:moveTo>
                <a:lnTo>
                  <a:pt x="1378" y="0"/>
                </a:lnTo>
                <a:lnTo>
                  <a:pt x="0" y="4596"/>
                </a:lnTo>
                <a:lnTo>
                  <a:pt x="2902" y="15239"/>
                </a:lnTo>
                <a:close/>
              </a:path>
            </a:pathLst>
          </a:custGeom>
          <a:solidFill>
            <a:srgbClr val="FF00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5" name="Google Shape;2185;p55"/>
          <p:cNvSpPr/>
          <p:nvPr/>
        </p:nvSpPr>
        <p:spPr>
          <a:xfrm>
            <a:off x="5740907" y="1616963"/>
            <a:ext cx="4572" cy="62484"/>
          </a:xfrm>
          <a:custGeom>
            <a:rect b="b" l="l" r="r" t="t"/>
            <a:pathLst>
              <a:path extrusionOk="0" h="62484" w="4572">
                <a:moveTo>
                  <a:pt x="4572" y="47243"/>
                </a:moveTo>
                <a:lnTo>
                  <a:pt x="1524" y="0"/>
                </a:lnTo>
                <a:lnTo>
                  <a:pt x="0" y="62484"/>
                </a:lnTo>
                <a:lnTo>
                  <a:pt x="4572" y="47243"/>
                </a:lnTo>
                <a:close/>
              </a:path>
            </a:pathLst>
          </a:custGeom>
          <a:solidFill>
            <a:srgbClr val="FF00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6" name="Google Shape;2186;p55"/>
          <p:cNvSpPr/>
          <p:nvPr/>
        </p:nvSpPr>
        <p:spPr>
          <a:xfrm>
            <a:off x="5742431" y="1594103"/>
            <a:ext cx="12191" cy="53339"/>
          </a:xfrm>
          <a:custGeom>
            <a:rect b="b" l="l" r="r" t="t"/>
            <a:pathLst>
              <a:path extrusionOk="0" h="53339" w="12191">
                <a:moveTo>
                  <a:pt x="12191" y="6096"/>
                </a:moveTo>
                <a:lnTo>
                  <a:pt x="12191" y="3048"/>
                </a:lnTo>
                <a:lnTo>
                  <a:pt x="9144" y="0"/>
                </a:lnTo>
                <a:lnTo>
                  <a:pt x="3048" y="0"/>
                </a:lnTo>
                <a:lnTo>
                  <a:pt x="0" y="3048"/>
                </a:lnTo>
                <a:lnTo>
                  <a:pt x="0" y="6096"/>
                </a:lnTo>
                <a:lnTo>
                  <a:pt x="1524" y="38100"/>
                </a:lnTo>
                <a:lnTo>
                  <a:pt x="4572" y="53339"/>
                </a:lnTo>
                <a:lnTo>
                  <a:pt x="12191" y="6096"/>
                </a:lnTo>
                <a:close/>
              </a:path>
            </a:pathLst>
          </a:custGeom>
          <a:solidFill>
            <a:srgbClr val="FF00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7" name="Google Shape;2187;p55"/>
          <p:cNvSpPr/>
          <p:nvPr/>
        </p:nvSpPr>
        <p:spPr>
          <a:xfrm>
            <a:off x="1757171" y="3156203"/>
            <a:ext cx="85343" cy="1164335"/>
          </a:xfrm>
          <a:custGeom>
            <a:rect b="b" l="l" r="r" t="t"/>
            <a:pathLst>
              <a:path extrusionOk="0" h="1164335" w="85343">
                <a:moveTo>
                  <a:pt x="59436" y="4572"/>
                </a:moveTo>
                <a:lnTo>
                  <a:pt x="33528" y="7620"/>
                </a:lnTo>
                <a:lnTo>
                  <a:pt x="35052" y="9143"/>
                </a:lnTo>
                <a:lnTo>
                  <a:pt x="60960" y="12191"/>
                </a:lnTo>
                <a:lnTo>
                  <a:pt x="85343" y="0"/>
                </a:lnTo>
                <a:lnTo>
                  <a:pt x="59436" y="4572"/>
                </a:lnTo>
                <a:close/>
              </a:path>
              <a:path extrusionOk="0" h="1164335" w="85343">
                <a:moveTo>
                  <a:pt x="246887" y="111251"/>
                </a:moveTo>
                <a:lnTo>
                  <a:pt x="233171" y="94487"/>
                </a:lnTo>
                <a:lnTo>
                  <a:pt x="216408" y="79248"/>
                </a:lnTo>
                <a:lnTo>
                  <a:pt x="199644" y="65531"/>
                </a:lnTo>
                <a:lnTo>
                  <a:pt x="179831" y="53339"/>
                </a:lnTo>
                <a:lnTo>
                  <a:pt x="158496" y="41148"/>
                </a:lnTo>
                <a:lnTo>
                  <a:pt x="137160" y="32003"/>
                </a:lnTo>
                <a:lnTo>
                  <a:pt x="112775" y="22860"/>
                </a:lnTo>
                <a:lnTo>
                  <a:pt x="88392" y="16763"/>
                </a:lnTo>
                <a:lnTo>
                  <a:pt x="74284" y="14412"/>
                </a:lnTo>
                <a:lnTo>
                  <a:pt x="86868" y="12191"/>
                </a:lnTo>
                <a:lnTo>
                  <a:pt x="112775" y="6096"/>
                </a:lnTo>
                <a:lnTo>
                  <a:pt x="135636" y="-3048"/>
                </a:lnTo>
                <a:lnTo>
                  <a:pt x="158496" y="-12191"/>
                </a:lnTo>
                <a:lnTo>
                  <a:pt x="179831" y="-22860"/>
                </a:lnTo>
                <a:lnTo>
                  <a:pt x="198119" y="-36575"/>
                </a:lnTo>
                <a:lnTo>
                  <a:pt x="216408" y="-50291"/>
                </a:lnTo>
                <a:lnTo>
                  <a:pt x="231647" y="-65531"/>
                </a:lnTo>
                <a:lnTo>
                  <a:pt x="246887" y="-80771"/>
                </a:lnTo>
                <a:lnTo>
                  <a:pt x="257555" y="-99059"/>
                </a:lnTo>
                <a:lnTo>
                  <a:pt x="262127" y="-108203"/>
                </a:lnTo>
                <a:lnTo>
                  <a:pt x="266699" y="-117347"/>
                </a:lnTo>
                <a:lnTo>
                  <a:pt x="271271" y="-126491"/>
                </a:lnTo>
                <a:lnTo>
                  <a:pt x="274319" y="-135635"/>
                </a:lnTo>
                <a:lnTo>
                  <a:pt x="277367" y="-146303"/>
                </a:lnTo>
                <a:lnTo>
                  <a:pt x="278891" y="-155447"/>
                </a:lnTo>
                <a:lnTo>
                  <a:pt x="278891" y="-166115"/>
                </a:lnTo>
                <a:lnTo>
                  <a:pt x="280415" y="-175259"/>
                </a:lnTo>
                <a:lnTo>
                  <a:pt x="280415" y="-957071"/>
                </a:lnTo>
                <a:lnTo>
                  <a:pt x="283463" y="-966215"/>
                </a:lnTo>
                <a:lnTo>
                  <a:pt x="284987" y="-975359"/>
                </a:lnTo>
                <a:lnTo>
                  <a:pt x="288035" y="-984503"/>
                </a:lnTo>
                <a:lnTo>
                  <a:pt x="295655" y="-1001267"/>
                </a:lnTo>
                <a:lnTo>
                  <a:pt x="300227" y="-1008887"/>
                </a:lnTo>
                <a:lnTo>
                  <a:pt x="310895" y="-1025651"/>
                </a:lnTo>
                <a:lnTo>
                  <a:pt x="324611" y="-1040891"/>
                </a:lnTo>
                <a:lnTo>
                  <a:pt x="338327" y="-1054607"/>
                </a:lnTo>
                <a:lnTo>
                  <a:pt x="355091" y="-1068323"/>
                </a:lnTo>
                <a:lnTo>
                  <a:pt x="373379" y="-1078991"/>
                </a:lnTo>
                <a:lnTo>
                  <a:pt x="394715" y="-1089659"/>
                </a:lnTo>
                <a:lnTo>
                  <a:pt x="416051" y="-1100327"/>
                </a:lnTo>
                <a:lnTo>
                  <a:pt x="438911" y="-1107947"/>
                </a:lnTo>
                <a:lnTo>
                  <a:pt x="461771" y="-1114043"/>
                </a:lnTo>
                <a:lnTo>
                  <a:pt x="487679" y="-1118615"/>
                </a:lnTo>
                <a:lnTo>
                  <a:pt x="513587" y="-1121663"/>
                </a:lnTo>
                <a:lnTo>
                  <a:pt x="541019" y="-1121663"/>
                </a:lnTo>
                <a:lnTo>
                  <a:pt x="539495" y="-1135379"/>
                </a:lnTo>
                <a:lnTo>
                  <a:pt x="512063" y="-1133855"/>
                </a:lnTo>
                <a:lnTo>
                  <a:pt x="484631" y="-1130807"/>
                </a:lnTo>
                <a:lnTo>
                  <a:pt x="458723" y="-1126235"/>
                </a:lnTo>
                <a:lnTo>
                  <a:pt x="434339" y="-1120139"/>
                </a:lnTo>
                <a:lnTo>
                  <a:pt x="409955" y="-1110995"/>
                </a:lnTo>
                <a:lnTo>
                  <a:pt x="388619" y="-1101851"/>
                </a:lnTo>
                <a:lnTo>
                  <a:pt x="367283" y="-1089659"/>
                </a:lnTo>
                <a:lnTo>
                  <a:pt x="347471" y="-1077467"/>
                </a:lnTo>
                <a:lnTo>
                  <a:pt x="330707" y="-1063751"/>
                </a:lnTo>
                <a:lnTo>
                  <a:pt x="313943" y="-1048511"/>
                </a:lnTo>
                <a:lnTo>
                  <a:pt x="300227" y="-1031747"/>
                </a:lnTo>
                <a:lnTo>
                  <a:pt x="289559" y="-1014983"/>
                </a:lnTo>
                <a:lnTo>
                  <a:pt x="283463" y="-1005839"/>
                </a:lnTo>
                <a:lnTo>
                  <a:pt x="278891" y="-996695"/>
                </a:lnTo>
                <a:lnTo>
                  <a:pt x="275843" y="-987551"/>
                </a:lnTo>
                <a:lnTo>
                  <a:pt x="272795" y="-978407"/>
                </a:lnTo>
                <a:lnTo>
                  <a:pt x="269747" y="-967739"/>
                </a:lnTo>
                <a:lnTo>
                  <a:pt x="268223" y="-958595"/>
                </a:lnTo>
                <a:lnTo>
                  <a:pt x="268223" y="-947927"/>
                </a:lnTo>
                <a:lnTo>
                  <a:pt x="266699" y="-938783"/>
                </a:lnTo>
                <a:lnTo>
                  <a:pt x="266699" y="-167639"/>
                </a:lnTo>
                <a:lnTo>
                  <a:pt x="265175" y="-158495"/>
                </a:lnTo>
                <a:lnTo>
                  <a:pt x="263651" y="-149351"/>
                </a:lnTo>
                <a:lnTo>
                  <a:pt x="262127" y="-140207"/>
                </a:lnTo>
                <a:lnTo>
                  <a:pt x="259079" y="-131063"/>
                </a:lnTo>
                <a:lnTo>
                  <a:pt x="256031" y="-121919"/>
                </a:lnTo>
                <a:lnTo>
                  <a:pt x="251459" y="-114299"/>
                </a:lnTo>
                <a:lnTo>
                  <a:pt x="246887" y="-105155"/>
                </a:lnTo>
                <a:lnTo>
                  <a:pt x="236219" y="-89915"/>
                </a:lnTo>
                <a:lnTo>
                  <a:pt x="224028" y="-74675"/>
                </a:lnTo>
                <a:lnTo>
                  <a:pt x="208787" y="-59435"/>
                </a:lnTo>
                <a:lnTo>
                  <a:pt x="192024" y="-47243"/>
                </a:lnTo>
                <a:lnTo>
                  <a:pt x="173736" y="-35051"/>
                </a:lnTo>
                <a:lnTo>
                  <a:pt x="153924" y="-24384"/>
                </a:lnTo>
                <a:lnTo>
                  <a:pt x="131063" y="-15239"/>
                </a:lnTo>
                <a:lnTo>
                  <a:pt x="109728" y="-6096"/>
                </a:lnTo>
                <a:lnTo>
                  <a:pt x="85343" y="0"/>
                </a:lnTo>
                <a:lnTo>
                  <a:pt x="60960" y="12191"/>
                </a:lnTo>
                <a:lnTo>
                  <a:pt x="35052" y="9143"/>
                </a:lnTo>
                <a:lnTo>
                  <a:pt x="33528" y="7620"/>
                </a:lnTo>
                <a:lnTo>
                  <a:pt x="3048" y="7620"/>
                </a:lnTo>
                <a:lnTo>
                  <a:pt x="0" y="10667"/>
                </a:lnTo>
                <a:lnTo>
                  <a:pt x="0" y="18287"/>
                </a:lnTo>
                <a:lnTo>
                  <a:pt x="3048" y="21336"/>
                </a:lnTo>
                <a:lnTo>
                  <a:pt x="7619" y="21336"/>
                </a:lnTo>
                <a:lnTo>
                  <a:pt x="33528" y="19812"/>
                </a:lnTo>
                <a:lnTo>
                  <a:pt x="60960" y="16763"/>
                </a:lnTo>
                <a:lnTo>
                  <a:pt x="83819" y="28955"/>
                </a:lnTo>
                <a:lnTo>
                  <a:pt x="108204" y="35051"/>
                </a:lnTo>
                <a:lnTo>
                  <a:pt x="131063" y="42672"/>
                </a:lnTo>
                <a:lnTo>
                  <a:pt x="152400" y="53339"/>
                </a:lnTo>
                <a:lnTo>
                  <a:pt x="173736" y="64008"/>
                </a:lnTo>
                <a:lnTo>
                  <a:pt x="192024" y="74675"/>
                </a:lnTo>
                <a:lnTo>
                  <a:pt x="208787" y="88391"/>
                </a:lnTo>
                <a:lnTo>
                  <a:pt x="222504" y="102108"/>
                </a:lnTo>
                <a:lnTo>
                  <a:pt x="236219" y="117348"/>
                </a:lnTo>
                <a:lnTo>
                  <a:pt x="246887" y="134112"/>
                </a:lnTo>
                <a:lnTo>
                  <a:pt x="251459" y="141731"/>
                </a:lnTo>
                <a:lnTo>
                  <a:pt x="256031" y="150875"/>
                </a:lnTo>
                <a:lnTo>
                  <a:pt x="259079" y="158496"/>
                </a:lnTo>
                <a:lnTo>
                  <a:pt x="262127" y="167639"/>
                </a:lnTo>
                <a:lnTo>
                  <a:pt x="263651" y="176784"/>
                </a:lnTo>
                <a:lnTo>
                  <a:pt x="265175" y="185927"/>
                </a:lnTo>
                <a:lnTo>
                  <a:pt x="266699" y="195072"/>
                </a:lnTo>
                <a:lnTo>
                  <a:pt x="266699" y="967739"/>
                </a:lnTo>
                <a:lnTo>
                  <a:pt x="268223" y="976883"/>
                </a:lnTo>
                <a:lnTo>
                  <a:pt x="268223" y="987551"/>
                </a:lnTo>
                <a:lnTo>
                  <a:pt x="269747" y="996695"/>
                </a:lnTo>
                <a:lnTo>
                  <a:pt x="272795" y="1007363"/>
                </a:lnTo>
                <a:lnTo>
                  <a:pt x="275843" y="1016507"/>
                </a:lnTo>
                <a:lnTo>
                  <a:pt x="280415" y="1025651"/>
                </a:lnTo>
                <a:lnTo>
                  <a:pt x="283463" y="1034795"/>
                </a:lnTo>
                <a:lnTo>
                  <a:pt x="289559" y="1043939"/>
                </a:lnTo>
                <a:lnTo>
                  <a:pt x="300227" y="1062227"/>
                </a:lnTo>
                <a:lnTo>
                  <a:pt x="313943" y="1077467"/>
                </a:lnTo>
                <a:lnTo>
                  <a:pt x="330707" y="1092707"/>
                </a:lnTo>
                <a:lnTo>
                  <a:pt x="347471" y="1106423"/>
                </a:lnTo>
                <a:lnTo>
                  <a:pt x="367283" y="1120139"/>
                </a:lnTo>
                <a:lnTo>
                  <a:pt x="388619" y="1130807"/>
                </a:lnTo>
                <a:lnTo>
                  <a:pt x="411479" y="1139951"/>
                </a:lnTo>
                <a:lnTo>
                  <a:pt x="434339" y="1149095"/>
                </a:lnTo>
                <a:lnTo>
                  <a:pt x="460247" y="1155191"/>
                </a:lnTo>
                <a:lnTo>
                  <a:pt x="486155" y="1159763"/>
                </a:lnTo>
                <a:lnTo>
                  <a:pt x="512063" y="1162811"/>
                </a:lnTo>
                <a:lnTo>
                  <a:pt x="539495" y="1164335"/>
                </a:lnTo>
                <a:lnTo>
                  <a:pt x="541019" y="1150619"/>
                </a:lnTo>
                <a:lnTo>
                  <a:pt x="513587" y="1150619"/>
                </a:lnTo>
                <a:lnTo>
                  <a:pt x="487679" y="1147571"/>
                </a:lnTo>
                <a:lnTo>
                  <a:pt x="461771" y="1142999"/>
                </a:lnTo>
                <a:lnTo>
                  <a:pt x="437387" y="1136903"/>
                </a:lnTo>
                <a:lnTo>
                  <a:pt x="414527" y="1127759"/>
                </a:lnTo>
                <a:lnTo>
                  <a:pt x="393191" y="1118615"/>
                </a:lnTo>
                <a:lnTo>
                  <a:pt x="373379" y="1107947"/>
                </a:lnTo>
                <a:lnTo>
                  <a:pt x="355091" y="1095755"/>
                </a:lnTo>
                <a:lnTo>
                  <a:pt x="338327" y="1083563"/>
                </a:lnTo>
                <a:lnTo>
                  <a:pt x="323087" y="1068323"/>
                </a:lnTo>
                <a:lnTo>
                  <a:pt x="310895" y="1053083"/>
                </a:lnTo>
                <a:lnTo>
                  <a:pt x="300227" y="1037843"/>
                </a:lnTo>
                <a:lnTo>
                  <a:pt x="295655" y="1028699"/>
                </a:lnTo>
                <a:lnTo>
                  <a:pt x="291083" y="1021079"/>
                </a:lnTo>
                <a:lnTo>
                  <a:pt x="288035" y="1011935"/>
                </a:lnTo>
                <a:lnTo>
                  <a:pt x="284987" y="1002791"/>
                </a:lnTo>
                <a:lnTo>
                  <a:pt x="283463" y="993647"/>
                </a:lnTo>
                <a:lnTo>
                  <a:pt x="280415" y="984503"/>
                </a:lnTo>
                <a:lnTo>
                  <a:pt x="280415" y="204215"/>
                </a:lnTo>
                <a:lnTo>
                  <a:pt x="278891" y="195072"/>
                </a:lnTo>
                <a:lnTo>
                  <a:pt x="278891" y="184403"/>
                </a:lnTo>
                <a:lnTo>
                  <a:pt x="277367" y="175260"/>
                </a:lnTo>
                <a:lnTo>
                  <a:pt x="274319" y="164591"/>
                </a:lnTo>
                <a:lnTo>
                  <a:pt x="271271" y="155448"/>
                </a:lnTo>
                <a:lnTo>
                  <a:pt x="266699" y="146303"/>
                </a:lnTo>
                <a:lnTo>
                  <a:pt x="263651" y="137160"/>
                </a:lnTo>
                <a:lnTo>
                  <a:pt x="257555" y="128015"/>
                </a:lnTo>
                <a:lnTo>
                  <a:pt x="246887" y="111251"/>
                </a:lnTo>
                <a:close/>
              </a:path>
              <a:path extrusionOk="0" h="1164335" w="85343">
                <a:moveTo>
                  <a:pt x="7619" y="21336"/>
                </a:moveTo>
                <a:lnTo>
                  <a:pt x="33528" y="21336"/>
                </a:lnTo>
                <a:lnTo>
                  <a:pt x="59436" y="24384"/>
                </a:lnTo>
                <a:lnTo>
                  <a:pt x="83819" y="28955"/>
                </a:lnTo>
                <a:lnTo>
                  <a:pt x="60960" y="16763"/>
                </a:lnTo>
                <a:lnTo>
                  <a:pt x="33528" y="19812"/>
                </a:lnTo>
                <a:lnTo>
                  <a:pt x="7619" y="21336"/>
                </a:lnTo>
                <a:close/>
              </a:path>
            </a:pathLst>
          </a:custGeom>
          <a:solidFill>
            <a:srgbClr val="FF00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8" name="Google Shape;2188;p55"/>
          <p:cNvSpPr txBox="1"/>
          <p:nvPr/>
        </p:nvSpPr>
        <p:spPr>
          <a:xfrm>
            <a:off x="1308608" y="824737"/>
            <a:ext cx="777030" cy="394207"/>
          </a:xfrm>
          <a:prstGeom prst="rect">
            <a:avLst/>
          </a:prstGeom>
          <a:noFill/>
          <a:ln>
            <a:noFill/>
          </a:ln>
        </p:spPr>
        <p:txBody>
          <a:bodyPr anchorCtr="0" anchor="t" bIns="0" lIns="0" spcFirstLastPara="1" rIns="0" wrap="square" tIns="0">
            <a:noAutofit/>
          </a:bodyPr>
          <a:lstStyle/>
          <a:p>
            <a:pPr indent="0" lvl="0" marL="12700" marR="0" rtl="0" algn="l">
              <a:lnSpc>
                <a:spcPct val="70229"/>
              </a:lnSpc>
              <a:spcBef>
                <a:spcPts val="0"/>
              </a:spcBef>
              <a:spcAft>
                <a:spcPts val="0"/>
              </a:spcAft>
              <a:buNone/>
            </a:pPr>
            <a:r>
              <a:rPr baseline="30000" lang="en-US" sz="4350">
                <a:solidFill>
                  <a:schemeClr val="dk1"/>
                </a:solidFill>
                <a:latin typeface="Calibri"/>
                <a:ea typeface="Calibri"/>
                <a:cs typeface="Calibri"/>
                <a:sym typeface="Calibri"/>
              </a:rPr>
              <a:t>Data</a:t>
            </a:r>
            <a:endParaRPr sz="2900">
              <a:solidFill>
                <a:schemeClr val="dk1"/>
              </a:solidFill>
              <a:latin typeface="Calibri"/>
              <a:ea typeface="Calibri"/>
              <a:cs typeface="Calibri"/>
              <a:sym typeface="Calibri"/>
            </a:endParaRPr>
          </a:p>
        </p:txBody>
      </p:sp>
      <p:sp>
        <p:nvSpPr>
          <p:cNvPr id="2189" name="Google Shape;2189;p55"/>
          <p:cNvSpPr txBox="1"/>
          <p:nvPr/>
        </p:nvSpPr>
        <p:spPr>
          <a:xfrm>
            <a:off x="2085686" y="824737"/>
            <a:ext cx="2080398" cy="394207"/>
          </a:xfrm>
          <a:prstGeom prst="rect">
            <a:avLst/>
          </a:prstGeom>
          <a:noFill/>
          <a:ln>
            <a:noFill/>
          </a:ln>
        </p:spPr>
        <p:txBody>
          <a:bodyPr anchorCtr="0" anchor="t" bIns="0" lIns="0" spcFirstLastPara="1" rIns="0" wrap="square" tIns="0">
            <a:noAutofit/>
          </a:bodyPr>
          <a:lstStyle/>
          <a:p>
            <a:pPr indent="0" lvl="0" marL="12700" marR="0" rtl="0" algn="l">
              <a:lnSpc>
                <a:spcPct val="70229"/>
              </a:lnSpc>
              <a:spcBef>
                <a:spcPts val="0"/>
              </a:spcBef>
              <a:spcAft>
                <a:spcPts val="0"/>
              </a:spcAft>
              <a:buNone/>
            </a:pPr>
            <a:r>
              <a:rPr baseline="30000" lang="en-US" sz="4350">
                <a:solidFill>
                  <a:schemeClr val="dk1"/>
                </a:solidFill>
                <a:latin typeface="Calibri"/>
                <a:ea typeface="Calibri"/>
                <a:cs typeface="Calibri"/>
                <a:sym typeface="Calibri"/>
              </a:rPr>
              <a:t>Organization:</a:t>
            </a:r>
            <a:endParaRPr sz="2900">
              <a:solidFill>
                <a:schemeClr val="dk1"/>
              </a:solidFill>
              <a:latin typeface="Calibri"/>
              <a:ea typeface="Calibri"/>
              <a:cs typeface="Calibri"/>
              <a:sym typeface="Calibri"/>
            </a:endParaRPr>
          </a:p>
        </p:txBody>
      </p:sp>
      <p:sp>
        <p:nvSpPr>
          <p:cNvPr id="2190" name="Google Shape;2190;p55"/>
          <p:cNvSpPr txBox="1"/>
          <p:nvPr/>
        </p:nvSpPr>
        <p:spPr>
          <a:xfrm>
            <a:off x="4163059" y="910462"/>
            <a:ext cx="1504463" cy="279907"/>
          </a:xfrm>
          <a:prstGeom prst="rect">
            <a:avLst/>
          </a:prstGeom>
          <a:noFill/>
          <a:ln>
            <a:noFill/>
          </a:ln>
        </p:spPr>
        <p:txBody>
          <a:bodyPr anchorCtr="0" anchor="t" bIns="0" lIns="0" spcFirstLastPara="1" rIns="0" wrap="square" tIns="0">
            <a:noAutofit/>
          </a:bodyPr>
          <a:lstStyle/>
          <a:p>
            <a:pPr indent="0" lvl="0" marL="12700" marR="0" rtl="0" algn="l">
              <a:lnSpc>
                <a:spcPct val="71333"/>
              </a:lnSpc>
              <a:spcBef>
                <a:spcPts val="0"/>
              </a:spcBef>
              <a:spcAft>
                <a:spcPts val="0"/>
              </a:spcAft>
              <a:buNone/>
            </a:pPr>
            <a:r>
              <a:rPr baseline="30000" lang="en-US" sz="3000">
                <a:solidFill>
                  <a:srgbClr val="FF0000"/>
                </a:solidFill>
                <a:latin typeface="Calibri"/>
                <a:ea typeface="Calibri"/>
                <a:cs typeface="Calibri"/>
                <a:sym typeface="Calibri"/>
              </a:rPr>
              <a:t>Strip Vs Stripe</a:t>
            </a:r>
            <a:endParaRPr sz="2000">
              <a:solidFill>
                <a:schemeClr val="dk1"/>
              </a:solidFill>
              <a:latin typeface="Calibri"/>
              <a:ea typeface="Calibri"/>
              <a:cs typeface="Calibri"/>
              <a:sym typeface="Calibri"/>
            </a:endParaRPr>
          </a:p>
        </p:txBody>
      </p:sp>
      <p:sp>
        <p:nvSpPr>
          <p:cNvPr id="2191" name="Google Shape;2191;p55"/>
          <p:cNvSpPr txBox="1"/>
          <p:nvPr/>
        </p:nvSpPr>
        <p:spPr>
          <a:xfrm>
            <a:off x="4624849" y="1429424"/>
            <a:ext cx="562000" cy="177800"/>
          </a:xfrm>
          <a:prstGeom prst="rect">
            <a:avLst/>
          </a:prstGeom>
          <a:noFill/>
          <a:ln>
            <a:noFill/>
          </a:ln>
        </p:spPr>
        <p:txBody>
          <a:bodyPr anchorCtr="0" anchor="t" bIns="0" lIns="0" spcFirstLastPara="1" rIns="0" wrap="square" tIns="0">
            <a:noAutofit/>
          </a:bodyPr>
          <a:lstStyle/>
          <a:p>
            <a:pPr indent="0" lvl="0" marL="12700" marR="0" rtl="0" algn="l">
              <a:lnSpc>
                <a:spcPct val="112083"/>
              </a:lnSpc>
              <a:spcBef>
                <a:spcPts val="0"/>
              </a:spcBef>
              <a:spcAft>
                <a:spcPts val="0"/>
              </a:spcAft>
              <a:buNone/>
            </a:pPr>
            <a:r>
              <a:rPr b="1" lang="en-US" sz="1200">
                <a:solidFill>
                  <a:srgbClr val="003480"/>
                </a:solidFill>
                <a:latin typeface="Verdana"/>
                <a:ea typeface="Verdana"/>
                <a:cs typeface="Verdana"/>
                <a:sym typeface="Verdana"/>
              </a:rPr>
              <a:t>Stripe</a:t>
            </a:r>
            <a:endParaRPr sz="1200">
              <a:solidFill>
                <a:schemeClr val="dk1"/>
              </a:solidFill>
              <a:latin typeface="Verdana"/>
              <a:ea typeface="Verdana"/>
              <a:cs typeface="Verdana"/>
              <a:sym typeface="Verdana"/>
            </a:endParaRPr>
          </a:p>
        </p:txBody>
      </p:sp>
      <p:sp>
        <p:nvSpPr>
          <p:cNvPr id="2192" name="Google Shape;2192;p55"/>
          <p:cNvSpPr txBox="1"/>
          <p:nvPr/>
        </p:nvSpPr>
        <p:spPr>
          <a:xfrm>
            <a:off x="1261618" y="3075662"/>
            <a:ext cx="460806" cy="177800"/>
          </a:xfrm>
          <a:prstGeom prst="rect">
            <a:avLst/>
          </a:prstGeom>
          <a:noFill/>
          <a:ln>
            <a:noFill/>
          </a:ln>
        </p:spPr>
        <p:txBody>
          <a:bodyPr anchorCtr="0" anchor="t" bIns="0" lIns="0" spcFirstLastPara="1" rIns="0" wrap="square" tIns="0">
            <a:noAutofit/>
          </a:bodyPr>
          <a:lstStyle/>
          <a:p>
            <a:pPr indent="0" lvl="0" marL="12700" marR="0" rtl="0" algn="l">
              <a:lnSpc>
                <a:spcPct val="112083"/>
              </a:lnSpc>
              <a:spcBef>
                <a:spcPts val="0"/>
              </a:spcBef>
              <a:spcAft>
                <a:spcPts val="0"/>
              </a:spcAft>
              <a:buNone/>
            </a:pPr>
            <a:r>
              <a:rPr b="1" lang="en-US" sz="1200">
                <a:solidFill>
                  <a:srgbClr val="003480"/>
                </a:solidFill>
                <a:latin typeface="Verdana"/>
                <a:ea typeface="Verdana"/>
                <a:cs typeface="Verdana"/>
                <a:sym typeface="Verdana"/>
              </a:rPr>
              <a:t>Strip</a:t>
            </a:r>
            <a:endParaRPr sz="1200">
              <a:solidFill>
                <a:schemeClr val="dk1"/>
              </a:solidFill>
              <a:latin typeface="Verdana"/>
              <a:ea typeface="Verdana"/>
              <a:cs typeface="Verdana"/>
              <a:sym typeface="Verdana"/>
            </a:endParaRPr>
          </a:p>
        </p:txBody>
      </p:sp>
      <p:sp>
        <p:nvSpPr>
          <p:cNvPr id="2193" name="Google Shape;2193;p55"/>
          <p:cNvSpPr txBox="1"/>
          <p:nvPr/>
        </p:nvSpPr>
        <p:spPr>
          <a:xfrm>
            <a:off x="4722367" y="4447262"/>
            <a:ext cx="562000" cy="177800"/>
          </a:xfrm>
          <a:prstGeom prst="rect">
            <a:avLst/>
          </a:prstGeom>
          <a:noFill/>
          <a:ln>
            <a:noFill/>
          </a:ln>
        </p:spPr>
        <p:txBody>
          <a:bodyPr anchorCtr="0" anchor="t" bIns="0" lIns="0" spcFirstLastPara="1" rIns="0" wrap="square" tIns="0">
            <a:noAutofit/>
          </a:bodyPr>
          <a:lstStyle/>
          <a:p>
            <a:pPr indent="0" lvl="0" marL="12700" marR="0" rtl="0" algn="l">
              <a:lnSpc>
                <a:spcPct val="112083"/>
              </a:lnSpc>
              <a:spcBef>
                <a:spcPts val="0"/>
              </a:spcBef>
              <a:spcAft>
                <a:spcPts val="0"/>
              </a:spcAft>
              <a:buNone/>
            </a:pPr>
            <a:r>
              <a:rPr b="1" lang="en-US" sz="1200">
                <a:solidFill>
                  <a:srgbClr val="003480"/>
                </a:solidFill>
                <a:latin typeface="Verdana"/>
                <a:ea typeface="Verdana"/>
                <a:cs typeface="Verdana"/>
                <a:sym typeface="Verdana"/>
              </a:rPr>
              <a:t>Stripe</a:t>
            </a:r>
            <a:endParaRPr sz="1200">
              <a:solidFill>
                <a:schemeClr val="dk1"/>
              </a:solidFill>
              <a:latin typeface="Verdana"/>
              <a:ea typeface="Verdana"/>
              <a:cs typeface="Verdana"/>
              <a:sym typeface="Verdana"/>
            </a:endParaRPr>
          </a:p>
        </p:txBody>
      </p:sp>
      <p:sp>
        <p:nvSpPr>
          <p:cNvPr id="2194" name="Google Shape;2194;p55"/>
          <p:cNvSpPr txBox="1"/>
          <p:nvPr/>
        </p:nvSpPr>
        <p:spPr>
          <a:xfrm>
            <a:off x="3503167" y="5239424"/>
            <a:ext cx="620826" cy="177800"/>
          </a:xfrm>
          <a:prstGeom prst="rect">
            <a:avLst/>
          </a:prstGeom>
          <a:noFill/>
          <a:ln>
            <a:noFill/>
          </a:ln>
        </p:spPr>
        <p:txBody>
          <a:bodyPr anchorCtr="0" anchor="t" bIns="0" lIns="0" spcFirstLastPara="1" rIns="0" wrap="square" tIns="0">
            <a:noAutofit/>
          </a:bodyPr>
          <a:lstStyle/>
          <a:p>
            <a:pPr indent="0" lvl="0" marL="12700" marR="0" rtl="0" algn="l">
              <a:lnSpc>
                <a:spcPct val="112083"/>
              </a:lnSpc>
              <a:spcBef>
                <a:spcPts val="0"/>
              </a:spcBef>
              <a:spcAft>
                <a:spcPts val="0"/>
              </a:spcAft>
              <a:buNone/>
            </a:pPr>
            <a:r>
              <a:rPr b="1" lang="en-US" sz="1200">
                <a:solidFill>
                  <a:srgbClr val="003480"/>
                </a:solidFill>
                <a:latin typeface="Verdana"/>
                <a:ea typeface="Verdana"/>
                <a:cs typeface="Verdana"/>
                <a:sym typeface="Verdana"/>
              </a:rPr>
              <a:t>Strip 1</a:t>
            </a:r>
            <a:endParaRPr sz="1200">
              <a:solidFill>
                <a:schemeClr val="dk1"/>
              </a:solidFill>
              <a:latin typeface="Verdana"/>
              <a:ea typeface="Verdana"/>
              <a:cs typeface="Verdana"/>
              <a:sym typeface="Verdana"/>
            </a:endParaRPr>
          </a:p>
        </p:txBody>
      </p:sp>
      <p:sp>
        <p:nvSpPr>
          <p:cNvPr id="2195" name="Google Shape;2195;p55"/>
          <p:cNvSpPr txBox="1"/>
          <p:nvPr/>
        </p:nvSpPr>
        <p:spPr>
          <a:xfrm>
            <a:off x="5179567" y="5239424"/>
            <a:ext cx="620826" cy="177800"/>
          </a:xfrm>
          <a:prstGeom prst="rect">
            <a:avLst/>
          </a:prstGeom>
          <a:noFill/>
          <a:ln>
            <a:noFill/>
          </a:ln>
        </p:spPr>
        <p:txBody>
          <a:bodyPr anchorCtr="0" anchor="t" bIns="0" lIns="0" spcFirstLastPara="1" rIns="0" wrap="square" tIns="0">
            <a:noAutofit/>
          </a:bodyPr>
          <a:lstStyle/>
          <a:p>
            <a:pPr indent="0" lvl="0" marL="12700" marR="0" rtl="0" algn="l">
              <a:lnSpc>
                <a:spcPct val="112083"/>
              </a:lnSpc>
              <a:spcBef>
                <a:spcPts val="0"/>
              </a:spcBef>
              <a:spcAft>
                <a:spcPts val="0"/>
              </a:spcAft>
              <a:buNone/>
            </a:pPr>
            <a:r>
              <a:rPr b="1" lang="en-US" sz="1200">
                <a:solidFill>
                  <a:srgbClr val="003480"/>
                </a:solidFill>
                <a:latin typeface="Verdana"/>
                <a:ea typeface="Verdana"/>
                <a:cs typeface="Verdana"/>
                <a:sym typeface="Verdana"/>
              </a:rPr>
              <a:t>Strip 2</a:t>
            </a:r>
            <a:endParaRPr sz="1200">
              <a:solidFill>
                <a:schemeClr val="dk1"/>
              </a:solidFill>
              <a:latin typeface="Verdana"/>
              <a:ea typeface="Verdana"/>
              <a:cs typeface="Verdana"/>
              <a:sym typeface="Verdana"/>
            </a:endParaRPr>
          </a:p>
        </p:txBody>
      </p:sp>
      <p:sp>
        <p:nvSpPr>
          <p:cNvPr id="2196" name="Google Shape;2196;p55"/>
          <p:cNvSpPr txBox="1"/>
          <p:nvPr/>
        </p:nvSpPr>
        <p:spPr>
          <a:xfrm>
            <a:off x="6932167" y="5239424"/>
            <a:ext cx="620826" cy="177800"/>
          </a:xfrm>
          <a:prstGeom prst="rect">
            <a:avLst/>
          </a:prstGeom>
          <a:noFill/>
          <a:ln>
            <a:noFill/>
          </a:ln>
        </p:spPr>
        <p:txBody>
          <a:bodyPr anchorCtr="0" anchor="t" bIns="0" lIns="0" spcFirstLastPara="1" rIns="0" wrap="square" tIns="0">
            <a:noAutofit/>
          </a:bodyPr>
          <a:lstStyle/>
          <a:p>
            <a:pPr indent="0" lvl="0" marL="12700" marR="0" rtl="0" algn="l">
              <a:lnSpc>
                <a:spcPct val="112083"/>
              </a:lnSpc>
              <a:spcBef>
                <a:spcPts val="0"/>
              </a:spcBef>
              <a:spcAft>
                <a:spcPts val="0"/>
              </a:spcAft>
              <a:buNone/>
            </a:pPr>
            <a:r>
              <a:rPr b="1" lang="en-US" sz="1200">
                <a:solidFill>
                  <a:srgbClr val="003480"/>
                </a:solidFill>
                <a:latin typeface="Verdana"/>
                <a:ea typeface="Verdana"/>
                <a:cs typeface="Verdana"/>
                <a:sym typeface="Verdana"/>
              </a:rPr>
              <a:t>Strip 3</a:t>
            </a:r>
            <a:endParaRPr sz="1200">
              <a:solidFill>
                <a:schemeClr val="dk1"/>
              </a:solidFill>
              <a:latin typeface="Verdana"/>
              <a:ea typeface="Verdana"/>
              <a:cs typeface="Verdana"/>
              <a:sym typeface="Verdana"/>
            </a:endParaRPr>
          </a:p>
        </p:txBody>
      </p:sp>
      <p:sp>
        <p:nvSpPr>
          <p:cNvPr id="2197" name="Google Shape;2197;p55"/>
          <p:cNvSpPr txBox="1"/>
          <p:nvPr/>
        </p:nvSpPr>
        <p:spPr>
          <a:xfrm>
            <a:off x="1302892" y="6072575"/>
            <a:ext cx="836523" cy="484696"/>
          </a:xfrm>
          <a:prstGeom prst="rect">
            <a:avLst/>
          </a:prstGeom>
          <a:noFill/>
          <a:ln>
            <a:noFill/>
          </a:ln>
        </p:spPr>
        <p:txBody>
          <a:bodyPr anchorCtr="0" anchor="t" bIns="0" lIns="0" spcFirstLastPara="1" rIns="0" wrap="square" tIns="0">
            <a:noAutofit/>
          </a:bodyPr>
          <a:lstStyle/>
          <a:p>
            <a:pPr indent="0" lvl="0" marL="12700" marR="0" rtl="0" algn="l">
              <a:lnSpc>
                <a:spcPct val="111071"/>
              </a:lnSpc>
              <a:spcBef>
                <a:spcPts val="0"/>
              </a:spcBef>
              <a:spcAft>
                <a:spcPts val="0"/>
              </a:spcAft>
              <a:buNone/>
            </a:pPr>
            <a:r>
              <a:rPr b="1" lang="en-US" sz="1400">
                <a:solidFill>
                  <a:srgbClr val="FFFFFF"/>
                </a:solidFill>
                <a:latin typeface="Verdana"/>
                <a:ea typeface="Verdana"/>
                <a:cs typeface="Verdana"/>
                <a:sym typeface="Verdana"/>
              </a:rPr>
              <a:t>Stripe 1</a:t>
            </a:r>
            <a:endParaRPr sz="1400">
              <a:solidFill>
                <a:schemeClr val="dk1"/>
              </a:solidFill>
              <a:latin typeface="Verdana"/>
              <a:ea typeface="Verdana"/>
              <a:cs typeface="Verdana"/>
              <a:sym typeface="Verdana"/>
            </a:endParaRPr>
          </a:p>
          <a:p>
            <a:pPr indent="0" lvl="0" marL="12700" marR="0" rtl="0" algn="l">
              <a:lnSpc>
                <a:spcPct val="101277"/>
              </a:lnSpc>
              <a:spcBef>
                <a:spcPts val="433"/>
              </a:spcBef>
              <a:spcAft>
                <a:spcPts val="0"/>
              </a:spcAft>
              <a:buNone/>
            </a:pPr>
            <a:r>
              <a:rPr b="1" lang="en-US" sz="1400">
                <a:solidFill>
                  <a:srgbClr val="FFFFFF"/>
                </a:solidFill>
                <a:latin typeface="Verdana"/>
                <a:ea typeface="Verdana"/>
                <a:cs typeface="Verdana"/>
                <a:sym typeface="Verdana"/>
              </a:rPr>
              <a:t>Stripe 2</a:t>
            </a:r>
            <a:endParaRPr sz="1400">
              <a:solidFill>
                <a:schemeClr val="dk1"/>
              </a:solidFill>
              <a:latin typeface="Verdana"/>
              <a:ea typeface="Verdana"/>
              <a:cs typeface="Verdana"/>
              <a:sym typeface="Verdana"/>
            </a:endParaRPr>
          </a:p>
        </p:txBody>
      </p:sp>
      <p:sp>
        <p:nvSpPr>
          <p:cNvPr id="2198" name="Google Shape;2198;p55"/>
          <p:cNvSpPr txBox="1"/>
          <p:nvPr/>
        </p:nvSpPr>
        <p:spPr>
          <a:xfrm>
            <a:off x="4254055" y="6839624"/>
            <a:ext cx="551180" cy="177800"/>
          </a:xfrm>
          <a:prstGeom prst="rect">
            <a:avLst/>
          </a:prstGeom>
          <a:noFill/>
          <a:ln>
            <a:noFill/>
          </a:ln>
        </p:spPr>
        <p:txBody>
          <a:bodyPr anchorCtr="0" anchor="t" bIns="0" lIns="0" spcFirstLastPara="1" rIns="0" wrap="square" tIns="0">
            <a:noAutofit/>
          </a:bodyPr>
          <a:lstStyle/>
          <a:p>
            <a:pPr indent="0" lvl="0" marL="12700" marR="0" rtl="0" algn="l">
              <a:lnSpc>
                <a:spcPct val="112083"/>
              </a:lnSpc>
              <a:spcBef>
                <a:spcPts val="0"/>
              </a:spcBef>
              <a:spcAft>
                <a:spcPts val="0"/>
              </a:spcAft>
              <a:buNone/>
            </a:pPr>
            <a:r>
              <a:rPr b="1" lang="en-US" sz="1200">
                <a:solidFill>
                  <a:srgbClr val="00050F"/>
                </a:solidFill>
                <a:latin typeface="Verdana"/>
                <a:ea typeface="Verdana"/>
                <a:cs typeface="Verdana"/>
                <a:sym typeface="Verdana"/>
              </a:rPr>
              <a:t>Strips</a:t>
            </a:r>
            <a:endParaRPr sz="1200">
              <a:solidFill>
                <a:schemeClr val="dk1"/>
              </a:solidFill>
              <a:latin typeface="Verdana"/>
              <a:ea typeface="Verdana"/>
              <a:cs typeface="Verdana"/>
              <a:sym typeface="Verdan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56"/>
          <p:cNvSpPr txBox="1"/>
          <p:nvPr>
            <p:ph type="title"/>
          </p:nvPr>
        </p:nvSpPr>
        <p:spPr>
          <a:xfrm>
            <a:off x="908632" y="0"/>
            <a:ext cx="9223058" cy="120691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RAID Levels</a:t>
            </a:r>
            <a:endParaRPr/>
          </a:p>
        </p:txBody>
      </p:sp>
      <p:sp>
        <p:nvSpPr>
          <p:cNvPr id="2205" name="Google Shape;2205;p56"/>
          <p:cNvSpPr txBox="1"/>
          <p:nvPr>
            <p:ph idx="1" type="body"/>
          </p:nvPr>
        </p:nvSpPr>
        <p:spPr>
          <a:xfrm>
            <a:off x="1199410" y="1207219"/>
            <a:ext cx="8005480" cy="1662770"/>
          </a:xfrm>
          <a:prstGeom prst="rect">
            <a:avLst/>
          </a:prstGeom>
          <a:noFill/>
          <a:ln>
            <a:noFill/>
          </a:ln>
        </p:spPr>
        <p:txBody>
          <a:bodyPr anchorCtr="0" anchor="t" bIns="45700" lIns="91425" spcFirstLastPara="1" rIns="91425" wrap="square" tIns="45700">
            <a:normAutofit/>
          </a:bodyPr>
          <a:lstStyle/>
          <a:p>
            <a:pPr indent="-200505" lvl="0" marL="200505" rtl="0" algn="l">
              <a:lnSpc>
                <a:spcPct val="90000"/>
              </a:lnSpc>
              <a:spcBef>
                <a:spcPts val="0"/>
              </a:spcBef>
              <a:spcAft>
                <a:spcPts val="0"/>
              </a:spcAft>
              <a:buClr>
                <a:schemeClr val="dk1"/>
              </a:buClr>
              <a:buSzPts val="2400"/>
              <a:buChar char="•"/>
            </a:pPr>
            <a:r>
              <a:rPr lang="en-US"/>
              <a:t>Schemes to provide redundancy at lower cost by using disk striping combined with parity bits</a:t>
            </a:r>
            <a:endParaRPr/>
          </a:p>
          <a:p>
            <a:pPr indent="-200504" lvl="1" marL="601515" rtl="0" algn="l">
              <a:lnSpc>
                <a:spcPct val="90000"/>
              </a:lnSpc>
              <a:spcBef>
                <a:spcPts val="439"/>
              </a:spcBef>
              <a:spcAft>
                <a:spcPts val="0"/>
              </a:spcAft>
              <a:buClr>
                <a:schemeClr val="dk1"/>
              </a:buClr>
              <a:buSzPts val="2100"/>
              <a:buChar char="•"/>
            </a:pPr>
            <a:r>
              <a:rPr lang="en-US"/>
              <a:t>Different RAID organizations, or RAID levels, have differing cost, performance and reliability characteristics</a:t>
            </a:r>
            <a:endParaRPr/>
          </a:p>
        </p:txBody>
      </p:sp>
      <p:sp>
        <p:nvSpPr>
          <p:cNvPr id="2206" name="Google Shape;2206;p56"/>
          <p:cNvSpPr txBox="1"/>
          <p:nvPr/>
        </p:nvSpPr>
        <p:spPr>
          <a:xfrm>
            <a:off x="1323879" y="3687777"/>
            <a:ext cx="9019963" cy="156889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2"/>
              </a:buClr>
              <a:buSzPts val="1620"/>
              <a:buFont typeface="Noto Sans Symbols"/>
              <a:buChar char="▪"/>
            </a:pPr>
            <a:r>
              <a:rPr b="1" lang="en-US" sz="1800">
                <a:solidFill>
                  <a:schemeClr val="dk1"/>
                </a:solidFill>
                <a:latin typeface="Verdana"/>
                <a:ea typeface="Verdana"/>
                <a:cs typeface="Verdana"/>
                <a:sym typeface="Verdana"/>
              </a:rPr>
              <a:t>RAID Level 1</a:t>
            </a:r>
            <a:r>
              <a:rPr lang="en-US" sz="1800">
                <a:solidFill>
                  <a:schemeClr val="dk1"/>
                </a:solidFill>
                <a:latin typeface="Verdana"/>
                <a:ea typeface="Verdana"/>
                <a:cs typeface="Verdana"/>
                <a:sym typeface="Verdana"/>
              </a:rPr>
              <a:t>:  Mirrored disks with block striping</a:t>
            </a:r>
            <a:endParaRPr/>
          </a:p>
          <a:p>
            <a:pPr indent="-285750" lvl="1" marL="746125" marR="0" rtl="0" algn="l">
              <a:spcBef>
                <a:spcPts val="630"/>
              </a:spcBef>
              <a:spcAft>
                <a:spcPts val="0"/>
              </a:spcAft>
              <a:buClr>
                <a:schemeClr val="hlink"/>
              </a:buClr>
              <a:buSzPts val="1440"/>
              <a:buFont typeface="Arial"/>
              <a:buChar char="•"/>
            </a:pPr>
            <a:r>
              <a:rPr b="0" i="0" lang="en-US" sz="1800" u="none" cap="none" strike="noStrike">
                <a:solidFill>
                  <a:schemeClr val="dk1"/>
                </a:solidFill>
                <a:latin typeface="Verdana"/>
                <a:ea typeface="Verdana"/>
                <a:cs typeface="Verdana"/>
                <a:sym typeface="Verdana"/>
              </a:rPr>
              <a:t>Offers best write performance.  </a:t>
            </a:r>
            <a:endParaRPr/>
          </a:p>
          <a:p>
            <a:pPr indent="-285750" lvl="1" marL="746125" marR="0" rtl="0" algn="l">
              <a:spcBef>
                <a:spcPts val="695"/>
              </a:spcBef>
              <a:spcAft>
                <a:spcPts val="0"/>
              </a:spcAft>
              <a:buClr>
                <a:schemeClr val="hlink"/>
              </a:buClr>
              <a:buSzPts val="1440"/>
              <a:buFont typeface="Arial"/>
              <a:buChar char="•"/>
            </a:pPr>
            <a:r>
              <a:rPr b="0" i="0" lang="en-US" sz="1800" u="none" cap="none" strike="noStrike">
                <a:solidFill>
                  <a:schemeClr val="dk1"/>
                </a:solidFill>
                <a:latin typeface="Verdana"/>
                <a:ea typeface="Verdana"/>
                <a:cs typeface="Verdana"/>
                <a:sym typeface="Verdana"/>
              </a:rPr>
              <a:t>Popular for applications such as storing log files in a database system</a:t>
            </a:r>
            <a:r>
              <a:rPr b="0" i="0" lang="en-US" sz="1987" u="none" cap="none" strike="noStrike">
                <a:solidFill>
                  <a:schemeClr val="dk1"/>
                </a:solidFill>
                <a:latin typeface="Helvetica Neue"/>
                <a:ea typeface="Helvetica Neue"/>
                <a:cs typeface="Helvetica Neue"/>
                <a:sym typeface="Helvetica Neue"/>
              </a:rPr>
              <a:t>.</a:t>
            </a:r>
            <a:endParaRPr/>
          </a:p>
          <a:p>
            <a:pPr indent="-187985" lvl="0" marL="288925" marR="0" rtl="0" algn="l">
              <a:spcBef>
                <a:spcPts val="695"/>
              </a:spcBef>
              <a:spcAft>
                <a:spcPts val="0"/>
              </a:spcAft>
              <a:buClr>
                <a:schemeClr val="hlink"/>
              </a:buClr>
              <a:buSzPts val="1590"/>
              <a:buFont typeface="Arial"/>
              <a:buNone/>
            </a:pPr>
            <a:r>
              <a:t/>
            </a:r>
            <a:endParaRPr sz="1987">
              <a:solidFill>
                <a:schemeClr val="dk1"/>
              </a:solidFill>
              <a:latin typeface="Helvetica Neue"/>
              <a:ea typeface="Helvetica Neue"/>
              <a:cs typeface="Helvetica Neue"/>
              <a:sym typeface="Helvetica Neue"/>
            </a:endParaRPr>
          </a:p>
        </p:txBody>
      </p:sp>
      <p:sp>
        <p:nvSpPr>
          <p:cNvPr id="2207" name="Google Shape;2207;p56"/>
          <p:cNvSpPr txBox="1"/>
          <p:nvPr/>
        </p:nvSpPr>
        <p:spPr>
          <a:xfrm>
            <a:off x="1309794" y="2643964"/>
            <a:ext cx="8844750" cy="111671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2"/>
              </a:buClr>
              <a:buSzPts val="1788"/>
              <a:buFont typeface="Noto Sans Symbols"/>
              <a:buChar char="▪"/>
            </a:pPr>
            <a:r>
              <a:rPr b="1" lang="en-US" sz="1987">
                <a:solidFill>
                  <a:schemeClr val="dk1"/>
                </a:solidFill>
                <a:latin typeface="Verdana"/>
                <a:ea typeface="Verdana"/>
                <a:cs typeface="Verdana"/>
                <a:sym typeface="Verdana"/>
              </a:rPr>
              <a:t>RAID Level 0</a:t>
            </a:r>
            <a:r>
              <a:rPr lang="en-US" sz="1987">
                <a:solidFill>
                  <a:schemeClr val="dk1"/>
                </a:solidFill>
                <a:latin typeface="Verdana"/>
                <a:ea typeface="Verdana"/>
                <a:cs typeface="Verdana"/>
                <a:sym typeface="Verdana"/>
              </a:rPr>
              <a:t>:  Block striping; non-redundant. </a:t>
            </a:r>
            <a:endParaRPr/>
          </a:p>
          <a:p>
            <a:pPr indent="-342900" lvl="1" marL="800100" marR="0" rtl="0" algn="l">
              <a:spcBef>
                <a:spcPts val="695"/>
              </a:spcBef>
              <a:spcAft>
                <a:spcPts val="0"/>
              </a:spcAft>
              <a:buClr>
                <a:schemeClr val="hlink"/>
              </a:buClr>
              <a:buSzPts val="1590"/>
              <a:buFont typeface="Arial"/>
              <a:buChar char="•"/>
            </a:pPr>
            <a:r>
              <a:rPr b="0" i="0" lang="en-US" sz="1987" u="none" cap="none" strike="noStrike">
                <a:solidFill>
                  <a:schemeClr val="dk1"/>
                </a:solidFill>
                <a:latin typeface="Verdana"/>
                <a:ea typeface="Verdana"/>
                <a:cs typeface="Verdana"/>
                <a:sym typeface="Verdana"/>
              </a:rPr>
              <a:t> Used in high-performance applications where data loss is not critical</a:t>
            </a:r>
            <a:r>
              <a:rPr b="0" i="0" lang="en-US" sz="1766" u="none" cap="none" strike="noStrike">
                <a:solidFill>
                  <a:schemeClr val="dk1"/>
                </a:solidFill>
                <a:latin typeface="Helvetica Neue"/>
                <a:ea typeface="Helvetica Neue"/>
                <a:cs typeface="Helvetica Neue"/>
                <a:sym typeface="Helvetica Neue"/>
              </a:rPr>
              <a:t>.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pic>
        <p:nvPicPr>
          <p:cNvPr descr="RAID 0 VS RAID 1: What's the Difference and Which Is Better?" id="2212" name="Google Shape;2212;p57"/>
          <p:cNvPicPr preferRelativeResize="0"/>
          <p:nvPr/>
        </p:nvPicPr>
        <p:blipFill rotWithShape="1">
          <a:blip r:embed="rId3">
            <a:alphaModFix/>
          </a:blip>
          <a:srcRect b="0" l="0" r="0" t="0"/>
          <a:stretch/>
        </p:blipFill>
        <p:spPr>
          <a:xfrm>
            <a:off x="-25400" y="0"/>
            <a:ext cx="10718800" cy="7569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58"/>
          <p:cNvSpPr txBox="1"/>
          <p:nvPr>
            <p:ph type="title"/>
          </p:nvPr>
        </p:nvSpPr>
        <p:spPr>
          <a:xfrm>
            <a:off x="850812" y="1"/>
            <a:ext cx="9223058" cy="96519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RAID Levels (Cont.)</a:t>
            </a:r>
            <a:endParaRPr/>
          </a:p>
        </p:txBody>
      </p:sp>
      <p:sp>
        <p:nvSpPr>
          <p:cNvPr id="2219" name="Google Shape;2219;p58"/>
          <p:cNvSpPr txBox="1"/>
          <p:nvPr>
            <p:ph idx="1" type="body"/>
          </p:nvPr>
        </p:nvSpPr>
        <p:spPr>
          <a:xfrm>
            <a:off x="0" y="965200"/>
            <a:ext cx="10693400" cy="6603999"/>
          </a:xfrm>
          <a:prstGeom prst="rect">
            <a:avLst/>
          </a:prstGeom>
          <a:noFill/>
          <a:ln>
            <a:noFill/>
          </a:ln>
        </p:spPr>
        <p:txBody>
          <a:bodyPr anchorCtr="0" anchor="t" bIns="45700" lIns="91425" spcFirstLastPara="1" rIns="91425" wrap="square" tIns="45700">
            <a:normAutofit/>
          </a:bodyPr>
          <a:lstStyle/>
          <a:p>
            <a:pPr indent="-200505" lvl="0" marL="200505" rtl="0" algn="l">
              <a:lnSpc>
                <a:spcPct val="90000"/>
              </a:lnSpc>
              <a:spcBef>
                <a:spcPts val="0"/>
              </a:spcBef>
              <a:spcAft>
                <a:spcPts val="0"/>
              </a:spcAft>
              <a:buClr>
                <a:schemeClr val="dk1"/>
              </a:buClr>
              <a:buSzPts val="1800"/>
              <a:buChar char="•"/>
            </a:pPr>
            <a:r>
              <a:rPr b="1" lang="en-US" sz="1800">
                <a:latin typeface="Verdana"/>
                <a:ea typeface="Verdana"/>
                <a:cs typeface="Verdana"/>
                <a:sym typeface="Verdana"/>
              </a:rPr>
              <a:t>RAID Level 2</a:t>
            </a:r>
            <a:r>
              <a:rPr lang="en-US" sz="1800">
                <a:latin typeface="Verdana"/>
                <a:ea typeface="Verdana"/>
                <a:cs typeface="Verdana"/>
                <a:sym typeface="Verdana"/>
              </a:rPr>
              <a:t>:  Memory-Style Error-Correcting-Codes (ECC) with bit striping.</a:t>
            </a:r>
            <a:endParaRPr/>
          </a:p>
          <a:p>
            <a:pPr indent="-86205" lvl="0" marL="200505" rtl="0" algn="l">
              <a:lnSpc>
                <a:spcPct val="90000"/>
              </a:lnSpc>
              <a:spcBef>
                <a:spcPts val="877"/>
              </a:spcBef>
              <a:spcAft>
                <a:spcPts val="0"/>
              </a:spcAft>
              <a:buClr>
                <a:schemeClr val="dk1"/>
              </a:buClr>
              <a:buSzPts val="1800"/>
              <a:buNone/>
            </a:pPr>
            <a:r>
              <a:t/>
            </a:r>
            <a:endParaRPr sz="1800">
              <a:latin typeface="Verdana"/>
              <a:ea typeface="Verdana"/>
              <a:cs typeface="Verdana"/>
              <a:sym typeface="Verdana"/>
            </a:endParaRPr>
          </a:p>
          <a:p>
            <a:pPr indent="-200505" lvl="0" marL="200505" rtl="0" algn="l">
              <a:lnSpc>
                <a:spcPct val="90000"/>
              </a:lnSpc>
              <a:spcBef>
                <a:spcPts val="877"/>
              </a:spcBef>
              <a:spcAft>
                <a:spcPts val="0"/>
              </a:spcAft>
              <a:buClr>
                <a:schemeClr val="dk1"/>
              </a:buClr>
              <a:buSzPts val="1800"/>
              <a:buChar char="•"/>
            </a:pPr>
            <a:r>
              <a:rPr b="1" lang="en-US" sz="1800">
                <a:latin typeface="Verdana"/>
                <a:ea typeface="Verdana"/>
                <a:cs typeface="Verdana"/>
                <a:sym typeface="Verdana"/>
              </a:rPr>
              <a:t>RAID Level 3</a:t>
            </a:r>
            <a:r>
              <a:rPr lang="en-US" sz="1800">
                <a:latin typeface="Verdana"/>
                <a:ea typeface="Verdana"/>
                <a:cs typeface="Verdana"/>
                <a:sym typeface="Verdana"/>
              </a:rPr>
              <a:t>: Bit-Interleaved Parity</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 a single parity bit is enough for error correction, not just detection, since we know which disk has failed</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suitable for applications that demand the highest transfer rates in long sequential reads and writes, for example uncompressed video editing. Applications that make small reads and writes from random disk locations will get the worst performance out of this level.</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When writing data, corresponding parity bits must also be computed and written to a parity bit disk</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To recover data in a damaged disk, compute XOR of bits from other disks (including parity bit disk) </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Faster data transfer than with a single disk, but fewer I/Os per second since every disk has to participate in every I/O. </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Subsumes Level 2 (provides all its benefits, at lower cost). </a:t>
            </a:r>
            <a:endParaRPr/>
          </a:p>
          <a:p>
            <a:pPr indent="0" lvl="1" marL="401010" rtl="0" algn="l">
              <a:lnSpc>
                <a:spcPct val="90000"/>
              </a:lnSpc>
              <a:spcBef>
                <a:spcPts val="439"/>
              </a:spcBef>
              <a:spcAft>
                <a:spcPts val="0"/>
              </a:spcAft>
              <a:buClr>
                <a:schemeClr val="dk1"/>
              </a:buClr>
              <a:buSzPts val="1800"/>
              <a:buNone/>
            </a:pPr>
            <a:r>
              <a:t/>
            </a:r>
            <a:endParaRPr b="1" sz="1800">
              <a:latin typeface="Verdana"/>
              <a:ea typeface="Verdana"/>
              <a:cs typeface="Verdana"/>
              <a:sym typeface="Verdana"/>
            </a:endParaRPr>
          </a:p>
          <a:p>
            <a:pPr indent="-86205" lvl="2" marL="1002525" rtl="0" algn="l">
              <a:lnSpc>
                <a:spcPct val="90000"/>
              </a:lnSpc>
              <a:spcBef>
                <a:spcPts val="439"/>
              </a:spcBef>
              <a:spcAft>
                <a:spcPts val="0"/>
              </a:spcAft>
              <a:buClr>
                <a:schemeClr val="dk1"/>
              </a:buClr>
              <a:buSzPts val="1800"/>
              <a:buNone/>
            </a:pPr>
            <a:r>
              <a:t/>
            </a:r>
            <a:endParaRPr sz="1800">
              <a:latin typeface="Verdana"/>
              <a:ea typeface="Verdana"/>
              <a:cs typeface="Verdana"/>
              <a:sym typeface="Verdan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pic>
        <p:nvPicPr>
          <p:cNvPr descr="RAID 2, RAID 3, RAID 4, RAID 6 Explained with Diagram" id="2224" name="Google Shape;2224;p59"/>
          <p:cNvPicPr preferRelativeResize="0"/>
          <p:nvPr/>
        </p:nvPicPr>
        <p:blipFill rotWithShape="1">
          <a:blip r:embed="rId3">
            <a:alphaModFix/>
          </a:blip>
          <a:srcRect b="0" l="0" r="0" t="0"/>
          <a:stretch/>
        </p:blipFill>
        <p:spPr>
          <a:xfrm>
            <a:off x="1460500" y="279401"/>
            <a:ext cx="6934200" cy="3631640"/>
          </a:xfrm>
          <a:prstGeom prst="rect">
            <a:avLst/>
          </a:prstGeom>
          <a:noFill/>
          <a:ln>
            <a:noFill/>
          </a:ln>
        </p:spPr>
      </p:pic>
      <p:pic>
        <p:nvPicPr>
          <p:cNvPr descr="RAID 2, RAID 3, RAID 4, RAID 6 Explained with Diagram" id="2225" name="Google Shape;2225;p59"/>
          <p:cNvPicPr preferRelativeResize="0"/>
          <p:nvPr/>
        </p:nvPicPr>
        <p:blipFill rotWithShape="1">
          <a:blip r:embed="rId4">
            <a:alphaModFix/>
          </a:blip>
          <a:srcRect b="0" l="0" r="0" t="0"/>
          <a:stretch/>
        </p:blipFill>
        <p:spPr>
          <a:xfrm>
            <a:off x="1460500" y="3984802"/>
            <a:ext cx="6934200" cy="3539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6"/>
          <p:cNvSpPr txBox="1"/>
          <p:nvPr>
            <p:ph type="title"/>
          </p:nvPr>
        </p:nvSpPr>
        <p:spPr>
          <a:xfrm>
            <a:off x="850900" y="-10160"/>
            <a:ext cx="9223058" cy="146302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Physical Storage Media (Cont.)</a:t>
            </a:r>
            <a:endParaRPr/>
          </a:p>
        </p:txBody>
      </p:sp>
      <p:sp>
        <p:nvSpPr>
          <p:cNvPr id="131" name="Google Shape;131;p6"/>
          <p:cNvSpPr txBox="1"/>
          <p:nvPr>
            <p:ph idx="1" type="body"/>
          </p:nvPr>
        </p:nvSpPr>
        <p:spPr>
          <a:xfrm>
            <a:off x="1231900" y="1574800"/>
            <a:ext cx="7909113" cy="5351004"/>
          </a:xfrm>
          <a:prstGeom prst="rect">
            <a:avLst/>
          </a:prstGeom>
          <a:noFill/>
          <a:ln>
            <a:noFill/>
          </a:ln>
        </p:spPr>
        <p:txBody>
          <a:bodyPr anchorCtr="0" anchor="t" bIns="45700" lIns="91425" spcFirstLastPara="1" rIns="91425" wrap="square" tIns="45700">
            <a:normAutofit/>
          </a:bodyPr>
          <a:lstStyle/>
          <a:p>
            <a:pPr indent="-200505" lvl="0" marL="200505" rtl="0" algn="l">
              <a:lnSpc>
                <a:spcPct val="90000"/>
              </a:lnSpc>
              <a:spcBef>
                <a:spcPts val="0"/>
              </a:spcBef>
              <a:spcAft>
                <a:spcPts val="0"/>
              </a:spcAft>
              <a:buClr>
                <a:schemeClr val="dk1"/>
              </a:buClr>
              <a:buSzPts val="2000"/>
              <a:buChar char="•"/>
            </a:pPr>
            <a:r>
              <a:rPr b="1" lang="en-US" sz="2000">
                <a:latin typeface="Verdana"/>
                <a:ea typeface="Verdana"/>
                <a:cs typeface="Verdana"/>
                <a:sym typeface="Verdana"/>
              </a:rPr>
              <a:t>Optical storage</a:t>
            </a:r>
            <a:r>
              <a:rPr lang="en-US" sz="2000">
                <a:latin typeface="Verdana"/>
                <a:ea typeface="Verdana"/>
                <a:cs typeface="Verdana"/>
                <a:sym typeface="Verdana"/>
              </a:rPr>
              <a:t> </a:t>
            </a:r>
            <a:endParaRPr/>
          </a:p>
          <a:p>
            <a:pPr indent="-200504" lvl="1" marL="60151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non-volatile, data is read optically from a spinning disk using a laser </a:t>
            </a:r>
            <a:endParaRPr/>
          </a:p>
          <a:p>
            <a:pPr indent="-200504" lvl="1" marL="60151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CD-ROM (640 MB) and DVD (4.7 to 17 GB) most popular forms</a:t>
            </a:r>
            <a:endParaRPr/>
          </a:p>
          <a:p>
            <a:pPr indent="-200504" lvl="1" marL="60151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Blu-ray disks: 27 GB to 54 GB</a:t>
            </a:r>
            <a:endParaRPr/>
          </a:p>
          <a:p>
            <a:pPr indent="-200504" lvl="1" marL="60151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Write-one, read-many (WORM) optical disks used for archival storage (CD-R, DVD-R, DVD+R)</a:t>
            </a:r>
            <a:endParaRPr/>
          </a:p>
          <a:p>
            <a:pPr indent="-200504" lvl="1" marL="60151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Multiple write versions also available (CD-RW, DVD-RW, DVD+RW, and DVD-RAM)</a:t>
            </a:r>
            <a:endParaRPr/>
          </a:p>
          <a:p>
            <a:pPr indent="-200504" lvl="1" marL="60151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Reads and writes are slower than with magnetic disk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0" name="Shape 2230"/>
        <p:cNvGrpSpPr/>
        <p:nvPr/>
      </p:nvGrpSpPr>
      <p:grpSpPr>
        <a:xfrm>
          <a:off x="0" y="0"/>
          <a:ext cx="0" cy="0"/>
          <a:chOff x="0" y="0"/>
          <a:chExt cx="0" cy="0"/>
        </a:xfrm>
      </p:grpSpPr>
      <p:sp>
        <p:nvSpPr>
          <p:cNvPr id="2231" name="Google Shape;2231;p60"/>
          <p:cNvSpPr txBox="1"/>
          <p:nvPr>
            <p:ph type="title"/>
          </p:nvPr>
        </p:nvSpPr>
        <p:spPr>
          <a:xfrm>
            <a:off x="735171" y="0"/>
            <a:ext cx="9223058" cy="146302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RAID Levels (Cont.)</a:t>
            </a:r>
            <a:endParaRPr/>
          </a:p>
        </p:txBody>
      </p:sp>
      <p:sp>
        <p:nvSpPr>
          <p:cNvPr id="2232" name="Google Shape;2232;p60"/>
          <p:cNvSpPr txBox="1"/>
          <p:nvPr>
            <p:ph idx="1" type="body"/>
          </p:nvPr>
        </p:nvSpPr>
        <p:spPr>
          <a:xfrm>
            <a:off x="0" y="1207218"/>
            <a:ext cx="10693400" cy="6082582"/>
          </a:xfrm>
          <a:prstGeom prst="rect">
            <a:avLst/>
          </a:prstGeom>
          <a:noFill/>
          <a:ln>
            <a:noFill/>
          </a:ln>
        </p:spPr>
        <p:txBody>
          <a:bodyPr anchorCtr="0" anchor="t" bIns="45700" lIns="91425" spcFirstLastPara="1" rIns="91425" wrap="square" tIns="45700">
            <a:normAutofit/>
          </a:bodyPr>
          <a:lstStyle/>
          <a:p>
            <a:pPr indent="-200505" lvl="0" marL="200505" rtl="0" algn="l">
              <a:lnSpc>
                <a:spcPct val="90000"/>
              </a:lnSpc>
              <a:spcBef>
                <a:spcPts val="0"/>
              </a:spcBef>
              <a:spcAft>
                <a:spcPts val="0"/>
              </a:spcAft>
              <a:buClr>
                <a:schemeClr val="dk1"/>
              </a:buClr>
              <a:buSzPts val="1800"/>
              <a:buChar char="•"/>
            </a:pPr>
            <a:r>
              <a:rPr b="1" lang="en-US" sz="1800">
                <a:latin typeface="Verdana"/>
                <a:ea typeface="Verdana"/>
                <a:cs typeface="Verdana"/>
                <a:sym typeface="Verdana"/>
              </a:rPr>
              <a:t>RAID Level 4: </a:t>
            </a:r>
            <a:r>
              <a:rPr lang="en-US" sz="1800">
                <a:latin typeface="Verdana"/>
                <a:ea typeface="Verdana"/>
                <a:cs typeface="Verdana"/>
                <a:sym typeface="Verdana"/>
              </a:rPr>
              <a:t> Block-Interleaved Parity; uses block-level striping, and keeps a parity block on a separate disk for corresponding blocks from N other disks.</a:t>
            </a:r>
            <a:endParaRPr/>
          </a:p>
          <a:p>
            <a:pPr indent="0" lvl="0" marL="0" rtl="0" algn="l">
              <a:lnSpc>
                <a:spcPct val="90000"/>
              </a:lnSpc>
              <a:spcBef>
                <a:spcPts val="877"/>
              </a:spcBef>
              <a:spcAft>
                <a:spcPts val="0"/>
              </a:spcAft>
              <a:buClr>
                <a:schemeClr val="dk1"/>
              </a:buClr>
              <a:buSzPts val="1800"/>
              <a:buNone/>
            </a:pPr>
            <a:r>
              <a:t/>
            </a:r>
            <a:endParaRPr sz="1800">
              <a:latin typeface="Verdana"/>
              <a:ea typeface="Verdana"/>
              <a:cs typeface="Verdana"/>
              <a:sym typeface="Verdana"/>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When writing data block, corresponding block of parity bits must also be computed and written to parity disk</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To find value of a damaged block, compute XOR of bits from corresponding blocks (including parity block) from other disks.</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Provides higher I/O rates for independent block reads than Level 3 </a:t>
            </a:r>
            <a:endParaRPr/>
          </a:p>
          <a:p>
            <a:pPr indent="-200505" lvl="2" marL="100252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block read goes to a single disk, so blocks stored on different disks can be read in parallel</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Provides high transfer rates for reads of multiple blocks than no-striping</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Before writing a block, parity data must be computed </a:t>
            </a:r>
            <a:endParaRPr/>
          </a:p>
          <a:p>
            <a:pPr indent="-200505" lvl="2" marL="100252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Can be done by using old parity block, old value of current block and new value of current block (2 block reads + 2 block writes)</a:t>
            </a:r>
            <a:endParaRPr/>
          </a:p>
          <a:p>
            <a:pPr indent="-200505" lvl="2" marL="100252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Or by recomputing the parity value using the new values of blocks corresponding to the parity block</a:t>
            </a:r>
            <a:endParaRPr/>
          </a:p>
          <a:p>
            <a:pPr indent="-200505" lvl="3" marL="140353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More efficient for writing large amounts of data sequentially</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Parity block becomes a bottleneck for independent block writes since every block write also writes to parity disk</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pic>
        <p:nvPicPr>
          <p:cNvPr descr="RAID levels 0, 1, 4, 5, 6, 10 explained - Boolean World" id="2237" name="Google Shape;2237;p61"/>
          <p:cNvPicPr preferRelativeResize="0"/>
          <p:nvPr/>
        </p:nvPicPr>
        <p:blipFill rotWithShape="1">
          <a:blip r:embed="rId3">
            <a:alphaModFix/>
          </a:blip>
          <a:srcRect b="0" l="0" r="0" t="0"/>
          <a:stretch/>
        </p:blipFill>
        <p:spPr>
          <a:xfrm>
            <a:off x="332205" y="965200"/>
            <a:ext cx="10028989" cy="5867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2" name="Shape 2242"/>
        <p:cNvGrpSpPr/>
        <p:nvPr/>
      </p:nvGrpSpPr>
      <p:grpSpPr>
        <a:xfrm>
          <a:off x="0" y="0"/>
          <a:ext cx="0" cy="0"/>
          <a:chOff x="0" y="0"/>
          <a:chExt cx="0" cy="0"/>
        </a:xfrm>
      </p:grpSpPr>
      <p:sp>
        <p:nvSpPr>
          <p:cNvPr id="2243" name="Google Shape;2243;p62"/>
          <p:cNvSpPr txBox="1"/>
          <p:nvPr>
            <p:ph type="title"/>
          </p:nvPr>
        </p:nvSpPr>
        <p:spPr>
          <a:xfrm>
            <a:off x="979593" y="-37295"/>
            <a:ext cx="9223058" cy="119370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RAID Levels (Cont.)</a:t>
            </a:r>
            <a:endParaRPr/>
          </a:p>
        </p:txBody>
      </p:sp>
      <p:sp>
        <p:nvSpPr>
          <p:cNvPr id="2244" name="Google Shape;2244;p62"/>
          <p:cNvSpPr txBox="1"/>
          <p:nvPr>
            <p:ph idx="1" type="body"/>
          </p:nvPr>
        </p:nvSpPr>
        <p:spPr>
          <a:xfrm>
            <a:off x="165100" y="1207218"/>
            <a:ext cx="10528300" cy="4482382"/>
          </a:xfrm>
          <a:prstGeom prst="rect">
            <a:avLst/>
          </a:prstGeom>
          <a:noFill/>
          <a:ln>
            <a:noFill/>
          </a:ln>
        </p:spPr>
        <p:txBody>
          <a:bodyPr anchorCtr="0" anchor="t" bIns="45700" lIns="91425" spcFirstLastPara="1" rIns="91425" wrap="square" tIns="45700">
            <a:noAutofit/>
          </a:bodyPr>
          <a:lstStyle/>
          <a:p>
            <a:pPr indent="-200505" lvl="0" marL="200505" rtl="0" algn="l">
              <a:lnSpc>
                <a:spcPct val="90000"/>
              </a:lnSpc>
              <a:spcBef>
                <a:spcPts val="0"/>
              </a:spcBef>
              <a:spcAft>
                <a:spcPts val="0"/>
              </a:spcAft>
              <a:buClr>
                <a:schemeClr val="dk1"/>
              </a:buClr>
              <a:buSzPts val="1800"/>
              <a:buChar char="•"/>
            </a:pPr>
            <a:r>
              <a:rPr b="1" lang="en-US" sz="1800">
                <a:latin typeface="Verdana"/>
                <a:ea typeface="Verdana"/>
                <a:cs typeface="Verdana"/>
                <a:sym typeface="Verdana"/>
              </a:rPr>
              <a:t>RAID Level 5: </a:t>
            </a:r>
            <a:r>
              <a:rPr lang="en-US" sz="1800">
                <a:latin typeface="Verdana"/>
                <a:ea typeface="Verdana"/>
                <a:cs typeface="Verdana"/>
                <a:sym typeface="Verdana"/>
              </a:rPr>
              <a:t> Block-Interleaved Distributed Parity; partitions data and parity among all</a:t>
            </a:r>
            <a:r>
              <a:rPr i="1" lang="en-US" sz="1800">
                <a:latin typeface="Verdana"/>
                <a:ea typeface="Verdana"/>
                <a:cs typeface="Verdana"/>
                <a:sym typeface="Verdana"/>
              </a:rPr>
              <a:t> N</a:t>
            </a:r>
            <a:r>
              <a:rPr lang="en-US" sz="1800">
                <a:latin typeface="Verdana"/>
                <a:ea typeface="Verdana"/>
                <a:cs typeface="Verdana"/>
                <a:sym typeface="Verdana"/>
              </a:rPr>
              <a:t> + 1 disks, rather than storing data in </a:t>
            </a:r>
            <a:r>
              <a:rPr i="1" lang="en-US" sz="1800">
                <a:latin typeface="Verdana"/>
                <a:ea typeface="Verdana"/>
                <a:cs typeface="Verdana"/>
                <a:sym typeface="Verdana"/>
              </a:rPr>
              <a:t>N</a:t>
            </a:r>
            <a:r>
              <a:rPr lang="en-US" sz="1800">
                <a:latin typeface="Verdana"/>
                <a:ea typeface="Verdana"/>
                <a:cs typeface="Verdana"/>
                <a:sym typeface="Verdana"/>
              </a:rPr>
              <a:t> disks and parity in 1 disk.</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E.g., with 5 disks, parity block for </a:t>
            </a:r>
            <a:r>
              <a:rPr i="1" lang="en-US" sz="1800">
                <a:latin typeface="Verdana"/>
                <a:ea typeface="Verdana"/>
                <a:cs typeface="Verdana"/>
                <a:sym typeface="Verdana"/>
              </a:rPr>
              <a:t>n</a:t>
            </a:r>
            <a:r>
              <a:rPr lang="en-US" sz="1800">
                <a:latin typeface="Verdana"/>
                <a:ea typeface="Verdana"/>
                <a:cs typeface="Verdana"/>
                <a:sym typeface="Verdana"/>
              </a:rPr>
              <a:t>th set of blocks is stored on disk (</a:t>
            </a:r>
            <a:r>
              <a:rPr i="1" lang="en-US" sz="1800">
                <a:latin typeface="Verdana"/>
                <a:ea typeface="Verdana"/>
                <a:cs typeface="Verdana"/>
                <a:sym typeface="Verdana"/>
              </a:rPr>
              <a:t>n mod</a:t>
            </a:r>
            <a:r>
              <a:rPr lang="en-US" sz="1800">
                <a:latin typeface="Verdana"/>
                <a:ea typeface="Verdana"/>
                <a:cs typeface="Verdana"/>
                <a:sym typeface="Verdana"/>
              </a:rPr>
              <a:t> 5) + 1, with the data blocks stored on the other 4 disks.</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Higher I/O rates than Level 4.  </a:t>
            </a:r>
            <a:endParaRPr/>
          </a:p>
          <a:p>
            <a:pPr indent="-200505" lvl="2" marL="100252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Block writes occur in parallel if the blocks and their parity blocks are on different disks.</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Subsumes Level 4: provides same benefits, but avoids bottleneck of parity disk.</a:t>
            </a:r>
            <a:endParaRPr/>
          </a:p>
          <a:p>
            <a:pPr indent="0" lvl="1" marL="401010" rtl="0" algn="l">
              <a:lnSpc>
                <a:spcPct val="90000"/>
              </a:lnSpc>
              <a:spcBef>
                <a:spcPts val="439"/>
              </a:spcBef>
              <a:spcAft>
                <a:spcPts val="0"/>
              </a:spcAft>
              <a:buClr>
                <a:schemeClr val="dk1"/>
              </a:buClr>
              <a:buSzPts val="1800"/>
              <a:buNone/>
            </a:pPr>
            <a:r>
              <a:t/>
            </a:r>
            <a:endParaRPr b="1" sz="1800">
              <a:latin typeface="Verdana"/>
              <a:ea typeface="Verdana"/>
              <a:cs typeface="Verdana"/>
              <a:sym typeface="Verdana"/>
            </a:endParaRPr>
          </a:p>
          <a:p>
            <a:pPr indent="-200505" lvl="0" marL="200505" rtl="0" algn="l">
              <a:lnSpc>
                <a:spcPct val="90000"/>
              </a:lnSpc>
              <a:spcBef>
                <a:spcPts val="877"/>
              </a:spcBef>
              <a:spcAft>
                <a:spcPts val="0"/>
              </a:spcAft>
              <a:buClr>
                <a:schemeClr val="dk1"/>
              </a:buClr>
              <a:buSzPts val="1800"/>
              <a:buChar char="•"/>
            </a:pPr>
            <a:r>
              <a:rPr b="1" lang="en-US" sz="1800">
                <a:latin typeface="Verdana"/>
                <a:ea typeface="Verdana"/>
                <a:cs typeface="Verdana"/>
                <a:sym typeface="Verdana"/>
              </a:rPr>
              <a:t>RAID Level 6</a:t>
            </a:r>
            <a:r>
              <a:rPr lang="en-US" sz="1800">
                <a:latin typeface="Verdana"/>
                <a:ea typeface="Verdana"/>
                <a:cs typeface="Verdana"/>
                <a:sym typeface="Verdana"/>
              </a:rPr>
              <a:t>: P+Q Redundancy scheme; similar to Level 5, but stores extra redundant information to guard against multiple disk failures. </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 Better reliability than Level 5 at a higher cost; not used as widely. </a:t>
            </a:r>
            <a:endParaRPr b="1" sz="1800">
              <a:latin typeface="Verdana"/>
              <a:ea typeface="Verdana"/>
              <a:cs typeface="Verdana"/>
              <a:sym typeface="Verdana"/>
            </a:endParaRPr>
          </a:p>
          <a:p>
            <a:pPr indent="-86204" lvl="1" marL="601515" rtl="0" algn="l">
              <a:lnSpc>
                <a:spcPct val="90000"/>
              </a:lnSpc>
              <a:spcBef>
                <a:spcPts val="439"/>
              </a:spcBef>
              <a:spcAft>
                <a:spcPts val="0"/>
              </a:spcAft>
              <a:buClr>
                <a:schemeClr val="dk1"/>
              </a:buClr>
              <a:buSzPts val="1800"/>
              <a:buNone/>
            </a:pPr>
            <a:r>
              <a:t/>
            </a:r>
            <a:endParaRPr sz="1800">
              <a:latin typeface="Verdana"/>
              <a:ea typeface="Verdana"/>
              <a:cs typeface="Verdana"/>
              <a:sym typeface="Verdan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8" name="Shape 2248"/>
        <p:cNvGrpSpPr/>
        <p:nvPr/>
      </p:nvGrpSpPr>
      <p:grpSpPr>
        <a:xfrm>
          <a:off x="0" y="0"/>
          <a:ext cx="0" cy="0"/>
          <a:chOff x="0" y="0"/>
          <a:chExt cx="0" cy="0"/>
        </a:xfrm>
      </p:grpSpPr>
      <p:pic>
        <p:nvPicPr>
          <p:cNvPr descr="How to Claim RAID 5 Unallocated Space without Losing Data?" id="2249" name="Google Shape;2249;p63"/>
          <p:cNvPicPr preferRelativeResize="0"/>
          <p:nvPr/>
        </p:nvPicPr>
        <p:blipFill rotWithShape="1">
          <a:blip r:embed="rId3">
            <a:alphaModFix/>
          </a:blip>
          <a:srcRect b="0" l="0" r="0" t="0"/>
          <a:stretch/>
        </p:blipFill>
        <p:spPr>
          <a:xfrm>
            <a:off x="850900" y="736600"/>
            <a:ext cx="9348016" cy="5537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pic>
        <p:nvPicPr>
          <p:cNvPr descr="LaCie 6big &amp; 12big Thunderbolt 3 User Manual - RAID" id="2254" name="Google Shape;2254;p64"/>
          <p:cNvPicPr preferRelativeResize="0"/>
          <p:nvPr/>
        </p:nvPicPr>
        <p:blipFill rotWithShape="1">
          <a:blip r:embed="rId3">
            <a:alphaModFix/>
          </a:blip>
          <a:srcRect b="0" l="0" r="0" t="0"/>
          <a:stretch/>
        </p:blipFill>
        <p:spPr>
          <a:xfrm>
            <a:off x="330758" y="812800"/>
            <a:ext cx="10031883" cy="52578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pic>
        <p:nvPicPr>
          <p:cNvPr descr="Setting Up RAID 10 or 1+0 (Nested) in Linux - Part 6" id="2259" name="Google Shape;2259;p65"/>
          <p:cNvPicPr preferRelativeResize="0"/>
          <p:nvPr/>
        </p:nvPicPr>
        <p:blipFill rotWithShape="1">
          <a:blip r:embed="rId3">
            <a:alphaModFix/>
          </a:blip>
          <a:srcRect b="0" l="0" r="0" t="0"/>
          <a:stretch/>
        </p:blipFill>
        <p:spPr>
          <a:xfrm>
            <a:off x="-1" y="889000"/>
            <a:ext cx="10671735" cy="5410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sp>
        <p:nvSpPr>
          <p:cNvPr id="2264" name="Google Shape;2264;p66"/>
          <p:cNvSpPr txBox="1"/>
          <p:nvPr/>
        </p:nvSpPr>
        <p:spPr>
          <a:xfrm>
            <a:off x="4674473" y="660400"/>
            <a:ext cx="1395052" cy="432308"/>
          </a:xfrm>
          <a:prstGeom prst="rect">
            <a:avLst/>
          </a:prstGeom>
          <a:noFill/>
          <a:ln>
            <a:noFill/>
          </a:ln>
        </p:spPr>
        <p:txBody>
          <a:bodyPr anchorCtr="0" anchor="t" bIns="0" lIns="0" spcFirstLastPara="1" rIns="0" wrap="square" tIns="0">
            <a:noAutofit/>
          </a:bodyPr>
          <a:lstStyle/>
          <a:p>
            <a:pPr indent="0" lvl="0" marL="12700" marR="0" rtl="0" algn="l">
              <a:lnSpc>
                <a:spcPct val="105468"/>
              </a:lnSpc>
              <a:spcBef>
                <a:spcPts val="0"/>
              </a:spcBef>
              <a:spcAft>
                <a:spcPts val="0"/>
              </a:spcAft>
              <a:buNone/>
            </a:pPr>
            <a:r>
              <a:rPr lang="en-US" sz="3200">
                <a:solidFill>
                  <a:schemeClr val="dk1"/>
                </a:solidFill>
                <a:latin typeface="Arial"/>
                <a:ea typeface="Arial"/>
                <a:cs typeface="Arial"/>
                <a:sym typeface="Arial"/>
              </a:rPr>
              <a:t>RAID 5</a:t>
            </a:r>
            <a:endParaRPr sz="3200">
              <a:solidFill>
                <a:schemeClr val="dk1"/>
              </a:solidFill>
              <a:latin typeface="Arial"/>
              <a:ea typeface="Arial"/>
              <a:cs typeface="Arial"/>
              <a:sym typeface="Arial"/>
            </a:endParaRPr>
          </a:p>
        </p:txBody>
      </p:sp>
      <p:sp>
        <p:nvSpPr>
          <p:cNvPr id="2265" name="Google Shape;2265;p66"/>
          <p:cNvSpPr txBox="1"/>
          <p:nvPr/>
        </p:nvSpPr>
        <p:spPr>
          <a:xfrm>
            <a:off x="1156208" y="1887817"/>
            <a:ext cx="202283" cy="1747350"/>
          </a:xfrm>
          <a:prstGeom prst="rect">
            <a:avLst/>
          </a:prstGeom>
          <a:noFill/>
          <a:ln>
            <a:noFill/>
          </a:ln>
        </p:spPr>
        <p:txBody>
          <a:bodyPr anchorCtr="0" anchor="t" bIns="0" lIns="0" spcFirstLastPara="1" rIns="0" wrap="square" tIns="0">
            <a:noAutofit/>
          </a:bodyPr>
          <a:lstStyle/>
          <a:p>
            <a:pPr indent="0" lvl="0" marL="12700" marR="0" rtl="0" algn="l">
              <a:lnSpc>
                <a:spcPct val="109000"/>
              </a:lnSpc>
              <a:spcBef>
                <a:spcPts val="0"/>
              </a:spcBef>
              <a:spcAft>
                <a:spcPts val="0"/>
              </a:spcAft>
              <a:buNone/>
            </a:pPr>
            <a:r>
              <a:rPr lang="en-US" sz="2000">
                <a:solidFill>
                  <a:srgbClr val="0F1141"/>
                </a:solidFill>
                <a:latin typeface="Verdana"/>
                <a:ea typeface="Verdana"/>
                <a:cs typeface="Verdana"/>
                <a:sym typeface="Verdana"/>
              </a:rPr>
              <a:t>•</a:t>
            </a:r>
            <a:endParaRPr sz="2000">
              <a:solidFill>
                <a:schemeClr val="dk1"/>
              </a:solidFill>
              <a:latin typeface="Verdana"/>
              <a:ea typeface="Verdana"/>
              <a:cs typeface="Verdana"/>
              <a:sym typeface="Verdana"/>
            </a:endParaRPr>
          </a:p>
          <a:p>
            <a:pPr indent="0" lvl="0" marL="12700" marR="22396" rtl="0" algn="l">
              <a:lnSpc>
                <a:spcPct val="92488"/>
              </a:lnSpc>
              <a:spcBef>
                <a:spcPts val="553"/>
              </a:spcBef>
              <a:spcAft>
                <a:spcPts val="0"/>
              </a:spcAft>
              <a:buNone/>
            </a:pPr>
            <a:r>
              <a:rPr lang="en-US" sz="2000">
                <a:solidFill>
                  <a:srgbClr val="0F1141"/>
                </a:solidFill>
                <a:latin typeface="Noto Sans Symbols"/>
                <a:ea typeface="Noto Sans Symbols"/>
                <a:cs typeface="Noto Sans Symbols"/>
                <a:sym typeface="Noto Sans Symbols"/>
              </a:rPr>
              <a:t>▪</a:t>
            </a:r>
            <a:endParaRPr sz="2000">
              <a:solidFill>
                <a:schemeClr val="dk1"/>
              </a:solidFill>
              <a:latin typeface="Noto Sans Symbols"/>
              <a:ea typeface="Noto Sans Symbols"/>
              <a:cs typeface="Noto Sans Symbols"/>
              <a:sym typeface="Noto Sans Symbols"/>
            </a:endParaRPr>
          </a:p>
          <a:p>
            <a:pPr indent="0" lvl="0" marL="12700" marR="22396" rtl="0" algn="l">
              <a:lnSpc>
                <a:spcPct val="92488"/>
              </a:lnSpc>
              <a:spcBef>
                <a:spcPts val="660"/>
              </a:spcBef>
              <a:spcAft>
                <a:spcPts val="0"/>
              </a:spcAft>
              <a:buNone/>
            </a:pPr>
            <a:r>
              <a:rPr lang="en-US" sz="2000">
                <a:solidFill>
                  <a:srgbClr val="0F1141"/>
                </a:solidFill>
                <a:latin typeface="Noto Sans Symbols"/>
                <a:ea typeface="Noto Sans Symbols"/>
                <a:cs typeface="Noto Sans Symbols"/>
                <a:sym typeface="Noto Sans Symbols"/>
              </a:rPr>
              <a:t>▪</a:t>
            </a:r>
            <a:endParaRPr sz="2000">
              <a:solidFill>
                <a:schemeClr val="dk1"/>
              </a:solidFill>
              <a:latin typeface="Noto Sans Symbols"/>
              <a:ea typeface="Noto Sans Symbols"/>
              <a:cs typeface="Noto Sans Symbols"/>
              <a:sym typeface="Noto Sans Symbols"/>
            </a:endParaRPr>
          </a:p>
          <a:p>
            <a:pPr indent="0" lvl="0" marL="12700" marR="22396" rtl="0" algn="l">
              <a:lnSpc>
                <a:spcPct val="92488"/>
              </a:lnSpc>
              <a:spcBef>
                <a:spcPts val="660"/>
              </a:spcBef>
              <a:spcAft>
                <a:spcPts val="0"/>
              </a:spcAft>
              <a:buNone/>
            </a:pPr>
            <a:r>
              <a:rPr lang="en-US" sz="2000">
                <a:solidFill>
                  <a:srgbClr val="0F1141"/>
                </a:solidFill>
                <a:latin typeface="Noto Sans Symbols"/>
                <a:ea typeface="Noto Sans Symbols"/>
                <a:cs typeface="Noto Sans Symbols"/>
                <a:sym typeface="Noto Sans Symbols"/>
              </a:rPr>
              <a:t>▪</a:t>
            </a:r>
            <a:endParaRPr sz="2000">
              <a:solidFill>
                <a:schemeClr val="dk1"/>
              </a:solidFill>
              <a:latin typeface="Noto Sans Symbols"/>
              <a:ea typeface="Noto Sans Symbols"/>
              <a:cs typeface="Noto Sans Symbols"/>
              <a:sym typeface="Noto Sans Symbols"/>
            </a:endParaRPr>
          </a:p>
          <a:p>
            <a:pPr indent="0" lvl="0" marL="12700" marR="22396" rtl="0" algn="l">
              <a:lnSpc>
                <a:spcPct val="92488"/>
              </a:lnSpc>
              <a:spcBef>
                <a:spcPts val="660"/>
              </a:spcBef>
              <a:spcAft>
                <a:spcPts val="0"/>
              </a:spcAft>
              <a:buNone/>
            </a:pPr>
            <a:r>
              <a:rPr lang="en-US" sz="2000">
                <a:solidFill>
                  <a:srgbClr val="0F1141"/>
                </a:solidFill>
                <a:latin typeface="Noto Sans Symbols"/>
                <a:ea typeface="Noto Sans Symbols"/>
                <a:cs typeface="Noto Sans Symbols"/>
                <a:sym typeface="Noto Sans Symbols"/>
              </a:rPr>
              <a:t>▪</a:t>
            </a:r>
            <a:endParaRPr sz="2000">
              <a:solidFill>
                <a:schemeClr val="dk1"/>
              </a:solidFill>
              <a:latin typeface="Noto Sans Symbols"/>
              <a:ea typeface="Noto Sans Symbols"/>
              <a:cs typeface="Noto Sans Symbols"/>
              <a:sym typeface="Noto Sans Symbols"/>
            </a:endParaRPr>
          </a:p>
        </p:txBody>
      </p:sp>
      <p:sp>
        <p:nvSpPr>
          <p:cNvPr id="2266" name="Google Shape;2266;p66"/>
          <p:cNvSpPr txBox="1"/>
          <p:nvPr/>
        </p:nvSpPr>
        <p:spPr>
          <a:xfrm>
            <a:off x="1499108" y="1887817"/>
            <a:ext cx="7745782" cy="2657347"/>
          </a:xfrm>
          <a:prstGeom prst="rect">
            <a:avLst/>
          </a:prstGeom>
          <a:noFill/>
          <a:ln>
            <a:noFill/>
          </a:ln>
        </p:spPr>
        <p:txBody>
          <a:bodyPr anchorCtr="0" anchor="t" bIns="0" lIns="0" spcFirstLastPara="1" rIns="0" wrap="square" tIns="0">
            <a:noAutofit/>
          </a:bodyPr>
          <a:lstStyle/>
          <a:p>
            <a:pPr indent="0" lvl="0" marL="12700" marR="38176" rtl="0" algn="l">
              <a:lnSpc>
                <a:spcPct val="109000"/>
              </a:lnSpc>
              <a:spcBef>
                <a:spcPts val="0"/>
              </a:spcBef>
              <a:spcAft>
                <a:spcPts val="0"/>
              </a:spcAft>
              <a:buNone/>
            </a:pPr>
            <a:r>
              <a:rPr lang="en-US" sz="2000">
                <a:solidFill>
                  <a:schemeClr val="dk1"/>
                </a:solidFill>
                <a:latin typeface="Verdana"/>
                <a:ea typeface="Verdana"/>
                <a:cs typeface="Verdana"/>
                <a:sym typeface="Verdana"/>
              </a:rPr>
              <a:t>Eliminate the parity disk bottleneck of previous RAID’s</a:t>
            </a:r>
            <a:endParaRPr sz="2000">
              <a:solidFill>
                <a:schemeClr val="dk1"/>
              </a:solidFill>
              <a:latin typeface="Verdana"/>
              <a:ea typeface="Verdana"/>
              <a:cs typeface="Verdana"/>
              <a:sym typeface="Verdana"/>
            </a:endParaRPr>
          </a:p>
          <a:p>
            <a:pPr indent="0" lvl="0" marL="12700" marR="2353933" rtl="0" algn="l">
              <a:lnSpc>
                <a:spcPct val="121500"/>
              </a:lnSpc>
              <a:spcBef>
                <a:spcPts val="341"/>
              </a:spcBef>
              <a:spcAft>
                <a:spcPts val="0"/>
              </a:spcAft>
              <a:buNone/>
            </a:pPr>
            <a:r>
              <a:rPr lang="en-US" sz="2000">
                <a:solidFill>
                  <a:schemeClr val="dk1"/>
                </a:solidFill>
                <a:latin typeface="Verdana"/>
                <a:ea typeface="Verdana"/>
                <a:cs typeface="Verdana"/>
                <a:sym typeface="Verdana"/>
              </a:rPr>
              <a:t>Parity across all disks (for load balancing) </a:t>
            </a:r>
            <a:endParaRPr sz="2000">
              <a:solidFill>
                <a:schemeClr val="dk1"/>
              </a:solidFill>
              <a:latin typeface="Verdana"/>
              <a:ea typeface="Verdana"/>
              <a:cs typeface="Verdana"/>
              <a:sym typeface="Verdana"/>
            </a:endParaRPr>
          </a:p>
          <a:p>
            <a:pPr indent="0" lvl="0" marL="12700" marR="2353933" rtl="0" algn="l">
              <a:lnSpc>
                <a:spcPct val="121500"/>
              </a:lnSpc>
              <a:spcBef>
                <a:spcPts val="449"/>
              </a:spcBef>
              <a:spcAft>
                <a:spcPts val="0"/>
              </a:spcAft>
              <a:buNone/>
            </a:pPr>
            <a:r>
              <a:rPr lang="en-US" sz="2000">
                <a:solidFill>
                  <a:schemeClr val="dk1"/>
                </a:solidFill>
                <a:latin typeface="Verdana"/>
                <a:ea typeface="Verdana"/>
                <a:cs typeface="Verdana"/>
                <a:sym typeface="Verdana"/>
              </a:rPr>
              <a:t>Round robin allocation for parity strips. </a:t>
            </a:r>
            <a:endParaRPr sz="2000">
              <a:solidFill>
                <a:schemeClr val="dk1"/>
              </a:solidFill>
              <a:latin typeface="Verdana"/>
              <a:ea typeface="Verdana"/>
              <a:cs typeface="Verdana"/>
              <a:sym typeface="Verdana"/>
            </a:endParaRPr>
          </a:p>
          <a:p>
            <a:pPr indent="0" lvl="0" marL="12700" marR="2353933" rtl="0" algn="l">
              <a:lnSpc>
                <a:spcPct val="121500"/>
              </a:lnSpc>
              <a:spcBef>
                <a:spcPts val="449"/>
              </a:spcBef>
              <a:spcAft>
                <a:spcPts val="0"/>
              </a:spcAft>
              <a:buNone/>
            </a:pPr>
            <a:r>
              <a:rPr lang="en-US" sz="2000">
                <a:solidFill>
                  <a:schemeClr val="dk1"/>
                </a:solidFill>
                <a:latin typeface="Verdana"/>
                <a:ea typeface="Verdana"/>
                <a:cs typeface="Verdana"/>
                <a:sym typeface="Verdana"/>
              </a:rPr>
              <a:t>Commonly used in network servers.</a:t>
            </a:r>
            <a:endParaRPr sz="2000">
              <a:solidFill>
                <a:schemeClr val="dk1"/>
              </a:solidFill>
              <a:latin typeface="Verdana"/>
              <a:ea typeface="Verdana"/>
              <a:cs typeface="Verdana"/>
              <a:sym typeface="Verdana"/>
            </a:endParaRPr>
          </a:p>
          <a:p>
            <a:pPr indent="0" lvl="0" marL="12700" marR="0" rtl="0" algn="l">
              <a:lnSpc>
                <a:spcPct val="101277"/>
              </a:lnSpc>
              <a:spcBef>
                <a:spcPts val="449"/>
              </a:spcBef>
              <a:spcAft>
                <a:spcPts val="0"/>
              </a:spcAft>
              <a:buNone/>
            </a:pPr>
            <a:r>
              <a:rPr lang="en-US" sz="2000">
                <a:solidFill>
                  <a:schemeClr val="dk1"/>
                </a:solidFill>
                <a:latin typeface="Verdana"/>
                <a:ea typeface="Verdana"/>
                <a:cs typeface="Verdana"/>
                <a:sym typeface="Verdana"/>
              </a:rPr>
              <a:t>Because some requests can be serviced concurrently, RAID-</a:t>
            </a:r>
            <a:endParaRPr sz="2000">
              <a:solidFill>
                <a:schemeClr val="dk1"/>
              </a:solidFill>
              <a:latin typeface="Verdana"/>
              <a:ea typeface="Verdana"/>
              <a:cs typeface="Verdana"/>
              <a:sym typeface="Verdana"/>
            </a:endParaRPr>
          </a:p>
          <a:p>
            <a:pPr indent="0" lvl="0" marL="12700" marR="687322" rtl="0" algn="l">
              <a:lnSpc>
                <a:spcPct val="120000"/>
              </a:lnSpc>
              <a:spcBef>
                <a:spcPts val="180"/>
              </a:spcBef>
              <a:spcAft>
                <a:spcPts val="0"/>
              </a:spcAft>
              <a:buNone/>
            </a:pPr>
            <a:r>
              <a:rPr lang="en-US" sz="2000">
                <a:solidFill>
                  <a:schemeClr val="dk1"/>
                </a:solidFill>
                <a:latin typeface="Verdana"/>
                <a:ea typeface="Verdana"/>
                <a:cs typeface="Verdana"/>
                <a:sym typeface="Verdana"/>
              </a:rPr>
              <a:t>5 provides the best read </a:t>
            </a:r>
            <a:r>
              <a:rPr lang="en-US" sz="2000">
                <a:solidFill>
                  <a:srgbClr val="0070BF"/>
                </a:solidFill>
                <a:latin typeface="Verdana"/>
                <a:ea typeface="Verdana"/>
                <a:cs typeface="Verdana"/>
                <a:sym typeface="Verdana"/>
              </a:rPr>
              <a:t>throughput </a:t>
            </a:r>
            <a:r>
              <a:rPr lang="en-US" sz="2000">
                <a:solidFill>
                  <a:schemeClr val="dk1"/>
                </a:solidFill>
                <a:latin typeface="Verdana"/>
                <a:ea typeface="Verdana"/>
                <a:cs typeface="Verdana"/>
                <a:sym typeface="Verdana"/>
              </a:rPr>
              <a:t>of all of the parity models and gives acceptable throughput on write operations</a:t>
            </a:r>
            <a:endParaRPr sz="2000">
              <a:solidFill>
                <a:schemeClr val="dk1"/>
              </a:solidFill>
              <a:latin typeface="Verdana"/>
              <a:ea typeface="Verdana"/>
              <a:cs typeface="Verdana"/>
              <a:sym typeface="Verdana"/>
            </a:endParaRPr>
          </a:p>
        </p:txBody>
      </p:sp>
      <p:sp>
        <p:nvSpPr>
          <p:cNvPr id="2267" name="Google Shape;2267;p66"/>
          <p:cNvSpPr txBox="1"/>
          <p:nvPr/>
        </p:nvSpPr>
        <p:spPr>
          <a:xfrm>
            <a:off x="1499108" y="4996777"/>
            <a:ext cx="7027294" cy="889507"/>
          </a:xfrm>
          <a:prstGeom prst="rect">
            <a:avLst/>
          </a:prstGeom>
          <a:noFill/>
          <a:ln>
            <a:noFill/>
          </a:ln>
        </p:spPr>
        <p:txBody>
          <a:bodyPr anchorCtr="0" anchor="t" bIns="0" lIns="0" spcFirstLastPara="1" rIns="0" wrap="square" tIns="0">
            <a:noAutofit/>
          </a:bodyPr>
          <a:lstStyle/>
          <a:p>
            <a:pPr indent="0" lvl="0" marL="12700" marR="0" rtl="0" algn="l">
              <a:lnSpc>
                <a:spcPct val="109000"/>
              </a:lnSpc>
              <a:spcBef>
                <a:spcPts val="0"/>
              </a:spcBef>
              <a:spcAft>
                <a:spcPts val="0"/>
              </a:spcAft>
              <a:buNone/>
            </a:pPr>
            <a:r>
              <a:rPr lang="en-US" sz="2000">
                <a:solidFill>
                  <a:schemeClr val="dk1"/>
                </a:solidFill>
                <a:latin typeface="Verdana"/>
                <a:ea typeface="Verdana"/>
                <a:cs typeface="Verdana"/>
                <a:sym typeface="Verdana"/>
              </a:rPr>
              <a:t>Recommended applications include file and application</a:t>
            </a:r>
            <a:endParaRPr sz="2000">
              <a:solidFill>
                <a:schemeClr val="dk1"/>
              </a:solidFill>
              <a:latin typeface="Verdana"/>
              <a:ea typeface="Verdana"/>
              <a:cs typeface="Verdana"/>
              <a:sym typeface="Verdana"/>
            </a:endParaRPr>
          </a:p>
          <a:p>
            <a:pPr indent="0" lvl="0" marL="12700" marR="312668" rtl="0" algn="l">
              <a:lnSpc>
                <a:spcPct val="120000"/>
              </a:lnSpc>
              <a:spcBef>
                <a:spcPts val="71"/>
              </a:spcBef>
              <a:spcAft>
                <a:spcPts val="0"/>
              </a:spcAft>
              <a:buNone/>
            </a:pPr>
            <a:r>
              <a:rPr lang="en-US" sz="2000">
                <a:solidFill>
                  <a:schemeClr val="dk1"/>
                </a:solidFill>
                <a:latin typeface="Verdana"/>
                <a:ea typeface="Verdana"/>
                <a:cs typeface="Verdana"/>
                <a:sym typeface="Verdana"/>
              </a:rPr>
              <a:t>servers, email and news servers, database and Web servers.</a:t>
            </a:r>
            <a:endParaRPr sz="2000">
              <a:solidFill>
                <a:schemeClr val="dk1"/>
              </a:solidFill>
              <a:latin typeface="Verdana"/>
              <a:ea typeface="Verdana"/>
              <a:cs typeface="Verdana"/>
              <a:sym typeface="Verdana"/>
            </a:endParaRPr>
          </a:p>
        </p:txBody>
      </p:sp>
      <p:sp>
        <p:nvSpPr>
          <p:cNvPr id="2268" name="Google Shape;2268;p66"/>
          <p:cNvSpPr txBox="1"/>
          <p:nvPr/>
        </p:nvSpPr>
        <p:spPr>
          <a:xfrm>
            <a:off x="1156208" y="5001180"/>
            <a:ext cx="179886" cy="279908"/>
          </a:xfrm>
          <a:prstGeom prst="rect">
            <a:avLst/>
          </a:prstGeom>
          <a:noFill/>
          <a:ln>
            <a:noFill/>
          </a:ln>
        </p:spPr>
        <p:txBody>
          <a:bodyPr anchorCtr="0" anchor="t" bIns="0" lIns="0" spcFirstLastPara="1" rIns="0" wrap="square" tIns="0">
            <a:noAutofit/>
          </a:bodyPr>
          <a:lstStyle/>
          <a:p>
            <a:pPr indent="0" lvl="0" marL="12700" marR="0" rtl="0" algn="l">
              <a:lnSpc>
                <a:spcPct val="107250"/>
              </a:lnSpc>
              <a:spcBef>
                <a:spcPts val="0"/>
              </a:spcBef>
              <a:spcAft>
                <a:spcPts val="0"/>
              </a:spcAft>
              <a:buNone/>
            </a:pPr>
            <a:r>
              <a:rPr lang="en-US" sz="2000">
                <a:solidFill>
                  <a:srgbClr val="0F1141"/>
                </a:solidFill>
                <a:latin typeface="Noto Sans Symbols"/>
                <a:ea typeface="Noto Sans Symbols"/>
                <a:cs typeface="Noto Sans Symbols"/>
                <a:sym typeface="Noto Sans Symbols"/>
              </a:rPr>
              <a:t>▪</a:t>
            </a:r>
            <a:endParaRPr sz="2000">
              <a:solidFill>
                <a:schemeClr val="dk1"/>
              </a:solidFill>
              <a:latin typeface="Noto Sans Symbols"/>
              <a:ea typeface="Noto Sans Symbols"/>
              <a:cs typeface="Noto Sans Symbols"/>
              <a:sym typeface="Noto Sans Symbol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sp>
        <p:nvSpPr>
          <p:cNvPr id="2274" name="Google Shape;2274;p67"/>
          <p:cNvSpPr txBox="1"/>
          <p:nvPr>
            <p:ph idx="1" type="body"/>
          </p:nvPr>
        </p:nvSpPr>
        <p:spPr>
          <a:xfrm>
            <a:off x="1199410" y="1229995"/>
            <a:ext cx="7989711" cy="5382542"/>
          </a:xfrm>
          <a:prstGeom prst="rect">
            <a:avLst/>
          </a:prstGeom>
          <a:noFill/>
          <a:ln>
            <a:noFill/>
          </a:ln>
        </p:spPr>
        <p:txBody>
          <a:bodyPr anchorCtr="0" anchor="t" bIns="45700" lIns="91425" spcFirstLastPara="1" rIns="91425" wrap="square" tIns="45700">
            <a:normAutofit lnSpcReduction="10000"/>
          </a:bodyPr>
          <a:lstStyle/>
          <a:p>
            <a:pPr indent="-200505" lvl="0" marL="200505" rtl="0" algn="l">
              <a:lnSpc>
                <a:spcPct val="90000"/>
              </a:lnSpc>
              <a:spcBef>
                <a:spcPts val="0"/>
              </a:spcBef>
              <a:spcAft>
                <a:spcPts val="0"/>
              </a:spcAft>
              <a:buClr>
                <a:schemeClr val="dk1"/>
              </a:buClr>
              <a:buSzPts val="2400"/>
              <a:buChar char="•"/>
            </a:pPr>
            <a:r>
              <a:rPr lang="en-US"/>
              <a:t>Factors in choosing RAID level</a:t>
            </a:r>
            <a:endParaRPr/>
          </a:p>
          <a:p>
            <a:pPr indent="-200504" lvl="1" marL="601515" rtl="0" algn="l">
              <a:lnSpc>
                <a:spcPct val="90000"/>
              </a:lnSpc>
              <a:spcBef>
                <a:spcPts val="439"/>
              </a:spcBef>
              <a:spcAft>
                <a:spcPts val="0"/>
              </a:spcAft>
              <a:buClr>
                <a:srgbClr val="000099"/>
              </a:buClr>
              <a:buSzPts val="2100"/>
              <a:buChar char="•"/>
            </a:pPr>
            <a:r>
              <a:rPr lang="en-US">
                <a:solidFill>
                  <a:srgbClr val="000099"/>
                </a:solidFill>
              </a:rPr>
              <a:t>Monetary cost</a:t>
            </a:r>
            <a:endParaRPr/>
          </a:p>
          <a:p>
            <a:pPr indent="-200504" lvl="1" marL="601515" rtl="0" algn="l">
              <a:lnSpc>
                <a:spcPct val="90000"/>
              </a:lnSpc>
              <a:spcBef>
                <a:spcPts val="439"/>
              </a:spcBef>
              <a:spcAft>
                <a:spcPts val="0"/>
              </a:spcAft>
              <a:buClr>
                <a:srgbClr val="000099"/>
              </a:buClr>
              <a:buSzPts val="2100"/>
              <a:buChar char="•"/>
            </a:pPr>
            <a:r>
              <a:rPr lang="en-US">
                <a:solidFill>
                  <a:srgbClr val="000099"/>
                </a:solidFill>
              </a:rPr>
              <a:t>Performance</a:t>
            </a:r>
            <a:r>
              <a:rPr lang="en-US"/>
              <a:t>: Number of I/O operations per second, and bandwidth during normal operation</a:t>
            </a:r>
            <a:endParaRPr/>
          </a:p>
          <a:p>
            <a:pPr indent="-200504" lvl="1" marL="601515" rtl="0" algn="l">
              <a:lnSpc>
                <a:spcPct val="90000"/>
              </a:lnSpc>
              <a:spcBef>
                <a:spcPts val="439"/>
              </a:spcBef>
              <a:spcAft>
                <a:spcPts val="0"/>
              </a:spcAft>
              <a:buClr>
                <a:srgbClr val="000099"/>
              </a:buClr>
              <a:buSzPts val="2100"/>
              <a:buChar char="•"/>
            </a:pPr>
            <a:r>
              <a:rPr lang="en-US">
                <a:solidFill>
                  <a:srgbClr val="000099"/>
                </a:solidFill>
              </a:rPr>
              <a:t>Performance during failure</a:t>
            </a:r>
            <a:endParaRPr/>
          </a:p>
          <a:p>
            <a:pPr indent="-200504" lvl="1" marL="601515" rtl="0" algn="l">
              <a:lnSpc>
                <a:spcPct val="90000"/>
              </a:lnSpc>
              <a:spcBef>
                <a:spcPts val="439"/>
              </a:spcBef>
              <a:spcAft>
                <a:spcPts val="0"/>
              </a:spcAft>
              <a:buClr>
                <a:srgbClr val="000099"/>
              </a:buClr>
              <a:buSzPts val="2100"/>
              <a:buChar char="•"/>
            </a:pPr>
            <a:r>
              <a:rPr lang="en-US">
                <a:solidFill>
                  <a:srgbClr val="000099"/>
                </a:solidFill>
              </a:rPr>
              <a:t>Performance during rebuild</a:t>
            </a:r>
            <a:r>
              <a:rPr lang="en-US"/>
              <a:t> of failed disk</a:t>
            </a:r>
            <a:endParaRPr/>
          </a:p>
          <a:p>
            <a:pPr indent="-200505" lvl="2" marL="1002525" rtl="0" algn="l">
              <a:lnSpc>
                <a:spcPct val="90000"/>
              </a:lnSpc>
              <a:spcBef>
                <a:spcPts val="439"/>
              </a:spcBef>
              <a:spcAft>
                <a:spcPts val="0"/>
              </a:spcAft>
              <a:buClr>
                <a:schemeClr val="dk1"/>
              </a:buClr>
              <a:buSzPts val="1700"/>
              <a:buChar char="•"/>
            </a:pPr>
            <a:r>
              <a:rPr lang="en-US"/>
              <a:t>Including time taken to rebuild failed disk</a:t>
            </a:r>
            <a:endParaRPr/>
          </a:p>
          <a:p>
            <a:pPr indent="-200505" lvl="0" marL="200505" rtl="0" algn="l">
              <a:lnSpc>
                <a:spcPct val="90000"/>
              </a:lnSpc>
              <a:spcBef>
                <a:spcPts val="877"/>
              </a:spcBef>
              <a:spcAft>
                <a:spcPts val="0"/>
              </a:spcAft>
              <a:buClr>
                <a:schemeClr val="dk1"/>
              </a:buClr>
              <a:buSzPts val="2400"/>
              <a:buChar char="•"/>
            </a:pPr>
            <a:r>
              <a:rPr lang="en-US"/>
              <a:t>RAID 0 is used only when data safety is not important </a:t>
            </a:r>
            <a:endParaRPr/>
          </a:p>
          <a:p>
            <a:pPr indent="-200504" lvl="1" marL="601515" rtl="0" algn="l">
              <a:lnSpc>
                <a:spcPct val="90000"/>
              </a:lnSpc>
              <a:spcBef>
                <a:spcPts val="439"/>
              </a:spcBef>
              <a:spcAft>
                <a:spcPts val="0"/>
              </a:spcAft>
              <a:buClr>
                <a:schemeClr val="dk1"/>
              </a:buClr>
              <a:buSzPts val="2100"/>
              <a:buChar char="•"/>
            </a:pPr>
            <a:r>
              <a:rPr lang="en-US"/>
              <a:t>E.g. data can be recovered quickly from other sources</a:t>
            </a:r>
            <a:endParaRPr/>
          </a:p>
          <a:p>
            <a:pPr indent="-200505" lvl="0" marL="200505" rtl="0" algn="l">
              <a:lnSpc>
                <a:spcPct val="90000"/>
              </a:lnSpc>
              <a:spcBef>
                <a:spcPts val="877"/>
              </a:spcBef>
              <a:spcAft>
                <a:spcPts val="0"/>
              </a:spcAft>
              <a:buClr>
                <a:schemeClr val="dk1"/>
              </a:buClr>
              <a:buSzPts val="2400"/>
              <a:buChar char="•"/>
            </a:pPr>
            <a:r>
              <a:rPr lang="en-US"/>
              <a:t>Level 2 and 4 never used since they are subsumed by 3 and 5</a:t>
            </a:r>
            <a:endParaRPr/>
          </a:p>
          <a:p>
            <a:pPr indent="-200505" lvl="0" marL="200505" rtl="0" algn="l">
              <a:lnSpc>
                <a:spcPct val="90000"/>
              </a:lnSpc>
              <a:spcBef>
                <a:spcPts val="877"/>
              </a:spcBef>
              <a:spcAft>
                <a:spcPts val="0"/>
              </a:spcAft>
              <a:buClr>
                <a:schemeClr val="dk1"/>
              </a:buClr>
              <a:buSzPts val="2400"/>
              <a:buChar char="•"/>
            </a:pPr>
            <a:r>
              <a:rPr lang="en-US"/>
              <a:t>Level 3 is not used anymore since bit-striping forces single block reads to access all disks, wasting disk arm movement, which block striping (level 5) avoids</a:t>
            </a:r>
            <a:endParaRPr/>
          </a:p>
          <a:p>
            <a:pPr indent="-200505" lvl="0" marL="200505" rtl="0" algn="l">
              <a:lnSpc>
                <a:spcPct val="90000"/>
              </a:lnSpc>
              <a:spcBef>
                <a:spcPts val="877"/>
              </a:spcBef>
              <a:spcAft>
                <a:spcPts val="0"/>
              </a:spcAft>
              <a:buClr>
                <a:schemeClr val="dk1"/>
              </a:buClr>
              <a:buSzPts val="2400"/>
              <a:buChar char="•"/>
            </a:pPr>
            <a:r>
              <a:rPr lang="en-US"/>
              <a:t>Level 6 is rarely used since levels 1 and 5 offer adequate safety for most applications</a:t>
            </a:r>
            <a:endParaRPr/>
          </a:p>
        </p:txBody>
      </p:sp>
      <p:pic>
        <p:nvPicPr>
          <p:cNvPr id="2275" name="Google Shape;2275;p67"/>
          <p:cNvPicPr preferRelativeResize="0"/>
          <p:nvPr/>
        </p:nvPicPr>
        <p:blipFill rotWithShape="1">
          <a:blip r:embed="rId3">
            <a:alphaModFix/>
          </a:blip>
          <a:srcRect b="0" l="0" r="0" t="0"/>
          <a:stretch/>
        </p:blipFill>
        <p:spPr>
          <a:xfrm>
            <a:off x="582241" y="68879"/>
            <a:ext cx="9224047" cy="89009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sp>
        <p:nvSpPr>
          <p:cNvPr id="2281" name="Google Shape;2281;p68"/>
          <p:cNvSpPr txBox="1"/>
          <p:nvPr>
            <p:ph type="title"/>
          </p:nvPr>
        </p:nvSpPr>
        <p:spPr>
          <a:xfrm>
            <a:off x="735171" y="1"/>
            <a:ext cx="9223058" cy="889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Choice of RAID Level (Cont.)</a:t>
            </a:r>
            <a:endParaRPr/>
          </a:p>
        </p:txBody>
      </p:sp>
      <p:sp>
        <p:nvSpPr>
          <p:cNvPr id="2282" name="Google Shape;2282;p68"/>
          <p:cNvSpPr txBox="1"/>
          <p:nvPr>
            <p:ph idx="1" type="body"/>
          </p:nvPr>
        </p:nvSpPr>
        <p:spPr>
          <a:xfrm>
            <a:off x="1309794" y="1238756"/>
            <a:ext cx="8343641" cy="5661130"/>
          </a:xfrm>
          <a:prstGeom prst="rect">
            <a:avLst/>
          </a:prstGeom>
          <a:noFill/>
          <a:ln>
            <a:noFill/>
          </a:ln>
        </p:spPr>
        <p:txBody>
          <a:bodyPr anchorCtr="0" anchor="t" bIns="45700" lIns="91425" spcFirstLastPara="1" rIns="91425" wrap="square" tIns="45700">
            <a:normAutofit/>
          </a:bodyPr>
          <a:lstStyle/>
          <a:p>
            <a:pPr indent="-200505" lvl="0" marL="200505" rtl="0" algn="l">
              <a:lnSpc>
                <a:spcPct val="90000"/>
              </a:lnSpc>
              <a:spcBef>
                <a:spcPts val="0"/>
              </a:spcBef>
              <a:spcAft>
                <a:spcPts val="0"/>
              </a:spcAft>
              <a:buClr>
                <a:schemeClr val="dk1"/>
              </a:buClr>
              <a:buSzPts val="2400"/>
              <a:buChar char="•"/>
            </a:pPr>
            <a:r>
              <a:rPr lang="en-US"/>
              <a:t>Level 1 provides much better write performance than level 5</a:t>
            </a:r>
            <a:endParaRPr/>
          </a:p>
          <a:p>
            <a:pPr indent="-200504" lvl="1" marL="601515" rtl="0" algn="l">
              <a:lnSpc>
                <a:spcPct val="90000"/>
              </a:lnSpc>
              <a:spcBef>
                <a:spcPts val="439"/>
              </a:spcBef>
              <a:spcAft>
                <a:spcPts val="0"/>
              </a:spcAft>
              <a:buClr>
                <a:schemeClr val="dk1"/>
              </a:buClr>
              <a:buSzPts val="2100"/>
              <a:buChar char="•"/>
            </a:pPr>
            <a:r>
              <a:rPr lang="en-US"/>
              <a:t>Level 5 requires at least 2 block reads and 2 block writes to write a single block, whereas Level 1 only requires 2 block writes</a:t>
            </a:r>
            <a:endParaRPr/>
          </a:p>
          <a:p>
            <a:pPr indent="-200504" lvl="1" marL="601515" rtl="0" algn="l">
              <a:lnSpc>
                <a:spcPct val="90000"/>
              </a:lnSpc>
              <a:spcBef>
                <a:spcPts val="439"/>
              </a:spcBef>
              <a:spcAft>
                <a:spcPts val="0"/>
              </a:spcAft>
              <a:buClr>
                <a:schemeClr val="dk1"/>
              </a:buClr>
              <a:buSzPts val="2100"/>
              <a:buChar char="•"/>
            </a:pPr>
            <a:r>
              <a:rPr lang="en-US"/>
              <a:t>Level 1 preferred for high update environments such as log disks</a:t>
            </a:r>
            <a:endParaRPr/>
          </a:p>
          <a:p>
            <a:pPr indent="-200505" lvl="0" marL="200505" rtl="0" algn="l">
              <a:lnSpc>
                <a:spcPct val="90000"/>
              </a:lnSpc>
              <a:spcBef>
                <a:spcPts val="877"/>
              </a:spcBef>
              <a:spcAft>
                <a:spcPts val="0"/>
              </a:spcAft>
              <a:buClr>
                <a:schemeClr val="dk1"/>
              </a:buClr>
              <a:buSzPts val="2400"/>
              <a:buChar char="•"/>
            </a:pPr>
            <a:r>
              <a:rPr lang="en-US"/>
              <a:t>Level 1 had higher storage cost than level 5</a:t>
            </a:r>
            <a:endParaRPr/>
          </a:p>
          <a:p>
            <a:pPr indent="-200504" lvl="1" marL="601515" rtl="0" algn="l">
              <a:lnSpc>
                <a:spcPct val="90000"/>
              </a:lnSpc>
              <a:spcBef>
                <a:spcPts val="439"/>
              </a:spcBef>
              <a:spcAft>
                <a:spcPts val="0"/>
              </a:spcAft>
              <a:buClr>
                <a:schemeClr val="dk1"/>
              </a:buClr>
              <a:buSzPts val="2100"/>
              <a:buChar char="•"/>
            </a:pPr>
            <a:r>
              <a:rPr lang="en-US"/>
              <a:t>disk drive capacities increasing rapidly (50%/year) whereas disk access times have decreased much less (x 3 in 10 years)</a:t>
            </a:r>
            <a:endParaRPr/>
          </a:p>
          <a:p>
            <a:pPr indent="-200504" lvl="1" marL="601515" rtl="0" algn="l">
              <a:lnSpc>
                <a:spcPct val="90000"/>
              </a:lnSpc>
              <a:spcBef>
                <a:spcPts val="439"/>
              </a:spcBef>
              <a:spcAft>
                <a:spcPts val="0"/>
              </a:spcAft>
              <a:buClr>
                <a:schemeClr val="dk1"/>
              </a:buClr>
              <a:buSzPts val="2100"/>
              <a:buChar char="•"/>
            </a:pPr>
            <a:r>
              <a:rPr lang="en-US"/>
              <a:t>I/O requirements have increased greatly, e.g. for Web servers</a:t>
            </a:r>
            <a:endParaRPr/>
          </a:p>
          <a:p>
            <a:pPr indent="-200504" lvl="1" marL="601515" rtl="0" algn="l">
              <a:lnSpc>
                <a:spcPct val="90000"/>
              </a:lnSpc>
              <a:spcBef>
                <a:spcPts val="439"/>
              </a:spcBef>
              <a:spcAft>
                <a:spcPts val="0"/>
              </a:spcAft>
              <a:buClr>
                <a:schemeClr val="dk1"/>
              </a:buClr>
              <a:buSzPts val="2100"/>
              <a:buChar char="•"/>
            </a:pPr>
            <a:r>
              <a:rPr lang="en-US"/>
              <a:t>When enough disks have been bought to satisfy required rate of I/O, they often have spare storage capacity</a:t>
            </a:r>
            <a:endParaRPr/>
          </a:p>
          <a:p>
            <a:pPr indent="-200505" lvl="2" marL="1002525" rtl="0" algn="l">
              <a:lnSpc>
                <a:spcPct val="90000"/>
              </a:lnSpc>
              <a:spcBef>
                <a:spcPts val="439"/>
              </a:spcBef>
              <a:spcAft>
                <a:spcPts val="0"/>
              </a:spcAft>
              <a:buClr>
                <a:schemeClr val="dk1"/>
              </a:buClr>
              <a:buSzPts val="1700"/>
              <a:buChar char="•"/>
            </a:pPr>
            <a:r>
              <a:rPr lang="en-US"/>
              <a:t> so there is often no extra monetary cost for Level 1!</a:t>
            </a:r>
            <a:endParaRPr/>
          </a:p>
          <a:p>
            <a:pPr indent="-200505" lvl="0" marL="200505" rtl="0" algn="l">
              <a:lnSpc>
                <a:spcPct val="90000"/>
              </a:lnSpc>
              <a:spcBef>
                <a:spcPts val="877"/>
              </a:spcBef>
              <a:spcAft>
                <a:spcPts val="0"/>
              </a:spcAft>
              <a:buClr>
                <a:schemeClr val="dk1"/>
              </a:buClr>
              <a:buSzPts val="2400"/>
              <a:buChar char="•"/>
            </a:pPr>
            <a:r>
              <a:rPr lang="en-US"/>
              <a:t>Level 5 is preferred for applications with low update rate,</a:t>
            </a:r>
            <a:br>
              <a:rPr lang="en-US"/>
            </a:br>
            <a:r>
              <a:rPr lang="en-US"/>
              <a:t>and large amounts of data</a:t>
            </a:r>
            <a:endParaRPr/>
          </a:p>
          <a:p>
            <a:pPr indent="-200505" lvl="0" marL="200505" rtl="0" algn="l">
              <a:lnSpc>
                <a:spcPct val="90000"/>
              </a:lnSpc>
              <a:spcBef>
                <a:spcPts val="877"/>
              </a:spcBef>
              <a:spcAft>
                <a:spcPts val="0"/>
              </a:spcAft>
              <a:buClr>
                <a:schemeClr val="dk1"/>
              </a:buClr>
              <a:buSzPts val="2400"/>
              <a:buChar char="•"/>
            </a:pPr>
            <a:r>
              <a:rPr lang="en-US"/>
              <a:t> Level 1 is preferred for all other applications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sp>
        <p:nvSpPr>
          <p:cNvPr id="2288" name="Google Shape;2288;p69"/>
          <p:cNvSpPr txBox="1"/>
          <p:nvPr>
            <p:ph type="title"/>
          </p:nvPr>
        </p:nvSpPr>
        <p:spPr>
          <a:xfrm>
            <a:off x="735171" y="402990"/>
            <a:ext cx="9223058" cy="146302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Calibri"/>
              <a:buNone/>
            </a:pPr>
            <a:r>
              <a:rPr lang="en-US"/>
              <a:t>Hardware Issues</a:t>
            </a:r>
            <a:endParaRPr/>
          </a:p>
        </p:txBody>
      </p:sp>
      <p:sp>
        <p:nvSpPr>
          <p:cNvPr id="2289" name="Google Shape;2289;p69"/>
          <p:cNvSpPr txBox="1"/>
          <p:nvPr>
            <p:ph idx="1" type="body"/>
          </p:nvPr>
        </p:nvSpPr>
        <p:spPr>
          <a:xfrm>
            <a:off x="0" y="1736360"/>
            <a:ext cx="10693400" cy="5429850"/>
          </a:xfrm>
          <a:prstGeom prst="rect">
            <a:avLst/>
          </a:prstGeom>
          <a:noFill/>
          <a:ln>
            <a:noFill/>
          </a:ln>
        </p:spPr>
        <p:txBody>
          <a:bodyPr anchorCtr="0" anchor="t" bIns="45700" lIns="91425" spcFirstLastPara="1" rIns="91425" wrap="square" tIns="45700">
            <a:normAutofit/>
          </a:bodyPr>
          <a:lstStyle/>
          <a:p>
            <a:pPr indent="-200505" lvl="0" marL="200505" rtl="0" algn="l">
              <a:lnSpc>
                <a:spcPct val="90000"/>
              </a:lnSpc>
              <a:spcBef>
                <a:spcPts val="0"/>
              </a:spcBef>
              <a:spcAft>
                <a:spcPts val="0"/>
              </a:spcAft>
              <a:buClr>
                <a:schemeClr val="dk1"/>
              </a:buClr>
              <a:buSzPts val="1800"/>
              <a:buChar char="•"/>
            </a:pPr>
            <a:r>
              <a:rPr b="1" lang="en-US" sz="1800">
                <a:latin typeface="Verdana"/>
                <a:ea typeface="Verdana"/>
                <a:cs typeface="Verdana"/>
                <a:sym typeface="Verdana"/>
              </a:rPr>
              <a:t>Software RAID</a:t>
            </a:r>
            <a:r>
              <a:rPr lang="en-US" sz="1800">
                <a:latin typeface="Verdana"/>
                <a:ea typeface="Verdana"/>
                <a:cs typeface="Verdana"/>
                <a:sym typeface="Verdana"/>
              </a:rPr>
              <a:t>:  RAID implementations done entirely in software, with no special hardware support</a:t>
            </a:r>
            <a:endParaRPr/>
          </a:p>
          <a:p>
            <a:pPr indent="0" lvl="0" marL="0" rtl="0" algn="l">
              <a:lnSpc>
                <a:spcPct val="90000"/>
              </a:lnSpc>
              <a:spcBef>
                <a:spcPts val="877"/>
              </a:spcBef>
              <a:spcAft>
                <a:spcPts val="0"/>
              </a:spcAft>
              <a:buClr>
                <a:schemeClr val="dk1"/>
              </a:buClr>
              <a:buSzPts val="1800"/>
              <a:buNone/>
            </a:pPr>
            <a:r>
              <a:t/>
            </a:r>
            <a:endParaRPr sz="1800">
              <a:latin typeface="Verdana"/>
              <a:ea typeface="Verdana"/>
              <a:cs typeface="Verdana"/>
              <a:sym typeface="Verdana"/>
            </a:endParaRPr>
          </a:p>
          <a:p>
            <a:pPr indent="-200505" lvl="0" marL="200505" rtl="0" algn="l">
              <a:lnSpc>
                <a:spcPct val="90000"/>
              </a:lnSpc>
              <a:spcBef>
                <a:spcPts val="877"/>
              </a:spcBef>
              <a:spcAft>
                <a:spcPts val="0"/>
              </a:spcAft>
              <a:buClr>
                <a:schemeClr val="dk1"/>
              </a:buClr>
              <a:buSzPts val="1800"/>
              <a:buChar char="•"/>
            </a:pPr>
            <a:r>
              <a:rPr b="1" lang="en-US" sz="1800">
                <a:latin typeface="Verdana"/>
                <a:ea typeface="Verdana"/>
                <a:cs typeface="Verdana"/>
                <a:sym typeface="Verdana"/>
              </a:rPr>
              <a:t>Hardware RAID</a:t>
            </a:r>
            <a:r>
              <a:rPr lang="en-US" sz="1800">
                <a:latin typeface="Verdana"/>
                <a:ea typeface="Verdana"/>
                <a:cs typeface="Verdana"/>
                <a:sym typeface="Verdana"/>
              </a:rPr>
              <a:t>:  RAID implementations with special hardware</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Use non-volatile RAM to record writes that are being executed</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Beware:  power failure during write can result in corrupted disk</a:t>
            </a:r>
            <a:endParaRPr/>
          </a:p>
          <a:p>
            <a:pPr indent="-200505" lvl="2" marL="100252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E.g. failure after writing one block but before writing the second in a mirrored system</a:t>
            </a:r>
            <a:endParaRPr/>
          </a:p>
          <a:p>
            <a:pPr indent="-200505" lvl="2" marL="100252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Such corrupted data must be detected when power is restored</a:t>
            </a:r>
            <a:endParaRPr/>
          </a:p>
          <a:p>
            <a:pPr indent="-200505" lvl="3" marL="140353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Recovery from corruption is similar to recovery from failed disk</a:t>
            </a:r>
            <a:endParaRPr/>
          </a:p>
          <a:p>
            <a:pPr indent="-200505" lvl="3" marL="140353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NV-RAM helps to efficiently detected potentially corrupted blocks</a:t>
            </a:r>
            <a:endParaRPr/>
          </a:p>
          <a:p>
            <a:pPr indent="-200505" lvl="4" marL="1804546"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Otherwise all blocks of disk must be read and compared with mirror/parity block</a:t>
            </a:r>
            <a:endParaRPr/>
          </a:p>
          <a:p>
            <a:pPr indent="-100238" lvl="3" marL="1403535" rtl="0" algn="l">
              <a:lnSpc>
                <a:spcPct val="90000"/>
              </a:lnSpc>
              <a:spcBef>
                <a:spcPts val="439"/>
              </a:spcBef>
              <a:spcAft>
                <a:spcPts val="0"/>
              </a:spcAft>
              <a:buClr>
                <a:schemeClr val="dk1"/>
              </a:buClr>
              <a:buSzPts val="1579"/>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7"/>
          <p:cNvSpPr txBox="1"/>
          <p:nvPr>
            <p:ph type="title"/>
          </p:nvPr>
        </p:nvSpPr>
        <p:spPr>
          <a:xfrm>
            <a:off x="735170" y="0"/>
            <a:ext cx="9223058" cy="146302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Font typeface="Verdana"/>
              <a:buNone/>
            </a:pPr>
            <a:r>
              <a:rPr lang="en-US" sz="2800">
                <a:latin typeface="Verdana"/>
                <a:ea typeface="Verdana"/>
                <a:cs typeface="Verdana"/>
                <a:sym typeface="Verdana"/>
              </a:rPr>
              <a:t>Physical Storage Media (Cont.)</a:t>
            </a:r>
            <a:endParaRPr/>
          </a:p>
        </p:txBody>
      </p:sp>
      <p:sp>
        <p:nvSpPr>
          <p:cNvPr id="138" name="Google Shape;138;p7"/>
          <p:cNvSpPr txBox="1"/>
          <p:nvPr>
            <p:ph idx="1" type="body"/>
          </p:nvPr>
        </p:nvSpPr>
        <p:spPr>
          <a:xfrm>
            <a:off x="1407912" y="1713039"/>
            <a:ext cx="7877575" cy="5459636"/>
          </a:xfrm>
          <a:prstGeom prst="rect">
            <a:avLst/>
          </a:prstGeom>
          <a:noFill/>
          <a:ln>
            <a:noFill/>
          </a:ln>
        </p:spPr>
        <p:txBody>
          <a:bodyPr anchorCtr="0" anchor="t" bIns="45700" lIns="91425" spcFirstLastPara="1" rIns="91425" wrap="square" tIns="45700">
            <a:normAutofit/>
          </a:bodyPr>
          <a:lstStyle/>
          <a:p>
            <a:pPr indent="-200505" lvl="0" marL="200505" rtl="0" algn="l">
              <a:lnSpc>
                <a:spcPct val="90000"/>
              </a:lnSpc>
              <a:spcBef>
                <a:spcPts val="0"/>
              </a:spcBef>
              <a:spcAft>
                <a:spcPts val="0"/>
              </a:spcAft>
              <a:buClr>
                <a:schemeClr val="dk1"/>
              </a:buClr>
              <a:buSzPts val="2000"/>
              <a:buChar char="•"/>
            </a:pPr>
            <a:r>
              <a:rPr b="1" lang="en-US" sz="2000">
                <a:latin typeface="Verdana"/>
                <a:ea typeface="Verdana"/>
                <a:cs typeface="Verdana"/>
                <a:sym typeface="Verdana"/>
              </a:rPr>
              <a:t>Tape storage</a:t>
            </a:r>
            <a:r>
              <a:rPr lang="en-US" sz="2000">
                <a:latin typeface="Verdana"/>
                <a:ea typeface="Verdana"/>
                <a:cs typeface="Verdana"/>
                <a:sym typeface="Verdana"/>
              </a:rPr>
              <a:t> </a:t>
            </a:r>
            <a:endParaRPr/>
          </a:p>
          <a:p>
            <a:pPr indent="-200504" lvl="1" marL="60151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non-volatile, used primarily for backup (to recover from disk failure), and for archival data</a:t>
            </a:r>
            <a:endParaRPr/>
          </a:p>
          <a:p>
            <a:pPr indent="-200504" lvl="1" marL="601515" rtl="0" algn="l">
              <a:lnSpc>
                <a:spcPct val="90000"/>
              </a:lnSpc>
              <a:spcBef>
                <a:spcPts val="439"/>
              </a:spcBef>
              <a:spcAft>
                <a:spcPts val="0"/>
              </a:spcAft>
              <a:buClr>
                <a:schemeClr val="dk1"/>
              </a:buClr>
              <a:buSzPts val="2000"/>
              <a:buChar char="•"/>
            </a:pPr>
            <a:r>
              <a:rPr b="1" lang="en-US" sz="2000">
                <a:latin typeface="Verdana"/>
                <a:ea typeface="Verdana"/>
                <a:cs typeface="Verdana"/>
                <a:sym typeface="Verdana"/>
              </a:rPr>
              <a:t>sequential-access </a:t>
            </a:r>
            <a:r>
              <a:rPr lang="en-US" sz="2000">
                <a:latin typeface="Verdana"/>
                <a:ea typeface="Verdana"/>
                <a:cs typeface="Verdana"/>
                <a:sym typeface="Verdana"/>
              </a:rPr>
              <a:t>– much slower than disk </a:t>
            </a:r>
            <a:endParaRPr/>
          </a:p>
          <a:p>
            <a:pPr indent="-200504" lvl="1" marL="60151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very high capacity (40 to 900 GB tapes available)</a:t>
            </a:r>
            <a:endParaRPr/>
          </a:p>
          <a:p>
            <a:pPr indent="-200504" lvl="1" marL="60151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tape can be removed from drive ⇒ storage costs much cheaper than disk, but drives are expensive</a:t>
            </a:r>
            <a:endParaRPr/>
          </a:p>
          <a:p>
            <a:pPr indent="-200504" lvl="1" marL="60151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Very Less Power consumptions</a:t>
            </a:r>
            <a:endParaRPr/>
          </a:p>
          <a:p>
            <a:pPr indent="-200504" lvl="1" marL="60151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used for supercomputer data backup</a:t>
            </a:r>
            <a:endParaRPr/>
          </a:p>
          <a:p>
            <a:pPr indent="-200504" lvl="1" marL="60151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Tape  available for storing massive amounts of data </a:t>
            </a:r>
            <a:endParaRPr/>
          </a:p>
          <a:p>
            <a:pPr indent="-200505" lvl="2" marL="1002525" rtl="0" algn="l">
              <a:lnSpc>
                <a:spcPct val="90000"/>
              </a:lnSpc>
              <a:spcBef>
                <a:spcPts val="439"/>
              </a:spcBef>
              <a:spcAft>
                <a:spcPts val="0"/>
              </a:spcAft>
              <a:buClr>
                <a:schemeClr val="dk1"/>
              </a:buClr>
              <a:buSzPts val="2000"/>
              <a:buChar char="•"/>
            </a:pPr>
            <a:r>
              <a:rPr lang="en-US" sz="2000">
                <a:latin typeface="Verdana"/>
                <a:ea typeface="Verdana"/>
                <a:cs typeface="Verdana"/>
                <a:sym typeface="Verdana"/>
              </a:rPr>
              <a:t>hundreds of terabytes (1 terabyte = 10</a:t>
            </a:r>
            <a:r>
              <a:rPr baseline="30000" lang="en-US" sz="2000">
                <a:latin typeface="Verdana"/>
                <a:ea typeface="Verdana"/>
                <a:cs typeface="Verdana"/>
                <a:sym typeface="Verdana"/>
              </a:rPr>
              <a:t>9 </a:t>
            </a:r>
            <a:r>
              <a:rPr lang="en-US" sz="2000">
                <a:latin typeface="Verdana"/>
                <a:ea typeface="Verdana"/>
                <a:cs typeface="Verdana"/>
                <a:sym typeface="Verdana"/>
              </a:rPr>
              <a:t>bytes) to even multiple </a:t>
            </a:r>
            <a:r>
              <a:rPr b="1" lang="en-US" sz="2000">
                <a:latin typeface="Verdana"/>
                <a:ea typeface="Verdana"/>
                <a:cs typeface="Verdana"/>
                <a:sym typeface="Verdana"/>
              </a:rPr>
              <a:t>petabytes</a:t>
            </a:r>
            <a:r>
              <a:rPr lang="en-US" sz="2000">
                <a:latin typeface="Verdana"/>
                <a:ea typeface="Verdana"/>
                <a:cs typeface="Verdana"/>
                <a:sym typeface="Verdana"/>
              </a:rPr>
              <a:t> (1 petabyte = 10</a:t>
            </a:r>
            <a:r>
              <a:rPr baseline="30000" lang="en-US" sz="2000">
                <a:latin typeface="Verdana"/>
                <a:ea typeface="Verdana"/>
                <a:cs typeface="Verdana"/>
                <a:sym typeface="Verdana"/>
              </a:rPr>
              <a:t>12</a:t>
            </a:r>
            <a:r>
              <a:rPr lang="en-US" sz="2000">
                <a:latin typeface="Verdana"/>
                <a:ea typeface="Verdana"/>
                <a:cs typeface="Verdana"/>
                <a:sym typeface="Verdana"/>
              </a:rPr>
              <a:t> bytes)</a:t>
            </a:r>
            <a:endParaRPr baseline="30000" sz="2000">
              <a:latin typeface="Verdana"/>
              <a:ea typeface="Verdana"/>
              <a:cs typeface="Verdana"/>
              <a:sym typeface="Verdana"/>
            </a:endParaRPr>
          </a:p>
          <a:p>
            <a:pPr indent="-44549" lvl="0" marL="200505" rtl="0" algn="l">
              <a:lnSpc>
                <a:spcPct val="90000"/>
              </a:lnSpc>
              <a:spcBef>
                <a:spcPts val="877"/>
              </a:spcBef>
              <a:spcAft>
                <a:spcPts val="0"/>
              </a:spcAft>
              <a:buClr>
                <a:schemeClr val="dk1"/>
              </a:buClr>
              <a:buSzPts val="2456"/>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sp>
        <p:nvSpPr>
          <p:cNvPr id="2295" name="Google Shape;2295;p70"/>
          <p:cNvSpPr txBox="1"/>
          <p:nvPr>
            <p:ph type="title"/>
          </p:nvPr>
        </p:nvSpPr>
        <p:spPr>
          <a:xfrm>
            <a:off x="735171" y="1"/>
            <a:ext cx="9223058" cy="812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Calibri"/>
              <a:buNone/>
            </a:pPr>
            <a:r>
              <a:rPr lang="en-US"/>
              <a:t>Hardware Issues (Cont.)</a:t>
            </a:r>
            <a:endParaRPr/>
          </a:p>
        </p:txBody>
      </p:sp>
      <p:sp>
        <p:nvSpPr>
          <p:cNvPr id="2296" name="Google Shape;2296;p70"/>
          <p:cNvSpPr txBox="1"/>
          <p:nvPr>
            <p:ph idx="1" type="body"/>
          </p:nvPr>
        </p:nvSpPr>
        <p:spPr>
          <a:xfrm>
            <a:off x="0" y="1102089"/>
            <a:ext cx="10693400" cy="5365021"/>
          </a:xfrm>
          <a:prstGeom prst="rect">
            <a:avLst/>
          </a:prstGeom>
          <a:noFill/>
          <a:ln>
            <a:noFill/>
          </a:ln>
        </p:spPr>
        <p:txBody>
          <a:bodyPr anchorCtr="0" anchor="t" bIns="45700" lIns="91425" spcFirstLastPara="1" rIns="91425" wrap="square" tIns="45700">
            <a:normAutofit/>
          </a:bodyPr>
          <a:lstStyle/>
          <a:p>
            <a:pPr indent="-200505" lvl="0" marL="200505" rtl="0" algn="l">
              <a:lnSpc>
                <a:spcPct val="90000"/>
              </a:lnSpc>
              <a:spcBef>
                <a:spcPts val="0"/>
              </a:spcBef>
              <a:spcAft>
                <a:spcPts val="0"/>
              </a:spcAft>
              <a:buClr>
                <a:schemeClr val="dk1"/>
              </a:buClr>
              <a:buSzPts val="1800"/>
              <a:buChar char="•"/>
            </a:pPr>
            <a:r>
              <a:rPr b="1" lang="en-US" sz="1800">
                <a:latin typeface="Verdana"/>
                <a:ea typeface="Verdana"/>
                <a:cs typeface="Verdana"/>
                <a:sym typeface="Verdana"/>
              </a:rPr>
              <a:t>Latent failures</a:t>
            </a:r>
            <a:r>
              <a:rPr lang="en-US" sz="1800">
                <a:latin typeface="Verdana"/>
                <a:ea typeface="Verdana"/>
                <a:cs typeface="Verdana"/>
                <a:sym typeface="Verdana"/>
              </a:rPr>
              <a:t>: data successfully written earlier gets damaged</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can result in data loss even if only one disk fails</a:t>
            </a:r>
            <a:endParaRPr/>
          </a:p>
          <a:p>
            <a:pPr indent="-200505" lvl="0" marL="200505" rtl="0" algn="l">
              <a:lnSpc>
                <a:spcPct val="90000"/>
              </a:lnSpc>
              <a:spcBef>
                <a:spcPts val="877"/>
              </a:spcBef>
              <a:spcAft>
                <a:spcPts val="0"/>
              </a:spcAft>
              <a:buClr>
                <a:schemeClr val="dk1"/>
              </a:buClr>
              <a:buSzPts val="1800"/>
              <a:buChar char="•"/>
            </a:pPr>
            <a:r>
              <a:rPr b="1" lang="en-US" sz="1800">
                <a:latin typeface="Verdana"/>
                <a:ea typeface="Verdana"/>
                <a:cs typeface="Verdana"/>
                <a:sym typeface="Verdana"/>
              </a:rPr>
              <a:t>Data scrubbing: </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continually scan for latent failures, and recover from copy/parity</a:t>
            </a:r>
            <a:endParaRPr/>
          </a:p>
          <a:p>
            <a:pPr indent="-200505" lvl="0" marL="200505" rtl="0" algn="l">
              <a:lnSpc>
                <a:spcPct val="90000"/>
              </a:lnSpc>
              <a:spcBef>
                <a:spcPts val="877"/>
              </a:spcBef>
              <a:spcAft>
                <a:spcPts val="0"/>
              </a:spcAft>
              <a:buClr>
                <a:schemeClr val="dk1"/>
              </a:buClr>
              <a:buSzPts val="1800"/>
              <a:buChar char="•"/>
            </a:pPr>
            <a:r>
              <a:rPr b="1" lang="en-US" sz="1800">
                <a:latin typeface="Verdana"/>
                <a:ea typeface="Verdana"/>
                <a:cs typeface="Verdana"/>
                <a:sym typeface="Verdana"/>
              </a:rPr>
              <a:t>Hot swapping</a:t>
            </a:r>
            <a:r>
              <a:rPr lang="en-US" sz="1800">
                <a:latin typeface="Verdana"/>
                <a:ea typeface="Verdana"/>
                <a:cs typeface="Verdana"/>
                <a:sym typeface="Verdana"/>
              </a:rPr>
              <a:t>: replacement of disk while system is running, without power down</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Supported by some hardware RAID systems, </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reduces time to recovery, and improves availability greatly</a:t>
            </a:r>
            <a:endParaRPr/>
          </a:p>
          <a:p>
            <a:pPr indent="-200505" lvl="0" marL="200505" rtl="0" algn="l">
              <a:lnSpc>
                <a:spcPct val="90000"/>
              </a:lnSpc>
              <a:spcBef>
                <a:spcPts val="877"/>
              </a:spcBef>
              <a:spcAft>
                <a:spcPts val="0"/>
              </a:spcAft>
              <a:buClr>
                <a:schemeClr val="dk1"/>
              </a:buClr>
              <a:buSzPts val="1800"/>
              <a:buChar char="•"/>
            </a:pPr>
            <a:r>
              <a:rPr lang="en-US" sz="1800">
                <a:latin typeface="Verdana"/>
                <a:ea typeface="Verdana"/>
                <a:cs typeface="Verdana"/>
                <a:sym typeface="Verdana"/>
              </a:rPr>
              <a:t>Many systems maintain spare disks which are kept online, and used as replacements for failed disks immediately on detection of failure</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Reduces time to recovery greatly</a:t>
            </a:r>
            <a:endParaRPr/>
          </a:p>
          <a:p>
            <a:pPr indent="-200505" lvl="0" marL="200505" rtl="0" algn="l">
              <a:lnSpc>
                <a:spcPct val="90000"/>
              </a:lnSpc>
              <a:spcBef>
                <a:spcPts val="877"/>
              </a:spcBef>
              <a:spcAft>
                <a:spcPts val="0"/>
              </a:spcAft>
              <a:buClr>
                <a:schemeClr val="dk1"/>
              </a:buClr>
              <a:buSzPts val="1800"/>
              <a:buChar char="•"/>
            </a:pPr>
            <a:r>
              <a:rPr lang="en-US" sz="1800">
                <a:latin typeface="Verdana"/>
                <a:ea typeface="Verdana"/>
                <a:cs typeface="Verdana"/>
                <a:sym typeface="Verdana"/>
              </a:rPr>
              <a:t>Many hardware RAID systems ensure that a single point of failure will not stop the functioning of the system by using </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Redundant power supplies with battery backup</a:t>
            </a:r>
            <a:endParaRPr/>
          </a:p>
          <a:p>
            <a:pPr indent="-200504" lvl="1" marL="601515" rtl="0" algn="l">
              <a:lnSpc>
                <a:spcPct val="90000"/>
              </a:lnSpc>
              <a:spcBef>
                <a:spcPts val="439"/>
              </a:spcBef>
              <a:spcAft>
                <a:spcPts val="0"/>
              </a:spcAft>
              <a:buClr>
                <a:schemeClr val="dk1"/>
              </a:buClr>
              <a:buSzPts val="1800"/>
              <a:buChar char="•"/>
            </a:pPr>
            <a:r>
              <a:rPr lang="en-US" sz="1800">
                <a:latin typeface="Verdana"/>
                <a:ea typeface="Verdana"/>
                <a:cs typeface="Verdana"/>
                <a:sym typeface="Verdana"/>
              </a:rPr>
              <a:t>Multiple controllers and multiple interconnections to guard against controller/interconnection failures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71"/>
          <p:cNvSpPr/>
          <p:nvPr/>
        </p:nvSpPr>
        <p:spPr>
          <a:xfrm>
            <a:off x="5264657" y="1645284"/>
            <a:ext cx="0" cy="46990"/>
          </a:xfrm>
          <a:custGeom>
            <a:rect b="b" l="l" r="r" t="t"/>
            <a:pathLst>
              <a:path extrusionOk="0" h="46990" w="120000">
                <a:moveTo>
                  <a:pt x="0" y="0"/>
                </a:moveTo>
                <a:lnTo>
                  <a:pt x="0" y="46990"/>
                </a:lnTo>
              </a:path>
            </a:pathLst>
          </a:custGeom>
          <a:noFill/>
          <a:ln cap="flat" cmpd="sng" w="46975">
            <a:solidFill>
              <a:srgbClr val="75C1E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2" name="Google Shape;2302;p71"/>
          <p:cNvSpPr/>
          <p:nvPr/>
        </p:nvSpPr>
        <p:spPr>
          <a:xfrm>
            <a:off x="4094225" y="1645284"/>
            <a:ext cx="0" cy="46990"/>
          </a:xfrm>
          <a:custGeom>
            <a:rect b="b" l="l" r="r" t="t"/>
            <a:pathLst>
              <a:path extrusionOk="0" h="46990" w="120000">
                <a:moveTo>
                  <a:pt x="0" y="0"/>
                </a:moveTo>
                <a:lnTo>
                  <a:pt x="0" y="46990"/>
                </a:lnTo>
              </a:path>
            </a:pathLst>
          </a:custGeom>
          <a:noFill/>
          <a:ln cap="flat" cmpd="sng" w="46975">
            <a:solidFill>
              <a:srgbClr val="75C1E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3" name="Google Shape;2303;p71"/>
          <p:cNvSpPr/>
          <p:nvPr/>
        </p:nvSpPr>
        <p:spPr>
          <a:xfrm>
            <a:off x="2673857" y="1645284"/>
            <a:ext cx="0" cy="46990"/>
          </a:xfrm>
          <a:custGeom>
            <a:rect b="b" l="l" r="r" t="t"/>
            <a:pathLst>
              <a:path extrusionOk="0" h="46990" w="120000">
                <a:moveTo>
                  <a:pt x="0" y="0"/>
                </a:moveTo>
                <a:lnTo>
                  <a:pt x="0" y="46990"/>
                </a:lnTo>
              </a:path>
            </a:pathLst>
          </a:custGeom>
          <a:noFill/>
          <a:ln cap="flat" cmpd="sng" w="46975">
            <a:solidFill>
              <a:srgbClr val="FBAF1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4" name="Google Shape;2304;p71"/>
          <p:cNvSpPr/>
          <p:nvPr/>
        </p:nvSpPr>
        <p:spPr>
          <a:xfrm>
            <a:off x="1837181" y="1645284"/>
            <a:ext cx="0" cy="46990"/>
          </a:xfrm>
          <a:custGeom>
            <a:rect b="b" l="l" r="r" t="t"/>
            <a:pathLst>
              <a:path extrusionOk="0" h="46990" w="120000">
                <a:moveTo>
                  <a:pt x="0" y="0"/>
                </a:moveTo>
                <a:lnTo>
                  <a:pt x="0" y="46990"/>
                </a:lnTo>
              </a:path>
            </a:pathLst>
          </a:custGeom>
          <a:noFill/>
          <a:ln cap="flat" cmpd="sng" w="46975">
            <a:solidFill>
              <a:srgbClr val="FBAF1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5" name="Google Shape;2305;p71"/>
          <p:cNvSpPr/>
          <p:nvPr/>
        </p:nvSpPr>
        <p:spPr>
          <a:xfrm>
            <a:off x="1001267" y="1493519"/>
            <a:ext cx="835151" cy="592835"/>
          </a:xfrm>
          <a:custGeom>
            <a:rect b="b" l="l" r="r" t="t"/>
            <a:pathLst>
              <a:path extrusionOk="0" h="592835" w="835151">
                <a:moveTo>
                  <a:pt x="0" y="592835"/>
                </a:moveTo>
                <a:lnTo>
                  <a:pt x="835151" y="592835"/>
                </a:lnTo>
                <a:lnTo>
                  <a:pt x="835151" y="0"/>
                </a:lnTo>
                <a:lnTo>
                  <a:pt x="0" y="0"/>
                </a:lnTo>
                <a:lnTo>
                  <a:pt x="0" y="59283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6" name="Google Shape;2306;p71"/>
          <p:cNvSpPr/>
          <p:nvPr/>
        </p:nvSpPr>
        <p:spPr>
          <a:xfrm>
            <a:off x="1837943" y="1493519"/>
            <a:ext cx="835151" cy="592835"/>
          </a:xfrm>
          <a:custGeom>
            <a:rect b="b" l="l" r="r" t="t"/>
            <a:pathLst>
              <a:path extrusionOk="0" h="592835" w="835151">
                <a:moveTo>
                  <a:pt x="0" y="592835"/>
                </a:moveTo>
                <a:lnTo>
                  <a:pt x="835151" y="592835"/>
                </a:lnTo>
                <a:lnTo>
                  <a:pt x="835151" y="0"/>
                </a:lnTo>
                <a:lnTo>
                  <a:pt x="0" y="0"/>
                </a:lnTo>
                <a:lnTo>
                  <a:pt x="0" y="59283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7" name="Google Shape;2307;p71"/>
          <p:cNvSpPr/>
          <p:nvPr/>
        </p:nvSpPr>
        <p:spPr>
          <a:xfrm>
            <a:off x="2674619" y="1493519"/>
            <a:ext cx="1418843" cy="592835"/>
          </a:xfrm>
          <a:custGeom>
            <a:rect b="b" l="l" r="r" t="t"/>
            <a:pathLst>
              <a:path extrusionOk="0" h="592835" w="1418843">
                <a:moveTo>
                  <a:pt x="0" y="592835"/>
                </a:moveTo>
                <a:lnTo>
                  <a:pt x="1418843" y="592835"/>
                </a:lnTo>
                <a:lnTo>
                  <a:pt x="1418843" y="0"/>
                </a:lnTo>
                <a:lnTo>
                  <a:pt x="0" y="0"/>
                </a:lnTo>
                <a:lnTo>
                  <a:pt x="0" y="59283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8" name="Google Shape;2308;p71"/>
          <p:cNvSpPr/>
          <p:nvPr/>
        </p:nvSpPr>
        <p:spPr>
          <a:xfrm>
            <a:off x="4094987" y="1493519"/>
            <a:ext cx="1168907" cy="592835"/>
          </a:xfrm>
          <a:custGeom>
            <a:rect b="b" l="l" r="r" t="t"/>
            <a:pathLst>
              <a:path extrusionOk="0" h="592835" w="1168907">
                <a:moveTo>
                  <a:pt x="0" y="592835"/>
                </a:moveTo>
                <a:lnTo>
                  <a:pt x="1168907" y="592835"/>
                </a:lnTo>
                <a:lnTo>
                  <a:pt x="1168907" y="0"/>
                </a:lnTo>
                <a:lnTo>
                  <a:pt x="0" y="0"/>
                </a:lnTo>
                <a:lnTo>
                  <a:pt x="0" y="59283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9" name="Google Shape;2309;p71"/>
          <p:cNvSpPr/>
          <p:nvPr/>
        </p:nvSpPr>
        <p:spPr>
          <a:xfrm>
            <a:off x="7437881" y="1645284"/>
            <a:ext cx="0" cy="46990"/>
          </a:xfrm>
          <a:custGeom>
            <a:rect b="b" l="l" r="r" t="t"/>
            <a:pathLst>
              <a:path extrusionOk="0" h="46990" w="120000">
                <a:moveTo>
                  <a:pt x="0" y="0"/>
                </a:moveTo>
                <a:lnTo>
                  <a:pt x="0" y="46990"/>
                </a:lnTo>
              </a:path>
            </a:pathLst>
          </a:custGeom>
          <a:noFill/>
          <a:ln cap="flat" cmpd="sng" w="469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0" name="Google Shape;2310;p71"/>
          <p:cNvSpPr/>
          <p:nvPr/>
        </p:nvSpPr>
        <p:spPr>
          <a:xfrm>
            <a:off x="5265419" y="1493519"/>
            <a:ext cx="2171699" cy="592835"/>
          </a:xfrm>
          <a:custGeom>
            <a:rect b="b" l="l" r="r" t="t"/>
            <a:pathLst>
              <a:path extrusionOk="0" h="592835" w="2171699">
                <a:moveTo>
                  <a:pt x="0" y="592835"/>
                </a:moveTo>
                <a:lnTo>
                  <a:pt x="2171699" y="592835"/>
                </a:lnTo>
                <a:lnTo>
                  <a:pt x="2171699" y="0"/>
                </a:lnTo>
                <a:lnTo>
                  <a:pt x="0" y="0"/>
                </a:lnTo>
                <a:lnTo>
                  <a:pt x="0" y="59283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1" name="Google Shape;2311;p71"/>
          <p:cNvSpPr/>
          <p:nvPr/>
        </p:nvSpPr>
        <p:spPr>
          <a:xfrm>
            <a:off x="7438643" y="1493519"/>
            <a:ext cx="2171699" cy="592835"/>
          </a:xfrm>
          <a:custGeom>
            <a:rect b="b" l="l" r="r" t="t"/>
            <a:pathLst>
              <a:path extrusionOk="0" h="592835" w="2171699">
                <a:moveTo>
                  <a:pt x="0" y="592835"/>
                </a:moveTo>
                <a:lnTo>
                  <a:pt x="2171699" y="592835"/>
                </a:lnTo>
                <a:lnTo>
                  <a:pt x="2171699" y="0"/>
                </a:lnTo>
                <a:lnTo>
                  <a:pt x="0" y="0"/>
                </a:lnTo>
                <a:lnTo>
                  <a:pt x="0" y="59283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2" name="Google Shape;2312;p71"/>
          <p:cNvSpPr/>
          <p:nvPr/>
        </p:nvSpPr>
        <p:spPr>
          <a:xfrm>
            <a:off x="1837943" y="1479803"/>
            <a:ext cx="0" cy="5637275"/>
          </a:xfrm>
          <a:custGeom>
            <a:rect b="b" l="l" r="r" t="t"/>
            <a:pathLst>
              <a:path extrusionOk="0" h="5637275" w="120000">
                <a:moveTo>
                  <a:pt x="0" y="0"/>
                </a:moveTo>
                <a:lnTo>
                  <a:pt x="0" y="5637275"/>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3" name="Google Shape;2313;p71"/>
          <p:cNvSpPr/>
          <p:nvPr/>
        </p:nvSpPr>
        <p:spPr>
          <a:xfrm>
            <a:off x="2674619" y="1479803"/>
            <a:ext cx="0" cy="5637275"/>
          </a:xfrm>
          <a:custGeom>
            <a:rect b="b" l="l" r="r" t="t"/>
            <a:pathLst>
              <a:path extrusionOk="0" h="5637275" w="120000">
                <a:moveTo>
                  <a:pt x="0" y="0"/>
                </a:moveTo>
                <a:lnTo>
                  <a:pt x="0" y="5637275"/>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4" name="Google Shape;2314;p71"/>
          <p:cNvSpPr/>
          <p:nvPr/>
        </p:nvSpPr>
        <p:spPr>
          <a:xfrm>
            <a:off x="4094987" y="1479803"/>
            <a:ext cx="0" cy="5637275"/>
          </a:xfrm>
          <a:custGeom>
            <a:rect b="b" l="l" r="r" t="t"/>
            <a:pathLst>
              <a:path extrusionOk="0" h="5637275" w="120000">
                <a:moveTo>
                  <a:pt x="0" y="0"/>
                </a:moveTo>
                <a:lnTo>
                  <a:pt x="0" y="5637275"/>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5" name="Google Shape;2315;p71"/>
          <p:cNvSpPr/>
          <p:nvPr/>
        </p:nvSpPr>
        <p:spPr>
          <a:xfrm>
            <a:off x="5265419" y="1479803"/>
            <a:ext cx="0" cy="5637275"/>
          </a:xfrm>
          <a:custGeom>
            <a:rect b="b" l="l" r="r" t="t"/>
            <a:pathLst>
              <a:path extrusionOk="0" h="5637275" w="120000">
                <a:moveTo>
                  <a:pt x="0" y="0"/>
                </a:moveTo>
                <a:lnTo>
                  <a:pt x="0" y="5637275"/>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6" name="Google Shape;2316;p71"/>
          <p:cNvSpPr/>
          <p:nvPr/>
        </p:nvSpPr>
        <p:spPr>
          <a:xfrm>
            <a:off x="7438643" y="1479803"/>
            <a:ext cx="0" cy="5637275"/>
          </a:xfrm>
          <a:custGeom>
            <a:rect b="b" l="l" r="r" t="t"/>
            <a:pathLst>
              <a:path extrusionOk="0" h="5637275" w="120000">
                <a:moveTo>
                  <a:pt x="0" y="0"/>
                </a:moveTo>
                <a:lnTo>
                  <a:pt x="0" y="5637275"/>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7" name="Google Shape;2317;p71"/>
          <p:cNvSpPr/>
          <p:nvPr/>
        </p:nvSpPr>
        <p:spPr>
          <a:xfrm>
            <a:off x="987551" y="2087879"/>
            <a:ext cx="8639555" cy="0"/>
          </a:xfrm>
          <a:custGeom>
            <a:rect b="b" l="l" r="r" t="t"/>
            <a:pathLst>
              <a:path extrusionOk="0" h="120000" w="8639555">
                <a:moveTo>
                  <a:pt x="0" y="0"/>
                </a:moveTo>
                <a:lnTo>
                  <a:pt x="8639555"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8" name="Google Shape;2318;p71"/>
          <p:cNvSpPr/>
          <p:nvPr/>
        </p:nvSpPr>
        <p:spPr>
          <a:xfrm>
            <a:off x="987551" y="2845307"/>
            <a:ext cx="8639555" cy="0"/>
          </a:xfrm>
          <a:custGeom>
            <a:rect b="b" l="l" r="r" t="t"/>
            <a:pathLst>
              <a:path extrusionOk="0" h="120000" w="8639555">
                <a:moveTo>
                  <a:pt x="0" y="0"/>
                </a:moveTo>
                <a:lnTo>
                  <a:pt x="8639555"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9" name="Google Shape;2319;p71"/>
          <p:cNvSpPr/>
          <p:nvPr/>
        </p:nvSpPr>
        <p:spPr>
          <a:xfrm>
            <a:off x="987551" y="3806951"/>
            <a:ext cx="8639555" cy="0"/>
          </a:xfrm>
          <a:custGeom>
            <a:rect b="b" l="l" r="r" t="t"/>
            <a:pathLst>
              <a:path extrusionOk="0" h="120000" w="8639555">
                <a:moveTo>
                  <a:pt x="0" y="0"/>
                </a:moveTo>
                <a:lnTo>
                  <a:pt x="8639555"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0" name="Google Shape;2320;p71"/>
          <p:cNvSpPr/>
          <p:nvPr/>
        </p:nvSpPr>
        <p:spPr>
          <a:xfrm>
            <a:off x="987551" y="4596383"/>
            <a:ext cx="8639555" cy="0"/>
          </a:xfrm>
          <a:custGeom>
            <a:rect b="b" l="l" r="r" t="t"/>
            <a:pathLst>
              <a:path extrusionOk="0" h="120000" w="8639555">
                <a:moveTo>
                  <a:pt x="0" y="0"/>
                </a:moveTo>
                <a:lnTo>
                  <a:pt x="8639555"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1" name="Google Shape;2321;p71"/>
          <p:cNvSpPr/>
          <p:nvPr/>
        </p:nvSpPr>
        <p:spPr>
          <a:xfrm>
            <a:off x="987551" y="5558027"/>
            <a:ext cx="8639555" cy="0"/>
          </a:xfrm>
          <a:custGeom>
            <a:rect b="b" l="l" r="r" t="t"/>
            <a:pathLst>
              <a:path extrusionOk="0" h="120000" w="8639555">
                <a:moveTo>
                  <a:pt x="0" y="0"/>
                </a:moveTo>
                <a:lnTo>
                  <a:pt x="8639555"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2" name="Google Shape;2322;p71"/>
          <p:cNvSpPr/>
          <p:nvPr/>
        </p:nvSpPr>
        <p:spPr>
          <a:xfrm>
            <a:off x="987551" y="6347459"/>
            <a:ext cx="8639555" cy="0"/>
          </a:xfrm>
          <a:custGeom>
            <a:rect b="b" l="l" r="r" t="t"/>
            <a:pathLst>
              <a:path extrusionOk="0" h="120000" w="8639555">
                <a:moveTo>
                  <a:pt x="0" y="0"/>
                </a:moveTo>
                <a:lnTo>
                  <a:pt x="8639555" y="0"/>
                </a:lnTo>
              </a:path>
            </a:pathLst>
          </a:custGeom>
          <a:noFill/>
          <a:ln cap="flat" cmpd="sng" w="12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3" name="Google Shape;2323;p71"/>
          <p:cNvSpPr/>
          <p:nvPr/>
        </p:nvSpPr>
        <p:spPr>
          <a:xfrm>
            <a:off x="1001267" y="1479803"/>
            <a:ext cx="0" cy="5637275"/>
          </a:xfrm>
          <a:custGeom>
            <a:rect b="b" l="l" r="r" t="t"/>
            <a:pathLst>
              <a:path extrusionOk="0" h="5637275" w="120000">
                <a:moveTo>
                  <a:pt x="0" y="0"/>
                </a:moveTo>
                <a:lnTo>
                  <a:pt x="0" y="5637275"/>
                </a:lnTo>
              </a:path>
            </a:pathLst>
          </a:custGeom>
          <a:noFill/>
          <a:ln cap="flat" cmpd="sng" w="2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4" name="Google Shape;2324;p71"/>
          <p:cNvSpPr/>
          <p:nvPr/>
        </p:nvSpPr>
        <p:spPr>
          <a:xfrm>
            <a:off x="9611867" y="1479803"/>
            <a:ext cx="0" cy="5637275"/>
          </a:xfrm>
          <a:custGeom>
            <a:rect b="b" l="l" r="r" t="t"/>
            <a:pathLst>
              <a:path extrusionOk="0" h="5637275" w="120000">
                <a:moveTo>
                  <a:pt x="0" y="0"/>
                </a:moveTo>
                <a:lnTo>
                  <a:pt x="0" y="5637275"/>
                </a:lnTo>
              </a:path>
            </a:pathLst>
          </a:custGeom>
          <a:noFill/>
          <a:ln cap="flat" cmpd="sng" w="2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5" name="Google Shape;2325;p71"/>
          <p:cNvSpPr/>
          <p:nvPr/>
        </p:nvSpPr>
        <p:spPr>
          <a:xfrm>
            <a:off x="987551" y="1493519"/>
            <a:ext cx="8639555" cy="0"/>
          </a:xfrm>
          <a:custGeom>
            <a:rect b="b" l="l" r="r" t="t"/>
            <a:pathLst>
              <a:path extrusionOk="0" h="120000" w="8639555">
                <a:moveTo>
                  <a:pt x="0" y="0"/>
                </a:moveTo>
                <a:lnTo>
                  <a:pt x="8639555" y="0"/>
                </a:lnTo>
              </a:path>
            </a:pathLst>
          </a:custGeom>
          <a:noFill/>
          <a:ln cap="flat" cmpd="sng" w="2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6" name="Google Shape;2326;p71"/>
          <p:cNvSpPr/>
          <p:nvPr/>
        </p:nvSpPr>
        <p:spPr>
          <a:xfrm>
            <a:off x="987551" y="7103363"/>
            <a:ext cx="8639555" cy="0"/>
          </a:xfrm>
          <a:custGeom>
            <a:rect b="b" l="l" r="r" t="t"/>
            <a:pathLst>
              <a:path extrusionOk="0" h="120000" w="8639555">
                <a:moveTo>
                  <a:pt x="0" y="0"/>
                </a:moveTo>
                <a:lnTo>
                  <a:pt x="8639555" y="0"/>
                </a:lnTo>
              </a:path>
            </a:pathLst>
          </a:custGeom>
          <a:noFill/>
          <a:ln cap="flat" cmpd="sng" w="28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7" name="Google Shape;2327;p71"/>
          <p:cNvSpPr txBox="1"/>
          <p:nvPr/>
        </p:nvSpPr>
        <p:spPr>
          <a:xfrm>
            <a:off x="912367" y="708533"/>
            <a:ext cx="811218" cy="380492"/>
          </a:xfrm>
          <a:prstGeom prst="rect">
            <a:avLst/>
          </a:prstGeom>
          <a:noFill/>
          <a:ln>
            <a:noFill/>
          </a:ln>
        </p:spPr>
        <p:txBody>
          <a:bodyPr anchorCtr="0" anchor="t" bIns="0" lIns="0" spcFirstLastPara="1" rIns="0" wrap="square" tIns="0">
            <a:noAutofit/>
          </a:bodyPr>
          <a:lstStyle/>
          <a:p>
            <a:pPr indent="0" lvl="0" marL="12700" marR="0" rtl="0" algn="l">
              <a:lnSpc>
                <a:spcPct val="105357"/>
              </a:lnSpc>
              <a:spcBef>
                <a:spcPts val="0"/>
              </a:spcBef>
              <a:spcAft>
                <a:spcPts val="0"/>
              </a:spcAft>
              <a:buNone/>
            </a:pPr>
            <a:r>
              <a:t/>
            </a:r>
            <a:endParaRPr sz="2800">
              <a:solidFill>
                <a:schemeClr val="dk1"/>
              </a:solidFill>
              <a:latin typeface="Calibri"/>
              <a:ea typeface="Calibri"/>
              <a:cs typeface="Calibri"/>
              <a:sym typeface="Calibri"/>
            </a:endParaRPr>
          </a:p>
        </p:txBody>
      </p:sp>
      <p:sp>
        <p:nvSpPr>
          <p:cNvPr id="2328" name="Google Shape;2328;p71"/>
          <p:cNvSpPr txBox="1"/>
          <p:nvPr/>
        </p:nvSpPr>
        <p:spPr>
          <a:xfrm>
            <a:off x="4128514" y="676814"/>
            <a:ext cx="2829080" cy="193063"/>
          </a:xfrm>
          <a:prstGeom prst="rect">
            <a:avLst/>
          </a:prstGeom>
          <a:noFill/>
          <a:ln>
            <a:noFill/>
          </a:ln>
        </p:spPr>
        <p:txBody>
          <a:bodyPr anchorCtr="0" anchor="t" bIns="0" lIns="0" spcFirstLastPara="1" rIns="0" wrap="square" tIns="0">
            <a:noAutofit/>
          </a:bodyPr>
          <a:lstStyle/>
          <a:p>
            <a:pPr indent="0" lvl="0" marL="12700" marR="0" rtl="0" algn="l">
              <a:lnSpc>
                <a:spcPct val="70238"/>
              </a:lnSpc>
              <a:spcBef>
                <a:spcPts val="0"/>
              </a:spcBef>
              <a:spcAft>
                <a:spcPts val="0"/>
              </a:spcAft>
              <a:buNone/>
            </a:pPr>
            <a:r>
              <a:rPr b="1" baseline="30000" i="1" lang="en-US" sz="4200">
                <a:solidFill>
                  <a:srgbClr val="003480"/>
                </a:solidFill>
                <a:latin typeface="Calibri"/>
                <a:ea typeface="Calibri"/>
                <a:cs typeface="Calibri"/>
                <a:sym typeface="Calibri"/>
              </a:rPr>
              <a:t>RAID Comparison</a:t>
            </a:r>
            <a:endParaRPr sz="2800">
              <a:solidFill>
                <a:schemeClr val="dk1"/>
              </a:solidFill>
              <a:latin typeface="Calibri"/>
              <a:ea typeface="Calibri"/>
              <a:cs typeface="Calibri"/>
              <a:sym typeface="Calibri"/>
            </a:endParaRPr>
          </a:p>
        </p:txBody>
      </p:sp>
      <p:sp>
        <p:nvSpPr>
          <p:cNvPr id="2329" name="Google Shape;2329;p71"/>
          <p:cNvSpPr txBox="1"/>
          <p:nvPr/>
        </p:nvSpPr>
        <p:spPr>
          <a:xfrm>
            <a:off x="7698575" y="3334367"/>
            <a:ext cx="1671440" cy="151892"/>
          </a:xfrm>
          <a:prstGeom prst="rect">
            <a:avLst/>
          </a:prstGeom>
          <a:noFill/>
          <a:ln>
            <a:noFill/>
          </a:ln>
        </p:spPr>
        <p:txBody>
          <a:bodyPr anchorCtr="0" anchor="t" bIns="0" lIns="0" spcFirstLastPara="1" rIns="0" wrap="square" tIns="0">
            <a:noAutofit/>
          </a:bodyPr>
          <a:lstStyle/>
          <a:p>
            <a:pPr indent="0" lvl="0" marL="12700" marR="0" rtl="0" algn="l">
              <a:lnSpc>
                <a:spcPct val="113500"/>
              </a:lnSpc>
              <a:spcBef>
                <a:spcPts val="0"/>
              </a:spcBef>
              <a:spcAft>
                <a:spcPts val="0"/>
              </a:spcAft>
              <a:buNone/>
            </a:pPr>
            <a:r>
              <a:rPr b="1" lang="en-US" sz="1000">
                <a:solidFill>
                  <a:schemeClr val="dk1"/>
                </a:solidFill>
                <a:latin typeface="Verdana"/>
                <a:ea typeface="Verdana"/>
                <a:cs typeface="Verdana"/>
                <a:sym typeface="Verdana"/>
              </a:rPr>
              <a:t>as every write must be</a:t>
            </a:r>
            <a:endParaRPr sz="1000">
              <a:solidFill>
                <a:schemeClr val="dk1"/>
              </a:solidFill>
              <a:latin typeface="Verdana"/>
              <a:ea typeface="Verdana"/>
              <a:cs typeface="Verdana"/>
              <a:sym typeface="Verdana"/>
            </a:endParaRPr>
          </a:p>
        </p:txBody>
      </p:sp>
      <p:sp>
        <p:nvSpPr>
          <p:cNvPr id="2330" name="Google Shape;2330;p71"/>
          <p:cNvSpPr txBox="1"/>
          <p:nvPr/>
        </p:nvSpPr>
        <p:spPr>
          <a:xfrm>
            <a:off x="7992740" y="4057494"/>
            <a:ext cx="1082114" cy="151892"/>
          </a:xfrm>
          <a:prstGeom prst="rect">
            <a:avLst/>
          </a:prstGeom>
          <a:noFill/>
          <a:ln>
            <a:noFill/>
          </a:ln>
        </p:spPr>
        <p:txBody>
          <a:bodyPr anchorCtr="0" anchor="t" bIns="0" lIns="0" spcFirstLastPara="1" rIns="0" wrap="square" tIns="0">
            <a:noAutofit/>
          </a:bodyPr>
          <a:lstStyle/>
          <a:p>
            <a:pPr indent="0" lvl="0" marL="12700" marR="0" rtl="0" algn="l">
              <a:lnSpc>
                <a:spcPct val="113500"/>
              </a:lnSpc>
              <a:spcBef>
                <a:spcPts val="0"/>
              </a:spcBef>
              <a:spcAft>
                <a:spcPts val="0"/>
              </a:spcAft>
              <a:buNone/>
            </a:pPr>
            <a:r>
              <a:rPr b="1" lang="en-US" sz="1000">
                <a:solidFill>
                  <a:schemeClr val="dk1"/>
                </a:solidFill>
                <a:latin typeface="Verdana"/>
                <a:ea typeface="Verdana"/>
                <a:cs typeface="Verdana"/>
                <a:sym typeface="Verdana"/>
              </a:rPr>
              <a:t>random writes</a:t>
            </a:r>
            <a:endParaRPr sz="1000">
              <a:solidFill>
                <a:schemeClr val="dk1"/>
              </a:solidFill>
              <a:latin typeface="Verdana"/>
              <a:ea typeface="Verdana"/>
              <a:cs typeface="Verdana"/>
              <a:sym typeface="Verdana"/>
            </a:endParaRPr>
          </a:p>
        </p:txBody>
      </p:sp>
      <p:sp>
        <p:nvSpPr>
          <p:cNvPr id="2331" name="Google Shape;2331;p71"/>
          <p:cNvSpPr txBox="1"/>
          <p:nvPr/>
        </p:nvSpPr>
        <p:spPr>
          <a:xfrm>
            <a:off x="6142278" y="4286094"/>
            <a:ext cx="437890" cy="151892"/>
          </a:xfrm>
          <a:prstGeom prst="rect">
            <a:avLst/>
          </a:prstGeom>
          <a:noFill/>
          <a:ln>
            <a:noFill/>
          </a:ln>
        </p:spPr>
        <p:txBody>
          <a:bodyPr anchorCtr="0" anchor="t" bIns="0" lIns="0" spcFirstLastPara="1" rIns="0" wrap="square" tIns="0">
            <a:noAutofit/>
          </a:bodyPr>
          <a:lstStyle/>
          <a:p>
            <a:pPr indent="0" lvl="0" marL="12700" marR="0" rtl="0" algn="l">
              <a:lnSpc>
                <a:spcPct val="113500"/>
              </a:lnSpc>
              <a:spcBef>
                <a:spcPts val="0"/>
              </a:spcBef>
              <a:spcAft>
                <a:spcPts val="0"/>
              </a:spcAft>
              <a:buNone/>
            </a:pPr>
            <a:r>
              <a:rPr b="1" lang="en-US" sz="1000">
                <a:solidFill>
                  <a:schemeClr val="dk1"/>
                </a:solidFill>
                <a:latin typeface="Verdana"/>
                <a:ea typeface="Verdana"/>
                <a:cs typeface="Verdana"/>
                <a:sym typeface="Verdana"/>
              </a:rPr>
              <a:t>reads</a:t>
            </a:r>
            <a:endParaRPr sz="1000">
              <a:solidFill>
                <a:schemeClr val="dk1"/>
              </a:solidFill>
              <a:latin typeface="Verdana"/>
              <a:ea typeface="Verdana"/>
              <a:cs typeface="Verdana"/>
              <a:sym typeface="Verdana"/>
            </a:endParaRPr>
          </a:p>
        </p:txBody>
      </p:sp>
      <p:sp>
        <p:nvSpPr>
          <p:cNvPr id="2332" name="Google Shape;2332;p71"/>
          <p:cNvSpPr txBox="1"/>
          <p:nvPr/>
        </p:nvSpPr>
        <p:spPr>
          <a:xfrm>
            <a:off x="7570561" y="5161621"/>
            <a:ext cx="1927333" cy="151892"/>
          </a:xfrm>
          <a:prstGeom prst="rect">
            <a:avLst/>
          </a:prstGeom>
          <a:noFill/>
          <a:ln>
            <a:noFill/>
          </a:ln>
        </p:spPr>
        <p:txBody>
          <a:bodyPr anchorCtr="0" anchor="t" bIns="0" lIns="0" spcFirstLastPara="1" rIns="0" wrap="square" tIns="0">
            <a:noAutofit/>
          </a:bodyPr>
          <a:lstStyle/>
          <a:p>
            <a:pPr indent="0" lvl="0" marL="12700" marR="0" rtl="0" algn="l">
              <a:lnSpc>
                <a:spcPct val="113500"/>
              </a:lnSpc>
              <a:spcBef>
                <a:spcPts val="0"/>
              </a:spcBef>
              <a:spcAft>
                <a:spcPts val="0"/>
              </a:spcAft>
              <a:buNone/>
            </a:pPr>
            <a:r>
              <a:rPr b="1" lang="en-US" sz="1000">
                <a:solidFill>
                  <a:schemeClr val="dk1"/>
                </a:solidFill>
                <a:latin typeface="Verdana"/>
                <a:ea typeface="Verdana"/>
                <a:cs typeface="Verdana"/>
                <a:sym typeface="Verdana"/>
              </a:rPr>
              <a:t>Fair to good for sequential</a:t>
            </a:r>
            <a:endParaRPr sz="1000">
              <a:solidFill>
                <a:schemeClr val="dk1"/>
              </a:solidFill>
              <a:latin typeface="Verdana"/>
              <a:ea typeface="Verdana"/>
              <a:cs typeface="Verdana"/>
              <a:sym typeface="Verdana"/>
            </a:endParaRPr>
          </a:p>
        </p:txBody>
      </p:sp>
      <p:sp>
        <p:nvSpPr>
          <p:cNvPr id="2333" name="Google Shape;2333;p71"/>
          <p:cNvSpPr txBox="1"/>
          <p:nvPr/>
        </p:nvSpPr>
        <p:spPr>
          <a:xfrm>
            <a:off x="208597" y="1385315"/>
            <a:ext cx="228599" cy="188975"/>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p:txBody>
      </p:sp>
      <p:sp>
        <p:nvSpPr>
          <p:cNvPr id="2334" name="Google Shape;2334;p71"/>
          <p:cNvSpPr txBox="1"/>
          <p:nvPr/>
        </p:nvSpPr>
        <p:spPr>
          <a:xfrm>
            <a:off x="1001267" y="1493519"/>
            <a:ext cx="836675" cy="59435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500">
              <a:solidFill>
                <a:schemeClr val="dk1"/>
              </a:solidFill>
              <a:latin typeface="Calibri"/>
              <a:ea typeface="Calibri"/>
              <a:cs typeface="Calibri"/>
              <a:sym typeface="Calibri"/>
            </a:endParaRPr>
          </a:p>
          <a:p>
            <a:pPr indent="0" lvl="0" marL="247428" marR="0" rtl="0" algn="l">
              <a:lnSpc>
                <a:spcPct val="101725"/>
              </a:lnSpc>
              <a:spcBef>
                <a:spcPts val="1000"/>
              </a:spcBef>
              <a:spcAft>
                <a:spcPts val="0"/>
              </a:spcAft>
              <a:buNone/>
            </a:pPr>
            <a:r>
              <a:rPr b="1" lang="en-US" sz="1300">
                <a:solidFill>
                  <a:srgbClr val="FFFFFF"/>
                </a:solidFill>
                <a:latin typeface="Calibri"/>
                <a:ea typeface="Calibri"/>
                <a:cs typeface="Calibri"/>
                <a:sym typeface="Calibri"/>
              </a:rPr>
              <a:t>RAID</a:t>
            </a:r>
            <a:endParaRPr sz="1300">
              <a:solidFill>
                <a:schemeClr val="dk1"/>
              </a:solidFill>
              <a:latin typeface="Calibri"/>
              <a:ea typeface="Calibri"/>
              <a:cs typeface="Calibri"/>
              <a:sym typeface="Calibri"/>
            </a:endParaRPr>
          </a:p>
        </p:txBody>
      </p:sp>
      <p:sp>
        <p:nvSpPr>
          <p:cNvPr id="2335" name="Google Shape;2335;p71"/>
          <p:cNvSpPr txBox="1"/>
          <p:nvPr/>
        </p:nvSpPr>
        <p:spPr>
          <a:xfrm>
            <a:off x="1837943" y="1493519"/>
            <a:ext cx="836675" cy="59435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750">
              <a:solidFill>
                <a:schemeClr val="dk1"/>
              </a:solidFill>
              <a:latin typeface="Calibri"/>
              <a:ea typeface="Calibri"/>
              <a:cs typeface="Calibri"/>
              <a:sym typeface="Calibri"/>
            </a:endParaRPr>
          </a:p>
          <a:p>
            <a:pPr indent="0" lvl="0" marL="252445" marR="256035" rtl="0" algn="ctr">
              <a:lnSpc>
                <a:spcPct val="101725"/>
              </a:lnSpc>
              <a:spcBef>
                <a:spcPts val="0"/>
              </a:spcBef>
              <a:spcAft>
                <a:spcPts val="0"/>
              </a:spcAft>
              <a:buNone/>
            </a:pPr>
            <a:r>
              <a:rPr b="1" lang="en-US" sz="1300">
                <a:solidFill>
                  <a:srgbClr val="FFFFFF"/>
                </a:solidFill>
                <a:latin typeface="Calibri"/>
                <a:ea typeface="Calibri"/>
                <a:cs typeface="Calibri"/>
                <a:sym typeface="Calibri"/>
              </a:rPr>
              <a:t>Min</a:t>
            </a:r>
            <a:endParaRPr sz="1300">
              <a:solidFill>
                <a:schemeClr val="dk1"/>
              </a:solidFill>
              <a:latin typeface="Calibri"/>
              <a:ea typeface="Calibri"/>
              <a:cs typeface="Calibri"/>
              <a:sym typeface="Calibri"/>
            </a:endParaRPr>
          </a:p>
          <a:p>
            <a:pPr indent="0" lvl="0" marL="215592" marR="217616" rtl="0" algn="ctr">
              <a:lnSpc>
                <a:spcPct val="80000"/>
              </a:lnSpc>
              <a:spcBef>
                <a:spcPts val="78"/>
              </a:spcBef>
              <a:spcAft>
                <a:spcPts val="0"/>
              </a:spcAft>
              <a:buNone/>
            </a:pPr>
            <a:r>
              <a:rPr b="1" baseline="30000" lang="en-US" sz="1950">
                <a:solidFill>
                  <a:srgbClr val="FFFFFF"/>
                </a:solidFill>
                <a:latin typeface="Calibri"/>
                <a:ea typeface="Calibri"/>
                <a:cs typeface="Calibri"/>
                <a:sym typeface="Calibri"/>
              </a:rPr>
              <a:t>Disks</a:t>
            </a:r>
            <a:endParaRPr sz="1300">
              <a:solidFill>
                <a:schemeClr val="dk1"/>
              </a:solidFill>
              <a:latin typeface="Calibri"/>
              <a:ea typeface="Calibri"/>
              <a:cs typeface="Calibri"/>
              <a:sym typeface="Calibri"/>
            </a:endParaRPr>
          </a:p>
        </p:txBody>
      </p:sp>
      <p:sp>
        <p:nvSpPr>
          <p:cNvPr id="2336" name="Google Shape;2336;p71"/>
          <p:cNvSpPr txBox="1"/>
          <p:nvPr/>
        </p:nvSpPr>
        <p:spPr>
          <a:xfrm>
            <a:off x="2674619" y="1493519"/>
            <a:ext cx="1420367" cy="59435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750">
              <a:solidFill>
                <a:schemeClr val="dk1"/>
              </a:solidFill>
              <a:latin typeface="Calibri"/>
              <a:ea typeface="Calibri"/>
              <a:cs typeface="Calibri"/>
              <a:sym typeface="Calibri"/>
            </a:endParaRPr>
          </a:p>
          <a:p>
            <a:pPr indent="0" lvl="0" marL="74546" marR="78858" rtl="0" algn="ctr">
              <a:lnSpc>
                <a:spcPct val="101725"/>
              </a:lnSpc>
              <a:spcBef>
                <a:spcPts val="0"/>
              </a:spcBef>
              <a:spcAft>
                <a:spcPts val="0"/>
              </a:spcAft>
              <a:buNone/>
            </a:pPr>
            <a:r>
              <a:rPr b="1" lang="en-US" sz="1300">
                <a:solidFill>
                  <a:srgbClr val="FFFFFF"/>
                </a:solidFill>
                <a:latin typeface="Calibri"/>
                <a:ea typeface="Calibri"/>
                <a:cs typeface="Calibri"/>
                <a:sym typeface="Calibri"/>
              </a:rPr>
              <a:t>Storage Efficiency</a:t>
            </a:r>
            <a:endParaRPr sz="1300">
              <a:solidFill>
                <a:schemeClr val="dk1"/>
              </a:solidFill>
              <a:latin typeface="Calibri"/>
              <a:ea typeface="Calibri"/>
              <a:cs typeface="Calibri"/>
              <a:sym typeface="Calibri"/>
            </a:endParaRPr>
          </a:p>
          <a:p>
            <a:pPr indent="0" lvl="0" marL="622996" marR="627295" rtl="0" algn="ctr">
              <a:lnSpc>
                <a:spcPct val="80000"/>
              </a:lnSpc>
              <a:spcBef>
                <a:spcPts val="78"/>
              </a:spcBef>
              <a:spcAft>
                <a:spcPts val="0"/>
              </a:spcAft>
              <a:buNone/>
            </a:pPr>
            <a:r>
              <a:rPr b="1" baseline="30000" lang="en-US" sz="1950">
                <a:solidFill>
                  <a:srgbClr val="FFFFFF"/>
                </a:solidFill>
                <a:latin typeface="Calibri"/>
                <a:ea typeface="Calibri"/>
                <a:cs typeface="Calibri"/>
                <a:sym typeface="Calibri"/>
              </a:rPr>
              <a:t>%</a:t>
            </a:r>
            <a:endParaRPr sz="1300">
              <a:solidFill>
                <a:schemeClr val="dk1"/>
              </a:solidFill>
              <a:latin typeface="Calibri"/>
              <a:ea typeface="Calibri"/>
              <a:cs typeface="Calibri"/>
              <a:sym typeface="Calibri"/>
            </a:endParaRPr>
          </a:p>
        </p:txBody>
      </p:sp>
      <p:sp>
        <p:nvSpPr>
          <p:cNvPr id="2337" name="Google Shape;2337;p71"/>
          <p:cNvSpPr txBox="1"/>
          <p:nvPr/>
        </p:nvSpPr>
        <p:spPr>
          <a:xfrm>
            <a:off x="4094987" y="1493519"/>
            <a:ext cx="1170431" cy="59435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500">
              <a:solidFill>
                <a:schemeClr val="dk1"/>
              </a:solidFill>
              <a:latin typeface="Calibri"/>
              <a:ea typeface="Calibri"/>
              <a:cs typeface="Calibri"/>
              <a:sym typeface="Calibri"/>
            </a:endParaRPr>
          </a:p>
          <a:p>
            <a:pPr indent="0" lvl="0" marL="412006" marR="412235" rtl="0" algn="ctr">
              <a:lnSpc>
                <a:spcPct val="101725"/>
              </a:lnSpc>
              <a:spcBef>
                <a:spcPts val="1000"/>
              </a:spcBef>
              <a:spcAft>
                <a:spcPts val="0"/>
              </a:spcAft>
              <a:buNone/>
            </a:pPr>
            <a:r>
              <a:rPr b="1" lang="en-US" sz="1300">
                <a:solidFill>
                  <a:srgbClr val="FFFFFF"/>
                </a:solidFill>
                <a:latin typeface="Calibri"/>
                <a:ea typeface="Calibri"/>
                <a:cs typeface="Calibri"/>
                <a:sym typeface="Calibri"/>
              </a:rPr>
              <a:t>Cost</a:t>
            </a:r>
            <a:endParaRPr sz="1300">
              <a:solidFill>
                <a:schemeClr val="dk1"/>
              </a:solidFill>
              <a:latin typeface="Calibri"/>
              <a:ea typeface="Calibri"/>
              <a:cs typeface="Calibri"/>
              <a:sym typeface="Calibri"/>
            </a:endParaRPr>
          </a:p>
        </p:txBody>
      </p:sp>
      <p:sp>
        <p:nvSpPr>
          <p:cNvPr id="2338" name="Google Shape;2338;p71"/>
          <p:cNvSpPr txBox="1"/>
          <p:nvPr/>
        </p:nvSpPr>
        <p:spPr>
          <a:xfrm>
            <a:off x="5265419" y="1493519"/>
            <a:ext cx="2173223" cy="59435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500">
              <a:solidFill>
                <a:schemeClr val="dk1"/>
              </a:solidFill>
              <a:latin typeface="Calibri"/>
              <a:ea typeface="Calibri"/>
              <a:cs typeface="Calibri"/>
              <a:sym typeface="Calibri"/>
            </a:endParaRPr>
          </a:p>
          <a:p>
            <a:pPr indent="0" lvl="0" marL="458266" marR="0" rtl="0" algn="l">
              <a:lnSpc>
                <a:spcPct val="101725"/>
              </a:lnSpc>
              <a:spcBef>
                <a:spcPts val="1000"/>
              </a:spcBef>
              <a:spcAft>
                <a:spcPts val="0"/>
              </a:spcAft>
              <a:buNone/>
            </a:pPr>
            <a:r>
              <a:rPr b="1" lang="en-US" sz="1300">
                <a:solidFill>
                  <a:srgbClr val="FFFFFF"/>
                </a:solidFill>
                <a:latin typeface="Calibri"/>
                <a:ea typeface="Calibri"/>
                <a:cs typeface="Calibri"/>
                <a:sym typeface="Calibri"/>
              </a:rPr>
              <a:t>Read Performance</a:t>
            </a:r>
            <a:endParaRPr sz="1300">
              <a:solidFill>
                <a:schemeClr val="dk1"/>
              </a:solidFill>
              <a:latin typeface="Calibri"/>
              <a:ea typeface="Calibri"/>
              <a:cs typeface="Calibri"/>
              <a:sym typeface="Calibri"/>
            </a:endParaRPr>
          </a:p>
        </p:txBody>
      </p:sp>
      <p:sp>
        <p:nvSpPr>
          <p:cNvPr id="2339" name="Google Shape;2339;p71"/>
          <p:cNvSpPr txBox="1"/>
          <p:nvPr/>
        </p:nvSpPr>
        <p:spPr>
          <a:xfrm>
            <a:off x="7438643" y="1493519"/>
            <a:ext cx="2173223" cy="59435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500">
              <a:solidFill>
                <a:schemeClr val="dk1"/>
              </a:solidFill>
              <a:latin typeface="Calibri"/>
              <a:ea typeface="Calibri"/>
              <a:cs typeface="Calibri"/>
              <a:sym typeface="Calibri"/>
            </a:endParaRPr>
          </a:p>
          <a:p>
            <a:pPr indent="0" lvl="0" marL="438778" marR="0" rtl="0" algn="l">
              <a:lnSpc>
                <a:spcPct val="101725"/>
              </a:lnSpc>
              <a:spcBef>
                <a:spcPts val="1000"/>
              </a:spcBef>
              <a:spcAft>
                <a:spcPts val="0"/>
              </a:spcAft>
              <a:buNone/>
            </a:pPr>
            <a:r>
              <a:rPr b="1" lang="en-US" sz="1300">
                <a:solidFill>
                  <a:srgbClr val="FFFFFF"/>
                </a:solidFill>
                <a:latin typeface="Calibri"/>
                <a:ea typeface="Calibri"/>
                <a:cs typeface="Calibri"/>
                <a:sym typeface="Calibri"/>
              </a:rPr>
              <a:t>Write Performance</a:t>
            </a:r>
            <a:endParaRPr sz="1300">
              <a:solidFill>
                <a:schemeClr val="dk1"/>
              </a:solidFill>
              <a:latin typeface="Calibri"/>
              <a:ea typeface="Calibri"/>
              <a:cs typeface="Calibri"/>
              <a:sym typeface="Calibri"/>
            </a:endParaRPr>
          </a:p>
        </p:txBody>
      </p:sp>
      <p:sp>
        <p:nvSpPr>
          <p:cNvPr id="2340" name="Google Shape;2340;p71"/>
          <p:cNvSpPr txBox="1"/>
          <p:nvPr/>
        </p:nvSpPr>
        <p:spPr>
          <a:xfrm>
            <a:off x="9611867" y="1479803"/>
            <a:ext cx="303276" cy="5445251"/>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p:txBody>
      </p:sp>
      <p:sp>
        <p:nvSpPr>
          <p:cNvPr id="2341" name="Google Shape;2341;p71"/>
          <p:cNvSpPr txBox="1"/>
          <p:nvPr/>
        </p:nvSpPr>
        <p:spPr>
          <a:xfrm>
            <a:off x="124409" y="2135883"/>
            <a:ext cx="228599" cy="5448299"/>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p:txBody>
      </p:sp>
      <p:sp>
        <p:nvSpPr>
          <p:cNvPr id="2342" name="Google Shape;2342;p71"/>
          <p:cNvSpPr txBox="1"/>
          <p:nvPr/>
        </p:nvSpPr>
        <p:spPr>
          <a:xfrm>
            <a:off x="1001267" y="2087879"/>
            <a:ext cx="836675" cy="75742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950">
              <a:solidFill>
                <a:schemeClr val="dk1"/>
              </a:solidFill>
              <a:latin typeface="Calibri"/>
              <a:ea typeface="Calibri"/>
              <a:cs typeface="Calibri"/>
              <a:sym typeface="Calibri"/>
            </a:endParaRPr>
          </a:p>
          <a:p>
            <a:pPr indent="0" lvl="0" marL="350178" marR="352314" rtl="0" algn="ctr">
              <a:lnSpc>
                <a:spcPct val="101277"/>
              </a:lnSpc>
              <a:spcBef>
                <a:spcPts val="2000"/>
              </a:spcBef>
              <a:spcAft>
                <a:spcPts val="0"/>
              </a:spcAft>
              <a:buNone/>
            </a:pPr>
            <a:r>
              <a:rPr b="1" lang="en-US" sz="1000">
                <a:solidFill>
                  <a:schemeClr val="dk1"/>
                </a:solidFill>
                <a:latin typeface="Verdana"/>
                <a:ea typeface="Verdana"/>
                <a:cs typeface="Verdana"/>
                <a:sym typeface="Verdana"/>
              </a:rPr>
              <a:t>0</a:t>
            </a:r>
            <a:endParaRPr sz="1000">
              <a:solidFill>
                <a:schemeClr val="dk1"/>
              </a:solidFill>
              <a:latin typeface="Verdana"/>
              <a:ea typeface="Verdana"/>
              <a:cs typeface="Verdana"/>
              <a:sym typeface="Verdana"/>
            </a:endParaRPr>
          </a:p>
        </p:txBody>
      </p:sp>
      <p:sp>
        <p:nvSpPr>
          <p:cNvPr id="2343" name="Google Shape;2343;p71"/>
          <p:cNvSpPr txBox="1"/>
          <p:nvPr/>
        </p:nvSpPr>
        <p:spPr>
          <a:xfrm>
            <a:off x="1837943" y="2087879"/>
            <a:ext cx="836675" cy="75742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950">
              <a:solidFill>
                <a:schemeClr val="dk1"/>
              </a:solidFill>
              <a:latin typeface="Calibri"/>
              <a:ea typeface="Calibri"/>
              <a:cs typeface="Calibri"/>
              <a:sym typeface="Calibri"/>
            </a:endParaRPr>
          </a:p>
          <a:p>
            <a:pPr indent="0" lvl="0" marL="349482" marR="353010" rtl="0" algn="ctr">
              <a:lnSpc>
                <a:spcPct val="101277"/>
              </a:lnSpc>
              <a:spcBef>
                <a:spcPts val="2000"/>
              </a:spcBef>
              <a:spcAft>
                <a:spcPts val="0"/>
              </a:spcAft>
              <a:buNone/>
            </a:pPr>
            <a:r>
              <a:rPr b="1" lang="en-US" sz="1000">
                <a:solidFill>
                  <a:schemeClr val="dk1"/>
                </a:solidFill>
                <a:latin typeface="Verdana"/>
                <a:ea typeface="Verdana"/>
                <a:cs typeface="Verdana"/>
                <a:sym typeface="Verdana"/>
              </a:rPr>
              <a:t>2</a:t>
            </a:r>
            <a:endParaRPr sz="1000">
              <a:solidFill>
                <a:schemeClr val="dk1"/>
              </a:solidFill>
              <a:latin typeface="Verdana"/>
              <a:ea typeface="Verdana"/>
              <a:cs typeface="Verdana"/>
              <a:sym typeface="Verdana"/>
            </a:endParaRPr>
          </a:p>
        </p:txBody>
      </p:sp>
      <p:sp>
        <p:nvSpPr>
          <p:cNvPr id="2344" name="Google Shape;2344;p71"/>
          <p:cNvSpPr txBox="1"/>
          <p:nvPr/>
        </p:nvSpPr>
        <p:spPr>
          <a:xfrm>
            <a:off x="2674619" y="2087879"/>
            <a:ext cx="1420367" cy="75742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950">
              <a:solidFill>
                <a:schemeClr val="dk1"/>
              </a:solidFill>
              <a:latin typeface="Calibri"/>
              <a:ea typeface="Calibri"/>
              <a:cs typeface="Calibri"/>
              <a:sym typeface="Calibri"/>
            </a:endParaRPr>
          </a:p>
          <a:p>
            <a:pPr indent="0" lvl="0" marL="551209" marR="555356" rtl="0" algn="ctr">
              <a:lnSpc>
                <a:spcPct val="101277"/>
              </a:lnSpc>
              <a:spcBef>
                <a:spcPts val="2000"/>
              </a:spcBef>
              <a:spcAft>
                <a:spcPts val="0"/>
              </a:spcAft>
              <a:buNone/>
            </a:pPr>
            <a:r>
              <a:rPr b="1" lang="en-US" sz="1000">
                <a:solidFill>
                  <a:schemeClr val="dk1"/>
                </a:solidFill>
                <a:latin typeface="Verdana"/>
                <a:ea typeface="Verdana"/>
                <a:cs typeface="Verdana"/>
                <a:sym typeface="Verdana"/>
              </a:rPr>
              <a:t>100</a:t>
            </a:r>
            <a:endParaRPr sz="1000">
              <a:solidFill>
                <a:schemeClr val="dk1"/>
              </a:solidFill>
              <a:latin typeface="Verdana"/>
              <a:ea typeface="Verdana"/>
              <a:cs typeface="Verdana"/>
              <a:sym typeface="Verdana"/>
            </a:endParaRPr>
          </a:p>
        </p:txBody>
      </p:sp>
      <p:sp>
        <p:nvSpPr>
          <p:cNvPr id="2345" name="Google Shape;2345;p71"/>
          <p:cNvSpPr txBox="1"/>
          <p:nvPr/>
        </p:nvSpPr>
        <p:spPr>
          <a:xfrm>
            <a:off x="4094987" y="2087879"/>
            <a:ext cx="1170431" cy="75742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950">
              <a:solidFill>
                <a:schemeClr val="dk1"/>
              </a:solidFill>
              <a:latin typeface="Calibri"/>
              <a:ea typeface="Calibri"/>
              <a:cs typeface="Calibri"/>
              <a:sym typeface="Calibri"/>
            </a:endParaRPr>
          </a:p>
          <a:p>
            <a:pPr indent="0" lvl="0" marL="416355" marR="418390" rtl="0" algn="ctr">
              <a:lnSpc>
                <a:spcPct val="101277"/>
              </a:lnSpc>
              <a:spcBef>
                <a:spcPts val="2000"/>
              </a:spcBef>
              <a:spcAft>
                <a:spcPts val="0"/>
              </a:spcAft>
              <a:buNone/>
            </a:pPr>
            <a:r>
              <a:rPr b="1" lang="en-US" sz="1000">
                <a:solidFill>
                  <a:schemeClr val="dk1"/>
                </a:solidFill>
                <a:latin typeface="Verdana"/>
                <a:ea typeface="Verdana"/>
                <a:cs typeface="Verdana"/>
                <a:sym typeface="Verdana"/>
              </a:rPr>
              <a:t>Low</a:t>
            </a:r>
            <a:endParaRPr sz="1000">
              <a:solidFill>
                <a:schemeClr val="dk1"/>
              </a:solidFill>
              <a:latin typeface="Verdana"/>
              <a:ea typeface="Verdana"/>
              <a:cs typeface="Verdana"/>
              <a:sym typeface="Verdana"/>
            </a:endParaRPr>
          </a:p>
        </p:txBody>
      </p:sp>
      <p:sp>
        <p:nvSpPr>
          <p:cNvPr id="2346" name="Google Shape;2346;p71"/>
          <p:cNvSpPr txBox="1"/>
          <p:nvPr/>
        </p:nvSpPr>
        <p:spPr>
          <a:xfrm>
            <a:off x="5265419" y="2087879"/>
            <a:ext cx="2173223" cy="75742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800">
              <a:solidFill>
                <a:schemeClr val="dk1"/>
              </a:solidFill>
              <a:latin typeface="Calibri"/>
              <a:ea typeface="Calibri"/>
              <a:cs typeface="Calibri"/>
              <a:sym typeface="Calibri"/>
            </a:endParaRPr>
          </a:p>
          <a:p>
            <a:pPr indent="-259079" lvl="0" marL="382066" marR="103648" rtl="0" algn="l">
              <a:lnSpc>
                <a:spcPct val="120000"/>
              </a:lnSpc>
              <a:spcBef>
                <a:spcPts val="1060"/>
              </a:spcBef>
              <a:spcAft>
                <a:spcPts val="0"/>
              </a:spcAft>
              <a:buNone/>
            </a:pPr>
            <a:r>
              <a:rPr b="1" lang="en-US" sz="1000">
                <a:solidFill>
                  <a:schemeClr val="dk1"/>
                </a:solidFill>
                <a:latin typeface="Verdana"/>
                <a:ea typeface="Verdana"/>
                <a:cs typeface="Verdana"/>
                <a:sym typeface="Verdana"/>
              </a:rPr>
              <a:t>Very good for both random and sequential read</a:t>
            </a:r>
            <a:endParaRPr sz="1000">
              <a:solidFill>
                <a:schemeClr val="dk1"/>
              </a:solidFill>
              <a:latin typeface="Verdana"/>
              <a:ea typeface="Verdana"/>
              <a:cs typeface="Verdana"/>
              <a:sym typeface="Verdana"/>
            </a:endParaRPr>
          </a:p>
        </p:txBody>
      </p:sp>
      <p:sp>
        <p:nvSpPr>
          <p:cNvPr id="2347" name="Google Shape;2347;p71"/>
          <p:cNvSpPr txBox="1"/>
          <p:nvPr/>
        </p:nvSpPr>
        <p:spPr>
          <a:xfrm>
            <a:off x="7438643" y="2087879"/>
            <a:ext cx="2173223" cy="75742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a:p>
            <a:pPr indent="0" lvl="0" marL="697390" marR="699531" rtl="0" algn="ctr">
              <a:lnSpc>
                <a:spcPct val="101277"/>
              </a:lnSpc>
              <a:spcBef>
                <a:spcPts val="1369"/>
              </a:spcBef>
              <a:spcAft>
                <a:spcPts val="0"/>
              </a:spcAft>
              <a:buNone/>
            </a:pPr>
            <a:r>
              <a:rPr b="1" lang="en-US" sz="1000">
                <a:solidFill>
                  <a:schemeClr val="dk1"/>
                </a:solidFill>
                <a:latin typeface="Verdana"/>
                <a:ea typeface="Verdana"/>
                <a:cs typeface="Verdana"/>
                <a:sym typeface="Verdana"/>
              </a:rPr>
              <a:t>Very good</a:t>
            </a:r>
            <a:endParaRPr sz="1000">
              <a:solidFill>
                <a:schemeClr val="dk1"/>
              </a:solidFill>
              <a:latin typeface="Verdana"/>
              <a:ea typeface="Verdana"/>
              <a:cs typeface="Verdana"/>
              <a:sym typeface="Verdana"/>
            </a:endParaRPr>
          </a:p>
        </p:txBody>
      </p:sp>
      <p:sp>
        <p:nvSpPr>
          <p:cNvPr id="2348" name="Google Shape;2348;p71"/>
          <p:cNvSpPr txBox="1"/>
          <p:nvPr/>
        </p:nvSpPr>
        <p:spPr>
          <a:xfrm>
            <a:off x="1001267" y="2845307"/>
            <a:ext cx="836675" cy="96164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a:p>
            <a:pPr indent="0" lvl="0" marL="350178" marR="352314" rtl="0" algn="ctr">
              <a:lnSpc>
                <a:spcPct val="101277"/>
              </a:lnSpc>
              <a:spcBef>
                <a:spcPts val="3369"/>
              </a:spcBef>
              <a:spcAft>
                <a:spcPts val="0"/>
              </a:spcAft>
              <a:buNone/>
            </a:pPr>
            <a:r>
              <a:rPr b="1" lang="en-US" sz="1000">
                <a:solidFill>
                  <a:schemeClr val="dk1"/>
                </a:solidFill>
                <a:latin typeface="Verdana"/>
                <a:ea typeface="Verdana"/>
                <a:cs typeface="Verdana"/>
                <a:sym typeface="Verdana"/>
              </a:rPr>
              <a:t>1</a:t>
            </a:r>
            <a:endParaRPr sz="1000">
              <a:solidFill>
                <a:schemeClr val="dk1"/>
              </a:solidFill>
              <a:latin typeface="Verdana"/>
              <a:ea typeface="Verdana"/>
              <a:cs typeface="Verdana"/>
              <a:sym typeface="Verdana"/>
            </a:endParaRPr>
          </a:p>
        </p:txBody>
      </p:sp>
      <p:sp>
        <p:nvSpPr>
          <p:cNvPr id="2349" name="Google Shape;2349;p71"/>
          <p:cNvSpPr txBox="1"/>
          <p:nvPr/>
        </p:nvSpPr>
        <p:spPr>
          <a:xfrm>
            <a:off x="1837943" y="2845307"/>
            <a:ext cx="836675" cy="96164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a:p>
            <a:pPr indent="0" lvl="0" marL="349482" marR="353010" rtl="0" algn="ctr">
              <a:lnSpc>
                <a:spcPct val="101277"/>
              </a:lnSpc>
              <a:spcBef>
                <a:spcPts val="3369"/>
              </a:spcBef>
              <a:spcAft>
                <a:spcPts val="0"/>
              </a:spcAft>
              <a:buNone/>
            </a:pPr>
            <a:r>
              <a:rPr b="1" lang="en-US" sz="1000">
                <a:solidFill>
                  <a:schemeClr val="dk1"/>
                </a:solidFill>
                <a:latin typeface="Verdana"/>
                <a:ea typeface="Verdana"/>
                <a:cs typeface="Verdana"/>
                <a:sym typeface="Verdana"/>
              </a:rPr>
              <a:t>2</a:t>
            </a:r>
            <a:endParaRPr sz="1000">
              <a:solidFill>
                <a:schemeClr val="dk1"/>
              </a:solidFill>
              <a:latin typeface="Verdana"/>
              <a:ea typeface="Verdana"/>
              <a:cs typeface="Verdana"/>
              <a:sym typeface="Verdana"/>
            </a:endParaRPr>
          </a:p>
        </p:txBody>
      </p:sp>
      <p:sp>
        <p:nvSpPr>
          <p:cNvPr id="2350" name="Google Shape;2350;p71"/>
          <p:cNvSpPr txBox="1"/>
          <p:nvPr/>
        </p:nvSpPr>
        <p:spPr>
          <a:xfrm>
            <a:off x="2674619" y="2845307"/>
            <a:ext cx="1420367" cy="96164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a:p>
            <a:pPr indent="0" lvl="0" marL="596897" marR="599477" rtl="0" algn="ctr">
              <a:lnSpc>
                <a:spcPct val="101277"/>
              </a:lnSpc>
              <a:spcBef>
                <a:spcPts val="3369"/>
              </a:spcBef>
              <a:spcAft>
                <a:spcPts val="0"/>
              </a:spcAft>
              <a:buNone/>
            </a:pPr>
            <a:r>
              <a:rPr b="1" lang="en-US" sz="1000">
                <a:solidFill>
                  <a:schemeClr val="dk1"/>
                </a:solidFill>
                <a:latin typeface="Verdana"/>
                <a:ea typeface="Verdana"/>
                <a:cs typeface="Verdana"/>
                <a:sym typeface="Verdana"/>
              </a:rPr>
              <a:t>50</a:t>
            </a:r>
            <a:endParaRPr sz="1000">
              <a:solidFill>
                <a:schemeClr val="dk1"/>
              </a:solidFill>
              <a:latin typeface="Verdana"/>
              <a:ea typeface="Verdana"/>
              <a:cs typeface="Verdana"/>
              <a:sym typeface="Verdana"/>
            </a:endParaRPr>
          </a:p>
        </p:txBody>
      </p:sp>
      <p:sp>
        <p:nvSpPr>
          <p:cNvPr id="2351" name="Google Shape;2351;p71"/>
          <p:cNvSpPr txBox="1"/>
          <p:nvPr/>
        </p:nvSpPr>
        <p:spPr>
          <a:xfrm>
            <a:off x="4094987" y="2845307"/>
            <a:ext cx="1170431" cy="96164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a:p>
            <a:pPr indent="0" lvl="0" marL="398099" marR="400343" rtl="0" algn="ctr">
              <a:lnSpc>
                <a:spcPct val="101277"/>
              </a:lnSpc>
              <a:spcBef>
                <a:spcPts val="3369"/>
              </a:spcBef>
              <a:spcAft>
                <a:spcPts val="0"/>
              </a:spcAft>
              <a:buNone/>
            </a:pPr>
            <a:r>
              <a:rPr b="1" lang="en-US" sz="1000">
                <a:solidFill>
                  <a:schemeClr val="dk1"/>
                </a:solidFill>
                <a:latin typeface="Verdana"/>
                <a:ea typeface="Verdana"/>
                <a:cs typeface="Verdana"/>
                <a:sym typeface="Verdana"/>
              </a:rPr>
              <a:t>High</a:t>
            </a:r>
            <a:endParaRPr sz="1000">
              <a:solidFill>
                <a:schemeClr val="dk1"/>
              </a:solidFill>
              <a:latin typeface="Verdana"/>
              <a:ea typeface="Verdana"/>
              <a:cs typeface="Verdana"/>
              <a:sym typeface="Verdana"/>
            </a:endParaRPr>
          </a:p>
        </p:txBody>
      </p:sp>
      <p:sp>
        <p:nvSpPr>
          <p:cNvPr id="2352" name="Google Shape;2352;p71"/>
          <p:cNvSpPr txBox="1"/>
          <p:nvPr/>
        </p:nvSpPr>
        <p:spPr>
          <a:xfrm>
            <a:off x="5265419" y="2845307"/>
            <a:ext cx="2173223" cy="96164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a:p>
            <a:pPr indent="0" lvl="0" marL="881055" marR="883624" rtl="0" algn="ctr">
              <a:lnSpc>
                <a:spcPct val="101277"/>
              </a:lnSpc>
              <a:spcBef>
                <a:spcPts val="2169"/>
              </a:spcBef>
              <a:spcAft>
                <a:spcPts val="0"/>
              </a:spcAft>
              <a:buNone/>
            </a:pPr>
            <a:r>
              <a:rPr b="1" lang="en-US" sz="1000">
                <a:solidFill>
                  <a:schemeClr val="dk1"/>
                </a:solidFill>
                <a:latin typeface="Verdana"/>
                <a:ea typeface="Verdana"/>
                <a:cs typeface="Verdana"/>
                <a:sym typeface="Verdana"/>
              </a:rPr>
              <a:t>Good</a:t>
            </a:r>
            <a:endParaRPr sz="1000">
              <a:solidFill>
                <a:schemeClr val="dk1"/>
              </a:solidFill>
              <a:latin typeface="Verdana"/>
              <a:ea typeface="Verdana"/>
              <a:cs typeface="Verdana"/>
              <a:sym typeface="Verdana"/>
            </a:endParaRPr>
          </a:p>
          <a:p>
            <a:pPr indent="0" lvl="0" marL="195255" marR="199136" rtl="0" algn="ctr">
              <a:lnSpc>
                <a:spcPct val="80000"/>
              </a:lnSpc>
              <a:spcBef>
                <a:spcPts val="60"/>
              </a:spcBef>
              <a:spcAft>
                <a:spcPts val="0"/>
              </a:spcAft>
              <a:buNone/>
            </a:pPr>
            <a:r>
              <a:rPr b="1" baseline="-25000" lang="en-US" sz="1500">
                <a:solidFill>
                  <a:schemeClr val="dk1"/>
                </a:solidFill>
                <a:latin typeface="Verdana"/>
                <a:ea typeface="Verdana"/>
                <a:cs typeface="Verdana"/>
                <a:sym typeface="Verdana"/>
              </a:rPr>
              <a:t>Better than a single disk</a:t>
            </a:r>
            <a:endParaRPr sz="1000">
              <a:solidFill>
                <a:schemeClr val="dk1"/>
              </a:solidFill>
              <a:latin typeface="Verdana"/>
              <a:ea typeface="Verdana"/>
              <a:cs typeface="Verdana"/>
              <a:sym typeface="Verdana"/>
            </a:endParaRPr>
          </a:p>
        </p:txBody>
      </p:sp>
      <p:sp>
        <p:nvSpPr>
          <p:cNvPr id="2353" name="Google Shape;2353;p71"/>
          <p:cNvSpPr txBox="1"/>
          <p:nvPr/>
        </p:nvSpPr>
        <p:spPr>
          <a:xfrm>
            <a:off x="7438643" y="2845307"/>
            <a:ext cx="2173223" cy="96164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300">
              <a:solidFill>
                <a:schemeClr val="dk1"/>
              </a:solidFill>
              <a:latin typeface="Calibri"/>
              <a:ea typeface="Calibri"/>
              <a:cs typeface="Calibri"/>
              <a:sym typeface="Calibri"/>
            </a:endParaRPr>
          </a:p>
          <a:p>
            <a:pPr indent="0" lvl="0" marL="881380" marR="883298" rtl="0" algn="ctr">
              <a:lnSpc>
                <a:spcPct val="101277"/>
              </a:lnSpc>
              <a:spcBef>
                <a:spcPts val="0"/>
              </a:spcBef>
              <a:spcAft>
                <a:spcPts val="0"/>
              </a:spcAft>
              <a:buNone/>
            </a:pPr>
            <a:r>
              <a:rPr b="1" lang="en-US" sz="1000">
                <a:solidFill>
                  <a:schemeClr val="dk1"/>
                </a:solidFill>
                <a:latin typeface="Verdana"/>
                <a:ea typeface="Verdana"/>
                <a:cs typeface="Verdana"/>
                <a:sym typeface="Verdana"/>
              </a:rPr>
              <a:t>Good</a:t>
            </a:r>
            <a:endParaRPr sz="1000">
              <a:solidFill>
                <a:schemeClr val="dk1"/>
              </a:solidFill>
              <a:latin typeface="Verdana"/>
              <a:ea typeface="Verdana"/>
              <a:cs typeface="Verdana"/>
              <a:sym typeface="Verdana"/>
            </a:endParaRPr>
          </a:p>
          <a:p>
            <a:pPr indent="0" lvl="0" marL="142622" marR="145596" rtl="0" algn="ctr">
              <a:lnSpc>
                <a:spcPct val="80000"/>
              </a:lnSpc>
              <a:spcBef>
                <a:spcPts val="60"/>
              </a:spcBef>
              <a:spcAft>
                <a:spcPts val="0"/>
              </a:spcAft>
              <a:buNone/>
            </a:pPr>
            <a:r>
              <a:rPr b="1" baseline="-25000" lang="en-US" sz="1500">
                <a:solidFill>
                  <a:schemeClr val="dk1"/>
                </a:solidFill>
                <a:latin typeface="Verdana"/>
                <a:ea typeface="Verdana"/>
                <a:cs typeface="Verdana"/>
                <a:sym typeface="Verdana"/>
              </a:rPr>
              <a:t>Slower than a single disk,</a:t>
            </a:r>
            <a:endParaRPr sz="1000">
              <a:solidFill>
                <a:schemeClr val="dk1"/>
              </a:solidFill>
              <a:latin typeface="Verdana"/>
              <a:ea typeface="Verdana"/>
              <a:cs typeface="Verdana"/>
              <a:sym typeface="Verdana"/>
            </a:endParaRPr>
          </a:p>
          <a:p>
            <a:pPr indent="0" lvl="0" marL="229109" marR="231942" rtl="0" algn="ctr">
              <a:lnSpc>
                <a:spcPct val="101277"/>
              </a:lnSpc>
              <a:spcBef>
                <a:spcPts val="1124"/>
              </a:spcBef>
              <a:spcAft>
                <a:spcPts val="0"/>
              </a:spcAft>
              <a:buNone/>
            </a:pPr>
            <a:r>
              <a:rPr b="1" lang="en-US" sz="1000">
                <a:solidFill>
                  <a:schemeClr val="dk1"/>
                </a:solidFill>
                <a:latin typeface="Verdana"/>
                <a:ea typeface="Verdana"/>
                <a:cs typeface="Verdana"/>
                <a:sym typeface="Verdana"/>
              </a:rPr>
              <a:t>committed to two disks</a:t>
            </a:r>
            <a:endParaRPr sz="1000">
              <a:solidFill>
                <a:schemeClr val="dk1"/>
              </a:solidFill>
              <a:latin typeface="Verdana"/>
              <a:ea typeface="Verdana"/>
              <a:cs typeface="Verdana"/>
              <a:sym typeface="Verdana"/>
            </a:endParaRPr>
          </a:p>
        </p:txBody>
      </p:sp>
      <p:sp>
        <p:nvSpPr>
          <p:cNvPr id="2354" name="Google Shape;2354;p71"/>
          <p:cNvSpPr txBox="1"/>
          <p:nvPr/>
        </p:nvSpPr>
        <p:spPr>
          <a:xfrm>
            <a:off x="1001267" y="3806951"/>
            <a:ext cx="836675" cy="78943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a:p>
            <a:pPr indent="0" lvl="0" marL="350178" marR="352314" rtl="0" algn="ctr">
              <a:lnSpc>
                <a:spcPct val="101277"/>
              </a:lnSpc>
              <a:spcBef>
                <a:spcPts val="2091"/>
              </a:spcBef>
              <a:spcAft>
                <a:spcPts val="0"/>
              </a:spcAft>
              <a:buNone/>
            </a:pPr>
            <a:r>
              <a:rPr b="1" lang="en-US" sz="1000">
                <a:solidFill>
                  <a:schemeClr val="dk1"/>
                </a:solidFill>
                <a:latin typeface="Verdana"/>
                <a:ea typeface="Verdana"/>
                <a:cs typeface="Verdana"/>
                <a:sym typeface="Verdana"/>
              </a:rPr>
              <a:t>3</a:t>
            </a:r>
            <a:endParaRPr sz="1000">
              <a:solidFill>
                <a:schemeClr val="dk1"/>
              </a:solidFill>
              <a:latin typeface="Verdana"/>
              <a:ea typeface="Verdana"/>
              <a:cs typeface="Verdana"/>
              <a:sym typeface="Verdana"/>
            </a:endParaRPr>
          </a:p>
        </p:txBody>
      </p:sp>
      <p:sp>
        <p:nvSpPr>
          <p:cNvPr id="2355" name="Google Shape;2355;p71"/>
          <p:cNvSpPr txBox="1"/>
          <p:nvPr/>
        </p:nvSpPr>
        <p:spPr>
          <a:xfrm>
            <a:off x="1837943" y="3806951"/>
            <a:ext cx="836675" cy="78943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a:p>
            <a:pPr indent="0" lvl="0" marL="349482" marR="353010" rtl="0" algn="ctr">
              <a:lnSpc>
                <a:spcPct val="101277"/>
              </a:lnSpc>
              <a:spcBef>
                <a:spcPts val="2091"/>
              </a:spcBef>
              <a:spcAft>
                <a:spcPts val="0"/>
              </a:spcAft>
              <a:buNone/>
            </a:pPr>
            <a:r>
              <a:rPr b="1" lang="en-US" sz="1000">
                <a:solidFill>
                  <a:schemeClr val="dk1"/>
                </a:solidFill>
                <a:latin typeface="Verdana"/>
                <a:ea typeface="Verdana"/>
                <a:cs typeface="Verdana"/>
                <a:sym typeface="Verdana"/>
              </a:rPr>
              <a:t>3</a:t>
            </a:r>
            <a:endParaRPr sz="1000">
              <a:solidFill>
                <a:schemeClr val="dk1"/>
              </a:solidFill>
              <a:latin typeface="Verdana"/>
              <a:ea typeface="Verdana"/>
              <a:cs typeface="Verdana"/>
              <a:sym typeface="Verdana"/>
            </a:endParaRPr>
          </a:p>
        </p:txBody>
      </p:sp>
      <p:sp>
        <p:nvSpPr>
          <p:cNvPr id="2356" name="Google Shape;2356;p71"/>
          <p:cNvSpPr txBox="1"/>
          <p:nvPr/>
        </p:nvSpPr>
        <p:spPr>
          <a:xfrm>
            <a:off x="2674619" y="3806951"/>
            <a:ext cx="1420367" cy="78943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300">
              <a:solidFill>
                <a:schemeClr val="dk1"/>
              </a:solidFill>
              <a:latin typeface="Calibri"/>
              <a:ea typeface="Calibri"/>
              <a:cs typeface="Calibri"/>
              <a:sym typeface="Calibri"/>
            </a:endParaRPr>
          </a:p>
          <a:p>
            <a:pPr indent="1297" lvl="0" marL="124400" marR="128315" rtl="0" algn="ctr">
              <a:lnSpc>
                <a:spcPct val="120000"/>
              </a:lnSpc>
              <a:spcBef>
                <a:spcPts val="60"/>
              </a:spcBef>
              <a:spcAft>
                <a:spcPts val="0"/>
              </a:spcAft>
              <a:buNone/>
            </a:pPr>
            <a:r>
              <a:rPr b="1" lang="en-US" sz="1000">
                <a:solidFill>
                  <a:schemeClr val="dk1"/>
                </a:solidFill>
                <a:latin typeface="Verdana"/>
                <a:ea typeface="Verdana"/>
                <a:cs typeface="Verdana"/>
                <a:sym typeface="Verdana"/>
              </a:rPr>
              <a:t>(n-1)*100/n where n= number of disks</a:t>
            </a:r>
            <a:endParaRPr sz="1000">
              <a:solidFill>
                <a:schemeClr val="dk1"/>
              </a:solidFill>
              <a:latin typeface="Verdana"/>
              <a:ea typeface="Verdana"/>
              <a:cs typeface="Verdana"/>
              <a:sym typeface="Verdana"/>
            </a:endParaRPr>
          </a:p>
        </p:txBody>
      </p:sp>
      <p:sp>
        <p:nvSpPr>
          <p:cNvPr id="2357" name="Google Shape;2357;p71"/>
          <p:cNvSpPr txBox="1"/>
          <p:nvPr/>
        </p:nvSpPr>
        <p:spPr>
          <a:xfrm>
            <a:off x="4094987" y="3806951"/>
            <a:ext cx="1170431" cy="78943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a:p>
            <a:pPr indent="0" lvl="0" marL="251091" marR="0" rtl="0" algn="l">
              <a:lnSpc>
                <a:spcPct val="101277"/>
              </a:lnSpc>
              <a:spcBef>
                <a:spcPts val="2091"/>
              </a:spcBef>
              <a:spcAft>
                <a:spcPts val="0"/>
              </a:spcAft>
              <a:buNone/>
            </a:pPr>
            <a:r>
              <a:rPr b="1" lang="en-US" sz="1000">
                <a:solidFill>
                  <a:schemeClr val="dk1"/>
                </a:solidFill>
                <a:latin typeface="Verdana"/>
                <a:ea typeface="Verdana"/>
                <a:cs typeface="Verdana"/>
                <a:sym typeface="Verdana"/>
              </a:rPr>
              <a:t>Moderate</a:t>
            </a:r>
            <a:endParaRPr sz="1000">
              <a:solidFill>
                <a:schemeClr val="dk1"/>
              </a:solidFill>
              <a:latin typeface="Verdana"/>
              <a:ea typeface="Verdana"/>
              <a:cs typeface="Verdana"/>
              <a:sym typeface="Verdana"/>
            </a:endParaRPr>
          </a:p>
        </p:txBody>
      </p:sp>
      <p:sp>
        <p:nvSpPr>
          <p:cNvPr id="2358" name="Google Shape;2358;p71"/>
          <p:cNvSpPr txBox="1"/>
          <p:nvPr/>
        </p:nvSpPr>
        <p:spPr>
          <a:xfrm>
            <a:off x="5265419" y="3806951"/>
            <a:ext cx="2173223" cy="78943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300">
              <a:solidFill>
                <a:schemeClr val="dk1"/>
              </a:solidFill>
              <a:latin typeface="Calibri"/>
              <a:ea typeface="Calibri"/>
              <a:cs typeface="Calibri"/>
              <a:sym typeface="Calibri"/>
            </a:endParaRPr>
          </a:p>
          <a:p>
            <a:pPr indent="-106680" lvl="0" marL="217474" marR="91047" rtl="0" algn="l">
              <a:lnSpc>
                <a:spcPct val="120000"/>
              </a:lnSpc>
              <a:spcBef>
                <a:spcPts val="60"/>
              </a:spcBef>
              <a:spcAft>
                <a:spcPts val="0"/>
              </a:spcAft>
              <a:buNone/>
            </a:pPr>
            <a:r>
              <a:rPr b="1" lang="en-US" sz="1000">
                <a:solidFill>
                  <a:schemeClr val="dk1"/>
                </a:solidFill>
                <a:latin typeface="Verdana"/>
                <a:ea typeface="Verdana"/>
                <a:cs typeface="Verdana"/>
                <a:sym typeface="Verdana"/>
              </a:rPr>
              <a:t>Good for random reads and very good for sequential</a:t>
            </a:r>
            <a:endParaRPr sz="1000">
              <a:solidFill>
                <a:schemeClr val="dk1"/>
              </a:solidFill>
              <a:latin typeface="Verdana"/>
              <a:ea typeface="Verdana"/>
              <a:cs typeface="Verdana"/>
              <a:sym typeface="Verdana"/>
            </a:endParaRPr>
          </a:p>
        </p:txBody>
      </p:sp>
      <p:sp>
        <p:nvSpPr>
          <p:cNvPr id="2359" name="Google Shape;2359;p71"/>
          <p:cNvSpPr txBox="1"/>
          <p:nvPr/>
        </p:nvSpPr>
        <p:spPr>
          <a:xfrm>
            <a:off x="7438643" y="3806951"/>
            <a:ext cx="2173223" cy="78943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650">
              <a:solidFill>
                <a:schemeClr val="dk1"/>
              </a:solidFill>
              <a:latin typeface="Calibri"/>
              <a:ea typeface="Calibri"/>
              <a:cs typeface="Calibri"/>
              <a:sym typeface="Calibri"/>
            </a:endParaRPr>
          </a:p>
          <a:p>
            <a:pPr indent="0" lvl="0" marL="320962" marR="322066" rtl="0" algn="ctr">
              <a:lnSpc>
                <a:spcPct val="101277"/>
              </a:lnSpc>
              <a:spcBef>
                <a:spcPts val="0"/>
              </a:spcBef>
              <a:spcAft>
                <a:spcPts val="0"/>
              </a:spcAft>
              <a:buNone/>
            </a:pPr>
            <a:r>
              <a:rPr b="1" lang="en-US" sz="1000">
                <a:solidFill>
                  <a:schemeClr val="dk1"/>
                </a:solidFill>
                <a:latin typeface="Verdana"/>
                <a:ea typeface="Verdana"/>
                <a:cs typeface="Verdana"/>
                <a:sym typeface="Verdana"/>
              </a:rPr>
              <a:t>Poor to fair for small</a:t>
            </a:r>
            <a:endParaRPr sz="1000">
              <a:solidFill>
                <a:schemeClr val="dk1"/>
              </a:solidFill>
              <a:latin typeface="Verdana"/>
              <a:ea typeface="Verdana"/>
              <a:cs typeface="Verdana"/>
              <a:sym typeface="Verdana"/>
            </a:endParaRPr>
          </a:p>
          <a:p>
            <a:pPr indent="0" lvl="0" marL="147734" marR="148302" rtl="0" algn="ctr">
              <a:lnSpc>
                <a:spcPct val="120000"/>
              </a:lnSpc>
              <a:spcBef>
                <a:spcPts val="1290"/>
              </a:spcBef>
              <a:spcAft>
                <a:spcPts val="0"/>
              </a:spcAft>
              <a:buNone/>
            </a:pPr>
            <a:r>
              <a:rPr b="1" lang="en-US" sz="1000">
                <a:solidFill>
                  <a:schemeClr val="dk1"/>
                </a:solidFill>
                <a:latin typeface="Verdana"/>
                <a:ea typeface="Verdana"/>
                <a:cs typeface="Verdana"/>
                <a:sym typeface="Verdana"/>
              </a:rPr>
              <a:t>Good for large, sequential writes</a:t>
            </a:r>
            <a:endParaRPr sz="1000">
              <a:solidFill>
                <a:schemeClr val="dk1"/>
              </a:solidFill>
              <a:latin typeface="Verdana"/>
              <a:ea typeface="Verdana"/>
              <a:cs typeface="Verdana"/>
              <a:sym typeface="Verdana"/>
            </a:endParaRPr>
          </a:p>
        </p:txBody>
      </p:sp>
      <p:sp>
        <p:nvSpPr>
          <p:cNvPr id="2360" name="Google Shape;2360;p71"/>
          <p:cNvSpPr txBox="1"/>
          <p:nvPr/>
        </p:nvSpPr>
        <p:spPr>
          <a:xfrm>
            <a:off x="1001267" y="4596383"/>
            <a:ext cx="836675" cy="96164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750">
              <a:solidFill>
                <a:schemeClr val="dk1"/>
              </a:solidFill>
              <a:latin typeface="Calibri"/>
              <a:ea typeface="Calibri"/>
              <a:cs typeface="Calibri"/>
              <a:sym typeface="Calibri"/>
            </a:endParaRPr>
          </a:p>
          <a:p>
            <a:pPr indent="0" lvl="0" marL="350178" marR="352314" rtl="0" algn="ctr">
              <a:lnSpc>
                <a:spcPct val="101277"/>
              </a:lnSpc>
              <a:spcBef>
                <a:spcPts val="3000"/>
              </a:spcBef>
              <a:spcAft>
                <a:spcPts val="0"/>
              </a:spcAft>
              <a:buNone/>
            </a:pPr>
            <a:r>
              <a:rPr b="1" lang="en-US" sz="1000">
                <a:solidFill>
                  <a:schemeClr val="dk1"/>
                </a:solidFill>
                <a:latin typeface="Verdana"/>
                <a:ea typeface="Verdana"/>
                <a:cs typeface="Verdana"/>
                <a:sym typeface="Verdana"/>
              </a:rPr>
              <a:t>5</a:t>
            </a:r>
            <a:endParaRPr sz="1000">
              <a:solidFill>
                <a:schemeClr val="dk1"/>
              </a:solidFill>
              <a:latin typeface="Verdana"/>
              <a:ea typeface="Verdana"/>
              <a:cs typeface="Verdana"/>
              <a:sym typeface="Verdana"/>
            </a:endParaRPr>
          </a:p>
        </p:txBody>
      </p:sp>
      <p:sp>
        <p:nvSpPr>
          <p:cNvPr id="2361" name="Google Shape;2361;p71"/>
          <p:cNvSpPr txBox="1"/>
          <p:nvPr/>
        </p:nvSpPr>
        <p:spPr>
          <a:xfrm>
            <a:off x="1837943" y="4596383"/>
            <a:ext cx="836675" cy="96164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750">
              <a:solidFill>
                <a:schemeClr val="dk1"/>
              </a:solidFill>
              <a:latin typeface="Calibri"/>
              <a:ea typeface="Calibri"/>
              <a:cs typeface="Calibri"/>
              <a:sym typeface="Calibri"/>
            </a:endParaRPr>
          </a:p>
          <a:p>
            <a:pPr indent="0" lvl="0" marL="349482" marR="353010" rtl="0" algn="ctr">
              <a:lnSpc>
                <a:spcPct val="101277"/>
              </a:lnSpc>
              <a:spcBef>
                <a:spcPts val="3000"/>
              </a:spcBef>
              <a:spcAft>
                <a:spcPts val="0"/>
              </a:spcAft>
              <a:buNone/>
            </a:pPr>
            <a:r>
              <a:rPr b="1" lang="en-US" sz="1000">
                <a:solidFill>
                  <a:schemeClr val="dk1"/>
                </a:solidFill>
                <a:latin typeface="Verdana"/>
                <a:ea typeface="Verdana"/>
                <a:cs typeface="Verdana"/>
                <a:sym typeface="Verdana"/>
              </a:rPr>
              <a:t>3</a:t>
            </a:r>
            <a:endParaRPr sz="1000">
              <a:solidFill>
                <a:schemeClr val="dk1"/>
              </a:solidFill>
              <a:latin typeface="Verdana"/>
              <a:ea typeface="Verdana"/>
              <a:cs typeface="Verdana"/>
              <a:sym typeface="Verdana"/>
            </a:endParaRPr>
          </a:p>
        </p:txBody>
      </p:sp>
      <p:sp>
        <p:nvSpPr>
          <p:cNvPr id="2362" name="Google Shape;2362;p71"/>
          <p:cNvSpPr txBox="1"/>
          <p:nvPr/>
        </p:nvSpPr>
        <p:spPr>
          <a:xfrm>
            <a:off x="2674619" y="4596383"/>
            <a:ext cx="1420367" cy="96164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a:p>
            <a:pPr indent="1297" lvl="0" marL="124400" marR="128315" rtl="0" algn="ctr">
              <a:lnSpc>
                <a:spcPct val="120000"/>
              </a:lnSpc>
              <a:spcBef>
                <a:spcPts val="1074"/>
              </a:spcBef>
              <a:spcAft>
                <a:spcPts val="0"/>
              </a:spcAft>
              <a:buNone/>
            </a:pPr>
            <a:r>
              <a:rPr b="1" lang="en-US" sz="1000">
                <a:solidFill>
                  <a:schemeClr val="dk1"/>
                </a:solidFill>
                <a:latin typeface="Verdana"/>
                <a:ea typeface="Verdana"/>
                <a:cs typeface="Verdana"/>
                <a:sym typeface="Verdana"/>
              </a:rPr>
              <a:t>(n-1)*100/n where n= number of disks</a:t>
            </a:r>
            <a:endParaRPr sz="1000">
              <a:solidFill>
                <a:schemeClr val="dk1"/>
              </a:solidFill>
              <a:latin typeface="Verdana"/>
              <a:ea typeface="Verdana"/>
              <a:cs typeface="Verdana"/>
              <a:sym typeface="Verdana"/>
            </a:endParaRPr>
          </a:p>
        </p:txBody>
      </p:sp>
      <p:sp>
        <p:nvSpPr>
          <p:cNvPr id="2363" name="Google Shape;2363;p71"/>
          <p:cNvSpPr txBox="1"/>
          <p:nvPr/>
        </p:nvSpPr>
        <p:spPr>
          <a:xfrm>
            <a:off x="4094987" y="4596383"/>
            <a:ext cx="1170431" cy="96164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750">
              <a:solidFill>
                <a:schemeClr val="dk1"/>
              </a:solidFill>
              <a:latin typeface="Calibri"/>
              <a:ea typeface="Calibri"/>
              <a:cs typeface="Calibri"/>
              <a:sym typeface="Calibri"/>
            </a:endParaRPr>
          </a:p>
          <a:p>
            <a:pPr indent="0" lvl="0" marL="251091" marR="0" rtl="0" algn="l">
              <a:lnSpc>
                <a:spcPct val="101277"/>
              </a:lnSpc>
              <a:spcBef>
                <a:spcPts val="3000"/>
              </a:spcBef>
              <a:spcAft>
                <a:spcPts val="0"/>
              </a:spcAft>
              <a:buNone/>
            </a:pPr>
            <a:r>
              <a:rPr b="1" lang="en-US" sz="1000">
                <a:solidFill>
                  <a:schemeClr val="dk1"/>
                </a:solidFill>
                <a:latin typeface="Verdana"/>
                <a:ea typeface="Verdana"/>
                <a:cs typeface="Verdana"/>
                <a:sym typeface="Verdana"/>
              </a:rPr>
              <a:t>Moderate</a:t>
            </a:r>
            <a:endParaRPr sz="1000">
              <a:solidFill>
                <a:schemeClr val="dk1"/>
              </a:solidFill>
              <a:latin typeface="Verdana"/>
              <a:ea typeface="Verdana"/>
              <a:cs typeface="Verdana"/>
              <a:sym typeface="Verdana"/>
            </a:endParaRPr>
          </a:p>
        </p:txBody>
      </p:sp>
      <p:sp>
        <p:nvSpPr>
          <p:cNvPr id="2364" name="Google Shape;2364;p71"/>
          <p:cNvSpPr txBox="1"/>
          <p:nvPr/>
        </p:nvSpPr>
        <p:spPr>
          <a:xfrm>
            <a:off x="5265419" y="4596383"/>
            <a:ext cx="2173223" cy="96164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a:p>
            <a:pPr indent="0" lvl="0" marL="294258" marR="297937" rtl="0" algn="ctr">
              <a:lnSpc>
                <a:spcPct val="120000"/>
              </a:lnSpc>
              <a:spcBef>
                <a:spcPts val="1074"/>
              </a:spcBef>
              <a:spcAft>
                <a:spcPts val="0"/>
              </a:spcAft>
              <a:buNone/>
            </a:pPr>
            <a:r>
              <a:rPr b="1" lang="en-US" sz="1000">
                <a:solidFill>
                  <a:schemeClr val="dk1"/>
                </a:solidFill>
                <a:latin typeface="Verdana"/>
                <a:ea typeface="Verdana"/>
                <a:cs typeface="Verdana"/>
                <a:sym typeface="Verdana"/>
              </a:rPr>
              <a:t>Very good for random reads</a:t>
            </a:r>
            <a:endParaRPr sz="1000">
              <a:solidFill>
                <a:schemeClr val="dk1"/>
              </a:solidFill>
              <a:latin typeface="Verdana"/>
              <a:ea typeface="Verdana"/>
              <a:cs typeface="Verdana"/>
              <a:sym typeface="Verdana"/>
            </a:endParaRPr>
          </a:p>
          <a:p>
            <a:pPr indent="0" lvl="0" marL="146488" marR="149366" rtl="0" algn="ctr">
              <a:lnSpc>
                <a:spcPct val="116999"/>
              </a:lnSpc>
              <a:spcBef>
                <a:spcPts val="0"/>
              </a:spcBef>
              <a:spcAft>
                <a:spcPts val="0"/>
              </a:spcAft>
              <a:buNone/>
            </a:pPr>
            <a:r>
              <a:rPr b="1" lang="en-US" sz="1000">
                <a:solidFill>
                  <a:schemeClr val="dk1"/>
                </a:solidFill>
                <a:latin typeface="Verdana"/>
                <a:ea typeface="Verdana"/>
                <a:cs typeface="Verdana"/>
                <a:sym typeface="Verdana"/>
              </a:rPr>
              <a:t>Good for sequential reads</a:t>
            </a:r>
            <a:endParaRPr sz="1000">
              <a:solidFill>
                <a:schemeClr val="dk1"/>
              </a:solidFill>
              <a:latin typeface="Verdana"/>
              <a:ea typeface="Verdana"/>
              <a:cs typeface="Verdana"/>
              <a:sym typeface="Verdana"/>
            </a:endParaRPr>
          </a:p>
        </p:txBody>
      </p:sp>
      <p:sp>
        <p:nvSpPr>
          <p:cNvPr id="2365" name="Google Shape;2365;p71"/>
          <p:cNvSpPr txBox="1"/>
          <p:nvPr/>
        </p:nvSpPr>
        <p:spPr>
          <a:xfrm>
            <a:off x="7438643" y="4596383"/>
            <a:ext cx="2173223" cy="96164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800">
              <a:solidFill>
                <a:schemeClr val="dk1"/>
              </a:solidFill>
              <a:latin typeface="Calibri"/>
              <a:ea typeface="Calibri"/>
              <a:cs typeface="Calibri"/>
              <a:sym typeface="Calibri"/>
            </a:endParaRPr>
          </a:p>
          <a:p>
            <a:pPr indent="0" lvl="0" marL="311349" marR="314114" rtl="0" algn="ctr">
              <a:lnSpc>
                <a:spcPct val="120000"/>
              </a:lnSpc>
              <a:spcBef>
                <a:spcPts val="60"/>
              </a:spcBef>
              <a:spcAft>
                <a:spcPts val="0"/>
              </a:spcAft>
              <a:buNone/>
            </a:pPr>
            <a:r>
              <a:rPr b="1" lang="en-US" sz="1000">
                <a:solidFill>
                  <a:schemeClr val="dk1"/>
                </a:solidFill>
                <a:latin typeface="Verdana"/>
                <a:ea typeface="Verdana"/>
                <a:cs typeface="Verdana"/>
                <a:sym typeface="Verdana"/>
              </a:rPr>
              <a:t>Fair for random write Slower due to parity overhead</a:t>
            </a:r>
            <a:endParaRPr sz="1000">
              <a:solidFill>
                <a:schemeClr val="dk1"/>
              </a:solidFill>
              <a:latin typeface="Verdana"/>
              <a:ea typeface="Verdana"/>
              <a:cs typeface="Verdana"/>
              <a:sym typeface="Verdana"/>
            </a:endParaRPr>
          </a:p>
          <a:p>
            <a:pPr indent="0" lvl="0" marL="841756" marR="841840" rtl="0" algn="ctr">
              <a:lnSpc>
                <a:spcPct val="101277"/>
              </a:lnSpc>
              <a:spcBef>
                <a:spcPts val="1094"/>
              </a:spcBef>
              <a:spcAft>
                <a:spcPts val="0"/>
              </a:spcAft>
              <a:buNone/>
            </a:pPr>
            <a:r>
              <a:rPr b="1" lang="en-US" sz="1000">
                <a:solidFill>
                  <a:schemeClr val="dk1"/>
                </a:solidFill>
                <a:latin typeface="Verdana"/>
                <a:ea typeface="Verdana"/>
                <a:cs typeface="Verdana"/>
                <a:sym typeface="Verdana"/>
              </a:rPr>
              <a:t>writes</a:t>
            </a:r>
            <a:endParaRPr sz="1000">
              <a:solidFill>
                <a:schemeClr val="dk1"/>
              </a:solidFill>
              <a:latin typeface="Verdana"/>
              <a:ea typeface="Verdana"/>
              <a:cs typeface="Verdana"/>
              <a:sym typeface="Verdana"/>
            </a:endParaRPr>
          </a:p>
        </p:txBody>
      </p:sp>
      <p:sp>
        <p:nvSpPr>
          <p:cNvPr id="2366" name="Google Shape;2366;p71"/>
          <p:cNvSpPr txBox="1"/>
          <p:nvPr/>
        </p:nvSpPr>
        <p:spPr>
          <a:xfrm>
            <a:off x="1001267" y="5558027"/>
            <a:ext cx="836675" cy="78943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a:p>
            <a:pPr indent="0" lvl="0" marL="350178" marR="352314" rtl="0" algn="ctr">
              <a:lnSpc>
                <a:spcPct val="101277"/>
              </a:lnSpc>
              <a:spcBef>
                <a:spcPts val="1491"/>
              </a:spcBef>
              <a:spcAft>
                <a:spcPts val="0"/>
              </a:spcAft>
              <a:buNone/>
            </a:pPr>
            <a:r>
              <a:rPr b="1" lang="en-US" sz="1000">
                <a:solidFill>
                  <a:schemeClr val="dk1"/>
                </a:solidFill>
                <a:latin typeface="Verdana"/>
                <a:ea typeface="Verdana"/>
                <a:cs typeface="Verdana"/>
                <a:sym typeface="Verdana"/>
              </a:rPr>
              <a:t>6</a:t>
            </a:r>
            <a:endParaRPr sz="1000">
              <a:solidFill>
                <a:schemeClr val="dk1"/>
              </a:solidFill>
              <a:latin typeface="Verdana"/>
              <a:ea typeface="Verdana"/>
              <a:cs typeface="Verdana"/>
              <a:sym typeface="Verdana"/>
            </a:endParaRPr>
          </a:p>
        </p:txBody>
      </p:sp>
      <p:sp>
        <p:nvSpPr>
          <p:cNvPr id="2367" name="Google Shape;2367;p71"/>
          <p:cNvSpPr txBox="1"/>
          <p:nvPr/>
        </p:nvSpPr>
        <p:spPr>
          <a:xfrm>
            <a:off x="1837943" y="5558027"/>
            <a:ext cx="836675" cy="78943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a:p>
            <a:pPr indent="0" lvl="0" marL="349482" marR="353010" rtl="0" algn="ctr">
              <a:lnSpc>
                <a:spcPct val="101277"/>
              </a:lnSpc>
              <a:spcBef>
                <a:spcPts val="1491"/>
              </a:spcBef>
              <a:spcAft>
                <a:spcPts val="0"/>
              </a:spcAft>
              <a:buNone/>
            </a:pPr>
            <a:r>
              <a:rPr b="1" lang="en-US" sz="1000">
                <a:solidFill>
                  <a:schemeClr val="dk1"/>
                </a:solidFill>
                <a:latin typeface="Verdana"/>
                <a:ea typeface="Verdana"/>
                <a:cs typeface="Verdana"/>
                <a:sym typeface="Verdana"/>
              </a:rPr>
              <a:t>4</a:t>
            </a:r>
            <a:endParaRPr sz="1000">
              <a:solidFill>
                <a:schemeClr val="dk1"/>
              </a:solidFill>
              <a:latin typeface="Verdana"/>
              <a:ea typeface="Verdana"/>
              <a:cs typeface="Verdana"/>
              <a:sym typeface="Verdana"/>
            </a:endParaRPr>
          </a:p>
        </p:txBody>
      </p:sp>
      <p:sp>
        <p:nvSpPr>
          <p:cNvPr id="2368" name="Google Shape;2368;p71"/>
          <p:cNvSpPr txBox="1"/>
          <p:nvPr/>
        </p:nvSpPr>
        <p:spPr>
          <a:xfrm>
            <a:off x="2674619" y="5558027"/>
            <a:ext cx="1420367" cy="78943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300">
              <a:solidFill>
                <a:schemeClr val="dk1"/>
              </a:solidFill>
              <a:latin typeface="Calibri"/>
              <a:ea typeface="Calibri"/>
              <a:cs typeface="Calibri"/>
              <a:sym typeface="Calibri"/>
            </a:endParaRPr>
          </a:p>
          <a:p>
            <a:pPr indent="1297" lvl="0" marL="124400" marR="128315" rtl="0" algn="ctr">
              <a:lnSpc>
                <a:spcPct val="120000"/>
              </a:lnSpc>
              <a:spcBef>
                <a:spcPts val="60"/>
              </a:spcBef>
              <a:spcAft>
                <a:spcPts val="0"/>
              </a:spcAft>
              <a:buNone/>
            </a:pPr>
            <a:r>
              <a:rPr b="1" lang="en-US" sz="1000">
                <a:solidFill>
                  <a:schemeClr val="dk1"/>
                </a:solidFill>
                <a:latin typeface="Verdana"/>
                <a:ea typeface="Verdana"/>
                <a:cs typeface="Verdana"/>
                <a:sym typeface="Verdana"/>
              </a:rPr>
              <a:t>(n-2)*100/n where n= number of disks</a:t>
            </a:r>
            <a:endParaRPr sz="1000">
              <a:solidFill>
                <a:schemeClr val="dk1"/>
              </a:solidFill>
              <a:latin typeface="Verdana"/>
              <a:ea typeface="Verdana"/>
              <a:cs typeface="Verdana"/>
              <a:sym typeface="Verdana"/>
            </a:endParaRPr>
          </a:p>
        </p:txBody>
      </p:sp>
      <p:sp>
        <p:nvSpPr>
          <p:cNvPr id="2369" name="Google Shape;2369;p71"/>
          <p:cNvSpPr txBox="1"/>
          <p:nvPr/>
        </p:nvSpPr>
        <p:spPr>
          <a:xfrm>
            <a:off x="4094987" y="5558027"/>
            <a:ext cx="1170431" cy="78943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300">
              <a:solidFill>
                <a:schemeClr val="dk1"/>
              </a:solidFill>
              <a:latin typeface="Calibri"/>
              <a:ea typeface="Calibri"/>
              <a:cs typeface="Calibri"/>
              <a:sym typeface="Calibri"/>
            </a:endParaRPr>
          </a:p>
          <a:p>
            <a:pPr indent="0" lvl="0" marL="97782" marR="100806" rtl="0" algn="ctr">
              <a:lnSpc>
                <a:spcPct val="120000"/>
              </a:lnSpc>
              <a:spcBef>
                <a:spcPts val="60"/>
              </a:spcBef>
              <a:spcAft>
                <a:spcPts val="0"/>
              </a:spcAft>
              <a:buNone/>
            </a:pPr>
            <a:r>
              <a:rPr b="1" lang="en-US" sz="1000">
                <a:solidFill>
                  <a:schemeClr val="dk1"/>
                </a:solidFill>
                <a:latin typeface="Verdana"/>
                <a:ea typeface="Verdana"/>
                <a:cs typeface="Verdana"/>
                <a:sym typeface="Verdana"/>
              </a:rPr>
              <a:t>Moderate but more than RAID 5</a:t>
            </a:r>
            <a:endParaRPr sz="1000">
              <a:solidFill>
                <a:schemeClr val="dk1"/>
              </a:solidFill>
              <a:latin typeface="Verdana"/>
              <a:ea typeface="Verdana"/>
              <a:cs typeface="Verdana"/>
              <a:sym typeface="Verdana"/>
            </a:endParaRPr>
          </a:p>
        </p:txBody>
      </p:sp>
      <p:sp>
        <p:nvSpPr>
          <p:cNvPr id="2370" name="Google Shape;2370;p71"/>
          <p:cNvSpPr txBox="1"/>
          <p:nvPr/>
        </p:nvSpPr>
        <p:spPr>
          <a:xfrm>
            <a:off x="5265419" y="5558027"/>
            <a:ext cx="2173223" cy="78943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300">
              <a:solidFill>
                <a:schemeClr val="dk1"/>
              </a:solidFill>
              <a:latin typeface="Calibri"/>
              <a:ea typeface="Calibri"/>
              <a:cs typeface="Calibri"/>
              <a:sym typeface="Calibri"/>
            </a:endParaRPr>
          </a:p>
          <a:p>
            <a:pPr indent="0" lvl="0" marL="294258" marR="297937" rtl="0" algn="ctr">
              <a:lnSpc>
                <a:spcPct val="120000"/>
              </a:lnSpc>
              <a:spcBef>
                <a:spcPts val="60"/>
              </a:spcBef>
              <a:spcAft>
                <a:spcPts val="0"/>
              </a:spcAft>
              <a:buNone/>
            </a:pPr>
            <a:r>
              <a:rPr b="1" lang="en-US" sz="1000">
                <a:solidFill>
                  <a:schemeClr val="dk1"/>
                </a:solidFill>
                <a:latin typeface="Verdana"/>
                <a:ea typeface="Verdana"/>
                <a:cs typeface="Verdana"/>
                <a:sym typeface="Verdana"/>
              </a:rPr>
              <a:t>Very good for random reads</a:t>
            </a:r>
            <a:endParaRPr sz="1000">
              <a:solidFill>
                <a:schemeClr val="dk1"/>
              </a:solidFill>
              <a:latin typeface="Verdana"/>
              <a:ea typeface="Verdana"/>
              <a:cs typeface="Verdana"/>
              <a:sym typeface="Verdana"/>
            </a:endParaRPr>
          </a:p>
          <a:p>
            <a:pPr indent="0" lvl="0" marL="146488" marR="149366" rtl="0" algn="ctr">
              <a:lnSpc>
                <a:spcPct val="116999"/>
              </a:lnSpc>
              <a:spcBef>
                <a:spcPts val="0"/>
              </a:spcBef>
              <a:spcAft>
                <a:spcPts val="0"/>
              </a:spcAft>
              <a:buNone/>
            </a:pPr>
            <a:r>
              <a:rPr b="1" lang="en-US" sz="1000">
                <a:solidFill>
                  <a:schemeClr val="dk1"/>
                </a:solidFill>
                <a:latin typeface="Verdana"/>
                <a:ea typeface="Verdana"/>
                <a:cs typeface="Verdana"/>
                <a:sym typeface="Verdana"/>
              </a:rPr>
              <a:t>Good for sequential reads</a:t>
            </a:r>
            <a:endParaRPr sz="1000">
              <a:solidFill>
                <a:schemeClr val="dk1"/>
              </a:solidFill>
              <a:latin typeface="Verdana"/>
              <a:ea typeface="Verdana"/>
              <a:cs typeface="Verdana"/>
              <a:sym typeface="Verdana"/>
            </a:endParaRPr>
          </a:p>
        </p:txBody>
      </p:sp>
      <p:sp>
        <p:nvSpPr>
          <p:cNvPr id="2371" name="Google Shape;2371;p71"/>
          <p:cNvSpPr txBox="1"/>
          <p:nvPr/>
        </p:nvSpPr>
        <p:spPr>
          <a:xfrm>
            <a:off x="7438643" y="5558027"/>
            <a:ext cx="2173223" cy="78943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300">
              <a:solidFill>
                <a:schemeClr val="dk1"/>
              </a:solidFill>
              <a:latin typeface="Calibri"/>
              <a:ea typeface="Calibri"/>
              <a:cs typeface="Calibri"/>
              <a:sym typeface="Calibri"/>
            </a:endParaRPr>
          </a:p>
          <a:p>
            <a:pPr indent="-1460" lvl="0" marL="136120" marR="137695" rtl="0" algn="ctr">
              <a:lnSpc>
                <a:spcPct val="120000"/>
              </a:lnSpc>
              <a:spcBef>
                <a:spcPts val="60"/>
              </a:spcBef>
              <a:spcAft>
                <a:spcPts val="0"/>
              </a:spcAft>
              <a:buNone/>
            </a:pPr>
            <a:r>
              <a:rPr b="1" lang="en-US" sz="1000">
                <a:solidFill>
                  <a:schemeClr val="dk1"/>
                </a:solidFill>
                <a:latin typeface="Verdana"/>
                <a:ea typeface="Verdana"/>
                <a:cs typeface="Verdana"/>
                <a:sym typeface="Verdana"/>
              </a:rPr>
              <a:t>Good for small, random writes                         (has write penalty)</a:t>
            </a:r>
            <a:endParaRPr sz="1000">
              <a:solidFill>
                <a:schemeClr val="dk1"/>
              </a:solidFill>
              <a:latin typeface="Verdana"/>
              <a:ea typeface="Verdana"/>
              <a:cs typeface="Verdana"/>
              <a:sym typeface="Verdana"/>
            </a:endParaRPr>
          </a:p>
        </p:txBody>
      </p:sp>
      <p:sp>
        <p:nvSpPr>
          <p:cNvPr id="2372" name="Google Shape;2372;p71"/>
          <p:cNvSpPr txBox="1"/>
          <p:nvPr/>
        </p:nvSpPr>
        <p:spPr>
          <a:xfrm>
            <a:off x="1001267" y="6347459"/>
            <a:ext cx="836675" cy="75590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200">
              <a:solidFill>
                <a:schemeClr val="dk1"/>
              </a:solidFill>
              <a:latin typeface="Calibri"/>
              <a:ea typeface="Calibri"/>
              <a:cs typeface="Calibri"/>
              <a:sym typeface="Calibri"/>
            </a:endParaRPr>
          </a:p>
          <a:p>
            <a:pPr indent="-13715" lvl="0" marL="287021" marR="250931" rtl="0" algn="l">
              <a:lnSpc>
                <a:spcPct val="120000"/>
              </a:lnSpc>
              <a:spcBef>
                <a:spcPts val="60"/>
              </a:spcBef>
              <a:spcAft>
                <a:spcPts val="0"/>
              </a:spcAft>
              <a:buNone/>
            </a:pPr>
            <a:r>
              <a:rPr b="1" lang="en-US" sz="1000">
                <a:solidFill>
                  <a:schemeClr val="dk1"/>
                </a:solidFill>
                <a:latin typeface="Verdana"/>
                <a:ea typeface="Verdana"/>
                <a:cs typeface="Verdana"/>
                <a:sym typeface="Verdana"/>
              </a:rPr>
              <a:t>1+0 and</a:t>
            </a:r>
            <a:endParaRPr sz="1000">
              <a:solidFill>
                <a:schemeClr val="dk1"/>
              </a:solidFill>
              <a:latin typeface="Verdana"/>
              <a:ea typeface="Verdana"/>
              <a:cs typeface="Verdana"/>
              <a:sym typeface="Verdana"/>
            </a:endParaRPr>
          </a:p>
          <a:p>
            <a:pPr indent="0" lvl="0" marL="273305" marR="0" rtl="0" algn="l">
              <a:lnSpc>
                <a:spcPct val="116999"/>
              </a:lnSpc>
              <a:spcBef>
                <a:spcPts val="0"/>
              </a:spcBef>
              <a:spcAft>
                <a:spcPts val="0"/>
              </a:spcAft>
              <a:buNone/>
            </a:pPr>
            <a:r>
              <a:rPr b="1" lang="en-US" sz="1000">
                <a:solidFill>
                  <a:schemeClr val="dk1"/>
                </a:solidFill>
                <a:latin typeface="Verdana"/>
                <a:ea typeface="Verdana"/>
                <a:cs typeface="Verdana"/>
                <a:sym typeface="Verdana"/>
              </a:rPr>
              <a:t>0+1</a:t>
            </a:r>
            <a:endParaRPr sz="1000">
              <a:solidFill>
                <a:schemeClr val="dk1"/>
              </a:solidFill>
              <a:latin typeface="Verdana"/>
              <a:ea typeface="Verdana"/>
              <a:cs typeface="Verdana"/>
              <a:sym typeface="Verdana"/>
            </a:endParaRPr>
          </a:p>
        </p:txBody>
      </p:sp>
      <p:sp>
        <p:nvSpPr>
          <p:cNvPr id="2373" name="Google Shape;2373;p71"/>
          <p:cNvSpPr txBox="1"/>
          <p:nvPr/>
        </p:nvSpPr>
        <p:spPr>
          <a:xfrm>
            <a:off x="1837943" y="6347459"/>
            <a:ext cx="836675" cy="75590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a:p>
            <a:pPr indent="0" lvl="0" marL="349482" marR="353010" rtl="0" algn="ctr">
              <a:lnSpc>
                <a:spcPct val="101277"/>
              </a:lnSpc>
              <a:spcBef>
                <a:spcPts val="1359"/>
              </a:spcBef>
              <a:spcAft>
                <a:spcPts val="0"/>
              </a:spcAft>
              <a:buNone/>
            </a:pPr>
            <a:r>
              <a:rPr b="1" lang="en-US" sz="1000">
                <a:solidFill>
                  <a:schemeClr val="dk1"/>
                </a:solidFill>
                <a:latin typeface="Verdana"/>
                <a:ea typeface="Verdana"/>
                <a:cs typeface="Verdana"/>
                <a:sym typeface="Verdana"/>
              </a:rPr>
              <a:t>4</a:t>
            </a:r>
            <a:endParaRPr sz="1000">
              <a:solidFill>
                <a:schemeClr val="dk1"/>
              </a:solidFill>
              <a:latin typeface="Verdana"/>
              <a:ea typeface="Verdana"/>
              <a:cs typeface="Verdana"/>
              <a:sym typeface="Verdana"/>
            </a:endParaRPr>
          </a:p>
        </p:txBody>
      </p:sp>
      <p:sp>
        <p:nvSpPr>
          <p:cNvPr id="2374" name="Google Shape;2374;p71"/>
          <p:cNvSpPr txBox="1"/>
          <p:nvPr/>
        </p:nvSpPr>
        <p:spPr>
          <a:xfrm>
            <a:off x="2674619" y="6347459"/>
            <a:ext cx="182879" cy="755903"/>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p:txBody>
      </p:sp>
      <p:sp>
        <p:nvSpPr>
          <p:cNvPr id="2375" name="Google Shape;2375;p71"/>
          <p:cNvSpPr txBox="1"/>
          <p:nvPr/>
        </p:nvSpPr>
        <p:spPr>
          <a:xfrm>
            <a:off x="2857499" y="6347459"/>
            <a:ext cx="1237487" cy="57759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a:p>
            <a:pPr indent="0" lvl="0" marL="414016" marR="599477" rtl="0" algn="ctr">
              <a:lnSpc>
                <a:spcPct val="101277"/>
              </a:lnSpc>
              <a:spcBef>
                <a:spcPts val="1359"/>
              </a:spcBef>
              <a:spcAft>
                <a:spcPts val="0"/>
              </a:spcAft>
              <a:buNone/>
            </a:pPr>
            <a:r>
              <a:rPr b="1" lang="en-US" sz="1000">
                <a:solidFill>
                  <a:schemeClr val="dk1"/>
                </a:solidFill>
                <a:latin typeface="Verdana"/>
                <a:ea typeface="Verdana"/>
                <a:cs typeface="Verdana"/>
                <a:sym typeface="Verdana"/>
              </a:rPr>
              <a:t>50</a:t>
            </a:r>
            <a:endParaRPr sz="1000">
              <a:solidFill>
                <a:schemeClr val="dk1"/>
              </a:solidFill>
              <a:latin typeface="Verdana"/>
              <a:ea typeface="Verdana"/>
              <a:cs typeface="Verdana"/>
              <a:sym typeface="Verdana"/>
            </a:endParaRPr>
          </a:p>
        </p:txBody>
      </p:sp>
      <p:sp>
        <p:nvSpPr>
          <p:cNvPr id="2376" name="Google Shape;2376;p71"/>
          <p:cNvSpPr txBox="1"/>
          <p:nvPr/>
        </p:nvSpPr>
        <p:spPr>
          <a:xfrm>
            <a:off x="4128514" y="6333435"/>
            <a:ext cx="1170431" cy="23036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a:p>
            <a:pPr indent="0" lvl="0" marL="398099" marR="400343" rtl="0" algn="ctr">
              <a:lnSpc>
                <a:spcPct val="101277"/>
              </a:lnSpc>
              <a:spcBef>
                <a:spcPts val="1359"/>
              </a:spcBef>
              <a:spcAft>
                <a:spcPts val="0"/>
              </a:spcAft>
              <a:buNone/>
            </a:pPr>
            <a:r>
              <a:rPr b="1" lang="en-US" sz="1000">
                <a:solidFill>
                  <a:schemeClr val="dk1"/>
                </a:solidFill>
                <a:latin typeface="Verdana"/>
                <a:ea typeface="Verdana"/>
                <a:cs typeface="Verdana"/>
                <a:sym typeface="Verdana"/>
              </a:rPr>
              <a:t>High</a:t>
            </a:r>
            <a:endParaRPr sz="1000">
              <a:solidFill>
                <a:schemeClr val="dk1"/>
              </a:solidFill>
              <a:latin typeface="Verdana"/>
              <a:ea typeface="Verdana"/>
              <a:cs typeface="Verdana"/>
              <a:sym typeface="Verdana"/>
            </a:endParaRPr>
          </a:p>
        </p:txBody>
      </p:sp>
      <p:sp>
        <p:nvSpPr>
          <p:cNvPr id="2377" name="Google Shape;2377;p71"/>
          <p:cNvSpPr txBox="1"/>
          <p:nvPr/>
        </p:nvSpPr>
        <p:spPr>
          <a:xfrm>
            <a:off x="5265419" y="6347459"/>
            <a:ext cx="2173223" cy="57759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a:p>
            <a:pPr indent="0" lvl="0" marL="702779" marR="705572" rtl="0" algn="ctr">
              <a:lnSpc>
                <a:spcPct val="101277"/>
              </a:lnSpc>
              <a:spcBef>
                <a:spcPts val="1359"/>
              </a:spcBef>
              <a:spcAft>
                <a:spcPts val="0"/>
              </a:spcAft>
              <a:buNone/>
            </a:pPr>
            <a:r>
              <a:rPr b="1" lang="en-US" sz="1000">
                <a:solidFill>
                  <a:schemeClr val="dk1"/>
                </a:solidFill>
                <a:latin typeface="Verdana"/>
                <a:ea typeface="Verdana"/>
                <a:cs typeface="Verdana"/>
                <a:sym typeface="Verdana"/>
              </a:rPr>
              <a:t>Very good</a:t>
            </a:r>
            <a:endParaRPr sz="1000">
              <a:solidFill>
                <a:schemeClr val="dk1"/>
              </a:solidFill>
              <a:latin typeface="Verdana"/>
              <a:ea typeface="Verdana"/>
              <a:cs typeface="Verdana"/>
              <a:sym typeface="Verdana"/>
            </a:endParaRPr>
          </a:p>
        </p:txBody>
      </p:sp>
      <p:sp>
        <p:nvSpPr>
          <p:cNvPr id="2378" name="Google Shape;2378;p71"/>
          <p:cNvSpPr txBox="1"/>
          <p:nvPr/>
        </p:nvSpPr>
        <p:spPr>
          <a:xfrm>
            <a:off x="7353818" y="6361483"/>
            <a:ext cx="2173223" cy="57759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a:p>
            <a:pPr indent="0" lvl="0" marL="881412" marR="883266" rtl="0" algn="ctr">
              <a:lnSpc>
                <a:spcPct val="101277"/>
              </a:lnSpc>
              <a:spcBef>
                <a:spcPts val="1359"/>
              </a:spcBef>
              <a:spcAft>
                <a:spcPts val="0"/>
              </a:spcAft>
              <a:buNone/>
            </a:pPr>
            <a:r>
              <a:rPr b="1" lang="en-US" sz="1000">
                <a:solidFill>
                  <a:schemeClr val="dk1"/>
                </a:solidFill>
                <a:latin typeface="Verdana"/>
                <a:ea typeface="Verdana"/>
                <a:cs typeface="Verdana"/>
                <a:sym typeface="Verdana"/>
              </a:rPr>
              <a:t>Good</a:t>
            </a:r>
            <a:endParaRPr sz="1000">
              <a:solidFill>
                <a:schemeClr val="dk1"/>
              </a:solidFill>
              <a:latin typeface="Verdana"/>
              <a:ea typeface="Verdana"/>
              <a:cs typeface="Verdana"/>
              <a:sym typeface="Verdana"/>
            </a:endParaRPr>
          </a:p>
        </p:txBody>
      </p:sp>
      <p:sp>
        <p:nvSpPr>
          <p:cNvPr id="2379" name="Google Shape;2379;p71"/>
          <p:cNvSpPr txBox="1"/>
          <p:nvPr/>
        </p:nvSpPr>
        <p:spPr>
          <a:xfrm>
            <a:off x="2644422" y="7405875"/>
            <a:ext cx="1237487" cy="178307"/>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p:txBody>
      </p:sp>
      <p:sp>
        <p:nvSpPr>
          <p:cNvPr id="2380" name="Google Shape;2380;p71"/>
          <p:cNvSpPr txBox="1"/>
          <p:nvPr/>
        </p:nvSpPr>
        <p:spPr>
          <a:xfrm>
            <a:off x="4118611" y="7208554"/>
            <a:ext cx="1170431" cy="178307"/>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p:txBody>
      </p:sp>
      <p:sp>
        <p:nvSpPr>
          <p:cNvPr id="2381" name="Google Shape;2381;p71"/>
          <p:cNvSpPr txBox="1"/>
          <p:nvPr/>
        </p:nvSpPr>
        <p:spPr>
          <a:xfrm>
            <a:off x="7590282" y="7324959"/>
            <a:ext cx="2173223" cy="178307"/>
          </a:xfrm>
          <a:prstGeom prst="rect">
            <a:avLst/>
          </a:prstGeom>
          <a:noFill/>
          <a:ln>
            <a:noFill/>
          </a:ln>
        </p:spPr>
        <p:txBody>
          <a:bodyPr anchorCtr="0" anchor="t" bIns="0" lIns="0" spcFirstLastPara="1" rIns="0" wrap="square" tIns="0">
            <a:noAutofit/>
          </a:bodyPr>
          <a:lstStyle/>
          <a:p>
            <a:pPr indent="0" lvl="0" marL="2540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pic>
        <p:nvPicPr>
          <p:cNvPr descr="Fibre Channel vs iSCSI vs FCoE: Choosing with SAN in Mind" id="2386" name="Google Shape;2386;p72"/>
          <p:cNvPicPr preferRelativeResize="0"/>
          <p:nvPr/>
        </p:nvPicPr>
        <p:blipFill rotWithShape="1">
          <a:blip r:embed="rId3">
            <a:alphaModFix/>
          </a:blip>
          <a:srcRect b="0" l="0" r="0" t="0"/>
          <a:stretch/>
        </p:blipFill>
        <p:spPr>
          <a:xfrm>
            <a:off x="241300" y="622300"/>
            <a:ext cx="9938658" cy="63246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0" name="Shape 2390"/>
        <p:cNvGrpSpPr/>
        <p:nvPr/>
      </p:nvGrpSpPr>
      <p:grpSpPr>
        <a:xfrm>
          <a:off x="0" y="0"/>
          <a:ext cx="0" cy="0"/>
          <a:chOff x="0" y="0"/>
          <a:chExt cx="0" cy="0"/>
        </a:xfrm>
      </p:grpSpPr>
      <p:pic>
        <p:nvPicPr>
          <p:cNvPr descr="Fiber channel switch vs Ethernet Switch: What Are the Differences? | FS  Community" id="2391" name="Google Shape;2391;p73"/>
          <p:cNvPicPr preferRelativeResize="0"/>
          <p:nvPr/>
        </p:nvPicPr>
        <p:blipFill rotWithShape="1">
          <a:blip r:embed="rId3">
            <a:alphaModFix/>
          </a:blip>
          <a:srcRect b="0" l="0" r="0" t="0"/>
          <a:stretch/>
        </p:blipFill>
        <p:spPr>
          <a:xfrm>
            <a:off x="429925" y="584200"/>
            <a:ext cx="10184745" cy="66293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5" name="Shape 2395"/>
        <p:cNvGrpSpPr/>
        <p:nvPr/>
      </p:nvGrpSpPr>
      <p:grpSpPr>
        <a:xfrm>
          <a:off x="0" y="0"/>
          <a:ext cx="0" cy="0"/>
          <a:chOff x="0" y="0"/>
          <a:chExt cx="0" cy="0"/>
        </a:xfrm>
      </p:grpSpPr>
      <p:pic>
        <p:nvPicPr>
          <p:cNvPr descr="Brocade VDX 6730 Converged Switch for IBM (withdrawn product)" id="2396" name="Google Shape;2396;p74"/>
          <p:cNvPicPr preferRelativeResize="0"/>
          <p:nvPr/>
        </p:nvPicPr>
        <p:blipFill rotWithShape="1">
          <a:blip r:embed="rId3">
            <a:alphaModFix/>
          </a:blip>
          <a:srcRect b="0" l="0" r="0" t="0"/>
          <a:stretch/>
        </p:blipFill>
        <p:spPr>
          <a:xfrm>
            <a:off x="241300" y="2039155"/>
            <a:ext cx="10540530" cy="266460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0" name="Shape 2400"/>
        <p:cNvGrpSpPr/>
        <p:nvPr/>
      </p:nvGrpSpPr>
      <p:grpSpPr>
        <a:xfrm>
          <a:off x="0" y="0"/>
          <a:ext cx="0" cy="0"/>
          <a:chOff x="0" y="0"/>
          <a:chExt cx="0" cy="0"/>
        </a:xfrm>
      </p:grpSpPr>
      <p:sp>
        <p:nvSpPr>
          <p:cNvPr id="2401" name="Google Shape;2401;p75"/>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02" name="Google Shape;2402;p75"/>
          <p:cNvSpPr/>
          <p:nvPr/>
        </p:nvSpPr>
        <p:spPr>
          <a:xfrm>
            <a:off x="2564598" y="2561754"/>
            <a:ext cx="5296478" cy="159598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03" name="Google Shape;2403;p75"/>
          <p:cNvSpPr/>
          <p:nvPr/>
        </p:nvSpPr>
        <p:spPr>
          <a:xfrm>
            <a:off x="2497317" y="2528070"/>
            <a:ext cx="2833963" cy="58679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04" name="Google Shape;2404;p75"/>
          <p:cNvSpPr/>
          <p:nvPr/>
        </p:nvSpPr>
        <p:spPr>
          <a:xfrm>
            <a:off x="2537686" y="2534842"/>
            <a:ext cx="5298440" cy="1597941"/>
          </a:xfrm>
          <a:custGeom>
            <a:rect b="b" l="l" r="r" t="t"/>
            <a:pathLst>
              <a:path extrusionOk="0" h="1447800" w="4800600">
                <a:moveTo>
                  <a:pt x="0" y="1447799"/>
                </a:moveTo>
                <a:lnTo>
                  <a:pt x="4800600" y="1447799"/>
                </a:lnTo>
                <a:lnTo>
                  <a:pt x="4800600" y="0"/>
                </a:lnTo>
                <a:lnTo>
                  <a:pt x="0" y="0"/>
                </a:lnTo>
                <a:lnTo>
                  <a:pt x="0" y="1447799"/>
                </a:lnTo>
                <a:close/>
              </a:path>
            </a:pathLst>
          </a:custGeom>
          <a:solidFill>
            <a:srgbClr val="DDDDD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05" name="Google Shape;2405;p75"/>
          <p:cNvSpPr/>
          <p:nvPr/>
        </p:nvSpPr>
        <p:spPr>
          <a:xfrm>
            <a:off x="2564598" y="4159765"/>
            <a:ext cx="5296478" cy="302571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06" name="Google Shape;2406;p75"/>
          <p:cNvSpPr/>
          <p:nvPr/>
        </p:nvSpPr>
        <p:spPr>
          <a:xfrm>
            <a:off x="2497317" y="6716404"/>
            <a:ext cx="2053636" cy="58679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07" name="Google Shape;2407;p75"/>
          <p:cNvSpPr/>
          <p:nvPr/>
        </p:nvSpPr>
        <p:spPr>
          <a:xfrm>
            <a:off x="2537686" y="4132783"/>
            <a:ext cx="5298440" cy="3027680"/>
          </a:xfrm>
          <a:custGeom>
            <a:rect b="b" l="l" r="r" t="t"/>
            <a:pathLst>
              <a:path extrusionOk="0" h="2743200" w="4800600">
                <a:moveTo>
                  <a:pt x="0" y="2743199"/>
                </a:moveTo>
                <a:lnTo>
                  <a:pt x="4800600" y="2743199"/>
                </a:lnTo>
                <a:lnTo>
                  <a:pt x="4800600" y="0"/>
                </a:lnTo>
                <a:lnTo>
                  <a:pt x="0" y="0"/>
                </a:lnTo>
                <a:lnTo>
                  <a:pt x="0" y="2743199"/>
                </a:lnTo>
                <a:close/>
              </a:path>
            </a:pathLst>
          </a:custGeom>
          <a:solidFill>
            <a:srgbClr val="B5B5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08" name="Google Shape;2408;p75"/>
          <p:cNvSpPr/>
          <p:nvPr/>
        </p:nvSpPr>
        <p:spPr>
          <a:xfrm>
            <a:off x="2811859" y="6089001"/>
            <a:ext cx="4801957" cy="68099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09" name="Google Shape;2409;p75"/>
          <p:cNvSpPr/>
          <p:nvPr/>
        </p:nvSpPr>
        <p:spPr>
          <a:xfrm>
            <a:off x="2766444" y="6203380"/>
            <a:ext cx="3510146" cy="52797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10" name="Google Shape;2410;p75"/>
          <p:cNvSpPr/>
          <p:nvPr/>
        </p:nvSpPr>
        <p:spPr>
          <a:xfrm>
            <a:off x="2789992" y="6067134"/>
            <a:ext cx="4793827" cy="672818"/>
          </a:xfrm>
          <a:custGeom>
            <a:rect b="b" l="l" r="r" t="t"/>
            <a:pathLst>
              <a:path extrusionOk="0" h="609600" w="4343400">
                <a:moveTo>
                  <a:pt x="0" y="609599"/>
                </a:moveTo>
                <a:lnTo>
                  <a:pt x="4343400" y="609599"/>
                </a:lnTo>
                <a:lnTo>
                  <a:pt x="4343400" y="0"/>
                </a:lnTo>
                <a:lnTo>
                  <a:pt x="0" y="0"/>
                </a:lnTo>
                <a:lnTo>
                  <a:pt x="0" y="609599"/>
                </a:lnTo>
                <a:close/>
              </a:path>
            </a:pathLst>
          </a:custGeom>
          <a:solidFill>
            <a:srgbClr val="FF99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11" name="Google Shape;2411;p75"/>
          <p:cNvSpPr/>
          <p:nvPr/>
        </p:nvSpPr>
        <p:spPr>
          <a:xfrm>
            <a:off x="2789992" y="6067134"/>
            <a:ext cx="4793827" cy="672818"/>
          </a:xfrm>
          <a:custGeom>
            <a:rect b="b" l="l" r="r" t="t"/>
            <a:pathLst>
              <a:path extrusionOk="0" h="609600" w="4343400">
                <a:moveTo>
                  <a:pt x="0" y="609599"/>
                </a:moveTo>
                <a:lnTo>
                  <a:pt x="4343400" y="609599"/>
                </a:lnTo>
                <a:lnTo>
                  <a:pt x="4343400" y="0"/>
                </a:lnTo>
                <a:lnTo>
                  <a:pt x="0" y="0"/>
                </a:lnTo>
                <a:lnTo>
                  <a:pt x="0" y="609599"/>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12" name="Google Shape;2412;p75"/>
          <p:cNvSpPr/>
          <p:nvPr/>
        </p:nvSpPr>
        <p:spPr>
          <a:xfrm>
            <a:off x="2724393" y="3142114"/>
            <a:ext cx="2704587" cy="77018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13" name="Google Shape;2413;p75"/>
          <p:cNvSpPr/>
          <p:nvPr/>
        </p:nvSpPr>
        <p:spPr>
          <a:xfrm>
            <a:off x="2705890" y="3123555"/>
            <a:ext cx="2691271" cy="756920"/>
          </a:xfrm>
          <a:custGeom>
            <a:rect b="b" l="l" r="r" t="t"/>
            <a:pathLst>
              <a:path extrusionOk="0" h="685800" w="2438400">
                <a:moveTo>
                  <a:pt x="0" y="0"/>
                </a:moveTo>
                <a:lnTo>
                  <a:pt x="0" y="685800"/>
                </a:lnTo>
                <a:lnTo>
                  <a:pt x="1600200" y="685800"/>
                </a:lnTo>
                <a:lnTo>
                  <a:pt x="1600200" y="304800"/>
                </a:lnTo>
                <a:lnTo>
                  <a:pt x="2438400" y="304800"/>
                </a:lnTo>
                <a:lnTo>
                  <a:pt x="2438400" y="0"/>
                </a:lnTo>
                <a:lnTo>
                  <a:pt x="0" y="0"/>
                </a:lnTo>
                <a:close/>
              </a:path>
            </a:pathLst>
          </a:custGeom>
          <a:solidFill>
            <a:srgbClr val="80808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14" name="Google Shape;2414;p75"/>
          <p:cNvSpPr/>
          <p:nvPr/>
        </p:nvSpPr>
        <p:spPr>
          <a:xfrm>
            <a:off x="2705890" y="3123555"/>
            <a:ext cx="2691271" cy="756920"/>
          </a:xfrm>
          <a:custGeom>
            <a:rect b="b" l="l" r="r" t="t"/>
            <a:pathLst>
              <a:path extrusionOk="0" h="685800" w="2438400">
                <a:moveTo>
                  <a:pt x="0" y="0"/>
                </a:moveTo>
                <a:lnTo>
                  <a:pt x="0" y="685800"/>
                </a:lnTo>
                <a:lnTo>
                  <a:pt x="1600200" y="685800"/>
                </a:lnTo>
                <a:lnTo>
                  <a:pt x="1600200" y="304800"/>
                </a:lnTo>
                <a:lnTo>
                  <a:pt x="2438400" y="304800"/>
                </a:lnTo>
                <a:lnTo>
                  <a:pt x="2438400" y="0"/>
                </a:lnTo>
                <a:lnTo>
                  <a:pt x="0"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15" name="Google Shape;2415;p75"/>
          <p:cNvSpPr/>
          <p:nvPr/>
        </p:nvSpPr>
        <p:spPr>
          <a:xfrm>
            <a:off x="4658745" y="3142114"/>
            <a:ext cx="2704587" cy="77018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16" name="Google Shape;2416;p75"/>
          <p:cNvSpPr/>
          <p:nvPr/>
        </p:nvSpPr>
        <p:spPr>
          <a:xfrm>
            <a:off x="4640241" y="3123555"/>
            <a:ext cx="2691271" cy="756920"/>
          </a:xfrm>
          <a:custGeom>
            <a:rect b="b" l="l" r="r" t="t"/>
            <a:pathLst>
              <a:path extrusionOk="0" h="685800" w="2438400">
                <a:moveTo>
                  <a:pt x="2438400" y="685800"/>
                </a:moveTo>
                <a:lnTo>
                  <a:pt x="2438400" y="0"/>
                </a:lnTo>
                <a:lnTo>
                  <a:pt x="838200" y="0"/>
                </a:lnTo>
                <a:lnTo>
                  <a:pt x="838200" y="381000"/>
                </a:lnTo>
                <a:lnTo>
                  <a:pt x="0" y="381000"/>
                </a:lnTo>
                <a:lnTo>
                  <a:pt x="0" y="685800"/>
                </a:lnTo>
                <a:lnTo>
                  <a:pt x="2438400" y="685800"/>
                </a:lnTo>
                <a:close/>
              </a:path>
            </a:pathLst>
          </a:custGeom>
          <a:solidFill>
            <a:srgbClr val="80808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17" name="Google Shape;2417;p75"/>
          <p:cNvSpPr/>
          <p:nvPr/>
        </p:nvSpPr>
        <p:spPr>
          <a:xfrm>
            <a:off x="4640241" y="3123555"/>
            <a:ext cx="2691271" cy="756920"/>
          </a:xfrm>
          <a:custGeom>
            <a:rect b="b" l="l" r="r" t="t"/>
            <a:pathLst>
              <a:path extrusionOk="0" h="685800" w="2438400">
                <a:moveTo>
                  <a:pt x="2438400" y="685800"/>
                </a:moveTo>
                <a:lnTo>
                  <a:pt x="2438400" y="0"/>
                </a:lnTo>
                <a:lnTo>
                  <a:pt x="838200" y="0"/>
                </a:lnTo>
                <a:lnTo>
                  <a:pt x="838200" y="381000"/>
                </a:lnTo>
                <a:lnTo>
                  <a:pt x="0" y="381000"/>
                </a:lnTo>
                <a:lnTo>
                  <a:pt x="0" y="685800"/>
                </a:lnTo>
                <a:lnTo>
                  <a:pt x="2438400" y="68580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18" name="Google Shape;2418;p75"/>
          <p:cNvSpPr/>
          <p:nvPr/>
        </p:nvSpPr>
        <p:spPr>
          <a:xfrm>
            <a:off x="3316473" y="2199272"/>
            <a:ext cx="126153" cy="3868702"/>
          </a:xfrm>
          <a:custGeom>
            <a:rect b="b" l="l" r="r" t="t"/>
            <a:pathLst>
              <a:path extrusionOk="0" h="3505200" w="114300">
                <a:moveTo>
                  <a:pt x="38100" y="3390899"/>
                </a:moveTo>
                <a:lnTo>
                  <a:pt x="0" y="3390900"/>
                </a:lnTo>
                <a:lnTo>
                  <a:pt x="57150" y="3505200"/>
                </a:lnTo>
                <a:lnTo>
                  <a:pt x="114300" y="3390900"/>
                </a:lnTo>
                <a:lnTo>
                  <a:pt x="76200" y="3390899"/>
                </a:lnTo>
                <a:lnTo>
                  <a:pt x="76200" y="3409950"/>
                </a:lnTo>
                <a:lnTo>
                  <a:pt x="38100" y="3409950"/>
                </a:lnTo>
                <a:lnTo>
                  <a:pt x="38100" y="3390899"/>
                </a:lnTo>
                <a:close/>
              </a:path>
              <a:path extrusionOk="0" h="3505200" w="114300">
                <a:moveTo>
                  <a:pt x="38100" y="3409950"/>
                </a:moveTo>
                <a:lnTo>
                  <a:pt x="76200" y="3409950"/>
                </a:lnTo>
                <a:lnTo>
                  <a:pt x="76200" y="0"/>
                </a:lnTo>
                <a:lnTo>
                  <a:pt x="38100" y="0"/>
                </a:lnTo>
                <a:lnTo>
                  <a:pt x="38100" y="340995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19" name="Google Shape;2419;p75"/>
          <p:cNvSpPr/>
          <p:nvPr/>
        </p:nvSpPr>
        <p:spPr>
          <a:xfrm>
            <a:off x="6064933" y="2199272"/>
            <a:ext cx="126153" cy="3868702"/>
          </a:xfrm>
          <a:custGeom>
            <a:rect b="b" l="l" r="r" t="t"/>
            <a:pathLst>
              <a:path extrusionOk="0" h="3505200" w="114300">
                <a:moveTo>
                  <a:pt x="38100" y="3390899"/>
                </a:moveTo>
                <a:lnTo>
                  <a:pt x="0" y="3390900"/>
                </a:lnTo>
                <a:lnTo>
                  <a:pt x="57150" y="3505200"/>
                </a:lnTo>
                <a:lnTo>
                  <a:pt x="114300" y="3390900"/>
                </a:lnTo>
                <a:lnTo>
                  <a:pt x="76200" y="3390899"/>
                </a:lnTo>
                <a:lnTo>
                  <a:pt x="76200" y="3409950"/>
                </a:lnTo>
                <a:lnTo>
                  <a:pt x="38100" y="3409950"/>
                </a:lnTo>
                <a:lnTo>
                  <a:pt x="38100" y="3390899"/>
                </a:lnTo>
                <a:close/>
              </a:path>
              <a:path extrusionOk="0" h="3505200" w="114300">
                <a:moveTo>
                  <a:pt x="38100" y="3409950"/>
                </a:moveTo>
                <a:lnTo>
                  <a:pt x="76200" y="3409950"/>
                </a:lnTo>
                <a:lnTo>
                  <a:pt x="76200" y="0"/>
                </a:lnTo>
                <a:lnTo>
                  <a:pt x="38100" y="0"/>
                </a:lnTo>
                <a:lnTo>
                  <a:pt x="38100" y="340995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20" name="Google Shape;2420;p75"/>
          <p:cNvSpPr/>
          <p:nvPr/>
        </p:nvSpPr>
        <p:spPr>
          <a:xfrm>
            <a:off x="6932868" y="2199272"/>
            <a:ext cx="126153" cy="3868702"/>
          </a:xfrm>
          <a:custGeom>
            <a:rect b="b" l="l" r="r" t="t"/>
            <a:pathLst>
              <a:path extrusionOk="0" h="3505200" w="114300">
                <a:moveTo>
                  <a:pt x="38100" y="3390899"/>
                </a:moveTo>
                <a:lnTo>
                  <a:pt x="0" y="3390900"/>
                </a:lnTo>
                <a:lnTo>
                  <a:pt x="57150" y="3505200"/>
                </a:lnTo>
                <a:lnTo>
                  <a:pt x="114300" y="3390900"/>
                </a:lnTo>
                <a:lnTo>
                  <a:pt x="76200" y="3390899"/>
                </a:lnTo>
                <a:lnTo>
                  <a:pt x="76200" y="3409950"/>
                </a:lnTo>
                <a:lnTo>
                  <a:pt x="38100" y="3409950"/>
                </a:lnTo>
                <a:lnTo>
                  <a:pt x="38100" y="3390899"/>
                </a:lnTo>
                <a:close/>
              </a:path>
              <a:path extrusionOk="0" h="3505200" w="114300">
                <a:moveTo>
                  <a:pt x="38100" y="3409950"/>
                </a:moveTo>
                <a:lnTo>
                  <a:pt x="76200" y="3409950"/>
                </a:lnTo>
                <a:lnTo>
                  <a:pt x="76200" y="0"/>
                </a:lnTo>
                <a:lnTo>
                  <a:pt x="38100" y="0"/>
                </a:lnTo>
                <a:lnTo>
                  <a:pt x="38100" y="340995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21" name="Google Shape;2421;p75"/>
          <p:cNvSpPr/>
          <p:nvPr/>
        </p:nvSpPr>
        <p:spPr>
          <a:xfrm>
            <a:off x="4911051" y="3292601"/>
            <a:ext cx="126153" cy="2775373"/>
          </a:xfrm>
          <a:custGeom>
            <a:rect b="b" l="l" r="r" t="t"/>
            <a:pathLst>
              <a:path extrusionOk="0" h="2514600" w="114300">
                <a:moveTo>
                  <a:pt x="38100" y="2400299"/>
                </a:moveTo>
                <a:lnTo>
                  <a:pt x="0" y="2400300"/>
                </a:lnTo>
                <a:lnTo>
                  <a:pt x="57150" y="2514600"/>
                </a:lnTo>
                <a:lnTo>
                  <a:pt x="114300" y="2400300"/>
                </a:lnTo>
                <a:lnTo>
                  <a:pt x="76200" y="2400299"/>
                </a:lnTo>
                <a:lnTo>
                  <a:pt x="76200" y="2419350"/>
                </a:lnTo>
                <a:lnTo>
                  <a:pt x="38100" y="2419350"/>
                </a:lnTo>
                <a:lnTo>
                  <a:pt x="38100" y="2400299"/>
                </a:lnTo>
                <a:close/>
              </a:path>
              <a:path extrusionOk="0" h="2514600" w="114300">
                <a:moveTo>
                  <a:pt x="38100" y="2419350"/>
                </a:moveTo>
                <a:lnTo>
                  <a:pt x="76200" y="2419350"/>
                </a:lnTo>
                <a:lnTo>
                  <a:pt x="76200" y="0"/>
                </a:lnTo>
                <a:lnTo>
                  <a:pt x="38100" y="0"/>
                </a:lnTo>
                <a:lnTo>
                  <a:pt x="38100" y="241935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22" name="Google Shape;2422;p75"/>
          <p:cNvSpPr/>
          <p:nvPr/>
        </p:nvSpPr>
        <p:spPr>
          <a:xfrm>
            <a:off x="4501473" y="2450738"/>
            <a:ext cx="0" cy="841863"/>
          </a:xfrm>
          <a:custGeom>
            <a:rect b="b" l="l" r="r" t="t"/>
            <a:pathLst>
              <a:path extrusionOk="0" h="762762" w="120000">
                <a:moveTo>
                  <a:pt x="0" y="0"/>
                </a:moveTo>
                <a:lnTo>
                  <a:pt x="0" y="762762"/>
                </a:lnTo>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23" name="Google Shape;2423;p75"/>
          <p:cNvSpPr/>
          <p:nvPr/>
        </p:nvSpPr>
        <p:spPr>
          <a:xfrm>
            <a:off x="4472878" y="3292601"/>
            <a:ext cx="533207" cy="0"/>
          </a:xfrm>
          <a:custGeom>
            <a:rect b="b" l="l" r="r" t="t"/>
            <a:pathLst>
              <a:path extrusionOk="0" h="120000" w="483107">
                <a:moveTo>
                  <a:pt x="0" y="0"/>
                </a:moveTo>
                <a:lnTo>
                  <a:pt x="483107" y="0"/>
                </a:lnTo>
              </a:path>
            </a:pathLst>
          </a:custGeom>
          <a:noFill/>
          <a:ln cap="flat" cmpd="sng" w="3810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24" name="Google Shape;2424;p75"/>
          <p:cNvSpPr/>
          <p:nvPr/>
        </p:nvSpPr>
        <p:spPr>
          <a:xfrm>
            <a:off x="7437482" y="2199272"/>
            <a:ext cx="126152" cy="3868702"/>
          </a:xfrm>
          <a:custGeom>
            <a:rect b="b" l="l" r="r" t="t"/>
            <a:pathLst>
              <a:path extrusionOk="0" h="3505200" w="114300">
                <a:moveTo>
                  <a:pt x="38100" y="3390899"/>
                </a:moveTo>
                <a:lnTo>
                  <a:pt x="0" y="3390900"/>
                </a:lnTo>
                <a:lnTo>
                  <a:pt x="57149" y="3505200"/>
                </a:lnTo>
                <a:lnTo>
                  <a:pt x="114299" y="3390900"/>
                </a:lnTo>
                <a:lnTo>
                  <a:pt x="76200" y="3390899"/>
                </a:lnTo>
                <a:lnTo>
                  <a:pt x="76199" y="3409950"/>
                </a:lnTo>
                <a:lnTo>
                  <a:pt x="38099" y="3409950"/>
                </a:lnTo>
                <a:lnTo>
                  <a:pt x="38100" y="3390899"/>
                </a:lnTo>
                <a:close/>
              </a:path>
              <a:path extrusionOk="0" h="3505200" w="114300">
                <a:moveTo>
                  <a:pt x="38099" y="3409950"/>
                </a:moveTo>
                <a:lnTo>
                  <a:pt x="76199" y="3409950"/>
                </a:lnTo>
                <a:lnTo>
                  <a:pt x="76199" y="0"/>
                </a:lnTo>
                <a:lnTo>
                  <a:pt x="38099" y="0"/>
                </a:lnTo>
                <a:lnTo>
                  <a:pt x="38099" y="340995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25" name="Google Shape;2425;p75"/>
          <p:cNvSpPr/>
          <p:nvPr/>
        </p:nvSpPr>
        <p:spPr>
          <a:xfrm>
            <a:off x="3883321" y="4469192"/>
            <a:ext cx="2770327" cy="1207708"/>
          </a:xfrm>
          <a:custGeom>
            <a:rect b="b" l="l" r="r" t="t"/>
            <a:pathLst>
              <a:path extrusionOk="0" h="1094231" w="2510028">
                <a:moveTo>
                  <a:pt x="0" y="1094231"/>
                </a:moveTo>
                <a:lnTo>
                  <a:pt x="2510028" y="1094231"/>
                </a:lnTo>
                <a:lnTo>
                  <a:pt x="2510028" y="0"/>
                </a:lnTo>
                <a:lnTo>
                  <a:pt x="0" y="0"/>
                </a:lnTo>
                <a:lnTo>
                  <a:pt x="0" y="1094231"/>
                </a:lnTo>
                <a:close/>
              </a:path>
            </a:pathLst>
          </a:custGeom>
          <a:solidFill>
            <a:srgbClr val="B5B5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26" name="Google Shape;2426;p75"/>
          <p:cNvSpPr/>
          <p:nvPr/>
        </p:nvSpPr>
        <p:spPr>
          <a:xfrm>
            <a:off x="3883321" y="4469192"/>
            <a:ext cx="2770327" cy="1207708"/>
          </a:xfrm>
          <a:custGeom>
            <a:rect b="b" l="l" r="r" t="t"/>
            <a:pathLst>
              <a:path extrusionOk="0" h="1094231" w="2510028">
                <a:moveTo>
                  <a:pt x="0" y="1094231"/>
                </a:moveTo>
                <a:lnTo>
                  <a:pt x="2510028" y="1094231"/>
                </a:lnTo>
                <a:lnTo>
                  <a:pt x="2510028" y="0"/>
                </a:lnTo>
                <a:lnTo>
                  <a:pt x="0" y="0"/>
                </a:lnTo>
                <a:lnTo>
                  <a:pt x="0" y="1094231"/>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27" name="Google Shape;2427;p75"/>
          <p:cNvSpPr/>
          <p:nvPr/>
        </p:nvSpPr>
        <p:spPr>
          <a:xfrm>
            <a:off x="4616693" y="4908206"/>
            <a:ext cx="1300220" cy="333044"/>
          </a:xfrm>
          <a:custGeom>
            <a:rect b="b" l="l" r="r" t="t"/>
            <a:pathLst>
              <a:path extrusionOk="0" h="301751" w="1178052">
                <a:moveTo>
                  <a:pt x="0" y="301752"/>
                </a:moveTo>
                <a:lnTo>
                  <a:pt x="1178052" y="301752"/>
                </a:lnTo>
                <a:lnTo>
                  <a:pt x="1178052" y="0"/>
                </a:lnTo>
                <a:lnTo>
                  <a:pt x="0" y="0"/>
                </a:lnTo>
                <a:lnTo>
                  <a:pt x="0" y="301752"/>
                </a:lnTo>
                <a:close/>
              </a:path>
            </a:pathLst>
          </a:custGeom>
          <a:solidFill>
            <a:srgbClr val="00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28" name="Google Shape;2428;p75"/>
          <p:cNvSpPr/>
          <p:nvPr/>
        </p:nvSpPr>
        <p:spPr>
          <a:xfrm>
            <a:off x="3883321" y="4469191"/>
            <a:ext cx="957083" cy="373414"/>
          </a:xfrm>
          <a:custGeom>
            <a:rect b="b" l="l" r="r" t="t"/>
            <a:pathLst>
              <a:path extrusionOk="0" h="338328" w="867156">
                <a:moveTo>
                  <a:pt x="0" y="338328"/>
                </a:moveTo>
                <a:lnTo>
                  <a:pt x="867156" y="338328"/>
                </a:lnTo>
                <a:lnTo>
                  <a:pt x="867156" y="0"/>
                </a:lnTo>
                <a:lnTo>
                  <a:pt x="0" y="0"/>
                </a:lnTo>
                <a:lnTo>
                  <a:pt x="0" y="338328"/>
                </a:lnTo>
                <a:close/>
              </a:path>
            </a:pathLst>
          </a:custGeom>
          <a:solidFill>
            <a:srgbClr val="3333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29" name="Google Shape;2429;p75"/>
          <p:cNvSpPr/>
          <p:nvPr/>
        </p:nvSpPr>
        <p:spPr>
          <a:xfrm>
            <a:off x="5741980" y="5345538"/>
            <a:ext cx="911668" cy="331362"/>
          </a:xfrm>
          <a:custGeom>
            <a:rect b="b" l="l" r="r" t="t"/>
            <a:pathLst>
              <a:path extrusionOk="0" h="300227" w="826008">
                <a:moveTo>
                  <a:pt x="0" y="300227"/>
                </a:moveTo>
                <a:lnTo>
                  <a:pt x="826008" y="300227"/>
                </a:lnTo>
                <a:lnTo>
                  <a:pt x="826008" y="0"/>
                </a:lnTo>
                <a:lnTo>
                  <a:pt x="0" y="0"/>
                </a:lnTo>
                <a:lnTo>
                  <a:pt x="0" y="300227"/>
                </a:lnTo>
                <a:close/>
              </a:path>
            </a:pathLst>
          </a:custGeom>
          <a:solidFill>
            <a:srgbClr val="FF99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30" name="Google Shape;2430;p75"/>
          <p:cNvSpPr/>
          <p:nvPr/>
        </p:nvSpPr>
        <p:spPr>
          <a:xfrm>
            <a:off x="2537686" y="1777920"/>
            <a:ext cx="5298440" cy="672818"/>
          </a:xfrm>
          <a:custGeom>
            <a:rect b="b" l="l" r="r" t="t"/>
            <a:pathLst>
              <a:path extrusionOk="0" h="609600" w="4800600">
                <a:moveTo>
                  <a:pt x="0" y="609600"/>
                </a:moveTo>
                <a:lnTo>
                  <a:pt x="4800600" y="609600"/>
                </a:lnTo>
                <a:lnTo>
                  <a:pt x="4800600" y="0"/>
                </a:lnTo>
                <a:lnTo>
                  <a:pt x="0" y="0"/>
                </a:lnTo>
                <a:lnTo>
                  <a:pt x="0" y="609600"/>
                </a:lnTo>
                <a:close/>
              </a:path>
            </a:pathLst>
          </a:custGeom>
          <a:solidFill>
            <a:srgbClr val="00CC9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31" name="Google Shape;2431;p75"/>
          <p:cNvSpPr/>
          <p:nvPr/>
        </p:nvSpPr>
        <p:spPr>
          <a:xfrm>
            <a:off x="2537686" y="1777920"/>
            <a:ext cx="5298440" cy="672818"/>
          </a:xfrm>
          <a:custGeom>
            <a:rect b="b" l="l" r="r" t="t"/>
            <a:pathLst>
              <a:path extrusionOk="0" h="609600" w="4800600">
                <a:moveTo>
                  <a:pt x="0" y="609600"/>
                </a:moveTo>
                <a:lnTo>
                  <a:pt x="4800600" y="609600"/>
                </a:lnTo>
                <a:lnTo>
                  <a:pt x="4800600" y="0"/>
                </a:lnTo>
                <a:lnTo>
                  <a:pt x="0" y="0"/>
                </a:lnTo>
                <a:lnTo>
                  <a:pt x="0" y="60960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32" name="Google Shape;2432;p75"/>
          <p:cNvSpPr txBox="1"/>
          <p:nvPr/>
        </p:nvSpPr>
        <p:spPr>
          <a:xfrm>
            <a:off x="2625292" y="2615149"/>
            <a:ext cx="2570146" cy="308935"/>
          </a:xfrm>
          <a:prstGeom prst="rect">
            <a:avLst/>
          </a:prstGeom>
          <a:noFill/>
          <a:ln>
            <a:noFill/>
          </a:ln>
        </p:spPr>
        <p:txBody>
          <a:bodyPr anchorCtr="0" anchor="t" bIns="0" lIns="0" spcFirstLastPara="1" rIns="0" wrap="square" tIns="0">
            <a:noAutofit/>
          </a:bodyPr>
          <a:lstStyle/>
          <a:p>
            <a:pPr indent="0" lvl="0" marL="14017" marR="0" rtl="0" algn="l">
              <a:lnSpc>
                <a:spcPct val="73512"/>
              </a:lnSpc>
              <a:spcBef>
                <a:spcPts val="0"/>
              </a:spcBef>
              <a:spcAft>
                <a:spcPts val="0"/>
              </a:spcAft>
              <a:buNone/>
            </a:pPr>
            <a:r>
              <a:rPr b="1" baseline="30000" lang="en-US" sz="3311">
                <a:solidFill>
                  <a:schemeClr val="dk1"/>
                </a:solidFill>
                <a:latin typeface="Arial Black"/>
                <a:ea typeface="Arial Black"/>
                <a:cs typeface="Arial Black"/>
                <a:sym typeface="Arial Black"/>
              </a:rPr>
              <a:t>File/record layer</a:t>
            </a:r>
            <a:endParaRPr sz="2207">
              <a:solidFill>
                <a:schemeClr val="dk1"/>
              </a:solidFill>
              <a:latin typeface="Arial Black"/>
              <a:ea typeface="Arial Black"/>
              <a:cs typeface="Arial Black"/>
              <a:sym typeface="Arial Black"/>
            </a:endParaRPr>
          </a:p>
        </p:txBody>
      </p:sp>
      <p:sp>
        <p:nvSpPr>
          <p:cNvPr id="2433" name="Google Shape;2433;p75"/>
          <p:cNvSpPr txBox="1"/>
          <p:nvPr/>
        </p:nvSpPr>
        <p:spPr>
          <a:xfrm>
            <a:off x="2961982" y="3228324"/>
            <a:ext cx="1185112" cy="280341"/>
          </a:xfrm>
          <a:prstGeom prst="rect">
            <a:avLst/>
          </a:prstGeom>
          <a:noFill/>
          <a:ln>
            <a:noFill/>
          </a:ln>
        </p:spPr>
        <p:txBody>
          <a:bodyPr anchorCtr="0" anchor="t" bIns="0" lIns="0" spcFirstLastPara="1" rIns="0" wrap="square" tIns="0">
            <a:noAutofit/>
          </a:bodyPr>
          <a:lstStyle/>
          <a:p>
            <a:pPr indent="0" lvl="0" marL="14017" marR="0" rtl="0" algn="l">
              <a:lnSpc>
                <a:spcPct val="107700"/>
              </a:lnSpc>
              <a:spcBef>
                <a:spcPts val="0"/>
              </a:spcBef>
              <a:spcAft>
                <a:spcPts val="0"/>
              </a:spcAft>
              <a:buNone/>
            </a:pPr>
            <a:r>
              <a:rPr b="1" i="1" lang="en-US" sz="1987">
                <a:solidFill>
                  <a:srgbClr val="FFFFFF"/>
                </a:solidFill>
                <a:latin typeface="Arial"/>
                <a:ea typeface="Arial"/>
                <a:cs typeface="Arial"/>
                <a:sym typeface="Arial"/>
              </a:rPr>
              <a:t>Database</a:t>
            </a:r>
            <a:endParaRPr sz="1987">
              <a:solidFill>
                <a:schemeClr val="dk1"/>
              </a:solidFill>
              <a:latin typeface="Arial"/>
              <a:ea typeface="Arial"/>
              <a:cs typeface="Arial"/>
              <a:sym typeface="Arial"/>
            </a:endParaRPr>
          </a:p>
        </p:txBody>
      </p:sp>
      <p:sp>
        <p:nvSpPr>
          <p:cNvPr id="2434" name="Google Shape;2434;p75"/>
          <p:cNvSpPr txBox="1"/>
          <p:nvPr/>
        </p:nvSpPr>
        <p:spPr>
          <a:xfrm>
            <a:off x="2789992" y="6067134"/>
            <a:ext cx="4793827" cy="672818"/>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435" name="Google Shape;2435;p75"/>
          <p:cNvSpPr txBox="1"/>
          <p:nvPr/>
        </p:nvSpPr>
        <p:spPr>
          <a:xfrm>
            <a:off x="4616693" y="4908206"/>
            <a:ext cx="1300220" cy="333044"/>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436" name="Google Shape;2436;p75"/>
          <p:cNvSpPr txBox="1"/>
          <p:nvPr/>
        </p:nvSpPr>
        <p:spPr>
          <a:xfrm>
            <a:off x="3883321" y="4469193"/>
            <a:ext cx="957083" cy="37341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437" name="Google Shape;2437;p75"/>
          <p:cNvSpPr txBox="1"/>
          <p:nvPr/>
        </p:nvSpPr>
        <p:spPr>
          <a:xfrm>
            <a:off x="4840405" y="4469193"/>
            <a:ext cx="1813244" cy="37341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438" name="Google Shape;2438;p75"/>
          <p:cNvSpPr txBox="1"/>
          <p:nvPr/>
        </p:nvSpPr>
        <p:spPr>
          <a:xfrm>
            <a:off x="3883321" y="4842605"/>
            <a:ext cx="2770327" cy="50293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439" name="Google Shape;2439;p75"/>
          <p:cNvSpPr txBox="1"/>
          <p:nvPr/>
        </p:nvSpPr>
        <p:spPr>
          <a:xfrm>
            <a:off x="3883321" y="5345538"/>
            <a:ext cx="1858659" cy="331362"/>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440" name="Google Shape;2440;p75"/>
          <p:cNvSpPr txBox="1"/>
          <p:nvPr/>
        </p:nvSpPr>
        <p:spPr>
          <a:xfrm>
            <a:off x="5741980" y="5345538"/>
            <a:ext cx="911668" cy="331362"/>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441" name="Google Shape;2441;p75"/>
          <p:cNvSpPr txBox="1"/>
          <p:nvPr/>
        </p:nvSpPr>
        <p:spPr>
          <a:xfrm>
            <a:off x="4640242" y="3123555"/>
            <a:ext cx="925124" cy="42051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442" name="Google Shape;2442;p75"/>
          <p:cNvSpPr txBox="1"/>
          <p:nvPr/>
        </p:nvSpPr>
        <p:spPr>
          <a:xfrm>
            <a:off x="5565366" y="3123555"/>
            <a:ext cx="1766147" cy="42051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443" name="Google Shape;2443;p75"/>
          <p:cNvSpPr txBox="1"/>
          <p:nvPr/>
        </p:nvSpPr>
        <p:spPr>
          <a:xfrm>
            <a:off x="4640241" y="3544066"/>
            <a:ext cx="2691271" cy="33640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444" name="Google Shape;2444;p75"/>
          <p:cNvSpPr txBox="1"/>
          <p:nvPr/>
        </p:nvSpPr>
        <p:spPr>
          <a:xfrm>
            <a:off x="2537686" y="1777920"/>
            <a:ext cx="5298440" cy="67281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a:p>
            <a:pPr indent="0" lvl="0" marL="101623" marR="0" rtl="0" algn="l">
              <a:lnSpc>
                <a:spcPct val="95825"/>
              </a:lnSpc>
              <a:spcBef>
                <a:spcPts val="0"/>
              </a:spcBef>
              <a:spcAft>
                <a:spcPts val="0"/>
              </a:spcAft>
              <a:buNone/>
            </a:pPr>
            <a:r>
              <a:rPr lang="en-US" sz="2649">
                <a:solidFill>
                  <a:schemeClr val="dk1"/>
                </a:solidFill>
                <a:latin typeface="Arial"/>
                <a:ea typeface="Arial"/>
                <a:cs typeface="Arial"/>
                <a:sym typeface="Arial"/>
              </a:rPr>
              <a:t>Application</a:t>
            </a:r>
            <a:endParaRPr sz="2649">
              <a:solidFill>
                <a:schemeClr val="dk1"/>
              </a:solidFill>
              <a:latin typeface="Arial"/>
              <a:ea typeface="Arial"/>
              <a:cs typeface="Arial"/>
              <a:sym typeface="Arial"/>
            </a:endParaRPr>
          </a:p>
        </p:txBody>
      </p:sp>
      <p:sp>
        <p:nvSpPr>
          <p:cNvPr id="2445" name="Google Shape;2445;p75"/>
          <p:cNvSpPr txBox="1"/>
          <p:nvPr/>
        </p:nvSpPr>
        <p:spPr>
          <a:xfrm>
            <a:off x="2537686" y="2450738"/>
            <a:ext cx="1963787" cy="84102"/>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62">
              <a:solidFill>
                <a:schemeClr val="dk1"/>
              </a:solidFill>
              <a:latin typeface="Calibri"/>
              <a:ea typeface="Calibri"/>
              <a:cs typeface="Calibri"/>
              <a:sym typeface="Calibri"/>
            </a:endParaRPr>
          </a:p>
        </p:txBody>
      </p:sp>
      <p:sp>
        <p:nvSpPr>
          <p:cNvPr id="2446" name="Google Shape;2446;p75"/>
          <p:cNvSpPr txBox="1"/>
          <p:nvPr/>
        </p:nvSpPr>
        <p:spPr>
          <a:xfrm>
            <a:off x="4501473" y="2450738"/>
            <a:ext cx="3334653" cy="84102"/>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62">
              <a:solidFill>
                <a:schemeClr val="dk1"/>
              </a:solidFill>
              <a:latin typeface="Calibri"/>
              <a:ea typeface="Calibri"/>
              <a:cs typeface="Calibri"/>
              <a:sym typeface="Calibri"/>
            </a:endParaRPr>
          </a:p>
        </p:txBody>
      </p:sp>
      <p:sp>
        <p:nvSpPr>
          <p:cNvPr id="2447" name="Google Shape;2447;p75"/>
          <p:cNvSpPr txBox="1"/>
          <p:nvPr/>
        </p:nvSpPr>
        <p:spPr>
          <a:xfrm>
            <a:off x="2537686" y="2534842"/>
            <a:ext cx="1963787" cy="588714"/>
          </a:xfrm>
          <a:prstGeom prst="rect">
            <a:avLst/>
          </a:prstGeom>
          <a:noFill/>
          <a:ln>
            <a:noFill/>
          </a:ln>
        </p:spPr>
        <p:txBody>
          <a:bodyPr anchorCtr="0" anchor="t" bIns="0" lIns="0" spcFirstLastPara="1" rIns="0" wrap="square" tIns="0">
            <a:noAutofit/>
          </a:bodyPr>
          <a:lstStyle/>
          <a:p>
            <a:pPr indent="0" lvl="0" marL="101623" marR="0" rtl="0" algn="l">
              <a:lnSpc>
                <a:spcPct val="117513"/>
              </a:lnSpc>
              <a:spcBef>
                <a:spcPts val="0"/>
              </a:spcBef>
              <a:spcAft>
                <a:spcPts val="0"/>
              </a:spcAft>
              <a:buNone/>
            </a:pPr>
            <a:r>
              <a:rPr b="1" lang="en-US" sz="2207">
                <a:solidFill>
                  <a:schemeClr val="dk1"/>
                </a:solidFill>
                <a:latin typeface="Arial Black"/>
                <a:ea typeface="Arial Black"/>
                <a:cs typeface="Arial Black"/>
                <a:sym typeface="Arial Black"/>
              </a:rPr>
              <a:t>File/record</a:t>
            </a:r>
            <a:endParaRPr sz="2207">
              <a:solidFill>
                <a:schemeClr val="dk1"/>
              </a:solidFill>
              <a:latin typeface="Arial Black"/>
              <a:ea typeface="Arial Black"/>
              <a:cs typeface="Arial Black"/>
              <a:sym typeface="Arial Black"/>
            </a:endParaRPr>
          </a:p>
        </p:txBody>
      </p:sp>
      <p:sp>
        <p:nvSpPr>
          <p:cNvPr id="2448" name="Google Shape;2448;p75"/>
          <p:cNvSpPr txBox="1"/>
          <p:nvPr/>
        </p:nvSpPr>
        <p:spPr>
          <a:xfrm>
            <a:off x="4501473" y="2534842"/>
            <a:ext cx="3334653" cy="588714"/>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449" name="Google Shape;2449;p75"/>
          <p:cNvSpPr txBox="1"/>
          <p:nvPr/>
        </p:nvSpPr>
        <p:spPr>
          <a:xfrm>
            <a:off x="2537686" y="3123555"/>
            <a:ext cx="168204" cy="75692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450" name="Google Shape;2450;p75"/>
          <p:cNvSpPr txBox="1"/>
          <p:nvPr/>
        </p:nvSpPr>
        <p:spPr>
          <a:xfrm>
            <a:off x="2705890" y="3123556"/>
            <a:ext cx="1795582" cy="16904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451" name="Google Shape;2451;p75"/>
          <p:cNvSpPr txBox="1"/>
          <p:nvPr/>
        </p:nvSpPr>
        <p:spPr>
          <a:xfrm>
            <a:off x="4501473" y="3123556"/>
            <a:ext cx="504613" cy="16904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452" name="Google Shape;2452;p75"/>
          <p:cNvSpPr txBox="1"/>
          <p:nvPr/>
        </p:nvSpPr>
        <p:spPr>
          <a:xfrm>
            <a:off x="5006086" y="3123555"/>
            <a:ext cx="391075" cy="33640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453" name="Google Shape;2453;p75"/>
          <p:cNvSpPr txBox="1"/>
          <p:nvPr/>
        </p:nvSpPr>
        <p:spPr>
          <a:xfrm>
            <a:off x="5397162" y="3123555"/>
            <a:ext cx="2438964" cy="33640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717">
              <a:solidFill>
                <a:schemeClr val="dk1"/>
              </a:solidFill>
              <a:latin typeface="Calibri"/>
              <a:ea typeface="Calibri"/>
              <a:cs typeface="Calibri"/>
              <a:sym typeface="Calibri"/>
            </a:endParaRPr>
          </a:p>
          <a:p>
            <a:pPr indent="0" lvl="0" marL="270527" marR="0" rtl="0" algn="l">
              <a:lnSpc>
                <a:spcPct val="64060"/>
              </a:lnSpc>
              <a:spcBef>
                <a:spcPts val="95"/>
              </a:spcBef>
              <a:spcAft>
                <a:spcPts val="0"/>
              </a:spcAft>
              <a:buNone/>
            </a:pPr>
            <a:r>
              <a:rPr b="1" baseline="-25000" i="1" lang="en-US" sz="2980">
                <a:solidFill>
                  <a:srgbClr val="FFFFFF"/>
                </a:solidFill>
                <a:latin typeface="Arial"/>
                <a:ea typeface="Arial"/>
                <a:cs typeface="Arial"/>
                <a:sym typeface="Arial"/>
              </a:rPr>
              <a:t>File system</a:t>
            </a:r>
            <a:endParaRPr sz="1987">
              <a:solidFill>
                <a:schemeClr val="dk1"/>
              </a:solidFill>
              <a:latin typeface="Arial"/>
              <a:ea typeface="Arial"/>
              <a:cs typeface="Arial"/>
              <a:sym typeface="Arial"/>
            </a:endParaRPr>
          </a:p>
        </p:txBody>
      </p:sp>
      <p:sp>
        <p:nvSpPr>
          <p:cNvPr id="2454" name="Google Shape;2454;p75"/>
          <p:cNvSpPr txBox="1"/>
          <p:nvPr/>
        </p:nvSpPr>
        <p:spPr>
          <a:xfrm>
            <a:off x="2705890" y="3292602"/>
            <a:ext cx="2300196" cy="167362"/>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455" name="Google Shape;2455;p75"/>
          <p:cNvSpPr txBox="1"/>
          <p:nvPr/>
        </p:nvSpPr>
        <p:spPr>
          <a:xfrm>
            <a:off x="2705890" y="3459964"/>
            <a:ext cx="1766147" cy="420511"/>
          </a:xfrm>
          <a:prstGeom prst="rect">
            <a:avLst/>
          </a:prstGeom>
          <a:noFill/>
          <a:ln>
            <a:noFill/>
          </a:ln>
        </p:spPr>
        <p:txBody>
          <a:bodyPr anchorCtr="0" anchor="t" bIns="0" lIns="0" spcFirstLastPara="1" rIns="0" wrap="square" tIns="0">
            <a:noAutofit/>
          </a:bodyPr>
          <a:lstStyle/>
          <a:p>
            <a:pPr indent="0" lvl="0" marL="270107" marR="0" rtl="0" algn="l">
              <a:lnSpc>
                <a:spcPct val="95825"/>
              </a:lnSpc>
              <a:spcBef>
                <a:spcPts val="0"/>
              </a:spcBef>
              <a:spcAft>
                <a:spcPts val="0"/>
              </a:spcAft>
              <a:buNone/>
            </a:pPr>
            <a:r>
              <a:rPr b="1" i="1" lang="en-US" sz="1987">
                <a:solidFill>
                  <a:srgbClr val="FFFFFF"/>
                </a:solidFill>
                <a:latin typeface="Arial"/>
                <a:ea typeface="Arial"/>
                <a:cs typeface="Arial"/>
                <a:sym typeface="Arial"/>
              </a:rPr>
              <a:t>(dbms)</a:t>
            </a:r>
            <a:endParaRPr sz="1987">
              <a:solidFill>
                <a:schemeClr val="dk1"/>
              </a:solidFill>
              <a:latin typeface="Arial"/>
              <a:ea typeface="Arial"/>
              <a:cs typeface="Arial"/>
              <a:sym typeface="Arial"/>
            </a:endParaRPr>
          </a:p>
        </p:txBody>
      </p:sp>
      <p:sp>
        <p:nvSpPr>
          <p:cNvPr id="2456" name="Google Shape;2456;p75"/>
          <p:cNvSpPr txBox="1"/>
          <p:nvPr/>
        </p:nvSpPr>
        <p:spPr>
          <a:xfrm>
            <a:off x="4472037" y="3459964"/>
            <a:ext cx="3364089" cy="420511"/>
          </a:xfrm>
          <a:prstGeom prst="rect">
            <a:avLst/>
          </a:prstGeom>
          <a:noFill/>
          <a:ln>
            <a:noFill/>
          </a:ln>
        </p:spPr>
        <p:txBody>
          <a:bodyPr anchorCtr="0" anchor="t" bIns="0" lIns="0" spcFirstLastPara="1" rIns="0" wrap="square" tIns="0">
            <a:noAutofit/>
          </a:bodyPr>
          <a:lstStyle/>
          <a:p>
            <a:pPr indent="0" lvl="0" marL="1162173" marR="1644469" rtl="0" algn="ctr">
              <a:lnSpc>
                <a:spcPct val="95825"/>
              </a:lnSpc>
              <a:spcBef>
                <a:spcPts val="0"/>
              </a:spcBef>
              <a:spcAft>
                <a:spcPts val="0"/>
              </a:spcAft>
              <a:buNone/>
            </a:pPr>
            <a:r>
              <a:rPr b="1" i="1" lang="en-US" sz="1987">
                <a:solidFill>
                  <a:srgbClr val="FFFFFF"/>
                </a:solidFill>
                <a:latin typeface="Arial"/>
                <a:ea typeface="Arial"/>
                <a:cs typeface="Arial"/>
                <a:sym typeface="Arial"/>
              </a:rPr>
              <a:t>(FS)</a:t>
            </a:r>
            <a:endParaRPr sz="1987">
              <a:solidFill>
                <a:schemeClr val="dk1"/>
              </a:solidFill>
              <a:latin typeface="Arial"/>
              <a:ea typeface="Arial"/>
              <a:cs typeface="Arial"/>
              <a:sym typeface="Arial"/>
            </a:endParaRPr>
          </a:p>
        </p:txBody>
      </p:sp>
      <p:sp>
        <p:nvSpPr>
          <p:cNvPr id="2457" name="Google Shape;2457;p75"/>
          <p:cNvSpPr txBox="1"/>
          <p:nvPr/>
        </p:nvSpPr>
        <p:spPr>
          <a:xfrm>
            <a:off x="2537686" y="3880475"/>
            <a:ext cx="5298440" cy="25230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458" name="Google Shape;2458;p75"/>
          <p:cNvSpPr txBox="1"/>
          <p:nvPr/>
        </p:nvSpPr>
        <p:spPr>
          <a:xfrm>
            <a:off x="2537686" y="4132784"/>
            <a:ext cx="5298440" cy="302767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993">
              <a:solidFill>
                <a:schemeClr val="dk1"/>
              </a:solidFill>
              <a:latin typeface="Calibri"/>
              <a:ea typeface="Calibri"/>
              <a:cs typeface="Calibri"/>
              <a:sym typeface="Calibri"/>
            </a:endParaRPr>
          </a:p>
          <a:p>
            <a:pPr indent="0" lvl="0" marL="1447535" marR="0" rtl="0" algn="l">
              <a:lnSpc>
                <a:spcPct val="95825"/>
              </a:lnSpc>
              <a:spcBef>
                <a:spcPts val="2207"/>
              </a:spcBef>
              <a:spcAft>
                <a:spcPts val="0"/>
              </a:spcAft>
              <a:buNone/>
            </a:pPr>
            <a:r>
              <a:rPr b="1" lang="en-US" sz="1324">
                <a:solidFill>
                  <a:srgbClr val="FFFFFF"/>
                </a:solidFill>
                <a:latin typeface="Arial"/>
                <a:ea typeface="Arial"/>
                <a:cs typeface="Arial"/>
                <a:sym typeface="Arial"/>
              </a:rPr>
              <a:t>Host</a:t>
            </a:r>
            <a:endParaRPr sz="1324">
              <a:solidFill>
                <a:schemeClr val="dk1"/>
              </a:solidFill>
              <a:latin typeface="Arial"/>
              <a:ea typeface="Arial"/>
              <a:cs typeface="Arial"/>
              <a:sym typeface="Arial"/>
            </a:endParaRPr>
          </a:p>
          <a:p>
            <a:pPr indent="0" lvl="0" marL="2148981" marR="2419284" rtl="0" algn="ctr">
              <a:lnSpc>
                <a:spcPct val="95825"/>
              </a:lnSpc>
              <a:spcBef>
                <a:spcPts val="1782"/>
              </a:spcBef>
              <a:spcAft>
                <a:spcPts val="0"/>
              </a:spcAft>
              <a:buNone/>
            </a:pPr>
            <a:r>
              <a:rPr b="1" lang="en-US" sz="1324">
                <a:solidFill>
                  <a:schemeClr val="dk1"/>
                </a:solidFill>
                <a:latin typeface="Arial"/>
                <a:ea typeface="Arial"/>
                <a:cs typeface="Arial"/>
                <a:sym typeface="Arial"/>
              </a:rPr>
              <a:t>Network</a:t>
            </a:r>
            <a:endParaRPr sz="1324">
              <a:solidFill>
                <a:schemeClr val="dk1"/>
              </a:solidFill>
              <a:latin typeface="Arial"/>
              <a:ea typeface="Arial"/>
              <a:cs typeface="Arial"/>
              <a:sym typeface="Arial"/>
            </a:endParaRPr>
          </a:p>
          <a:p>
            <a:pPr indent="0" lvl="0" marL="1447535" marR="0" rtl="0" algn="l">
              <a:lnSpc>
                <a:spcPct val="95825"/>
              </a:lnSpc>
              <a:spcBef>
                <a:spcPts val="66"/>
              </a:spcBef>
              <a:spcAft>
                <a:spcPts val="0"/>
              </a:spcAft>
              <a:buNone/>
            </a:pPr>
            <a:r>
              <a:rPr i="1" lang="en-US" sz="1545">
                <a:solidFill>
                  <a:schemeClr val="dk1"/>
                </a:solidFill>
                <a:latin typeface="Arial"/>
                <a:ea typeface="Arial"/>
                <a:cs typeface="Arial"/>
                <a:sym typeface="Arial"/>
              </a:rPr>
              <a:t>Block</a:t>
            </a:r>
            <a:endParaRPr sz="1545">
              <a:solidFill>
                <a:schemeClr val="dk1"/>
              </a:solidFill>
              <a:latin typeface="Arial"/>
              <a:ea typeface="Arial"/>
              <a:cs typeface="Arial"/>
              <a:sym typeface="Arial"/>
            </a:endParaRPr>
          </a:p>
          <a:p>
            <a:pPr indent="0" lvl="0" marL="1447535" marR="0" rtl="0" algn="l">
              <a:lnSpc>
                <a:spcPct val="89531"/>
              </a:lnSpc>
              <a:spcBef>
                <a:spcPts val="61"/>
              </a:spcBef>
              <a:spcAft>
                <a:spcPts val="0"/>
              </a:spcAft>
              <a:buNone/>
            </a:pPr>
            <a:r>
              <a:rPr i="1" lang="en-US" sz="1545">
                <a:solidFill>
                  <a:schemeClr val="dk1"/>
                </a:solidFill>
                <a:latin typeface="Arial"/>
                <a:ea typeface="Arial"/>
                <a:cs typeface="Arial"/>
                <a:sym typeface="Arial"/>
              </a:rPr>
              <a:t>aggregation               </a:t>
            </a:r>
            <a:r>
              <a:rPr b="1" baseline="30000" lang="en-US" sz="1987">
                <a:solidFill>
                  <a:srgbClr val="FFFFFF"/>
                </a:solidFill>
                <a:latin typeface="Arial"/>
                <a:ea typeface="Arial"/>
                <a:cs typeface="Arial"/>
                <a:sym typeface="Arial"/>
              </a:rPr>
              <a:t>Device</a:t>
            </a:r>
            <a:endParaRPr sz="1324">
              <a:solidFill>
                <a:schemeClr val="dk1"/>
              </a:solidFill>
              <a:latin typeface="Arial"/>
              <a:ea typeface="Arial"/>
              <a:cs typeface="Arial"/>
              <a:sym typeface="Arial"/>
            </a:endParaRPr>
          </a:p>
          <a:p>
            <a:pPr indent="0" lvl="0" marL="353929" marR="0" rtl="0" algn="l">
              <a:lnSpc>
                <a:spcPct val="95825"/>
              </a:lnSpc>
              <a:spcBef>
                <a:spcPts val="5026"/>
              </a:spcBef>
              <a:spcAft>
                <a:spcPts val="0"/>
              </a:spcAft>
              <a:buNone/>
            </a:pPr>
            <a:r>
              <a:rPr b="1" i="1" lang="en-US" sz="1987">
                <a:solidFill>
                  <a:srgbClr val="FFFFFF"/>
                </a:solidFill>
                <a:latin typeface="Arial"/>
                <a:ea typeface="Arial"/>
                <a:cs typeface="Arial"/>
                <a:sym typeface="Arial"/>
              </a:rPr>
              <a:t>Storage devices (disks, …)</a:t>
            </a:r>
            <a:endParaRPr sz="1987">
              <a:solidFill>
                <a:schemeClr val="dk1"/>
              </a:solidFill>
              <a:latin typeface="Arial"/>
              <a:ea typeface="Arial"/>
              <a:cs typeface="Arial"/>
              <a:sym typeface="Arial"/>
            </a:endParaRPr>
          </a:p>
          <a:p>
            <a:pPr indent="0" lvl="0" marL="101623" marR="0" rtl="0" algn="l">
              <a:lnSpc>
                <a:spcPct val="117513"/>
              </a:lnSpc>
              <a:spcBef>
                <a:spcPts val="1387"/>
              </a:spcBef>
              <a:spcAft>
                <a:spcPts val="0"/>
              </a:spcAft>
              <a:buNone/>
            </a:pPr>
            <a:r>
              <a:rPr b="1" lang="en-US" sz="2207">
                <a:solidFill>
                  <a:schemeClr val="dk1"/>
                </a:solidFill>
                <a:latin typeface="Arial Black"/>
                <a:ea typeface="Arial Black"/>
                <a:cs typeface="Arial Black"/>
                <a:sym typeface="Arial Black"/>
              </a:rPr>
              <a:t>Block layer</a:t>
            </a:r>
            <a:endParaRPr sz="2207">
              <a:solidFill>
                <a:schemeClr val="dk1"/>
              </a:solidFill>
              <a:latin typeface="Arial Black"/>
              <a:ea typeface="Arial Black"/>
              <a:cs typeface="Arial Black"/>
              <a:sym typeface="Arial Black"/>
            </a:endParaRPr>
          </a:p>
        </p:txBody>
      </p:sp>
      <p:sp>
        <p:nvSpPr>
          <p:cNvPr id="2459" name="Google Shape;2459;p75"/>
          <p:cNvSpPr txBox="1"/>
          <p:nvPr/>
        </p:nvSpPr>
        <p:spPr>
          <a:xfrm>
            <a:off x="1225226" y="427521"/>
            <a:ext cx="8677472"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The SNIA shared storage model (1)</a:t>
            </a:r>
            <a:endParaRPr b="1" sz="3090">
              <a:solidFill>
                <a:schemeClr val="dk1"/>
              </a:solidFill>
              <a:latin typeface="Verdana"/>
              <a:ea typeface="Verdana"/>
              <a:cs typeface="Verdana"/>
              <a:sym typeface="Verdana"/>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3" name="Shape 2463"/>
        <p:cNvGrpSpPr/>
        <p:nvPr/>
      </p:nvGrpSpPr>
      <p:grpSpPr>
        <a:xfrm>
          <a:off x="0" y="0"/>
          <a:ext cx="0" cy="0"/>
          <a:chOff x="0" y="0"/>
          <a:chExt cx="0" cy="0"/>
        </a:xfrm>
      </p:grpSpPr>
      <p:sp>
        <p:nvSpPr>
          <p:cNvPr id="2464" name="Google Shape;2464;p76"/>
          <p:cNvSpPr txBox="1"/>
          <p:nvPr/>
        </p:nvSpPr>
        <p:spPr>
          <a:xfrm>
            <a:off x="1225226" y="427521"/>
            <a:ext cx="8677472"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The SNIA shared storage model (2)</a:t>
            </a:r>
            <a:endParaRPr b="1" sz="3090">
              <a:solidFill>
                <a:schemeClr val="dk1"/>
              </a:solidFill>
              <a:latin typeface="Verdana"/>
              <a:ea typeface="Verdana"/>
              <a:cs typeface="Verdana"/>
              <a:sym typeface="Verdana"/>
            </a:endParaRPr>
          </a:p>
        </p:txBody>
      </p:sp>
      <p:pic>
        <p:nvPicPr>
          <p:cNvPr id="2465" name="Google Shape;2465;p76"/>
          <p:cNvPicPr preferRelativeResize="0"/>
          <p:nvPr/>
        </p:nvPicPr>
        <p:blipFill rotWithShape="1">
          <a:blip r:embed="rId3">
            <a:alphaModFix/>
          </a:blip>
          <a:srcRect b="0" l="0" r="0" t="0"/>
          <a:stretch/>
        </p:blipFill>
        <p:spPr>
          <a:xfrm>
            <a:off x="889283" y="1429738"/>
            <a:ext cx="9226509" cy="529352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9" name="Shape 2469"/>
        <p:cNvGrpSpPr/>
        <p:nvPr/>
      </p:nvGrpSpPr>
      <p:grpSpPr>
        <a:xfrm>
          <a:off x="0" y="0"/>
          <a:ext cx="0" cy="0"/>
          <a:chOff x="0" y="0"/>
          <a:chExt cx="0" cy="0"/>
        </a:xfrm>
      </p:grpSpPr>
      <p:sp>
        <p:nvSpPr>
          <p:cNvPr id="2470" name="Google Shape;2470;p77"/>
          <p:cNvSpPr txBox="1"/>
          <p:nvPr/>
        </p:nvSpPr>
        <p:spPr>
          <a:xfrm>
            <a:off x="2473208" y="3182758"/>
            <a:ext cx="3331046" cy="1730213"/>
          </a:xfrm>
          <a:prstGeom prst="rect">
            <a:avLst/>
          </a:prstGeom>
          <a:noFill/>
          <a:ln>
            <a:noFill/>
          </a:ln>
        </p:spPr>
        <p:txBody>
          <a:bodyPr anchorCtr="0" anchor="t" bIns="0" lIns="0" spcFirstLastPara="1" rIns="0" wrap="square" tIns="0">
            <a:noAutofit/>
          </a:bodyPr>
          <a:lstStyle/>
          <a:p>
            <a:pPr indent="0" lvl="0" marL="992115" marR="0" rtl="0" algn="l">
              <a:lnSpc>
                <a:spcPct val="102076"/>
              </a:lnSpc>
              <a:spcBef>
                <a:spcPts val="0"/>
              </a:spcBef>
              <a:spcAft>
                <a:spcPts val="0"/>
              </a:spcAft>
              <a:buNone/>
            </a:pPr>
            <a:r>
              <a:rPr b="1" baseline="30000" lang="en-US" sz="3146">
                <a:solidFill>
                  <a:srgbClr val="28282D"/>
                </a:solidFill>
                <a:latin typeface="Times New Roman"/>
                <a:ea typeface="Times New Roman"/>
                <a:cs typeface="Times New Roman"/>
                <a:sym typeface="Times New Roman"/>
              </a:rPr>
              <a:t>rt.=::::::::U</a:t>
            </a:r>
            <a:r>
              <a:rPr b="1" baseline="30000" lang="en-US" sz="3146">
                <a:solidFill>
                  <a:srgbClr val="171717"/>
                </a:solidFill>
                <a:latin typeface="Times New Roman"/>
                <a:ea typeface="Times New Roman"/>
                <a:cs typeface="Times New Roman"/>
                <a:sym typeface="Times New Roman"/>
              </a:rPr>
              <a:t>•      </a:t>
            </a:r>
            <a:r>
              <a:rPr lang="en-US" sz="7947">
                <a:solidFill>
                  <a:srgbClr val="5D5D5D"/>
                </a:solidFill>
                <a:latin typeface="Times New Roman"/>
                <a:ea typeface="Times New Roman"/>
                <a:cs typeface="Times New Roman"/>
                <a:sym typeface="Times New Roman"/>
              </a:rPr>
              <a:t>-</a:t>
            </a:r>
            <a:r>
              <a:rPr lang="en-US" sz="7947">
                <a:solidFill>
                  <a:srgbClr val="4D4D4D"/>
                </a:solidFill>
                <a:latin typeface="Times New Roman"/>
                <a:ea typeface="Times New Roman"/>
                <a:cs typeface="Times New Roman"/>
                <a:sym typeface="Times New Roman"/>
              </a:rPr>
              <a:t>~</a:t>
            </a:r>
            <a:endParaRPr sz="7947">
              <a:solidFill>
                <a:schemeClr val="dk1"/>
              </a:solidFill>
              <a:latin typeface="Times New Roman"/>
              <a:ea typeface="Times New Roman"/>
              <a:cs typeface="Times New Roman"/>
              <a:sym typeface="Times New Roman"/>
            </a:endParaRPr>
          </a:p>
        </p:txBody>
      </p:sp>
      <p:sp>
        <p:nvSpPr>
          <p:cNvPr id="2471" name="Google Shape;2471;p77"/>
          <p:cNvSpPr txBox="1"/>
          <p:nvPr/>
        </p:nvSpPr>
        <p:spPr>
          <a:xfrm>
            <a:off x="2704489" y="5387808"/>
            <a:ext cx="2445973" cy="1186182"/>
          </a:xfrm>
          <a:prstGeom prst="rect">
            <a:avLst/>
          </a:prstGeom>
          <a:noFill/>
          <a:ln>
            <a:noFill/>
          </a:ln>
        </p:spPr>
        <p:txBody>
          <a:bodyPr anchorCtr="0" anchor="t" bIns="0" lIns="0" spcFirstLastPara="1" rIns="0" wrap="square" tIns="0">
            <a:noAutofit/>
          </a:bodyPr>
          <a:lstStyle/>
          <a:p>
            <a:pPr indent="0" lvl="0" marL="0" marR="180819" rtl="0" algn="r">
              <a:lnSpc>
                <a:spcPct val="102076"/>
              </a:lnSpc>
              <a:spcBef>
                <a:spcPts val="0"/>
              </a:spcBef>
              <a:spcAft>
                <a:spcPts val="0"/>
              </a:spcAft>
              <a:buNone/>
            </a:pPr>
            <a:r>
              <a:rPr b="1" baseline="-25000" lang="en-US" sz="3641">
                <a:solidFill>
                  <a:srgbClr val="020404"/>
                </a:solidFill>
                <a:latin typeface="Times New Roman"/>
                <a:ea typeface="Times New Roman"/>
                <a:cs typeface="Times New Roman"/>
                <a:sym typeface="Times New Roman"/>
              </a:rPr>
              <a:t>y</a:t>
            </a:r>
            <a:r>
              <a:rPr lang="en-US" sz="5298">
                <a:solidFill>
                  <a:srgbClr val="020404"/>
                </a:solidFill>
                <a:latin typeface="Times New Roman"/>
                <a:ea typeface="Times New Roman"/>
                <a:cs typeface="Times New Roman"/>
                <a:sym typeface="Times New Roman"/>
              </a:rPr>
              <a:t>-</a:t>
            </a:r>
            <a:endParaRPr sz="5298">
              <a:solidFill>
                <a:schemeClr val="dk1"/>
              </a:solidFill>
              <a:latin typeface="Times New Roman"/>
              <a:ea typeface="Times New Roman"/>
              <a:cs typeface="Times New Roman"/>
              <a:sym typeface="Times New Roman"/>
            </a:endParaRPr>
          </a:p>
        </p:txBody>
      </p:sp>
      <p:sp>
        <p:nvSpPr>
          <p:cNvPr id="2472" name="Google Shape;2472;p77"/>
          <p:cNvSpPr txBox="1"/>
          <p:nvPr/>
        </p:nvSpPr>
        <p:spPr>
          <a:xfrm>
            <a:off x="2644263" y="4919981"/>
            <a:ext cx="291044" cy="798970"/>
          </a:xfrm>
          <a:prstGeom prst="rect">
            <a:avLst/>
          </a:prstGeom>
          <a:noFill/>
          <a:ln>
            <a:noFill/>
          </a:ln>
        </p:spPr>
        <p:txBody>
          <a:bodyPr anchorCtr="0" anchor="t" bIns="0" lIns="0" spcFirstLastPara="1" rIns="0" wrap="square" tIns="0">
            <a:noAutofit/>
          </a:bodyPr>
          <a:lstStyle/>
          <a:p>
            <a:pPr indent="0" lvl="0" marL="0" marR="37145"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a:p>
            <a:pPr indent="0" lvl="0" marL="0" marR="0" rtl="0" algn="l">
              <a:lnSpc>
                <a:spcPct val="95825"/>
              </a:lnSpc>
              <a:spcBef>
                <a:spcPts val="1648"/>
              </a:spcBef>
              <a:spcAft>
                <a:spcPts val="0"/>
              </a:spcAft>
              <a:buNone/>
            </a:pPr>
            <a:r>
              <a:rPr b="1" lang="en-US" sz="1214">
                <a:solidFill>
                  <a:srgbClr val="5D5D5D"/>
                </a:solidFill>
                <a:latin typeface="Arial"/>
                <a:ea typeface="Arial"/>
                <a:cs typeface="Arial"/>
                <a:sym typeface="Arial"/>
              </a:rPr>
              <a:t>-.:,</a:t>
            </a:r>
            <a:endParaRPr sz="1214">
              <a:solidFill>
                <a:schemeClr val="dk1"/>
              </a:solidFill>
              <a:latin typeface="Arial"/>
              <a:ea typeface="Arial"/>
              <a:cs typeface="Arial"/>
              <a:sym typeface="Arial"/>
            </a:endParaRPr>
          </a:p>
        </p:txBody>
      </p:sp>
      <p:sp>
        <p:nvSpPr>
          <p:cNvPr id="2473" name="Google Shape;2473;p77"/>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74" name="Google Shape;2474;p77"/>
          <p:cNvSpPr/>
          <p:nvPr/>
        </p:nvSpPr>
        <p:spPr>
          <a:xfrm>
            <a:off x="2473207" y="3602379"/>
            <a:ext cx="3244944" cy="131059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75" name="Google Shape;2475;p77"/>
          <p:cNvSpPr/>
          <p:nvPr/>
        </p:nvSpPr>
        <p:spPr>
          <a:xfrm>
            <a:off x="4001064" y="4317247"/>
            <a:ext cx="1892299" cy="0"/>
          </a:xfrm>
          <a:custGeom>
            <a:rect b="b" l="l" r="r" t="t"/>
            <a:pathLst>
              <a:path extrusionOk="0" h="120000" w="1714499">
                <a:moveTo>
                  <a:pt x="0" y="0"/>
                </a:moveTo>
                <a:lnTo>
                  <a:pt x="1714499" y="0"/>
                </a:lnTo>
              </a:path>
            </a:pathLst>
          </a:custGeom>
          <a:noFill/>
          <a:ln cap="flat" cmpd="sng" w="25375">
            <a:solidFill>
              <a:srgbClr val="6E6E6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76" name="Google Shape;2476;p77"/>
          <p:cNvSpPr/>
          <p:nvPr/>
        </p:nvSpPr>
        <p:spPr>
          <a:xfrm>
            <a:off x="931333" y="4317247"/>
            <a:ext cx="1541873" cy="0"/>
          </a:xfrm>
          <a:custGeom>
            <a:rect b="b" l="l" r="r" t="t"/>
            <a:pathLst>
              <a:path extrusionOk="0" h="120000" w="1396999">
                <a:moveTo>
                  <a:pt x="0" y="0"/>
                </a:moveTo>
                <a:lnTo>
                  <a:pt x="1396999" y="0"/>
                </a:lnTo>
              </a:path>
            </a:pathLst>
          </a:custGeom>
          <a:noFill/>
          <a:ln cap="flat" cmpd="sng" w="25375">
            <a:solidFill>
              <a:srgbClr val="9395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77" name="Google Shape;2477;p77"/>
          <p:cNvSpPr/>
          <p:nvPr/>
        </p:nvSpPr>
        <p:spPr>
          <a:xfrm>
            <a:off x="4407557" y="4359299"/>
            <a:ext cx="0" cy="560680"/>
          </a:xfrm>
          <a:custGeom>
            <a:rect b="b" l="l" r="r" t="t"/>
            <a:pathLst>
              <a:path extrusionOk="0" h="507999" w="120000">
                <a:moveTo>
                  <a:pt x="0" y="507999"/>
                </a:moveTo>
                <a:lnTo>
                  <a:pt x="0" y="0"/>
                </a:lnTo>
              </a:path>
            </a:pathLst>
          </a:custGeom>
          <a:noFill/>
          <a:ln cap="flat" cmpd="sng" w="88875">
            <a:solidFill>
              <a:srgbClr val="02040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78" name="Google Shape;2478;p77"/>
          <p:cNvSpPr/>
          <p:nvPr/>
        </p:nvSpPr>
        <p:spPr>
          <a:xfrm>
            <a:off x="4884137" y="4359299"/>
            <a:ext cx="0" cy="546663"/>
          </a:xfrm>
          <a:custGeom>
            <a:rect b="b" l="l" r="r" t="t"/>
            <a:pathLst>
              <a:path extrusionOk="0" h="495299" w="120000">
                <a:moveTo>
                  <a:pt x="0" y="495299"/>
                </a:moveTo>
                <a:lnTo>
                  <a:pt x="0" y="0"/>
                </a:lnTo>
              </a:path>
            </a:pathLst>
          </a:custGeom>
          <a:noFill/>
          <a:ln cap="flat" cmpd="sng" w="101575">
            <a:solidFill>
              <a:srgbClr val="02040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79" name="Google Shape;2479;p77"/>
          <p:cNvSpPr/>
          <p:nvPr/>
        </p:nvSpPr>
        <p:spPr>
          <a:xfrm>
            <a:off x="4001064" y="4485452"/>
            <a:ext cx="1289566" cy="0"/>
          </a:xfrm>
          <a:custGeom>
            <a:rect b="b" l="l" r="r" t="t"/>
            <a:pathLst>
              <a:path extrusionOk="0" h="120000" w="1168399">
                <a:moveTo>
                  <a:pt x="0" y="0"/>
                </a:moveTo>
                <a:lnTo>
                  <a:pt x="1168399" y="0"/>
                </a:lnTo>
              </a:path>
            </a:pathLst>
          </a:custGeom>
          <a:noFill/>
          <a:ln cap="flat" cmpd="sng" w="25375">
            <a:solidFill>
              <a:srgbClr val="28282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80" name="Google Shape;2480;p77"/>
          <p:cNvSpPr/>
          <p:nvPr/>
        </p:nvSpPr>
        <p:spPr>
          <a:xfrm>
            <a:off x="5276614" y="4457418"/>
            <a:ext cx="0" cy="1219481"/>
          </a:xfrm>
          <a:custGeom>
            <a:rect b="b" l="l" r="r" t="t"/>
            <a:pathLst>
              <a:path extrusionOk="0" h="1104899" w="120000">
                <a:moveTo>
                  <a:pt x="0" y="1104899"/>
                </a:moveTo>
                <a:lnTo>
                  <a:pt x="0" y="0"/>
                </a:lnTo>
              </a:path>
            </a:pathLst>
          </a:custGeom>
          <a:noFill/>
          <a:ln cap="flat" cmpd="sng" w="25375">
            <a:solidFill>
              <a:srgbClr val="5D5D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81" name="Google Shape;2481;p77"/>
          <p:cNvSpPr/>
          <p:nvPr/>
        </p:nvSpPr>
        <p:spPr>
          <a:xfrm>
            <a:off x="1926542" y="4527504"/>
            <a:ext cx="0" cy="1359651"/>
          </a:xfrm>
          <a:custGeom>
            <a:rect b="b" l="l" r="r" t="t"/>
            <a:pathLst>
              <a:path extrusionOk="0" h="1231899" w="120000">
                <a:moveTo>
                  <a:pt x="0" y="1231899"/>
                </a:moveTo>
                <a:lnTo>
                  <a:pt x="0" y="0"/>
                </a:lnTo>
              </a:path>
            </a:pathLst>
          </a:custGeom>
          <a:noFill/>
          <a:ln cap="flat" cmpd="sng" w="25375">
            <a:solidFill>
              <a:srgbClr val="B1B1E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82" name="Google Shape;2482;p77"/>
          <p:cNvSpPr/>
          <p:nvPr/>
        </p:nvSpPr>
        <p:spPr>
          <a:xfrm>
            <a:off x="931333" y="4905963"/>
            <a:ext cx="1513839" cy="0"/>
          </a:xfrm>
          <a:custGeom>
            <a:rect b="b" l="l" r="r" t="t"/>
            <a:pathLst>
              <a:path extrusionOk="0" h="120000" w="1371599">
                <a:moveTo>
                  <a:pt x="0" y="0"/>
                </a:moveTo>
                <a:lnTo>
                  <a:pt x="1371599" y="0"/>
                </a:lnTo>
              </a:path>
            </a:pathLst>
          </a:custGeom>
          <a:noFill/>
          <a:ln cap="flat" cmpd="sng" w="12675">
            <a:solidFill>
              <a:srgbClr val="9395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83" name="Google Shape;2483;p77"/>
          <p:cNvSpPr/>
          <p:nvPr/>
        </p:nvSpPr>
        <p:spPr>
          <a:xfrm>
            <a:off x="931333" y="5326474"/>
            <a:ext cx="1037260" cy="0"/>
          </a:xfrm>
          <a:custGeom>
            <a:rect b="b" l="l" r="r" t="t"/>
            <a:pathLst>
              <a:path extrusionOk="0" h="120000" w="939799">
                <a:moveTo>
                  <a:pt x="0" y="0"/>
                </a:moveTo>
                <a:lnTo>
                  <a:pt x="939799" y="0"/>
                </a:lnTo>
              </a:path>
            </a:pathLst>
          </a:custGeom>
          <a:noFill/>
          <a:ln cap="flat" cmpd="sng" w="25375">
            <a:solidFill>
              <a:srgbClr val="9395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84" name="Google Shape;2484;p77"/>
          <p:cNvSpPr/>
          <p:nvPr/>
        </p:nvSpPr>
        <p:spPr>
          <a:xfrm>
            <a:off x="931333" y="5803053"/>
            <a:ext cx="1009226" cy="0"/>
          </a:xfrm>
          <a:custGeom>
            <a:rect b="b" l="l" r="r" t="t"/>
            <a:pathLst>
              <a:path extrusionOk="0" h="120000" w="914399">
                <a:moveTo>
                  <a:pt x="0" y="0"/>
                </a:moveTo>
                <a:lnTo>
                  <a:pt x="914399" y="0"/>
                </a:lnTo>
              </a:path>
            </a:pathLst>
          </a:custGeom>
          <a:noFill/>
          <a:ln cap="flat" cmpd="sng" w="25375">
            <a:solidFill>
              <a:srgbClr val="9395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85" name="Google Shape;2485;p77"/>
          <p:cNvSpPr/>
          <p:nvPr/>
        </p:nvSpPr>
        <p:spPr>
          <a:xfrm>
            <a:off x="5304649" y="4905963"/>
            <a:ext cx="588714" cy="0"/>
          </a:xfrm>
          <a:custGeom>
            <a:rect b="b" l="l" r="r" t="t"/>
            <a:pathLst>
              <a:path extrusionOk="0" h="120000" w="533399">
                <a:moveTo>
                  <a:pt x="0" y="0"/>
                </a:moveTo>
                <a:lnTo>
                  <a:pt x="533399" y="0"/>
                </a:lnTo>
              </a:path>
            </a:pathLst>
          </a:custGeom>
          <a:noFill/>
          <a:ln cap="flat" cmpd="sng" w="25375">
            <a:solidFill>
              <a:srgbClr val="9395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86" name="Google Shape;2486;p77"/>
          <p:cNvSpPr/>
          <p:nvPr/>
        </p:nvSpPr>
        <p:spPr>
          <a:xfrm>
            <a:off x="2704489" y="5473653"/>
            <a:ext cx="2445973" cy="11003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87" name="Google Shape;2487;p77"/>
          <p:cNvSpPr/>
          <p:nvPr/>
        </p:nvSpPr>
        <p:spPr>
          <a:xfrm>
            <a:off x="1926542" y="6181514"/>
            <a:ext cx="0" cy="448544"/>
          </a:xfrm>
          <a:custGeom>
            <a:rect b="b" l="l" r="r" t="t"/>
            <a:pathLst>
              <a:path extrusionOk="0" h="406399" w="120000">
                <a:moveTo>
                  <a:pt x="0" y="406399"/>
                </a:moveTo>
                <a:lnTo>
                  <a:pt x="0" y="0"/>
                </a:lnTo>
              </a:path>
            </a:pathLst>
          </a:custGeom>
          <a:noFill/>
          <a:ln cap="flat" cmpd="sng" w="25375">
            <a:solidFill>
              <a:srgbClr val="B1B1E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88" name="Google Shape;2488;p77"/>
          <p:cNvSpPr/>
          <p:nvPr/>
        </p:nvSpPr>
        <p:spPr>
          <a:xfrm>
            <a:off x="931333" y="6588007"/>
            <a:ext cx="4962030" cy="0"/>
          </a:xfrm>
          <a:custGeom>
            <a:rect b="b" l="l" r="r" t="t"/>
            <a:pathLst>
              <a:path extrusionOk="0" h="120000" w="4495799">
                <a:moveTo>
                  <a:pt x="0" y="0"/>
                </a:moveTo>
                <a:lnTo>
                  <a:pt x="4495799" y="0"/>
                </a:lnTo>
              </a:path>
            </a:pathLst>
          </a:custGeom>
          <a:noFill/>
          <a:ln cap="flat" cmpd="sng" w="25375">
            <a:solidFill>
              <a:srgbClr val="9395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89" name="Google Shape;2489;p77"/>
          <p:cNvSpPr/>
          <p:nvPr/>
        </p:nvSpPr>
        <p:spPr>
          <a:xfrm>
            <a:off x="2473206" y="5340492"/>
            <a:ext cx="0" cy="448544"/>
          </a:xfrm>
          <a:custGeom>
            <a:rect b="b" l="l" r="r" t="t"/>
            <a:pathLst>
              <a:path extrusionOk="0" h="406399" w="120000">
                <a:moveTo>
                  <a:pt x="0" y="406399"/>
                </a:moveTo>
                <a:lnTo>
                  <a:pt x="0" y="0"/>
                </a:lnTo>
              </a:path>
            </a:pathLst>
          </a:custGeom>
          <a:noFill/>
          <a:ln cap="flat" cmpd="sng" w="12675">
            <a:solidFill>
              <a:srgbClr val="4D4D4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90" name="Google Shape;2490;p77"/>
          <p:cNvSpPr/>
          <p:nvPr/>
        </p:nvSpPr>
        <p:spPr>
          <a:xfrm>
            <a:off x="2781581" y="4919981"/>
            <a:ext cx="0" cy="798970"/>
          </a:xfrm>
          <a:custGeom>
            <a:rect b="b" l="l" r="r" t="t"/>
            <a:pathLst>
              <a:path extrusionOk="0" h="723899" w="120000">
                <a:moveTo>
                  <a:pt x="0" y="723899"/>
                </a:moveTo>
                <a:lnTo>
                  <a:pt x="0" y="0"/>
                </a:lnTo>
              </a:path>
            </a:pathLst>
          </a:custGeom>
          <a:noFill/>
          <a:ln cap="flat" cmpd="sng" w="88875">
            <a:solidFill>
              <a:srgbClr val="02040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91" name="Google Shape;2491;p77"/>
          <p:cNvSpPr/>
          <p:nvPr/>
        </p:nvSpPr>
        <p:spPr>
          <a:xfrm>
            <a:off x="2094747" y="6013309"/>
            <a:ext cx="602731" cy="0"/>
          </a:xfrm>
          <a:custGeom>
            <a:rect b="b" l="l" r="r" t="t"/>
            <a:pathLst>
              <a:path extrusionOk="0" h="120000" w="546099">
                <a:moveTo>
                  <a:pt x="0" y="0"/>
                </a:moveTo>
                <a:lnTo>
                  <a:pt x="546099" y="0"/>
                </a:lnTo>
              </a:path>
            </a:pathLst>
          </a:custGeom>
          <a:noFill/>
          <a:ln cap="flat" cmpd="sng" w="25375">
            <a:solidFill>
              <a:srgbClr val="543F2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92" name="Google Shape;2492;p77"/>
          <p:cNvSpPr/>
          <p:nvPr/>
        </p:nvSpPr>
        <p:spPr>
          <a:xfrm>
            <a:off x="4996273" y="6489888"/>
            <a:ext cx="672817" cy="0"/>
          </a:xfrm>
          <a:custGeom>
            <a:rect b="b" l="l" r="r" t="t"/>
            <a:pathLst>
              <a:path extrusionOk="0" h="120000" w="609599">
                <a:moveTo>
                  <a:pt x="0" y="0"/>
                </a:moveTo>
                <a:lnTo>
                  <a:pt x="609599" y="0"/>
                </a:lnTo>
              </a:path>
            </a:pathLst>
          </a:custGeom>
          <a:noFill/>
          <a:ln cap="flat" cmpd="sng" w="25375">
            <a:solidFill>
              <a:srgbClr val="543F2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93" name="Google Shape;2493;p77"/>
          <p:cNvSpPr/>
          <p:nvPr/>
        </p:nvSpPr>
        <p:spPr>
          <a:xfrm>
            <a:off x="5851312" y="3265970"/>
            <a:ext cx="0" cy="3364088"/>
          </a:xfrm>
          <a:custGeom>
            <a:rect b="b" l="l" r="r" t="t"/>
            <a:pathLst>
              <a:path extrusionOk="0" h="3047999" w="120000">
                <a:moveTo>
                  <a:pt x="0" y="3047999"/>
                </a:moveTo>
                <a:lnTo>
                  <a:pt x="0" y="0"/>
                </a:lnTo>
              </a:path>
            </a:pathLst>
          </a:custGeom>
          <a:noFill/>
          <a:ln cap="flat" cmpd="sng" w="25375">
            <a:solidFill>
              <a:srgbClr val="9395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94" name="Google Shape;2494;p77"/>
          <p:cNvSpPr/>
          <p:nvPr/>
        </p:nvSpPr>
        <p:spPr>
          <a:xfrm>
            <a:off x="931333" y="2593152"/>
            <a:ext cx="4919979" cy="0"/>
          </a:xfrm>
          <a:custGeom>
            <a:rect b="b" l="l" r="r" t="t"/>
            <a:pathLst>
              <a:path extrusionOk="0" h="120000" w="4457699">
                <a:moveTo>
                  <a:pt x="0" y="0"/>
                </a:moveTo>
                <a:lnTo>
                  <a:pt x="4457699" y="0"/>
                </a:lnTo>
              </a:path>
            </a:pathLst>
          </a:custGeom>
          <a:noFill/>
          <a:ln cap="flat" cmpd="sng" w="25375">
            <a:solidFill>
              <a:srgbClr val="9395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95" name="Google Shape;2495;p77"/>
          <p:cNvSpPr/>
          <p:nvPr/>
        </p:nvSpPr>
        <p:spPr>
          <a:xfrm>
            <a:off x="1926542" y="2593153"/>
            <a:ext cx="0" cy="518629"/>
          </a:xfrm>
          <a:custGeom>
            <a:rect b="b" l="l" r="r" t="t"/>
            <a:pathLst>
              <a:path extrusionOk="0" h="469899" w="120000">
                <a:moveTo>
                  <a:pt x="0" y="469899"/>
                </a:moveTo>
                <a:lnTo>
                  <a:pt x="0" y="0"/>
                </a:lnTo>
              </a:path>
            </a:pathLst>
          </a:custGeom>
          <a:noFill/>
          <a:ln cap="flat" cmpd="sng" w="25375">
            <a:solidFill>
              <a:srgbClr val="1C645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96" name="Google Shape;2496;p77"/>
          <p:cNvSpPr/>
          <p:nvPr/>
        </p:nvSpPr>
        <p:spPr>
          <a:xfrm>
            <a:off x="1898509" y="3083748"/>
            <a:ext cx="3952803" cy="0"/>
          </a:xfrm>
          <a:custGeom>
            <a:rect b="b" l="l" r="r" t="t"/>
            <a:pathLst>
              <a:path extrusionOk="0" h="120000" w="3581399">
                <a:moveTo>
                  <a:pt x="0" y="0"/>
                </a:moveTo>
                <a:lnTo>
                  <a:pt x="3581399" y="0"/>
                </a:lnTo>
              </a:path>
            </a:pathLst>
          </a:custGeom>
          <a:noFill/>
          <a:ln cap="flat" cmpd="sng" w="25375">
            <a:solidFill>
              <a:srgbClr val="00463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97" name="Google Shape;2497;p77"/>
          <p:cNvSpPr/>
          <p:nvPr/>
        </p:nvSpPr>
        <p:spPr>
          <a:xfrm>
            <a:off x="5823278" y="2593153"/>
            <a:ext cx="0" cy="518629"/>
          </a:xfrm>
          <a:custGeom>
            <a:rect b="b" l="l" r="r" t="t"/>
            <a:pathLst>
              <a:path extrusionOk="0" h="469899" w="120000">
                <a:moveTo>
                  <a:pt x="0" y="469899"/>
                </a:moveTo>
                <a:lnTo>
                  <a:pt x="0" y="0"/>
                </a:lnTo>
              </a:path>
            </a:pathLst>
          </a:custGeom>
          <a:noFill/>
          <a:ln cap="flat" cmpd="sng" w="25375">
            <a:solidFill>
              <a:srgbClr val="1C645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498" name="Google Shape;2498;p77"/>
          <p:cNvSpPr txBox="1"/>
          <p:nvPr/>
        </p:nvSpPr>
        <p:spPr>
          <a:xfrm>
            <a:off x="6068577" y="2600650"/>
            <a:ext cx="2640256" cy="252307"/>
          </a:xfrm>
          <a:prstGeom prst="rect">
            <a:avLst/>
          </a:prstGeom>
          <a:noFill/>
          <a:ln>
            <a:noFill/>
          </a:ln>
        </p:spPr>
        <p:txBody>
          <a:bodyPr anchorCtr="0" anchor="t" bIns="0" lIns="0" spcFirstLastPara="1" rIns="0" wrap="square" tIns="0">
            <a:noAutofit/>
          </a:bodyPr>
          <a:lstStyle/>
          <a:p>
            <a:pPr indent="0" lvl="0" marL="14017" marR="0" rtl="0" algn="l">
              <a:lnSpc>
                <a:spcPct val="108437"/>
              </a:lnSpc>
              <a:spcBef>
                <a:spcPts val="0"/>
              </a:spcBef>
              <a:spcAft>
                <a:spcPts val="0"/>
              </a:spcAft>
              <a:buNone/>
            </a:pPr>
            <a:r>
              <a:rPr lang="en-US" sz="1766">
                <a:solidFill>
                  <a:srgbClr val="4D4D4D"/>
                </a:solidFill>
                <a:latin typeface="Arial"/>
                <a:ea typeface="Arial"/>
                <a:cs typeface="Arial"/>
                <a:sym typeface="Arial"/>
              </a:rPr>
              <a:t>Th</a:t>
            </a:r>
            <a:r>
              <a:rPr lang="en-US" sz="1766">
                <a:solidFill>
                  <a:srgbClr val="5D5D5D"/>
                </a:solidFill>
                <a:latin typeface="Arial"/>
                <a:ea typeface="Arial"/>
                <a:cs typeface="Arial"/>
                <a:sym typeface="Arial"/>
              </a:rPr>
              <a:t>e layers are a</a:t>
            </a:r>
            <a:r>
              <a:rPr lang="en-US" sz="1766">
                <a:solidFill>
                  <a:srgbClr val="6E6E6E"/>
                </a:solidFill>
                <a:latin typeface="Arial"/>
                <a:ea typeface="Arial"/>
                <a:cs typeface="Arial"/>
                <a:sym typeface="Arial"/>
              </a:rPr>
              <a:t>s </a:t>
            </a:r>
            <a:r>
              <a:rPr lang="en-US" sz="1766">
                <a:solidFill>
                  <a:srgbClr val="5D5D5D"/>
                </a:solidFill>
                <a:latin typeface="Arial"/>
                <a:ea typeface="Arial"/>
                <a:cs typeface="Arial"/>
                <a:sym typeface="Arial"/>
              </a:rPr>
              <a:t>follow</a:t>
            </a:r>
            <a:r>
              <a:rPr lang="en-US" sz="1766">
                <a:solidFill>
                  <a:srgbClr val="6E6E6E"/>
                </a:solidFill>
                <a:latin typeface="Arial"/>
                <a:ea typeface="Arial"/>
                <a:cs typeface="Arial"/>
                <a:sym typeface="Arial"/>
              </a:rPr>
              <a:t>s:</a:t>
            </a:r>
            <a:endParaRPr sz="1766">
              <a:solidFill>
                <a:schemeClr val="dk1"/>
              </a:solidFill>
              <a:latin typeface="Arial"/>
              <a:ea typeface="Arial"/>
              <a:cs typeface="Arial"/>
              <a:sym typeface="Arial"/>
            </a:endParaRPr>
          </a:p>
        </p:txBody>
      </p:sp>
      <p:sp>
        <p:nvSpPr>
          <p:cNvPr id="2499" name="Google Shape;2499;p77"/>
          <p:cNvSpPr txBox="1"/>
          <p:nvPr/>
        </p:nvSpPr>
        <p:spPr>
          <a:xfrm>
            <a:off x="917316" y="3031674"/>
            <a:ext cx="5023705" cy="252307"/>
          </a:xfrm>
          <a:prstGeom prst="rect">
            <a:avLst/>
          </a:prstGeom>
          <a:noFill/>
          <a:ln>
            <a:noFill/>
          </a:ln>
        </p:spPr>
        <p:txBody>
          <a:bodyPr anchorCtr="0" anchor="t" bIns="0" lIns="0" spcFirstLastPara="1" rIns="0" wrap="square" tIns="0">
            <a:noAutofit/>
          </a:bodyPr>
          <a:lstStyle/>
          <a:p>
            <a:pPr indent="0" lvl="0" marL="14017" marR="0" rtl="0" algn="l">
              <a:lnSpc>
                <a:spcPct val="108437"/>
              </a:lnSpc>
              <a:spcBef>
                <a:spcPts val="0"/>
              </a:spcBef>
              <a:spcAft>
                <a:spcPts val="0"/>
              </a:spcAft>
              <a:buNone/>
            </a:pPr>
            <a:r>
              <a:rPr lang="en-US" sz="1766" u="sng">
                <a:solidFill>
                  <a:srgbClr val="020404"/>
                </a:solidFill>
                <a:latin typeface="Arial"/>
                <a:ea typeface="Arial"/>
                <a:cs typeface="Arial"/>
                <a:sym typeface="Arial"/>
              </a:rPr>
              <a:t> 	</a:t>
            </a:r>
            <a:endParaRPr sz="1766">
              <a:solidFill>
                <a:schemeClr val="dk1"/>
              </a:solidFill>
              <a:latin typeface="Arial"/>
              <a:ea typeface="Arial"/>
              <a:cs typeface="Arial"/>
              <a:sym typeface="Arial"/>
            </a:endParaRPr>
          </a:p>
        </p:txBody>
      </p:sp>
      <p:sp>
        <p:nvSpPr>
          <p:cNvPr id="2500" name="Google Shape;2500;p77"/>
          <p:cNvSpPr txBox="1"/>
          <p:nvPr/>
        </p:nvSpPr>
        <p:spPr>
          <a:xfrm>
            <a:off x="6068578" y="3031674"/>
            <a:ext cx="140191" cy="672818"/>
          </a:xfrm>
          <a:prstGeom prst="rect">
            <a:avLst/>
          </a:prstGeom>
          <a:noFill/>
          <a:ln>
            <a:noFill/>
          </a:ln>
        </p:spPr>
        <p:txBody>
          <a:bodyPr anchorCtr="0" anchor="t" bIns="0" lIns="0" spcFirstLastPara="1" rIns="0" wrap="square" tIns="0">
            <a:noAutofit/>
          </a:bodyPr>
          <a:lstStyle/>
          <a:p>
            <a:pPr indent="0" lvl="0" marL="14017" marR="0" rtl="0" algn="l">
              <a:lnSpc>
                <a:spcPct val="108437"/>
              </a:lnSpc>
              <a:spcBef>
                <a:spcPts val="0"/>
              </a:spcBef>
              <a:spcAft>
                <a:spcPts val="0"/>
              </a:spcAft>
              <a:buNone/>
            </a:pPr>
            <a:r>
              <a:rPr lang="en-US" sz="1766">
                <a:solidFill>
                  <a:srgbClr val="020404"/>
                </a:solidFill>
                <a:latin typeface="Arial"/>
                <a:ea typeface="Arial"/>
                <a:cs typeface="Arial"/>
                <a:sym typeface="Arial"/>
              </a:rPr>
              <a:t>•</a:t>
            </a:r>
            <a:endParaRPr sz="1766">
              <a:solidFill>
                <a:schemeClr val="dk1"/>
              </a:solidFill>
              <a:latin typeface="Arial"/>
              <a:ea typeface="Arial"/>
              <a:cs typeface="Arial"/>
              <a:sym typeface="Arial"/>
            </a:endParaRPr>
          </a:p>
          <a:p>
            <a:pPr indent="0" lvl="0" marL="14017" marR="0" rtl="0" algn="l">
              <a:lnSpc>
                <a:spcPct val="95825"/>
              </a:lnSpc>
              <a:spcBef>
                <a:spcPts val="1184"/>
              </a:spcBef>
              <a:spcAft>
                <a:spcPts val="0"/>
              </a:spcAft>
              <a:buNone/>
            </a:pPr>
            <a:r>
              <a:rPr lang="en-US" sz="1766">
                <a:solidFill>
                  <a:srgbClr val="020404"/>
                </a:solidFill>
                <a:latin typeface="Arial"/>
                <a:ea typeface="Arial"/>
                <a:cs typeface="Arial"/>
                <a:sym typeface="Arial"/>
              </a:rPr>
              <a:t>•</a:t>
            </a:r>
            <a:endParaRPr sz="1766">
              <a:solidFill>
                <a:schemeClr val="dk1"/>
              </a:solidFill>
              <a:latin typeface="Arial"/>
              <a:ea typeface="Arial"/>
              <a:cs typeface="Arial"/>
              <a:sym typeface="Arial"/>
            </a:endParaRPr>
          </a:p>
        </p:txBody>
      </p:sp>
      <p:sp>
        <p:nvSpPr>
          <p:cNvPr id="2501" name="Google Shape;2501;p77"/>
          <p:cNvSpPr txBox="1"/>
          <p:nvPr/>
        </p:nvSpPr>
        <p:spPr>
          <a:xfrm>
            <a:off x="6436525" y="3031675"/>
            <a:ext cx="287752" cy="1923838"/>
          </a:xfrm>
          <a:prstGeom prst="rect">
            <a:avLst/>
          </a:prstGeom>
          <a:noFill/>
          <a:ln>
            <a:noFill/>
          </a:ln>
        </p:spPr>
        <p:txBody>
          <a:bodyPr anchorCtr="0" anchor="t" bIns="0" lIns="0" spcFirstLastPara="1" rIns="0" wrap="square" tIns="0">
            <a:noAutofit/>
          </a:bodyPr>
          <a:lstStyle/>
          <a:p>
            <a:pPr indent="0" lvl="0" marL="24530" marR="0" rtl="0" algn="l">
              <a:lnSpc>
                <a:spcPct val="108437"/>
              </a:lnSpc>
              <a:spcBef>
                <a:spcPts val="0"/>
              </a:spcBef>
              <a:spcAft>
                <a:spcPts val="0"/>
              </a:spcAft>
              <a:buNone/>
            </a:pPr>
            <a:r>
              <a:rPr lang="en-US" sz="1766">
                <a:solidFill>
                  <a:srgbClr val="5D5D5D"/>
                </a:solidFill>
                <a:latin typeface="Arial"/>
                <a:ea typeface="Arial"/>
                <a:cs typeface="Arial"/>
                <a:sym typeface="Arial"/>
              </a:rPr>
              <a:t>I</a:t>
            </a:r>
            <a:r>
              <a:rPr lang="en-US" sz="1766">
                <a:solidFill>
                  <a:srgbClr val="6E6E6E"/>
                </a:solidFill>
                <a:latin typeface="Arial"/>
                <a:ea typeface="Arial"/>
                <a:cs typeface="Arial"/>
                <a:sym typeface="Arial"/>
              </a:rPr>
              <a:t>V</a:t>
            </a:r>
            <a:r>
              <a:rPr lang="en-US" sz="1766">
                <a:solidFill>
                  <a:srgbClr val="939595"/>
                </a:solidFill>
                <a:latin typeface="Arial"/>
                <a:ea typeface="Arial"/>
                <a:cs typeface="Arial"/>
                <a:sym typeface="Arial"/>
              </a:rPr>
              <a:t>.</a:t>
            </a:r>
            <a:endParaRPr sz="1766">
              <a:solidFill>
                <a:schemeClr val="dk1"/>
              </a:solidFill>
              <a:latin typeface="Arial"/>
              <a:ea typeface="Arial"/>
              <a:cs typeface="Arial"/>
              <a:sym typeface="Arial"/>
            </a:endParaRPr>
          </a:p>
          <a:p>
            <a:pPr indent="10513" lvl="0" marL="14017" marR="30758" rtl="0" algn="l">
              <a:lnSpc>
                <a:spcPct val="114949"/>
              </a:lnSpc>
              <a:spcBef>
                <a:spcPts val="1184"/>
              </a:spcBef>
              <a:spcAft>
                <a:spcPts val="0"/>
              </a:spcAft>
              <a:buNone/>
            </a:pPr>
            <a:r>
              <a:rPr lang="en-US" sz="1766">
                <a:solidFill>
                  <a:srgbClr val="4D4D4D"/>
                </a:solidFill>
                <a:latin typeface="Arial"/>
                <a:ea typeface="Arial"/>
                <a:cs typeface="Arial"/>
                <a:sym typeface="Arial"/>
              </a:rPr>
              <a:t>Il</a:t>
            </a:r>
            <a:r>
              <a:rPr lang="en-US" sz="1766">
                <a:solidFill>
                  <a:srgbClr val="5D5D5D"/>
                </a:solidFill>
                <a:latin typeface="Arial"/>
                <a:ea typeface="Arial"/>
                <a:cs typeface="Arial"/>
                <a:sym typeface="Arial"/>
              </a:rPr>
              <a:t>l. </a:t>
            </a:r>
            <a:endParaRPr sz="1766">
              <a:solidFill>
                <a:schemeClr val="dk1"/>
              </a:solidFill>
              <a:latin typeface="Arial"/>
              <a:ea typeface="Arial"/>
              <a:cs typeface="Arial"/>
              <a:sym typeface="Arial"/>
            </a:endParaRPr>
          </a:p>
          <a:p>
            <a:pPr indent="0" lvl="0" marL="14017" marR="30758" rtl="0" algn="l">
              <a:lnSpc>
                <a:spcPct val="114949"/>
              </a:lnSpc>
              <a:spcBef>
                <a:spcPts val="1238"/>
              </a:spcBef>
              <a:spcAft>
                <a:spcPts val="0"/>
              </a:spcAft>
              <a:buNone/>
            </a:pPr>
            <a:r>
              <a:rPr lang="en-US" sz="1766">
                <a:solidFill>
                  <a:srgbClr val="939595"/>
                </a:solidFill>
                <a:latin typeface="Arial"/>
                <a:ea typeface="Arial"/>
                <a:cs typeface="Arial"/>
                <a:sym typeface="Arial"/>
              </a:rPr>
              <a:t>o </a:t>
            </a:r>
            <a:endParaRPr sz="1766">
              <a:solidFill>
                <a:schemeClr val="dk1"/>
              </a:solidFill>
              <a:latin typeface="Arial"/>
              <a:ea typeface="Arial"/>
              <a:cs typeface="Arial"/>
              <a:sym typeface="Arial"/>
            </a:endParaRPr>
          </a:p>
          <a:p>
            <a:pPr indent="0" lvl="0" marL="14017" marR="30758" rtl="0" algn="l">
              <a:lnSpc>
                <a:spcPct val="114949"/>
              </a:lnSpc>
              <a:spcBef>
                <a:spcPts val="1238"/>
              </a:spcBef>
              <a:spcAft>
                <a:spcPts val="0"/>
              </a:spcAft>
              <a:buNone/>
            </a:pPr>
            <a:r>
              <a:rPr lang="en-US" sz="1766">
                <a:solidFill>
                  <a:srgbClr val="939595"/>
                </a:solidFill>
                <a:latin typeface="Arial"/>
                <a:ea typeface="Arial"/>
                <a:cs typeface="Arial"/>
                <a:sym typeface="Arial"/>
              </a:rPr>
              <a:t>o</a:t>
            </a:r>
            <a:endParaRPr sz="1766">
              <a:solidFill>
                <a:schemeClr val="dk1"/>
              </a:solidFill>
              <a:latin typeface="Arial"/>
              <a:ea typeface="Arial"/>
              <a:cs typeface="Arial"/>
              <a:sym typeface="Arial"/>
            </a:endParaRPr>
          </a:p>
          <a:p>
            <a:pPr indent="0" lvl="0" marL="24530" marR="33640" rtl="0" algn="l">
              <a:lnSpc>
                <a:spcPct val="95825"/>
              </a:lnSpc>
              <a:spcBef>
                <a:spcPts val="1316"/>
              </a:spcBef>
              <a:spcAft>
                <a:spcPts val="0"/>
              </a:spcAft>
              <a:buNone/>
            </a:pPr>
            <a:r>
              <a:rPr lang="en-US" sz="1766">
                <a:solidFill>
                  <a:srgbClr val="4D4D4D"/>
                </a:solidFill>
                <a:latin typeface="Arial"/>
                <a:ea typeface="Arial"/>
                <a:cs typeface="Arial"/>
                <a:sym typeface="Arial"/>
              </a:rPr>
              <a:t>II.</a:t>
            </a:r>
            <a:endParaRPr sz="1766">
              <a:solidFill>
                <a:schemeClr val="dk1"/>
              </a:solidFill>
              <a:latin typeface="Arial"/>
              <a:ea typeface="Arial"/>
              <a:cs typeface="Arial"/>
              <a:sym typeface="Arial"/>
            </a:endParaRPr>
          </a:p>
        </p:txBody>
      </p:sp>
      <p:sp>
        <p:nvSpPr>
          <p:cNvPr id="2502" name="Google Shape;2502;p77"/>
          <p:cNvSpPr txBox="1"/>
          <p:nvPr/>
        </p:nvSpPr>
        <p:spPr>
          <a:xfrm>
            <a:off x="6699344" y="3031675"/>
            <a:ext cx="2461884" cy="1923838"/>
          </a:xfrm>
          <a:prstGeom prst="rect">
            <a:avLst/>
          </a:prstGeom>
          <a:noFill/>
          <a:ln>
            <a:noFill/>
          </a:ln>
        </p:spPr>
        <p:txBody>
          <a:bodyPr anchorCtr="0" anchor="t" bIns="0" lIns="0" spcFirstLastPara="1" rIns="0" wrap="square" tIns="0">
            <a:noAutofit/>
          </a:bodyPr>
          <a:lstStyle/>
          <a:p>
            <a:pPr indent="0" lvl="0" marL="87606" marR="33640" rtl="0" algn="l">
              <a:lnSpc>
                <a:spcPct val="108437"/>
              </a:lnSpc>
              <a:spcBef>
                <a:spcPts val="0"/>
              </a:spcBef>
              <a:spcAft>
                <a:spcPts val="0"/>
              </a:spcAft>
              <a:buNone/>
            </a:pPr>
            <a:r>
              <a:rPr lang="en-US" sz="1766">
                <a:solidFill>
                  <a:srgbClr val="5D5D5D"/>
                </a:solidFill>
                <a:latin typeface="Arial"/>
                <a:ea typeface="Arial"/>
                <a:cs typeface="Arial"/>
                <a:sym typeface="Arial"/>
              </a:rPr>
              <a:t>Ap</a:t>
            </a:r>
            <a:r>
              <a:rPr lang="en-US" sz="1766">
                <a:solidFill>
                  <a:srgbClr val="4D4D4D"/>
                </a:solidFill>
                <a:latin typeface="Arial"/>
                <a:ea typeface="Arial"/>
                <a:cs typeface="Arial"/>
                <a:sym typeface="Arial"/>
              </a:rPr>
              <a:t>p</a:t>
            </a:r>
            <a:r>
              <a:rPr lang="en-US" sz="1766">
                <a:solidFill>
                  <a:srgbClr val="6E6E6E"/>
                </a:solidFill>
                <a:latin typeface="Arial"/>
                <a:ea typeface="Arial"/>
                <a:cs typeface="Arial"/>
                <a:sym typeface="Arial"/>
              </a:rPr>
              <a:t>li</a:t>
            </a:r>
            <a:r>
              <a:rPr lang="en-US" sz="1766">
                <a:solidFill>
                  <a:srgbClr val="5D5D5D"/>
                </a:solidFill>
                <a:latin typeface="Arial"/>
                <a:ea typeface="Arial"/>
                <a:cs typeface="Arial"/>
                <a:sym typeface="Arial"/>
              </a:rPr>
              <a:t>ca</a:t>
            </a:r>
            <a:r>
              <a:rPr lang="en-US" sz="1766">
                <a:solidFill>
                  <a:srgbClr val="4D4D4D"/>
                </a:solidFill>
                <a:latin typeface="Arial"/>
                <a:ea typeface="Arial"/>
                <a:cs typeface="Arial"/>
                <a:sym typeface="Arial"/>
              </a:rPr>
              <a:t>t</a:t>
            </a:r>
            <a:r>
              <a:rPr lang="en-US" sz="1766">
                <a:solidFill>
                  <a:srgbClr val="6E6E6E"/>
                </a:solidFill>
                <a:latin typeface="Arial"/>
                <a:ea typeface="Arial"/>
                <a:cs typeface="Arial"/>
                <a:sym typeface="Arial"/>
              </a:rPr>
              <a:t>i</a:t>
            </a:r>
            <a:r>
              <a:rPr lang="en-US" sz="1766">
                <a:solidFill>
                  <a:srgbClr val="5D5D5D"/>
                </a:solidFill>
                <a:latin typeface="Arial"/>
                <a:ea typeface="Arial"/>
                <a:cs typeface="Arial"/>
                <a:sym typeface="Arial"/>
              </a:rPr>
              <a:t>on</a:t>
            </a:r>
            <a:endParaRPr sz="1766">
              <a:solidFill>
                <a:schemeClr val="dk1"/>
              </a:solidFill>
              <a:latin typeface="Arial"/>
              <a:ea typeface="Arial"/>
              <a:cs typeface="Arial"/>
              <a:sym typeface="Arial"/>
            </a:endParaRPr>
          </a:p>
          <a:p>
            <a:pPr indent="-63076" lvl="0" marL="140170" marR="728137" rtl="0" algn="l">
              <a:lnSpc>
                <a:spcPct val="114949"/>
              </a:lnSpc>
              <a:spcBef>
                <a:spcPts val="1184"/>
              </a:spcBef>
              <a:spcAft>
                <a:spcPts val="0"/>
              </a:spcAft>
              <a:buNone/>
            </a:pPr>
            <a:r>
              <a:rPr lang="en-US" sz="1766">
                <a:solidFill>
                  <a:srgbClr val="4D4D4D"/>
                </a:solidFill>
                <a:latin typeface="Arial"/>
                <a:ea typeface="Arial"/>
                <a:cs typeface="Arial"/>
                <a:sym typeface="Arial"/>
              </a:rPr>
              <a:t>F</a:t>
            </a:r>
            <a:r>
              <a:rPr lang="en-US" sz="1766">
                <a:solidFill>
                  <a:srgbClr val="6E6E6E"/>
                </a:solidFill>
                <a:latin typeface="Arial"/>
                <a:ea typeface="Arial"/>
                <a:cs typeface="Arial"/>
                <a:sym typeface="Arial"/>
              </a:rPr>
              <a:t>i</a:t>
            </a:r>
            <a:r>
              <a:rPr lang="en-US" sz="1766">
                <a:solidFill>
                  <a:srgbClr val="5D5D5D"/>
                </a:solidFill>
                <a:latin typeface="Arial"/>
                <a:ea typeface="Arial"/>
                <a:cs typeface="Arial"/>
                <a:sym typeface="Arial"/>
              </a:rPr>
              <a:t>le</a:t>
            </a:r>
            <a:r>
              <a:rPr lang="en-US" sz="1766">
                <a:solidFill>
                  <a:srgbClr val="939595"/>
                </a:solidFill>
                <a:latin typeface="Arial"/>
                <a:ea typeface="Arial"/>
                <a:cs typeface="Arial"/>
                <a:sym typeface="Arial"/>
              </a:rPr>
              <a:t>/</a:t>
            </a:r>
            <a:r>
              <a:rPr lang="en-US" sz="1766">
                <a:solidFill>
                  <a:srgbClr val="5D5D5D"/>
                </a:solidFill>
                <a:latin typeface="Arial"/>
                <a:ea typeface="Arial"/>
                <a:cs typeface="Arial"/>
                <a:sym typeface="Arial"/>
              </a:rPr>
              <a:t>reco</a:t>
            </a:r>
            <a:r>
              <a:rPr lang="en-US" sz="1766">
                <a:solidFill>
                  <a:srgbClr val="4D4D4D"/>
                </a:solidFill>
                <a:latin typeface="Arial"/>
                <a:ea typeface="Arial"/>
                <a:cs typeface="Arial"/>
                <a:sym typeface="Arial"/>
              </a:rPr>
              <a:t>r</a:t>
            </a:r>
            <a:r>
              <a:rPr lang="en-US" sz="1766">
                <a:solidFill>
                  <a:srgbClr val="5D5D5D"/>
                </a:solidFill>
                <a:latin typeface="Arial"/>
                <a:ea typeface="Arial"/>
                <a:cs typeface="Arial"/>
                <a:sym typeface="Arial"/>
              </a:rPr>
              <a:t>d  </a:t>
            </a:r>
            <a:r>
              <a:rPr lang="en-US" sz="1766">
                <a:solidFill>
                  <a:srgbClr val="6E6E6E"/>
                </a:solidFill>
                <a:latin typeface="Arial"/>
                <a:ea typeface="Arial"/>
                <a:cs typeface="Arial"/>
                <a:sym typeface="Arial"/>
              </a:rPr>
              <a:t>l</a:t>
            </a:r>
            <a:r>
              <a:rPr lang="en-US" sz="1766">
                <a:solidFill>
                  <a:srgbClr val="5D5D5D"/>
                </a:solidFill>
                <a:latin typeface="Arial"/>
                <a:ea typeface="Arial"/>
                <a:cs typeface="Arial"/>
                <a:sym typeface="Arial"/>
              </a:rPr>
              <a:t>a</a:t>
            </a:r>
            <a:r>
              <a:rPr lang="en-US" sz="1766">
                <a:solidFill>
                  <a:srgbClr val="4D4D4D"/>
                </a:solidFill>
                <a:latin typeface="Arial"/>
                <a:ea typeface="Arial"/>
                <a:cs typeface="Arial"/>
                <a:sym typeface="Arial"/>
              </a:rPr>
              <a:t>y</a:t>
            </a:r>
            <a:r>
              <a:rPr lang="en-US" sz="1766">
                <a:solidFill>
                  <a:srgbClr val="5D5D5D"/>
                </a:solidFill>
                <a:latin typeface="Arial"/>
                <a:ea typeface="Arial"/>
                <a:cs typeface="Arial"/>
                <a:sym typeface="Arial"/>
              </a:rPr>
              <a:t>er </a:t>
            </a:r>
            <a:endParaRPr sz="1766">
              <a:solidFill>
                <a:schemeClr val="dk1"/>
              </a:solidFill>
              <a:latin typeface="Arial"/>
              <a:ea typeface="Arial"/>
              <a:cs typeface="Arial"/>
              <a:sym typeface="Arial"/>
            </a:endParaRPr>
          </a:p>
          <a:p>
            <a:pPr indent="0" lvl="0" marL="140170" marR="728137" rtl="0" algn="l">
              <a:lnSpc>
                <a:spcPct val="114949"/>
              </a:lnSpc>
              <a:spcBef>
                <a:spcPts val="1238"/>
              </a:spcBef>
              <a:spcAft>
                <a:spcPts val="0"/>
              </a:spcAft>
              <a:buNone/>
            </a:pPr>
            <a:r>
              <a:rPr lang="en-US" sz="1766">
                <a:solidFill>
                  <a:srgbClr val="4D4D4D"/>
                </a:solidFill>
                <a:latin typeface="Arial"/>
                <a:ea typeface="Arial"/>
                <a:cs typeface="Arial"/>
                <a:sym typeface="Arial"/>
              </a:rPr>
              <a:t>lll</a:t>
            </a:r>
            <a:r>
              <a:rPr lang="en-US" sz="1766">
                <a:solidFill>
                  <a:srgbClr val="5D5D5D"/>
                </a:solidFill>
                <a:latin typeface="Arial"/>
                <a:ea typeface="Arial"/>
                <a:cs typeface="Arial"/>
                <a:sym typeface="Arial"/>
              </a:rPr>
              <a:t>b. </a:t>
            </a:r>
            <a:r>
              <a:rPr lang="en-US" sz="1766">
                <a:solidFill>
                  <a:srgbClr val="4D4D4D"/>
                </a:solidFill>
                <a:latin typeface="Arial"/>
                <a:ea typeface="Arial"/>
                <a:cs typeface="Arial"/>
                <a:sym typeface="Arial"/>
              </a:rPr>
              <a:t>Data</a:t>
            </a:r>
            <a:r>
              <a:rPr lang="en-US" sz="1766">
                <a:solidFill>
                  <a:srgbClr val="5D5D5D"/>
                </a:solidFill>
                <a:latin typeface="Arial"/>
                <a:ea typeface="Arial"/>
                <a:cs typeface="Arial"/>
                <a:sym typeface="Arial"/>
              </a:rPr>
              <a:t>b</a:t>
            </a:r>
            <a:r>
              <a:rPr lang="en-US" sz="1766">
                <a:solidFill>
                  <a:srgbClr val="4D4D4D"/>
                </a:solidFill>
                <a:latin typeface="Arial"/>
                <a:ea typeface="Arial"/>
                <a:cs typeface="Arial"/>
                <a:sym typeface="Arial"/>
              </a:rPr>
              <a:t>a</a:t>
            </a:r>
            <a:r>
              <a:rPr lang="en-US" sz="1766">
                <a:solidFill>
                  <a:srgbClr val="5D5D5D"/>
                </a:solidFill>
                <a:latin typeface="Arial"/>
                <a:ea typeface="Arial"/>
                <a:cs typeface="Arial"/>
                <a:sym typeface="Arial"/>
              </a:rPr>
              <a:t>s</a:t>
            </a:r>
            <a:r>
              <a:rPr lang="en-US" sz="1766">
                <a:solidFill>
                  <a:srgbClr val="4D4D4D"/>
                </a:solidFill>
                <a:latin typeface="Arial"/>
                <a:ea typeface="Arial"/>
                <a:cs typeface="Arial"/>
                <a:sym typeface="Arial"/>
              </a:rPr>
              <a:t>e </a:t>
            </a:r>
            <a:endParaRPr sz="1766">
              <a:solidFill>
                <a:schemeClr val="dk1"/>
              </a:solidFill>
              <a:latin typeface="Arial"/>
              <a:ea typeface="Arial"/>
              <a:cs typeface="Arial"/>
              <a:sym typeface="Arial"/>
            </a:endParaRPr>
          </a:p>
          <a:p>
            <a:pPr indent="0" lvl="0" marL="140170" marR="728137" rtl="0" algn="l">
              <a:lnSpc>
                <a:spcPct val="114949"/>
              </a:lnSpc>
              <a:spcBef>
                <a:spcPts val="1238"/>
              </a:spcBef>
              <a:spcAft>
                <a:spcPts val="0"/>
              </a:spcAft>
              <a:buNone/>
            </a:pPr>
            <a:r>
              <a:rPr lang="en-US" sz="1766">
                <a:solidFill>
                  <a:srgbClr val="4D4D4D"/>
                </a:solidFill>
                <a:latin typeface="Arial"/>
                <a:ea typeface="Arial"/>
                <a:cs typeface="Arial"/>
                <a:sym typeface="Arial"/>
              </a:rPr>
              <a:t>Ill</a:t>
            </a:r>
            <a:r>
              <a:rPr lang="en-US" sz="1766">
                <a:solidFill>
                  <a:srgbClr val="5D5D5D"/>
                </a:solidFill>
                <a:latin typeface="Arial"/>
                <a:ea typeface="Arial"/>
                <a:cs typeface="Arial"/>
                <a:sym typeface="Arial"/>
              </a:rPr>
              <a:t>a</a:t>
            </a:r>
            <a:r>
              <a:rPr lang="en-US" sz="1766">
                <a:solidFill>
                  <a:srgbClr val="4D4D4D"/>
                </a:solidFill>
                <a:latin typeface="Arial"/>
                <a:ea typeface="Arial"/>
                <a:cs typeface="Arial"/>
                <a:sym typeface="Arial"/>
              </a:rPr>
              <a:t>.  </a:t>
            </a:r>
            <a:r>
              <a:rPr lang="en-US" sz="1766">
                <a:solidFill>
                  <a:srgbClr val="5D5D5D"/>
                </a:solidFill>
                <a:latin typeface="Arial"/>
                <a:ea typeface="Arial"/>
                <a:cs typeface="Arial"/>
                <a:sym typeface="Arial"/>
              </a:rPr>
              <a:t>F</a:t>
            </a:r>
            <a:r>
              <a:rPr lang="en-US" sz="1766">
                <a:solidFill>
                  <a:srgbClr val="6E6E6E"/>
                </a:solidFill>
                <a:latin typeface="Arial"/>
                <a:ea typeface="Arial"/>
                <a:cs typeface="Arial"/>
                <a:sym typeface="Arial"/>
              </a:rPr>
              <a:t>i</a:t>
            </a:r>
            <a:r>
              <a:rPr lang="en-US" sz="1766">
                <a:solidFill>
                  <a:srgbClr val="5D5D5D"/>
                </a:solidFill>
                <a:latin typeface="Arial"/>
                <a:ea typeface="Arial"/>
                <a:cs typeface="Arial"/>
                <a:sym typeface="Arial"/>
              </a:rPr>
              <a:t>l</a:t>
            </a:r>
            <a:r>
              <a:rPr lang="en-US" sz="1766">
                <a:solidFill>
                  <a:srgbClr val="4D4D4D"/>
                </a:solidFill>
                <a:latin typeface="Arial"/>
                <a:ea typeface="Arial"/>
                <a:cs typeface="Arial"/>
                <a:sym typeface="Arial"/>
              </a:rPr>
              <a:t>e  </a:t>
            </a:r>
            <a:r>
              <a:rPr lang="en-US" sz="1766">
                <a:solidFill>
                  <a:srgbClr val="5D5D5D"/>
                </a:solidFill>
                <a:latin typeface="Arial"/>
                <a:ea typeface="Arial"/>
                <a:cs typeface="Arial"/>
                <a:sym typeface="Arial"/>
              </a:rPr>
              <a:t>sy</a:t>
            </a:r>
            <a:r>
              <a:rPr lang="en-US" sz="1766">
                <a:solidFill>
                  <a:srgbClr val="4D4D4D"/>
                </a:solidFill>
                <a:latin typeface="Arial"/>
                <a:ea typeface="Arial"/>
                <a:cs typeface="Arial"/>
                <a:sym typeface="Arial"/>
              </a:rPr>
              <a:t>s</a:t>
            </a:r>
            <a:r>
              <a:rPr lang="en-US" sz="1766">
                <a:solidFill>
                  <a:srgbClr val="383838"/>
                </a:solidFill>
                <a:latin typeface="Arial"/>
                <a:ea typeface="Arial"/>
                <a:cs typeface="Arial"/>
                <a:sym typeface="Arial"/>
              </a:rPr>
              <a:t>t</a:t>
            </a:r>
            <a:r>
              <a:rPr lang="en-US" sz="1766">
                <a:solidFill>
                  <a:srgbClr val="4D4D4D"/>
                </a:solidFill>
                <a:latin typeface="Arial"/>
                <a:ea typeface="Arial"/>
                <a:cs typeface="Arial"/>
                <a:sym typeface="Arial"/>
              </a:rPr>
              <a:t>e</a:t>
            </a:r>
            <a:r>
              <a:rPr lang="en-US" sz="1766">
                <a:solidFill>
                  <a:srgbClr val="5D5D5D"/>
                </a:solidFill>
                <a:latin typeface="Arial"/>
                <a:ea typeface="Arial"/>
                <a:cs typeface="Arial"/>
                <a:sym typeface="Arial"/>
              </a:rPr>
              <a:t>m</a:t>
            </a:r>
            <a:endParaRPr sz="1766">
              <a:solidFill>
                <a:schemeClr val="dk1"/>
              </a:solidFill>
              <a:latin typeface="Arial"/>
              <a:ea typeface="Arial"/>
              <a:cs typeface="Arial"/>
              <a:sym typeface="Arial"/>
            </a:endParaRPr>
          </a:p>
          <a:p>
            <a:pPr indent="0" lvl="0" marL="14017" marR="0" rtl="0" algn="l">
              <a:lnSpc>
                <a:spcPct val="95825"/>
              </a:lnSpc>
              <a:spcBef>
                <a:spcPts val="1316"/>
              </a:spcBef>
              <a:spcAft>
                <a:spcPts val="0"/>
              </a:spcAft>
              <a:buNone/>
            </a:pPr>
            <a:r>
              <a:rPr lang="en-US" sz="1766">
                <a:solidFill>
                  <a:srgbClr val="4D4D4D"/>
                </a:solidFill>
                <a:latin typeface="Arial"/>
                <a:ea typeface="Arial"/>
                <a:cs typeface="Arial"/>
                <a:sym typeface="Arial"/>
              </a:rPr>
              <a:t>Bl</a:t>
            </a:r>
            <a:r>
              <a:rPr lang="en-US" sz="1766">
                <a:solidFill>
                  <a:srgbClr val="5D5D5D"/>
                </a:solidFill>
                <a:latin typeface="Arial"/>
                <a:ea typeface="Arial"/>
                <a:cs typeface="Arial"/>
                <a:sym typeface="Arial"/>
              </a:rPr>
              <a:t>ock </a:t>
            </a:r>
            <a:r>
              <a:rPr lang="en-US" sz="1766">
                <a:solidFill>
                  <a:srgbClr val="4D4D4D"/>
                </a:solidFill>
                <a:latin typeface="Arial"/>
                <a:ea typeface="Arial"/>
                <a:cs typeface="Arial"/>
                <a:sym typeface="Arial"/>
              </a:rPr>
              <a:t>ag</a:t>
            </a:r>
            <a:r>
              <a:rPr lang="en-US" sz="1766">
                <a:solidFill>
                  <a:srgbClr val="5D5D5D"/>
                </a:solidFill>
                <a:latin typeface="Arial"/>
                <a:ea typeface="Arial"/>
                <a:cs typeface="Arial"/>
                <a:sym typeface="Arial"/>
              </a:rPr>
              <a:t>g</a:t>
            </a:r>
            <a:r>
              <a:rPr lang="en-US" sz="1766">
                <a:solidFill>
                  <a:srgbClr val="4D4D4D"/>
                </a:solidFill>
                <a:latin typeface="Arial"/>
                <a:ea typeface="Arial"/>
                <a:cs typeface="Arial"/>
                <a:sym typeface="Arial"/>
              </a:rPr>
              <a:t>r</a:t>
            </a:r>
            <a:r>
              <a:rPr lang="en-US" sz="1766">
                <a:solidFill>
                  <a:srgbClr val="5D5D5D"/>
                </a:solidFill>
                <a:latin typeface="Arial"/>
                <a:ea typeface="Arial"/>
                <a:cs typeface="Arial"/>
                <a:sym typeface="Arial"/>
              </a:rPr>
              <a:t>eg</a:t>
            </a:r>
            <a:r>
              <a:rPr lang="en-US" sz="1766">
                <a:solidFill>
                  <a:srgbClr val="4D4D4D"/>
                </a:solidFill>
                <a:latin typeface="Arial"/>
                <a:ea typeface="Arial"/>
                <a:cs typeface="Arial"/>
                <a:sym typeface="Arial"/>
              </a:rPr>
              <a:t>at</a:t>
            </a:r>
            <a:r>
              <a:rPr lang="en-US" sz="1766">
                <a:solidFill>
                  <a:srgbClr val="6E6E6E"/>
                </a:solidFill>
                <a:latin typeface="Arial"/>
                <a:ea typeface="Arial"/>
                <a:cs typeface="Arial"/>
                <a:sym typeface="Arial"/>
              </a:rPr>
              <a:t>i</a:t>
            </a:r>
            <a:r>
              <a:rPr lang="en-US" sz="1766">
                <a:solidFill>
                  <a:srgbClr val="5D5D5D"/>
                </a:solidFill>
                <a:latin typeface="Arial"/>
                <a:ea typeface="Arial"/>
                <a:cs typeface="Arial"/>
                <a:sym typeface="Arial"/>
              </a:rPr>
              <a:t>o</a:t>
            </a:r>
            <a:r>
              <a:rPr lang="en-US" sz="1766">
                <a:solidFill>
                  <a:srgbClr val="4D4D4D"/>
                </a:solidFill>
                <a:latin typeface="Arial"/>
                <a:ea typeface="Arial"/>
                <a:cs typeface="Arial"/>
                <a:sym typeface="Arial"/>
              </a:rPr>
              <a:t>n  </a:t>
            </a:r>
            <a:r>
              <a:rPr lang="en-US" sz="1766">
                <a:solidFill>
                  <a:srgbClr val="5D5D5D"/>
                </a:solidFill>
                <a:latin typeface="Arial"/>
                <a:ea typeface="Arial"/>
                <a:cs typeface="Arial"/>
                <a:sym typeface="Arial"/>
              </a:rPr>
              <a:t>l</a:t>
            </a:r>
            <a:r>
              <a:rPr lang="en-US" sz="1766">
                <a:solidFill>
                  <a:srgbClr val="4D4D4D"/>
                </a:solidFill>
                <a:latin typeface="Arial"/>
                <a:ea typeface="Arial"/>
                <a:cs typeface="Arial"/>
                <a:sym typeface="Arial"/>
              </a:rPr>
              <a:t>ayer</a:t>
            </a:r>
            <a:r>
              <a:rPr lang="en-US" sz="1766">
                <a:solidFill>
                  <a:srgbClr val="5D5D5D"/>
                </a:solidFill>
                <a:latin typeface="Arial"/>
                <a:ea typeface="Arial"/>
                <a:cs typeface="Arial"/>
                <a:sym typeface="Arial"/>
              </a:rPr>
              <a:t>,</a:t>
            </a:r>
            <a:endParaRPr sz="1766">
              <a:solidFill>
                <a:schemeClr val="dk1"/>
              </a:solidFill>
              <a:latin typeface="Arial"/>
              <a:ea typeface="Arial"/>
              <a:cs typeface="Arial"/>
              <a:sym typeface="Arial"/>
            </a:endParaRPr>
          </a:p>
        </p:txBody>
      </p:sp>
      <p:sp>
        <p:nvSpPr>
          <p:cNvPr id="2503" name="Google Shape;2503;p77"/>
          <p:cNvSpPr txBox="1"/>
          <p:nvPr/>
        </p:nvSpPr>
        <p:spPr>
          <a:xfrm>
            <a:off x="2778078" y="3325186"/>
            <a:ext cx="1410325" cy="266324"/>
          </a:xfrm>
          <a:prstGeom prst="rect">
            <a:avLst/>
          </a:prstGeom>
          <a:noFill/>
          <a:ln>
            <a:noFill/>
          </a:ln>
        </p:spPr>
        <p:txBody>
          <a:bodyPr anchorCtr="0" anchor="t" bIns="0" lIns="0" spcFirstLastPara="1" rIns="0" wrap="square" tIns="0">
            <a:noAutofit/>
          </a:bodyPr>
          <a:lstStyle/>
          <a:p>
            <a:pPr indent="0" lvl="0" marL="14017" marR="0" rtl="0" algn="l">
              <a:lnSpc>
                <a:spcPct val="108208"/>
              </a:lnSpc>
              <a:spcBef>
                <a:spcPts val="0"/>
              </a:spcBef>
              <a:spcAft>
                <a:spcPts val="0"/>
              </a:spcAft>
              <a:buNone/>
            </a:pPr>
            <a:r>
              <a:rPr b="1" lang="en-US" sz="1876">
                <a:solidFill>
                  <a:srgbClr val="020404"/>
                </a:solidFill>
                <a:latin typeface="Arial"/>
                <a:ea typeface="Arial"/>
                <a:cs typeface="Arial"/>
                <a:sym typeface="Arial"/>
              </a:rPr>
              <a:t>File</a:t>
            </a:r>
            <a:r>
              <a:rPr b="1" lang="en-US" sz="1876">
                <a:solidFill>
                  <a:srgbClr val="4D4D4D"/>
                </a:solidFill>
                <a:latin typeface="Arial"/>
                <a:ea typeface="Arial"/>
                <a:cs typeface="Arial"/>
                <a:sym typeface="Arial"/>
              </a:rPr>
              <a:t>/</a:t>
            </a:r>
            <a:r>
              <a:rPr b="1" lang="en-US" sz="1876">
                <a:solidFill>
                  <a:srgbClr val="020404"/>
                </a:solidFill>
                <a:latin typeface="Arial"/>
                <a:ea typeface="Arial"/>
                <a:cs typeface="Arial"/>
                <a:sym typeface="Arial"/>
              </a:rPr>
              <a:t>record</a:t>
            </a:r>
            <a:endParaRPr sz="1876">
              <a:solidFill>
                <a:schemeClr val="dk1"/>
              </a:solidFill>
              <a:latin typeface="Arial"/>
              <a:ea typeface="Arial"/>
              <a:cs typeface="Arial"/>
              <a:sym typeface="Arial"/>
            </a:endParaRPr>
          </a:p>
        </p:txBody>
      </p:sp>
      <p:sp>
        <p:nvSpPr>
          <p:cNvPr id="2504" name="Google Shape;2504;p77"/>
          <p:cNvSpPr txBox="1"/>
          <p:nvPr/>
        </p:nvSpPr>
        <p:spPr>
          <a:xfrm>
            <a:off x="4302430" y="3325186"/>
            <a:ext cx="675941" cy="266324"/>
          </a:xfrm>
          <a:prstGeom prst="rect">
            <a:avLst/>
          </a:prstGeom>
          <a:noFill/>
          <a:ln>
            <a:noFill/>
          </a:ln>
        </p:spPr>
        <p:txBody>
          <a:bodyPr anchorCtr="0" anchor="t" bIns="0" lIns="0" spcFirstLastPara="1" rIns="0" wrap="square" tIns="0">
            <a:noAutofit/>
          </a:bodyPr>
          <a:lstStyle/>
          <a:p>
            <a:pPr indent="0" lvl="0" marL="14017" marR="0" rtl="0" algn="l">
              <a:lnSpc>
                <a:spcPct val="108208"/>
              </a:lnSpc>
              <a:spcBef>
                <a:spcPts val="0"/>
              </a:spcBef>
              <a:spcAft>
                <a:spcPts val="0"/>
              </a:spcAft>
              <a:buNone/>
            </a:pPr>
            <a:r>
              <a:rPr b="1" lang="en-US" sz="1876">
                <a:solidFill>
                  <a:srgbClr val="020404"/>
                </a:solidFill>
                <a:latin typeface="Arial"/>
                <a:ea typeface="Arial"/>
                <a:cs typeface="Arial"/>
                <a:sym typeface="Arial"/>
              </a:rPr>
              <a:t>layer</a:t>
            </a:r>
            <a:endParaRPr sz="1876">
              <a:solidFill>
                <a:schemeClr val="dk1"/>
              </a:solidFill>
              <a:latin typeface="Arial"/>
              <a:ea typeface="Arial"/>
              <a:cs typeface="Arial"/>
              <a:sym typeface="Arial"/>
            </a:endParaRPr>
          </a:p>
        </p:txBody>
      </p:sp>
      <p:sp>
        <p:nvSpPr>
          <p:cNvPr id="2505" name="Google Shape;2505;p77"/>
          <p:cNvSpPr txBox="1"/>
          <p:nvPr/>
        </p:nvSpPr>
        <p:spPr>
          <a:xfrm>
            <a:off x="6068578" y="4703206"/>
            <a:ext cx="140191" cy="252307"/>
          </a:xfrm>
          <a:prstGeom prst="rect">
            <a:avLst/>
          </a:prstGeom>
          <a:noFill/>
          <a:ln>
            <a:noFill/>
          </a:ln>
        </p:spPr>
        <p:txBody>
          <a:bodyPr anchorCtr="0" anchor="t" bIns="0" lIns="0" spcFirstLastPara="1" rIns="0" wrap="square" tIns="0">
            <a:noAutofit/>
          </a:bodyPr>
          <a:lstStyle/>
          <a:p>
            <a:pPr indent="0" lvl="0" marL="14017" marR="0" rtl="0" algn="l">
              <a:lnSpc>
                <a:spcPct val="108437"/>
              </a:lnSpc>
              <a:spcBef>
                <a:spcPts val="0"/>
              </a:spcBef>
              <a:spcAft>
                <a:spcPts val="0"/>
              </a:spcAft>
              <a:buNone/>
            </a:pPr>
            <a:r>
              <a:rPr lang="en-US" sz="1766">
                <a:solidFill>
                  <a:srgbClr val="020404"/>
                </a:solidFill>
                <a:latin typeface="Arial"/>
                <a:ea typeface="Arial"/>
                <a:cs typeface="Arial"/>
                <a:sym typeface="Arial"/>
              </a:rPr>
              <a:t>•</a:t>
            </a:r>
            <a:endParaRPr sz="1766">
              <a:solidFill>
                <a:schemeClr val="dk1"/>
              </a:solidFill>
              <a:latin typeface="Arial"/>
              <a:ea typeface="Arial"/>
              <a:cs typeface="Arial"/>
              <a:sym typeface="Arial"/>
            </a:endParaRPr>
          </a:p>
        </p:txBody>
      </p:sp>
      <p:sp>
        <p:nvSpPr>
          <p:cNvPr id="2506" name="Google Shape;2506;p77"/>
          <p:cNvSpPr txBox="1"/>
          <p:nvPr/>
        </p:nvSpPr>
        <p:spPr>
          <a:xfrm>
            <a:off x="9190873" y="4703206"/>
            <a:ext cx="452241" cy="252307"/>
          </a:xfrm>
          <a:prstGeom prst="rect">
            <a:avLst/>
          </a:prstGeom>
          <a:noFill/>
          <a:ln>
            <a:noFill/>
          </a:ln>
        </p:spPr>
        <p:txBody>
          <a:bodyPr anchorCtr="0" anchor="t" bIns="0" lIns="0" spcFirstLastPara="1" rIns="0" wrap="square" tIns="0">
            <a:noAutofit/>
          </a:bodyPr>
          <a:lstStyle/>
          <a:p>
            <a:pPr indent="0" lvl="0" marL="14017" marR="0" rtl="0" algn="l">
              <a:lnSpc>
                <a:spcPct val="108437"/>
              </a:lnSpc>
              <a:spcBef>
                <a:spcPts val="0"/>
              </a:spcBef>
              <a:spcAft>
                <a:spcPts val="0"/>
              </a:spcAft>
              <a:buNone/>
            </a:pPr>
            <a:r>
              <a:rPr lang="en-US" sz="1766">
                <a:solidFill>
                  <a:srgbClr val="4D4D4D"/>
                </a:solidFill>
                <a:latin typeface="Arial"/>
                <a:ea typeface="Arial"/>
                <a:cs typeface="Arial"/>
                <a:sym typeface="Arial"/>
              </a:rPr>
              <a:t>wit</a:t>
            </a:r>
            <a:r>
              <a:rPr lang="en-US" sz="1766">
                <a:solidFill>
                  <a:srgbClr val="5D5D5D"/>
                </a:solidFill>
                <a:latin typeface="Arial"/>
                <a:ea typeface="Arial"/>
                <a:cs typeface="Arial"/>
                <a:sym typeface="Arial"/>
              </a:rPr>
              <a:t>h</a:t>
            </a:r>
            <a:endParaRPr sz="1766">
              <a:solidFill>
                <a:schemeClr val="dk1"/>
              </a:solidFill>
              <a:latin typeface="Arial"/>
              <a:ea typeface="Arial"/>
              <a:cs typeface="Arial"/>
              <a:sym typeface="Arial"/>
            </a:endParaRPr>
          </a:p>
        </p:txBody>
      </p:sp>
      <p:sp>
        <p:nvSpPr>
          <p:cNvPr id="2507" name="Google Shape;2507;p77"/>
          <p:cNvSpPr txBox="1"/>
          <p:nvPr/>
        </p:nvSpPr>
        <p:spPr>
          <a:xfrm>
            <a:off x="4828070" y="4850274"/>
            <a:ext cx="218023" cy="602733"/>
          </a:xfrm>
          <a:prstGeom prst="rect">
            <a:avLst/>
          </a:prstGeom>
          <a:noFill/>
          <a:ln>
            <a:noFill/>
          </a:ln>
        </p:spPr>
        <p:txBody>
          <a:bodyPr anchorCtr="0" anchor="t" bIns="0" lIns="0" spcFirstLastPara="1" rIns="0" wrap="square" tIns="0">
            <a:noAutofit/>
          </a:bodyPr>
          <a:lstStyle/>
          <a:p>
            <a:pPr indent="0" lvl="0" marL="14017" marR="0" rtl="0" algn="l">
              <a:lnSpc>
                <a:spcPct val="104640"/>
              </a:lnSpc>
              <a:spcBef>
                <a:spcPts val="0"/>
              </a:spcBef>
              <a:spcAft>
                <a:spcPts val="0"/>
              </a:spcAft>
              <a:buNone/>
            </a:pPr>
            <a:r>
              <a:rPr lang="en-US" sz="4525">
                <a:solidFill>
                  <a:srgbClr val="020404"/>
                </a:solidFill>
                <a:latin typeface="Arial"/>
                <a:ea typeface="Arial"/>
                <a:cs typeface="Arial"/>
                <a:sym typeface="Arial"/>
              </a:rPr>
              <a:t>I</a:t>
            </a:r>
            <a:endParaRPr sz="4525">
              <a:solidFill>
                <a:schemeClr val="dk1"/>
              </a:solidFill>
              <a:latin typeface="Arial"/>
              <a:ea typeface="Arial"/>
              <a:cs typeface="Arial"/>
              <a:sym typeface="Arial"/>
            </a:endParaRPr>
          </a:p>
        </p:txBody>
      </p:sp>
      <p:sp>
        <p:nvSpPr>
          <p:cNvPr id="2508" name="Google Shape;2508;p77"/>
          <p:cNvSpPr txBox="1"/>
          <p:nvPr/>
        </p:nvSpPr>
        <p:spPr>
          <a:xfrm>
            <a:off x="5238068" y="4929783"/>
            <a:ext cx="131299" cy="577344"/>
          </a:xfrm>
          <a:prstGeom prst="rect">
            <a:avLst/>
          </a:prstGeom>
          <a:noFill/>
          <a:ln>
            <a:noFill/>
          </a:ln>
        </p:spPr>
        <p:txBody>
          <a:bodyPr anchorCtr="0" anchor="t" bIns="0" lIns="0" spcFirstLastPara="1" rIns="0" wrap="square" tIns="0">
            <a:noAutofit/>
          </a:bodyPr>
          <a:lstStyle/>
          <a:p>
            <a:pPr indent="0" lvl="0" marL="14017" marR="0" rtl="0" algn="l">
              <a:lnSpc>
                <a:spcPct val="102771"/>
              </a:lnSpc>
              <a:spcBef>
                <a:spcPts val="0"/>
              </a:spcBef>
              <a:spcAft>
                <a:spcPts val="0"/>
              </a:spcAft>
              <a:buNone/>
            </a:pPr>
            <a:r>
              <a:rPr lang="en-US" sz="3753">
                <a:solidFill>
                  <a:srgbClr val="4D4D4D"/>
                </a:solidFill>
                <a:latin typeface="Arial"/>
                <a:ea typeface="Arial"/>
                <a:cs typeface="Arial"/>
                <a:sym typeface="Arial"/>
              </a:rPr>
              <a:t>I</a:t>
            </a:r>
            <a:endParaRPr sz="3753">
              <a:solidFill>
                <a:schemeClr val="dk1"/>
              </a:solidFill>
              <a:latin typeface="Arial"/>
              <a:ea typeface="Arial"/>
              <a:cs typeface="Arial"/>
              <a:sym typeface="Arial"/>
            </a:endParaRPr>
          </a:p>
          <a:p>
            <a:pPr indent="0" lvl="0" marL="14017" marR="71487" rtl="0" algn="l">
              <a:lnSpc>
                <a:spcPct val="89123"/>
              </a:lnSpc>
              <a:spcBef>
                <a:spcPts val="0"/>
              </a:spcBef>
              <a:spcAft>
                <a:spcPts val="0"/>
              </a:spcAft>
              <a:buNone/>
            </a:pPr>
            <a:r>
              <a:rPr lang="en-US" sz="662">
                <a:solidFill>
                  <a:srgbClr val="4D4D4D"/>
                </a:solidFill>
                <a:latin typeface="Arial"/>
                <a:ea typeface="Arial"/>
                <a:cs typeface="Arial"/>
                <a:sym typeface="Arial"/>
              </a:rPr>
              <a:t>I</a:t>
            </a:r>
            <a:endParaRPr sz="662">
              <a:solidFill>
                <a:schemeClr val="dk1"/>
              </a:solidFill>
              <a:latin typeface="Arial"/>
              <a:ea typeface="Arial"/>
              <a:cs typeface="Arial"/>
              <a:sym typeface="Arial"/>
            </a:endParaRPr>
          </a:p>
        </p:txBody>
      </p:sp>
      <p:sp>
        <p:nvSpPr>
          <p:cNvPr id="2509" name="Google Shape;2509;p77"/>
          <p:cNvSpPr txBox="1"/>
          <p:nvPr/>
        </p:nvSpPr>
        <p:spPr>
          <a:xfrm>
            <a:off x="6436525" y="4987051"/>
            <a:ext cx="2611696" cy="672818"/>
          </a:xfrm>
          <a:prstGeom prst="rect">
            <a:avLst/>
          </a:prstGeom>
          <a:noFill/>
          <a:ln>
            <a:noFill/>
          </a:ln>
        </p:spPr>
        <p:txBody>
          <a:bodyPr anchorCtr="0" anchor="t" bIns="0" lIns="0" spcFirstLastPara="1" rIns="0" wrap="square" tIns="0">
            <a:noAutofit/>
          </a:bodyPr>
          <a:lstStyle/>
          <a:p>
            <a:pPr indent="0" lvl="0" marL="14017" marR="0" rtl="0" algn="l">
              <a:lnSpc>
                <a:spcPct val="108437"/>
              </a:lnSpc>
              <a:spcBef>
                <a:spcPts val="0"/>
              </a:spcBef>
              <a:spcAft>
                <a:spcPts val="0"/>
              </a:spcAft>
              <a:buNone/>
            </a:pPr>
            <a:r>
              <a:rPr lang="en-US" sz="1766">
                <a:solidFill>
                  <a:srgbClr val="5D5D5D"/>
                </a:solidFill>
                <a:latin typeface="Arial"/>
                <a:ea typeface="Arial"/>
                <a:cs typeface="Arial"/>
                <a:sym typeface="Arial"/>
              </a:rPr>
              <a:t>three </a:t>
            </a:r>
            <a:r>
              <a:rPr lang="en-US" sz="1766">
                <a:solidFill>
                  <a:srgbClr val="6E6E6E"/>
                </a:solidFill>
                <a:latin typeface="Arial"/>
                <a:ea typeface="Arial"/>
                <a:cs typeface="Arial"/>
                <a:sym typeface="Arial"/>
              </a:rPr>
              <a:t>f</a:t>
            </a:r>
            <a:r>
              <a:rPr lang="en-US" sz="1766">
                <a:solidFill>
                  <a:srgbClr val="5D5D5D"/>
                </a:solidFill>
                <a:latin typeface="Arial"/>
                <a:ea typeface="Arial"/>
                <a:cs typeface="Arial"/>
                <a:sym typeface="Arial"/>
              </a:rPr>
              <a:t>unctio</a:t>
            </a:r>
            <a:r>
              <a:rPr lang="en-US" sz="1766">
                <a:solidFill>
                  <a:srgbClr val="4D4D4D"/>
                </a:solidFill>
                <a:latin typeface="Arial"/>
                <a:ea typeface="Arial"/>
                <a:cs typeface="Arial"/>
                <a:sym typeface="Arial"/>
              </a:rPr>
              <a:t>n</a:t>
            </a:r>
            <a:r>
              <a:rPr lang="en-US" sz="1766">
                <a:solidFill>
                  <a:srgbClr val="6E6E6E"/>
                </a:solidFill>
                <a:latin typeface="Arial"/>
                <a:ea typeface="Arial"/>
                <a:cs typeface="Arial"/>
                <a:sym typeface="Arial"/>
              </a:rPr>
              <a:t>-p</a:t>
            </a:r>
            <a:r>
              <a:rPr lang="en-US" sz="1766">
                <a:solidFill>
                  <a:srgbClr val="171717"/>
                </a:solidFill>
                <a:latin typeface="Arial"/>
                <a:ea typeface="Arial"/>
                <a:cs typeface="Arial"/>
                <a:sym typeface="Arial"/>
              </a:rPr>
              <a:t>l</a:t>
            </a:r>
            <a:r>
              <a:rPr lang="en-US" sz="1766">
                <a:solidFill>
                  <a:srgbClr val="5D5D5D"/>
                </a:solidFill>
                <a:latin typeface="Arial"/>
                <a:ea typeface="Arial"/>
                <a:cs typeface="Arial"/>
                <a:sym typeface="Arial"/>
              </a:rPr>
              <a:t>a</a:t>
            </a:r>
            <a:r>
              <a:rPr lang="en-US" sz="1766">
                <a:solidFill>
                  <a:srgbClr val="6E6E6E"/>
                </a:solidFill>
                <a:latin typeface="Arial"/>
                <a:ea typeface="Arial"/>
                <a:cs typeface="Arial"/>
                <a:sym typeface="Arial"/>
              </a:rPr>
              <a:t>c</a:t>
            </a:r>
            <a:r>
              <a:rPr lang="en-US" sz="1766">
                <a:solidFill>
                  <a:srgbClr val="5D5D5D"/>
                </a:solidFill>
                <a:latin typeface="Arial"/>
                <a:ea typeface="Arial"/>
                <a:cs typeface="Arial"/>
                <a:sym typeface="Arial"/>
              </a:rPr>
              <a:t>eme</a:t>
            </a:r>
            <a:r>
              <a:rPr lang="en-US" sz="1766">
                <a:solidFill>
                  <a:srgbClr val="4D4D4D"/>
                </a:solidFill>
                <a:latin typeface="Arial"/>
                <a:ea typeface="Arial"/>
                <a:cs typeface="Arial"/>
                <a:sym typeface="Arial"/>
              </a:rPr>
              <a:t>nt</a:t>
            </a:r>
            <a:r>
              <a:rPr lang="en-US" sz="1766">
                <a:solidFill>
                  <a:srgbClr val="6E6E6E"/>
                </a:solidFill>
                <a:latin typeface="Arial"/>
                <a:ea typeface="Arial"/>
                <a:cs typeface="Arial"/>
                <a:sym typeface="Arial"/>
              </a:rPr>
              <a:t>s</a:t>
            </a:r>
            <a:r>
              <a:rPr lang="en-US" sz="1766">
                <a:solidFill>
                  <a:srgbClr val="939595"/>
                </a:solidFill>
                <a:latin typeface="Arial"/>
                <a:ea typeface="Arial"/>
                <a:cs typeface="Arial"/>
                <a:sym typeface="Arial"/>
              </a:rPr>
              <a:t>:</a:t>
            </a:r>
            <a:endParaRPr sz="1766">
              <a:solidFill>
                <a:schemeClr val="dk1"/>
              </a:solidFill>
              <a:latin typeface="Arial"/>
              <a:ea typeface="Arial"/>
              <a:cs typeface="Arial"/>
              <a:sym typeface="Arial"/>
            </a:endParaRPr>
          </a:p>
          <a:p>
            <a:pPr indent="0" lvl="0" marL="14017" marR="33640" rtl="0" algn="l">
              <a:lnSpc>
                <a:spcPct val="95825"/>
              </a:lnSpc>
              <a:spcBef>
                <a:spcPts val="1184"/>
              </a:spcBef>
              <a:spcAft>
                <a:spcPts val="0"/>
              </a:spcAft>
              <a:buNone/>
            </a:pPr>
            <a:r>
              <a:rPr lang="en-US" sz="1766">
                <a:solidFill>
                  <a:srgbClr val="939595"/>
                </a:solidFill>
                <a:latin typeface="Arial"/>
                <a:ea typeface="Arial"/>
                <a:cs typeface="Arial"/>
                <a:sym typeface="Arial"/>
              </a:rPr>
              <a:t>o    </a:t>
            </a:r>
            <a:r>
              <a:rPr lang="en-US" sz="1766">
                <a:solidFill>
                  <a:srgbClr val="4D4D4D"/>
                </a:solidFill>
                <a:latin typeface="Arial"/>
                <a:ea typeface="Arial"/>
                <a:cs typeface="Arial"/>
                <a:sym typeface="Arial"/>
              </a:rPr>
              <a:t>li</a:t>
            </a:r>
            <a:r>
              <a:rPr lang="en-US" sz="1766">
                <a:solidFill>
                  <a:srgbClr val="5D5D5D"/>
                </a:solidFill>
                <a:latin typeface="Arial"/>
                <a:ea typeface="Arial"/>
                <a:cs typeface="Arial"/>
                <a:sym typeface="Arial"/>
              </a:rPr>
              <a:t>e</a:t>
            </a:r>
            <a:r>
              <a:rPr lang="en-US" sz="1766">
                <a:solidFill>
                  <a:srgbClr val="939595"/>
                </a:solidFill>
                <a:latin typeface="Arial"/>
                <a:ea typeface="Arial"/>
                <a:cs typeface="Arial"/>
                <a:sym typeface="Arial"/>
              </a:rPr>
              <a:t>.  </a:t>
            </a:r>
            <a:r>
              <a:rPr lang="en-US" sz="1766">
                <a:solidFill>
                  <a:srgbClr val="4D4D4D"/>
                </a:solidFill>
                <a:latin typeface="Arial"/>
                <a:ea typeface="Arial"/>
                <a:cs typeface="Arial"/>
                <a:sym typeface="Arial"/>
              </a:rPr>
              <a:t>H</a:t>
            </a:r>
            <a:r>
              <a:rPr lang="en-US" sz="1766">
                <a:solidFill>
                  <a:srgbClr val="5D5D5D"/>
                </a:solidFill>
                <a:latin typeface="Arial"/>
                <a:ea typeface="Arial"/>
                <a:cs typeface="Arial"/>
                <a:sym typeface="Arial"/>
              </a:rPr>
              <a:t>o</a:t>
            </a:r>
            <a:r>
              <a:rPr lang="en-US" sz="1766">
                <a:solidFill>
                  <a:srgbClr val="6E6E6E"/>
                </a:solidFill>
                <a:latin typeface="Arial"/>
                <a:ea typeface="Arial"/>
                <a:cs typeface="Arial"/>
                <a:sym typeface="Arial"/>
              </a:rPr>
              <a:t>s</a:t>
            </a:r>
            <a:r>
              <a:rPr lang="en-US" sz="1766">
                <a:solidFill>
                  <a:srgbClr val="4D4D4D"/>
                </a:solidFill>
                <a:latin typeface="Arial"/>
                <a:ea typeface="Arial"/>
                <a:cs typeface="Arial"/>
                <a:sym typeface="Arial"/>
              </a:rPr>
              <a:t>t</a:t>
            </a:r>
            <a:endParaRPr sz="1766">
              <a:solidFill>
                <a:schemeClr val="dk1"/>
              </a:solidFill>
              <a:latin typeface="Arial"/>
              <a:ea typeface="Arial"/>
              <a:cs typeface="Arial"/>
              <a:sym typeface="Arial"/>
            </a:endParaRPr>
          </a:p>
        </p:txBody>
      </p:sp>
      <p:sp>
        <p:nvSpPr>
          <p:cNvPr id="2510" name="Google Shape;2510;p77"/>
          <p:cNvSpPr txBox="1"/>
          <p:nvPr/>
        </p:nvSpPr>
        <p:spPr>
          <a:xfrm>
            <a:off x="3503460" y="5021125"/>
            <a:ext cx="806828" cy="210256"/>
          </a:xfrm>
          <a:prstGeom prst="rect">
            <a:avLst/>
          </a:prstGeom>
          <a:noFill/>
          <a:ln>
            <a:noFill/>
          </a:ln>
        </p:spPr>
        <p:txBody>
          <a:bodyPr anchorCtr="0" anchor="t" bIns="0" lIns="0" spcFirstLastPara="1" rIns="0" wrap="square" tIns="0">
            <a:noAutofit/>
          </a:bodyPr>
          <a:lstStyle/>
          <a:p>
            <a:pPr indent="0" lvl="0" marL="14017" marR="0" rtl="0" algn="l">
              <a:lnSpc>
                <a:spcPct val="109965"/>
              </a:lnSpc>
              <a:spcBef>
                <a:spcPts val="0"/>
              </a:spcBef>
              <a:spcAft>
                <a:spcPts val="0"/>
              </a:spcAft>
              <a:buNone/>
            </a:pPr>
            <a:r>
              <a:rPr b="1" lang="en-US" sz="1435">
                <a:solidFill>
                  <a:srgbClr val="00231C"/>
                </a:solidFill>
                <a:latin typeface="Arial"/>
                <a:ea typeface="Arial"/>
                <a:cs typeface="Arial"/>
                <a:sym typeface="Arial"/>
              </a:rPr>
              <a:t>N</a:t>
            </a:r>
            <a:r>
              <a:rPr b="1" lang="en-US" sz="1435">
                <a:solidFill>
                  <a:srgbClr val="020404"/>
                </a:solidFill>
                <a:latin typeface="Arial"/>
                <a:ea typeface="Arial"/>
                <a:cs typeface="Arial"/>
                <a:sym typeface="Arial"/>
              </a:rPr>
              <a:t>e</a:t>
            </a:r>
            <a:r>
              <a:rPr b="1" lang="en-US" sz="1435">
                <a:solidFill>
                  <a:srgbClr val="00231C"/>
                </a:solidFill>
                <a:latin typeface="Arial"/>
                <a:ea typeface="Arial"/>
                <a:cs typeface="Arial"/>
                <a:sym typeface="Arial"/>
              </a:rPr>
              <a:t>tw</a:t>
            </a:r>
            <a:r>
              <a:rPr b="1" lang="en-US" sz="1435">
                <a:solidFill>
                  <a:srgbClr val="020404"/>
                </a:solidFill>
                <a:latin typeface="Arial"/>
                <a:ea typeface="Arial"/>
                <a:cs typeface="Arial"/>
                <a:sym typeface="Arial"/>
              </a:rPr>
              <a:t>o</a:t>
            </a:r>
            <a:r>
              <a:rPr b="1" lang="en-US" sz="1435">
                <a:solidFill>
                  <a:srgbClr val="00463A"/>
                </a:solidFill>
                <a:latin typeface="Arial"/>
                <a:ea typeface="Arial"/>
                <a:cs typeface="Arial"/>
                <a:sym typeface="Arial"/>
              </a:rPr>
              <a:t>rk</a:t>
            </a:r>
            <a:endParaRPr sz="1435">
              <a:solidFill>
                <a:schemeClr val="dk1"/>
              </a:solidFill>
              <a:latin typeface="Arial"/>
              <a:ea typeface="Arial"/>
              <a:cs typeface="Arial"/>
              <a:sym typeface="Arial"/>
            </a:endParaRPr>
          </a:p>
        </p:txBody>
      </p:sp>
      <p:sp>
        <p:nvSpPr>
          <p:cNvPr id="2511" name="Google Shape;2511;p77"/>
          <p:cNvSpPr txBox="1"/>
          <p:nvPr/>
        </p:nvSpPr>
        <p:spPr>
          <a:xfrm>
            <a:off x="4828069" y="5394991"/>
            <a:ext cx="58841" cy="112136"/>
          </a:xfrm>
          <a:prstGeom prst="rect">
            <a:avLst/>
          </a:prstGeom>
          <a:noFill/>
          <a:ln>
            <a:noFill/>
          </a:ln>
        </p:spPr>
        <p:txBody>
          <a:bodyPr anchorCtr="0" anchor="t" bIns="0" lIns="0" spcFirstLastPara="1" rIns="0" wrap="square" tIns="0">
            <a:noAutofit/>
          </a:bodyPr>
          <a:lstStyle/>
          <a:p>
            <a:pPr indent="0" lvl="0" marL="14017" marR="0" rtl="0" algn="l">
              <a:lnSpc>
                <a:spcPct val="95825"/>
              </a:lnSpc>
              <a:spcBef>
                <a:spcPts val="0"/>
              </a:spcBef>
              <a:spcAft>
                <a:spcPts val="0"/>
              </a:spcAft>
              <a:buNone/>
            </a:pPr>
            <a:r>
              <a:rPr lang="en-US" sz="662">
                <a:solidFill>
                  <a:srgbClr val="020404"/>
                </a:solidFill>
                <a:latin typeface="Arial"/>
                <a:ea typeface="Arial"/>
                <a:cs typeface="Arial"/>
                <a:sym typeface="Arial"/>
              </a:rPr>
              <a:t>-</a:t>
            </a:r>
            <a:endParaRPr sz="662">
              <a:solidFill>
                <a:schemeClr val="dk1"/>
              </a:solidFill>
              <a:latin typeface="Arial"/>
              <a:ea typeface="Arial"/>
              <a:cs typeface="Arial"/>
              <a:sym typeface="Arial"/>
            </a:endParaRPr>
          </a:p>
        </p:txBody>
      </p:sp>
      <p:sp>
        <p:nvSpPr>
          <p:cNvPr id="2512" name="Google Shape;2512;p77"/>
          <p:cNvSpPr txBox="1"/>
          <p:nvPr/>
        </p:nvSpPr>
        <p:spPr>
          <a:xfrm>
            <a:off x="6436524" y="5817561"/>
            <a:ext cx="186405" cy="651792"/>
          </a:xfrm>
          <a:prstGeom prst="rect">
            <a:avLst/>
          </a:prstGeom>
          <a:noFill/>
          <a:ln>
            <a:noFill/>
          </a:ln>
        </p:spPr>
        <p:txBody>
          <a:bodyPr anchorCtr="0" anchor="t" bIns="0" lIns="0" spcFirstLastPara="1" rIns="0" wrap="square" tIns="0">
            <a:noAutofit/>
          </a:bodyPr>
          <a:lstStyle/>
          <a:p>
            <a:pPr indent="0" lvl="0" marL="14017" marR="0" rtl="0" algn="l">
              <a:lnSpc>
                <a:spcPct val="108437"/>
              </a:lnSpc>
              <a:spcBef>
                <a:spcPts val="0"/>
              </a:spcBef>
              <a:spcAft>
                <a:spcPts val="0"/>
              </a:spcAft>
              <a:buNone/>
            </a:pPr>
            <a:r>
              <a:rPr lang="en-US" sz="1766">
                <a:solidFill>
                  <a:srgbClr val="939595"/>
                </a:solidFill>
                <a:latin typeface="Arial"/>
                <a:ea typeface="Arial"/>
                <a:cs typeface="Arial"/>
                <a:sym typeface="Arial"/>
              </a:rPr>
              <a:t>o</a:t>
            </a:r>
            <a:endParaRPr sz="1766">
              <a:solidFill>
                <a:schemeClr val="dk1"/>
              </a:solidFill>
              <a:latin typeface="Arial"/>
              <a:ea typeface="Arial"/>
              <a:cs typeface="Arial"/>
              <a:sym typeface="Arial"/>
            </a:endParaRPr>
          </a:p>
          <a:p>
            <a:pPr indent="0" lvl="0" marL="14017" marR="0" rtl="0" algn="l">
              <a:lnSpc>
                <a:spcPct val="95825"/>
              </a:lnSpc>
              <a:spcBef>
                <a:spcPts val="1019"/>
              </a:spcBef>
              <a:spcAft>
                <a:spcPts val="0"/>
              </a:spcAft>
              <a:buNone/>
            </a:pPr>
            <a:r>
              <a:rPr lang="en-US" sz="1766">
                <a:solidFill>
                  <a:srgbClr val="939595"/>
                </a:solidFill>
                <a:latin typeface="Arial"/>
                <a:ea typeface="Arial"/>
                <a:cs typeface="Arial"/>
                <a:sym typeface="Arial"/>
              </a:rPr>
              <a:t>o</a:t>
            </a:r>
            <a:endParaRPr sz="1766">
              <a:solidFill>
                <a:schemeClr val="dk1"/>
              </a:solidFill>
              <a:latin typeface="Arial"/>
              <a:ea typeface="Arial"/>
              <a:cs typeface="Arial"/>
              <a:sym typeface="Arial"/>
            </a:endParaRPr>
          </a:p>
        </p:txBody>
      </p:sp>
      <p:sp>
        <p:nvSpPr>
          <p:cNvPr id="2513" name="Google Shape;2513;p77"/>
          <p:cNvSpPr txBox="1"/>
          <p:nvPr/>
        </p:nvSpPr>
        <p:spPr>
          <a:xfrm>
            <a:off x="6825498" y="5817561"/>
            <a:ext cx="1252138" cy="651792"/>
          </a:xfrm>
          <a:prstGeom prst="rect">
            <a:avLst/>
          </a:prstGeom>
          <a:noFill/>
          <a:ln>
            <a:noFill/>
          </a:ln>
        </p:spPr>
        <p:txBody>
          <a:bodyPr anchorCtr="0" anchor="t" bIns="0" lIns="0" spcFirstLastPara="1" rIns="0" wrap="square" tIns="0">
            <a:noAutofit/>
          </a:bodyPr>
          <a:lstStyle/>
          <a:p>
            <a:pPr indent="0" lvl="0" marL="14017" marR="0" rtl="0" algn="l">
              <a:lnSpc>
                <a:spcPct val="108437"/>
              </a:lnSpc>
              <a:spcBef>
                <a:spcPts val="0"/>
              </a:spcBef>
              <a:spcAft>
                <a:spcPts val="0"/>
              </a:spcAft>
              <a:buNone/>
            </a:pPr>
            <a:r>
              <a:rPr lang="en-US" sz="1766">
                <a:solidFill>
                  <a:srgbClr val="4D4D4D"/>
                </a:solidFill>
                <a:latin typeface="Arial"/>
                <a:ea typeface="Arial"/>
                <a:cs typeface="Arial"/>
                <a:sym typeface="Arial"/>
              </a:rPr>
              <a:t>llb. Network</a:t>
            </a:r>
            <a:endParaRPr sz="1766">
              <a:solidFill>
                <a:schemeClr val="dk1"/>
              </a:solidFill>
              <a:latin typeface="Arial"/>
              <a:ea typeface="Arial"/>
              <a:cs typeface="Arial"/>
              <a:sym typeface="Arial"/>
            </a:endParaRPr>
          </a:p>
          <a:p>
            <a:pPr indent="0" lvl="0" marL="14017" marR="33640" rtl="0" algn="l">
              <a:lnSpc>
                <a:spcPct val="95825"/>
              </a:lnSpc>
              <a:spcBef>
                <a:spcPts val="1019"/>
              </a:spcBef>
              <a:spcAft>
                <a:spcPts val="0"/>
              </a:spcAft>
              <a:buNone/>
            </a:pPr>
            <a:r>
              <a:rPr lang="en-US" sz="1766">
                <a:solidFill>
                  <a:srgbClr val="4D4D4D"/>
                </a:solidFill>
                <a:latin typeface="Arial"/>
                <a:ea typeface="Arial"/>
                <a:cs typeface="Arial"/>
                <a:sym typeface="Arial"/>
              </a:rPr>
              <a:t>Il</a:t>
            </a:r>
            <a:r>
              <a:rPr lang="en-US" sz="1766">
                <a:solidFill>
                  <a:srgbClr val="5D5D5D"/>
                </a:solidFill>
                <a:latin typeface="Arial"/>
                <a:ea typeface="Arial"/>
                <a:cs typeface="Arial"/>
                <a:sym typeface="Arial"/>
              </a:rPr>
              <a:t>a</a:t>
            </a:r>
            <a:r>
              <a:rPr lang="en-US" sz="1766">
                <a:solidFill>
                  <a:srgbClr val="6E6E6E"/>
                </a:solidFill>
                <a:latin typeface="Arial"/>
                <a:ea typeface="Arial"/>
                <a:cs typeface="Arial"/>
                <a:sym typeface="Arial"/>
              </a:rPr>
              <a:t>.  </a:t>
            </a:r>
            <a:r>
              <a:rPr lang="en-US" sz="1766">
                <a:solidFill>
                  <a:srgbClr val="4D4D4D"/>
                </a:solidFill>
                <a:latin typeface="Arial"/>
                <a:ea typeface="Arial"/>
                <a:cs typeface="Arial"/>
                <a:sym typeface="Arial"/>
              </a:rPr>
              <a:t>D</a:t>
            </a:r>
            <a:r>
              <a:rPr lang="en-US" sz="1766">
                <a:solidFill>
                  <a:srgbClr val="5D5D5D"/>
                </a:solidFill>
                <a:latin typeface="Arial"/>
                <a:ea typeface="Arial"/>
                <a:cs typeface="Arial"/>
                <a:sym typeface="Arial"/>
              </a:rPr>
              <a:t>e</a:t>
            </a:r>
            <a:r>
              <a:rPr lang="en-US" sz="1766">
                <a:solidFill>
                  <a:srgbClr val="4D4D4D"/>
                </a:solidFill>
                <a:latin typeface="Arial"/>
                <a:ea typeface="Arial"/>
                <a:cs typeface="Arial"/>
                <a:sym typeface="Arial"/>
              </a:rPr>
              <a:t>v</a:t>
            </a:r>
            <a:r>
              <a:rPr lang="en-US" sz="1766">
                <a:solidFill>
                  <a:srgbClr val="020404"/>
                </a:solidFill>
                <a:latin typeface="Arial"/>
                <a:ea typeface="Arial"/>
                <a:cs typeface="Arial"/>
                <a:sym typeface="Arial"/>
              </a:rPr>
              <a:t>i</a:t>
            </a:r>
            <a:r>
              <a:rPr lang="en-US" sz="1766">
                <a:solidFill>
                  <a:srgbClr val="5D5D5D"/>
                </a:solidFill>
                <a:latin typeface="Arial"/>
                <a:ea typeface="Arial"/>
                <a:cs typeface="Arial"/>
                <a:sym typeface="Arial"/>
              </a:rPr>
              <a:t>ce</a:t>
            </a:r>
            <a:endParaRPr sz="1766">
              <a:solidFill>
                <a:schemeClr val="dk1"/>
              </a:solidFill>
              <a:latin typeface="Arial"/>
              <a:ea typeface="Arial"/>
              <a:cs typeface="Arial"/>
              <a:sym typeface="Arial"/>
            </a:endParaRPr>
          </a:p>
        </p:txBody>
      </p:sp>
      <p:sp>
        <p:nvSpPr>
          <p:cNvPr id="2514" name="Google Shape;2514;p77"/>
          <p:cNvSpPr txBox="1"/>
          <p:nvPr/>
        </p:nvSpPr>
        <p:spPr>
          <a:xfrm>
            <a:off x="6447038" y="6658583"/>
            <a:ext cx="1839063" cy="252306"/>
          </a:xfrm>
          <a:prstGeom prst="rect">
            <a:avLst/>
          </a:prstGeom>
          <a:noFill/>
          <a:ln>
            <a:noFill/>
          </a:ln>
        </p:spPr>
        <p:txBody>
          <a:bodyPr anchorCtr="0" anchor="t" bIns="0" lIns="0" spcFirstLastPara="1" rIns="0" wrap="square" tIns="0">
            <a:noAutofit/>
          </a:bodyPr>
          <a:lstStyle/>
          <a:p>
            <a:pPr indent="0" lvl="0" marL="14017" marR="0" rtl="0" algn="l">
              <a:lnSpc>
                <a:spcPct val="108437"/>
              </a:lnSpc>
              <a:spcBef>
                <a:spcPts val="0"/>
              </a:spcBef>
              <a:spcAft>
                <a:spcPts val="0"/>
              </a:spcAft>
              <a:buNone/>
            </a:pPr>
            <a:r>
              <a:rPr lang="en-US" sz="1656">
                <a:solidFill>
                  <a:srgbClr val="5D5D5D"/>
                </a:solidFill>
                <a:latin typeface="Arial"/>
                <a:ea typeface="Arial"/>
                <a:cs typeface="Arial"/>
                <a:sym typeface="Arial"/>
              </a:rPr>
              <a:t>I. </a:t>
            </a:r>
            <a:r>
              <a:rPr lang="en-US" sz="1766">
                <a:solidFill>
                  <a:srgbClr val="5D5D5D"/>
                </a:solidFill>
                <a:latin typeface="Arial"/>
                <a:ea typeface="Arial"/>
                <a:cs typeface="Arial"/>
                <a:sym typeface="Arial"/>
              </a:rPr>
              <a:t>S</a:t>
            </a:r>
            <a:r>
              <a:rPr lang="en-US" sz="1766">
                <a:solidFill>
                  <a:srgbClr val="4D4D4D"/>
                </a:solidFill>
                <a:latin typeface="Arial"/>
                <a:ea typeface="Arial"/>
                <a:cs typeface="Arial"/>
                <a:sym typeface="Arial"/>
              </a:rPr>
              <a:t>to</a:t>
            </a:r>
            <a:r>
              <a:rPr lang="en-US" sz="1766">
                <a:solidFill>
                  <a:srgbClr val="5D5D5D"/>
                </a:solidFill>
                <a:latin typeface="Arial"/>
                <a:ea typeface="Arial"/>
                <a:cs typeface="Arial"/>
                <a:sym typeface="Arial"/>
              </a:rPr>
              <a:t>r</a:t>
            </a:r>
            <a:r>
              <a:rPr lang="en-US" sz="1766">
                <a:solidFill>
                  <a:srgbClr val="4D4D4D"/>
                </a:solidFill>
                <a:latin typeface="Arial"/>
                <a:ea typeface="Arial"/>
                <a:cs typeface="Arial"/>
                <a:sym typeface="Arial"/>
              </a:rPr>
              <a:t>age </a:t>
            </a:r>
            <a:r>
              <a:rPr lang="en-US" sz="1766">
                <a:solidFill>
                  <a:srgbClr val="6E6E6E"/>
                </a:solidFill>
                <a:latin typeface="Arial"/>
                <a:ea typeface="Arial"/>
                <a:cs typeface="Arial"/>
                <a:sym typeface="Arial"/>
              </a:rPr>
              <a:t>d</a:t>
            </a:r>
            <a:r>
              <a:rPr lang="en-US" sz="1766">
                <a:solidFill>
                  <a:srgbClr val="4D4D4D"/>
                </a:solidFill>
                <a:latin typeface="Arial"/>
                <a:ea typeface="Arial"/>
                <a:cs typeface="Arial"/>
                <a:sym typeface="Arial"/>
              </a:rPr>
              <a:t>ev</a:t>
            </a:r>
            <a:r>
              <a:rPr lang="en-US" sz="1766">
                <a:solidFill>
                  <a:srgbClr val="5D5D5D"/>
                </a:solidFill>
                <a:latin typeface="Arial"/>
                <a:ea typeface="Arial"/>
                <a:cs typeface="Arial"/>
                <a:sym typeface="Arial"/>
              </a:rPr>
              <a:t>i</a:t>
            </a:r>
            <a:r>
              <a:rPr lang="en-US" sz="1766">
                <a:solidFill>
                  <a:srgbClr val="4D4D4D"/>
                </a:solidFill>
                <a:latin typeface="Arial"/>
                <a:ea typeface="Arial"/>
                <a:cs typeface="Arial"/>
                <a:sym typeface="Arial"/>
              </a:rPr>
              <a:t>ce</a:t>
            </a:r>
            <a:r>
              <a:rPr lang="en-US" sz="1766">
                <a:solidFill>
                  <a:srgbClr val="5D5D5D"/>
                </a:solidFill>
                <a:latin typeface="Arial"/>
                <a:ea typeface="Arial"/>
                <a:cs typeface="Arial"/>
                <a:sym typeface="Arial"/>
              </a:rPr>
              <a:t>s</a:t>
            </a:r>
            <a:endParaRPr sz="1766">
              <a:solidFill>
                <a:schemeClr val="dk1"/>
              </a:solidFill>
              <a:latin typeface="Arial"/>
              <a:ea typeface="Arial"/>
              <a:cs typeface="Arial"/>
              <a:sym typeface="Arial"/>
            </a:endParaRPr>
          </a:p>
        </p:txBody>
      </p:sp>
      <p:sp>
        <p:nvSpPr>
          <p:cNvPr id="2515" name="Google Shape;2515;p77"/>
          <p:cNvSpPr txBox="1"/>
          <p:nvPr/>
        </p:nvSpPr>
        <p:spPr>
          <a:xfrm>
            <a:off x="6068578" y="6669941"/>
            <a:ext cx="140542" cy="238290"/>
          </a:xfrm>
          <a:prstGeom prst="rect">
            <a:avLst/>
          </a:prstGeom>
          <a:noFill/>
          <a:ln>
            <a:noFill/>
          </a:ln>
        </p:spPr>
        <p:txBody>
          <a:bodyPr anchorCtr="0" anchor="t" bIns="0" lIns="0" spcFirstLastPara="1" rIns="0" wrap="square" tIns="0">
            <a:noAutofit/>
          </a:bodyPr>
          <a:lstStyle/>
          <a:p>
            <a:pPr indent="0" lvl="0" marL="14017" marR="0" rtl="0" algn="l">
              <a:lnSpc>
                <a:spcPct val="108997"/>
              </a:lnSpc>
              <a:spcBef>
                <a:spcPts val="0"/>
              </a:spcBef>
              <a:spcAft>
                <a:spcPts val="0"/>
              </a:spcAft>
              <a:buNone/>
            </a:pPr>
            <a:r>
              <a:rPr lang="en-US" sz="1656">
                <a:solidFill>
                  <a:srgbClr val="020404"/>
                </a:solidFill>
                <a:latin typeface="Arial"/>
                <a:ea typeface="Arial"/>
                <a:cs typeface="Arial"/>
                <a:sym typeface="Arial"/>
              </a:rPr>
              <a:t>•</a:t>
            </a:r>
            <a:endParaRPr sz="1656">
              <a:solidFill>
                <a:schemeClr val="dk1"/>
              </a:solidFill>
              <a:latin typeface="Arial"/>
              <a:ea typeface="Arial"/>
              <a:cs typeface="Arial"/>
              <a:sym typeface="Arial"/>
            </a:endParaRPr>
          </a:p>
        </p:txBody>
      </p:sp>
      <p:sp>
        <p:nvSpPr>
          <p:cNvPr id="2516" name="Google Shape;2516;p77"/>
          <p:cNvSpPr txBox="1"/>
          <p:nvPr/>
        </p:nvSpPr>
        <p:spPr>
          <a:xfrm>
            <a:off x="931333" y="4527503"/>
            <a:ext cx="995209" cy="37845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517" name="Google Shape;2517;p77"/>
          <p:cNvSpPr txBox="1"/>
          <p:nvPr/>
        </p:nvSpPr>
        <p:spPr>
          <a:xfrm>
            <a:off x="1926543" y="4527503"/>
            <a:ext cx="518629" cy="37845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518" name="Google Shape;2518;p77"/>
          <p:cNvSpPr txBox="1"/>
          <p:nvPr/>
        </p:nvSpPr>
        <p:spPr>
          <a:xfrm>
            <a:off x="931333" y="4905964"/>
            <a:ext cx="995209" cy="420510"/>
          </a:xfrm>
          <a:prstGeom prst="rect">
            <a:avLst/>
          </a:prstGeom>
          <a:noFill/>
          <a:ln>
            <a:noFill/>
          </a:ln>
        </p:spPr>
        <p:txBody>
          <a:bodyPr anchorCtr="0" anchor="t" bIns="0" lIns="0" spcFirstLastPara="1" rIns="0" wrap="square" tIns="0">
            <a:noAutofit/>
          </a:bodyPr>
          <a:lstStyle/>
          <a:p>
            <a:pPr indent="0" lvl="0" marL="262819" marR="0" rtl="0" algn="l">
              <a:lnSpc>
                <a:spcPct val="95825"/>
              </a:lnSpc>
              <a:spcBef>
                <a:spcPts val="0"/>
              </a:spcBef>
              <a:spcAft>
                <a:spcPts val="0"/>
              </a:spcAft>
              <a:buNone/>
            </a:pPr>
            <a:r>
              <a:rPr b="1" lang="en-US" sz="2539">
                <a:solidFill>
                  <a:srgbClr val="FD0202"/>
                </a:solidFill>
                <a:latin typeface="Arial"/>
                <a:ea typeface="Arial"/>
                <a:cs typeface="Arial"/>
                <a:sym typeface="Arial"/>
              </a:rPr>
              <a:t>I  lb</a:t>
            </a:r>
            <a:endParaRPr sz="2539">
              <a:solidFill>
                <a:schemeClr val="dk1"/>
              </a:solidFill>
              <a:latin typeface="Arial"/>
              <a:ea typeface="Arial"/>
              <a:cs typeface="Arial"/>
              <a:sym typeface="Arial"/>
            </a:endParaRPr>
          </a:p>
        </p:txBody>
      </p:sp>
      <p:sp>
        <p:nvSpPr>
          <p:cNvPr id="2519" name="Google Shape;2519;p77"/>
          <p:cNvSpPr txBox="1"/>
          <p:nvPr/>
        </p:nvSpPr>
        <p:spPr>
          <a:xfrm>
            <a:off x="1926543" y="4905964"/>
            <a:ext cx="518629" cy="98119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520" name="Google Shape;2520;p77"/>
          <p:cNvSpPr txBox="1"/>
          <p:nvPr/>
        </p:nvSpPr>
        <p:spPr>
          <a:xfrm>
            <a:off x="931333" y="5326475"/>
            <a:ext cx="995209" cy="476578"/>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521" name="Google Shape;2521;p77"/>
          <p:cNvSpPr txBox="1"/>
          <p:nvPr/>
        </p:nvSpPr>
        <p:spPr>
          <a:xfrm>
            <a:off x="931333" y="5803054"/>
            <a:ext cx="995209" cy="8410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p:txBody>
      </p:sp>
      <p:sp>
        <p:nvSpPr>
          <p:cNvPr id="2522" name="Google Shape;2522;p77"/>
          <p:cNvSpPr txBox="1"/>
          <p:nvPr/>
        </p:nvSpPr>
        <p:spPr>
          <a:xfrm>
            <a:off x="931332" y="3265970"/>
            <a:ext cx="3091960" cy="2915543"/>
          </a:xfrm>
          <a:prstGeom prst="rect">
            <a:avLst/>
          </a:prstGeom>
          <a:noFill/>
          <a:ln>
            <a:noFill/>
          </a:ln>
        </p:spPr>
        <p:txBody>
          <a:bodyPr anchorCtr="0" anchor="t" bIns="0" lIns="0" spcFirstLastPara="1" rIns="0" wrap="square" tIns="0">
            <a:noAutofit/>
          </a:bodyPr>
          <a:lstStyle/>
          <a:p>
            <a:pPr indent="0" lvl="0" marL="1860755" marR="22229" rtl="0" algn="l">
              <a:lnSpc>
                <a:spcPct val="95825"/>
              </a:lnSpc>
              <a:spcBef>
                <a:spcPts val="0"/>
              </a:spcBef>
              <a:spcAft>
                <a:spcPts val="0"/>
              </a:spcAft>
              <a:buNone/>
            </a:pPr>
            <a:r>
              <a:rPr b="1" lang="en-US" sz="1876">
                <a:solidFill>
                  <a:srgbClr val="020404"/>
                </a:solidFill>
                <a:latin typeface="Arial"/>
                <a:ea typeface="Arial"/>
                <a:cs typeface="Arial"/>
                <a:sym typeface="Arial"/>
              </a:rPr>
              <a:t>File</a:t>
            </a:r>
            <a:r>
              <a:rPr b="1" lang="en-US" sz="1876">
                <a:solidFill>
                  <a:srgbClr val="4D4D4D"/>
                </a:solidFill>
                <a:latin typeface="Arial"/>
                <a:ea typeface="Arial"/>
                <a:cs typeface="Arial"/>
                <a:sym typeface="Arial"/>
              </a:rPr>
              <a:t>/</a:t>
            </a:r>
            <a:endParaRPr sz="1876">
              <a:solidFill>
                <a:schemeClr val="dk1"/>
              </a:solidFill>
              <a:latin typeface="Arial"/>
              <a:ea typeface="Arial"/>
              <a:cs typeface="Arial"/>
              <a:sym typeface="Arial"/>
            </a:endParaRPr>
          </a:p>
          <a:p>
            <a:pPr indent="0" lvl="0" marL="304870" marR="22229" rtl="0" algn="l">
              <a:lnSpc>
                <a:spcPct val="103892"/>
              </a:lnSpc>
              <a:spcBef>
                <a:spcPts val="309"/>
              </a:spcBef>
              <a:spcAft>
                <a:spcPts val="0"/>
              </a:spcAft>
              <a:buNone/>
            </a:pPr>
            <a:r>
              <a:rPr b="1" baseline="30000" lang="en-US" sz="2318">
                <a:solidFill>
                  <a:srgbClr val="FD3838"/>
                </a:solidFill>
                <a:latin typeface="Arial"/>
                <a:ea typeface="Arial"/>
                <a:cs typeface="Arial"/>
                <a:sym typeface="Arial"/>
              </a:rPr>
              <a:t>111                   </a:t>
            </a:r>
            <a:r>
              <a:rPr lang="en-US" sz="5960">
                <a:solidFill>
                  <a:srgbClr val="171717"/>
                </a:solidFill>
                <a:latin typeface="Arial"/>
                <a:ea typeface="Arial"/>
                <a:cs typeface="Arial"/>
                <a:sym typeface="Arial"/>
              </a:rPr>
              <a:t>I                        </a:t>
            </a:r>
            <a:r>
              <a:rPr b="1" baseline="30000" lang="en-US" sz="3146">
                <a:solidFill>
                  <a:srgbClr val="6E6E6E"/>
                </a:solidFill>
                <a:latin typeface="Times New Roman"/>
                <a:ea typeface="Times New Roman"/>
                <a:cs typeface="Times New Roman"/>
                <a:sym typeface="Times New Roman"/>
              </a:rPr>
              <a:t>•</a:t>
            </a:r>
            <a:endParaRPr sz="2097">
              <a:solidFill>
                <a:schemeClr val="dk1"/>
              </a:solidFill>
              <a:latin typeface="Times New Roman"/>
              <a:ea typeface="Times New Roman"/>
              <a:cs typeface="Times New Roman"/>
              <a:sym typeface="Times New Roman"/>
            </a:endParaRPr>
          </a:p>
          <a:p>
            <a:pPr indent="0" lvl="0" marL="273331" marR="22229" rtl="0" algn="l">
              <a:lnSpc>
                <a:spcPct val="95825"/>
              </a:lnSpc>
              <a:spcBef>
                <a:spcPts val="236"/>
              </a:spcBef>
              <a:spcAft>
                <a:spcPts val="0"/>
              </a:spcAft>
              <a:buNone/>
            </a:pPr>
            <a:r>
              <a:rPr lang="en-US" sz="2539">
                <a:solidFill>
                  <a:srgbClr val="FD0202"/>
                </a:solidFill>
                <a:latin typeface="Arial"/>
                <a:ea typeface="Arial"/>
                <a:cs typeface="Arial"/>
                <a:sym typeface="Arial"/>
              </a:rPr>
              <a:t>I </a:t>
            </a:r>
            <a:r>
              <a:rPr lang="en-US" sz="2539">
                <a:solidFill>
                  <a:srgbClr val="FD3838"/>
                </a:solidFill>
                <a:latin typeface="Arial"/>
                <a:ea typeface="Arial"/>
                <a:cs typeface="Arial"/>
                <a:sym typeface="Arial"/>
              </a:rPr>
              <a:t>l</a:t>
            </a:r>
            <a:r>
              <a:rPr lang="en-US" sz="2539">
                <a:solidFill>
                  <a:srgbClr val="FD2323"/>
                </a:solidFill>
                <a:latin typeface="Arial"/>
                <a:ea typeface="Arial"/>
                <a:cs typeface="Arial"/>
                <a:sym typeface="Arial"/>
              </a:rPr>
              <a:t>e</a:t>
            </a:r>
            <a:endParaRPr sz="2539">
              <a:solidFill>
                <a:schemeClr val="dk1"/>
              </a:solidFill>
              <a:latin typeface="Arial"/>
              <a:ea typeface="Arial"/>
              <a:cs typeface="Arial"/>
              <a:sym typeface="Arial"/>
            </a:endParaRPr>
          </a:p>
          <a:p>
            <a:pPr indent="0" lvl="0" marL="262819" marR="0" rtl="0" algn="l">
              <a:lnSpc>
                <a:spcPct val="76234"/>
              </a:lnSpc>
              <a:spcBef>
                <a:spcPts val="1033"/>
              </a:spcBef>
              <a:spcAft>
                <a:spcPts val="0"/>
              </a:spcAft>
              <a:buNone/>
            </a:pPr>
            <a:r>
              <a:rPr b="1" baseline="-25000" lang="en-US" sz="3808">
                <a:solidFill>
                  <a:srgbClr val="FD0202"/>
                </a:solidFill>
                <a:latin typeface="Arial"/>
                <a:ea typeface="Arial"/>
                <a:cs typeface="Arial"/>
                <a:sym typeface="Arial"/>
              </a:rPr>
              <a:t>I  lb                     </a:t>
            </a:r>
            <a:r>
              <a:rPr b="1" baseline="30000" lang="en-US" sz="2152">
                <a:solidFill>
                  <a:srgbClr val="00231C"/>
                </a:solidFill>
                <a:latin typeface="Arial"/>
                <a:ea typeface="Arial"/>
                <a:cs typeface="Arial"/>
                <a:sym typeface="Arial"/>
              </a:rPr>
              <a:t>N</a:t>
            </a:r>
            <a:r>
              <a:rPr b="1" baseline="30000" lang="en-US" sz="2152">
                <a:solidFill>
                  <a:srgbClr val="020404"/>
                </a:solidFill>
                <a:latin typeface="Arial"/>
                <a:ea typeface="Arial"/>
                <a:cs typeface="Arial"/>
                <a:sym typeface="Arial"/>
              </a:rPr>
              <a:t>e</a:t>
            </a:r>
            <a:r>
              <a:rPr b="1" baseline="30000" lang="en-US" sz="2152">
                <a:solidFill>
                  <a:srgbClr val="00231C"/>
                </a:solidFill>
                <a:latin typeface="Arial"/>
                <a:ea typeface="Arial"/>
                <a:cs typeface="Arial"/>
                <a:sym typeface="Arial"/>
              </a:rPr>
              <a:t>tw</a:t>
            </a:r>
            <a:endParaRPr sz="1435">
              <a:solidFill>
                <a:schemeClr val="dk1"/>
              </a:solidFill>
              <a:latin typeface="Arial"/>
              <a:ea typeface="Arial"/>
              <a:cs typeface="Arial"/>
              <a:sym typeface="Arial"/>
            </a:endParaRPr>
          </a:p>
          <a:p>
            <a:pPr indent="0" lvl="0" marL="1618962" marR="22229" rtl="0" algn="l">
              <a:lnSpc>
                <a:spcPct val="100906"/>
              </a:lnSpc>
              <a:spcBef>
                <a:spcPts val="0"/>
              </a:spcBef>
              <a:spcAft>
                <a:spcPts val="0"/>
              </a:spcAft>
              <a:buNone/>
            </a:pPr>
            <a:r>
              <a:rPr b="1" lang="en-US" sz="1214">
                <a:solidFill>
                  <a:srgbClr val="5D5D5D"/>
                </a:solidFill>
                <a:latin typeface="Arial"/>
                <a:ea typeface="Arial"/>
                <a:cs typeface="Arial"/>
                <a:sym typeface="Arial"/>
              </a:rPr>
              <a:t>..     ,</a:t>
            </a:r>
            <a:r>
              <a:rPr b="1" lang="en-US" sz="1214">
                <a:solidFill>
                  <a:srgbClr val="A3A5AC"/>
                </a:solidFill>
                <a:latin typeface="Arial"/>
                <a:ea typeface="Arial"/>
                <a:cs typeface="Arial"/>
                <a:sym typeface="Arial"/>
              </a:rPr>
              <a:t>~       </a:t>
            </a:r>
            <a:r>
              <a:rPr b="1" lang="en-US" sz="1214">
                <a:solidFill>
                  <a:srgbClr val="020404"/>
                </a:solidFill>
                <a:latin typeface="Arial"/>
                <a:ea typeface="Arial"/>
                <a:cs typeface="Arial"/>
                <a:sym typeface="Arial"/>
              </a:rPr>
              <a:t>-            -</a:t>
            </a:r>
            <a:endParaRPr sz="1214">
              <a:solidFill>
                <a:schemeClr val="dk1"/>
              </a:solidFill>
              <a:latin typeface="Arial"/>
              <a:ea typeface="Arial"/>
              <a:cs typeface="Arial"/>
              <a:sym typeface="Arial"/>
            </a:endParaRPr>
          </a:p>
          <a:p>
            <a:pPr indent="0" lvl="0" marL="262819" marR="22229" rtl="0" algn="l">
              <a:lnSpc>
                <a:spcPct val="75697"/>
              </a:lnSpc>
              <a:spcBef>
                <a:spcPts val="70"/>
              </a:spcBef>
              <a:spcAft>
                <a:spcPts val="0"/>
              </a:spcAft>
              <a:buNone/>
            </a:pPr>
            <a:r>
              <a:rPr b="1" baseline="-25000" lang="en-US" sz="2318">
                <a:solidFill>
                  <a:srgbClr val="FD0202"/>
                </a:solidFill>
                <a:latin typeface="Arial"/>
                <a:ea typeface="Arial"/>
                <a:cs typeface="Arial"/>
                <a:sym typeface="Arial"/>
              </a:rPr>
              <a:t>11 </a:t>
            </a:r>
            <a:r>
              <a:rPr baseline="-25000" lang="en-US" sz="3477">
                <a:solidFill>
                  <a:srgbClr val="FD2323"/>
                </a:solidFill>
                <a:latin typeface="Arial"/>
                <a:ea typeface="Arial"/>
                <a:cs typeface="Arial"/>
                <a:sym typeface="Arial"/>
              </a:rPr>
              <a:t>a</a:t>
            </a:r>
            <a:endParaRPr sz="2318">
              <a:solidFill>
                <a:schemeClr val="dk1"/>
              </a:solidFill>
              <a:latin typeface="Arial"/>
              <a:ea typeface="Arial"/>
              <a:cs typeface="Arial"/>
              <a:sym typeface="Arial"/>
            </a:endParaRPr>
          </a:p>
        </p:txBody>
      </p:sp>
      <p:sp>
        <p:nvSpPr>
          <p:cNvPr id="2523" name="Google Shape;2523;p77"/>
          <p:cNvSpPr txBox="1"/>
          <p:nvPr/>
        </p:nvSpPr>
        <p:spPr>
          <a:xfrm>
            <a:off x="4001064" y="3265970"/>
            <a:ext cx="1850248" cy="1051277"/>
          </a:xfrm>
          <a:prstGeom prst="rect">
            <a:avLst/>
          </a:prstGeom>
          <a:noFill/>
          <a:ln>
            <a:noFill/>
          </a:ln>
        </p:spPr>
        <p:txBody>
          <a:bodyPr anchorCtr="0" anchor="t" bIns="0" lIns="0" spcFirstLastPara="1" rIns="0" wrap="square" tIns="0">
            <a:noAutofit/>
          </a:bodyPr>
          <a:lstStyle/>
          <a:p>
            <a:pPr indent="0" lvl="0" marL="0" marR="182194" rtl="0" algn="r">
              <a:lnSpc>
                <a:spcPct val="62541"/>
              </a:lnSpc>
              <a:spcBef>
                <a:spcPts val="0"/>
              </a:spcBef>
              <a:spcAft>
                <a:spcPts val="0"/>
              </a:spcAft>
              <a:buNone/>
            </a:pPr>
            <a:r>
              <a:rPr baseline="30000" lang="en-US" sz="11920">
                <a:solidFill>
                  <a:srgbClr val="A3A5AC"/>
                </a:solidFill>
                <a:latin typeface="Times New Roman"/>
                <a:ea typeface="Times New Roman"/>
                <a:cs typeface="Times New Roman"/>
                <a:sym typeface="Times New Roman"/>
              </a:rPr>
              <a:t>1</a:t>
            </a:r>
            <a:endParaRPr sz="7947">
              <a:solidFill>
                <a:schemeClr val="dk1"/>
              </a:solidFill>
              <a:latin typeface="Times New Roman"/>
              <a:ea typeface="Times New Roman"/>
              <a:cs typeface="Times New Roman"/>
              <a:sym typeface="Times New Roman"/>
            </a:endParaRPr>
          </a:p>
        </p:txBody>
      </p:sp>
      <p:sp>
        <p:nvSpPr>
          <p:cNvPr id="2524" name="Google Shape;2524;p77"/>
          <p:cNvSpPr txBox="1"/>
          <p:nvPr/>
        </p:nvSpPr>
        <p:spPr>
          <a:xfrm>
            <a:off x="5851313" y="3265970"/>
            <a:ext cx="42050" cy="105127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525" name="Google Shape;2525;p77"/>
          <p:cNvSpPr txBox="1"/>
          <p:nvPr/>
        </p:nvSpPr>
        <p:spPr>
          <a:xfrm>
            <a:off x="4001064" y="4317248"/>
            <a:ext cx="1850248" cy="16820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526" name="Google Shape;2526;p77"/>
          <p:cNvSpPr txBox="1"/>
          <p:nvPr/>
        </p:nvSpPr>
        <p:spPr>
          <a:xfrm>
            <a:off x="5851313" y="4317248"/>
            <a:ext cx="42050" cy="588714"/>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527" name="Google Shape;2527;p77"/>
          <p:cNvSpPr txBox="1"/>
          <p:nvPr/>
        </p:nvSpPr>
        <p:spPr>
          <a:xfrm>
            <a:off x="4001064" y="4485452"/>
            <a:ext cx="1275549" cy="119144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a:p>
            <a:pPr indent="0" lvl="0" marL="357433" marR="0" rtl="0" algn="l">
              <a:lnSpc>
                <a:spcPct val="95825"/>
              </a:lnSpc>
              <a:spcBef>
                <a:spcPts val="5519"/>
              </a:spcBef>
              <a:spcAft>
                <a:spcPts val="0"/>
              </a:spcAft>
              <a:buNone/>
            </a:pPr>
            <a:r>
              <a:rPr b="1" lang="en-US" sz="1214">
                <a:solidFill>
                  <a:srgbClr val="020404"/>
                </a:solidFill>
                <a:latin typeface="Arial"/>
                <a:ea typeface="Arial"/>
                <a:cs typeface="Arial"/>
                <a:sym typeface="Arial"/>
              </a:rPr>
              <a:t>iii</a:t>
            </a:r>
            <a:endParaRPr sz="1214">
              <a:solidFill>
                <a:schemeClr val="dk1"/>
              </a:solidFill>
              <a:latin typeface="Arial"/>
              <a:ea typeface="Arial"/>
              <a:cs typeface="Arial"/>
              <a:sym typeface="Arial"/>
            </a:endParaRPr>
          </a:p>
        </p:txBody>
      </p:sp>
      <p:sp>
        <p:nvSpPr>
          <p:cNvPr id="2528" name="Google Shape;2528;p77"/>
          <p:cNvSpPr txBox="1"/>
          <p:nvPr/>
        </p:nvSpPr>
        <p:spPr>
          <a:xfrm>
            <a:off x="5276614" y="4485452"/>
            <a:ext cx="574697" cy="42051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529" name="Google Shape;2529;p77"/>
          <p:cNvSpPr txBox="1"/>
          <p:nvPr/>
        </p:nvSpPr>
        <p:spPr>
          <a:xfrm>
            <a:off x="5276614" y="4905963"/>
            <a:ext cx="574697" cy="77093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530" name="Google Shape;2530;p77"/>
          <p:cNvSpPr txBox="1"/>
          <p:nvPr/>
        </p:nvSpPr>
        <p:spPr>
          <a:xfrm>
            <a:off x="5851313" y="4905964"/>
            <a:ext cx="42050" cy="168204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531" name="Google Shape;2531;p77"/>
          <p:cNvSpPr txBox="1"/>
          <p:nvPr/>
        </p:nvSpPr>
        <p:spPr>
          <a:xfrm>
            <a:off x="4001064" y="5676901"/>
            <a:ext cx="1850248" cy="91110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532" name="Google Shape;2532;p77"/>
          <p:cNvSpPr txBox="1"/>
          <p:nvPr/>
        </p:nvSpPr>
        <p:spPr>
          <a:xfrm>
            <a:off x="931333" y="6181514"/>
            <a:ext cx="995209" cy="40649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533" name="Google Shape;2533;p77"/>
          <p:cNvSpPr txBox="1"/>
          <p:nvPr/>
        </p:nvSpPr>
        <p:spPr>
          <a:xfrm>
            <a:off x="1926543" y="6181514"/>
            <a:ext cx="2074520" cy="40649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2534" name="Google Shape;2534;p77"/>
          <p:cNvSpPr txBox="1"/>
          <p:nvPr/>
        </p:nvSpPr>
        <p:spPr>
          <a:xfrm>
            <a:off x="931333" y="6588008"/>
            <a:ext cx="995209" cy="4205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35" name="Google Shape;2535;p77"/>
          <p:cNvSpPr txBox="1"/>
          <p:nvPr/>
        </p:nvSpPr>
        <p:spPr>
          <a:xfrm>
            <a:off x="1926543" y="6588008"/>
            <a:ext cx="3924769" cy="4205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36" name="Google Shape;2536;p77"/>
          <p:cNvSpPr txBox="1"/>
          <p:nvPr/>
        </p:nvSpPr>
        <p:spPr>
          <a:xfrm>
            <a:off x="5851313" y="6588008"/>
            <a:ext cx="42050" cy="4205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37" name="Google Shape;2537;p77"/>
          <p:cNvSpPr txBox="1"/>
          <p:nvPr/>
        </p:nvSpPr>
        <p:spPr>
          <a:xfrm>
            <a:off x="931333" y="2593153"/>
            <a:ext cx="995209" cy="51862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883">
              <a:solidFill>
                <a:schemeClr val="dk1"/>
              </a:solidFill>
              <a:latin typeface="Calibri"/>
              <a:ea typeface="Calibri"/>
              <a:cs typeface="Calibri"/>
              <a:sym typeface="Calibri"/>
            </a:endParaRPr>
          </a:p>
          <a:p>
            <a:pPr indent="0" lvl="0" marL="283844" marR="0" rtl="0" algn="l">
              <a:lnSpc>
                <a:spcPct val="95825"/>
              </a:lnSpc>
              <a:spcBef>
                <a:spcPts val="0"/>
              </a:spcBef>
              <a:spcAft>
                <a:spcPts val="0"/>
              </a:spcAft>
              <a:buNone/>
            </a:pPr>
            <a:r>
              <a:rPr lang="en-US" sz="2428">
                <a:solidFill>
                  <a:srgbClr val="939595"/>
                </a:solidFill>
                <a:latin typeface="Arial"/>
                <a:ea typeface="Arial"/>
                <a:cs typeface="Arial"/>
                <a:sym typeface="Arial"/>
              </a:rPr>
              <a:t>I</a:t>
            </a:r>
            <a:r>
              <a:rPr lang="en-US" sz="2428">
                <a:solidFill>
                  <a:srgbClr val="A3A5AC"/>
                </a:solidFill>
                <a:latin typeface="Arial"/>
                <a:ea typeface="Arial"/>
                <a:cs typeface="Arial"/>
                <a:sym typeface="Arial"/>
              </a:rPr>
              <a:t>V</a:t>
            </a:r>
            <a:endParaRPr sz="2428">
              <a:solidFill>
                <a:schemeClr val="dk1"/>
              </a:solidFill>
              <a:latin typeface="Arial"/>
              <a:ea typeface="Arial"/>
              <a:cs typeface="Arial"/>
              <a:sym typeface="Arial"/>
            </a:endParaRPr>
          </a:p>
        </p:txBody>
      </p:sp>
      <p:sp>
        <p:nvSpPr>
          <p:cNvPr id="2538" name="Google Shape;2538;p77"/>
          <p:cNvSpPr txBox="1"/>
          <p:nvPr/>
        </p:nvSpPr>
        <p:spPr>
          <a:xfrm>
            <a:off x="1926543" y="2593153"/>
            <a:ext cx="3896735" cy="49059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552">
              <a:solidFill>
                <a:schemeClr val="dk1"/>
              </a:solidFill>
              <a:latin typeface="Calibri"/>
              <a:ea typeface="Calibri"/>
              <a:cs typeface="Calibri"/>
              <a:sym typeface="Calibri"/>
            </a:endParaRPr>
          </a:p>
          <a:p>
            <a:pPr indent="0" lvl="0" marL="1233495" marR="0" rtl="0" algn="l">
              <a:lnSpc>
                <a:spcPct val="95825"/>
              </a:lnSpc>
              <a:spcBef>
                <a:spcPts val="0"/>
              </a:spcBef>
              <a:spcAft>
                <a:spcPts val="0"/>
              </a:spcAft>
              <a:buNone/>
            </a:pPr>
            <a:r>
              <a:rPr b="1" lang="en-US" sz="2428">
                <a:solidFill>
                  <a:srgbClr val="00231C"/>
                </a:solidFill>
                <a:latin typeface="Arial"/>
                <a:ea typeface="Arial"/>
                <a:cs typeface="Arial"/>
                <a:sym typeface="Arial"/>
              </a:rPr>
              <a:t>App</a:t>
            </a:r>
            <a:r>
              <a:rPr b="1" lang="en-US" sz="2428">
                <a:solidFill>
                  <a:srgbClr val="00463A"/>
                </a:solidFill>
                <a:latin typeface="Arial"/>
                <a:ea typeface="Arial"/>
                <a:cs typeface="Arial"/>
                <a:sym typeface="Arial"/>
              </a:rPr>
              <a:t>li</a:t>
            </a:r>
            <a:r>
              <a:rPr b="1" lang="en-US" sz="2428">
                <a:solidFill>
                  <a:srgbClr val="00231C"/>
                </a:solidFill>
                <a:latin typeface="Arial"/>
                <a:ea typeface="Arial"/>
                <a:cs typeface="Arial"/>
                <a:sym typeface="Arial"/>
              </a:rPr>
              <a:t>cation</a:t>
            </a:r>
            <a:endParaRPr sz="2428">
              <a:solidFill>
                <a:schemeClr val="dk1"/>
              </a:solidFill>
              <a:latin typeface="Arial"/>
              <a:ea typeface="Arial"/>
              <a:cs typeface="Arial"/>
              <a:sym typeface="Arial"/>
            </a:endParaRPr>
          </a:p>
        </p:txBody>
      </p:sp>
      <p:sp>
        <p:nvSpPr>
          <p:cNvPr id="2539" name="Google Shape;2539;p77"/>
          <p:cNvSpPr txBox="1"/>
          <p:nvPr/>
        </p:nvSpPr>
        <p:spPr>
          <a:xfrm>
            <a:off x="931333" y="3073236"/>
            <a:ext cx="4962030" cy="168204"/>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3" name="Shape 2543"/>
        <p:cNvGrpSpPr/>
        <p:nvPr/>
      </p:nvGrpSpPr>
      <p:grpSpPr>
        <a:xfrm>
          <a:off x="0" y="0"/>
          <a:ext cx="0" cy="0"/>
          <a:chOff x="0" y="0"/>
          <a:chExt cx="0" cy="0"/>
        </a:xfrm>
      </p:grpSpPr>
      <p:sp>
        <p:nvSpPr>
          <p:cNvPr id="2544" name="Google Shape;2544;p78"/>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45" name="Google Shape;2545;p78"/>
          <p:cNvSpPr txBox="1"/>
          <p:nvPr/>
        </p:nvSpPr>
        <p:spPr>
          <a:xfrm>
            <a:off x="2823634" y="304452"/>
            <a:ext cx="5292331"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Typical Block Devices</a:t>
            </a:r>
            <a:endParaRPr b="1" sz="3090">
              <a:solidFill>
                <a:schemeClr val="dk1"/>
              </a:solidFill>
              <a:latin typeface="Verdana"/>
              <a:ea typeface="Verdana"/>
              <a:cs typeface="Verdana"/>
              <a:sym typeface="Verdana"/>
            </a:endParaRPr>
          </a:p>
        </p:txBody>
      </p:sp>
      <p:sp>
        <p:nvSpPr>
          <p:cNvPr id="2546" name="Google Shape;2546;p78"/>
          <p:cNvSpPr txBox="1"/>
          <p:nvPr/>
        </p:nvSpPr>
        <p:spPr>
          <a:xfrm>
            <a:off x="723881" y="1658265"/>
            <a:ext cx="223992" cy="2112367"/>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C00000"/>
                </a:solidFill>
                <a:latin typeface="Arial"/>
                <a:ea typeface="Arial"/>
                <a:cs typeface="Arial"/>
                <a:sym typeface="Arial"/>
              </a:rPr>
              <a:t>•</a:t>
            </a:r>
            <a:endParaRPr sz="3090">
              <a:solidFill>
                <a:schemeClr val="dk1"/>
              </a:solidFill>
              <a:latin typeface="Arial"/>
              <a:ea typeface="Arial"/>
              <a:cs typeface="Arial"/>
              <a:sym typeface="Arial"/>
            </a:endParaRPr>
          </a:p>
          <a:p>
            <a:pPr indent="0" lvl="0" marL="14017" marR="0" rtl="0" algn="l">
              <a:lnSpc>
                <a:spcPct val="95825"/>
              </a:lnSpc>
              <a:spcBef>
                <a:spcPts val="735"/>
              </a:spcBef>
              <a:spcAft>
                <a:spcPts val="0"/>
              </a:spcAft>
              <a:buNone/>
            </a:pPr>
            <a:r>
              <a:rPr lang="en-US" sz="3090">
                <a:solidFill>
                  <a:srgbClr val="6F2F9F"/>
                </a:solidFill>
                <a:latin typeface="Arial"/>
                <a:ea typeface="Arial"/>
                <a:cs typeface="Arial"/>
                <a:sym typeface="Arial"/>
              </a:rPr>
              <a:t>•</a:t>
            </a:r>
            <a:endParaRPr sz="3090">
              <a:solidFill>
                <a:schemeClr val="dk1"/>
              </a:solidFill>
              <a:latin typeface="Arial"/>
              <a:ea typeface="Arial"/>
              <a:cs typeface="Arial"/>
              <a:sym typeface="Arial"/>
            </a:endParaRPr>
          </a:p>
          <a:p>
            <a:pPr indent="0" lvl="0" marL="14017" marR="0" rtl="0" algn="l">
              <a:lnSpc>
                <a:spcPct val="95825"/>
              </a:lnSpc>
              <a:spcBef>
                <a:spcPts val="883"/>
              </a:spcBef>
              <a:spcAft>
                <a:spcPts val="0"/>
              </a:spcAft>
              <a:buNone/>
            </a:pPr>
            <a:r>
              <a:rPr lang="en-US" sz="3090">
                <a:solidFill>
                  <a:srgbClr val="00AF50"/>
                </a:solidFill>
                <a:latin typeface="Arial"/>
                <a:ea typeface="Arial"/>
                <a:cs typeface="Arial"/>
                <a:sym typeface="Arial"/>
              </a:rPr>
              <a:t>•</a:t>
            </a:r>
            <a:endParaRPr sz="3090">
              <a:solidFill>
                <a:schemeClr val="dk1"/>
              </a:solidFill>
              <a:latin typeface="Arial"/>
              <a:ea typeface="Arial"/>
              <a:cs typeface="Arial"/>
              <a:sym typeface="Arial"/>
            </a:endParaRPr>
          </a:p>
          <a:p>
            <a:pPr indent="0" lvl="0" marL="14017" marR="0" rtl="0" algn="l">
              <a:lnSpc>
                <a:spcPct val="95825"/>
              </a:lnSpc>
              <a:spcBef>
                <a:spcPts val="883"/>
              </a:spcBef>
              <a:spcAft>
                <a:spcPts val="0"/>
              </a:spcAft>
              <a:buNone/>
            </a:pPr>
            <a:r>
              <a:rPr lang="en-US" sz="3090">
                <a:solidFill>
                  <a:srgbClr val="006FC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2547" name="Google Shape;2547;p78"/>
          <p:cNvSpPr txBox="1"/>
          <p:nvPr/>
        </p:nvSpPr>
        <p:spPr>
          <a:xfrm>
            <a:off x="976188" y="1681904"/>
            <a:ext cx="4743011" cy="2911339"/>
          </a:xfrm>
          <a:prstGeom prst="rect">
            <a:avLst/>
          </a:prstGeom>
          <a:noFill/>
          <a:ln>
            <a:noFill/>
          </a:ln>
        </p:spPr>
        <p:txBody>
          <a:bodyPr anchorCtr="0" anchor="t" bIns="0" lIns="0" spcFirstLastPara="1" rIns="0" wrap="square" tIns="0">
            <a:noAutofit/>
          </a:bodyPr>
          <a:lstStyle/>
          <a:p>
            <a:pPr indent="0" lvl="0" marL="14017" marR="53504" rtl="0" algn="l">
              <a:lnSpc>
                <a:spcPct val="70232"/>
              </a:lnSpc>
              <a:spcBef>
                <a:spcPts val="0"/>
              </a:spcBef>
              <a:spcAft>
                <a:spcPts val="0"/>
              </a:spcAft>
              <a:buNone/>
            </a:pPr>
            <a:r>
              <a:rPr baseline="30000" lang="en-US" sz="4636">
                <a:solidFill>
                  <a:srgbClr val="C00000"/>
                </a:solidFill>
                <a:latin typeface="Calibri"/>
                <a:ea typeface="Calibri"/>
                <a:cs typeface="Calibri"/>
                <a:sym typeface="Calibri"/>
              </a:rPr>
              <a:t>Hard Disk Drives (HDDs)</a:t>
            </a:r>
            <a:endParaRPr sz="3090">
              <a:solidFill>
                <a:schemeClr val="dk1"/>
              </a:solidFill>
              <a:latin typeface="Calibri"/>
              <a:ea typeface="Calibri"/>
              <a:cs typeface="Calibri"/>
              <a:sym typeface="Calibri"/>
            </a:endParaRPr>
          </a:p>
          <a:p>
            <a:pPr indent="0" lvl="0" marL="14017" marR="171119" rtl="0" algn="l">
              <a:lnSpc>
                <a:spcPct val="122038"/>
              </a:lnSpc>
              <a:spcBef>
                <a:spcPts val="517"/>
              </a:spcBef>
              <a:spcAft>
                <a:spcPts val="0"/>
              </a:spcAft>
              <a:buNone/>
            </a:pPr>
            <a:r>
              <a:rPr lang="en-US" sz="3090">
                <a:solidFill>
                  <a:srgbClr val="6F2F9F"/>
                </a:solidFill>
                <a:latin typeface="Calibri"/>
                <a:ea typeface="Calibri"/>
                <a:cs typeface="Calibri"/>
                <a:sym typeface="Calibri"/>
              </a:rPr>
              <a:t>Solid State Drives (SSDs) </a:t>
            </a:r>
            <a:endParaRPr sz="3090">
              <a:solidFill>
                <a:schemeClr val="dk1"/>
              </a:solidFill>
              <a:latin typeface="Calibri"/>
              <a:ea typeface="Calibri"/>
              <a:cs typeface="Calibri"/>
              <a:sym typeface="Calibri"/>
            </a:endParaRPr>
          </a:p>
          <a:p>
            <a:pPr indent="0" lvl="0" marL="14017" marR="171119" rtl="0" algn="l">
              <a:lnSpc>
                <a:spcPct val="122038"/>
              </a:lnSpc>
              <a:spcBef>
                <a:spcPts val="663"/>
              </a:spcBef>
              <a:spcAft>
                <a:spcPts val="0"/>
              </a:spcAft>
              <a:buNone/>
            </a:pPr>
            <a:r>
              <a:rPr lang="en-US" sz="3090">
                <a:solidFill>
                  <a:srgbClr val="00AF50"/>
                </a:solidFill>
                <a:latin typeface="Calibri"/>
                <a:ea typeface="Calibri"/>
                <a:cs typeface="Calibri"/>
                <a:sym typeface="Calibri"/>
              </a:rPr>
              <a:t>Storage Arrays (RAID) </a:t>
            </a:r>
            <a:endParaRPr sz="3090">
              <a:solidFill>
                <a:schemeClr val="dk1"/>
              </a:solidFill>
              <a:latin typeface="Calibri"/>
              <a:ea typeface="Calibri"/>
              <a:cs typeface="Calibri"/>
              <a:sym typeface="Calibri"/>
            </a:endParaRPr>
          </a:p>
          <a:p>
            <a:pPr indent="0" lvl="0" marL="14017" marR="171119" rtl="0" algn="l">
              <a:lnSpc>
                <a:spcPct val="122038"/>
              </a:lnSpc>
              <a:spcBef>
                <a:spcPts val="663"/>
              </a:spcBef>
              <a:spcAft>
                <a:spcPts val="0"/>
              </a:spcAft>
              <a:buNone/>
            </a:pPr>
            <a:r>
              <a:rPr lang="en-US" sz="3090">
                <a:solidFill>
                  <a:srgbClr val="006FC0"/>
                </a:solidFill>
                <a:latin typeface="Calibri"/>
                <a:ea typeface="Calibri"/>
                <a:cs typeface="Calibri"/>
                <a:sym typeface="Calibri"/>
              </a:rPr>
              <a:t>Storage Area Network (SAN)</a:t>
            </a:r>
            <a:endParaRPr sz="3090">
              <a:solidFill>
                <a:schemeClr val="dk1"/>
              </a:solidFill>
              <a:latin typeface="Calibri"/>
              <a:ea typeface="Calibri"/>
              <a:cs typeface="Calibri"/>
              <a:sym typeface="Calibri"/>
            </a:endParaRPr>
          </a:p>
          <a:p>
            <a:pPr indent="0" lvl="0" marL="266323" marR="0" rtl="0" algn="l">
              <a:lnSpc>
                <a:spcPct val="69443"/>
              </a:lnSpc>
              <a:spcBef>
                <a:spcPts val="801"/>
              </a:spcBef>
              <a:spcAft>
                <a:spcPts val="0"/>
              </a:spcAft>
              <a:buNone/>
            </a:pPr>
            <a:r>
              <a:rPr baseline="30000" lang="en-US" sz="3973">
                <a:solidFill>
                  <a:srgbClr val="003580"/>
                </a:solidFill>
                <a:latin typeface="Arial"/>
                <a:ea typeface="Arial"/>
                <a:cs typeface="Arial"/>
                <a:sym typeface="Arial"/>
              </a:rPr>
              <a:t>• </a:t>
            </a:r>
            <a:r>
              <a:rPr baseline="30000" lang="en-US" sz="3973">
                <a:solidFill>
                  <a:srgbClr val="003580"/>
                </a:solidFill>
                <a:latin typeface="Calibri"/>
                <a:ea typeface="Calibri"/>
                <a:cs typeface="Calibri"/>
                <a:sym typeface="Calibri"/>
              </a:rPr>
              <a:t>Dedicated high speed network</a:t>
            </a:r>
            <a:endParaRPr sz="2649">
              <a:solidFill>
                <a:schemeClr val="dk1"/>
              </a:solidFill>
              <a:latin typeface="Calibri"/>
              <a:ea typeface="Calibri"/>
              <a:cs typeface="Calibri"/>
              <a:sym typeface="Calibri"/>
            </a:endParaRPr>
          </a:p>
          <a:p>
            <a:pPr indent="0" lvl="0" marL="518964" marR="53504" rtl="0" algn="l">
              <a:lnSpc>
                <a:spcPct val="71960"/>
              </a:lnSpc>
              <a:spcBef>
                <a:spcPts val="4"/>
              </a:spcBef>
              <a:spcAft>
                <a:spcPts val="0"/>
              </a:spcAft>
              <a:buNone/>
            </a:pPr>
            <a:r>
              <a:rPr baseline="30000" lang="en-US" sz="3973">
                <a:solidFill>
                  <a:srgbClr val="003580"/>
                </a:solidFill>
                <a:latin typeface="Calibri"/>
                <a:ea typeface="Calibri"/>
                <a:cs typeface="Calibri"/>
                <a:sym typeface="Calibri"/>
              </a:rPr>
              <a:t>devices</a:t>
            </a:r>
            <a:endParaRPr sz="2649">
              <a:solidFill>
                <a:schemeClr val="dk1"/>
              </a:solidFill>
              <a:latin typeface="Calibri"/>
              <a:ea typeface="Calibri"/>
              <a:cs typeface="Calibri"/>
              <a:sym typeface="Calibri"/>
            </a:endParaRPr>
          </a:p>
        </p:txBody>
      </p:sp>
      <p:sp>
        <p:nvSpPr>
          <p:cNvPr id="2548" name="Google Shape;2548;p78"/>
          <p:cNvSpPr txBox="1"/>
          <p:nvPr/>
        </p:nvSpPr>
        <p:spPr>
          <a:xfrm>
            <a:off x="5711479" y="3865478"/>
            <a:ext cx="4092378"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rgbClr val="003580"/>
                </a:solidFill>
                <a:latin typeface="Calibri"/>
                <a:ea typeface="Calibri"/>
                <a:cs typeface="Calibri"/>
                <a:sym typeface="Calibri"/>
              </a:rPr>
              <a:t>of servers and shared storage</a:t>
            </a:r>
            <a:endParaRPr sz="2649">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2" name="Shape 2552"/>
        <p:cNvGrpSpPr/>
        <p:nvPr/>
      </p:nvGrpSpPr>
      <p:grpSpPr>
        <a:xfrm>
          <a:off x="0" y="0"/>
          <a:ext cx="0" cy="0"/>
          <a:chOff x="0" y="0"/>
          <a:chExt cx="0" cy="0"/>
        </a:xfrm>
      </p:grpSpPr>
      <p:sp>
        <p:nvSpPr>
          <p:cNvPr id="2553" name="Google Shape;2553;p79"/>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54" name="Google Shape;2554;p79"/>
          <p:cNvSpPr/>
          <p:nvPr/>
        </p:nvSpPr>
        <p:spPr>
          <a:xfrm>
            <a:off x="1636110" y="2201795"/>
            <a:ext cx="7337078" cy="487624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55" name="Google Shape;2555;p79"/>
          <p:cNvSpPr txBox="1"/>
          <p:nvPr/>
        </p:nvSpPr>
        <p:spPr>
          <a:xfrm>
            <a:off x="2066714" y="471856"/>
            <a:ext cx="7082340"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Storage Area Network (SAN)</a:t>
            </a:r>
            <a:endParaRPr b="1" sz="3090">
              <a:solidFill>
                <a:schemeClr val="dk1"/>
              </a:solidFill>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descr="Scalar i6000 Tape Library | Quantum" id="143" name="Google Shape;143;p8"/>
          <p:cNvPicPr preferRelativeResize="0"/>
          <p:nvPr/>
        </p:nvPicPr>
        <p:blipFill rotWithShape="1">
          <a:blip r:embed="rId3">
            <a:alphaModFix/>
          </a:blip>
          <a:srcRect b="0" l="0" r="0" t="0"/>
          <a:stretch/>
        </p:blipFill>
        <p:spPr>
          <a:xfrm>
            <a:off x="0" y="1293813"/>
            <a:ext cx="10693400" cy="49815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9" name="Shape 2559"/>
        <p:cNvGrpSpPr/>
        <p:nvPr/>
      </p:nvGrpSpPr>
      <p:grpSpPr>
        <a:xfrm>
          <a:off x="0" y="0"/>
          <a:ext cx="0" cy="0"/>
          <a:chOff x="0" y="0"/>
          <a:chExt cx="0" cy="0"/>
        </a:xfrm>
      </p:grpSpPr>
      <p:sp>
        <p:nvSpPr>
          <p:cNvPr id="2560" name="Google Shape;2560;p80"/>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61" name="Google Shape;2561;p80"/>
          <p:cNvSpPr/>
          <p:nvPr/>
        </p:nvSpPr>
        <p:spPr>
          <a:xfrm>
            <a:off x="6530019" y="4291736"/>
            <a:ext cx="978949" cy="1083237"/>
          </a:xfrm>
          <a:custGeom>
            <a:rect b="b" l="l" r="r" t="t"/>
            <a:pathLst>
              <a:path extrusionOk="0" h="981456" w="886967">
                <a:moveTo>
                  <a:pt x="886967" y="0"/>
                </a:moveTo>
                <a:lnTo>
                  <a:pt x="0" y="981456"/>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62" name="Google Shape;2562;p80"/>
          <p:cNvSpPr/>
          <p:nvPr/>
        </p:nvSpPr>
        <p:spPr>
          <a:xfrm>
            <a:off x="8255797" y="2730799"/>
            <a:ext cx="541617" cy="1056324"/>
          </a:xfrm>
          <a:custGeom>
            <a:rect b="b" l="l" r="r" t="t"/>
            <a:pathLst>
              <a:path extrusionOk="0" h="957072" w="490727">
                <a:moveTo>
                  <a:pt x="0" y="957072"/>
                </a:moveTo>
                <a:lnTo>
                  <a:pt x="490727"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63" name="Google Shape;2563;p80"/>
          <p:cNvSpPr/>
          <p:nvPr/>
        </p:nvSpPr>
        <p:spPr>
          <a:xfrm>
            <a:off x="6980806" y="2730800"/>
            <a:ext cx="630767" cy="1044548"/>
          </a:xfrm>
          <a:custGeom>
            <a:rect b="b" l="l" r="r" t="t"/>
            <a:pathLst>
              <a:path extrusionOk="0" h="946403" w="571500">
                <a:moveTo>
                  <a:pt x="571500" y="946403"/>
                </a:moveTo>
                <a:lnTo>
                  <a:pt x="0"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64" name="Google Shape;2564;p80"/>
          <p:cNvSpPr/>
          <p:nvPr/>
        </p:nvSpPr>
        <p:spPr>
          <a:xfrm>
            <a:off x="7877336" y="2742574"/>
            <a:ext cx="0" cy="1084918"/>
          </a:xfrm>
          <a:custGeom>
            <a:rect b="b" l="l" r="r" t="t"/>
            <a:pathLst>
              <a:path extrusionOk="0" h="982979" w="120000">
                <a:moveTo>
                  <a:pt x="0" y="982979"/>
                </a:moveTo>
                <a:lnTo>
                  <a:pt x="0"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65" name="Google Shape;2565;p80"/>
          <p:cNvSpPr/>
          <p:nvPr/>
        </p:nvSpPr>
        <p:spPr>
          <a:xfrm>
            <a:off x="7272641" y="3747596"/>
            <a:ext cx="935217" cy="605535"/>
          </a:xfrm>
          <a:custGeom>
            <a:rect b="b" l="l" r="r" t="t"/>
            <a:pathLst>
              <a:path extrusionOk="0" h="548639" w="847344">
                <a:moveTo>
                  <a:pt x="46990" y="415544"/>
                </a:moveTo>
                <a:lnTo>
                  <a:pt x="47498" y="426211"/>
                </a:lnTo>
                <a:lnTo>
                  <a:pt x="50165" y="437260"/>
                </a:lnTo>
                <a:lnTo>
                  <a:pt x="53340" y="447928"/>
                </a:lnTo>
                <a:lnTo>
                  <a:pt x="58674" y="459613"/>
                </a:lnTo>
                <a:lnTo>
                  <a:pt x="65024" y="472820"/>
                </a:lnTo>
                <a:lnTo>
                  <a:pt x="73406" y="485013"/>
                </a:lnTo>
                <a:lnTo>
                  <a:pt x="83439" y="496188"/>
                </a:lnTo>
                <a:lnTo>
                  <a:pt x="88773" y="501522"/>
                </a:lnTo>
                <a:lnTo>
                  <a:pt x="95123" y="507238"/>
                </a:lnTo>
                <a:lnTo>
                  <a:pt x="105156" y="515746"/>
                </a:lnTo>
                <a:lnTo>
                  <a:pt x="117221" y="523239"/>
                </a:lnTo>
                <a:lnTo>
                  <a:pt x="127254" y="528446"/>
                </a:lnTo>
                <a:lnTo>
                  <a:pt x="137922" y="533272"/>
                </a:lnTo>
                <a:lnTo>
                  <a:pt x="148462" y="536447"/>
                </a:lnTo>
                <a:lnTo>
                  <a:pt x="159004" y="539622"/>
                </a:lnTo>
                <a:lnTo>
                  <a:pt x="169037" y="541273"/>
                </a:lnTo>
                <a:lnTo>
                  <a:pt x="179578" y="542289"/>
                </a:lnTo>
                <a:lnTo>
                  <a:pt x="190119" y="542289"/>
                </a:lnTo>
                <a:lnTo>
                  <a:pt x="201295" y="541782"/>
                </a:lnTo>
                <a:lnTo>
                  <a:pt x="212344" y="539622"/>
                </a:lnTo>
                <a:lnTo>
                  <a:pt x="215011" y="538607"/>
                </a:lnTo>
                <a:lnTo>
                  <a:pt x="217677" y="538098"/>
                </a:lnTo>
                <a:lnTo>
                  <a:pt x="223520" y="536447"/>
                </a:lnTo>
                <a:lnTo>
                  <a:pt x="228219" y="534288"/>
                </a:lnTo>
                <a:lnTo>
                  <a:pt x="231901" y="532764"/>
                </a:lnTo>
                <a:lnTo>
                  <a:pt x="233552" y="532764"/>
                </a:lnTo>
                <a:lnTo>
                  <a:pt x="238251" y="529589"/>
                </a:lnTo>
                <a:lnTo>
                  <a:pt x="243586" y="527430"/>
                </a:lnTo>
                <a:lnTo>
                  <a:pt x="247269" y="523747"/>
                </a:lnTo>
                <a:lnTo>
                  <a:pt x="251968" y="521080"/>
                </a:lnTo>
                <a:lnTo>
                  <a:pt x="253619" y="518413"/>
                </a:lnTo>
                <a:lnTo>
                  <a:pt x="256159" y="516889"/>
                </a:lnTo>
                <a:lnTo>
                  <a:pt x="260985" y="513079"/>
                </a:lnTo>
                <a:lnTo>
                  <a:pt x="268859" y="504697"/>
                </a:lnTo>
                <a:lnTo>
                  <a:pt x="277368" y="495680"/>
                </a:lnTo>
                <a:lnTo>
                  <a:pt x="293750" y="507238"/>
                </a:lnTo>
                <a:lnTo>
                  <a:pt x="310642" y="518413"/>
                </a:lnTo>
                <a:lnTo>
                  <a:pt x="328041" y="527430"/>
                </a:lnTo>
                <a:lnTo>
                  <a:pt x="345440" y="534796"/>
                </a:lnTo>
                <a:lnTo>
                  <a:pt x="362966" y="540130"/>
                </a:lnTo>
                <a:lnTo>
                  <a:pt x="380873" y="544957"/>
                </a:lnTo>
                <a:lnTo>
                  <a:pt x="398779" y="546988"/>
                </a:lnTo>
                <a:lnTo>
                  <a:pt x="417829" y="548639"/>
                </a:lnTo>
                <a:lnTo>
                  <a:pt x="435864" y="546988"/>
                </a:lnTo>
                <a:lnTo>
                  <a:pt x="454278" y="544957"/>
                </a:lnTo>
                <a:lnTo>
                  <a:pt x="473328" y="540130"/>
                </a:lnTo>
                <a:lnTo>
                  <a:pt x="492378" y="534796"/>
                </a:lnTo>
                <a:lnTo>
                  <a:pt x="510794" y="527430"/>
                </a:lnTo>
                <a:lnTo>
                  <a:pt x="530860" y="518413"/>
                </a:lnTo>
                <a:lnTo>
                  <a:pt x="550418" y="507238"/>
                </a:lnTo>
                <a:lnTo>
                  <a:pt x="571119" y="495680"/>
                </a:lnTo>
                <a:lnTo>
                  <a:pt x="577976" y="504697"/>
                </a:lnTo>
                <a:lnTo>
                  <a:pt x="586359" y="513079"/>
                </a:lnTo>
                <a:lnTo>
                  <a:pt x="594868" y="521080"/>
                </a:lnTo>
                <a:lnTo>
                  <a:pt x="604901" y="527430"/>
                </a:lnTo>
                <a:lnTo>
                  <a:pt x="614426" y="532764"/>
                </a:lnTo>
                <a:lnTo>
                  <a:pt x="624967" y="536447"/>
                </a:lnTo>
                <a:lnTo>
                  <a:pt x="636016" y="539622"/>
                </a:lnTo>
                <a:lnTo>
                  <a:pt x="648208" y="541782"/>
                </a:lnTo>
                <a:lnTo>
                  <a:pt x="656081" y="541782"/>
                </a:lnTo>
                <a:lnTo>
                  <a:pt x="658241" y="542289"/>
                </a:lnTo>
                <a:lnTo>
                  <a:pt x="668274" y="542289"/>
                </a:lnTo>
                <a:lnTo>
                  <a:pt x="678815" y="541273"/>
                </a:lnTo>
                <a:lnTo>
                  <a:pt x="689355" y="539622"/>
                </a:lnTo>
                <a:lnTo>
                  <a:pt x="699897" y="536447"/>
                </a:lnTo>
                <a:lnTo>
                  <a:pt x="710565" y="533272"/>
                </a:lnTo>
                <a:lnTo>
                  <a:pt x="721105" y="528446"/>
                </a:lnTo>
                <a:lnTo>
                  <a:pt x="731647" y="523239"/>
                </a:lnTo>
                <a:lnTo>
                  <a:pt x="740664" y="516889"/>
                </a:lnTo>
                <a:lnTo>
                  <a:pt x="750189" y="510413"/>
                </a:lnTo>
                <a:lnTo>
                  <a:pt x="758063" y="502538"/>
                </a:lnTo>
                <a:lnTo>
                  <a:pt x="766572" y="495045"/>
                </a:lnTo>
                <a:lnTo>
                  <a:pt x="773429" y="486028"/>
                </a:lnTo>
                <a:lnTo>
                  <a:pt x="779779" y="478154"/>
                </a:lnTo>
                <a:lnTo>
                  <a:pt x="785495" y="468629"/>
                </a:lnTo>
                <a:lnTo>
                  <a:pt x="790828" y="459613"/>
                </a:lnTo>
                <a:lnTo>
                  <a:pt x="794512" y="448944"/>
                </a:lnTo>
                <a:lnTo>
                  <a:pt x="797178" y="439419"/>
                </a:lnTo>
                <a:lnTo>
                  <a:pt x="799846" y="429894"/>
                </a:lnTo>
                <a:lnTo>
                  <a:pt x="801370" y="420877"/>
                </a:lnTo>
                <a:lnTo>
                  <a:pt x="801370" y="410336"/>
                </a:lnTo>
                <a:lnTo>
                  <a:pt x="800862" y="400684"/>
                </a:lnTo>
                <a:lnTo>
                  <a:pt x="799846" y="391794"/>
                </a:lnTo>
                <a:lnTo>
                  <a:pt x="797687" y="382142"/>
                </a:lnTo>
                <a:lnTo>
                  <a:pt x="794003" y="372109"/>
                </a:lnTo>
                <a:lnTo>
                  <a:pt x="806196" y="358901"/>
                </a:lnTo>
                <a:lnTo>
                  <a:pt x="817245" y="346201"/>
                </a:lnTo>
                <a:lnTo>
                  <a:pt x="825626" y="332866"/>
                </a:lnTo>
                <a:lnTo>
                  <a:pt x="834136" y="320166"/>
                </a:lnTo>
                <a:lnTo>
                  <a:pt x="839470" y="307466"/>
                </a:lnTo>
                <a:lnTo>
                  <a:pt x="844169" y="294258"/>
                </a:lnTo>
                <a:lnTo>
                  <a:pt x="846327" y="281431"/>
                </a:lnTo>
                <a:lnTo>
                  <a:pt x="847344" y="269875"/>
                </a:lnTo>
                <a:lnTo>
                  <a:pt x="846327" y="257047"/>
                </a:lnTo>
                <a:lnTo>
                  <a:pt x="844169" y="244855"/>
                </a:lnTo>
                <a:lnTo>
                  <a:pt x="839470" y="231647"/>
                </a:lnTo>
                <a:lnTo>
                  <a:pt x="834136" y="219963"/>
                </a:lnTo>
                <a:lnTo>
                  <a:pt x="825626" y="207263"/>
                </a:lnTo>
                <a:lnTo>
                  <a:pt x="817245" y="195579"/>
                </a:lnTo>
                <a:lnTo>
                  <a:pt x="806196" y="183895"/>
                </a:lnTo>
                <a:lnTo>
                  <a:pt x="794003" y="172338"/>
                </a:lnTo>
                <a:lnTo>
                  <a:pt x="796671" y="160654"/>
                </a:lnTo>
                <a:lnTo>
                  <a:pt x="799846" y="149987"/>
                </a:lnTo>
                <a:lnTo>
                  <a:pt x="800862" y="138302"/>
                </a:lnTo>
                <a:lnTo>
                  <a:pt x="801370" y="127762"/>
                </a:lnTo>
                <a:lnTo>
                  <a:pt x="799846" y="116077"/>
                </a:lnTo>
                <a:lnTo>
                  <a:pt x="797687" y="105537"/>
                </a:lnTo>
                <a:lnTo>
                  <a:pt x="795020" y="94361"/>
                </a:lnTo>
                <a:lnTo>
                  <a:pt x="790828" y="83692"/>
                </a:lnTo>
                <a:lnTo>
                  <a:pt x="785495" y="73660"/>
                </a:lnTo>
                <a:lnTo>
                  <a:pt x="779779" y="64135"/>
                </a:lnTo>
                <a:lnTo>
                  <a:pt x="773429" y="55625"/>
                </a:lnTo>
                <a:lnTo>
                  <a:pt x="766572" y="48260"/>
                </a:lnTo>
                <a:lnTo>
                  <a:pt x="758063" y="39750"/>
                </a:lnTo>
                <a:lnTo>
                  <a:pt x="750189" y="32892"/>
                </a:lnTo>
                <a:lnTo>
                  <a:pt x="740664" y="26035"/>
                </a:lnTo>
                <a:lnTo>
                  <a:pt x="731647" y="20192"/>
                </a:lnTo>
                <a:lnTo>
                  <a:pt x="710565" y="10032"/>
                </a:lnTo>
                <a:lnTo>
                  <a:pt x="689355" y="3682"/>
                </a:lnTo>
                <a:lnTo>
                  <a:pt x="668274" y="507"/>
                </a:lnTo>
                <a:lnTo>
                  <a:pt x="658241" y="0"/>
                </a:lnTo>
                <a:lnTo>
                  <a:pt x="648208" y="1015"/>
                </a:lnTo>
                <a:lnTo>
                  <a:pt x="636016" y="3175"/>
                </a:lnTo>
                <a:lnTo>
                  <a:pt x="624967" y="5841"/>
                </a:lnTo>
                <a:lnTo>
                  <a:pt x="614426" y="10032"/>
                </a:lnTo>
                <a:lnTo>
                  <a:pt x="604901" y="15875"/>
                </a:lnTo>
                <a:lnTo>
                  <a:pt x="594868" y="21716"/>
                </a:lnTo>
                <a:lnTo>
                  <a:pt x="586359" y="29210"/>
                </a:lnTo>
                <a:lnTo>
                  <a:pt x="577976" y="38226"/>
                </a:lnTo>
                <a:lnTo>
                  <a:pt x="571119" y="48260"/>
                </a:lnTo>
                <a:lnTo>
                  <a:pt x="552576" y="37591"/>
                </a:lnTo>
                <a:lnTo>
                  <a:pt x="533526" y="28575"/>
                </a:lnTo>
                <a:lnTo>
                  <a:pt x="515112" y="21208"/>
                </a:lnTo>
                <a:lnTo>
                  <a:pt x="497586" y="15366"/>
                </a:lnTo>
                <a:lnTo>
                  <a:pt x="479171" y="10032"/>
                </a:lnTo>
                <a:lnTo>
                  <a:pt x="460121" y="6857"/>
                </a:lnTo>
                <a:lnTo>
                  <a:pt x="441578" y="5333"/>
                </a:lnTo>
                <a:lnTo>
                  <a:pt x="424179" y="4825"/>
                </a:lnTo>
                <a:lnTo>
                  <a:pt x="405765" y="5333"/>
                </a:lnTo>
                <a:lnTo>
                  <a:pt x="386715" y="6857"/>
                </a:lnTo>
                <a:lnTo>
                  <a:pt x="368173" y="10032"/>
                </a:lnTo>
                <a:lnTo>
                  <a:pt x="350774" y="15366"/>
                </a:lnTo>
                <a:lnTo>
                  <a:pt x="331724" y="21208"/>
                </a:lnTo>
                <a:lnTo>
                  <a:pt x="313309" y="28575"/>
                </a:lnTo>
                <a:lnTo>
                  <a:pt x="294767" y="37591"/>
                </a:lnTo>
                <a:lnTo>
                  <a:pt x="277368" y="48260"/>
                </a:lnTo>
                <a:lnTo>
                  <a:pt x="268859" y="38226"/>
                </a:lnTo>
                <a:lnTo>
                  <a:pt x="260985" y="29210"/>
                </a:lnTo>
                <a:lnTo>
                  <a:pt x="251968" y="21716"/>
                </a:lnTo>
                <a:lnTo>
                  <a:pt x="243586" y="15875"/>
                </a:lnTo>
                <a:lnTo>
                  <a:pt x="233552" y="10032"/>
                </a:lnTo>
                <a:lnTo>
                  <a:pt x="223520" y="5841"/>
                </a:lnTo>
                <a:lnTo>
                  <a:pt x="212344" y="3175"/>
                </a:lnTo>
                <a:lnTo>
                  <a:pt x="201295" y="1015"/>
                </a:lnTo>
                <a:lnTo>
                  <a:pt x="179578" y="507"/>
                </a:lnTo>
                <a:lnTo>
                  <a:pt x="159004" y="3682"/>
                </a:lnTo>
                <a:lnTo>
                  <a:pt x="137922" y="10032"/>
                </a:lnTo>
                <a:lnTo>
                  <a:pt x="117221" y="20192"/>
                </a:lnTo>
                <a:lnTo>
                  <a:pt x="106680" y="26035"/>
                </a:lnTo>
                <a:lnTo>
                  <a:pt x="98298" y="32892"/>
                </a:lnTo>
                <a:lnTo>
                  <a:pt x="89281" y="39750"/>
                </a:lnTo>
                <a:lnTo>
                  <a:pt x="81915" y="48260"/>
                </a:lnTo>
                <a:lnTo>
                  <a:pt x="73914" y="55625"/>
                </a:lnTo>
                <a:lnTo>
                  <a:pt x="68199" y="64135"/>
                </a:lnTo>
                <a:lnTo>
                  <a:pt x="58674" y="83692"/>
                </a:lnTo>
                <a:lnTo>
                  <a:pt x="53340" y="94361"/>
                </a:lnTo>
                <a:lnTo>
                  <a:pt x="50165" y="105537"/>
                </a:lnTo>
                <a:lnTo>
                  <a:pt x="47498" y="116077"/>
                </a:lnTo>
                <a:lnTo>
                  <a:pt x="46990" y="127762"/>
                </a:lnTo>
                <a:lnTo>
                  <a:pt x="45974" y="138302"/>
                </a:lnTo>
                <a:lnTo>
                  <a:pt x="48133" y="149987"/>
                </a:lnTo>
                <a:lnTo>
                  <a:pt x="54356" y="172338"/>
                </a:lnTo>
                <a:lnTo>
                  <a:pt x="41148" y="183895"/>
                </a:lnTo>
                <a:lnTo>
                  <a:pt x="30099" y="196723"/>
                </a:lnTo>
                <a:lnTo>
                  <a:pt x="20574" y="209423"/>
                </a:lnTo>
                <a:lnTo>
                  <a:pt x="13716" y="222630"/>
                </a:lnTo>
                <a:lnTo>
                  <a:pt x="6858" y="234314"/>
                </a:lnTo>
                <a:lnTo>
                  <a:pt x="3175" y="247014"/>
                </a:lnTo>
                <a:lnTo>
                  <a:pt x="508" y="259714"/>
                </a:lnTo>
                <a:lnTo>
                  <a:pt x="0" y="273050"/>
                </a:lnTo>
                <a:lnTo>
                  <a:pt x="508" y="284606"/>
                </a:lnTo>
                <a:lnTo>
                  <a:pt x="3175" y="297433"/>
                </a:lnTo>
                <a:lnTo>
                  <a:pt x="6858" y="309625"/>
                </a:lnTo>
                <a:lnTo>
                  <a:pt x="13716" y="322325"/>
                </a:lnTo>
                <a:lnTo>
                  <a:pt x="20574" y="334009"/>
                </a:lnTo>
                <a:lnTo>
                  <a:pt x="30099" y="347217"/>
                </a:lnTo>
                <a:lnTo>
                  <a:pt x="41148" y="359409"/>
                </a:lnTo>
                <a:lnTo>
                  <a:pt x="54356" y="372109"/>
                </a:lnTo>
                <a:lnTo>
                  <a:pt x="48133" y="393319"/>
                </a:lnTo>
                <a:lnTo>
                  <a:pt x="45974" y="403986"/>
                </a:lnTo>
                <a:lnTo>
                  <a:pt x="46990" y="41554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66" name="Google Shape;2566;p80"/>
          <p:cNvSpPr/>
          <p:nvPr/>
        </p:nvSpPr>
        <p:spPr>
          <a:xfrm>
            <a:off x="6902591" y="1478517"/>
            <a:ext cx="677864" cy="0"/>
          </a:xfrm>
          <a:custGeom>
            <a:rect b="b" l="l" r="r" t="t"/>
            <a:pathLst>
              <a:path extrusionOk="0" h="120000" w="614172">
                <a:moveTo>
                  <a:pt x="614172" y="0"/>
                </a:moveTo>
                <a:lnTo>
                  <a:pt x="0" y="0"/>
                </a:lnTo>
              </a:path>
            </a:pathLst>
          </a:custGeom>
          <a:noFill/>
          <a:ln cap="flat" cmpd="sng" w="24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67" name="Google Shape;2567;p80"/>
          <p:cNvSpPr/>
          <p:nvPr/>
        </p:nvSpPr>
        <p:spPr>
          <a:xfrm>
            <a:off x="6741115" y="1392733"/>
            <a:ext cx="200162" cy="176614"/>
          </a:xfrm>
          <a:custGeom>
            <a:rect b="b" l="l" r="r" t="t"/>
            <a:pathLst>
              <a:path extrusionOk="0" h="160019" w="181355">
                <a:moveTo>
                  <a:pt x="144271" y="80010"/>
                </a:moveTo>
                <a:lnTo>
                  <a:pt x="181355" y="0"/>
                </a:lnTo>
                <a:lnTo>
                  <a:pt x="0" y="80010"/>
                </a:lnTo>
                <a:lnTo>
                  <a:pt x="181355" y="160019"/>
                </a:lnTo>
                <a:lnTo>
                  <a:pt x="144271" y="8001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68" name="Google Shape;2568;p80"/>
          <p:cNvSpPr/>
          <p:nvPr/>
        </p:nvSpPr>
        <p:spPr>
          <a:xfrm>
            <a:off x="6581321" y="1542434"/>
            <a:ext cx="736735" cy="124807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69" name="Google Shape;2569;p80"/>
          <p:cNvSpPr/>
          <p:nvPr/>
        </p:nvSpPr>
        <p:spPr>
          <a:xfrm>
            <a:off x="7570363" y="1572712"/>
            <a:ext cx="735052" cy="124975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70" name="Google Shape;2570;p80"/>
          <p:cNvSpPr/>
          <p:nvPr/>
        </p:nvSpPr>
        <p:spPr>
          <a:xfrm>
            <a:off x="8382790" y="1478517"/>
            <a:ext cx="640859" cy="0"/>
          </a:xfrm>
          <a:custGeom>
            <a:rect b="b" l="l" r="r" t="t"/>
            <a:pathLst>
              <a:path extrusionOk="0" h="120000" w="580644">
                <a:moveTo>
                  <a:pt x="580644" y="0"/>
                </a:moveTo>
                <a:lnTo>
                  <a:pt x="0" y="0"/>
                </a:lnTo>
              </a:path>
            </a:pathLst>
          </a:custGeom>
          <a:noFill/>
          <a:ln cap="flat" cmpd="sng" w="24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71" name="Google Shape;2571;p80"/>
          <p:cNvSpPr/>
          <p:nvPr/>
        </p:nvSpPr>
        <p:spPr>
          <a:xfrm>
            <a:off x="8793210" y="1392733"/>
            <a:ext cx="200162" cy="176614"/>
          </a:xfrm>
          <a:custGeom>
            <a:rect b="b" l="l" r="r" t="t"/>
            <a:pathLst>
              <a:path extrusionOk="0" h="160019" w="181355">
                <a:moveTo>
                  <a:pt x="37592" y="80010"/>
                </a:moveTo>
                <a:lnTo>
                  <a:pt x="0" y="160019"/>
                </a:lnTo>
                <a:lnTo>
                  <a:pt x="181355" y="80010"/>
                </a:lnTo>
                <a:lnTo>
                  <a:pt x="0" y="0"/>
                </a:lnTo>
                <a:lnTo>
                  <a:pt x="37592" y="8001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72" name="Google Shape;2572;p80"/>
          <p:cNvSpPr/>
          <p:nvPr/>
        </p:nvSpPr>
        <p:spPr>
          <a:xfrm>
            <a:off x="8596410" y="1564302"/>
            <a:ext cx="736735" cy="124975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73" name="Google Shape;2573;p80"/>
          <p:cNvSpPr/>
          <p:nvPr/>
        </p:nvSpPr>
        <p:spPr>
          <a:xfrm>
            <a:off x="5989241" y="5295076"/>
            <a:ext cx="1313676" cy="172577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74" name="Google Shape;2574;p80"/>
          <p:cNvSpPr/>
          <p:nvPr/>
        </p:nvSpPr>
        <p:spPr>
          <a:xfrm>
            <a:off x="8307939" y="4291737"/>
            <a:ext cx="930171" cy="1056323"/>
          </a:xfrm>
          <a:custGeom>
            <a:rect b="b" l="l" r="r" t="t"/>
            <a:pathLst>
              <a:path extrusionOk="0" h="957071" w="842772">
                <a:moveTo>
                  <a:pt x="0" y="0"/>
                </a:moveTo>
                <a:lnTo>
                  <a:pt x="842772" y="957071"/>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75" name="Google Shape;2575;p80"/>
          <p:cNvSpPr/>
          <p:nvPr/>
        </p:nvSpPr>
        <p:spPr>
          <a:xfrm>
            <a:off x="8549312" y="5271527"/>
            <a:ext cx="1311995" cy="172577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76" name="Google Shape;2576;p80"/>
          <p:cNvSpPr/>
          <p:nvPr/>
        </p:nvSpPr>
        <p:spPr>
          <a:xfrm>
            <a:off x="7316374" y="3680313"/>
            <a:ext cx="1226210" cy="7401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77" name="Google Shape;2577;p80"/>
          <p:cNvSpPr/>
          <p:nvPr/>
        </p:nvSpPr>
        <p:spPr>
          <a:xfrm>
            <a:off x="7316374" y="3680313"/>
            <a:ext cx="1226210" cy="740100"/>
          </a:xfrm>
          <a:custGeom>
            <a:rect b="b" l="l" r="r" t="t"/>
            <a:pathLst>
              <a:path extrusionOk="0" h="670560" w="1110996">
                <a:moveTo>
                  <a:pt x="849502" y="1524"/>
                </a:moveTo>
                <a:lnTo>
                  <a:pt x="875156" y="0"/>
                </a:lnTo>
                <a:lnTo>
                  <a:pt x="903351" y="3683"/>
                </a:lnTo>
                <a:lnTo>
                  <a:pt x="916559" y="5841"/>
                </a:lnTo>
                <a:lnTo>
                  <a:pt x="930655" y="11684"/>
                </a:lnTo>
                <a:lnTo>
                  <a:pt x="958723" y="24891"/>
                </a:lnTo>
                <a:lnTo>
                  <a:pt x="971296" y="31496"/>
                </a:lnTo>
                <a:lnTo>
                  <a:pt x="982979" y="40259"/>
                </a:lnTo>
                <a:lnTo>
                  <a:pt x="1004824" y="58547"/>
                </a:lnTo>
                <a:lnTo>
                  <a:pt x="1021969" y="78993"/>
                </a:lnTo>
                <a:lnTo>
                  <a:pt x="1036827" y="102362"/>
                </a:lnTo>
                <a:lnTo>
                  <a:pt x="1041526" y="114808"/>
                </a:lnTo>
                <a:lnTo>
                  <a:pt x="1046226" y="128650"/>
                </a:lnTo>
                <a:lnTo>
                  <a:pt x="1048512" y="141859"/>
                </a:lnTo>
                <a:lnTo>
                  <a:pt x="1050925" y="156463"/>
                </a:lnTo>
                <a:lnTo>
                  <a:pt x="1050036" y="168148"/>
                </a:lnTo>
                <a:lnTo>
                  <a:pt x="1047750" y="182752"/>
                </a:lnTo>
                <a:lnTo>
                  <a:pt x="1045464" y="196723"/>
                </a:lnTo>
                <a:lnTo>
                  <a:pt x="1040765" y="210565"/>
                </a:lnTo>
                <a:lnTo>
                  <a:pt x="1056386" y="224536"/>
                </a:lnTo>
                <a:lnTo>
                  <a:pt x="1070355" y="239902"/>
                </a:lnTo>
                <a:lnTo>
                  <a:pt x="1082928" y="253746"/>
                </a:lnTo>
                <a:lnTo>
                  <a:pt x="1093089" y="269113"/>
                </a:lnTo>
                <a:lnTo>
                  <a:pt x="1099312" y="283718"/>
                </a:lnTo>
                <a:lnTo>
                  <a:pt x="1106297" y="299085"/>
                </a:lnTo>
                <a:lnTo>
                  <a:pt x="1108710" y="315213"/>
                </a:lnTo>
                <a:lnTo>
                  <a:pt x="1110996" y="330581"/>
                </a:lnTo>
                <a:lnTo>
                  <a:pt x="1108710" y="345186"/>
                </a:lnTo>
                <a:lnTo>
                  <a:pt x="1106297" y="360552"/>
                </a:lnTo>
                <a:lnTo>
                  <a:pt x="1099312" y="376555"/>
                </a:lnTo>
                <a:lnTo>
                  <a:pt x="1093089" y="391921"/>
                </a:lnTo>
                <a:lnTo>
                  <a:pt x="1082928" y="408050"/>
                </a:lnTo>
                <a:lnTo>
                  <a:pt x="1070355" y="424180"/>
                </a:lnTo>
                <a:lnTo>
                  <a:pt x="1056386" y="439419"/>
                </a:lnTo>
                <a:lnTo>
                  <a:pt x="1040765" y="455549"/>
                </a:lnTo>
                <a:lnTo>
                  <a:pt x="1046226" y="467994"/>
                </a:lnTo>
                <a:lnTo>
                  <a:pt x="1050036" y="490727"/>
                </a:lnTo>
                <a:lnTo>
                  <a:pt x="1050036" y="514857"/>
                </a:lnTo>
                <a:lnTo>
                  <a:pt x="1047750" y="525780"/>
                </a:lnTo>
                <a:lnTo>
                  <a:pt x="1045464" y="538226"/>
                </a:lnTo>
                <a:lnTo>
                  <a:pt x="1041526" y="549910"/>
                </a:lnTo>
                <a:lnTo>
                  <a:pt x="1036827" y="562356"/>
                </a:lnTo>
                <a:lnTo>
                  <a:pt x="1028953" y="574039"/>
                </a:lnTo>
                <a:lnTo>
                  <a:pt x="1021969" y="584962"/>
                </a:lnTo>
                <a:lnTo>
                  <a:pt x="1013460" y="596011"/>
                </a:lnTo>
                <a:lnTo>
                  <a:pt x="1004824" y="606170"/>
                </a:lnTo>
                <a:lnTo>
                  <a:pt x="993901" y="614933"/>
                </a:lnTo>
                <a:lnTo>
                  <a:pt x="982979" y="623696"/>
                </a:lnTo>
                <a:lnTo>
                  <a:pt x="976756" y="627380"/>
                </a:lnTo>
                <a:lnTo>
                  <a:pt x="971296" y="631825"/>
                </a:lnTo>
                <a:lnTo>
                  <a:pt x="958723" y="640588"/>
                </a:lnTo>
                <a:lnTo>
                  <a:pt x="943864" y="646430"/>
                </a:lnTo>
                <a:lnTo>
                  <a:pt x="930655" y="652271"/>
                </a:lnTo>
                <a:lnTo>
                  <a:pt x="923671" y="653795"/>
                </a:lnTo>
                <a:lnTo>
                  <a:pt x="919734" y="654431"/>
                </a:lnTo>
                <a:lnTo>
                  <a:pt x="916559" y="656717"/>
                </a:lnTo>
                <a:lnTo>
                  <a:pt x="903351" y="659638"/>
                </a:lnTo>
                <a:lnTo>
                  <a:pt x="875156" y="663194"/>
                </a:lnTo>
                <a:lnTo>
                  <a:pt x="849502" y="663194"/>
                </a:lnTo>
                <a:lnTo>
                  <a:pt x="832993" y="661035"/>
                </a:lnTo>
                <a:lnTo>
                  <a:pt x="819023" y="656717"/>
                </a:lnTo>
                <a:lnTo>
                  <a:pt x="804926" y="650875"/>
                </a:lnTo>
                <a:lnTo>
                  <a:pt x="793242" y="644906"/>
                </a:lnTo>
                <a:lnTo>
                  <a:pt x="779906" y="636905"/>
                </a:lnTo>
                <a:lnTo>
                  <a:pt x="768985" y="628142"/>
                </a:lnTo>
                <a:lnTo>
                  <a:pt x="758063" y="617855"/>
                </a:lnTo>
                <a:lnTo>
                  <a:pt x="748792" y="606170"/>
                </a:lnTo>
                <a:lnTo>
                  <a:pt x="723011" y="620140"/>
                </a:lnTo>
                <a:lnTo>
                  <a:pt x="696468" y="633221"/>
                </a:lnTo>
                <a:lnTo>
                  <a:pt x="670687" y="644270"/>
                </a:lnTo>
                <a:lnTo>
                  <a:pt x="645668" y="653795"/>
                </a:lnTo>
                <a:lnTo>
                  <a:pt x="619887" y="659638"/>
                </a:lnTo>
                <a:lnTo>
                  <a:pt x="595756" y="666114"/>
                </a:lnTo>
                <a:lnTo>
                  <a:pt x="570738" y="668401"/>
                </a:lnTo>
                <a:lnTo>
                  <a:pt x="547243" y="670560"/>
                </a:lnTo>
                <a:lnTo>
                  <a:pt x="523113" y="668401"/>
                </a:lnTo>
                <a:lnTo>
                  <a:pt x="498855" y="666114"/>
                </a:lnTo>
                <a:lnTo>
                  <a:pt x="475488" y="659638"/>
                </a:lnTo>
                <a:lnTo>
                  <a:pt x="452881" y="653795"/>
                </a:lnTo>
                <a:lnTo>
                  <a:pt x="429387" y="644270"/>
                </a:lnTo>
                <a:lnTo>
                  <a:pt x="406780" y="633221"/>
                </a:lnTo>
                <a:lnTo>
                  <a:pt x="384175" y="620140"/>
                </a:lnTo>
                <a:lnTo>
                  <a:pt x="363093" y="606170"/>
                </a:lnTo>
                <a:lnTo>
                  <a:pt x="357631" y="611377"/>
                </a:lnTo>
                <a:lnTo>
                  <a:pt x="355219" y="612775"/>
                </a:lnTo>
                <a:lnTo>
                  <a:pt x="354456" y="614299"/>
                </a:lnTo>
                <a:lnTo>
                  <a:pt x="352932" y="617855"/>
                </a:lnTo>
                <a:lnTo>
                  <a:pt x="342011" y="628142"/>
                </a:lnTo>
                <a:lnTo>
                  <a:pt x="330200" y="636905"/>
                </a:lnTo>
                <a:lnTo>
                  <a:pt x="318516" y="644906"/>
                </a:lnTo>
                <a:lnTo>
                  <a:pt x="306070" y="650875"/>
                </a:lnTo>
                <a:lnTo>
                  <a:pt x="292735" y="656717"/>
                </a:lnTo>
                <a:lnTo>
                  <a:pt x="278002" y="661035"/>
                </a:lnTo>
                <a:lnTo>
                  <a:pt x="270128" y="661796"/>
                </a:lnTo>
                <a:lnTo>
                  <a:pt x="263905" y="663194"/>
                </a:lnTo>
                <a:lnTo>
                  <a:pt x="235839" y="663194"/>
                </a:lnTo>
                <a:lnTo>
                  <a:pt x="208406" y="659638"/>
                </a:lnTo>
                <a:lnTo>
                  <a:pt x="193675" y="656717"/>
                </a:lnTo>
                <a:lnTo>
                  <a:pt x="180340" y="652271"/>
                </a:lnTo>
                <a:lnTo>
                  <a:pt x="167131" y="646430"/>
                </a:lnTo>
                <a:lnTo>
                  <a:pt x="153797" y="640588"/>
                </a:lnTo>
                <a:lnTo>
                  <a:pt x="138175" y="631063"/>
                </a:lnTo>
                <a:lnTo>
                  <a:pt x="124968" y="621538"/>
                </a:lnTo>
                <a:lnTo>
                  <a:pt x="109347" y="608457"/>
                </a:lnTo>
                <a:lnTo>
                  <a:pt x="96774" y="593725"/>
                </a:lnTo>
                <a:lnTo>
                  <a:pt x="84328" y="578485"/>
                </a:lnTo>
                <a:lnTo>
                  <a:pt x="76454" y="562356"/>
                </a:lnTo>
                <a:lnTo>
                  <a:pt x="65532" y="534543"/>
                </a:lnTo>
                <a:lnTo>
                  <a:pt x="60960" y="508254"/>
                </a:lnTo>
                <a:lnTo>
                  <a:pt x="60071" y="494283"/>
                </a:lnTo>
                <a:lnTo>
                  <a:pt x="63246" y="481838"/>
                </a:lnTo>
                <a:lnTo>
                  <a:pt x="71882" y="455549"/>
                </a:lnTo>
                <a:lnTo>
                  <a:pt x="53848" y="439419"/>
                </a:lnTo>
                <a:lnTo>
                  <a:pt x="39878" y="424814"/>
                </a:lnTo>
                <a:lnTo>
                  <a:pt x="27305" y="408813"/>
                </a:lnTo>
                <a:lnTo>
                  <a:pt x="17907" y="394843"/>
                </a:lnTo>
                <a:lnTo>
                  <a:pt x="9398" y="378840"/>
                </a:lnTo>
                <a:lnTo>
                  <a:pt x="6223" y="371475"/>
                </a:lnTo>
                <a:lnTo>
                  <a:pt x="3937" y="364108"/>
                </a:lnTo>
                <a:lnTo>
                  <a:pt x="1524" y="348106"/>
                </a:lnTo>
                <a:lnTo>
                  <a:pt x="0" y="334137"/>
                </a:lnTo>
                <a:lnTo>
                  <a:pt x="1524" y="318769"/>
                </a:lnTo>
                <a:lnTo>
                  <a:pt x="3937" y="302768"/>
                </a:lnTo>
                <a:lnTo>
                  <a:pt x="9398" y="286638"/>
                </a:lnTo>
                <a:lnTo>
                  <a:pt x="17907" y="272034"/>
                </a:lnTo>
                <a:lnTo>
                  <a:pt x="27305" y="255904"/>
                </a:lnTo>
                <a:lnTo>
                  <a:pt x="39878" y="240537"/>
                </a:lnTo>
                <a:lnTo>
                  <a:pt x="53848" y="224536"/>
                </a:lnTo>
                <a:lnTo>
                  <a:pt x="71882" y="210565"/>
                </a:lnTo>
                <a:lnTo>
                  <a:pt x="63246" y="182752"/>
                </a:lnTo>
                <a:lnTo>
                  <a:pt x="60071" y="168148"/>
                </a:lnTo>
                <a:lnTo>
                  <a:pt x="60960" y="156463"/>
                </a:lnTo>
                <a:lnTo>
                  <a:pt x="65532" y="128650"/>
                </a:lnTo>
                <a:lnTo>
                  <a:pt x="76454" y="102362"/>
                </a:lnTo>
                <a:lnTo>
                  <a:pt x="89026" y="78993"/>
                </a:lnTo>
                <a:lnTo>
                  <a:pt x="106934" y="58547"/>
                </a:lnTo>
                <a:lnTo>
                  <a:pt x="128016" y="40259"/>
                </a:lnTo>
                <a:lnTo>
                  <a:pt x="139700" y="31496"/>
                </a:lnTo>
                <a:lnTo>
                  <a:pt x="153797" y="24891"/>
                </a:lnTo>
                <a:lnTo>
                  <a:pt x="180340" y="11684"/>
                </a:lnTo>
                <a:lnTo>
                  <a:pt x="208406" y="3683"/>
                </a:lnTo>
                <a:lnTo>
                  <a:pt x="235839" y="0"/>
                </a:lnTo>
                <a:lnTo>
                  <a:pt x="263905" y="1524"/>
                </a:lnTo>
                <a:lnTo>
                  <a:pt x="278002" y="3683"/>
                </a:lnTo>
                <a:lnTo>
                  <a:pt x="292735" y="8000"/>
                </a:lnTo>
                <a:lnTo>
                  <a:pt x="306070" y="12446"/>
                </a:lnTo>
                <a:lnTo>
                  <a:pt x="318516" y="19050"/>
                </a:lnTo>
                <a:lnTo>
                  <a:pt x="330200" y="26288"/>
                </a:lnTo>
                <a:lnTo>
                  <a:pt x="342011" y="35813"/>
                </a:lnTo>
                <a:lnTo>
                  <a:pt x="352932" y="45338"/>
                </a:lnTo>
                <a:lnTo>
                  <a:pt x="363093" y="58547"/>
                </a:lnTo>
                <a:lnTo>
                  <a:pt x="409828" y="35051"/>
                </a:lnTo>
                <a:lnTo>
                  <a:pt x="434086" y="25653"/>
                </a:lnTo>
                <a:lnTo>
                  <a:pt x="458343" y="19050"/>
                </a:lnTo>
                <a:lnTo>
                  <a:pt x="482473" y="13208"/>
                </a:lnTo>
                <a:lnTo>
                  <a:pt x="507492" y="8762"/>
                </a:lnTo>
                <a:lnTo>
                  <a:pt x="555878" y="5841"/>
                </a:lnTo>
                <a:lnTo>
                  <a:pt x="602742" y="8762"/>
                </a:lnTo>
                <a:lnTo>
                  <a:pt x="626999" y="13208"/>
                </a:lnTo>
                <a:lnTo>
                  <a:pt x="651891" y="19050"/>
                </a:lnTo>
                <a:lnTo>
                  <a:pt x="676148" y="25653"/>
                </a:lnTo>
                <a:lnTo>
                  <a:pt x="700277" y="35051"/>
                </a:lnTo>
                <a:lnTo>
                  <a:pt x="748792" y="58547"/>
                </a:lnTo>
                <a:lnTo>
                  <a:pt x="758063" y="45338"/>
                </a:lnTo>
                <a:lnTo>
                  <a:pt x="768985" y="35813"/>
                </a:lnTo>
                <a:lnTo>
                  <a:pt x="779906" y="26288"/>
                </a:lnTo>
                <a:lnTo>
                  <a:pt x="793242" y="19050"/>
                </a:lnTo>
                <a:lnTo>
                  <a:pt x="804926" y="12446"/>
                </a:lnTo>
                <a:lnTo>
                  <a:pt x="819023" y="8000"/>
                </a:lnTo>
                <a:lnTo>
                  <a:pt x="832993" y="3683"/>
                </a:lnTo>
                <a:lnTo>
                  <a:pt x="849502" y="1524"/>
                </a:lnTo>
              </a:path>
            </a:pathLst>
          </a:custGeom>
          <a:noFill/>
          <a:ln cap="flat" cmpd="sng" w="12175">
            <a:solidFill>
              <a:srgbClr val="9933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78" name="Google Shape;2578;p80"/>
          <p:cNvSpPr txBox="1"/>
          <p:nvPr/>
        </p:nvSpPr>
        <p:spPr>
          <a:xfrm>
            <a:off x="3304227" y="292116"/>
            <a:ext cx="4490360"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Features of a SAN</a:t>
            </a:r>
            <a:endParaRPr b="1" sz="3090">
              <a:solidFill>
                <a:schemeClr val="dk1"/>
              </a:solidFill>
              <a:latin typeface="Verdana"/>
              <a:ea typeface="Verdana"/>
              <a:cs typeface="Verdana"/>
              <a:sym typeface="Verdana"/>
            </a:endParaRPr>
          </a:p>
        </p:txBody>
      </p:sp>
      <p:sp>
        <p:nvSpPr>
          <p:cNvPr id="2579" name="Google Shape;2579;p80"/>
          <p:cNvSpPr txBox="1"/>
          <p:nvPr/>
        </p:nvSpPr>
        <p:spPr>
          <a:xfrm>
            <a:off x="7634420" y="1399127"/>
            <a:ext cx="669229" cy="196239"/>
          </a:xfrm>
          <a:prstGeom prst="rect">
            <a:avLst/>
          </a:prstGeom>
          <a:noFill/>
          <a:ln>
            <a:noFill/>
          </a:ln>
        </p:spPr>
        <p:txBody>
          <a:bodyPr anchorCtr="0" anchor="t" bIns="0" lIns="0" spcFirstLastPara="1" rIns="0" wrap="square" tIns="0">
            <a:noAutofit/>
          </a:bodyPr>
          <a:lstStyle/>
          <a:p>
            <a:pPr indent="0" lvl="0" marL="14017" marR="0" rtl="0" algn="l">
              <a:lnSpc>
                <a:spcPct val="110422"/>
              </a:lnSpc>
              <a:spcBef>
                <a:spcPts val="0"/>
              </a:spcBef>
              <a:spcAft>
                <a:spcPts val="0"/>
              </a:spcAft>
              <a:buNone/>
            </a:pPr>
            <a:r>
              <a:rPr b="1" lang="en-US" sz="1324">
                <a:solidFill>
                  <a:schemeClr val="dk1"/>
                </a:solidFill>
                <a:latin typeface="Arial"/>
                <a:ea typeface="Arial"/>
                <a:cs typeface="Arial"/>
                <a:sym typeface="Arial"/>
              </a:rPr>
              <a:t>Servers</a:t>
            </a:r>
            <a:endParaRPr sz="1324">
              <a:solidFill>
                <a:schemeClr val="dk1"/>
              </a:solidFill>
              <a:latin typeface="Arial"/>
              <a:ea typeface="Arial"/>
              <a:cs typeface="Arial"/>
              <a:sym typeface="Arial"/>
            </a:endParaRPr>
          </a:p>
        </p:txBody>
      </p:sp>
      <p:sp>
        <p:nvSpPr>
          <p:cNvPr id="2580" name="Google Shape;2580;p80"/>
          <p:cNvSpPr txBox="1"/>
          <p:nvPr/>
        </p:nvSpPr>
        <p:spPr>
          <a:xfrm>
            <a:off x="723881" y="1657830"/>
            <a:ext cx="196406" cy="869119"/>
          </a:xfrm>
          <a:prstGeom prst="rect">
            <a:avLst/>
          </a:prstGeom>
          <a:noFill/>
          <a:ln>
            <a:noFill/>
          </a:ln>
        </p:spPr>
        <p:txBody>
          <a:bodyPr anchorCtr="0" anchor="t" bIns="0" lIns="0" spcFirstLastPara="1" rIns="0" wrap="square" tIns="0">
            <a:noAutofit/>
          </a:bodyPr>
          <a:lstStyle/>
          <a:p>
            <a:pPr indent="0" lvl="0" marL="14017" marR="168" rtl="0" algn="l">
              <a:lnSpc>
                <a:spcPct val="106455"/>
              </a:lnSpc>
              <a:spcBef>
                <a:spcPts val="0"/>
              </a:spcBef>
              <a:spcAft>
                <a:spcPts val="0"/>
              </a:spcAft>
              <a:buNone/>
            </a:pPr>
            <a:r>
              <a:rPr lang="en-US" sz="2649">
                <a:solidFill>
                  <a:srgbClr val="003580"/>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0" rtl="0" algn="l">
              <a:lnSpc>
                <a:spcPct val="95825"/>
              </a:lnSpc>
              <a:spcBef>
                <a:spcPts val="786"/>
              </a:spcBef>
              <a:spcAft>
                <a:spcPts val="0"/>
              </a:spcAft>
              <a:buNone/>
            </a:pPr>
            <a:r>
              <a:rPr lang="en-US" sz="2649">
                <a:solidFill>
                  <a:srgbClr val="00AF50"/>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2581" name="Google Shape;2581;p80"/>
          <p:cNvSpPr txBox="1"/>
          <p:nvPr/>
        </p:nvSpPr>
        <p:spPr>
          <a:xfrm>
            <a:off x="976189" y="1678120"/>
            <a:ext cx="4261330" cy="2169556"/>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rgbClr val="003580"/>
                </a:solidFill>
                <a:latin typeface="Calibri"/>
                <a:ea typeface="Calibri"/>
                <a:cs typeface="Calibri"/>
                <a:sym typeface="Calibri"/>
              </a:rPr>
              <a:t>Provide block level data access</a:t>
            </a:r>
            <a:endParaRPr sz="2649">
              <a:solidFill>
                <a:schemeClr val="dk1"/>
              </a:solidFill>
              <a:latin typeface="Calibri"/>
              <a:ea typeface="Calibri"/>
              <a:cs typeface="Calibri"/>
              <a:sym typeface="Calibri"/>
            </a:endParaRPr>
          </a:p>
          <a:p>
            <a:pPr indent="0" lvl="0" marL="14017" marR="50461" rtl="0" algn="l">
              <a:lnSpc>
                <a:spcPct val="101725"/>
              </a:lnSpc>
              <a:spcBef>
                <a:spcPts val="599"/>
              </a:spcBef>
              <a:spcAft>
                <a:spcPts val="0"/>
              </a:spcAft>
              <a:buNone/>
            </a:pPr>
            <a:r>
              <a:rPr lang="en-US" sz="2649">
                <a:solidFill>
                  <a:srgbClr val="00AF50"/>
                </a:solidFill>
                <a:latin typeface="Calibri"/>
                <a:ea typeface="Calibri"/>
                <a:cs typeface="Calibri"/>
                <a:sym typeface="Calibri"/>
              </a:rPr>
              <a:t>Resource Consolidation</a:t>
            </a:r>
            <a:endParaRPr sz="2649">
              <a:solidFill>
                <a:schemeClr val="dk1"/>
              </a:solidFill>
              <a:latin typeface="Calibri"/>
              <a:ea typeface="Calibri"/>
              <a:cs typeface="Calibri"/>
              <a:sym typeface="Calibri"/>
            </a:endParaRPr>
          </a:p>
          <a:p>
            <a:pPr indent="-252641" lvl="0" marL="518964" marR="402868" rtl="0" algn="l">
              <a:lnSpc>
                <a:spcPct val="107927"/>
              </a:lnSpc>
              <a:spcBef>
                <a:spcPts val="551"/>
              </a:spcBef>
              <a:spcAft>
                <a:spcPts val="0"/>
              </a:spcAft>
              <a:buNone/>
            </a:pPr>
            <a:r>
              <a:rPr lang="en-US" sz="2649">
                <a:solidFill>
                  <a:schemeClr val="dk1"/>
                </a:solidFill>
                <a:latin typeface="Arial"/>
                <a:ea typeface="Arial"/>
                <a:cs typeface="Arial"/>
                <a:sym typeface="Arial"/>
              </a:rPr>
              <a:t>•		</a:t>
            </a:r>
            <a:r>
              <a:rPr lang="en-US" sz="2649">
                <a:solidFill>
                  <a:schemeClr val="dk1"/>
                </a:solidFill>
                <a:latin typeface="Calibri"/>
                <a:ea typeface="Calibri"/>
                <a:cs typeface="Calibri"/>
                <a:sym typeface="Calibri"/>
              </a:rPr>
              <a:t>Centralized storage and management</a:t>
            </a:r>
            <a:endParaRPr sz="2649">
              <a:solidFill>
                <a:schemeClr val="dk1"/>
              </a:solidFill>
              <a:latin typeface="Calibri"/>
              <a:ea typeface="Calibri"/>
              <a:cs typeface="Calibri"/>
              <a:sym typeface="Calibri"/>
            </a:endParaRPr>
          </a:p>
          <a:p>
            <a:pPr indent="0" lvl="0" marL="14017" marR="50461" rtl="0" algn="l">
              <a:lnSpc>
                <a:spcPct val="101725"/>
              </a:lnSpc>
              <a:spcBef>
                <a:spcPts val="736"/>
              </a:spcBef>
              <a:spcAft>
                <a:spcPts val="0"/>
              </a:spcAft>
              <a:buNone/>
            </a:pPr>
            <a:r>
              <a:rPr lang="en-US" sz="2649">
                <a:solidFill>
                  <a:srgbClr val="C00000"/>
                </a:solidFill>
                <a:latin typeface="Calibri"/>
                <a:ea typeface="Calibri"/>
                <a:cs typeface="Calibri"/>
                <a:sym typeface="Calibri"/>
              </a:rPr>
              <a:t>Scalability</a:t>
            </a:r>
            <a:endParaRPr sz="2649">
              <a:solidFill>
                <a:schemeClr val="dk1"/>
              </a:solidFill>
              <a:latin typeface="Calibri"/>
              <a:ea typeface="Calibri"/>
              <a:cs typeface="Calibri"/>
              <a:sym typeface="Calibri"/>
            </a:endParaRPr>
          </a:p>
        </p:txBody>
      </p:sp>
      <p:sp>
        <p:nvSpPr>
          <p:cNvPr id="2582" name="Google Shape;2582;p80"/>
          <p:cNvSpPr txBox="1"/>
          <p:nvPr/>
        </p:nvSpPr>
        <p:spPr>
          <a:xfrm>
            <a:off x="723881" y="3462943"/>
            <a:ext cx="196239" cy="364443"/>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rgbClr val="C00000"/>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2583" name="Google Shape;2583;p80"/>
          <p:cNvSpPr txBox="1"/>
          <p:nvPr/>
        </p:nvSpPr>
        <p:spPr>
          <a:xfrm>
            <a:off x="976188" y="3895650"/>
            <a:ext cx="2874859" cy="1252667"/>
          </a:xfrm>
          <a:prstGeom prst="rect">
            <a:avLst/>
          </a:prstGeom>
          <a:noFill/>
          <a:ln>
            <a:noFill/>
          </a:ln>
        </p:spPr>
        <p:txBody>
          <a:bodyPr anchorCtr="0" anchor="t" bIns="0" lIns="0" spcFirstLastPara="1" rIns="0" wrap="square" tIns="0">
            <a:noAutofit/>
          </a:bodyPr>
          <a:lstStyle/>
          <a:p>
            <a:pPr indent="0" lvl="0" marL="221506" marR="0" rtl="0" algn="ctr">
              <a:lnSpc>
                <a:spcPct val="74729"/>
              </a:lnSpc>
              <a:spcBef>
                <a:spcPts val="0"/>
              </a:spcBef>
              <a:spcAft>
                <a:spcPts val="0"/>
              </a:spcAft>
              <a:buNone/>
            </a:pPr>
            <a:r>
              <a:rPr baseline="30000" lang="en-US" sz="3973">
                <a:solidFill>
                  <a:schemeClr val="dk1"/>
                </a:solidFill>
                <a:latin typeface="Arial"/>
                <a:ea typeface="Arial"/>
                <a:cs typeface="Arial"/>
                <a:sym typeface="Arial"/>
              </a:rPr>
              <a:t>• </a:t>
            </a:r>
            <a:r>
              <a:rPr baseline="30000" lang="en-US" sz="3973">
                <a:solidFill>
                  <a:schemeClr val="dk1"/>
                </a:solidFill>
                <a:latin typeface="Calibri"/>
                <a:ea typeface="Calibri"/>
                <a:cs typeface="Calibri"/>
                <a:sym typeface="Calibri"/>
              </a:rPr>
              <a:t>Theoretical limit:</a:t>
            </a:r>
            <a:endParaRPr sz="2649">
              <a:solidFill>
                <a:schemeClr val="dk1"/>
              </a:solidFill>
              <a:latin typeface="Calibri"/>
              <a:ea typeface="Calibri"/>
              <a:cs typeface="Calibri"/>
              <a:sym typeface="Calibri"/>
            </a:endParaRPr>
          </a:p>
          <a:p>
            <a:pPr indent="0" lvl="0" marL="479717" marR="297290" rtl="0" algn="ctr">
              <a:lnSpc>
                <a:spcPct val="71960"/>
              </a:lnSpc>
              <a:spcBef>
                <a:spcPts val="0"/>
              </a:spcBef>
              <a:spcAft>
                <a:spcPts val="0"/>
              </a:spcAft>
              <a:buNone/>
            </a:pPr>
            <a:r>
              <a:rPr baseline="30000" lang="en-US" sz="3973">
                <a:solidFill>
                  <a:schemeClr val="dk1"/>
                </a:solidFill>
                <a:latin typeface="Calibri"/>
                <a:ea typeface="Calibri"/>
                <a:cs typeface="Calibri"/>
                <a:sym typeface="Calibri"/>
              </a:rPr>
              <a:t>million devices</a:t>
            </a:r>
            <a:endParaRPr sz="2649">
              <a:solidFill>
                <a:schemeClr val="dk1"/>
              </a:solidFill>
              <a:latin typeface="Calibri"/>
              <a:ea typeface="Calibri"/>
              <a:cs typeface="Calibri"/>
              <a:sym typeface="Calibri"/>
            </a:endParaRPr>
          </a:p>
          <a:p>
            <a:pPr indent="0" lvl="0" marL="14017" marR="30799" rtl="0" algn="l">
              <a:lnSpc>
                <a:spcPct val="101725"/>
              </a:lnSpc>
              <a:spcBef>
                <a:spcPts val="596"/>
              </a:spcBef>
              <a:spcAft>
                <a:spcPts val="0"/>
              </a:spcAft>
              <a:buNone/>
            </a:pPr>
            <a:r>
              <a:rPr lang="en-US" sz="2649">
                <a:solidFill>
                  <a:srgbClr val="6F2F9F"/>
                </a:solidFill>
                <a:latin typeface="Calibri"/>
                <a:ea typeface="Calibri"/>
                <a:cs typeface="Calibri"/>
                <a:sym typeface="Calibri"/>
              </a:rPr>
              <a:t>Secure Access</a:t>
            </a:r>
            <a:endParaRPr sz="2649">
              <a:solidFill>
                <a:schemeClr val="dk1"/>
              </a:solidFill>
              <a:latin typeface="Calibri"/>
              <a:ea typeface="Calibri"/>
              <a:cs typeface="Calibri"/>
              <a:sym typeface="Calibri"/>
            </a:endParaRPr>
          </a:p>
        </p:txBody>
      </p:sp>
      <p:sp>
        <p:nvSpPr>
          <p:cNvPr id="2584" name="Google Shape;2584;p80"/>
          <p:cNvSpPr txBox="1"/>
          <p:nvPr/>
        </p:nvSpPr>
        <p:spPr>
          <a:xfrm>
            <a:off x="3865940" y="3915940"/>
            <a:ext cx="850737"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Appx.</a:t>
            </a:r>
            <a:endParaRPr sz="2649">
              <a:solidFill>
                <a:schemeClr val="dk1"/>
              </a:solidFill>
              <a:latin typeface="Calibri"/>
              <a:ea typeface="Calibri"/>
              <a:cs typeface="Calibri"/>
              <a:sym typeface="Calibri"/>
            </a:endParaRPr>
          </a:p>
        </p:txBody>
      </p:sp>
      <p:sp>
        <p:nvSpPr>
          <p:cNvPr id="2585" name="Google Shape;2585;p80"/>
          <p:cNvSpPr txBox="1"/>
          <p:nvPr/>
        </p:nvSpPr>
        <p:spPr>
          <a:xfrm>
            <a:off x="4712008" y="3915940"/>
            <a:ext cx="419503"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15</a:t>
            </a:r>
            <a:endParaRPr sz="2649">
              <a:solidFill>
                <a:schemeClr val="dk1"/>
              </a:solidFill>
              <a:latin typeface="Calibri"/>
              <a:ea typeface="Calibri"/>
              <a:cs typeface="Calibri"/>
              <a:sym typeface="Calibri"/>
            </a:endParaRPr>
          </a:p>
        </p:txBody>
      </p:sp>
      <p:sp>
        <p:nvSpPr>
          <p:cNvPr id="2586" name="Google Shape;2586;p80"/>
          <p:cNvSpPr txBox="1"/>
          <p:nvPr/>
        </p:nvSpPr>
        <p:spPr>
          <a:xfrm>
            <a:off x="7428231" y="3939829"/>
            <a:ext cx="402204" cy="280341"/>
          </a:xfrm>
          <a:prstGeom prst="rect">
            <a:avLst/>
          </a:prstGeom>
          <a:noFill/>
          <a:ln>
            <a:noFill/>
          </a:ln>
        </p:spPr>
        <p:txBody>
          <a:bodyPr anchorCtr="0" anchor="t" bIns="0" lIns="0" spcFirstLastPara="1" rIns="0" wrap="square" tIns="0">
            <a:noAutofit/>
          </a:bodyPr>
          <a:lstStyle/>
          <a:p>
            <a:pPr indent="0" lvl="0" marL="14017" marR="0" rtl="0" algn="l">
              <a:lnSpc>
                <a:spcPct val="107700"/>
              </a:lnSpc>
              <a:spcBef>
                <a:spcPts val="0"/>
              </a:spcBef>
              <a:spcAft>
                <a:spcPts val="0"/>
              </a:spcAft>
              <a:buNone/>
            </a:pPr>
            <a:r>
              <a:rPr lang="en-US" sz="1987">
                <a:solidFill>
                  <a:schemeClr val="dk1"/>
                </a:solidFill>
                <a:latin typeface="Arial"/>
                <a:ea typeface="Arial"/>
                <a:cs typeface="Arial"/>
                <a:sym typeface="Arial"/>
              </a:rPr>
              <a:t>FC</a:t>
            </a:r>
            <a:endParaRPr sz="1987">
              <a:solidFill>
                <a:schemeClr val="dk1"/>
              </a:solidFill>
              <a:latin typeface="Arial"/>
              <a:ea typeface="Arial"/>
              <a:cs typeface="Arial"/>
              <a:sym typeface="Arial"/>
            </a:endParaRPr>
          </a:p>
        </p:txBody>
      </p:sp>
      <p:sp>
        <p:nvSpPr>
          <p:cNvPr id="2587" name="Google Shape;2587;p80"/>
          <p:cNvSpPr txBox="1"/>
          <p:nvPr/>
        </p:nvSpPr>
        <p:spPr>
          <a:xfrm>
            <a:off x="7834696" y="3939829"/>
            <a:ext cx="584622" cy="280341"/>
          </a:xfrm>
          <a:prstGeom prst="rect">
            <a:avLst/>
          </a:prstGeom>
          <a:noFill/>
          <a:ln>
            <a:noFill/>
          </a:ln>
        </p:spPr>
        <p:txBody>
          <a:bodyPr anchorCtr="0" anchor="t" bIns="0" lIns="0" spcFirstLastPara="1" rIns="0" wrap="square" tIns="0">
            <a:noAutofit/>
          </a:bodyPr>
          <a:lstStyle/>
          <a:p>
            <a:pPr indent="0" lvl="0" marL="14017" marR="0" rtl="0" algn="l">
              <a:lnSpc>
                <a:spcPct val="107700"/>
              </a:lnSpc>
              <a:spcBef>
                <a:spcPts val="0"/>
              </a:spcBef>
              <a:spcAft>
                <a:spcPts val="0"/>
              </a:spcAft>
              <a:buNone/>
            </a:pPr>
            <a:r>
              <a:rPr lang="en-US" sz="1987">
                <a:solidFill>
                  <a:schemeClr val="dk1"/>
                </a:solidFill>
                <a:latin typeface="Arial"/>
                <a:ea typeface="Arial"/>
                <a:cs typeface="Arial"/>
                <a:sym typeface="Arial"/>
              </a:rPr>
              <a:t>SAN</a:t>
            </a:r>
            <a:endParaRPr sz="1987">
              <a:solidFill>
                <a:schemeClr val="dk1"/>
              </a:solidFill>
              <a:latin typeface="Arial"/>
              <a:ea typeface="Arial"/>
              <a:cs typeface="Arial"/>
              <a:sym typeface="Arial"/>
            </a:endParaRPr>
          </a:p>
        </p:txBody>
      </p:sp>
      <p:sp>
        <p:nvSpPr>
          <p:cNvPr id="2588" name="Google Shape;2588;p80"/>
          <p:cNvSpPr txBox="1"/>
          <p:nvPr/>
        </p:nvSpPr>
        <p:spPr>
          <a:xfrm>
            <a:off x="723881" y="4763584"/>
            <a:ext cx="196239" cy="364443"/>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rgbClr val="6F2F9F"/>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2589" name="Google Shape;2589;p80"/>
          <p:cNvSpPr txBox="1"/>
          <p:nvPr/>
        </p:nvSpPr>
        <p:spPr>
          <a:xfrm>
            <a:off x="6025685" y="7075410"/>
            <a:ext cx="1153657" cy="196239"/>
          </a:xfrm>
          <a:prstGeom prst="rect">
            <a:avLst/>
          </a:prstGeom>
          <a:noFill/>
          <a:ln>
            <a:noFill/>
          </a:ln>
        </p:spPr>
        <p:txBody>
          <a:bodyPr anchorCtr="0" anchor="t" bIns="0" lIns="0" spcFirstLastPara="1" rIns="0" wrap="square" tIns="0">
            <a:noAutofit/>
          </a:bodyPr>
          <a:lstStyle/>
          <a:p>
            <a:pPr indent="0" lvl="0" marL="14017" marR="0" rtl="0" algn="l">
              <a:lnSpc>
                <a:spcPct val="110422"/>
              </a:lnSpc>
              <a:spcBef>
                <a:spcPts val="0"/>
              </a:spcBef>
              <a:spcAft>
                <a:spcPts val="0"/>
              </a:spcAft>
              <a:buNone/>
            </a:pPr>
            <a:r>
              <a:rPr b="1" lang="en-US" sz="1324">
                <a:solidFill>
                  <a:schemeClr val="dk1"/>
                </a:solidFill>
                <a:latin typeface="Arial"/>
                <a:ea typeface="Arial"/>
                <a:cs typeface="Arial"/>
                <a:sym typeface="Arial"/>
              </a:rPr>
              <a:t>Storage Array</a:t>
            </a:r>
            <a:endParaRPr sz="1324">
              <a:solidFill>
                <a:schemeClr val="dk1"/>
              </a:solidFill>
              <a:latin typeface="Arial"/>
              <a:ea typeface="Arial"/>
              <a:cs typeface="Arial"/>
              <a:sym typeface="Arial"/>
            </a:endParaRPr>
          </a:p>
        </p:txBody>
      </p:sp>
      <p:sp>
        <p:nvSpPr>
          <p:cNvPr id="2590" name="Google Shape;2590;p80"/>
          <p:cNvSpPr txBox="1"/>
          <p:nvPr/>
        </p:nvSpPr>
        <p:spPr>
          <a:xfrm>
            <a:off x="8754943" y="7075410"/>
            <a:ext cx="1153657" cy="196239"/>
          </a:xfrm>
          <a:prstGeom prst="rect">
            <a:avLst/>
          </a:prstGeom>
          <a:noFill/>
          <a:ln>
            <a:noFill/>
          </a:ln>
        </p:spPr>
        <p:txBody>
          <a:bodyPr anchorCtr="0" anchor="t" bIns="0" lIns="0" spcFirstLastPara="1" rIns="0" wrap="square" tIns="0">
            <a:noAutofit/>
          </a:bodyPr>
          <a:lstStyle/>
          <a:p>
            <a:pPr indent="0" lvl="0" marL="14017" marR="0" rtl="0" algn="l">
              <a:lnSpc>
                <a:spcPct val="110422"/>
              </a:lnSpc>
              <a:spcBef>
                <a:spcPts val="0"/>
              </a:spcBef>
              <a:spcAft>
                <a:spcPts val="0"/>
              </a:spcAft>
              <a:buNone/>
            </a:pPr>
            <a:r>
              <a:rPr b="1" lang="en-US" sz="1324">
                <a:solidFill>
                  <a:schemeClr val="dk1"/>
                </a:solidFill>
                <a:latin typeface="Arial"/>
                <a:ea typeface="Arial"/>
                <a:cs typeface="Arial"/>
                <a:sym typeface="Arial"/>
              </a:rPr>
              <a:t>Storage Array</a:t>
            </a:r>
            <a:endParaRPr sz="1324">
              <a:solidFill>
                <a:schemeClr val="dk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4" name="Shape 2594"/>
        <p:cNvGrpSpPr/>
        <p:nvPr/>
      </p:nvGrpSpPr>
      <p:grpSpPr>
        <a:xfrm>
          <a:off x="0" y="0"/>
          <a:ext cx="0" cy="0"/>
          <a:chOff x="0" y="0"/>
          <a:chExt cx="0" cy="0"/>
        </a:xfrm>
      </p:grpSpPr>
      <p:sp>
        <p:nvSpPr>
          <p:cNvPr id="2595" name="Google Shape;2595;p81"/>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596" name="Google Shape;2596;p81"/>
          <p:cNvSpPr txBox="1"/>
          <p:nvPr/>
        </p:nvSpPr>
        <p:spPr>
          <a:xfrm>
            <a:off x="2004100" y="270879"/>
            <a:ext cx="6622586"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Types of SANs in Data Centre</a:t>
            </a:r>
            <a:endParaRPr b="1" sz="3090">
              <a:solidFill>
                <a:schemeClr val="dk1"/>
              </a:solidFill>
              <a:latin typeface="Verdana"/>
              <a:ea typeface="Verdana"/>
              <a:cs typeface="Verdana"/>
              <a:sym typeface="Verdana"/>
            </a:endParaRPr>
          </a:p>
          <a:p>
            <a:pPr indent="0" lvl="0" marL="14017" marR="0" rtl="0" algn="l">
              <a:lnSpc>
                <a:spcPct val="104200"/>
              </a:lnSpc>
              <a:spcBef>
                <a:spcPts val="253"/>
              </a:spcBef>
              <a:spcAft>
                <a:spcPts val="0"/>
              </a:spcAft>
              <a:buNone/>
            </a:pPr>
            <a:r>
              <a:t/>
            </a:r>
            <a:endParaRPr sz="4856">
              <a:solidFill>
                <a:schemeClr val="dk1"/>
              </a:solidFill>
              <a:latin typeface="Calibri"/>
              <a:ea typeface="Calibri"/>
              <a:cs typeface="Calibri"/>
              <a:sym typeface="Calibri"/>
            </a:endParaRPr>
          </a:p>
        </p:txBody>
      </p:sp>
      <p:sp>
        <p:nvSpPr>
          <p:cNvPr id="2597" name="Google Shape;2597;p81"/>
          <p:cNvSpPr txBox="1"/>
          <p:nvPr/>
        </p:nvSpPr>
        <p:spPr>
          <a:xfrm>
            <a:off x="5966618" y="838640"/>
            <a:ext cx="1784199" cy="645343"/>
          </a:xfrm>
          <a:prstGeom prst="rect">
            <a:avLst/>
          </a:prstGeom>
          <a:noFill/>
          <a:ln>
            <a:noFill/>
          </a:ln>
        </p:spPr>
        <p:txBody>
          <a:bodyPr anchorCtr="0" anchor="t" bIns="0" lIns="0" spcFirstLastPara="1" rIns="0" wrap="square" tIns="0">
            <a:noAutofit/>
          </a:bodyPr>
          <a:lstStyle/>
          <a:p>
            <a:pPr indent="0" lvl="0" marL="14017" marR="0" rtl="0" algn="l">
              <a:lnSpc>
                <a:spcPct val="104200"/>
              </a:lnSpc>
              <a:spcBef>
                <a:spcPts val="0"/>
              </a:spcBef>
              <a:spcAft>
                <a:spcPts val="0"/>
              </a:spcAft>
              <a:buNone/>
            </a:pPr>
            <a:r>
              <a:t/>
            </a:r>
            <a:endParaRPr sz="4856">
              <a:solidFill>
                <a:schemeClr val="dk1"/>
              </a:solidFill>
              <a:latin typeface="Calibri"/>
              <a:ea typeface="Calibri"/>
              <a:cs typeface="Calibri"/>
              <a:sym typeface="Calibri"/>
            </a:endParaRPr>
          </a:p>
        </p:txBody>
      </p:sp>
      <p:sp>
        <p:nvSpPr>
          <p:cNvPr id="2598" name="Google Shape;2598;p81"/>
          <p:cNvSpPr txBox="1"/>
          <p:nvPr/>
        </p:nvSpPr>
        <p:spPr>
          <a:xfrm>
            <a:off x="892086" y="1744330"/>
            <a:ext cx="224160" cy="2677737"/>
          </a:xfrm>
          <a:prstGeom prst="rect">
            <a:avLst/>
          </a:prstGeom>
          <a:noFill/>
          <a:ln>
            <a:noFill/>
          </a:ln>
        </p:spPr>
        <p:txBody>
          <a:bodyPr anchorCtr="0" anchor="t" bIns="0" lIns="0" spcFirstLastPara="1" rIns="0" wrap="square" tIns="0">
            <a:noAutofit/>
          </a:bodyPr>
          <a:lstStyle/>
          <a:p>
            <a:pPr indent="0" lvl="0" marL="14017" marR="168" rtl="0" algn="l">
              <a:lnSpc>
                <a:spcPct val="105728"/>
              </a:lnSpc>
              <a:spcBef>
                <a:spcPts val="0"/>
              </a:spcBef>
              <a:spcAft>
                <a:spcPts val="0"/>
              </a:spcAft>
              <a:buNone/>
            </a:pPr>
            <a:r>
              <a:rPr lang="en-US" sz="3090">
                <a:solidFill>
                  <a:srgbClr val="006FC0"/>
                </a:solidFill>
                <a:latin typeface="Arial"/>
                <a:ea typeface="Arial"/>
                <a:cs typeface="Arial"/>
                <a:sym typeface="Arial"/>
              </a:rPr>
              <a:t>•</a:t>
            </a:r>
            <a:endParaRPr sz="3090">
              <a:solidFill>
                <a:schemeClr val="dk1"/>
              </a:solidFill>
              <a:latin typeface="Arial"/>
              <a:ea typeface="Arial"/>
              <a:cs typeface="Arial"/>
              <a:sym typeface="Arial"/>
            </a:endParaRPr>
          </a:p>
          <a:p>
            <a:pPr indent="0" lvl="0" marL="14017" marR="0" rtl="0" algn="l">
              <a:lnSpc>
                <a:spcPct val="95825"/>
              </a:lnSpc>
              <a:spcBef>
                <a:spcPts val="733"/>
              </a:spcBef>
              <a:spcAft>
                <a:spcPts val="0"/>
              </a:spcAft>
              <a:buNone/>
            </a:pPr>
            <a:r>
              <a:rPr lang="en-US" sz="3090">
                <a:solidFill>
                  <a:srgbClr val="C00000"/>
                </a:solidFill>
                <a:latin typeface="Arial"/>
                <a:ea typeface="Arial"/>
                <a:cs typeface="Arial"/>
                <a:sym typeface="Arial"/>
              </a:rPr>
              <a:t>•</a:t>
            </a:r>
            <a:endParaRPr sz="3090">
              <a:solidFill>
                <a:schemeClr val="dk1"/>
              </a:solidFill>
              <a:latin typeface="Arial"/>
              <a:ea typeface="Arial"/>
              <a:cs typeface="Arial"/>
              <a:sym typeface="Arial"/>
            </a:endParaRPr>
          </a:p>
          <a:p>
            <a:pPr indent="0" lvl="0" marL="14017" marR="168" rtl="0" algn="l">
              <a:lnSpc>
                <a:spcPct val="95825"/>
              </a:lnSpc>
              <a:spcBef>
                <a:spcPts val="886"/>
              </a:spcBef>
              <a:spcAft>
                <a:spcPts val="0"/>
              </a:spcAft>
              <a:buNone/>
            </a:pPr>
            <a:r>
              <a:rPr lang="en-US" sz="3090">
                <a:solidFill>
                  <a:srgbClr val="00AF50"/>
                </a:solidFill>
                <a:latin typeface="Arial"/>
                <a:ea typeface="Arial"/>
                <a:cs typeface="Arial"/>
                <a:sym typeface="Arial"/>
              </a:rPr>
              <a:t>•</a:t>
            </a:r>
            <a:endParaRPr sz="3090">
              <a:solidFill>
                <a:schemeClr val="dk1"/>
              </a:solidFill>
              <a:latin typeface="Arial"/>
              <a:ea typeface="Arial"/>
              <a:cs typeface="Arial"/>
              <a:sym typeface="Arial"/>
            </a:endParaRPr>
          </a:p>
          <a:p>
            <a:pPr indent="0" lvl="0" marL="14017" marR="168" rtl="0" algn="l">
              <a:lnSpc>
                <a:spcPct val="95825"/>
              </a:lnSpc>
              <a:spcBef>
                <a:spcPts val="883"/>
              </a:spcBef>
              <a:spcAft>
                <a:spcPts val="0"/>
              </a:spcAft>
              <a:buNone/>
            </a:pPr>
            <a:r>
              <a:rPr lang="en-US" sz="3090">
                <a:solidFill>
                  <a:srgbClr val="D97B5B"/>
                </a:solidFill>
                <a:latin typeface="Arial"/>
                <a:ea typeface="Arial"/>
                <a:cs typeface="Arial"/>
                <a:sym typeface="Arial"/>
              </a:rPr>
              <a:t>•</a:t>
            </a:r>
            <a:endParaRPr sz="3090">
              <a:solidFill>
                <a:schemeClr val="dk1"/>
              </a:solidFill>
              <a:latin typeface="Arial"/>
              <a:ea typeface="Arial"/>
              <a:cs typeface="Arial"/>
              <a:sym typeface="Arial"/>
            </a:endParaRPr>
          </a:p>
          <a:p>
            <a:pPr indent="0" lvl="0" marL="14017" marR="0" rtl="0" algn="l">
              <a:lnSpc>
                <a:spcPct val="95825"/>
              </a:lnSpc>
              <a:spcBef>
                <a:spcPts val="896"/>
              </a:spcBef>
              <a:spcAft>
                <a:spcPts val="0"/>
              </a:spcAft>
              <a:buNone/>
            </a:pPr>
            <a:r>
              <a:rPr lang="en-US" sz="3090">
                <a:solidFill>
                  <a:srgbClr val="6F2F9F"/>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2599" name="Google Shape;2599;p81"/>
          <p:cNvSpPr txBox="1"/>
          <p:nvPr/>
        </p:nvSpPr>
        <p:spPr>
          <a:xfrm>
            <a:off x="1144393" y="1767970"/>
            <a:ext cx="3594303" cy="2677758"/>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006FC0"/>
                </a:solidFill>
                <a:latin typeface="Calibri"/>
                <a:ea typeface="Calibri"/>
                <a:cs typeface="Calibri"/>
                <a:sym typeface="Calibri"/>
              </a:rPr>
              <a:t>Storage Area Network</a:t>
            </a:r>
            <a:endParaRPr sz="3090">
              <a:solidFill>
                <a:schemeClr val="dk1"/>
              </a:solidFill>
              <a:latin typeface="Calibri"/>
              <a:ea typeface="Calibri"/>
              <a:cs typeface="Calibri"/>
              <a:sym typeface="Calibri"/>
            </a:endParaRPr>
          </a:p>
          <a:p>
            <a:pPr indent="0" lvl="0" marL="14017" marR="1978644" rtl="0" algn="l">
              <a:lnSpc>
                <a:spcPct val="122038"/>
              </a:lnSpc>
              <a:spcBef>
                <a:spcPts val="514"/>
              </a:spcBef>
              <a:spcAft>
                <a:spcPts val="0"/>
              </a:spcAft>
              <a:buNone/>
            </a:pPr>
            <a:r>
              <a:rPr lang="en-US" sz="3090">
                <a:solidFill>
                  <a:srgbClr val="C00000"/>
                </a:solidFill>
                <a:latin typeface="Calibri"/>
                <a:ea typeface="Calibri"/>
                <a:cs typeface="Calibri"/>
                <a:sym typeface="Calibri"/>
              </a:rPr>
              <a:t>IP SAN </a:t>
            </a:r>
            <a:r>
              <a:rPr lang="en-US" sz="3090">
                <a:solidFill>
                  <a:srgbClr val="00AF50"/>
                </a:solidFill>
                <a:latin typeface="Calibri"/>
                <a:ea typeface="Calibri"/>
                <a:cs typeface="Calibri"/>
                <a:sym typeface="Calibri"/>
              </a:rPr>
              <a:t>FC </a:t>
            </a:r>
            <a:endParaRPr sz="3090">
              <a:solidFill>
                <a:schemeClr val="dk1"/>
              </a:solidFill>
              <a:latin typeface="Calibri"/>
              <a:ea typeface="Calibri"/>
              <a:cs typeface="Calibri"/>
              <a:sym typeface="Calibri"/>
            </a:endParaRPr>
          </a:p>
          <a:p>
            <a:pPr indent="0" lvl="0" marL="14017" marR="1978644" rtl="0" algn="l">
              <a:lnSpc>
                <a:spcPct val="122038"/>
              </a:lnSpc>
              <a:spcBef>
                <a:spcPts val="667"/>
              </a:spcBef>
              <a:spcAft>
                <a:spcPts val="0"/>
              </a:spcAft>
              <a:buNone/>
            </a:pPr>
            <a:r>
              <a:rPr lang="en-US" sz="3090">
                <a:solidFill>
                  <a:srgbClr val="00AF50"/>
                </a:solidFill>
                <a:latin typeface="Calibri"/>
                <a:ea typeface="Calibri"/>
                <a:cs typeface="Calibri"/>
                <a:sym typeface="Calibri"/>
              </a:rPr>
              <a:t>SAN </a:t>
            </a:r>
            <a:r>
              <a:rPr lang="en-US" sz="3090">
                <a:solidFill>
                  <a:srgbClr val="D97B5B"/>
                </a:solidFill>
                <a:latin typeface="Calibri"/>
                <a:ea typeface="Calibri"/>
                <a:cs typeface="Calibri"/>
                <a:sym typeface="Calibri"/>
              </a:rPr>
              <a:t>FCoE </a:t>
            </a:r>
            <a:endParaRPr sz="3090">
              <a:solidFill>
                <a:schemeClr val="dk1"/>
              </a:solidFill>
              <a:latin typeface="Calibri"/>
              <a:ea typeface="Calibri"/>
              <a:cs typeface="Calibri"/>
              <a:sym typeface="Calibri"/>
            </a:endParaRPr>
          </a:p>
          <a:p>
            <a:pPr indent="0" lvl="0" marL="14017" marR="1978644" rtl="0" algn="l">
              <a:lnSpc>
                <a:spcPct val="122038"/>
              </a:lnSpc>
              <a:spcBef>
                <a:spcPts val="667"/>
              </a:spcBef>
              <a:spcAft>
                <a:spcPts val="0"/>
              </a:spcAft>
              <a:buNone/>
            </a:pPr>
            <a:r>
              <a:rPr lang="en-US" sz="3090">
                <a:solidFill>
                  <a:srgbClr val="D97B5B"/>
                </a:solidFill>
                <a:latin typeface="Calibri"/>
                <a:ea typeface="Calibri"/>
                <a:cs typeface="Calibri"/>
                <a:sym typeface="Calibri"/>
              </a:rPr>
              <a:t>SAN</a:t>
            </a:r>
            <a:endParaRPr sz="3090">
              <a:solidFill>
                <a:schemeClr val="dk1"/>
              </a:solidFill>
              <a:latin typeface="Calibri"/>
              <a:ea typeface="Calibri"/>
              <a:cs typeface="Calibri"/>
              <a:sym typeface="Calibri"/>
            </a:endParaRPr>
          </a:p>
          <a:p>
            <a:pPr indent="0" lvl="0" marL="14017" marR="58786" rtl="0" algn="l">
              <a:lnSpc>
                <a:spcPct val="101725"/>
              </a:lnSpc>
              <a:spcBef>
                <a:spcPts val="678"/>
              </a:spcBef>
              <a:spcAft>
                <a:spcPts val="0"/>
              </a:spcAft>
              <a:buNone/>
            </a:pPr>
            <a:r>
              <a:rPr lang="en-US" sz="3090">
                <a:solidFill>
                  <a:srgbClr val="6F2F9F"/>
                </a:solidFill>
                <a:latin typeface="Calibri"/>
                <a:ea typeface="Calibri"/>
                <a:cs typeface="Calibri"/>
                <a:sym typeface="Calibri"/>
              </a:rPr>
              <a:t>Infiniband SAN??</a:t>
            </a:r>
            <a:endParaRPr sz="3090">
              <a:solidFill>
                <a:schemeClr val="dk1"/>
              </a:solidFill>
              <a:latin typeface="Calibri"/>
              <a:ea typeface="Calibri"/>
              <a:cs typeface="Calibri"/>
              <a:sym typeface="Calibri"/>
            </a:endParaRPr>
          </a:p>
        </p:txBody>
      </p:sp>
      <p:sp>
        <p:nvSpPr>
          <p:cNvPr id="2600" name="Google Shape;2600;p81"/>
          <p:cNvSpPr txBox="1"/>
          <p:nvPr/>
        </p:nvSpPr>
        <p:spPr>
          <a:xfrm>
            <a:off x="4743752" y="1767969"/>
            <a:ext cx="982092" cy="419950"/>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rgbClr val="006FC0"/>
                </a:solidFill>
                <a:latin typeface="Calibri"/>
                <a:ea typeface="Calibri"/>
                <a:cs typeface="Calibri"/>
                <a:sym typeface="Calibri"/>
              </a:rPr>
              <a:t>(SAN)</a:t>
            </a:r>
            <a:endParaRPr sz="3090">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4" name="Shape 2604"/>
        <p:cNvGrpSpPr/>
        <p:nvPr/>
      </p:nvGrpSpPr>
      <p:grpSpPr>
        <a:xfrm>
          <a:off x="0" y="0"/>
          <a:ext cx="0" cy="0"/>
          <a:chOff x="0" y="0"/>
          <a:chExt cx="0" cy="0"/>
        </a:xfrm>
      </p:grpSpPr>
      <p:sp>
        <p:nvSpPr>
          <p:cNvPr id="2605" name="Google Shape;2605;p82"/>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06" name="Google Shape;2606;p82"/>
          <p:cNvSpPr txBox="1"/>
          <p:nvPr/>
        </p:nvSpPr>
        <p:spPr>
          <a:xfrm>
            <a:off x="3476480" y="270941"/>
            <a:ext cx="4069284"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Drivers for FCoE</a:t>
            </a:r>
            <a:endParaRPr b="1" sz="3090">
              <a:solidFill>
                <a:schemeClr val="dk1"/>
              </a:solidFill>
              <a:latin typeface="Verdana"/>
              <a:ea typeface="Verdana"/>
              <a:cs typeface="Verdana"/>
              <a:sym typeface="Verdana"/>
            </a:endParaRPr>
          </a:p>
        </p:txBody>
      </p:sp>
      <p:sp>
        <p:nvSpPr>
          <p:cNvPr id="2607" name="Google Shape;2607;p82"/>
          <p:cNvSpPr txBox="1"/>
          <p:nvPr/>
        </p:nvSpPr>
        <p:spPr>
          <a:xfrm>
            <a:off x="723881" y="1576126"/>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rgbClr val="C00000"/>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2608" name="Google Shape;2608;p82"/>
          <p:cNvSpPr txBox="1"/>
          <p:nvPr/>
        </p:nvSpPr>
        <p:spPr>
          <a:xfrm>
            <a:off x="976188" y="1599765"/>
            <a:ext cx="8958229" cy="1833288"/>
          </a:xfrm>
          <a:prstGeom prst="rect">
            <a:avLst/>
          </a:prstGeom>
          <a:noFill/>
          <a:ln>
            <a:noFill/>
          </a:ln>
        </p:spPr>
        <p:txBody>
          <a:bodyPr anchorCtr="0" anchor="t" bIns="0" lIns="0" spcFirstLastPara="1" rIns="0" wrap="square" tIns="0">
            <a:noAutofit/>
          </a:bodyPr>
          <a:lstStyle/>
          <a:p>
            <a:pPr indent="0" lvl="0" marL="14017" marR="35988" rtl="0" algn="l">
              <a:lnSpc>
                <a:spcPct val="70232"/>
              </a:lnSpc>
              <a:spcBef>
                <a:spcPts val="0"/>
              </a:spcBef>
              <a:spcAft>
                <a:spcPts val="0"/>
              </a:spcAft>
              <a:buNone/>
            </a:pPr>
            <a:r>
              <a:rPr baseline="30000" lang="en-US" sz="4636">
                <a:solidFill>
                  <a:srgbClr val="C00000"/>
                </a:solidFill>
                <a:latin typeface="Calibri"/>
                <a:ea typeface="Calibri"/>
                <a:cs typeface="Calibri"/>
                <a:sym typeface="Calibri"/>
              </a:rPr>
              <a:t>FCoE is a protocol that transports FC data over Ethernet</a:t>
            </a:r>
            <a:endParaRPr sz="3090">
              <a:solidFill>
                <a:schemeClr val="dk1"/>
              </a:solidFill>
              <a:latin typeface="Calibri"/>
              <a:ea typeface="Calibri"/>
              <a:cs typeface="Calibri"/>
              <a:sym typeface="Calibri"/>
            </a:endParaRPr>
          </a:p>
          <a:p>
            <a:pPr indent="0" lvl="0" marL="14017" marR="57847" rtl="0" algn="l">
              <a:lnSpc>
                <a:spcPct val="72023"/>
              </a:lnSpc>
              <a:spcBef>
                <a:spcPts val="3"/>
              </a:spcBef>
              <a:spcAft>
                <a:spcPts val="0"/>
              </a:spcAft>
              <a:buNone/>
            </a:pPr>
            <a:r>
              <a:rPr baseline="30000" lang="en-US" sz="4636">
                <a:solidFill>
                  <a:srgbClr val="C00000"/>
                </a:solidFill>
                <a:latin typeface="Calibri"/>
                <a:ea typeface="Calibri"/>
                <a:cs typeface="Calibri"/>
                <a:sym typeface="Calibri"/>
              </a:rPr>
              <a:t>network (Converged Enhanced Ethernet)</a:t>
            </a:r>
            <a:endParaRPr sz="3090">
              <a:solidFill>
                <a:schemeClr val="dk1"/>
              </a:solidFill>
              <a:latin typeface="Calibri"/>
              <a:ea typeface="Calibri"/>
              <a:cs typeface="Calibri"/>
              <a:sym typeface="Calibri"/>
            </a:endParaRPr>
          </a:p>
          <a:p>
            <a:pPr indent="0" lvl="0" marL="14017" marR="0" rtl="0" algn="l">
              <a:lnSpc>
                <a:spcPct val="107864"/>
              </a:lnSpc>
              <a:spcBef>
                <a:spcPts val="956"/>
              </a:spcBef>
              <a:spcAft>
                <a:spcPts val="0"/>
              </a:spcAft>
              <a:buNone/>
            </a:pPr>
            <a:r>
              <a:rPr lang="en-US" sz="3090">
                <a:solidFill>
                  <a:schemeClr val="dk1"/>
                </a:solidFill>
                <a:latin typeface="Calibri"/>
                <a:ea typeface="Calibri"/>
                <a:cs typeface="Calibri"/>
                <a:sym typeface="Calibri"/>
              </a:rPr>
              <a:t>FCoE is being positioned as a storage networking option because:</a:t>
            </a:r>
            <a:endParaRPr sz="3090">
              <a:solidFill>
                <a:schemeClr val="dk1"/>
              </a:solidFill>
              <a:latin typeface="Calibri"/>
              <a:ea typeface="Calibri"/>
              <a:cs typeface="Calibri"/>
              <a:sym typeface="Calibri"/>
            </a:endParaRPr>
          </a:p>
        </p:txBody>
      </p:sp>
      <p:sp>
        <p:nvSpPr>
          <p:cNvPr id="2609" name="Google Shape;2609;p82"/>
          <p:cNvSpPr txBox="1"/>
          <p:nvPr/>
        </p:nvSpPr>
        <p:spPr>
          <a:xfrm>
            <a:off x="723881" y="2565588"/>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2610" name="Google Shape;2610;p82"/>
          <p:cNvSpPr txBox="1"/>
          <p:nvPr/>
        </p:nvSpPr>
        <p:spPr>
          <a:xfrm>
            <a:off x="1228494" y="3481866"/>
            <a:ext cx="196239" cy="364443"/>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chemeClr val="dk1"/>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2611" name="Google Shape;2611;p82"/>
          <p:cNvSpPr txBox="1"/>
          <p:nvPr/>
        </p:nvSpPr>
        <p:spPr>
          <a:xfrm>
            <a:off x="1481137" y="3502157"/>
            <a:ext cx="8059971" cy="727848"/>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Enables consolidation of FC SAN traffic and Ethernet traffic</a:t>
            </a:r>
            <a:endParaRPr sz="2649">
              <a:solidFill>
                <a:schemeClr val="dk1"/>
              </a:solidFill>
              <a:latin typeface="Calibri"/>
              <a:ea typeface="Calibri"/>
              <a:cs typeface="Calibri"/>
              <a:sym typeface="Calibri"/>
            </a:endParaRPr>
          </a:p>
          <a:p>
            <a:pPr indent="0" lvl="0" marL="14017" marR="50461" rtl="0" algn="l">
              <a:lnSpc>
                <a:spcPct val="71960"/>
              </a:lnSpc>
              <a:spcBef>
                <a:spcPts val="2"/>
              </a:spcBef>
              <a:spcAft>
                <a:spcPts val="0"/>
              </a:spcAft>
              <a:buNone/>
            </a:pPr>
            <a:r>
              <a:rPr baseline="30000" lang="en-US" sz="3973">
                <a:solidFill>
                  <a:schemeClr val="dk1"/>
                </a:solidFill>
                <a:latin typeface="Calibri"/>
                <a:ea typeface="Calibri"/>
                <a:cs typeface="Calibri"/>
                <a:sym typeface="Calibri"/>
              </a:rPr>
              <a:t>onto a common Ethernet infrastructure</a:t>
            </a:r>
            <a:endParaRPr sz="2649">
              <a:solidFill>
                <a:schemeClr val="dk1"/>
              </a:solidFill>
              <a:latin typeface="Calibri"/>
              <a:ea typeface="Calibri"/>
              <a:cs typeface="Calibri"/>
              <a:sym typeface="Calibri"/>
            </a:endParaRPr>
          </a:p>
        </p:txBody>
      </p:sp>
      <p:sp>
        <p:nvSpPr>
          <p:cNvPr id="2612" name="Google Shape;2612;p82"/>
          <p:cNvSpPr txBox="1"/>
          <p:nvPr/>
        </p:nvSpPr>
        <p:spPr>
          <a:xfrm>
            <a:off x="1228494" y="4279436"/>
            <a:ext cx="196239" cy="1230696"/>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chemeClr val="dk1"/>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0" rtl="0" algn="l">
              <a:lnSpc>
                <a:spcPct val="95825"/>
              </a:lnSpc>
              <a:spcBef>
                <a:spcPts val="228"/>
              </a:spcBef>
              <a:spcAft>
                <a:spcPts val="0"/>
              </a:spcAft>
              <a:buNone/>
            </a:pPr>
            <a:r>
              <a:rPr lang="en-US" sz="2649">
                <a:solidFill>
                  <a:schemeClr val="dk1"/>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0" rtl="0" algn="l">
              <a:lnSpc>
                <a:spcPct val="95825"/>
              </a:lnSpc>
              <a:spcBef>
                <a:spcPts val="359"/>
              </a:spcBef>
              <a:spcAft>
                <a:spcPts val="0"/>
              </a:spcAft>
              <a:buNone/>
            </a:pPr>
            <a:r>
              <a:rPr lang="en-US" sz="2649">
                <a:solidFill>
                  <a:schemeClr val="dk1"/>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2613" name="Google Shape;2613;p82"/>
          <p:cNvSpPr txBox="1"/>
          <p:nvPr/>
        </p:nvSpPr>
        <p:spPr>
          <a:xfrm>
            <a:off x="1481137" y="4299726"/>
            <a:ext cx="1230956" cy="1230696"/>
          </a:xfrm>
          <a:prstGeom prst="rect">
            <a:avLst/>
          </a:prstGeom>
          <a:noFill/>
          <a:ln>
            <a:noFill/>
          </a:ln>
        </p:spPr>
        <p:txBody>
          <a:bodyPr anchorCtr="0" anchor="t" bIns="0" lIns="0" spcFirstLastPara="1" rIns="0" wrap="square" tIns="0">
            <a:noAutofit/>
          </a:bodyPr>
          <a:lstStyle/>
          <a:p>
            <a:pPr indent="0" lvl="0" marL="14017" marR="11136"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Reduces</a:t>
            </a:r>
            <a:endParaRPr sz="2649">
              <a:solidFill>
                <a:schemeClr val="dk1"/>
              </a:solidFill>
              <a:latin typeface="Calibri"/>
              <a:ea typeface="Calibri"/>
              <a:cs typeface="Calibri"/>
              <a:sym typeface="Calibri"/>
            </a:endParaRPr>
          </a:p>
          <a:p>
            <a:pPr indent="0" lvl="0" marL="14017" marR="0" rtl="0" algn="l">
              <a:lnSpc>
                <a:spcPct val="101725"/>
              </a:lnSpc>
              <a:spcBef>
                <a:spcPts val="41"/>
              </a:spcBef>
              <a:spcAft>
                <a:spcPts val="0"/>
              </a:spcAft>
              <a:buNone/>
            </a:pPr>
            <a:r>
              <a:rPr lang="en-US" sz="2649">
                <a:solidFill>
                  <a:schemeClr val="dk1"/>
                </a:solidFill>
                <a:latin typeface="Calibri"/>
                <a:ea typeface="Calibri"/>
                <a:cs typeface="Calibri"/>
                <a:sym typeface="Calibri"/>
              </a:rPr>
              <a:t>Reduces</a:t>
            </a:r>
            <a:endParaRPr sz="2649">
              <a:solidFill>
                <a:schemeClr val="dk1"/>
              </a:solidFill>
              <a:latin typeface="Calibri"/>
              <a:ea typeface="Calibri"/>
              <a:cs typeface="Calibri"/>
              <a:sym typeface="Calibri"/>
            </a:endParaRPr>
          </a:p>
          <a:p>
            <a:pPr indent="0" lvl="0" marL="14017" marR="11136" rtl="0" algn="l">
              <a:lnSpc>
                <a:spcPct val="101725"/>
              </a:lnSpc>
              <a:spcBef>
                <a:spcPts val="171"/>
              </a:spcBef>
              <a:spcAft>
                <a:spcPts val="0"/>
              </a:spcAft>
              <a:buNone/>
            </a:pPr>
            <a:r>
              <a:rPr lang="en-US" sz="2649">
                <a:solidFill>
                  <a:schemeClr val="dk1"/>
                </a:solidFill>
                <a:latin typeface="Calibri"/>
                <a:ea typeface="Calibri"/>
                <a:cs typeface="Calibri"/>
                <a:sym typeface="Calibri"/>
              </a:rPr>
              <a:t>Reduces</a:t>
            </a:r>
            <a:endParaRPr sz="2649">
              <a:solidFill>
                <a:schemeClr val="dk1"/>
              </a:solidFill>
              <a:latin typeface="Calibri"/>
              <a:ea typeface="Calibri"/>
              <a:cs typeface="Calibri"/>
              <a:sym typeface="Calibri"/>
            </a:endParaRPr>
          </a:p>
        </p:txBody>
      </p:sp>
      <p:sp>
        <p:nvSpPr>
          <p:cNvPr id="2614" name="Google Shape;2614;p82"/>
          <p:cNvSpPr txBox="1"/>
          <p:nvPr/>
        </p:nvSpPr>
        <p:spPr>
          <a:xfrm>
            <a:off x="2696920" y="4299726"/>
            <a:ext cx="6747503" cy="1230696"/>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the number of adapters, switch ports, and cables</a:t>
            </a:r>
            <a:endParaRPr sz="2649">
              <a:solidFill>
                <a:schemeClr val="dk1"/>
              </a:solidFill>
              <a:latin typeface="Calibri"/>
              <a:ea typeface="Calibri"/>
              <a:cs typeface="Calibri"/>
              <a:sym typeface="Calibri"/>
            </a:endParaRPr>
          </a:p>
          <a:p>
            <a:pPr indent="0" lvl="0" marL="14017" marR="1167911" rtl="0" algn="l">
              <a:lnSpc>
                <a:spcPct val="122046"/>
              </a:lnSpc>
              <a:spcBef>
                <a:spcPts val="41"/>
              </a:spcBef>
              <a:spcAft>
                <a:spcPts val="0"/>
              </a:spcAft>
              <a:buNone/>
            </a:pPr>
            <a:r>
              <a:rPr lang="en-US" sz="2649">
                <a:solidFill>
                  <a:schemeClr val="dk1"/>
                </a:solidFill>
                <a:latin typeface="Calibri"/>
                <a:ea typeface="Calibri"/>
                <a:cs typeface="Calibri"/>
                <a:sym typeface="Calibri"/>
              </a:rPr>
              <a:t>cost and eases data center management </a:t>
            </a:r>
            <a:endParaRPr sz="2649">
              <a:solidFill>
                <a:schemeClr val="dk1"/>
              </a:solidFill>
              <a:latin typeface="Calibri"/>
              <a:ea typeface="Calibri"/>
              <a:cs typeface="Calibri"/>
              <a:sym typeface="Calibri"/>
            </a:endParaRPr>
          </a:p>
          <a:p>
            <a:pPr indent="0" lvl="0" marL="14017" marR="1167911" rtl="0" algn="l">
              <a:lnSpc>
                <a:spcPct val="122046"/>
              </a:lnSpc>
              <a:spcBef>
                <a:spcPts val="171"/>
              </a:spcBef>
              <a:spcAft>
                <a:spcPts val="0"/>
              </a:spcAft>
              <a:buNone/>
            </a:pPr>
            <a:r>
              <a:rPr lang="en-US" sz="2649">
                <a:solidFill>
                  <a:schemeClr val="dk1"/>
                </a:solidFill>
                <a:latin typeface="Calibri"/>
                <a:ea typeface="Calibri"/>
                <a:cs typeface="Calibri"/>
                <a:sym typeface="Calibri"/>
              </a:rPr>
              <a:t>power and cooling cost, and floor space</a:t>
            </a:r>
            <a:endParaRPr sz="2649">
              <a:solidFill>
                <a:schemeClr val="dk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p83"/>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20" name="Google Shape;2620;p83"/>
          <p:cNvSpPr/>
          <p:nvPr/>
        </p:nvSpPr>
        <p:spPr>
          <a:xfrm>
            <a:off x="2703367" y="5417025"/>
            <a:ext cx="1528978" cy="417146"/>
          </a:xfrm>
          <a:custGeom>
            <a:rect b="b" l="l" r="r" t="t"/>
            <a:pathLst>
              <a:path extrusionOk="0" h="377951" w="1385316">
                <a:moveTo>
                  <a:pt x="0" y="0"/>
                </a:moveTo>
                <a:lnTo>
                  <a:pt x="1385316" y="377951"/>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21" name="Google Shape;2621;p83"/>
          <p:cNvSpPr/>
          <p:nvPr/>
        </p:nvSpPr>
        <p:spPr>
          <a:xfrm>
            <a:off x="2631039" y="5356470"/>
            <a:ext cx="1766147" cy="513024"/>
          </a:xfrm>
          <a:custGeom>
            <a:rect b="b" l="l" r="r" t="t"/>
            <a:pathLst>
              <a:path extrusionOk="0" h="464820" w="1600200">
                <a:moveTo>
                  <a:pt x="1600200" y="0"/>
                </a:moveTo>
                <a:lnTo>
                  <a:pt x="0" y="464820"/>
                </a:lnTo>
              </a:path>
            </a:pathLst>
          </a:custGeom>
          <a:noFill/>
          <a:ln cap="flat" cmpd="sng" w="38075">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22" name="Google Shape;2622;p83"/>
          <p:cNvSpPr/>
          <p:nvPr/>
        </p:nvSpPr>
        <p:spPr>
          <a:xfrm>
            <a:off x="4388776" y="4439756"/>
            <a:ext cx="0" cy="1460015"/>
          </a:xfrm>
          <a:custGeom>
            <a:rect b="b" l="l" r="r" t="t"/>
            <a:pathLst>
              <a:path extrusionOk="0" h="1322831" w="120000">
                <a:moveTo>
                  <a:pt x="0" y="1322832"/>
                </a:moveTo>
                <a:lnTo>
                  <a:pt x="0"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23" name="Google Shape;2623;p83"/>
          <p:cNvSpPr/>
          <p:nvPr/>
        </p:nvSpPr>
        <p:spPr>
          <a:xfrm>
            <a:off x="2513296" y="4355654"/>
            <a:ext cx="0" cy="1544117"/>
          </a:xfrm>
          <a:custGeom>
            <a:rect b="b" l="l" r="r" t="t"/>
            <a:pathLst>
              <a:path extrusionOk="0" h="1399031" w="120000">
                <a:moveTo>
                  <a:pt x="0" y="1399032"/>
                </a:moveTo>
                <a:lnTo>
                  <a:pt x="0"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24" name="Google Shape;2624;p83"/>
          <p:cNvSpPr/>
          <p:nvPr/>
        </p:nvSpPr>
        <p:spPr>
          <a:xfrm>
            <a:off x="2017934" y="5032677"/>
            <a:ext cx="1009226" cy="41546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25" name="Google Shape;2625;p83"/>
          <p:cNvSpPr/>
          <p:nvPr/>
        </p:nvSpPr>
        <p:spPr>
          <a:xfrm>
            <a:off x="2154180" y="5828284"/>
            <a:ext cx="723278" cy="122789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26" name="Google Shape;2626;p83"/>
          <p:cNvSpPr/>
          <p:nvPr/>
        </p:nvSpPr>
        <p:spPr>
          <a:xfrm>
            <a:off x="4027977" y="5828284"/>
            <a:ext cx="723279" cy="122789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27" name="Google Shape;2627;p83"/>
          <p:cNvSpPr/>
          <p:nvPr/>
        </p:nvSpPr>
        <p:spPr>
          <a:xfrm>
            <a:off x="6137261" y="3300172"/>
            <a:ext cx="881391" cy="432284"/>
          </a:xfrm>
          <a:custGeom>
            <a:rect b="b" l="l" r="r" t="t"/>
            <a:pathLst>
              <a:path extrusionOk="0" h="391667" w="798576">
                <a:moveTo>
                  <a:pt x="0" y="0"/>
                </a:moveTo>
                <a:lnTo>
                  <a:pt x="567309" y="278384"/>
                </a:lnTo>
                <a:lnTo>
                  <a:pt x="798576" y="391667"/>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28" name="Google Shape;2628;p83"/>
          <p:cNvSpPr/>
          <p:nvPr/>
        </p:nvSpPr>
        <p:spPr>
          <a:xfrm>
            <a:off x="6729341" y="3732455"/>
            <a:ext cx="289311" cy="136246"/>
          </a:xfrm>
          <a:custGeom>
            <a:rect b="b" l="l" r="r" t="t"/>
            <a:pathLst>
              <a:path extrusionOk="0" h="123444" w="262127">
                <a:moveTo>
                  <a:pt x="262127" y="0"/>
                </a:moveTo>
                <a:lnTo>
                  <a:pt x="0" y="123444"/>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29" name="Google Shape;2629;p83"/>
          <p:cNvSpPr/>
          <p:nvPr/>
        </p:nvSpPr>
        <p:spPr>
          <a:xfrm>
            <a:off x="4426622" y="3288398"/>
            <a:ext cx="2302718" cy="580304"/>
          </a:xfrm>
          <a:custGeom>
            <a:rect b="b" l="l" r="r" t="t"/>
            <a:pathLst>
              <a:path extrusionOk="0" h="525779" w="2086355">
                <a:moveTo>
                  <a:pt x="0" y="0"/>
                </a:moveTo>
                <a:lnTo>
                  <a:pt x="741806" y="187070"/>
                </a:lnTo>
                <a:lnTo>
                  <a:pt x="1041018" y="262381"/>
                </a:lnTo>
                <a:lnTo>
                  <a:pt x="1646936" y="415035"/>
                </a:lnTo>
                <a:lnTo>
                  <a:pt x="2086355" y="525779"/>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30" name="Google Shape;2630;p83"/>
          <p:cNvSpPr/>
          <p:nvPr/>
        </p:nvSpPr>
        <p:spPr>
          <a:xfrm>
            <a:off x="6137261" y="3868703"/>
            <a:ext cx="592080" cy="280900"/>
          </a:xfrm>
          <a:custGeom>
            <a:rect b="b" l="l" r="r" t="t"/>
            <a:pathLst>
              <a:path extrusionOk="0" h="254507" w="536448">
                <a:moveTo>
                  <a:pt x="0" y="254507"/>
                </a:moveTo>
                <a:lnTo>
                  <a:pt x="536448"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31" name="Google Shape;2631;p83"/>
          <p:cNvSpPr/>
          <p:nvPr/>
        </p:nvSpPr>
        <p:spPr>
          <a:xfrm>
            <a:off x="4426622" y="3288397"/>
            <a:ext cx="1735869" cy="983995"/>
          </a:xfrm>
          <a:custGeom>
            <a:rect b="b" l="l" r="r" t="t"/>
            <a:pathLst>
              <a:path extrusionOk="0" h="891539" w="1572767">
                <a:moveTo>
                  <a:pt x="1572767" y="891539"/>
                </a:moveTo>
                <a:lnTo>
                  <a:pt x="1024381" y="580389"/>
                </a:lnTo>
                <a:lnTo>
                  <a:pt x="741426" y="420877"/>
                </a:lnTo>
                <a:lnTo>
                  <a:pt x="450595" y="255524"/>
                </a:ln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32" name="Google Shape;2632;p83"/>
          <p:cNvSpPr/>
          <p:nvPr/>
        </p:nvSpPr>
        <p:spPr>
          <a:xfrm>
            <a:off x="4294581" y="3216910"/>
            <a:ext cx="132882" cy="72328"/>
          </a:xfrm>
          <a:custGeom>
            <a:rect b="b" l="l" r="r" t="t"/>
            <a:pathLst>
              <a:path extrusionOk="0" h="65532" w="120396">
                <a:moveTo>
                  <a:pt x="120396" y="65532"/>
                </a:moveTo>
                <a:lnTo>
                  <a:pt x="0" y="0"/>
                </a:lnTo>
              </a:path>
            </a:pathLst>
          </a:custGeom>
          <a:noFill/>
          <a:ln cap="flat" cmpd="sng" w="106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33" name="Google Shape;2633;p83"/>
          <p:cNvSpPr/>
          <p:nvPr/>
        </p:nvSpPr>
        <p:spPr>
          <a:xfrm>
            <a:off x="7895838" y="3240459"/>
            <a:ext cx="0" cy="79055"/>
          </a:xfrm>
          <a:custGeom>
            <a:rect b="b" l="l" r="r" t="t"/>
            <a:pathLst>
              <a:path extrusionOk="0" h="71627" w="120000">
                <a:moveTo>
                  <a:pt x="0" y="0"/>
                </a:moveTo>
                <a:lnTo>
                  <a:pt x="0" y="53086"/>
                </a:lnTo>
                <a:lnTo>
                  <a:pt x="0" y="71627"/>
                </a:lnTo>
              </a:path>
            </a:pathLst>
          </a:custGeom>
          <a:noFill/>
          <a:ln cap="flat" cmpd="sng" w="106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34" name="Google Shape;2634;p83"/>
          <p:cNvSpPr/>
          <p:nvPr/>
        </p:nvSpPr>
        <p:spPr>
          <a:xfrm>
            <a:off x="7895839" y="3289238"/>
            <a:ext cx="62235" cy="30276"/>
          </a:xfrm>
          <a:custGeom>
            <a:rect b="b" l="l" r="r" t="t"/>
            <a:pathLst>
              <a:path extrusionOk="0" h="27431" w="56387">
                <a:moveTo>
                  <a:pt x="0" y="27431"/>
                </a:moveTo>
                <a:lnTo>
                  <a:pt x="56387" y="0"/>
                </a:lnTo>
              </a:path>
            </a:pathLst>
          </a:custGeom>
          <a:noFill/>
          <a:ln cap="flat" cmpd="sng" w="106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35" name="Google Shape;2635;p83"/>
          <p:cNvSpPr/>
          <p:nvPr/>
        </p:nvSpPr>
        <p:spPr>
          <a:xfrm>
            <a:off x="7894996" y="3318674"/>
            <a:ext cx="1682" cy="842704"/>
          </a:xfrm>
          <a:custGeom>
            <a:rect b="b" l="l" r="r" t="t"/>
            <a:pathLst>
              <a:path extrusionOk="0" h="763524" w="1524">
                <a:moveTo>
                  <a:pt x="0" y="763524"/>
                </a:moveTo>
                <a:lnTo>
                  <a:pt x="1524"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36" name="Google Shape;2636;p83"/>
          <p:cNvSpPr/>
          <p:nvPr/>
        </p:nvSpPr>
        <p:spPr>
          <a:xfrm>
            <a:off x="7018653" y="3732456"/>
            <a:ext cx="876344" cy="428921"/>
          </a:xfrm>
          <a:custGeom>
            <a:rect b="b" l="l" r="r" t="t"/>
            <a:pathLst>
              <a:path extrusionOk="0" h="388620" w="794003">
                <a:moveTo>
                  <a:pt x="794003" y="388620"/>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37" name="Google Shape;2637;p83"/>
          <p:cNvSpPr/>
          <p:nvPr/>
        </p:nvSpPr>
        <p:spPr>
          <a:xfrm>
            <a:off x="7018653" y="3318674"/>
            <a:ext cx="876344" cy="413782"/>
          </a:xfrm>
          <a:custGeom>
            <a:rect b="b" l="l" r="r" t="t"/>
            <a:pathLst>
              <a:path extrusionOk="0" h="374903" w="794003">
                <a:moveTo>
                  <a:pt x="794003" y="0"/>
                </a:moveTo>
                <a:lnTo>
                  <a:pt x="0" y="374903"/>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38" name="Google Shape;2638;p83"/>
          <p:cNvSpPr/>
          <p:nvPr/>
        </p:nvSpPr>
        <p:spPr>
          <a:xfrm>
            <a:off x="6729341" y="3868703"/>
            <a:ext cx="1165656" cy="292675"/>
          </a:xfrm>
          <a:custGeom>
            <a:rect b="b" l="l" r="r" t="t"/>
            <a:pathLst>
              <a:path extrusionOk="0" h="265175" w="1056131">
                <a:moveTo>
                  <a:pt x="0" y="0"/>
                </a:moveTo>
                <a:lnTo>
                  <a:pt x="1056131" y="265175"/>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39" name="Google Shape;2639;p83"/>
          <p:cNvSpPr/>
          <p:nvPr/>
        </p:nvSpPr>
        <p:spPr>
          <a:xfrm>
            <a:off x="2514136" y="3264849"/>
            <a:ext cx="3599575" cy="995769"/>
          </a:xfrm>
          <a:custGeom>
            <a:rect b="b" l="l" r="r" t="t"/>
            <a:pathLst>
              <a:path extrusionOk="0" h="902208" w="3261360">
                <a:moveTo>
                  <a:pt x="0" y="0"/>
                </a:moveTo>
                <a:lnTo>
                  <a:pt x="1061212" y="293877"/>
                </a:lnTo>
                <a:lnTo>
                  <a:pt x="1544955" y="427863"/>
                </a:lnTo>
                <a:lnTo>
                  <a:pt x="1680971" y="465454"/>
                </a:lnTo>
                <a:lnTo>
                  <a:pt x="2172589" y="601471"/>
                </a:lnTo>
                <a:lnTo>
                  <a:pt x="2462149" y="681482"/>
                </a:lnTo>
                <a:lnTo>
                  <a:pt x="3261360" y="902207"/>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40" name="Google Shape;2640;p83"/>
          <p:cNvSpPr/>
          <p:nvPr/>
        </p:nvSpPr>
        <p:spPr>
          <a:xfrm>
            <a:off x="5228116" y="3704704"/>
            <a:ext cx="80737" cy="16819"/>
          </a:xfrm>
          <a:custGeom>
            <a:rect b="b" l="l" r="r" t="t"/>
            <a:pathLst>
              <a:path extrusionOk="0" h="15239" w="73151">
                <a:moveTo>
                  <a:pt x="0" y="0"/>
                </a:moveTo>
                <a:lnTo>
                  <a:pt x="73151" y="15239"/>
                </a:lnTo>
              </a:path>
            </a:pathLst>
          </a:custGeom>
          <a:noFill/>
          <a:ln cap="flat" cmpd="sng" w="106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41" name="Google Shape;2641;p83"/>
          <p:cNvSpPr/>
          <p:nvPr/>
        </p:nvSpPr>
        <p:spPr>
          <a:xfrm>
            <a:off x="2514977" y="3302694"/>
            <a:ext cx="1682" cy="798971"/>
          </a:xfrm>
          <a:custGeom>
            <a:rect b="b" l="l" r="r" t="t"/>
            <a:pathLst>
              <a:path extrusionOk="0" h="723900" w="1524">
                <a:moveTo>
                  <a:pt x="0" y="723900"/>
                </a:moveTo>
                <a:lnTo>
                  <a:pt x="1524"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42" name="Google Shape;2642;p83"/>
          <p:cNvSpPr/>
          <p:nvPr/>
        </p:nvSpPr>
        <p:spPr>
          <a:xfrm>
            <a:off x="3426647" y="3703021"/>
            <a:ext cx="324633" cy="142973"/>
          </a:xfrm>
          <a:custGeom>
            <a:rect b="b" l="l" r="r" t="t"/>
            <a:pathLst>
              <a:path extrusionOk="0" h="129539" w="294131">
                <a:moveTo>
                  <a:pt x="0" y="0"/>
                </a:moveTo>
                <a:lnTo>
                  <a:pt x="294131" y="129539"/>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43" name="Google Shape;2643;p83"/>
          <p:cNvSpPr/>
          <p:nvPr/>
        </p:nvSpPr>
        <p:spPr>
          <a:xfrm>
            <a:off x="3426647" y="3289238"/>
            <a:ext cx="943626" cy="413782"/>
          </a:xfrm>
          <a:custGeom>
            <a:rect b="b" l="l" r="r" t="t"/>
            <a:pathLst>
              <a:path extrusionOk="0" h="374903" w="854963">
                <a:moveTo>
                  <a:pt x="854963" y="373252"/>
                </a:moveTo>
                <a:lnTo>
                  <a:pt x="854963" y="0"/>
                </a:lnTo>
                <a:lnTo>
                  <a:pt x="235838" y="271652"/>
                </a:lnTo>
                <a:lnTo>
                  <a:pt x="0" y="374903"/>
                </a:lnTo>
              </a:path>
            </a:pathLst>
          </a:custGeom>
          <a:noFill/>
          <a:ln cap="flat" cmpd="sng" w="38075">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44" name="Google Shape;2644;p83"/>
          <p:cNvSpPr/>
          <p:nvPr/>
        </p:nvSpPr>
        <p:spPr>
          <a:xfrm>
            <a:off x="3751282" y="3701339"/>
            <a:ext cx="618991" cy="144655"/>
          </a:xfrm>
          <a:custGeom>
            <a:rect b="b" l="l" r="r" t="t"/>
            <a:pathLst>
              <a:path extrusionOk="0" h="131063" w="560831">
                <a:moveTo>
                  <a:pt x="560831" y="0"/>
                </a:moveTo>
                <a:lnTo>
                  <a:pt x="424814" y="32258"/>
                </a:lnTo>
                <a:lnTo>
                  <a:pt x="0" y="131063"/>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45" name="Google Shape;2645;p83"/>
          <p:cNvSpPr/>
          <p:nvPr/>
        </p:nvSpPr>
        <p:spPr>
          <a:xfrm>
            <a:off x="2514136" y="3264849"/>
            <a:ext cx="1682" cy="37004"/>
          </a:xfrm>
          <a:custGeom>
            <a:rect b="b" l="l" r="r" t="t"/>
            <a:pathLst>
              <a:path extrusionOk="0" h="33527" w="1524">
                <a:moveTo>
                  <a:pt x="0" y="33527"/>
                </a:moveTo>
                <a:lnTo>
                  <a:pt x="1524" y="0"/>
                </a:lnTo>
              </a:path>
            </a:pathLst>
          </a:custGeom>
          <a:noFill/>
          <a:ln cap="flat" cmpd="sng" w="33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46" name="Google Shape;2646;p83"/>
          <p:cNvSpPr/>
          <p:nvPr/>
        </p:nvSpPr>
        <p:spPr>
          <a:xfrm>
            <a:off x="4370272" y="3701339"/>
            <a:ext cx="0" cy="417146"/>
          </a:xfrm>
          <a:custGeom>
            <a:rect b="b" l="l" r="r" t="t"/>
            <a:pathLst>
              <a:path extrusionOk="0" h="377951" w="120000">
                <a:moveTo>
                  <a:pt x="0" y="377951"/>
                </a:moveTo>
                <a:lnTo>
                  <a:pt x="0" y="69723"/>
                </a:lnTo>
                <a:lnTo>
                  <a:pt x="0"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47" name="Google Shape;2647;p83"/>
          <p:cNvSpPr/>
          <p:nvPr/>
        </p:nvSpPr>
        <p:spPr>
          <a:xfrm>
            <a:off x="3751282" y="3845995"/>
            <a:ext cx="618991" cy="272490"/>
          </a:xfrm>
          <a:custGeom>
            <a:rect b="b" l="l" r="r" t="t"/>
            <a:pathLst>
              <a:path extrusionOk="0" h="246887" w="560831">
                <a:moveTo>
                  <a:pt x="560831" y="246887"/>
                </a:moveTo>
                <a:lnTo>
                  <a:pt x="0"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48" name="Google Shape;2648;p83"/>
          <p:cNvSpPr/>
          <p:nvPr/>
        </p:nvSpPr>
        <p:spPr>
          <a:xfrm>
            <a:off x="7894996" y="3288398"/>
            <a:ext cx="62236" cy="10091"/>
          </a:xfrm>
          <a:custGeom>
            <a:rect b="b" l="l" r="r" t="t"/>
            <a:pathLst>
              <a:path extrusionOk="0" h="9143" w="56388">
                <a:moveTo>
                  <a:pt x="56388" y="0"/>
                </a:moveTo>
                <a:lnTo>
                  <a:pt x="0" y="9143"/>
                </a:lnTo>
              </a:path>
            </a:pathLst>
          </a:custGeom>
          <a:noFill/>
          <a:ln cap="flat" cmpd="sng" w="33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49" name="Google Shape;2649;p83"/>
          <p:cNvSpPr/>
          <p:nvPr/>
        </p:nvSpPr>
        <p:spPr>
          <a:xfrm>
            <a:off x="2514977" y="3703021"/>
            <a:ext cx="911668" cy="398645"/>
          </a:xfrm>
          <a:custGeom>
            <a:rect b="b" l="l" r="r" t="t"/>
            <a:pathLst>
              <a:path extrusionOk="0" h="361188" w="826008">
                <a:moveTo>
                  <a:pt x="0" y="361188"/>
                </a:moveTo>
                <a:lnTo>
                  <a:pt x="826008"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50" name="Google Shape;2650;p83"/>
          <p:cNvSpPr/>
          <p:nvPr/>
        </p:nvSpPr>
        <p:spPr>
          <a:xfrm>
            <a:off x="2612537" y="3845995"/>
            <a:ext cx="1138744" cy="267445"/>
          </a:xfrm>
          <a:custGeom>
            <a:rect b="b" l="l" r="r" t="t"/>
            <a:pathLst>
              <a:path extrusionOk="0" h="242316" w="1031748">
                <a:moveTo>
                  <a:pt x="1031748" y="0"/>
                </a:moveTo>
                <a:lnTo>
                  <a:pt x="0" y="242316"/>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51" name="Google Shape;2651;p83"/>
          <p:cNvSpPr/>
          <p:nvPr/>
        </p:nvSpPr>
        <p:spPr>
          <a:xfrm>
            <a:off x="2514977" y="3302694"/>
            <a:ext cx="911668" cy="400327"/>
          </a:xfrm>
          <a:custGeom>
            <a:rect b="b" l="l" r="r" t="t"/>
            <a:pathLst>
              <a:path extrusionOk="0" h="362712" w="826008">
                <a:moveTo>
                  <a:pt x="826008" y="362712"/>
                </a:moveTo>
                <a:lnTo>
                  <a:pt x="0"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52" name="Google Shape;2652;p83"/>
          <p:cNvSpPr/>
          <p:nvPr/>
        </p:nvSpPr>
        <p:spPr>
          <a:xfrm>
            <a:off x="4456056" y="3317833"/>
            <a:ext cx="3399412" cy="906622"/>
          </a:xfrm>
          <a:custGeom>
            <a:rect b="b" l="l" r="r" t="t"/>
            <a:pathLst>
              <a:path extrusionOk="0" h="821436" w="3080004">
                <a:moveTo>
                  <a:pt x="0" y="821436"/>
                </a:moveTo>
                <a:lnTo>
                  <a:pt x="703199" y="633984"/>
                </a:lnTo>
                <a:lnTo>
                  <a:pt x="998474" y="554989"/>
                </a:lnTo>
                <a:lnTo>
                  <a:pt x="1621790" y="389763"/>
                </a:lnTo>
                <a:lnTo>
                  <a:pt x="2092198" y="263779"/>
                </a:lnTo>
                <a:lnTo>
                  <a:pt x="3080004"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53" name="Google Shape;2653;p83"/>
          <p:cNvSpPr/>
          <p:nvPr/>
        </p:nvSpPr>
        <p:spPr>
          <a:xfrm>
            <a:off x="4370272" y="3289238"/>
            <a:ext cx="1756054" cy="872980"/>
          </a:xfrm>
          <a:custGeom>
            <a:rect b="b" l="l" r="r" t="t"/>
            <a:pathLst>
              <a:path extrusionOk="0" h="790955" w="1591056">
                <a:moveTo>
                  <a:pt x="0" y="373252"/>
                </a:moveTo>
                <a:lnTo>
                  <a:pt x="502158" y="255650"/>
                </a:lnTo>
                <a:lnTo>
                  <a:pt x="793623" y="187451"/>
                </a:lnTo>
                <a:lnTo>
                  <a:pt x="1584706" y="2158"/>
                </a:lnTo>
                <a:lnTo>
                  <a:pt x="1591056" y="0"/>
                </a:lnTo>
                <a:lnTo>
                  <a:pt x="1586865" y="3175"/>
                </a:lnTo>
                <a:lnTo>
                  <a:pt x="1093216" y="262635"/>
                </a:lnTo>
                <a:lnTo>
                  <a:pt x="850265" y="390651"/>
                </a:lnTo>
                <a:lnTo>
                  <a:pt x="793115" y="420877"/>
                </a:lnTo>
                <a:lnTo>
                  <a:pt x="491490" y="579246"/>
                </a:lnTo>
                <a:lnTo>
                  <a:pt x="88900" y="790955"/>
                </a:lnTo>
                <a:lnTo>
                  <a:pt x="0" y="751839"/>
                </a:lnTo>
              </a:path>
            </a:pathLst>
          </a:custGeom>
          <a:noFill/>
          <a:ln cap="flat" cmpd="sng" w="38075">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54" name="Google Shape;2654;p83"/>
          <p:cNvSpPr/>
          <p:nvPr/>
        </p:nvSpPr>
        <p:spPr>
          <a:xfrm>
            <a:off x="6080071" y="3303536"/>
            <a:ext cx="1682" cy="847749"/>
          </a:xfrm>
          <a:custGeom>
            <a:rect b="b" l="l" r="r" t="t"/>
            <a:pathLst>
              <a:path extrusionOk="0" h="768095" w="1524">
                <a:moveTo>
                  <a:pt x="0" y="0"/>
                </a:moveTo>
                <a:lnTo>
                  <a:pt x="1524" y="768095"/>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55" name="Google Shape;2655;p83"/>
          <p:cNvSpPr/>
          <p:nvPr/>
        </p:nvSpPr>
        <p:spPr>
          <a:xfrm>
            <a:off x="2705890" y="3288398"/>
            <a:ext cx="5177333" cy="921759"/>
          </a:xfrm>
          <a:custGeom>
            <a:rect b="b" l="l" r="r" t="t"/>
            <a:pathLst>
              <a:path extrusionOk="0" h="835151" w="4690872">
                <a:moveTo>
                  <a:pt x="0" y="0"/>
                </a:moveTo>
                <a:lnTo>
                  <a:pt x="2406015" y="400050"/>
                </a:lnTo>
                <a:lnTo>
                  <a:pt x="4690872" y="835151"/>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56" name="Google Shape;2656;p83"/>
          <p:cNvSpPr/>
          <p:nvPr/>
        </p:nvSpPr>
        <p:spPr>
          <a:xfrm>
            <a:off x="2794197" y="3306058"/>
            <a:ext cx="5019221" cy="839340"/>
          </a:xfrm>
          <a:custGeom>
            <a:rect b="b" l="l" r="r" t="t"/>
            <a:pathLst>
              <a:path extrusionOk="0" h="760476" w="4547616">
                <a:moveTo>
                  <a:pt x="0" y="760476"/>
                </a:moveTo>
                <a:lnTo>
                  <a:pt x="4547616"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57" name="Google Shape;2657;p83"/>
          <p:cNvSpPr/>
          <p:nvPr/>
        </p:nvSpPr>
        <p:spPr>
          <a:xfrm>
            <a:off x="7255821" y="4438916"/>
            <a:ext cx="684591" cy="760283"/>
          </a:xfrm>
          <a:custGeom>
            <a:rect b="b" l="l" r="r" t="t"/>
            <a:pathLst>
              <a:path extrusionOk="0" h="688847" w="620267">
                <a:moveTo>
                  <a:pt x="0" y="688847"/>
                </a:moveTo>
                <a:lnTo>
                  <a:pt x="620267"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58" name="Google Shape;2658;p83"/>
          <p:cNvSpPr/>
          <p:nvPr/>
        </p:nvSpPr>
        <p:spPr>
          <a:xfrm>
            <a:off x="6076707" y="4492741"/>
            <a:ext cx="842704" cy="706458"/>
          </a:xfrm>
          <a:custGeom>
            <a:rect b="b" l="l" r="r" t="t"/>
            <a:pathLst>
              <a:path extrusionOk="0" h="640079" w="763524">
                <a:moveTo>
                  <a:pt x="763524" y="640080"/>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59" name="Google Shape;2659;p83"/>
          <p:cNvSpPr/>
          <p:nvPr/>
        </p:nvSpPr>
        <p:spPr>
          <a:xfrm>
            <a:off x="6725976" y="5037723"/>
            <a:ext cx="817474" cy="526480"/>
          </a:xfrm>
          <a:custGeom>
            <a:rect b="b" l="l" r="r" t="t"/>
            <a:pathLst>
              <a:path extrusionOk="0" h="477012" w="740664">
                <a:moveTo>
                  <a:pt x="40512" y="361569"/>
                </a:moveTo>
                <a:lnTo>
                  <a:pt x="41021" y="370713"/>
                </a:lnTo>
                <a:lnTo>
                  <a:pt x="43561" y="380238"/>
                </a:lnTo>
                <a:lnTo>
                  <a:pt x="46100" y="389382"/>
                </a:lnTo>
                <a:lnTo>
                  <a:pt x="50673" y="399542"/>
                </a:lnTo>
                <a:lnTo>
                  <a:pt x="56769" y="411734"/>
                </a:lnTo>
                <a:lnTo>
                  <a:pt x="64389" y="422275"/>
                </a:lnTo>
                <a:lnTo>
                  <a:pt x="73025" y="431927"/>
                </a:lnTo>
                <a:lnTo>
                  <a:pt x="77597" y="436499"/>
                </a:lnTo>
                <a:lnTo>
                  <a:pt x="83185" y="441579"/>
                </a:lnTo>
                <a:lnTo>
                  <a:pt x="92329" y="448691"/>
                </a:lnTo>
                <a:lnTo>
                  <a:pt x="102362" y="455295"/>
                </a:lnTo>
                <a:lnTo>
                  <a:pt x="110998" y="459740"/>
                </a:lnTo>
                <a:lnTo>
                  <a:pt x="120142" y="463804"/>
                </a:lnTo>
                <a:lnTo>
                  <a:pt x="129286" y="466852"/>
                </a:lnTo>
                <a:lnTo>
                  <a:pt x="138430" y="469392"/>
                </a:lnTo>
                <a:lnTo>
                  <a:pt x="148082" y="470916"/>
                </a:lnTo>
                <a:lnTo>
                  <a:pt x="157099" y="471932"/>
                </a:lnTo>
                <a:lnTo>
                  <a:pt x="166243" y="471932"/>
                </a:lnTo>
                <a:lnTo>
                  <a:pt x="175895" y="471424"/>
                </a:lnTo>
                <a:lnTo>
                  <a:pt x="185547" y="469392"/>
                </a:lnTo>
                <a:lnTo>
                  <a:pt x="188595" y="467868"/>
                </a:lnTo>
                <a:lnTo>
                  <a:pt x="190119" y="467868"/>
                </a:lnTo>
                <a:lnTo>
                  <a:pt x="195199" y="466852"/>
                </a:lnTo>
                <a:lnTo>
                  <a:pt x="199262" y="464820"/>
                </a:lnTo>
                <a:lnTo>
                  <a:pt x="202311" y="463296"/>
                </a:lnTo>
                <a:lnTo>
                  <a:pt x="203835" y="463296"/>
                </a:lnTo>
                <a:lnTo>
                  <a:pt x="207899" y="460756"/>
                </a:lnTo>
                <a:lnTo>
                  <a:pt x="212471" y="458724"/>
                </a:lnTo>
                <a:lnTo>
                  <a:pt x="215900" y="455803"/>
                </a:lnTo>
                <a:lnTo>
                  <a:pt x="219964" y="453263"/>
                </a:lnTo>
                <a:lnTo>
                  <a:pt x="223520" y="449707"/>
                </a:lnTo>
                <a:lnTo>
                  <a:pt x="227584" y="446659"/>
                </a:lnTo>
                <a:lnTo>
                  <a:pt x="234696" y="439039"/>
                </a:lnTo>
                <a:lnTo>
                  <a:pt x="242316" y="431419"/>
                </a:lnTo>
                <a:lnTo>
                  <a:pt x="256540" y="441579"/>
                </a:lnTo>
                <a:lnTo>
                  <a:pt x="271272" y="451231"/>
                </a:lnTo>
                <a:lnTo>
                  <a:pt x="286385" y="458724"/>
                </a:lnTo>
                <a:lnTo>
                  <a:pt x="301625" y="465328"/>
                </a:lnTo>
                <a:lnTo>
                  <a:pt x="316865" y="469900"/>
                </a:lnTo>
                <a:lnTo>
                  <a:pt x="333121" y="473964"/>
                </a:lnTo>
                <a:lnTo>
                  <a:pt x="348742" y="475996"/>
                </a:lnTo>
                <a:lnTo>
                  <a:pt x="364998" y="477012"/>
                </a:lnTo>
                <a:lnTo>
                  <a:pt x="380746" y="475996"/>
                </a:lnTo>
                <a:lnTo>
                  <a:pt x="397002" y="473964"/>
                </a:lnTo>
                <a:lnTo>
                  <a:pt x="413131" y="469900"/>
                </a:lnTo>
                <a:lnTo>
                  <a:pt x="430911" y="465328"/>
                </a:lnTo>
                <a:lnTo>
                  <a:pt x="447167" y="458724"/>
                </a:lnTo>
                <a:lnTo>
                  <a:pt x="464312" y="451231"/>
                </a:lnTo>
                <a:lnTo>
                  <a:pt x="481584" y="441579"/>
                </a:lnTo>
                <a:lnTo>
                  <a:pt x="499364" y="431419"/>
                </a:lnTo>
                <a:lnTo>
                  <a:pt x="505460" y="439039"/>
                </a:lnTo>
                <a:lnTo>
                  <a:pt x="512572" y="446659"/>
                </a:lnTo>
                <a:lnTo>
                  <a:pt x="520700" y="453263"/>
                </a:lnTo>
                <a:lnTo>
                  <a:pt x="528701" y="458724"/>
                </a:lnTo>
                <a:lnTo>
                  <a:pt x="536829" y="463296"/>
                </a:lnTo>
                <a:lnTo>
                  <a:pt x="545973" y="466852"/>
                </a:lnTo>
                <a:lnTo>
                  <a:pt x="555625" y="469392"/>
                </a:lnTo>
                <a:lnTo>
                  <a:pt x="566293" y="471424"/>
                </a:lnTo>
                <a:lnTo>
                  <a:pt x="573405" y="471424"/>
                </a:lnTo>
                <a:lnTo>
                  <a:pt x="574929" y="471932"/>
                </a:lnTo>
                <a:lnTo>
                  <a:pt x="584073" y="471932"/>
                </a:lnTo>
                <a:lnTo>
                  <a:pt x="593090" y="470916"/>
                </a:lnTo>
                <a:lnTo>
                  <a:pt x="602234" y="469392"/>
                </a:lnTo>
                <a:lnTo>
                  <a:pt x="611886" y="466852"/>
                </a:lnTo>
                <a:lnTo>
                  <a:pt x="621030" y="463804"/>
                </a:lnTo>
                <a:lnTo>
                  <a:pt x="630174" y="459740"/>
                </a:lnTo>
                <a:lnTo>
                  <a:pt x="639318" y="455295"/>
                </a:lnTo>
                <a:lnTo>
                  <a:pt x="647446" y="449707"/>
                </a:lnTo>
                <a:lnTo>
                  <a:pt x="655447" y="444119"/>
                </a:lnTo>
                <a:lnTo>
                  <a:pt x="662559" y="437515"/>
                </a:lnTo>
                <a:lnTo>
                  <a:pt x="669671" y="430911"/>
                </a:lnTo>
                <a:lnTo>
                  <a:pt x="675767" y="423291"/>
                </a:lnTo>
                <a:lnTo>
                  <a:pt x="681354" y="416306"/>
                </a:lnTo>
                <a:lnTo>
                  <a:pt x="686435" y="407670"/>
                </a:lnTo>
                <a:lnTo>
                  <a:pt x="691006" y="399542"/>
                </a:lnTo>
                <a:lnTo>
                  <a:pt x="694054" y="390398"/>
                </a:lnTo>
                <a:lnTo>
                  <a:pt x="696595" y="382270"/>
                </a:lnTo>
                <a:lnTo>
                  <a:pt x="698626" y="374269"/>
                </a:lnTo>
                <a:lnTo>
                  <a:pt x="700659" y="366141"/>
                </a:lnTo>
                <a:lnTo>
                  <a:pt x="700659" y="356997"/>
                </a:lnTo>
                <a:lnTo>
                  <a:pt x="699643" y="348869"/>
                </a:lnTo>
                <a:lnTo>
                  <a:pt x="698626" y="340741"/>
                </a:lnTo>
                <a:lnTo>
                  <a:pt x="697102" y="332740"/>
                </a:lnTo>
                <a:lnTo>
                  <a:pt x="693547" y="324104"/>
                </a:lnTo>
                <a:lnTo>
                  <a:pt x="704723" y="311912"/>
                </a:lnTo>
                <a:lnTo>
                  <a:pt x="714248" y="300736"/>
                </a:lnTo>
                <a:lnTo>
                  <a:pt x="721868" y="289687"/>
                </a:lnTo>
                <a:lnTo>
                  <a:pt x="728979" y="278511"/>
                </a:lnTo>
                <a:lnTo>
                  <a:pt x="733551" y="267335"/>
                </a:lnTo>
                <a:lnTo>
                  <a:pt x="737616" y="256286"/>
                </a:lnTo>
                <a:lnTo>
                  <a:pt x="739648" y="245110"/>
                </a:lnTo>
                <a:lnTo>
                  <a:pt x="740664" y="234950"/>
                </a:lnTo>
                <a:lnTo>
                  <a:pt x="739648" y="223774"/>
                </a:lnTo>
                <a:lnTo>
                  <a:pt x="737616" y="212725"/>
                </a:lnTo>
                <a:lnTo>
                  <a:pt x="733551" y="201549"/>
                </a:lnTo>
                <a:lnTo>
                  <a:pt x="728979" y="191389"/>
                </a:lnTo>
                <a:lnTo>
                  <a:pt x="721868" y="180213"/>
                </a:lnTo>
                <a:lnTo>
                  <a:pt x="714248" y="170180"/>
                </a:lnTo>
                <a:lnTo>
                  <a:pt x="704723" y="160020"/>
                </a:lnTo>
                <a:lnTo>
                  <a:pt x="693547" y="149860"/>
                </a:lnTo>
                <a:lnTo>
                  <a:pt x="696087" y="139700"/>
                </a:lnTo>
                <a:lnTo>
                  <a:pt x="698626" y="130683"/>
                </a:lnTo>
                <a:lnTo>
                  <a:pt x="699643" y="120015"/>
                </a:lnTo>
                <a:lnTo>
                  <a:pt x="700659" y="110871"/>
                </a:lnTo>
                <a:lnTo>
                  <a:pt x="698626" y="100711"/>
                </a:lnTo>
                <a:lnTo>
                  <a:pt x="697102" y="91694"/>
                </a:lnTo>
                <a:lnTo>
                  <a:pt x="694563" y="82042"/>
                </a:lnTo>
                <a:lnTo>
                  <a:pt x="691006" y="72898"/>
                </a:lnTo>
                <a:lnTo>
                  <a:pt x="686435" y="64262"/>
                </a:lnTo>
                <a:lnTo>
                  <a:pt x="681354" y="56261"/>
                </a:lnTo>
                <a:lnTo>
                  <a:pt x="675767" y="48641"/>
                </a:lnTo>
                <a:lnTo>
                  <a:pt x="669671" y="42037"/>
                </a:lnTo>
                <a:lnTo>
                  <a:pt x="662559" y="34925"/>
                </a:lnTo>
                <a:lnTo>
                  <a:pt x="655447" y="28321"/>
                </a:lnTo>
                <a:lnTo>
                  <a:pt x="647446" y="22225"/>
                </a:lnTo>
                <a:lnTo>
                  <a:pt x="639318" y="17272"/>
                </a:lnTo>
                <a:lnTo>
                  <a:pt x="621030" y="8636"/>
                </a:lnTo>
                <a:lnTo>
                  <a:pt x="602234" y="3048"/>
                </a:lnTo>
                <a:lnTo>
                  <a:pt x="584073" y="508"/>
                </a:lnTo>
                <a:lnTo>
                  <a:pt x="574929" y="0"/>
                </a:lnTo>
                <a:lnTo>
                  <a:pt x="566293" y="1016"/>
                </a:lnTo>
                <a:lnTo>
                  <a:pt x="555625" y="2540"/>
                </a:lnTo>
                <a:lnTo>
                  <a:pt x="545973" y="5080"/>
                </a:lnTo>
                <a:lnTo>
                  <a:pt x="536829" y="8636"/>
                </a:lnTo>
                <a:lnTo>
                  <a:pt x="528701" y="13716"/>
                </a:lnTo>
                <a:lnTo>
                  <a:pt x="512572" y="25273"/>
                </a:lnTo>
                <a:lnTo>
                  <a:pt x="505460" y="32893"/>
                </a:lnTo>
                <a:lnTo>
                  <a:pt x="499364" y="42037"/>
                </a:lnTo>
                <a:lnTo>
                  <a:pt x="483108" y="32385"/>
                </a:lnTo>
                <a:lnTo>
                  <a:pt x="466852" y="24765"/>
                </a:lnTo>
                <a:lnTo>
                  <a:pt x="450723" y="18288"/>
                </a:lnTo>
                <a:lnTo>
                  <a:pt x="434975" y="13208"/>
                </a:lnTo>
                <a:lnTo>
                  <a:pt x="418211" y="8636"/>
                </a:lnTo>
                <a:lnTo>
                  <a:pt x="401955" y="6096"/>
                </a:lnTo>
                <a:lnTo>
                  <a:pt x="385825" y="4572"/>
                </a:lnTo>
                <a:lnTo>
                  <a:pt x="370586" y="4064"/>
                </a:lnTo>
                <a:lnTo>
                  <a:pt x="354330" y="4572"/>
                </a:lnTo>
                <a:lnTo>
                  <a:pt x="338200" y="6096"/>
                </a:lnTo>
                <a:lnTo>
                  <a:pt x="321437" y="8636"/>
                </a:lnTo>
                <a:lnTo>
                  <a:pt x="306197" y="13208"/>
                </a:lnTo>
                <a:lnTo>
                  <a:pt x="289941" y="18288"/>
                </a:lnTo>
                <a:lnTo>
                  <a:pt x="273812" y="24765"/>
                </a:lnTo>
                <a:lnTo>
                  <a:pt x="257556" y="32385"/>
                </a:lnTo>
                <a:lnTo>
                  <a:pt x="242316" y="42037"/>
                </a:lnTo>
                <a:lnTo>
                  <a:pt x="234696" y="32893"/>
                </a:lnTo>
                <a:lnTo>
                  <a:pt x="227584" y="25273"/>
                </a:lnTo>
                <a:lnTo>
                  <a:pt x="219964" y="18796"/>
                </a:lnTo>
                <a:lnTo>
                  <a:pt x="212471" y="13716"/>
                </a:lnTo>
                <a:lnTo>
                  <a:pt x="203835" y="8636"/>
                </a:lnTo>
                <a:lnTo>
                  <a:pt x="195199" y="5080"/>
                </a:lnTo>
                <a:lnTo>
                  <a:pt x="185547" y="2540"/>
                </a:lnTo>
                <a:lnTo>
                  <a:pt x="175895" y="1016"/>
                </a:lnTo>
                <a:lnTo>
                  <a:pt x="157099" y="508"/>
                </a:lnTo>
                <a:lnTo>
                  <a:pt x="138430" y="3048"/>
                </a:lnTo>
                <a:lnTo>
                  <a:pt x="120142" y="8636"/>
                </a:lnTo>
                <a:lnTo>
                  <a:pt x="102362" y="17272"/>
                </a:lnTo>
                <a:lnTo>
                  <a:pt x="93218" y="22225"/>
                </a:lnTo>
                <a:lnTo>
                  <a:pt x="85725" y="28321"/>
                </a:lnTo>
                <a:lnTo>
                  <a:pt x="78105" y="34925"/>
                </a:lnTo>
                <a:lnTo>
                  <a:pt x="72009" y="42037"/>
                </a:lnTo>
                <a:lnTo>
                  <a:pt x="65405" y="48641"/>
                </a:lnTo>
                <a:lnTo>
                  <a:pt x="60325" y="56261"/>
                </a:lnTo>
                <a:lnTo>
                  <a:pt x="50673" y="72898"/>
                </a:lnTo>
                <a:lnTo>
                  <a:pt x="46100" y="82042"/>
                </a:lnTo>
                <a:lnTo>
                  <a:pt x="43561" y="91694"/>
                </a:lnTo>
                <a:lnTo>
                  <a:pt x="41021" y="100711"/>
                </a:lnTo>
                <a:lnTo>
                  <a:pt x="40512" y="110871"/>
                </a:lnTo>
                <a:lnTo>
                  <a:pt x="40005" y="120015"/>
                </a:lnTo>
                <a:lnTo>
                  <a:pt x="41529" y="130683"/>
                </a:lnTo>
                <a:lnTo>
                  <a:pt x="44069" y="139700"/>
                </a:lnTo>
                <a:lnTo>
                  <a:pt x="47625" y="149860"/>
                </a:lnTo>
                <a:lnTo>
                  <a:pt x="35941" y="160020"/>
                </a:lnTo>
                <a:lnTo>
                  <a:pt x="26416" y="171196"/>
                </a:lnTo>
                <a:lnTo>
                  <a:pt x="18287" y="182245"/>
                </a:lnTo>
                <a:lnTo>
                  <a:pt x="11684" y="193421"/>
                </a:lnTo>
                <a:lnTo>
                  <a:pt x="6096" y="203581"/>
                </a:lnTo>
                <a:lnTo>
                  <a:pt x="2540" y="214757"/>
                </a:lnTo>
                <a:lnTo>
                  <a:pt x="508" y="226314"/>
                </a:lnTo>
                <a:lnTo>
                  <a:pt x="0" y="237490"/>
                </a:lnTo>
                <a:lnTo>
                  <a:pt x="508" y="247650"/>
                </a:lnTo>
                <a:lnTo>
                  <a:pt x="2540" y="258699"/>
                </a:lnTo>
                <a:lnTo>
                  <a:pt x="6096" y="269367"/>
                </a:lnTo>
                <a:lnTo>
                  <a:pt x="11684" y="280543"/>
                </a:lnTo>
                <a:lnTo>
                  <a:pt x="18287" y="290703"/>
                </a:lnTo>
                <a:lnTo>
                  <a:pt x="26416" y="301752"/>
                </a:lnTo>
                <a:lnTo>
                  <a:pt x="35941" y="312420"/>
                </a:lnTo>
                <a:lnTo>
                  <a:pt x="47625" y="324104"/>
                </a:lnTo>
                <a:lnTo>
                  <a:pt x="44069" y="333248"/>
                </a:lnTo>
                <a:lnTo>
                  <a:pt x="41529" y="342265"/>
                </a:lnTo>
                <a:lnTo>
                  <a:pt x="40005" y="351409"/>
                </a:lnTo>
                <a:lnTo>
                  <a:pt x="40512" y="36156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60" name="Google Shape;2660;p83"/>
          <p:cNvSpPr/>
          <p:nvPr/>
        </p:nvSpPr>
        <p:spPr>
          <a:xfrm>
            <a:off x="5573776" y="4100825"/>
            <a:ext cx="1009227" cy="41714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61" name="Google Shape;2661;p83"/>
          <p:cNvSpPr/>
          <p:nvPr/>
        </p:nvSpPr>
        <p:spPr>
          <a:xfrm>
            <a:off x="6559454" y="4946893"/>
            <a:ext cx="1009227" cy="65599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62" name="Google Shape;2662;p83"/>
          <p:cNvSpPr/>
          <p:nvPr/>
        </p:nvSpPr>
        <p:spPr>
          <a:xfrm>
            <a:off x="2461993" y="2425508"/>
            <a:ext cx="405373" cy="93858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63" name="Google Shape;2663;p83"/>
          <p:cNvSpPr/>
          <p:nvPr/>
        </p:nvSpPr>
        <p:spPr>
          <a:xfrm>
            <a:off x="3975834" y="1700547"/>
            <a:ext cx="795606" cy="166354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64" name="Google Shape;2664;p83"/>
          <p:cNvSpPr/>
          <p:nvPr/>
        </p:nvSpPr>
        <p:spPr>
          <a:xfrm>
            <a:off x="3895095" y="5032677"/>
            <a:ext cx="1009227" cy="41546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65" name="Google Shape;2665;p83"/>
          <p:cNvSpPr/>
          <p:nvPr/>
        </p:nvSpPr>
        <p:spPr>
          <a:xfrm>
            <a:off x="2017934" y="4102507"/>
            <a:ext cx="1009226" cy="41546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66" name="Google Shape;2666;p83"/>
          <p:cNvSpPr/>
          <p:nvPr/>
        </p:nvSpPr>
        <p:spPr>
          <a:xfrm>
            <a:off x="3895095" y="4102507"/>
            <a:ext cx="1009227" cy="41546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67" name="Google Shape;2667;p83"/>
          <p:cNvSpPr/>
          <p:nvPr/>
        </p:nvSpPr>
        <p:spPr>
          <a:xfrm>
            <a:off x="7422343" y="4100825"/>
            <a:ext cx="1010909" cy="41714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68" name="Google Shape;2668;p83"/>
          <p:cNvSpPr/>
          <p:nvPr/>
        </p:nvSpPr>
        <p:spPr>
          <a:xfrm>
            <a:off x="5873180" y="2437283"/>
            <a:ext cx="407055" cy="93858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69" name="Google Shape;2669;p83"/>
          <p:cNvSpPr/>
          <p:nvPr/>
        </p:nvSpPr>
        <p:spPr>
          <a:xfrm>
            <a:off x="7387020" y="1712320"/>
            <a:ext cx="797289" cy="166354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70" name="Google Shape;2670;p83"/>
          <p:cNvSpPr txBox="1"/>
          <p:nvPr/>
        </p:nvSpPr>
        <p:spPr>
          <a:xfrm>
            <a:off x="4046620" y="1461277"/>
            <a:ext cx="659154"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Servers</a:t>
            </a:r>
            <a:endParaRPr sz="1545">
              <a:solidFill>
                <a:schemeClr val="dk1"/>
              </a:solidFill>
              <a:latin typeface="Calibri"/>
              <a:ea typeface="Calibri"/>
              <a:cs typeface="Calibri"/>
              <a:sym typeface="Calibri"/>
            </a:endParaRPr>
          </a:p>
        </p:txBody>
      </p:sp>
      <p:sp>
        <p:nvSpPr>
          <p:cNvPr id="2671" name="Google Shape;2671;p83"/>
          <p:cNvSpPr txBox="1"/>
          <p:nvPr/>
        </p:nvSpPr>
        <p:spPr>
          <a:xfrm>
            <a:off x="7434958" y="1476695"/>
            <a:ext cx="659154"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Servers</a:t>
            </a:r>
            <a:endParaRPr sz="1545">
              <a:solidFill>
                <a:schemeClr val="dk1"/>
              </a:solidFill>
              <a:latin typeface="Calibri"/>
              <a:ea typeface="Calibri"/>
              <a:cs typeface="Calibri"/>
              <a:sym typeface="Calibri"/>
            </a:endParaRPr>
          </a:p>
        </p:txBody>
      </p:sp>
      <p:sp>
        <p:nvSpPr>
          <p:cNvPr id="2672" name="Google Shape;2672;p83"/>
          <p:cNvSpPr txBox="1"/>
          <p:nvPr/>
        </p:nvSpPr>
        <p:spPr>
          <a:xfrm>
            <a:off x="2389386" y="2205301"/>
            <a:ext cx="581410"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Server</a:t>
            </a:r>
            <a:endParaRPr sz="1545">
              <a:solidFill>
                <a:schemeClr val="dk1"/>
              </a:solidFill>
              <a:latin typeface="Calibri"/>
              <a:ea typeface="Calibri"/>
              <a:cs typeface="Calibri"/>
              <a:sym typeface="Calibri"/>
            </a:endParaRPr>
          </a:p>
        </p:txBody>
      </p:sp>
      <p:sp>
        <p:nvSpPr>
          <p:cNvPr id="2673" name="Google Shape;2673;p83"/>
          <p:cNvSpPr txBox="1"/>
          <p:nvPr/>
        </p:nvSpPr>
        <p:spPr>
          <a:xfrm>
            <a:off x="5798610" y="2205301"/>
            <a:ext cx="582591"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Server</a:t>
            </a:r>
            <a:endParaRPr sz="1545">
              <a:solidFill>
                <a:schemeClr val="dk1"/>
              </a:solidFill>
              <a:latin typeface="Calibri"/>
              <a:ea typeface="Calibri"/>
              <a:cs typeface="Calibri"/>
              <a:sym typeface="Calibri"/>
            </a:endParaRPr>
          </a:p>
        </p:txBody>
      </p:sp>
      <p:sp>
        <p:nvSpPr>
          <p:cNvPr id="2674" name="Google Shape;2674;p83"/>
          <p:cNvSpPr txBox="1"/>
          <p:nvPr/>
        </p:nvSpPr>
        <p:spPr>
          <a:xfrm>
            <a:off x="3105656" y="4128577"/>
            <a:ext cx="768924" cy="393037"/>
          </a:xfrm>
          <a:prstGeom prst="rect">
            <a:avLst/>
          </a:prstGeom>
          <a:noFill/>
          <a:ln>
            <a:noFill/>
          </a:ln>
        </p:spPr>
        <p:txBody>
          <a:bodyPr anchorCtr="0" anchor="t" bIns="0" lIns="0" spcFirstLastPara="1" rIns="0" wrap="square" tIns="0">
            <a:noAutofit/>
          </a:bodyPr>
          <a:lstStyle/>
          <a:p>
            <a:pPr indent="262678" lvl="0" marL="14017" marR="0" rtl="0" algn="l">
              <a:lnSpc>
                <a:spcPct val="122006"/>
              </a:lnSpc>
              <a:spcBef>
                <a:spcPts val="0"/>
              </a:spcBef>
              <a:spcAft>
                <a:spcPts val="0"/>
              </a:spcAft>
              <a:buNone/>
            </a:pPr>
            <a:r>
              <a:rPr b="1" lang="en-US" sz="1545">
                <a:solidFill>
                  <a:schemeClr val="dk1"/>
                </a:solidFill>
                <a:latin typeface="Calibri"/>
                <a:ea typeface="Calibri"/>
                <a:cs typeface="Calibri"/>
                <a:sym typeface="Calibri"/>
              </a:rPr>
              <a:t>FC </a:t>
            </a:r>
            <a:endParaRPr sz="1545">
              <a:solidFill>
                <a:schemeClr val="dk1"/>
              </a:solidFill>
              <a:latin typeface="Calibri"/>
              <a:ea typeface="Calibri"/>
              <a:cs typeface="Calibri"/>
              <a:sym typeface="Calibri"/>
            </a:endParaRPr>
          </a:p>
          <a:p>
            <a:pPr indent="0" lvl="0" marL="14017" marR="0" rtl="0" algn="l">
              <a:lnSpc>
                <a:spcPct val="122006"/>
              </a:lnSpc>
              <a:spcBef>
                <a:spcPts val="0"/>
              </a:spcBef>
              <a:spcAft>
                <a:spcPts val="0"/>
              </a:spcAft>
              <a:buNone/>
            </a:pPr>
            <a:r>
              <a:rPr b="1" lang="en-US" sz="1545">
                <a:solidFill>
                  <a:schemeClr val="dk1"/>
                </a:solidFill>
                <a:latin typeface="Calibri"/>
                <a:ea typeface="Calibri"/>
                <a:cs typeface="Calibri"/>
                <a:sym typeface="Calibri"/>
              </a:rPr>
              <a:t>Switches</a:t>
            </a:r>
            <a:endParaRPr sz="1545">
              <a:solidFill>
                <a:schemeClr val="dk1"/>
              </a:solidFill>
              <a:latin typeface="Calibri"/>
              <a:ea typeface="Calibri"/>
              <a:cs typeface="Calibri"/>
              <a:sym typeface="Calibri"/>
            </a:endParaRPr>
          </a:p>
        </p:txBody>
      </p:sp>
      <p:sp>
        <p:nvSpPr>
          <p:cNvPr id="2675" name="Google Shape;2675;p83"/>
          <p:cNvSpPr txBox="1"/>
          <p:nvPr/>
        </p:nvSpPr>
        <p:spPr>
          <a:xfrm>
            <a:off x="6630240" y="4140352"/>
            <a:ext cx="760673" cy="393122"/>
          </a:xfrm>
          <a:prstGeom prst="rect">
            <a:avLst/>
          </a:prstGeom>
          <a:noFill/>
          <a:ln>
            <a:noFill/>
          </a:ln>
        </p:spPr>
        <p:txBody>
          <a:bodyPr anchorCtr="0" anchor="t" bIns="0" lIns="0" spcFirstLastPara="1" rIns="0" wrap="square" tIns="0">
            <a:noAutofit/>
          </a:bodyPr>
          <a:lstStyle/>
          <a:p>
            <a:pPr indent="0" lvl="0" marL="262933" marR="277365" rtl="0" algn="ctr">
              <a:lnSpc>
                <a:spcPct val="101100"/>
              </a:lnSpc>
              <a:spcBef>
                <a:spcPts val="0"/>
              </a:spcBef>
              <a:spcAft>
                <a:spcPts val="0"/>
              </a:spcAft>
              <a:buNone/>
            </a:pPr>
            <a:r>
              <a:rPr b="1" lang="en-US" sz="1545">
                <a:solidFill>
                  <a:schemeClr val="dk1"/>
                </a:solidFill>
                <a:latin typeface="Calibri"/>
                <a:ea typeface="Calibri"/>
                <a:cs typeface="Calibri"/>
                <a:sym typeface="Calibri"/>
              </a:rPr>
              <a:t>IP</a:t>
            </a:r>
            <a:endParaRPr sz="1545">
              <a:solidFill>
                <a:schemeClr val="dk1"/>
              </a:solidFill>
              <a:latin typeface="Calibri"/>
              <a:ea typeface="Calibri"/>
              <a:cs typeface="Calibri"/>
              <a:sym typeface="Calibri"/>
            </a:endParaRPr>
          </a:p>
          <a:p>
            <a:pPr indent="0" lvl="0" marL="0" marR="0" rtl="0" algn="ctr">
              <a:lnSpc>
                <a:spcPct val="62597"/>
              </a:lnSpc>
              <a:spcBef>
                <a:spcPts val="0"/>
              </a:spcBef>
              <a:spcAft>
                <a:spcPts val="0"/>
              </a:spcAft>
              <a:buNone/>
            </a:pPr>
            <a:r>
              <a:rPr b="1" baseline="30000" lang="en-US" sz="2318">
                <a:solidFill>
                  <a:schemeClr val="dk1"/>
                </a:solidFill>
                <a:latin typeface="Calibri"/>
                <a:ea typeface="Calibri"/>
                <a:cs typeface="Calibri"/>
                <a:sym typeface="Calibri"/>
              </a:rPr>
              <a:t>Switches</a:t>
            </a:r>
            <a:endParaRPr sz="1545">
              <a:solidFill>
                <a:schemeClr val="dk1"/>
              </a:solidFill>
              <a:latin typeface="Calibri"/>
              <a:ea typeface="Calibri"/>
              <a:cs typeface="Calibri"/>
              <a:sym typeface="Calibri"/>
            </a:endParaRPr>
          </a:p>
        </p:txBody>
      </p:sp>
      <p:sp>
        <p:nvSpPr>
          <p:cNvPr id="2676" name="Google Shape;2676;p83"/>
          <p:cNvSpPr txBox="1"/>
          <p:nvPr/>
        </p:nvSpPr>
        <p:spPr>
          <a:xfrm>
            <a:off x="6831665" y="5004390"/>
            <a:ext cx="491292" cy="280676"/>
          </a:xfrm>
          <a:prstGeom prst="rect">
            <a:avLst/>
          </a:prstGeom>
          <a:noFill/>
          <a:ln>
            <a:noFill/>
          </a:ln>
        </p:spPr>
        <p:txBody>
          <a:bodyPr anchorCtr="0" anchor="t" bIns="0" lIns="0" spcFirstLastPara="1" rIns="0" wrap="square" tIns="0">
            <a:noAutofit/>
          </a:bodyPr>
          <a:lstStyle/>
          <a:p>
            <a:pPr indent="0" lvl="0" marL="14017" marR="0" rtl="0" algn="l">
              <a:lnSpc>
                <a:spcPct val="71677"/>
              </a:lnSpc>
              <a:spcBef>
                <a:spcPts val="0"/>
              </a:spcBef>
              <a:spcAft>
                <a:spcPts val="0"/>
              </a:spcAft>
              <a:buNone/>
            </a:pPr>
            <a:r>
              <a:rPr b="1" baseline="30000" lang="en-US" sz="2980">
                <a:solidFill>
                  <a:schemeClr val="dk1"/>
                </a:solidFill>
                <a:latin typeface="Calibri"/>
                <a:ea typeface="Calibri"/>
                <a:cs typeface="Calibri"/>
                <a:sym typeface="Calibri"/>
              </a:rPr>
              <a:t>LAN</a:t>
            </a:r>
            <a:endParaRPr sz="1987">
              <a:solidFill>
                <a:schemeClr val="dk1"/>
              </a:solidFill>
              <a:latin typeface="Calibri"/>
              <a:ea typeface="Calibri"/>
              <a:cs typeface="Calibri"/>
              <a:sym typeface="Calibri"/>
            </a:endParaRPr>
          </a:p>
        </p:txBody>
      </p:sp>
      <p:sp>
        <p:nvSpPr>
          <p:cNvPr id="2677" name="Google Shape;2677;p83"/>
          <p:cNvSpPr txBox="1"/>
          <p:nvPr/>
        </p:nvSpPr>
        <p:spPr>
          <a:xfrm>
            <a:off x="3099208" y="5049638"/>
            <a:ext cx="767661" cy="393037"/>
          </a:xfrm>
          <a:prstGeom prst="rect">
            <a:avLst/>
          </a:prstGeom>
          <a:noFill/>
          <a:ln>
            <a:noFill/>
          </a:ln>
        </p:spPr>
        <p:txBody>
          <a:bodyPr anchorCtr="0" anchor="t" bIns="0" lIns="0" spcFirstLastPara="1" rIns="0" wrap="square" tIns="0">
            <a:noAutofit/>
          </a:bodyPr>
          <a:lstStyle/>
          <a:p>
            <a:pPr indent="262398" lvl="0" marL="14017" marR="0" rtl="0" algn="l">
              <a:lnSpc>
                <a:spcPct val="122006"/>
              </a:lnSpc>
              <a:spcBef>
                <a:spcPts val="0"/>
              </a:spcBef>
              <a:spcAft>
                <a:spcPts val="0"/>
              </a:spcAft>
              <a:buNone/>
            </a:pPr>
            <a:r>
              <a:rPr b="1" lang="en-US" sz="1545">
                <a:solidFill>
                  <a:schemeClr val="dk1"/>
                </a:solidFill>
                <a:latin typeface="Calibri"/>
                <a:ea typeface="Calibri"/>
                <a:cs typeface="Calibri"/>
                <a:sym typeface="Calibri"/>
              </a:rPr>
              <a:t>FC </a:t>
            </a:r>
            <a:endParaRPr sz="1545">
              <a:solidFill>
                <a:schemeClr val="dk1"/>
              </a:solidFill>
              <a:latin typeface="Calibri"/>
              <a:ea typeface="Calibri"/>
              <a:cs typeface="Calibri"/>
              <a:sym typeface="Calibri"/>
            </a:endParaRPr>
          </a:p>
          <a:p>
            <a:pPr indent="0" lvl="0" marL="14017" marR="0" rtl="0" algn="l">
              <a:lnSpc>
                <a:spcPct val="122006"/>
              </a:lnSpc>
              <a:spcBef>
                <a:spcPts val="0"/>
              </a:spcBef>
              <a:spcAft>
                <a:spcPts val="0"/>
              </a:spcAft>
              <a:buNone/>
            </a:pPr>
            <a:r>
              <a:rPr b="1" lang="en-US" sz="1545">
                <a:solidFill>
                  <a:schemeClr val="dk1"/>
                </a:solidFill>
                <a:latin typeface="Calibri"/>
                <a:ea typeface="Calibri"/>
                <a:cs typeface="Calibri"/>
                <a:sym typeface="Calibri"/>
              </a:rPr>
              <a:t>Switches</a:t>
            </a:r>
            <a:endParaRPr sz="1545">
              <a:solidFill>
                <a:schemeClr val="dk1"/>
              </a:solidFill>
              <a:latin typeface="Calibri"/>
              <a:ea typeface="Calibri"/>
              <a:cs typeface="Calibri"/>
              <a:sym typeface="Calibri"/>
            </a:endParaRPr>
          </a:p>
        </p:txBody>
      </p:sp>
      <p:sp>
        <p:nvSpPr>
          <p:cNvPr id="2678" name="Google Shape;2678;p83"/>
          <p:cNvSpPr txBox="1"/>
          <p:nvPr/>
        </p:nvSpPr>
        <p:spPr>
          <a:xfrm>
            <a:off x="1931590" y="7080930"/>
            <a:ext cx="1159753" cy="224833"/>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Storage Array</a:t>
            </a:r>
            <a:endParaRPr sz="1545">
              <a:solidFill>
                <a:schemeClr val="dk1"/>
              </a:solidFill>
              <a:latin typeface="Calibri"/>
              <a:ea typeface="Calibri"/>
              <a:cs typeface="Calibri"/>
              <a:sym typeface="Calibri"/>
            </a:endParaRPr>
          </a:p>
        </p:txBody>
      </p:sp>
      <p:sp>
        <p:nvSpPr>
          <p:cNvPr id="2679" name="Google Shape;2679;p83"/>
          <p:cNvSpPr txBox="1"/>
          <p:nvPr/>
        </p:nvSpPr>
        <p:spPr>
          <a:xfrm>
            <a:off x="3829917" y="7080930"/>
            <a:ext cx="1159753" cy="224833"/>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Storage Array</a:t>
            </a:r>
            <a:endParaRPr sz="1545">
              <a:solidFill>
                <a:schemeClr val="dk1"/>
              </a:solidFill>
              <a:latin typeface="Calibri"/>
              <a:ea typeface="Calibri"/>
              <a:cs typeface="Calibri"/>
              <a:sym typeface="Calibri"/>
            </a:endParaRPr>
          </a:p>
        </p:txBody>
      </p:sp>
      <p:sp>
        <p:nvSpPr>
          <p:cNvPr id="2680" name="Google Shape;2680;p83"/>
          <p:cNvSpPr txBox="1"/>
          <p:nvPr/>
        </p:nvSpPr>
        <p:spPr>
          <a:xfrm>
            <a:off x="552873" y="336409"/>
            <a:ext cx="9419449" cy="5678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090">
                <a:solidFill>
                  <a:schemeClr val="dk1"/>
                </a:solidFill>
                <a:latin typeface="Verdana"/>
                <a:ea typeface="Verdana"/>
                <a:cs typeface="Verdana"/>
                <a:sym typeface="Verdana"/>
              </a:rPr>
              <a:t>Data Center Connectivity layout with FC</a:t>
            </a:r>
            <a:endParaRPr sz="3090">
              <a:solidFill>
                <a:schemeClr val="dk1"/>
              </a:solidFill>
              <a:latin typeface="Verdana"/>
              <a:ea typeface="Verdana"/>
              <a:cs typeface="Verdana"/>
              <a:sym typeface="Verdana"/>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4" name="Shape 2684"/>
        <p:cNvGrpSpPr/>
        <p:nvPr/>
      </p:nvGrpSpPr>
      <p:grpSpPr>
        <a:xfrm>
          <a:off x="0" y="0"/>
          <a:ext cx="0" cy="0"/>
          <a:chOff x="0" y="0"/>
          <a:chExt cx="0" cy="0"/>
        </a:xfrm>
      </p:grpSpPr>
      <p:sp>
        <p:nvSpPr>
          <p:cNvPr id="2685" name="Google Shape;2685;p84"/>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86" name="Google Shape;2686;p84"/>
          <p:cNvSpPr/>
          <p:nvPr/>
        </p:nvSpPr>
        <p:spPr>
          <a:xfrm>
            <a:off x="4133946" y="3300172"/>
            <a:ext cx="1549864" cy="864991"/>
          </a:xfrm>
          <a:custGeom>
            <a:rect b="b" l="l" r="r" t="t"/>
            <a:pathLst>
              <a:path extrusionOk="0" h="783716" w="1404239">
                <a:moveTo>
                  <a:pt x="0" y="0"/>
                </a:moveTo>
                <a:lnTo>
                  <a:pt x="1404239" y="783717"/>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87" name="Google Shape;2687;p84"/>
          <p:cNvSpPr/>
          <p:nvPr/>
        </p:nvSpPr>
        <p:spPr>
          <a:xfrm>
            <a:off x="4001064" y="3241300"/>
            <a:ext cx="0" cy="1093329"/>
          </a:xfrm>
          <a:custGeom>
            <a:rect b="b" l="l" r="r" t="t"/>
            <a:pathLst>
              <a:path extrusionOk="0" h="990600" w="120000">
                <a:moveTo>
                  <a:pt x="0" y="0"/>
                </a:moveTo>
                <a:lnTo>
                  <a:pt x="0" y="99060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88" name="Google Shape;2688;p84"/>
          <p:cNvSpPr/>
          <p:nvPr/>
        </p:nvSpPr>
        <p:spPr>
          <a:xfrm>
            <a:off x="4001065" y="3325402"/>
            <a:ext cx="1682044" cy="925124"/>
          </a:xfrm>
          <a:custGeom>
            <a:rect b="b" l="l" r="r" t="t"/>
            <a:pathLst>
              <a:path extrusionOk="0" h="838200" w="1524000">
                <a:moveTo>
                  <a:pt x="1524000" y="0"/>
                </a:moveTo>
                <a:lnTo>
                  <a:pt x="0" y="83820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89" name="Google Shape;2689;p84"/>
          <p:cNvSpPr/>
          <p:nvPr/>
        </p:nvSpPr>
        <p:spPr>
          <a:xfrm>
            <a:off x="5863088" y="3241300"/>
            <a:ext cx="0" cy="1093329"/>
          </a:xfrm>
          <a:custGeom>
            <a:rect b="b" l="l" r="r" t="t"/>
            <a:pathLst>
              <a:path extrusionOk="0" h="990600" w="120000">
                <a:moveTo>
                  <a:pt x="0" y="0"/>
                </a:moveTo>
                <a:lnTo>
                  <a:pt x="0" y="99060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90" name="Google Shape;2690;p84"/>
          <p:cNvSpPr/>
          <p:nvPr/>
        </p:nvSpPr>
        <p:spPr>
          <a:xfrm>
            <a:off x="6103620" y="3337176"/>
            <a:ext cx="1513840" cy="828968"/>
          </a:xfrm>
          <a:custGeom>
            <a:rect b="b" l="l" r="r" t="t"/>
            <a:pathLst>
              <a:path extrusionOk="0" h="751078" w="1371600">
                <a:moveTo>
                  <a:pt x="1371600" y="0"/>
                </a:moveTo>
                <a:lnTo>
                  <a:pt x="0" y="751078"/>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91" name="Google Shape;2691;p84"/>
          <p:cNvSpPr/>
          <p:nvPr/>
        </p:nvSpPr>
        <p:spPr>
          <a:xfrm>
            <a:off x="4085167" y="3325402"/>
            <a:ext cx="3364089" cy="925124"/>
          </a:xfrm>
          <a:custGeom>
            <a:rect b="b" l="l" r="r" t="t"/>
            <a:pathLst>
              <a:path extrusionOk="0" h="838200" w="3048000">
                <a:moveTo>
                  <a:pt x="3048000" y="0"/>
                </a:moveTo>
                <a:lnTo>
                  <a:pt x="0" y="83820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92" name="Google Shape;2692;p84"/>
          <p:cNvSpPr/>
          <p:nvPr/>
        </p:nvSpPr>
        <p:spPr>
          <a:xfrm>
            <a:off x="2367799" y="3325402"/>
            <a:ext cx="3400113" cy="925124"/>
          </a:xfrm>
          <a:custGeom>
            <a:rect b="b" l="l" r="r" t="t"/>
            <a:pathLst>
              <a:path extrusionOk="0" h="838200" w="3080639">
                <a:moveTo>
                  <a:pt x="0" y="0"/>
                </a:moveTo>
                <a:lnTo>
                  <a:pt x="3080639" y="83820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93" name="Google Shape;2693;p84"/>
          <p:cNvSpPr/>
          <p:nvPr/>
        </p:nvSpPr>
        <p:spPr>
          <a:xfrm>
            <a:off x="2199594" y="3313627"/>
            <a:ext cx="1609997" cy="937179"/>
          </a:xfrm>
          <a:custGeom>
            <a:rect b="b" l="l" r="r" t="t"/>
            <a:pathLst>
              <a:path extrusionOk="0" h="849122" w="1458722">
                <a:moveTo>
                  <a:pt x="0" y="0"/>
                </a:moveTo>
                <a:lnTo>
                  <a:pt x="1458722" y="849122"/>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94" name="Google Shape;2694;p84"/>
          <p:cNvSpPr/>
          <p:nvPr/>
        </p:nvSpPr>
        <p:spPr>
          <a:xfrm>
            <a:off x="3993494" y="4379202"/>
            <a:ext cx="0" cy="1544117"/>
          </a:xfrm>
          <a:custGeom>
            <a:rect b="b" l="l" r="r" t="t"/>
            <a:pathLst>
              <a:path extrusionOk="0" h="1399032" w="120000">
                <a:moveTo>
                  <a:pt x="0" y="1399032"/>
                </a:moveTo>
                <a:lnTo>
                  <a:pt x="0"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95" name="Google Shape;2695;p84"/>
          <p:cNvSpPr/>
          <p:nvPr/>
        </p:nvSpPr>
        <p:spPr>
          <a:xfrm>
            <a:off x="4181883" y="5440573"/>
            <a:ext cx="1530660" cy="417147"/>
          </a:xfrm>
          <a:custGeom>
            <a:rect b="b" l="l" r="r" t="t"/>
            <a:pathLst>
              <a:path extrusionOk="0" h="377951" w="1386840">
                <a:moveTo>
                  <a:pt x="0" y="0"/>
                </a:moveTo>
                <a:lnTo>
                  <a:pt x="1386840" y="377952"/>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96" name="Google Shape;2696;p84"/>
          <p:cNvSpPr/>
          <p:nvPr/>
        </p:nvSpPr>
        <p:spPr>
          <a:xfrm>
            <a:off x="4109556" y="5380019"/>
            <a:ext cx="1766147" cy="513024"/>
          </a:xfrm>
          <a:custGeom>
            <a:rect b="b" l="l" r="r" t="t"/>
            <a:pathLst>
              <a:path extrusionOk="0" h="464820" w="1600200">
                <a:moveTo>
                  <a:pt x="1600200" y="0"/>
                </a:moveTo>
                <a:lnTo>
                  <a:pt x="0" y="464820"/>
                </a:lnTo>
              </a:path>
            </a:pathLst>
          </a:custGeom>
          <a:noFill/>
          <a:ln cap="flat" cmpd="sng" w="38075">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97" name="Google Shape;2697;p84"/>
          <p:cNvSpPr/>
          <p:nvPr/>
        </p:nvSpPr>
        <p:spPr>
          <a:xfrm>
            <a:off x="5874862" y="4418731"/>
            <a:ext cx="3027679" cy="588716"/>
          </a:xfrm>
          <a:custGeom>
            <a:rect b="b" l="l" r="r" t="t"/>
            <a:pathLst>
              <a:path extrusionOk="0" h="533400" w="2743199">
                <a:moveTo>
                  <a:pt x="2743199" y="533400"/>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98" name="Google Shape;2698;p84"/>
          <p:cNvSpPr/>
          <p:nvPr/>
        </p:nvSpPr>
        <p:spPr>
          <a:xfrm>
            <a:off x="4276920" y="4502833"/>
            <a:ext cx="4121008" cy="719914"/>
          </a:xfrm>
          <a:custGeom>
            <a:rect b="b" l="l" r="r" t="t"/>
            <a:pathLst>
              <a:path extrusionOk="0" h="652272" w="3733799">
                <a:moveTo>
                  <a:pt x="3733799" y="652271"/>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699" name="Google Shape;2699;p84"/>
          <p:cNvSpPr/>
          <p:nvPr/>
        </p:nvSpPr>
        <p:spPr>
          <a:xfrm>
            <a:off x="5868975" y="4463304"/>
            <a:ext cx="0" cy="1460015"/>
          </a:xfrm>
          <a:custGeom>
            <a:rect b="b" l="l" r="r" t="t"/>
            <a:pathLst>
              <a:path extrusionOk="0" h="1322832" w="120000">
                <a:moveTo>
                  <a:pt x="0" y="1322832"/>
                </a:moveTo>
                <a:lnTo>
                  <a:pt x="0"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00" name="Google Shape;2700;p84"/>
          <p:cNvSpPr/>
          <p:nvPr/>
        </p:nvSpPr>
        <p:spPr>
          <a:xfrm>
            <a:off x="8204493" y="5061272"/>
            <a:ext cx="817474" cy="526479"/>
          </a:xfrm>
          <a:custGeom>
            <a:rect b="b" l="l" r="r" t="t"/>
            <a:pathLst>
              <a:path extrusionOk="0" h="477011" w="740664">
                <a:moveTo>
                  <a:pt x="40513" y="361568"/>
                </a:moveTo>
                <a:lnTo>
                  <a:pt x="41021" y="370712"/>
                </a:lnTo>
                <a:lnTo>
                  <a:pt x="43560" y="380237"/>
                </a:lnTo>
                <a:lnTo>
                  <a:pt x="46100" y="389381"/>
                </a:lnTo>
                <a:lnTo>
                  <a:pt x="50673" y="399541"/>
                </a:lnTo>
                <a:lnTo>
                  <a:pt x="56769" y="411733"/>
                </a:lnTo>
                <a:lnTo>
                  <a:pt x="64389" y="422274"/>
                </a:lnTo>
                <a:lnTo>
                  <a:pt x="73025" y="431926"/>
                </a:lnTo>
                <a:lnTo>
                  <a:pt x="77597" y="436498"/>
                </a:lnTo>
                <a:lnTo>
                  <a:pt x="83184" y="441578"/>
                </a:lnTo>
                <a:lnTo>
                  <a:pt x="92328" y="448690"/>
                </a:lnTo>
                <a:lnTo>
                  <a:pt x="102362" y="455294"/>
                </a:lnTo>
                <a:lnTo>
                  <a:pt x="110998" y="459739"/>
                </a:lnTo>
                <a:lnTo>
                  <a:pt x="120142" y="463803"/>
                </a:lnTo>
                <a:lnTo>
                  <a:pt x="129285" y="466851"/>
                </a:lnTo>
                <a:lnTo>
                  <a:pt x="138429" y="469391"/>
                </a:lnTo>
                <a:lnTo>
                  <a:pt x="148081" y="470915"/>
                </a:lnTo>
                <a:lnTo>
                  <a:pt x="157099" y="471931"/>
                </a:lnTo>
                <a:lnTo>
                  <a:pt x="166243" y="471931"/>
                </a:lnTo>
                <a:lnTo>
                  <a:pt x="175895" y="471423"/>
                </a:lnTo>
                <a:lnTo>
                  <a:pt x="185547" y="469391"/>
                </a:lnTo>
                <a:lnTo>
                  <a:pt x="188595" y="467867"/>
                </a:lnTo>
                <a:lnTo>
                  <a:pt x="190119" y="467867"/>
                </a:lnTo>
                <a:lnTo>
                  <a:pt x="195199" y="466851"/>
                </a:lnTo>
                <a:lnTo>
                  <a:pt x="199263" y="464819"/>
                </a:lnTo>
                <a:lnTo>
                  <a:pt x="202310" y="463295"/>
                </a:lnTo>
                <a:lnTo>
                  <a:pt x="203834" y="463295"/>
                </a:lnTo>
                <a:lnTo>
                  <a:pt x="207899" y="460755"/>
                </a:lnTo>
                <a:lnTo>
                  <a:pt x="212471" y="458723"/>
                </a:lnTo>
                <a:lnTo>
                  <a:pt x="215900" y="455802"/>
                </a:lnTo>
                <a:lnTo>
                  <a:pt x="219964" y="453262"/>
                </a:lnTo>
                <a:lnTo>
                  <a:pt x="223520" y="449706"/>
                </a:lnTo>
                <a:lnTo>
                  <a:pt x="227583" y="446658"/>
                </a:lnTo>
                <a:lnTo>
                  <a:pt x="234696" y="439038"/>
                </a:lnTo>
                <a:lnTo>
                  <a:pt x="242316" y="431418"/>
                </a:lnTo>
                <a:lnTo>
                  <a:pt x="256540" y="441578"/>
                </a:lnTo>
                <a:lnTo>
                  <a:pt x="271272" y="451230"/>
                </a:lnTo>
                <a:lnTo>
                  <a:pt x="286384" y="458723"/>
                </a:lnTo>
                <a:lnTo>
                  <a:pt x="301625" y="465327"/>
                </a:lnTo>
                <a:lnTo>
                  <a:pt x="316865" y="469899"/>
                </a:lnTo>
                <a:lnTo>
                  <a:pt x="333121" y="473963"/>
                </a:lnTo>
                <a:lnTo>
                  <a:pt x="348742" y="475995"/>
                </a:lnTo>
                <a:lnTo>
                  <a:pt x="364998" y="477011"/>
                </a:lnTo>
                <a:lnTo>
                  <a:pt x="380746" y="475995"/>
                </a:lnTo>
                <a:lnTo>
                  <a:pt x="397001" y="473963"/>
                </a:lnTo>
                <a:lnTo>
                  <a:pt x="413130" y="469899"/>
                </a:lnTo>
                <a:lnTo>
                  <a:pt x="430910" y="465327"/>
                </a:lnTo>
                <a:lnTo>
                  <a:pt x="447167" y="458723"/>
                </a:lnTo>
                <a:lnTo>
                  <a:pt x="464312" y="451230"/>
                </a:lnTo>
                <a:lnTo>
                  <a:pt x="481583" y="441578"/>
                </a:lnTo>
                <a:lnTo>
                  <a:pt x="499364" y="431418"/>
                </a:lnTo>
                <a:lnTo>
                  <a:pt x="505459" y="439038"/>
                </a:lnTo>
                <a:lnTo>
                  <a:pt x="512572" y="446658"/>
                </a:lnTo>
                <a:lnTo>
                  <a:pt x="520700" y="453262"/>
                </a:lnTo>
                <a:lnTo>
                  <a:pt x="528701" y="458723"/>
                </a:lnTo>
                <a:lnTo>
                  <a:pt x="536828" y="463295"/>
                </a:lnTo>
                <a:lnTo>
                  <a:pt x="545973" y="466851"/>
                </a:lnTo>
                <a:lnTo>
                  <a:pt x="555625" y="469391"/>
                </a:lnTo>
                <a:lnTo>
                  <a:pt x="566293" y="471423"/>
                </a:lnTo>
                <a:lnTo>
                  <a:pt x="573404" y="471423"/>
                </a:lnTo>
                <a:lnTo>
                  <a:pt x="574928" y="471931"/>
                </a:lnTo>
                <a:lnTo>
                  <a:pt x="584073" y="471931"/>
                </a:lnTo>
                <a:lnTo>
                  <a:pt x="593090" y="470915"/>
                </a:lnTo>
                <a:lnTo>
                  <a:pt x="602233" y="469391"/>
                </a:lnTo>
                <a:lnTo>
                  <a:pt x="611885" y="466851"/>
                </a:lnTo>
                <a:lnTo>
                  <a:pt x="621029" y="463803"/>
                </a:lnTo>
                <a:lnTo>
                  <a:pt x="630174" y="459739"/>
                </a:lnTo>
                <a:lnTo>
                  <a:pt x="639318" y="455294"/>
                </a:lnTo>
                <a:lnTo>
                  <a:pt x="647446" y="449706"/>
                </a:lnTo>
                <a:lnTo>
                  <a:pt x="655447" y="444118"/>
                </a:lnTo>
                <a:lnTo>
                  <a:pt x="662558" y="437514"/>
                </a:lnTo>
                <a:lnTo>
                  <a:pt x="669671" y="430910"/>
                </a:lnTo>
                <a:lnTo>
                  <a:pt x="675767" y="423290"/>
                </a:lnTo>
                <a:lnTo>
                  <a:pt x="681354" y="416305"/>
                </a:lnTo>
                <a:lnTo>
                  <a:pt x="686434" y="407669"/>
                </a:lnTo>
                <a:lnTo>
                  <a:pt x="691006" y="399541"/>
                </a:lnTo>
                <a:lnTo>
                  <a:pt x="694054" y="390397"/>
                </a:lnTo>
                <a:lnTo>
                  <a:pt x="696595" y="382269"/>
                </a:lnTo>
                <a:lnTo>
                  <a:pt x="698626" y="374268"/>
                </a:lnTo>
                <a:lnTo>
                  <a:pt x="700658" y="366140"/>
                </a:lnTo>
                <a:lnTo>
                  <a:pt x="700658" y="356996"/>
                </a:lnTo>
                <a:lnTo>
                  <a:pt x="699643" y="348868"/>
                </a:lnTo>
                <a:lnTo>
                  <a:pt x="698626" y="340740"/>
                </a:lnTo>
                <a:lnTo>
                  <a:pt x="697102" y="332739"/>
                </a:lnTo>
                <a:lnTo>
                  <a:pt x="693547" y="324103"/>
                </a:lnTo>
                <a:lnTo>
                  <a:pt x="704723" y="311911"/>
                </a:lnTo>
                <a:lnTo>
                  <a:pt x="714248" y="300735"/>
                </a:lnTo>
                <a:lnTo>
                  <a:pt x="721868" y="289686"/>
                </a:lnTo>
                <a:lnTo>
                  <a:pt x="728979" y="278510"/>
                </a:lnTo>
                <a:lnTo>
                  <a:pt x="733551" y="267334"/>
                </a:lnTo>
                <a:lnTo>
                  <a:pt x="737616" y="256285"/>
                </a:lnTo>
                <a:lnTo>
                  <a:pt x="739648" y="245109"/>
                </a:lnTo>
                <a:lnTo>
                  <a:pt x="740664" y="234949"/>
                </a:lnTo>
                <a:lnTo>
                  <a:pt x="739648" y="223773"/>
                </a:lnTo>
                <a:lnTo>
                  <a:pt x="737616" y="212724"/>
                </a:lnTo>
                <a:lnTo>
                  <a:pt x="733551" y="201548"/>
                </a:lnTo>
                <a:lnTo>
                  <a:pt x="728979" y="191388"/>
                </a:lnTo>
                <a:lnTo>
                  <a:pt x="721868" y="180212"/>
                </a:lnTo>
                <a:lnTo>
                  <a:pt x="714248" y="170179"/>
                </a:lnTo>
                <a:lnTo>
                  <a:pt x="704723" y="160019"/>
                </a:lnTo>
                <a:lnTo>
                  <a:pt x="693547" y="149859"/>
                </a:lnTo>
                <a:lnTo>
                  <a:pt x="696087" y="139699"/>
                </a:lnTo>
                <a:lnTo>
                  <a:pt x="698626" y="130682"/>
                </a:lnTo>
                <a:lnTo>
                  <a:pt x="699643" y="120014"/>
                </a:lnTo>
                <a:lnTo>
                  <a:pt x="700658" y="110870"/>
                </a:lnTo>
                <a:lnTo>
                  <a:pt x="698626" y="100710"/>
                </a:lnTo>
                <a:lnTo>
                  <a:pt x="697102" y="91693"/>
                </a:lnTo>
                <a:lnTo>
                  <a:pt x="694563" y="82041"/>
                </a:lnTo>
                <a:lnTo>
                  <a:pt x="691006" y="72897"/>
                </a:lnTo>
                <a:lnTo>
                  <a:pt x="686434" y="64261"/>
                </a:lnTo>
                <a:lnTo>
                  <a:pt x="681354" y="56260"/>
                </a:lnTo>
                <a:lnTo>
                  <a:pt x="675767" y="48640"/>
                </a:lnTo>
                <a:lnTo>
                  <a:pt x="669671" y="42036"/>
                </a:lnTo>
                <a:lnTo>
                  <a:pt x="662558" y="34924"/>
                </a:lnTo>
                <a:lnTo>
                  <a:pt x="655447" y="28320"/>
                </a:lnTo>
                <a:lnTo>
                  <a:pt x="647446" y="22224"/>
                </a:lnTo>
                <a:lnTo>
                  <a:pt x="639318" y="17271"/>
                </a:lnTo>
                <a:lnTo>
                  <a:pt x="621029" y="8635"/>
                </a:lnTo>
                <a:lnTo>
                  <a:pt x="602233" y="3047"/>
                </a:lnTo>
                <a:lnTo>
                  <a:pt x="584073" y="507"/>
                </a:lnTo>
                <a:lnTo>
                  <a:pt x="574928" y="0"/>
                </a:lnTo>
                <a:lnTo>
                  <a:pt x="566293" y="1015"/>
                </a:lnTo>
                <a:lnTo>
                  <a:pt x="555625" y="2539"/>
                </a:lnTo>
                <a:lnTo>
                  <a:pt x="545973" y="5079"/>
                </a:lnTo>
                <a:lnTo>
                  <a:pt x="536828" y="8635"/>
                </a:lnTo>
                <a:lnTo>
                  <a:pt x="528701" y="13715"/>
                </a:lnTo>
                <a:lnTo>
                  <a:pt x="512572" y="25272"/>
                </a:lnTo>
                <a:lnTo>
                  <a:pt x="505459" y="32892"/>
                </a:lnTo>
                <a:lnTo>
                  <a:pt x="499364" y="42036"/>
                </a:lnTo>
                <a:lnTo>
                  <a:pt x="483107" y="32384"/>
                </a:lnTo>
                <a:lnTo>
                  <a:pt x="466851" y="24764"/>
                </a:lnTo>
                <a:lnTo>
                  <a:pt x="450723" y="18287"/>
                </a:lnTo>
                <a:lnTo>
                  <a:pt x="434975" y="13207"/>
                </a:lnTo>
                <a:lnTo>
                  <a:pt x="418210" y="8635"/>
                </a:lnTo>
                <a:lnTo>
                  <a:pt x="401954" y="6095"/>
                </a:lnTo>
                <a:lnTo>
                  <a:pt x="385825" y="4571"/>
                </a:lnTo>
                <a:lnTo>
                  <a:pt x="370585" y="4063"/>
                </a:lnTo>
                <a:lnTo>
                  <a:pt x="354329" y="4571"/>
                </a:lnTo>
                <a:lnTo>
                  <a:pt x="338200" y="6095"/>
                </a:lnTo>
                <a:lnTo>
                  <a:pt x="321437" y="8635"/>
                </a:lnTo>
                <a:lnTo>
                  <a:pt x="306197" y="13207"/>
                </a:lnTo>
                <a:lnTo>
                  <a:pt x="289941" y="18287"/>
                </a:lnTo>
                <a:lnTo>
                  <a:pt x="273812" y="24764"/>
                </a:lnTo>
                <a:lnTo>
                  <a:pt x="257555" y="32384"/>
                </a:lnTo>
                <a:lnTo>
                  <a:pt x="242316" y="42036"/>
                </a:lnTo>
                <a:lnTo>
                  <a:pt x="234696" y="32892"/>
                </a:lnTo>
                <a:lnTo>
                  <a:pt x="227583" y="25272"/>
                </a:lnTo>
                <a:lnTo>
                  <a:pt x="219964" y="18795"/>
                </a:lnTo>
                <a:lnTo>
                  <a:pt x="212471" y="13715"/>
                </a:lnTo>
                <a:lnTo>
                  <a:pt x="203834" y="8635"/>
                </a:lnTo>
                <a:lnTo>
                  <a:pt x="195199" y="5079"/>
                </a:lnTo>
                <a:lnTo>
                  <a:pt x="185547" y="2539"/>
                </a:lnTo>
                <a:lnTo>
                  <a:pt x="175895" y="1015"/>
                </a:lnTo>
                <a:lnTo>
                  <a:pt x="157099" y="507"/>
                </a:lnTo>
                <a:lnTo>
                  <a:pt x="138429" y="3047"/>
                </a:lnTo>
                <a:lnTo>
                  <a:pt x="120142" y="8635"/>
                </a:lnTo>
                <a:lnTo>
                  <a:pt x="102362" y="17271"/>
                </a:lnTo>
                <a:lnTo>
                  <a:pt x="93218" y="22224"/>
                </a:lnTo>
                <a:lnTo>
                  <a:pt x="85725" y="28320"/>
                </a:lnTo>
                <a:lnTo>
                  <a:pt x="78104" y="34924"/>
                </a:lnTo>
                <a:lnTo>
                  <a:pt x="72008" y="42036"/>
                </a:lnTo>
                <a:lnTo>
                  <a:pt x="65404" y="48640"/>
                </a:lnTo>
                <a:lnTo>
                  <a:pt x="60325" y="56260"/>
                </a:lnTo>
                <a:lnTo>
                  <a:pt x="50673" y="72897"/>
                </a:lnTo>
                <a:lnTo>
                  <a:pt x="46100" y="82041"/>
                </a:lnTo>
                <a:lnTo>
                  <a:pt x="43560" y="91693"/>
                </a:lnTo>
                <a:lnTo>
                  <a:pt x="41021" y="100710"/>
                </a:lnTo>
                <a:lnTo>
                  <a:pt x="40513" y="110870"/>
                </a:lnTo>
                <a:lnTo>
                  <a:pt x="40004" y="120014"/>
                </a:lnTo>
                <a:lnTo>
                  <a:pt x="41528" y="130682"/>
                </a:lnTo>
                <a:lnTo>
                  <a:pt x="44069" y="139699"/>
                </a:lnTo>
                <a:lnTo>
                  <a:pt x="47625" y="149859"/>
                </a:lnTo>
                <a:lnTo>
                  <a:pt x="35941" y="160019"/>
                </a:lnTo>
                <a:lnTo>
                  <a:pt x="26416" y="171195"/>
                </a:lnTo>
                <a:lnTo>
                  <a:pt x="18288" y="182244"/>
                </a:lnTo>
                <a:lnTo>
                  <a:pt x="11683" y="193420"/>
                </a:lnTo>
                <a:lnTo>
                  <a:pt x="6096" y="203580"/>
                </a:lnTo>
                <a:lnTo>
                  <a:pt x="2540" y="214756"/>
                </a:lnTo>
                <a:lnTo>
                  <a:pt x="507" y="226313"/>
                </a:lnTo>
                <a:lnTo>
                  <a:pt x="0" y="237489"/>
                </a:lnTo>
                <a:lnTo>
                  <a:pt x="507" y="247649"/>
                </a:lnTo>
                <a:lnTo>
                  <a:pt x="2540" y="258698"/>
                </a:lnTo>
                <a:lnTo>
                  <a:pt x="6096" y="269366"/>
                </a:lnTo>
                <a:lnTo>
                  <a:pt x="11683" y="280542"/>
                </a:lnTo>
                <a:lnTo>
                  <a:pt x="18288" y="290702"/>
                </a:lnTo>
                <a:lnTo>
                  <a:pt x="26416" y="301751"/>
                </a:lnTo>
                <a:lnTo>
                  <a:pt x="35941" y="312419"/>
                </a:lnTo>
                <a:lnTo>
                  <a:pt x="47625" y="324103"/>
                </a:lnTo>
                <a:lnTo>
                  <a:pt x="44069" y="333247"/>
                </a:lnTo>
                <a:lnTo>
                  <a:pt x="41528" y="342264"/>
                </a:lnTo>
                <a:lnTo>
                  <a:pt x="40004" y="351408"/>
                </a:lnTo>
                <a:lnTo>
                  <a:pt x="40513" y="36156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01" name="Google Shape;2701;p84"/>
          <p:cNvSpPr/>
          <p:nvPr/>
        </p:nvSpPr>
        <p:spPr>
          <a:xfrm>
            <a:off x="3496451" y="5056226"/>
            <a:ext cx="1009227" cy="41546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02" name="Google Shape;2702;p84"/>
          <p:cNvSpPr/>
          <p:nvPr/>
        </p:nvSpPr>
        <p:spPr>
          <a:xfrm>
            <a:off x="3632697" y="5851833"/>
            <a:ext cx="723278" cy="122789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03" name="Google Shape;2703;p84"/>
          <p:cNvSpPr/>
          <p:nvPr/>
        </p:nvSpPr>
        <p:spPr>
          <a:xfrm>
            <a:off x="8037971" y="4970441"/>
            <a:ext cx="1009227" cy="65431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04" name="Google Shape;2704;p84"/>
          <p:cNvSpPr/>
          <p:nvPr/>
        </p:nvSpPr>
        <p:spPr>
          <a:xfrm>
            <a:off x="2147451" y="2449057"/>
            <a:ext cx="405373" cy="93858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05" name="Google Shape;2705;p84"/>
          <p:cNvSpPr/>
          <p:nvPr/>
        </p:nvSpPr>
        <p:spPr>
          <a:xfrm>
            <a:off x="3661292" y="1724096"/>
            <a:ext cx="795606" cy="166354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06" name="Google Shape;2706;p84"/>
          <p:cNvSpPr/>
          <p:nvPr/>
        </p:nvSpPr>
        <p:spPr>
          <a:xfrm>
            <a:off x="5506494" y="5851833"/>
            <a:ext cx="723279" cy="122789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07" name="Google Shape;2707;p84"/>
          <p:cNvSpPr/>
          <p:nvPr/>
        </p:nvSpPr>
        <p:spPr>
          <a:xfrm>
            <a:off x="5375295" y="5056226"/>
            <a:ext cx="1009227" cy="41546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08" name="Google Shape;2708;p84"/>
          <p:cNvSpPr/>
          <p:nvPr/>
        </p:nvSpPr>
        <p:spPr>
          <a:xfrm>
            <a:off x="5560320" y="2460831"/>
            <a:ext cx="405373" cy="93858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09" name="Google Shape;2709;p84"/>
          <p:cNvSpPr/>
          <p:nvPr/>
        </p:nvSpPr>
        <p:spPr>
          <a:xfrm>
            <a:off x="7074160" y="1735869"/>
            <a:ext cx="795606" cy="166354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10" name="Google Shape;2710;p84"/>
          <p:cNvSpPr/>
          <p:nvPr/>
        </p:nvSpPr>
        <p:spPr>
          <a:xfrm>
            <a:off x="3496451" y="4117645"/>
            <a:ext cx="1009227" cy="417146"/>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11" name="Google Shape;2711;p84"/>
          <p:cNvSpPr/>
          <p:nvPr/>
        </p:nvSpPr>
        <p:spPr>
          <a:xfrm>
            <a:off x="5358474" y="4117645"/>
            <a:ext cx="1009227" cy="417146"/>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12" name="Google Shape;2712;p84"/>
          <p:cNvSpPr txBox="1"/>
          <p:nvPr/>
        </p:nvSpPr>
        <p:spPr>
          <a:xfrm>
            <a:off x="2075545" y="2228850"/>
            <a:ext cx="581410"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Server</a:t>
            </a:r>
            <a:endParaRPr sz="1545">
              <a:solidFill>
                <a:schemeClr val="dk1"/>
              </a:solidFill>
              <a:latin typeface="Calibri"/>
              <a:ea typeface="Calibri"/>
              <a:cs typeface="Calibri"/>
              <a:sym typeface="Calibri"/>
            </a:endParaRPr>
          </a:p>
        </p:txBody>
      </p:sp>
      <p:sp>
        <p:nvSpPr>
          <p:cNvPr id="2713" name="Google Shape;2713;p84"/>
          <p:cNvSpPr txBox="1"/>
          <p:nvPr/>
        </p:nvSpPr>
        <p:spPr>
          <a:xfrm>
            <a:off x="5484768" y="2228850"/>
            <a:ext cx="581410"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Server</a:t>
            </a:r>
            <a:endParaRPr sz="1545">
              <a:solidFill>
                <a:schemeClr val="dk1"/>
              </a:solidFill>
              <a:latin typeface="Calibri"/>
              <a:ea typeface="Calibri"/>
              <a:cs typeface="Calibri"/>
              <a:sym typeface="Calibri"/>
            </a:endParaRPr>
          </a:p>
        </p:txBody>
      </p:sp>
      <p:sp>
        <p:nvSpPr>
          <p:cNvPr id="2714" name="Google Shape;2714;p84"/>
          <p:cNvSpPr txBox="1"/>
          <p:nvPr/>
        </p:nvSpPr>
        <p:spPr>
          <a:xfrm>
            <a:off x="4585154" y="4151846"/>
            <a:ext cx="760673" cy="393122"/>
          </a:xfrm>
          <a:prstGeom prst="rect">
            <a:avLst/>
          </a:prstGeom>
          <a:noFill/>
          <a:ln>
            <a:noFill/>
          </a:ln>
        </p:spPr>
        <p:txBody>
          <a:bodyPr anchorCtr="0" anchor="t" bIns="0" lIns="0" spcFirstLastPara="1" rIns="0" wrap="square" tIns="0">
            <a:noAutofit/>
          </a:bodyPr>
          <a:lstStyle/>
          <a:p>
            <a:pPr indent="0" lvl="0" marL="143509" marR="158084" rtl="0" algn="ctr">
              <a:lnSpc>
                <a:spcPct val="101100"/>
              </a:lnSpc>
              <a:spcBef>
                <a:spcPts val="0"/>
              </a:spcBef>
              <a:spcAft>
                <a:spcPts val="0"/>
              </a:spcAft>
              <a:buNone/>
            </a:pPr>
            <a:r>
              <a:rPr b="1" lang="en-US" sz="1545">
                <a:solidFill>
                  <a:schemeClr val="dk1"/>
                </a:solidFill>
                <a:latin typeface="Calibri"/>
                <a:ea typeface="Calibri"/>
                <a:cs typeface="Calibri"/>
                <a:sym typeface="Calibri"/>
              </a:rPr>
              <a:t>FCoE</a:t>
            </a:r>
            <a:endParaRPr sz="1545">
              <a:solidFill>
                <a:schemeClr val="dk1"/>
              </a:solidFill>
              <a:latin typeface="Calibri"/>
              <a:ea typeface="Calibri"/>
              <a:cs typeface="Calibri"/>
              <a:sym typeface="Calibri"/>
            </a:endParaRPr>
          </a:p>
          <a:p>
            <a:pPr indent="0" lvl="0" marL="0" marR="0" rtl="0" algn="ctr">
              <a:lnSpc>
                <a:spcPct val="62597"/>
              </a:lnSpc>
              <a:spcBef>
                <a:spcPts val="0"/>
              </a:spcBef>
              <a:spcAft>
                <a:spcPts val="0"/>
              </a:spcAft>
              <a:buNone/>
            </a:pPr>
            <a:r>
              <a:rPr b="1" baseline="30000" lang="en-US" sz="2318">
                <a:solidFill>
                  <a:schemeClr val="dk1"/>
                </a:solidFill>
                <a:latin typeface="Calibri"/>
                <a:ea typeface="Calibri"/>
                <a:cs typeface="Calibri"/>
                <a:sym typeface="Calibri"/>
              </a:rPr>
              <a:t>Switches</a:t>
            </a:r>
            <a:endParaRPr sz="1545">
              <a:solidFill>
                <a:schemeClr val="dk1"/>
              </a:solidFill>
              <a:latin typeface="Calibri"/>
              <a:ea typeface="Calibri"/>
              <a:cs typeface="Calibri"/>
              <a:sym typeface="Calibri"/>
            </a:endParaRPr>
          </a:p>
        </p:txBody>
      </p:sp>
      <p:sp>
        <p:nvSpPr>
          <p:cNvPr id="2715" name="Google Shape;2715;p84"/>
          <p:cNvSpPr txBox="1"/>
          <p:nvPr/>
        </p:nvSpPr>
        <p:spPr>
          <a:xfrm>
            <a:off x="8310883" y="5028191"/>
            <a:ext cx="490927" cy="280341"/>
          </a:xfrm>
          <a:prstGeom prst="rect">
            <a:avLst/>
          </a:prstGeom>
          <a:noFill/>
          <a:ln>
            <a:noFill/>
          </a:ln>
        </p:spPr>
        <p:txBody>
          <a:bodyPr anchorCtr="0" anchor="t" bIns="0" lIns="0" spcFirstLastPara="1" rIns="0" wrap="square" tIns="0">
            <a:noAutofit/>
          </a:bodyPr>
          <a:lstStyle/>
          <a:p>
            <a:pPr indent="0" lvl="0" marL="14017" marR="0" rtl="0" algn="l">
              <a:lnSpc>
                <a:spcPct val="71677"/>
              </a:lnSpc>
              <a:spcBef>
                <a:spcPts val="0"/>
              </a:spcBef>
              <a:spcAft>
                <a:spcPts val="0"/>
              </a:spcAft>
              <a:buNone/>
            </a:pPr>
            <a:r>
              <a:rPr b="1" baseline="30000" lang="en-US" sz="2980">
                <a:solidFill>
                  <a:schemeClr val="dk1"/>
                </a:solidFill>
                <a:latin typeface="Calibri"/>
                <a:ea typeface="Calibri"/>
                <a:cs typeface="Calibri"/>
                <a:sym typeface="Calibri"/>
              </a:rPr>
              <a:t>LAN</a:t>
            </a:r>
            <a:endParaRPr sz="1987">
              <a:solidFill>
                <a:schemeClr val="dk1"/>
              </a:solidFill>
              <a:latin typeface="Calibri"/>
              <a:ea typeface="Calibri"/>
              <a:cs typeface="Calibri"/>
              <a:sym typeface="Calibri"/>
            </a:endParaRPr>
          </a:p>
        </p:txBody>
      </p:sp>
      <p:sp>
        <p:nvSpPr>
          <p:cNvPr id="2716" name="Google Shape;2716;p84"/>
          <p:cNvSpPr txBox="1"/>
          <p:nvPr/>
        </p:nvSpPr>
        <p:spPr>
          <a:xfrm>
            <a:off x="4578426" y="5073187"/>
            <a:ext cx="767661" cy="393037"/>
          </a:xfrm>
          <a:prstGeom prst="rect">
            <a:avLst/>
          </a:prstGeom>
          <a:noFill/>
          <a:ln>
            <a:noFill/>
          </a:ln>
        </p:spPr>
        <p:txBody>
          <a:bodyPr anchorCtr="0" anchor="t" bIns="0" lIns="0" spcFirstLastPara="1" rIns="0" wrap="square" tIns="0">
            <a:noAutofit/>
          </a:bodyPr>
          <a:lstStyle/>
          <a:p>
            <a:pPr indent="262398" lvl="0" marL="14017" marR="0" rtl="0" algn="l">
              <a:lnSpc>
                <a:spcPct val="122006"/>
              </a:lnSpc>
              <a:spcBef>
                <a:spcPts val="0"/>
              </a:spcBef>
              <a:spcAft>
                <a:spcPts val="0"/>
              </a:spcAft>
              <a:buNone/>
            </a:pPr>
            <a:r>
              <a:rPr b="1" lang="en-US" sz="1545">
                <a:solidFill>
                  <a:schemeClr val="dk1"/>
                </a:solidFill>
                <a:latin typeface="Calibri"/>
                <a:ea typeface="Calibri"/>
                <a:cs typeface="Calibri"/>
                <a:sym typeface="Calibri"/>
              </a:rPr>
              <a:t>FC </a:t>
            </a:r>
            <a:endParaRPr sz="1545">
              <a:solidFill>
                <a:schemeClr val="dk1"/>
              </a:solidFill>
              <a:latin typeface="Calibri"/>
              <a:ea typeface="Calibri"/>
              <a:cs typeface="Calibri"/>
              <a:sym typeface="Calibri"/>
            </a:endParaRPr>
          </a:p>
          <a:p>
            <a:pPr indent="0" lvl="0" marL="14017" marR="0" rtl="0" algn="l">
              <a:lnSpc>
                <a:spcPct val="122006"/>
              </a:lnSpc>
              <a:spcBef>
                <a:spcPts val="0"/>
              </a:spcBef>
              <a:spcAft>
                <a:spcPts val="0"/>
              </a:spcAft>
              <a:buNone/>
            </a:pPr>
            <a:r>
              <a:rPr b="1" lang="en-US" sz="1545">
                <a:solidFill>
                  <a:schemeClr val="dk1"/>
                </a:solidFill>
                <a:latin typeface="Calibri"/>
                <a:ea typeface="Calibri"/>
                <a:cs typeface="Calibri"/>
                <a:sym typeface="Calibri"/>
              </a:rPr>
              <a:t>Switches</a:t>
            </a:r>
            <a:endParaRPr sz="1545">
              <a:solidFill>
                <a:schemeClr val="dk1"/>
              </a:solidFill>
              <a:latin typeface="Calibri"/>
              <a:ea typeface="Calibri"/>
              <a:cs typeface="Calibri"/>
              <a:sym typeface="Calibri"/>
            </a:endParaRPr>
          </a:p>
        </p:txBody>
      </p:sp>
      <p:sp>
        <p:nvSpPr>
          <p:cNvPr id="2717" name="Google Shape;2717;p84"/>
          <p:cNvSpPr txBox="1"/>
          <p:nvPr/>
        </p:nvSpPr>
        <p:spPr>
          <a:xfrm>
            <a:off x="3410808" y="7104479"/>
            <a:ext cx="1159753" cy="224833"/>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Storage Array</a:t>
            </a:r>
            <a:endParaRPr sz="1545">
              <a:solidFill>
                <a:schemeClr val="dk1"/>
              </a:solidFill>
              <a:latin typeface="Calibri"/>
              <a:ea typeface="Calibri"/>
              <a:cs typeface="Calibri"/>
              <a:sym typeface="Calibri"/>
            </a:endParaRPr>
          </a:p>
        </p:txBody>
      </p:sp>
      <p:sp>
        <p:nvSpPr>
          <p:cNvPr id="2718" name="Google Shape;2718;p84"/>
          <p:cNvSpPr txBox="1"/>
          <p:nvPr/>
        </p:nvSpPr>
        <p:spPr>
          <a:xfrm>
            <a:off x="5309415" y="7104479"/>
            <a:ext cx="1159753" cy="224833"/>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Storage Array</a:t>
            </a:r>
            <a:endParaRPr sz="1545">
              <a:solidFill>
                <a:schemeClr val="dk1"/>
              </a:solidFill>
              <a:latin typeface="Calibri"/>
              <a:ea typeface="Calibri"/>
              <a:cs typeface="Calibri"/>
              <a:sym typeface="Calibri"/>
            </a:endParaRPr>
          </a:p>
        </p:txBody>
      </p:sp>
      <p:sp>
        <p:nvSpPr>
          <p:cNvPr id="2719" name="Google Shape;2719;p84"/>
          <p:cNvSpPr txBox="1"/>
          <p:nvPr/>
        </p:nvSpPr>
        <p:spPr>
          <a:xfrm>
            <a:off x="552873" y="336409"/>
            <a:ext cx="9419449" cy="5678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090">
                <a:solidFill>
                  <a:schemeClr val="dk1"/>
                </a:solidFill>
                <a:latin typeface="Verdana"/>
                <a:ea typeface="Verdana"/>
                <a:cs typeface="Verdana"/>
                <a:sym typeface="Verdana"/>
              </a:rPr>
              <a:t>Data Center Connectivity layout with FCOE</a:t>
            </a:r>
            <a:endParaRPr sz="3090">
              <a:solidFill>
                <a:schemeClr val="dk1"/>
              </a:solidFill>
              <a:latin typeface="Verdana"/>
              <a:ea typeface="Verdana"/>
              <a:cs typeface="Verdana"/>
              <a:sym typeface="Verdan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3" name="Shape 2723"/>
        <p:cNvGrpSpPr/>
        <p:nvPr/>
      </p:nvGrpSpPr>
      <p:grpSpPr>
        <a:xfrm>
          <a:off x="0" y="0"/>
          <a:ext cx="0" cy="0"/>
          <a:chOff x="0" y="0"/>
          <a:chExt cx="0" cy="0"/>
        </a:xfrm>
      </p:grpSpPr>
      <p:sp>
        <p:nvSpPr>
          <p:cNvPr id="2724" name="Google Shape;2724;p85"/>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25" name="Google Shape;2725;p85"/>
          <p:cNvSpPr txBox="1"/>
          <p:nvPr/>
        </p:nvSpPr>
        <p:spPr>
          <a:xfrm>
            <a:off x="2066714" y="420511"/>
            <a:ext cx="6812800" cy="532983"/>
          </a:xfrm>
          <a:prstGeom prst="rect">
            <a:avLst/>
          </a:prstGeom>
          <a:noFill/>
          <a:ln>
            <a:noFill/>
          </a:ln>
        </p:spPr>
        <p:txBody>
          <a:bodyPr anchorCtr="0" anchor="t" bIns="0" lIns="0" spcFirstLastPara="1" rIns="0" wrap="square" tIns="0">
            <a:noAutofit/>
          </a:bodyPr>
          <a:lstStyle/>
          <a:p>
            <a:pPr indent="0" lvl="0" marL="14017" marR="0" rtl="0" algn="ctr">
              <a:lnSpc>
                <a:spcPct val="134660"/>
              </a:lnSpc>
              <a:spcBef>
                <a:spcPts val="0"/>
              </a:spcBef>
              <a:spcAft>
                <a:spcPts val="0"/>
              </a:spcAft>
              <a:buNone/>
            </a:pPr>
            <a:r>
              <a:rPr b="1" baseline="30000" lang="en-US" sz="3090">
                <a:solidFill>
                  <a:schemeClr val="dk1"/>
                </a:solidFill>
                <a:latin typeface="Verdana"/>
                <a:ea typeface="Verdana"/>
                <a:cs typeface="Verdana"/>
                <a:sym typeface="Verdana"/>
              </a:rPr>
              <a:t>Components of an FCoE Network</a:t>
            </a:r>
            <a:endParaRPr b="1" sz="3090">
              <a:solidFill>
                <a:schemeClr val="dk1"/>
              </a:solidFill>
              <a:latin typeface="Verdana"/>
              <a:ea typeface="Verdana"/>
              <a:cs typeface="Verdana"/>
              <a:sym typeface="Verdana"/>
            </a:endParaRPr>
          </a:p>
        </p:txBody>
      </p:sp>
      <p:sp>
        <p:nvSpPr>
          <p:cNvPr id="2726" name="Google Shape;2726;p85"/>
          <p:cNvSpPr txBox="1"/>
          <p:nvPr/>
        </p:nvSpPr>
        <p:spPr>
          <a:xfrm>
            <a:off x="723881" y="1670039"/>
            <a:ext cx="224160" cy="1548883"/>
          </a:xfrm>
          <a:prstGeom prst="rect">
            <a:avLst/>
          </a:prstGeom>
          <a:noFill/>
          <a:ln>
            <a:noFill/>
          </a:ln>
        </p:spPr>
        <p:txBody>
          <a:bodyPr anchorCtr="0" anchor="t" bIns="0" lIns="0" spcFirstLastPara="1" rIns="0" wrap="square" tIns="0">
            <a:noAutofit/>
          </a:bodyPr>
          <a:lstStyle/>
          <a:p>
            <a:pPr indent="0" lvl="0" marL="14017" marR="168" rtl="0" algn="l">
              <a:lnSpc>
                <a:spcPct val="105728"/>
              </a:lnSpc>
              <a:spcBef>
                <a:spcPts val="0"/>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a:p>
            <a:pPr indent="0" lvl="0" marL="14017" marR="0" rtl="0" algn="l">
              <a:lnSpc>
                <a:spcPct val="95825"/>
              </a:lnSpc>
              <a:spcBef>
                <a:spcPts val="733"/>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a:p>
            <a:pPr indent="0" lvl="0" marL="14017" marR="168" rtl="0" algn="l">
              <a:lnSpc>
                <a:spcPct val="95825"/>
              </a:lnSpc>
              <a:spcBef>
                <a:spcPts val="885"/>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2727" name="Google Shape;2727;p85"/>
          <p:cNvSpPr txBox="1"/>
          <p:nvPr/>
        </p:nvSpPr>
        <p:spPr>
          <a:xfrm>
            <a:off x="976189" y="1693679"/>
            <a:ext cx="5640185" cy="1548881"/>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Converged Network Adapter (CNA)</a:t>
            </a:r>
            <a:endParaRPr sz="3090">
              <a:solidFill>
                <a:schemeClr val="dk1"/>
              </a:solidFill>
              <a:latin typeface="Calibri"/>
              <a:ea typeface="Calibri"/>
              <a:cs typeface="Calibri"/>
              <a:sym typeface="Calibri"/>
            </a:endParaRPr>
          </a:p>
          <a:p>
            <a:pPr indent="0" lvl="0" marL="14017" marR="58786" rtl="0" algn="l">
              <a:lnSpc>
                <a:spcPct val="101725"/>
              </a:lnSpc>
              <a:spcBef>
                <a:spcPts val="514"/>
              </a:spcBef>
              <a:spcAft>
                <a:spcPts val="0"/>
              </a:spcAft>
              <a:buNone/>
            </a:pPr>
            <a:r>
              <a:rPr lang="en-US" sz="3090">
                <a:solidFill>
                  <a:schemeClr val="dk1"/>
                </a:solidFill>
                <a:latin typeface="Calibri"/>
                <a:ea typeface="Calibri"/>
                <a:cs typeface="Calibri"/>
                <a:sym typeface="Calibri"/>
              </a:rPr>
              <a:t>Cable</a:t>
            </a:r>
            <a:endParaRPr sz="3090">
              <a:solidFill>
                <a:schemeClr val="dk1"/>
              </a:solidFill>
              <a:latin typeface="Calibri"/>
              <a:ea typeface="Calibri"/>
              <a:cs typeface="Calibri"/>
              <a:sym typeface="Calibri"/>
            </a:endParaRPr>
          </a:p>
          <a:p>
            <a:pPr indent="0" lvl="0" marL="14017" marR="58786" rtl="0" algn="l">
              <a:lnSpc>
                <a:spcPct val="101725"/>
              </a:lnSpc>
              <a:spcBef>
                <a:spcPts val="667"/>
              </a:spcBef>
              <a:spcAft>
                <a:spcPts val="0"/>
              </a:spcAft>
              <a:buNone/>
            </a:pPr>
            <a:r>
              <a:rPr lang="en-US" sz="3090">
                <a:solidFill>
                  <a:schemeClr val="dk1"/>
                </a:solidFill>
                <a:latin typeface="Calibri"/>
                <a:ea typeface="Calibri"/>
                <a:cs typeface="Calibri"/>
                <a:sym typeface="Calibri"/>
              </a:rPr>
              <a:t>FCoE switch</a:t>
            </a:r>
            <a:endParaRPr sz="3090">
              <a:solidFill>
                <a:schemeClr val="dk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1" name="Shape 2731"/>
        <p:cNvGrpSpPr/>
        <p:nvPr/>
      </p:nvGrpSpPr>
      <p:grpSpPr>
        <a:xfrm>
          <a:off x="0" y="0"/>
          <a:ext cx="0" cy="0"/>
          <a:chOff x="0" y="0"/>
          <a:chExt cx="0" cy="0"/>
        </a:xfrm>
      </p:grpSpPr>
      <p:sp>
        <p:nvSpPr>
          <p:cNvPr id="2732" name="Google Shape;2732;p86"/>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33" name="Google Shape;2733;p86"/>
          <p:cNvSpPr/>
          <p:nvPr/>
        </p:nvSpPr>
        <p:spPr>
          <a:xfrm>
            <a:off x="6692336" y="1690454"/>
            <a:ext cx="3515472" cy="54666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34" name="Google Shape;2734;p86"/>
          <p:cNvSpPr txBox="1"/>
          <p:nvPr/>
        </p:nvSpPr>
        <p:spPr>
          <a:xfrm>
            <a:off x="552874" y="251745"/>
            <a:ext cx="9654934" cy="532983"/>
          </a:xfrm>
          <a:prstGeom prst="rect">
            <a:avLst/>
          </a:prstGeom>
          <a:noFill/>
          <a:ln>
            <a:noFill/>
          </a:ln>
        </p:spPr>
        <p:txBody>
          <a:bodyPr anchorCtr="0" anchor="t" bIns="0" lIns="0" spcFirstLastPara="1" rIns="0" wrap="square" tIns="0">
            <a:noAutofit/>
          </a:bodyPr>
          <a:lstStyle/>
          <a:p>
            <a:pPr indent="0" lvl="0" marL="14017" marR="0" rtl="0" algn="ctr">
              <a:lnSpc>
                <a:spcPct val="134660"/>
              </a:lnSpc>
              <a:spcBef>
                <a:spcPts val="0"/>
              </a:spcBef>
              <a:spcAft>
                <a:spcPts val="0"/>
              </a:spcAft>
              <a:buNone/>
            </a:pPr>
            <a:r>
              <a:rPr b="1" baseline="30000" lang="en-US" sz="3090">
                <a:solidFill>
                  <a:schemeClr val="dk1"/>
                </a:solidFill>
                <a:latin typeface="Verdana"/>
                <a:ea typeface="Verdana"/>
                <a:cs typeface="Verdana"/>
                <a:sym typeface="Verdana"/>
              </a:rPr>
              <a:t>Converged Network Adapter-(CNA)</a:t>
            </a:r>
            <a:endParaRPr b="1" sz="3090">
              <a:solidFill>
                <a:schemeClr val="dk1"/>
              </a:solidFill>
              <a:latin typeface="Verdana"/>
              <a:ea typeface="Verdana"/>
              <a:cs typeface="Verdana"/>
              <a:sym typeface="Verdana"/>
            </a:endParaRPr>
          </a:p>
        </p:txBody>
      </p:sp>
      <p:sp>
        <p:nvSpPr>
          <p:cNvPr id="2735" name="Google Shape;2735;p86"/>
          <p:cNvSpPr txBox="1"/>
          <p:nvPr/>
        </p:nvSpPr>
        <p:spPr>
          <a:xfrm>
            <a:off x="723881" y="1728911"/>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2736" name="Google Shape;2736;p86"/>
          <p:cNvSpPr txBox="1"/>
          <p:nvPr/>
        </p:nvSpPr>
        <p:spPr>
          <a:xfrm>
            <a:off x="976188" y="1752549"/>
            <a:ext cx="5426161" cy="4214923"/>
          </a:xfrm>
          <a:prstGeom prst="rect">
            <a:avLst/>
          </a:prstGeom>
          <a:noFill/>
          <a:ln>
            <a:noFill/>
          </a:ln>
        </p:spPr>
        <p:txBody>
          <a:bodyPr anchorCtr="0" anchor="t" bIns="0" lIns="0" spcFirstLastPara="1" rIns="0" wrap="square" tIns="0">
            <a:noAutofit/>
          </a:bodyPr>
          <a:lstStyle/>
          <a:p>
            <a:pPr indent="0" lvl="0" marL="14017" marR="48148"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Provides functionality of both – a</a:t>
            </a:r>
            <a:endParaRPr sz="3090">
              <a:solidFill>
                <a:schemeClr val="dk1"/>
              </a:solidFill>
              <a:latin typeface="Calibri"/>
              <a:ea typeface="Calibri"/>
              <a:cs typeface="Calibri"/>
              <a:sym typeface="Calibri"/>
            </a:endParaRPr>
          </a:p>
          <a:p>
            <a:pPr indent="0" lvl="0" marL="14017" marR="48148" rtl="0" algn="l">
              <a:lnSpc>
                <a:spcPct val="72023"/>
              </a:lnSpc>
              <a:spcBef>
                <a:spcPts val="3"/>
              </a:spcBef>
              <a:spcAft>
                <a:spcPts val="0"/>
              </a:spcAft>
              <a:buNone/>
            </a:pPr>
            <a:r>
              <a:rPr baseline="30000" lang="en-US" sz="4636">
                <a:solidFill>
                  <a:schemeClr val="dk1"/>
                </a:solidFill>
                <a:latin typeface="Calibri"/>
                <a:ea typeface="Calibri"/>
                <a:cs typeface="Calibri"/>
                <a:sym typeface="Calibri"/>
              </a:rPr>
              <a:t>standard NIC and an FC HBA</a:t>
            </a:r>
            <a:endParaRPr sz="3090">
              <a:solidFill>
                <a:schemeClr val="dk1"/>
              </a:solidFill>
              <a:latin typeface="Calibri"/>
              <a:ea typeface="Calibri"/>
              <a:cs typeface="Calibri"/>
              <a:sym typeface="Calibri"/>
            </a:endParaRPr>
          </a:p>
          <a:p>
            <a:pPr indent="-252641" lvl="0" marL="518964" marR="566" rtl="0" algn="l">
              <a:lnSpc>
                <a:spcPct val="107927"/>
              </a:lnSpc>
              <a:spcBef>
                <a:spcPts val="395"/>
              </a:spcBef>
              <a:spcAft>
                <a:spcPts val="0"/>
              </a:spcAft>
              <a:buNone/>
            </a:pPr>
            <a:r>
              <a:rPr lang="en-US" sz="2649">
                <a:solidFill>
                  <a:schemeClr val="dk1"/>
                </a:solidFill>
                <a:latin typeface="Arial"/>
                <a:ea typeface="Arial"/>
                <a:cs typeface="Arial"/>
                <a:sym typeface="Arial"/>
              </a:rPr>
              <a:t>• </a:t>
            </a:r>
            <a:r>
              <a:rPr lang="en-US" sz="2649">
                <a:solidFill>
                  <a:schemeClr val="dk1"/>
                </a:solidFill>
                <a:latin typeface="Calibri"/>
                <a:ea typeface="Calibri"/>
                <a:cs typeface="Calibri"/>
                <a:sym typeface="Calibri"/>
              </a:rPr>
              <a:t>Eliminates the need to deploy separate adapters and cables for FC and Ethernet communications</a:t>
            </a:r>
            <a:endParaRPr sz="2649">
              <a:solidFill>
                <a:schemeClr val="dk1"/>
              </a:solidFill>
              <a:latin typeface="Calibri"/>
              <a:ea typeface="Calibri"/>
              <a:cs typeface="Calibri"/>
              <a:sym typeface="Calibri"/>
            </a:endParaRPr>
          </a:p>
          <a:p>
            <a:pPr indent="0" lvl="0" marL="14017" marR="0" rtl="0" algn="l">
              <a:lnSpc>
                <a:spcPct val="101725"/>
              </a:lnSpc>
              <a:spcBef>
                <a:spcPts val="660"/>
              </a:spcBef>
              <a:spcAft>
                <a:spcPts val="0"/>
              </a:spcAft>
              <a:buNone/>
            </a:pPr>
            <a:r>
              <a:rPr lang="en-US" sz="3090">
                <a:solidFill>
                  <a:schemeClr val="dk1"/>
                </a:solidFill>
                <a:latin typeface="Calibri"/>
                <a:ea typeface="Calibri"/>
                <a:cs typeface="Calibri"/>
                <a:sym typeface="Calibri"/>
              </a:rPr>
              <a:t>Contains separate modules for 10</a:t>
            </a:r>
            <a:endParaRPr sz="3090">
              <a:solidFill>
                <a:schemeClr val="dk1"/>
              </a:solidFill>
              <a:latin typeface="Calibri"/>
              <a:ea typeface="Calibri"/>
              <a:cs typeface="Calibri"/>
              <a:sym typeface="Calibri"/>
            </a:endParaRPr>
          </a:p>
          <a:p>
            <a:pPr indent="0" lvl="0" marL="14017" marR="48148" rtl="0" algn="l">
              <a:lnSpc>
                <a:spcPct val="72023"/>
              </a:lnSpc>
              <a:spcBef>
                <a:spcPts val="167"/>
              </a:spcBef>
              <a:spcAft>
                <a:spcPts val="0"/>
              </a:spcAft>
              <a:buNone/>
            </a:pPr>
            <a:r>
              <a:rPr baseline="30000" lang="en-US" sz="4636">
                <a:solidFill>
                  <a:schemeClr val="dk1"/>
                </a:solidFill>
                <a:latin typeface="Calibri"/>
                <a:ea typeface="Calibri"/>
                <a:cs typeface="Calibri"/>
                <a:sym typeface="Calibri"/>
              </a:rPr>
              <a:t>Gigabit Ethernet, FC, and FCoE</a:t>
            </a:r>
            <a:endParaRPr sz="3090">
              <a:solidFill>
                <a:schemeClr val="dk1"/>
              </a:solidFill>
              <a:latin typeface="Calibri"/>
              <a:ea typeface="Calibri"/>
              <a:cs typeface="Calibri"/>
              <a:sym typeface="Calibri"/>
            </a:endParaRPr>
          </a:p>
          <a:p>
            <a:pPr indent="0" lvl="0" marL="14017" marR="48148" rtl="0" algn="l">
              <a:lnSpc>
                <a:spcPct val="72023"/>
              </a:lnSpc>
              <a:spcBef>
                <a:spcPts val="0"/>
              </a:spcBef>
              <a:spcAft>
                <a:spcPts val="0"/>
              </a:spcAft>
              <a:buNone/>
            </a:pPr>
            <a:r>
              <a:rPr baseline="30000" lang="en-US" sz="4636">
                <a:solidFill>
                  <a:schemeClr val="dk1"/>
                </a:solidFill>
                <a:latin typeface="Calibri"/>
                <a:ea typeface="Calibri"/>
                <a:cs typeface="Calibri"/>
                <a:sym typeface="Calibri"/>
              </a:rPr>
              <a:t>ASICs</a:t>
            </a:r>
            <a:endParaRPr sz="3090">
              <a:solidFill>
                <a:schemeClr val="dk1"/>
              </a:solidFill>
              <a:latin typeface="Calibri"/>
              <a:ea typeface="Calibri"/>
              <a:cs typeface="Calibri"/>
              <a:sym typeface="Calibri"/>
            </a:endParaRPr>
          </a:p>
          <a:p>
            <a:pPr indent="-252641" lvl="0" marL="518964" marR="214888" rtl="0" algn="l">
              <a:lnSpc>
                <a:spcPct val="107927"/>
              </a:lnSpc>
              <a:spcBef>
                <a:spcPts val="395"/>
              </a:spcBef>
              <a:spcAft>
                <a:spcPts val="0"/>
              </a:spcAft>
              <a:buNone/>
            </a:pPr>
            <a:r>
              <a:rPr lang="en-US" sz="2649">
                <a:solidFill>
                  <a:schemeClr val="dk1"/>
                </a:solidFill>
                <a:latin typeface="Arial"/>
                <a:ea typeface="Arial"/>
                <a:cs typeface="Arial"/>
                <a:sym typeface="Arial"/>
              </a:rPr>
              <a:t>• </a:t>
            </a:r>
            <a:r>
              <a:rPr lang="en-US" sz="2649">
                <a:solidFill>
                  <a:schemeClr val="dk1"/>
                </a:solidFill>
                <a:latin typeface="Calibri"/>
                <a:ea typeface="Calibri"/>
                <a:cs typeface="Calibri"/>
                <a:sym typeface="Calibri"/>
              </a:rPr>
              <a:t>FCoE ASIC encapsulates FC frames into Ethernet frames</a:t>
            </a:r>
            <a:endParaRPr sz="2649">
              <a:solidFill>
                <a:schemeClr val="dk1"/>
              </a:solidFill>
              <a:latin typeface="Calibri"/>
              <a:ea typeface="Calibri"/>
              <a:cs typeface="Calibri"/>
              <a:sym typeface="Calibri"/>
            </a:endParaRPr>
          </a:p>
        </p:txBody>
      </p:sp>
      <p:sp>
        <p:nvSpPr>
          <p:cNvPr id="2737" name="Google Shape;2737;p86"/>
          <p:cNvSpPr txBox="1"/>
          <p:nvPr/>
        </p:nvSpPr>
        <p:spPr>
          <a:xfrm>
            <a:off x="723881" y="3877162"/>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1" name="Shape 2741"/>
        <p:cNvGrpSpPr/>
        <p:nvPr/>
      </p:nvGrpSpPr>
      <p:grpSpPr>
        <a:xfrm>
          <a:off x="0" y="0"/>
          <a:ext cx="0" cy="0"/>
          <a:chOff x="0" y="0"/>
          <a:chExt cx="0" cy="0"/>
        </a:xfrm>
      </p:grpSpPr>
      <p:sp>
        <p:nvSpPr>
          <p:cNvPr id="2742" name="Google Shape;2742;p87"/>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43" name="Google Shape;2743;p87"/>
          <p:cNvSpPr/>
          <p:nvPr/>
        </p:nvSpPr>
        <p:spPr>
          <a:xfrm>
            <a:off x="1309793" y="3621722"/>
            <a:ext cx="4078958" cy="409297"/>
          </a:xfrm>
          <a:custGeom>
            <a:rect b="b" l="l" r="r" t="t"/>
            <a:pathLst>
              <a:path extrusionOk="0" h="370840" w="3695700">
                <a:moveTo>
                  <a:pt x="0" y="370840"/>
                </a:moveTo>
                <a:lnTo>
                  <a:pt x="3695700" y="370840"/>
                </a:lnTo>
                <a:lnTo>
                  <a:pt x="3695700" y="0"/>
                </a:lnTo>
                <a:lnTo>
                  <a:pt x="0" y="0"/>
                </a:lnTo>
                <a:lnTo>
                  <a:pt x="0" y="37084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44" name="Google Shape;2744;p87"/>
          <p:cNvSpPr/>
          <p:nvPr/>
        </p:nvSpPr>
        <p:spPr>
          <a:xfrm>
            <a:off x="5388751" y="3621722"/>
            <a:ext cx="4078958" cy="409297"/>
          </a:xfrm>
          <a:custGeom>
            <a:rect b="b" l="l" r="r" t="t"/>
            <a:pathLst>
              <a:path extrusionOk="0" h="370840" w="3695700">
                <a:moveTo>
                  <a:pt x="0" y="370840"/>
                </a:moveTo>
                <a:lnTo>
                  <a:pt x="3695700" y="370840"/>
                </a:lnTo>
                <a:lnTo>
                  <a:pt x="3695700" y="0"/>
                </a:lnTo>
                <a:lnTo>
                  <a:pt x="0" y="0"/>
                </a:lnTo>
                <a:lnTo>
                  <a:pt x="0" y="37084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45" name="Google Shape;2745;p87"/>
          <p:cNvSpPr/>
          <p:nvPr/>
        </p:nvSpPr>
        <p:spPr>
          <a:xfrm>
            <a:off x="1309793" y="4031019"/>
            <a:ext cx="4078958" cy="706459"/>
          </a:xfrm>
          <a:custGeom>
            <a:rect b="b" l="l" r="r" t="t"/>
            <a:pathLst>
              <a:path extrusionOk="0" h="640080" w="3695700">
                <a:moveTo>
                  <a:pt x="0" y="640080"/>
                </a:moveTo>
                <a:lnTo>
                  <a:pt x="3695700" y="640080"/>
                </a:lnTo>
                <a:lnTo>
                  <a:pt x="3695700" y="0"/>
                </a:lnTo>
                <a:lnTo>
                  <a:pt x="0" y="0"/>
                </a:lnTo>
                <a:lnTo>
                  <a:pt x="0" y="640080"/>
                </a:lnTo>
                <a:close/>
              </a:path>
            </a:pathLst>
          </a:custGeom>
          <a:solidFill>
            <a:srgbClr val="D2D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46" name="Google Shape;2746;p87"/>
          <p:cNvSpPr/>
          <p:nvPr/>
        </p:nvSpPr>
        <p:spPr>
          <a:xfrm>
            <a:off x="5388751" y="4031019"/>
            <a:ext cx="4078958" cy="706459"/>
          </a:xfrm>
          <a:custGeom>
            <a:rect b="b" l="l" r="r" t="t"/>
            <a:pathLst>
              <a:path extrusionOk="0" h="640080" w="3695700">
                <a:moveTo>
                  <a:pt x="0" y="640080"/>
                </a:moveTo>
                <a:lnTo>
                  <a:pt x="3695700" y="640080"/>
                </a:lnTo>
                <a:lnTo>
                  <a:pt x="3695700" y="0"/>
                </a:lnTo>
                <a:lnTo>
                  <a:pt x="0" y="0"/>
                </a:lnTo>
                <a:lnTo>
                  <a:pt x="0" y="640080"/>
                </a:lnTo>
                <a:close/>
              </a:path>
            </a:pathLst>
          </a:custGeom>
          <a:solidFill>
            <a:srgbClr val="D2D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47" name="Google Shape;2747;p87"/>
          <p:cNvSpPr/>
          <p:nvPr/>
        </p:nvSpPr>
        <p:spPr>
          <a:xfrm>
            <a:off x="1309793" y="4737478"/>
            <a:ext cx="4078958" cy="1009227"/>
          </a:xfrm>
          <a:custGeom>
            <a:rect b="b" l="l" r="r" t="t"/>
            <a:pathLst>
              <a:path extrusionOk="0" h="914400" w="3695700">
                <a:moveTo>
                  <a:pt x="0" y="914399"/>
                </a:moveTo>
                <a:lnTo>
                  <a:pt x="3695700" y="914399"/>
                </a:lnTo>
                <a:lnTo>
                  <a:pt x="3695700" y="0"/>
                </a:lnTo>
                <a:lnTo>
                  <a:pt x="0" y="0"/>
                </a:lnTo>
                <a:lnTo>
                  <a:pt x="0" y="914399"/>
                </a:lnTo>
                <a:close/>
              </a:path>
            </a:pathLst>
          </a:custGeom>
          <a:solidFill>
            <a:srgbClr val="EAEEF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48" name="Google Shape;2748;p87"/>
          <p:cNvSpPr/>
          <p:nvPr/>
        </p:nvSpPr>
        <p:spPr>
          <a:xfrm>
            <a:off x="5388751" y="4737478"/>
            <a:ext cx="4078958" cy="1009227"/>
          </a:xfrm>
          <a:custGeom>
            <a:rect b="b" l="l" r="r" t="t"/>
            <a:pathLst>
              <a:path extrusionOk="0" h="914400" w="3695700">
                <a:moveTo>
                  <a:pt x="0" y="914399"/>
                </a:moveTo>
                <a:lnTo>
                  <a:pt x="3695700" y="914399"/>
                </a:lnTo>
                <a:lnTo>
                  <a:pt x="3695700" y="0"/>
                </a:lnTo>
                <a:lnTo>
                  <a:pt x="0" y="0"/>
                </a:lnTo>
                <a:lnTo>
                  <a:pt x="0" y="914399"/>
                </a:lnTo>
                <a:close/>
              </a:path>
            </a:pathLst>
          </a:custGeom>
          <a:solidFill>
            <a:srgbClr val="EAEEF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49" name="Google Shape;2749;p87"/>
          <p:cNvSpPr/>
          <p:nvPr/>
        </p:nvSpPr>
        <p:spPr>
          <a:xfrm>
            <a:off x="1309793" y="5746718"/>
            <a:ext cx="4078958" cy="1009227"/>
          </a:xfrm>
          <a:custGeom>
            <a:rect b="b" l="l" r="r" t="t"/>
            <a:pathLst>
              <a:path extrusionOk="0" h="914400" w="3695700">
                <a:moveTo>
                  <a:pt x="0" y="914400"/>
                </a:moveTo>
                <a:lnTo>
                  <a:pt x="3695700" y="914400"/>
                </a:lnTo>
                <a:lnTo>
                  <a:pt x="3695700" y="0"/>
                </a:lnTo>
                <a:lnTo>
                  <a:pt x="0" y="0"/>
                </a:lnTo>
                <a:lnTo>
                  <a:pt x="0" y="914400"/>
                </a:lnTo>
                <a:close/>
              </a:path>
            </a:pathLst>
          </a:custGeom>
          <a:solidFill>
            <a:srgbClr val="D2D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50" name="Google Shape;2750;p87"/>
          <p:cNvSpPr/>
          <p:nvPr/>
        </p:nvSpPr>
        <p:spPr>
          <a:xfrm>
            <a:off x="5388751" y="5746718"/>
            <a:ext cx="4078958" cy="1009227"/>
          </a:xfrm>
          <a:custGeom>
            <a:rect b="b" l="l" r="r" t="t"/>
            <a:pathLst>
              <a:path extrusionOk="0" h="914400" w="3695700">
                <a:moveTo>
                  <a:pt x="0" y="914400"/>
                </a:moveTo>
                <a:lnTo>
                  <a:pt x="3695700" y="914400"/>
                </a:lnTo>
                <a:lnTo>
                  <a:pt x="3695700" y="0"/>
                </a:lnTo>
                <a:lnTo>
                  <a:pt x="0" y="0"/>
                </a:lnTo>
                <a:lnTo>
                  <a:pt x="0" y="914400"/>
                </a:lnTo>
                <a:close/>
              </a:path>
            </a:pathLst>
          </a:custGeom>
          <a:solidFill>
            <a:srgbClr val="D2D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51" name="Google Shape;2751;p87"/>
          <p:cNvSpPr/>
          <p:nvPr/>
        </p:nvSpPr>
        <p:spPr>
          <a:xfrm>
            <a:off x="1302785" y="4031020"/>
            <a:ext cx="8171933" cy="0"/>
          </a:xfrm>
          <a:custGeom>
            <a:rect b="b" l="l" r="r" t="t"/>
            <a:pathLst>
              <a:path extrusionOk="0" h="120000" w="7404100">
                <a:moveTo>
                  <a:pt x="0" y="0"/>
                </a:moveTo>
                <a:lnTo>
                  <a:pt x="7404100" y="0"/>
                </a:lnTo>
              </a:path>
            </a:pathLst>
          </a:custGeom>
          <a:noFill/>
          <a:ln cap="flat" cmpd="sng" w="381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52" name="Google Shape;2752;p87"/>
          <p:cNvSpPr txBox="1"/>
          <p:nvPr/>
        </p:nvSpPr>
        <p:spPr>
          <a:xfrm>
            <a:off x="502187" y="831798"/>
            <a:ext cx="7231684" cy="2280347"/>
          </a:xfrm>
          <a:prstGeom prst="rect">
            <a:avLst/>
          </a:prstGeom>
          <a:noFill/>
          <a:ln>
            <a:noFill/>
          </a:ln>
        </p:spPr>
        <p:txBody>
          <a:bodyPr anchorCtr="0" anchor="t" bIns="0" lIns="0" spcFirstLastPara="1" rIns="0" wrap="square" tIns="0">
            <a:noAutofit/>
          </a:bodyPr>
          <a:lstStyle/>
          <a:p>
            <a:pPr indent="0" lvl="0" marL="235708" marR="0" rtl="0" algn="l">
              <a:lnSpc>
                <a:spcPct val="101725"/>
              </a:lnSpc>
              <a:spcBef>
                <a:spcPts val="0"/>
              </a:spcBef>
              <a:spcAft>
                <a:spcPts val="0"/>
              </a:spcAft>
              <a:buNone/>
            </a:pPr>
            <a:r>
              <a:t/>
            </a:r>
            <a:endParaRPr sz="3090">
              <a:solidFill>
                <a:schemeClr val="dk1"/>
              </a:solidFill>
              <a:latin typeface="Arial"/>
              <a:ea typeface="Arial"/>
              <a:cs typeface="Arial"/>
              <a:sym typeface="Arial"/>
            </a:endParaRPr>
          </a:p>
          <a:p>
            <a:pPr indent="0" lvl="0" marL="235708" marR="0" rtl="0" algn="l">
              <a:lnSpc>
                <a:spcPct val="101725"/>
              </a:lnSpc>
              <a:spcBef>
                <a:spcPts val="2918"/>
              </a:spcBef>
              <a:spcAft>
                <a:spcPts val="0"/>
              </a:spcAft>
              <a:buNone/>
            </a:pPr>
            <a:r>
              <a:rPr lang="en-US" sz="3090">
                <a:solidFill>
                  <a:schemeClr val="dk1"/>
                </a:solidFill>
                <a:latin typeface="Arial"/>
                <a:ea typeface="Arial"/>
                <a:cs typeface="Arial"/>
                <a:sym typeface="Arial"/>
              </a:rPr>
              <a:t>• </a:t>
            </a:r>
            <a:r>
              <a:rPr lang="en-US" sz="3090">
                <a:solidFill>
                  <a:schemeClr val="dk1"/>
                </a:solidFill>
                <a:latin typeface="Calibri"/>
                <a:ea typeface="Calibri"/>
                <a:cs typeface="Calibri"/>
                <a:sym typeface="Calibri"/>
              </a:rPr>
              <a:t>Two options are available for FCoE cabling</a:t>
            </a:r>
            <a:endParaRPr/>
          </a:p>
          <a:p>
            <a:pPr indent="0" lvl="0" marL="740321" marR="62333" rtl="0" algn="l">
              <a:lnSpc>
                <a:spcPct val="101725"/>
              </a:lnSpc>
              <a:spcBef>
                <a:spcPts val="182"/>
              </a:spcBef>
              <a:spcAft>
                <a:spcPts val="0"/>
              </a:spcAft>
              <a:buNone/>
            </a:pPr>
            <a:r>
              <a:rPr lang="en-US" sz="2649">
                <a:solidFill>
                  <a:schemeClr val="dk1"/>
                </a:solidFill>
                <a:latin typeface="Arial"/>
                <a:ea typeface="Arial"/>
                <a:cs typeface="Arial"/>
                <a:sym typeface="Arial"/>
              </a:rPr>
              <a:t>• </a:t>
            </a:r>
            <a:r>
              <a:rPr lang="en-US" sz="2649">
                <a:solidFill>
                  <a:schemeClr val="dk1"/>
                </a:solidFill>
                <a:latin typeface="Calibri"/>
                <a:ea typeface="Calibri"/>
                <a:cs typeface="Calibri"/>
                <a:sym typeface="Calibri"/>
              </a:rPr>
              <a:t>Copper based Twinax cable</a:t>
            </a:r>
            <a:endParaRPr/>
          </a:p>
          <a:p>
            <a:pPr indent="0" lvl="0" marL="740321" marR="62333" rtl="0" algn="l">
              <a:lnSpc>
                <a:spcPct val="101725"/>
              </a:lnSpc>
              <a:spcBef>
                <a:spcPts val="182"/>
              </a:spcBef>
              <a:spcAft>
                <a:spcPts val="0"/>
              </a:spcAft>
              <a:buNone/>
            </a:pPr>
            <a:r>
              <a:rPr lang="en-US" sz="2649">
                <a:solidFill>
                  <a:schemeClr val="dk1"/>
                </a:solidFill>
                <a:latin typeface="Arial"/>
                <a:ea typeface="Arial"/>
                <a:cs typeface="Arial"/>
                <a:sym typeface="Arial"/>
              </a:rPr>
              <a:t>• </a:t>
            </a:r>
            <a:r>
              <a:rPr lang="en-US" sz="2649">
                <a:solidFill>
                  <a:schemeClr val="dk1"/>
                </a:solidFill>
                <a:latin typeface="Calibri"/>
                <a:ea typeface="Calibri"/>
                <a:cs typeface="Calibri"/>
                <a:sym typeface="Calibri"/>
              </a:rPr>
              <a:t>Standard fiber optical cable</a:t>
            </a:r>
            <a:endParaRPr/>
          </a:p>
        </p:txBody>
      </p:sp>
      <p:sp>
        <p:nvSpPr>
          <p:cNvPr id="2753" name="Google Shape;2753;p87"/>
          <p:cNvSpPr txBox="1"/>
          <p:nvPr/>
        </p:nvSpPr>
        <p:spPr>
          <a:xfrm>
            <a:off x="1309793" y="3621722"/>
            <a:ext cx="8157916" cy="409297"/>
          </a:xfrm>
          <a:prstGeom prst="rect">
            <a:avLst/>
          </a:prstGeom>
          <a:noFill/>
          <a:ln>
            <a:noFill/>
          </a:ln>
        </p:spPr>
        <p:txBody>
          <a:bodyPr anchorCtr="0" anchor="t" bIns="0" lIns="0" spcFirstLastPara="1" rIns="0" wrap="square" tIns="0">
            <a:noAutofit/>
          </a:bodyPr>
          <a:lstStyle/>
          <a:p>
            <a:pPr indent="0" lvl="0" marL="101258" marR="0" rtl="0" algn="l">
              <a:lnSpc>
                <a:spcPct val="101725"/>
              </a:lnSpc>
              <a:spcBef>
                <a:spcPts val="0"/>
              </a:spcBef>
              <a:spcAft>
                <a:spcPts val="0"/>
              </a:spcAft>
              <a:buNone/>
            </a:pPr>
            <a:r>
              <a:rPr b="1" lang="en-US" sz="1987">
                <a:solidFill>
                  <a:srgbClr val="FFFFFF"/>
                </a:solidFill>
                <a:latin typeface="Calibri"/>
                <a:ea typeface="Calibri"/>
                <a:cs typeface="Calibri"/>
                <a:sym typeface="Calibri"/>
              </a:rPr>
              <a:t>Twinax Cable                                               Fiber Optical Cable</a:t>
            </a:r>
            <a:endParaRPr sz="1987">
              <a:solidFill>
                <a:schemeClr val="dk1"/>
              </a:solidFill>
              <a:latin typeface="Calibri"/>
              <a:ea typeface="Calibri"/>
              <a:cs typeface="Calibri"/>
              <a:sym typeface="Calibri"/>
            </a:endParaRPr>
          </a:p>
        </p:txBody>
      </p:sp>
      <p:sp>
        <p:nvSpPr>
          <p:cNvPr id="2754" name="Google Shape;2754;p87"/>
          <p:cNvSpPr txBox="1"/>
          <p:nvPr/>
        </p:nvSpPr>
        <p:spPr>
          <a:xfrm>
            <a:off x="1309793" y="4031020"/>
            <a:ext cx="8157916" cy="706458"/>
          </a:xfrm>
          <a:prstGeom prst="rect">
            <a:avLst/>
          </a:prstGeom>
          <a:noFill/>
          <a:ln>
            <a:noFill/>
          </a:ln>
        </p:spPr>
        <p:txBody>
          <a:bodyPr anchorCtr="0" anchor="t" bIns="0" lIns="0" spcFirstLastPara="1" rIns="0" wrap="square" tIns="0">
            <a:noAutofit/>
          </a:bodyPr>
          <a:lstStyle/>
          <a:p>
            <a:pPr indent="0" lvl="0" marL="101258" marR="0" rtl="0" algn="l">
              <a:lnSpc>
                <a:spcPct val="101725"/>
              </a:lnSpc>
              <a:spcBef>
                <a:spcPts val="0"/>
              </a:spcBef>
              <a:spcAft>
                <a:spcPts val="0"/>
              </a:spcAft>
              <a:buNone/>
            </a:pPr>
            <a:r>
              <a:rPr lang="en-US" sz="1987">
                <a:solidFill>
                  <a:schemeClr val="dk1"/>
                </a:solidFill>
                <a:latin typeface="Calibri"/>
                <a:ea typeface="Calibri"/>
                <a:cs typeface="Calibri"/>
                <a:sym typeface="Calibri"/>
              </a:rPr>
              <a:t>Suitable for shorter distances (up to       Can run over longer distances</a:t>
            </a:r>
            <a:endParaRPr sz="1987">
              <a:solidFill>
                <a:schemeClr val="dk1"/>
              </a:solidFill>
              <a:latin typeface="Calibri"/>
              <a:ea typeface="Calibri"/>
              <a:cs typeface="Calibri"/>
              <a:sym typeface="Calibri"/>
            </a:endParaRPr>
          </a:p>
          <a:p>
            <a:pPr indent="0" lvl="0" marL="101258" marR="0" rtl="0" algn="l">
              <a:lnSpc>
                <a:spcPct val="80000"/>
              </a:lnSpc>
              <a:spcBef>
                <a:spcPts val="119"/>
              </a:spcBef>
              <a:spcAft>
                <a:spcPts val="0"/>
              </a:spcAft>
              <a:buNone/>
            </a:pPr>
            <a:r>
              <a:rPr baseline="30000" lang="en-US" sz="2980">
                <a:solidFill>
                  <a:schemeClr val="dk1"/>
                </a:solidFill>
                <a:latin typeface="Calibri"/>
                <a:ea typeface="Calibri"/>
                <a:cs typeface="Calibri"/>
                <a:sym typeface="Calibri"/>
              </a:rPr>
              <a:t>10 meters)</a:t>
            </a:r>
            <a:endParaRPr sz="1987">
              <a:solidFill>
                <a:schemeClr val="dk1"/>
              </a:solidFill>
              <a:latin typeface="Calibri"/>
              <a:ea typeface="Calibri"/>
              <a:cs typeface="Calibri"/>
              <a:sym typeface="Calibri"/>
            </a:endParaRPr>
          </a:p>
        </p:txBody>
      </p:sp>
      <p:sp>
        <p:nvSpPr>
          <p:cNvPr id="2755" name="Google Shape;2755;p87"/>
          <p:cNvSpPr txBox="1"/>
          <p:nvPr/>
        </p:nvSpPr>
        <p:spPr>
          <a:xfrm>
            <a:off x="1309793" y="4737477"/>
            <a:ext cx="8157916" cy="1009233"/>
          </a:xfrm>
          <a:prstGeom prst="rect">
            <a:avLst/>
          </a:prstGeom>
          <a:noFill/>
          <a:ln>
            <a:noFill/>
          </a:ln>
        </p:spPr>
        <p:txBody>
          <a:bodyPr anchorCtr="0" anchor="t" bIns="0" lIns="0" spcFirstLastPara="1" rIns="0" wrap="square" tIns="0">
            <a:noAutofit/>
          </a:bodyPr>
          <a:lstStyle/>
          <a:p>
            <a:pPr indent="0" lvl="0" marL="101258" marR="739489" rtl="0" algn="l">
              <a:lnSpc>
                <a:spcPct val="119979"/>
              </a:lnSpc>
              <a:spcBef>
                <a:spcPts val="0"/>
              </a:spcBef>
              <a:spcAft>
                <a:spcPts val="0"/>
              </a:spcAft>
              <a:buNone/>
            </a:pPr>
            <a:r>
              <a:rPr lang="en-US" sz="1987">
                <a:solidFill>
                  <a:schemeClr val="dk1"/>
                </a:solidFill>
                <a:latin typeface="Calibri"/>
                <a:ea typeface="Calibri"/>
                <a:cs typeface="Calibri"/>
                <a:sym typeface="Calibri"/>
              </a:rPr>
              <a:t>Requires less power and are less             Relatively more expensive than expensive than fiber optical cable           Twinax cables</a:t>
            </a:r>
            <a:endParaRPr sz="1987">
              <a:solidFill>
                <a:schemeClr val="dk1"/>
              </a:solidFill>
              <a:latin typeface="Calibri"/>
              <a:ea typeface="Calibri"/>
              <a:cs typeface="Calibri"/>
              <a:sym typeface="Calibri"/>
            </a:endParaRPr>
          </a:p>
        </p:txBody>
      </p:sp>
      <p:sp>
        <p:nvSpPr>
          <p:cNvPr id="2756" name="Google Shape;2756;p87"/>
          <p:cNvSpPr txBox="1"/>
          <p:nvPr/>
        </p:nvSpPr>
        <p:spPr>
          <a:xfrm>
            <a:off x="1309793" y="5746712"/>
            <a:ext cx="8157916" cy="1009233"/>
          </a:xfrm>
          <a:prstGeom prst="rect">
            <a:avLst/>
          </a:prstGeom>
          <a:noFill/>
          <a:ln>
            <a:noFill/>
          </a:ln>
        </p:spPr>
        <p:txBody>
          <a:bodyPr anchorCtr="0" anchor="t" bIns="0" lIns="0" spcFirstLastPara="1" rIns="0" wrap="square" tIns="0">
            <a:noAutofit/>
          </a:bodyPr>
          <a:lstStyle/>
          <a:p>
            <a:pPr indent="0" lvl="0" marL="101258" marR="0" rtl="0" algn="l">
              <a:lnSpc>
                <a:spcPct val="101725"/>
              </a:lnSpc>
              <a:spcBef>
                <a:spcPts val="0"/>
              </a:spcBef>
              <a:spcAft>
                <a:spcPts val="0"/>
              </a:spcAft>
              <a:buNone/>
            </a:pPr>
            <a:r>
              <a:rPr lang="en-US" sz="1987">
                <a:solidFill>
                  <a:schemeClr val="dk1"/>
                </a:solidFill>
                <a:latin typeface="Calibri"/>
                <a:ea typeface="Calibri"/>
                <a:cs typeface="Calibri"/>
                <a:sym typeface="Calibri"/>
              </a:rPr>
              <a:t>Uses Small Form Factor Pluggable           Uses Small Form Factor Pluggable</a:t>
            </a:r>
            <a:endParaRPr sz="1987">
              <a:solidFill>
                <a:schemeClr val="dk1"/>
              </a:solidFill>
              <a:latin typeface="Calibri"/>
              <a:ea typeface="Calibri"/>
              <a:cs typeface="Calibri"/>
              <a:sym typeface="Calibri"/>
            </a:endParaRPr>
          </a:p>
          <a:p>
            <a:pPr indent="0" lvl="0" marL="101258" marR="0" rtl="0" algn="l">
              <a:lnSpc>
                <a:spcPct val="80000"/>
              </a:lnSpc>
              <a:spcBef>
                <a:spcPts val="119"/>
              </a:spcBef>
              <a:spcAft>
                <a:spcPts val="0"/>
              </a:spcAft>
              <a:buNone/>
            </a:pPr>
            <a:r>
              <a:rPr baseline="30000" lang="en-US" sz="2980">
                <a:solidFill>
                  <a:schemeClr val="dk1"/>
                </a:solidFill>
                <a:latin typeface="Calibri"/>
                <a:ea typeface="Calibri"/>
                <a:cs typeface="Calibri"/>
                <a:sym typeface="Calibri"/>
              </a:rPr>
              <a:t>Plus (SFP+) connector                                Plus (SFP+) connector</a:t>
            </a:r>
            <a:endParaRPr sz="1987">
              <a:solidFill>
                <a:schemeClr val="dk1"/>
              </a:solidFill>
              <a:latin typeface="Calibri"/>
              <a:ea typeface="Calibri"/>
              <a:cs typeface="Calibri"/>
              <a:sym typeface="Calibri"/>
            </a:endParaRPr>
          </a:p>
        </p:txBody>
      </p:sp>
      <p:sp>
        <p:nvSpPr>
          <p:cNvPr id="2757" name="Google Shape;2757;p87"/>
          <p:cNvSpPr txBox="1"/>
          <p:nvPr/>
        </p:nvSpPr>
        <p:spPr>
          <a:xfrm>
            <a:off x="1302785" y="168204"/>
            <a:ext cx="7231684" cy="5678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090">
                <a:solidFill>
                  <a:schemeClr val="dk1"/>
                </a:solidFill>
                <a:latin typeface="Verdana"/>
                <a:ea typeface="Verdana"/>
                <a:cs typeface="Verdana"/>
                <a:sym typeface="Verdana"/>
              </a:rPr>
              <a:t>Connectivity</a:t>
            </a:r>
            <a:endParaRPr sz="3090">
              <a:solidFill>
                <a:schemeClr val="dk1"/>
              </a:solidFill>
              <a:latin typeface="Verdana"/>
              <a:ea typeface="Verdana"/>
              <a:cs typeface="Verdana"/>
              <a:sym typeface="Verdana"/>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1" name="Shape 2761"/>
        <p:cNvGrpSpPr/>
        <p:nvPr/>
      </p:nvGrpSpPr>
      <p:grpSpPr>
        <a:xfrm>
          <a:off x="0" y="0"/>
          <a:ext cx="0" cy="0"/>
          <a:chOff x="0" y="0"/>
          <a:chExt cx="0" cy="0"/>
        </a:xfrm>
      </p:grpSpPr>
      <p:sp>
        <p:nvSpPr>
          <p:cNvPr id="2762" name="Google Shape;2762;p88"/>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63" name="Google Shape;2763;p88"/>
          <p:cNvSpPr/>
          <p:nvPr/>
        </p:nvSpPr>
        <p:spPr>
          <a:xfrm>
            <a:off x="5422392" y="2669404"/>
            <a:ext cx="4708042" cy="2482698"/>
          </a:xfrm>
          <a:custGeom>
            <a:rect b="b" l="l" r="r" t="t"/>
            <a:pathLst>
              <a:path extrusionOk="0" h="2249424" w="4265676">
                <a:moveTo>
                  <a:pt x="0" y="2249424"/>
                </a:moveTo>
                <a:lnTo>
                  <a:pt x="4265676" y="2249424"/>
                </a:lnTo>
                <a:lnTo>
                  <a:pt x="4265676" y="0"/>
                </a:lnTo>
                <a:lnTo>
                  <a:pt x="0" y="0"/>
                </a:lnTo>
                <a:lnTo>
                  <a:pt x="0" y="2249424"/>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64" name="Google Shape;2764;p88"/>
          <p:cNvSpPr/>
          <p:nvPr/>
        </p:nvSpPr>
        <p:spPr>
          <a:xfrm>
            <a:off x="5432484" y="2679496"/>
            <a:ext cx="4689540" cy="2462513"/>
          </a:xfrm>
          <a:custGeom>
            <a:rect b="b" l="l" r="r" t="t"/>
            <a:pathLst>
              <a:path extrusionOk="0" h="2231136" w="4248912">
                <a:moveTo>
                  <a:pt x="0" y="2231136"/>
                </a:moveTo>
                <a:lnTo>
                  <a:pt x="4248912" y="2231136"/>
                </a:lnTo>
                <a:lnTo>
                  <a:pt x="4248912" y="0"/>
                </a:lnTo>
                <a:lnTo>
                  <a:pt x="0" y="0"/>
                </a:lnTo>
                <a:lnTo>
                  <a:pt x="0" y="2231136"/>
                </a:lnTo>
                <a:close/>
              </a:path>
            </a:pathLst>
          </a:custGeom>
          <a:noFill/>
          <a:ln cap="flat" cmpd="sng" w="213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65" name="Google Shape;2765;p88"/>
          <p:cNvSpPr/>
          <p:nvPr/>
        </p:nvSpPr>
        <p:spPr>
          <a:xfrm>
            <a:off x="9415566" y="4531427"/>
            <a:ext cx="1682" cy="1211072"/>
          </a:xfrm>
          <a:custGeom>
            <a:rect b="b" l="l" r="r" t="t"/>
            <a:pathLst>
              <a:path extrusionOk="0" h="1097279" w="1524">
                <a:moveTo>
                  <a:pt x="0" y="1097280"/>
                </a:moveTo>
                <a:lnTo>
                  <a:pt x="1524" y="0"/>
                </a:lnTo>
              </a:path>
            </a:pathLst>
          </a:custGeom>
          <a:noFill/>
          <a:ln cap="flat" cmpd="sng" w="213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66" name="Google Shape;2766;p88"/>
          <p:cNvSpPr/>
          <p:nvPr/>
        </p:nvSpPr>
        <p:spPr>
          <a:xfrm>
            <a:off x="8310462" y="4788781"/>
            <a:ext cx="0" cy="546664"/>
          </a:xfrm>
          <a:custGeom>
            <a:rect b="b" l="l" r="r" t="t"/>
            <a:pathLst>
              <a:path extrusionOk="0" h="495300" w="120000">
                <a:moveTo>
                  <a:pt x="0" y="0"/>
                </a:moveTo>
                <a:lnTo>
                  <a:pt x="0" y="495300"/>
                </a:lnTo>
              </a:path>
            </a:pathLst>
          </a:custGeom>
          <a:noFill/>
          <a:ln cap="flat" cmpd="sng" w="213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67" name="Google Shape;2767;p88"/>
          <p:cNvSpPr/>
          <p:nvPr/>
        </p:nvSpPr>
        <p:spPr>
          <a:xfrm>
            <a:off x="7203677" y="4531427"/>
            <a:ext cx="1682" cy="1180795"/>
          </a:xfrm>
          <a:custGeom>
            <a:rect b="b" l="l" r="r" t="t"/>
            <a:pathLst>
              <a:path extrusionOk="0" h="1069848" w="1524">
                <a:moveTo>
                  <a:pt x="0" y="1069848"/>
                </a:moveTo>
                <a:lnTo>
                  <a:pt x="1524" y="0"/>
                </a:lnTo>
              </a:path>
            </a:pathLst>
          </a:custGeom>
          <a:noFill/>
          <a:ln cap="flat" cmpd="sng" w="213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68" name="Google Shape;2768;p88"/>
          <p:cNvSpPr/>
          <p:nvPr/>
        </p:nvSpPr>
        <p:spPr>
          <a:xfrm>
            <a:off x="6058205" y="4788781"/>
            <a:ext cx="0" cy="546664"/>
          </a:xfrm>
          <a:custGeom>
            <a:rect b="b" l="l" r="r" t="t"/>
            <a:pathLst>
              <a:path extrusionOk="0" h="495300" w="120000">
                <a:moveTo>
                  <a:pt x="0" y="0"/>
                </a:moveTo>
                <a:lnTo>
                  <a:pt x="0" y="495300"/>
                </a:lnTo>
              </a:path>
            </a:pathLst>
          </a:custGeom>
          <a:noFill/>
          <a:ln cap="flat" cmpd="sng" w="213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69" name="Google Shape;2769;p88"/>
          <p:cNvSpPr/>
          <p:nvPr/>
        </p:nvSpPr>
        <p:spPr>
          <a:xfrm>
            <a:off x="6058205" y="2516339"/>
            <a:ext cx="0" cy="496203"/>
          </a:xfrm>
          <a:custGeom>
            <a:rect b="b" l="l" r="r" t="t"/>
            <a:pathLst>
              <a:path extrusionOk="0" h="449580" w="120000">
                <a:moveTo>
                  <a:pt x="0" y="0"/>
                </a:moveTo>
                <a:lnTo>
                  <a:pt x="0" y="449580"/>
                </a:lnTo>
              </a:path>
            </a:pathLst>
          </a:custGeom>
          <a:noFill/>
          <a:ln cap="flat" cmpd="sng" w="213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70" name="Google Shape;2770;p88"/>
          <p:cNvSpPr/>
          <p:nvPr/>
        </p:nvSpPr>
        <p:spPr>
          <a:xfrm>
            <a:off x="6441712" y="2087417"/>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71" name="Google Shape;2771;p88"/>
          <p:cNvSpPr/>
          <p:nvPr/>
        </p:nvSpPr>
        <p:spPr>
          <a:xfrm>
            <a:off x="6441712" y="2079847"/>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72" name="Google Shape;2772;p88"/>
          <p:cNvSpPr/>
          <p:nvPr/>
        </p:nvSpPr>
        <p:spPr>
          <a:xfrm>
            <a:off x="5652832" y="2087417"/>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73" name="Google Shape;2773;p88"/>
          <p:cNvSpPr/>
          <p:nvPr/>
        </p:nvSpPr>
        <p:spPr>
          <a:xfrm>
            <a:off x="5652832" y="2079847"/>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74" name="Google Shape;2774;p88"/>
          <p:cNvSpPr/>
          <p:nvPr/>
        </p:nvSpPr>
        <p:spPr>
          <a:xfrm>
            <a:off x="5652832" y="2072278"/>
            <a:ext cx="798971" cy="0"/>
          </a:xfrm>
          <a:custGeom>
            <a:rect b="b" l="l" r="r" t="t"/>
            <a:pathLst>
              <a:path extrusionOk="0" h="120000" w="723900">
                <a:moveTo>
                  <a:pt x="0" y="0"/>
                </a:moveTo>
                <a:lnTo>
                  <a:pt x="723900"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75" name="Google Shape;2775;p88"/>
          <p:cNvSpPr/>
          <p:nvPr/>
        </p:nvSpPr>
        <p:spPr>
          <a:xfrm>
            <a:off x="6441712" y="2100031"/>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76" name="Google Shape;2776;p88"/>
          <p:cNvSpPr/>
          <p:nvPr/>
        </p:nvSpPr>
        <p:spPr>
          <a:xfrm>
            <a:off x="5652832" y="2100031"/>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77" name="Google Shape;2777;p88"/>
          <p:cNvSpPr/>
          <p:nvPr/>
        </p:nvSpPr>
        <p:spPr>
          <a:xfrm>
            <a:off x="6441712" y="2093303"/>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78" name="Google Shape;2778;p88"/>
          <p:cNvSpPr/>
          <p:nvPr/>
        </p:nvSpPr>
        <p:spPr>
          <a:xfrm>
            <a:off x="5652832" y="2093303"/>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79" name="Google Shape;2779;p88"/>
          <p:cNvSpPr/>
          <p:nvPr/>
        </p:nvSpPr>
        <p:spPr>
          <a:xfrm>
            <a:off x="5652832" y="2057981"/>
            <a:ext cx="798971" cy="0"/>
          </a:xfrm>
          <a:custGeom>
            <a:rect b="b" l="l" r="r" t="t"/>
            <a:pathLst>
              <a:path extrusionOk="0" h="120000" w="723900">
                <a:moveTo>
                  <a:pt x="0" y="0"/>
                </a:moveTo>
                <a:lnTo>
                  <a:pt x="723900" y="0"/>
                </a:lnTo>
              </a:path>
            </a:pathLst>
          </a:custGeom>
          <a:noFill/>
          <a:ln cap="flat" cmpd="sng" w="2107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80" name="Google Shape;2780;p88"/>
          <p:cNvSpPr/>
          <p:nvPr/>
        </p:nvSpPr>
        <p:spPr>
          <a:xfrm>
            <a:off x="6424190" y="2152316"/>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81" name="Google Shape;2781;p88"/>
          <p:cNvSpPr/>
          <p:nvPr/>
        </p:nvSpPr>
        <p:spPr>
          <a:xfrm>
            <a:off x="6421667" y="2103537"/>
            <a:ext cx="50181" cy="50181"/>
          </a:xfrm>
          <a:custGeom>
            <a:rect b="b" l="l" r="r" t="t"/>
            <a:pathLst>
              <a:path extrusionOk="0" h="45466" w="45466">
                <a:moveTo>
                  <a:pt x="0" y="45466"/>
                </a:moveTo>
                <a:lnTo>
                  <a:pt x="45466" y="45466"/>
                </a:lnTo>
                <a:lnTo>
                  <a:pt x="45466"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82" name="Google Shape;2782;p88"/>
          <p:cNvSpPr/>
          <p:nvPr/>
        </p:nvSpPr>
        <p:spPr>
          <a:xfrm>
            <a:off x="5635311" y="2152316"/>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83" name="Google Shape;2783;p88"/>
          <p:cNvSpPr/>
          <p:nvPr/>
        </p:nvSpPr>
        <p:spPr>
          <a:xfrm>
            <a:off x="5632788" y="2103537"/>
            <a:ext cx="50181" cy="50181"/>
          </a:xfrm>
          <a:custGeom>
            <a:rect b="b" l="l" r="r" t="t"/>
            <a:pathLst>
              <a:path extrusionOk="0" h="45466" w="45466">
                <a:moveTo>
                  <a:pt x="0" y="45466"/>
                </a:moveTo>
                <a:lnTo>
                  <a:pt x="45466" y="45466"/>
                </a:lnTo>
                <a:lnTo>
                  <a:pt x="45466"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84" name="Google Shape;2784;p88"/>
          <p:cNvSpPr/>
          <p:nvPr/>
        </p:nvSpPr>
        <p:spPr>
          <a:xfrm>
            <a:off x="6421667" y="2236417"/>
            <a:ext cx="50181" cy="50181"/>
          </a:xfrm>
          <a:custGeom>
            <a:rect b="b" l="l" r="r" t="t"/>
            <a:pathLst>
              <a:path extrusionOk="0" h="45466" w="45466">
                <a:moveTo>
                  <a:pt x="0" y="45466"/>
                </a:moveTo>
                <a:lnTo>
                  <a:pt x="45466" y="45466"/>
                </a:lnTo>
                <a:lnTo>
                  <a:pt x="45466"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85" name="Google Shape;2785;p88"/>
          <p:cNvSpPr/>
          <p:nvPr/>
        </p:nvSpPr>
        <p:spPr>
          <a:xfrm>
            <a:off x="5632788" y="2236417"/>
            <a:ext cx="50181" cy="50181"/>
          </a:xfrm>
          <a:custGeom>
            <a:rect b="b" l="l" r="r" t="t"/>
            <a:pathLst>
              <a:path extrusionOk="0" h="45466" w="45466">
                <a:moveTo>
                  <a:pt x="0" y="45466"/>
                </a:moveTo>
                <a:lnTo>
                  <a:pt x="45466" y="45466"/>
                </a:lnTo>
                <a:lnTo>
                  <a:pt x="45466"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86" name="Google Shape;2786;p88"/>
          <p:cNvSpPr/>
          <p:nvPr/>
        </p:nvSpPr>
        <p:spPr>
          <a:xfrm>
            <a:off x="6424190" y="2285196"/>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87" name="Google Shape;2787;p88"/>
          <p:cNvSpPr/>
          <p:nvPr/>
        </p:nvSpPr>
        <p:spPr>
          <a:xfrm>
            <a:off x="5635311" y="2285196"/>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88" name="Google Shape;2788;p88"/>
          <p:cNvSpPr/>
          <p:nvPr/>
        </p:nvSpPr>
        <p:spPr>
          <a:xfrm>
            <a:off x="6421667" y="2328930"/>
            <a:ext cx="50181" cy="50181"/>
          </a:xfrm>
          <a:custGeom>
            <a:rect b="b" l="l" r="r" t="t"/>
            <a:pathLst>
              <a:path extrusionOk="0" h="45466" w="45466">
                <a:moveTo>
                  <a:pt x="0" y="45466"/>
                </a:moveTo>
                <a:lnTo>
                  <a:pt x="45466" y="45466"/>
                </a:lnTo>
                <a:lnTo>
                  <a:pt x="45466"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89" name="Google Shape;2789;p88"/>
          <p:cNvSpPr/>
          <p:nvPr/>
        </p:nvSpPr>
        <p:spPr>
          <a:xfrm>
            <a:off x="5632788" y="2328930"/>
            <a:ext cx="50181" cy="50181"/>
          </a:xfrm>
          <a:custGeom>
            <a:rect b="b" l="l" r="r" t="t"/>
            <a:pathLst>
              <a:path extrusionOk="0" h="45466" w="45466">
                <a:moveTo>
                  <a:pt x="0" y="45466"/>
                </a:moveTo>
                <a:lnTo>
                  <a:pt x="45466" y="45466"/>
                </a:lnTo>
                <a:lnTo>
                  <a:pt x="45466"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90" name="Google Shape;2790;p88"/>
          <p:cNvSpPr/>
          <p:nvPr/>
        </p:nvSpPr>
        <p:spPr>
          <a:xfrm>
            <a:off x="6425031" y="2419761"/>
            <a:ext cx="43453" cy="43453"/>
          </a:xfrm>
          <a:custGeom>
            <a:rect b="b" l="l" r="r" t="t"/>
            <a:pathLst>
              <a:path extrusionOk="0" h="39370" w="39370">
                <a:moveTo>
                  <a:pt x="0" y="39370"/>
                </a:moveTo>
                <a:lnTo>
                  <a:pt x="39370" y="39370"/>
                </a:lnTo>
                <a:lnTo>
                  <a:pt x="39370" y="0"/>
                </a:lnTo>
                <a:lnTo>
                  <a:pt x="0" y="0"/>
                </a:lnTo>
                <a:lnTo>
                  <a:pt x="0" y="39370"/>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91" name="Google Shape;2791;p88"/>
          <p:cNvSpPr/>
          <p:nvPr/>
        </p:nvSpPr>
        <p:spPr>
          <a:xfrm>
            <a:off x="5636152" y="2419761"/>
            <a:ext cx="43453" cy="43453"/>
          </a:xfrm>
          <a:custGeom>
            <a:rect b="b" l="l" r="r" t="t"/>
            <a:pathLst>
              <a:path extrusionOk="0" h="39370" w="39370">
                <a:moveTo>
                  <a:pt x="0" y="39370"/>
                </a:moveTo>
                <a:lnTo>
                  <a:pt x="39370" y="39370"/>
                </a:lnTo>
                <a:lnTo>
                  <a:pt x="39370" y="0"/>
                </a:lnTo>
                <a:lnTo>
                  <a:pt x="0" y="0"/>
                </a:lnTo>
                <a:lnTo>
                  <a:pt x="0" y="39370"/>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92" name="Google Shape;2792;p88"/>
          <p:cNvSpPr/>
          <p:nvPr/>
        </p:nvSpPr>
        <p:spPr>
          <a:xfrm>
            <a:off x="6441712" y="2465877"/>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93" name="Google Shape;2793;p88"/>
          <p:cNvSpPr/>
          <p:nvPr/>
        </p:nvSpPr>
        <p:spPr>
          <a:xfrm>
            <a:off x="5652832" y="2465877"/>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94" name="Google Shape;2794;p88"/>
          <p:cNvSpPr/>
          <p:nvPr/>
        </p:nvSpPr>
        <p:spPr>
          <a:xfrm>
            <a:off x="6441712" y="2487744"/>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95" name="Google Shape;2795;p88"/>
          <p:cNvSpPr/>
          <p:nvPr/>
        </p:nvSpPr>
        <p:spPr>
          <a:xfrm>
            <a:off x="5652832" y="2487744"/>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96" name="Google Shape;2796;p88"/>
          <p:cNvSpPr/>
          <p:nvPr/>
        </p:nvSpPr>
        <p:spPr>
          <a:xfrm>
            <a:off x="6441712" y="2480173"/>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97" name="Google Shape;2797;p88"/>
          <p:cNvSpPr/>
          <p:nvPr/>
        </p:nvSpPr>
        <p:spPr>
          <a:xfrm>
            <a:off x="5652832" y="2480173"/>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98" name="Google Shape;2798;p88"/>
          <p:cNvSpPr/>
          <p:nvPr/>
        </p:nvSpPr>
        <p:spPr>
          <a:xfrm>
            <a:off x="5652832" y="2501200"/>
            <a:ext cx="798971" cy="0"/>
          </a:xfrm>
          <a:custGeom>
            <a:rect b="b" l="l" r="r" t="t"/>
            <a:pathLst>
              <a:path extrusionOk="0" h="120000" w="723900">
                <a:moveTo>
                  <a:pt x="0" y="0"/>
                </a:moveTo>
                <a:lnTo>
                  <a:pt x="723900"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799" name="Google Shape;2799;p88"/>
          <p:cNvSpPr/>
          <p:nvPr/>
        </p:nvSpPr>
        <p:spPr>
          <a:xfrm>
            <a:off x="6441712" y="2494471"/>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00" name="Google Shape;2800;p88"/>
          <p:cNvSpPr/>
          <p:nvPr/>
        </p:nvSpPr>
        <p:spPr>
          <a:xfrm>
            <a:off x="5652832" y="2494471"/>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01" name="Google Shape;2801;p88"/>
          <p:cNvSpPr/>
          <p:nvPr/>
        </p:nvSpPr>
        <p:spPr>
          <a:xfrm>
            <a:off x="5652832" y="2515497"/>
            <a:ext cx="798971" cy="0"/>
          </a:xfrm>
          <a:custGeom>
            <a:rect b="b" l="l" r="r" t="t"/>
            <a:pathLst>
              <a:path extrusionOk="0" h="120000" w="723900">
                <a:moveTo>
                  <a:pt x="0" y="0"/>
                </a:moveTo>
                <a:lnTo>
                  <a:pt x="723900" y="0"/>
                </a:lnTo>
              </a:path>
            </a:pathLst>
          </a:custGeom>
          <a:noFill/>
          <a:ln cap="flat" cmpd="sng" w="2107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02" name="Google Shape;2802;p88"/>
          <p:cNvSpPr/>
          <p:nvPr/>
        </p:nvSpPr>
        <p:spPr>
          <a:xfrm>
            <a:off x="6441712" y="2468539"/>
            <a:ext cx="10091" cy="8130"/>
          </a:xfrm>
          <a:custGeom>
            <a:rect b="b" l="l" r="r" t="t"/>
            <a:pathLst>
              <a:path extrusionOk="0" h="7366" w="9143">
                <a:moveTo>
                  <a:pt x="0" y="7366"/>
                </a:moveTo>
                <a:lnTo>
                  <a:pt x="9143" y="7366"/>
                </a:lnTo>
                <a:lnTo>
                  <a:pt x="9143" y="0"/>
                </a:lnTo>
                <a:lnTo>
                  <a:pt x="0" y="0"/>
                </a:lnTo>
                <a:lnTo>
                  <a:pt x="0" y="73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03" name="Google Shape;2803;p88"/>
          <p:cNvSpPr/>
          <p:nvPr/>
        </p:nvSpPr>
        <p:spPr>
          <a:xfrm>
            <a:off x="5652832" y="2468539"/>
            <a:ext cx="10092" cy="8130"/>
          </a:xfrm>
          <a:custGeom>
            <a:rect b="b" l="l" r="r" t="t"/>
            <a:pathLst>
              <a:path extrusionOk="0" h="7366" w="9144">
                <a:moveTo>
                  <a:pt x="0" y="7366"/>
                </a:moveTo>
                <a:lnTo>
                  <a:pt x="9144" y="7366"/>
                </a:lnTo>
                <a:lnTo>
                  <a:pt x="9144" y="0"/>
                </a:lnTo>
                <a:lnTo>
                  <a:pt x="0" y="0"/>
                </a:lnTo>
                <a:lnTo>
                  <a:pt x="0" y="73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04" name="Google Shape;2804;p88"/>
          <p:cNvSpPr/>
          <p:nvPr/>
        </p:nvSpPr>
        <p:spPr>
          <a:xfrm>
            <a:off x="6425031" y="2377710"/>
            <a:ext cx="43453" cy="43453"/>
          </a:xfrm>
          <a:custGeom>
            <a:rect b="b" l="l" r="r" t="t"/>
            <a:pathLst>
              <a:path extrusionOk="0" h="39370" w="39370">
                <a:moveTo>
                  <a:pt x="0" y="39370"/>
                </a:moveTo>
                <a:lnTo>
                  <a:pt x="39370" y="39370"/>
                </a:lnTo>
                <a:lnTo>
                  <a:pt x="39370" y="0"/>
                </a:lnTo>
                <a:lnTo>
                  <a:pt x="0" y="0"/>
                </a:lnTo>
                <a:lnTo>
                  <a:pt x="0" y="39370"/>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05" name="Google Shape;2805;p88"/>
          <p:cNvSpPr/>
          <p:nvPr/>
        </p:nvSpPr>
        <p:spPr>
          <a:xfrm>
            <a:off x="5636152" y="2377710"/>
            <a:ext cx="43453" cy="43453"/>
          </a:xfrm>
          <a:custGeom>
            <a:rect b="b" l="l" r="r" t="t"/>
            <a:pathLst>
              <a:path extrusionOk="0" h="39370" w="39370">
                <a:moveTo>
                  <a:pt x="0" y="39370"/>
                </a:moveTo>
                <a:lnTo>
                  <a:pt x="39370" y="39370"/>
                </a:lnTo>
                <a:lnTo>
                  <a:pt x="39370" y="0"/>
                </a:lnTo>
                <a:lnTo>
                  <a:pt x="0" y="0"/>
                </a:lnTo>
                <a:lnTo>
                  <a:pt x="0" y="39370"/>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06" name="Google Shape;2806;p88"/>
          <p:cNvSpPr/>
          <p:nvPr/>
        </p:nvSpPr>
        <p:spPr>
          <a:xfrm>
            <a:off x="6425872" y="2196049"/>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07" name="Google Shape;2807;p88"/>
          <p:cNvSpPr/>
          <p:nvPr/>
        </p:nvSpPr>
        <p:spPr>
          <a:xfrm>
            <a:off x="5636993" y="2196049"/>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08" name="Google Shape;2808;p88"/>
          <p:cNvSpPr/>
          <p:nvPr/>
        </p:nvSpPr>
        <p:spPr>
          <a:xfrm>
            <a:off x="5662924" y="2057141"/>
            <a:ext cx="778787" cy="459197"/>
          </a:xfrm>
          <a:custGeom>
            <a:rect b="b" l="l" r="r" t="t"/>
            <a:pathLst>
              <a:path extrusionOk="0" h="416051" w="705612">
                <a:moveTo>
                  <a:pt x="0" y="416051"/>
                </a:moveTo>
                <a:lnTo>
                  <a:pt x="705612" y="416051"/>
                </a:lnTo>
                <a:lnTo>
                  <a:pt x="705612" y="0"/>
                </a:lnTo>
                <a:lnTo>
                  <a:pt x="0" y="0"/>
                </a:lnTo>
                <a:lnTo>
                  <a:pt x="0" y="416051"/>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09" name="Google Shape;2809;p88"/>
          <p:cNvSpPr/>
          <p:nvPr/>
        </p:nvSpPr>
        <p:spPr>
          <a:xfrm>
            <a:off x="5662924" y="2057141"/>
            <a:ext cx="778787" cy="459197"/>
          </a:xfrm>
          <a:custGeom>
            <a:rect b="b" l="l" r="r" t="t"/>
            <a:pathLst>
              <a:path extrusionOk="0" h="416051" w="705612">
                <a:moveTo>
                  <a:pt x="0" y="416051"/>
                </a:moveTo>
                <a:lnTo>
                  <a:pt x="705612" y="416051"/>
                </a:lnTo>
                <a:lnTo>
                  <a:pt x="705612" y="0"/>
                </a:lnTo>
                <a:lnTo>
                  <a:pt x="0" y="0"/>
                </a:lnTo>
                <a:lnTo>
                  <a:pt x="0" y="416051"/>
                </a:lnTo>
                <a:close/>
              </a:path>
            </a:pathLst>
          </a:custGeom>
          <a:noFill/>
          <a:ln cap="flat" cmpd="sng" w="213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10" name="Google Shape;2810;p88"/>
          <p:cNvSpPr/>
          <p:nvPr/>
        </p:nvSpPr>
        <p:spPr>
          <a:xfrm>
            <a:off x="5799170" y="2210207"/>
            <a:ext cx="455833" cy="183342"/>
          </a:xfrm>
          <a:custGeom>
            <a:rect b="b" l="l" r="r" t="t"/>
            <a:pathLst>
              <a:path extrusionOk="0" h="166115" w="413003">
                <a:moveTo>
                  <a:pt x="0" y="166115"/>
                </a:moveTo>
                <a:lnTo>
                  <a:pt x="413003" y="166115"/>
                </a:lnTo>
                <a:lnTo>
                  <a:pt x="413003" y="0"/>
                </a:lnTo>
                <a:lnTo>
                  <a:pt x="0" y="0"/>
                </a:lnTo>
                <a:lnTo>
                  <a:pt x="0" y="166115"/>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11" name="Google Shape;2811;p88"/>
          <p:cNvSpPr/>
          <p:nvPr/>
        </p:nvSpPr>
        <p:spPr>
          <a:xfrm>
            <a:off x="7163308" y="2068915"/>
            <a:ext cx="1682" cy="1439829"/>
          </a:xfrm>
          <a:custGeom>
            <a:rect b="b" l="l" r="r" t="t"/>
            <a:pathLst>
              <a:path extrusionOk="0" h="1304543" w="1524">
                <a:moveTo>
                  <a:pt x="0" y="1304543"/>
                </a:moveTo>
                <a:lnTo>
                  <a:pt x="1524" y="0"/>
                </a:lnTo>
              </a:path>
            </a:pathLst>
          </a:custGeom>
          <a:noFill/>
          <a:ln cap="flat" cmpd="sng" w="213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12" name="Google Shape;2812;p88"/>
          <p:cNvSpPr/>
          <p:nvPr/>
        </p:nvSpPr>
        <p:spPr>
          <a:xfrm>
            <a:off x="8300370" y="2119375"/>
            <a:ext cx="1682" cy="1389369"/>
          </a:xfrm>
          <a:custGeom>
            <a:rect b="b" l="l" r="r" t="t"/>
            <a:pathLst>
              <a:path extrusionOk="0" h="1258824" w="1524">
                <a:moveTo>
                  <a:pt x="0" y="1258824"/>
                </a:moveTo>
                <a:lnTo>
                  <a:pt x="1524" y="0"/>
                </a:lnTo>
              </a:path>
            </a:pathLst>
          </a:custGeom>
          <a:noFill/>
          <a:ln cap="flat" cmpd="sng" w="213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13" name="Google Shape;2813;p88"/>
          <p:cNvSpPr/>
          <p:nvPr/>
        </p:nvSpPr>
        <p:spPr>
          <a:xfrm>
            <a:off x="9445843" y="2068915"/>
            <a:ext cx="1681" cy="1439829"/>
          </a:xfrm>
          <a:custGeom>
            <a:rect b="b" l="l" r="r" t="t"/>
            <a:pathLst>
              <a:path extrusionOk="0" h="1304543" w="1523">
                <a:moveTo>
                  <a:pt x="0" y="1304543"/>
                </a:moveTo>
                <a:lnTo>
                  <a:pt x="1523" y="0"/>
                </a:lnTo>
              </a:path>
            </a:pathLst>
          </a:custGeom>
          <a:noFill/>
          <a:ln cap="flat" cmpd="sng" w="213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14" name="Google Shape;2814;p88"/>
          <p:cNvSpPr/>
          <p:nvPr/>
        </p:nvSpPr>
        <p:spPr>
          <a:xfrm>
            <a:off x="7745295" y="3066367"/>
            <a:ext cx="1682" cy="1648404"/>
          </a:xfrm>
          <a:custGeom>
            <a:rect b="b" l="l" r="r" t="t"/>
            <a:pathLst>
              <a:path extrusionOk="0" h="1493520" w="1524">
                <a:moveTo>
                  <a:pt x="0" y="1493520"/>
                </a:moveTo>
                <a:lnTo>
                  <a:pt x="1524" y="0"/>
                </a:lnTo>
              </a:path>
            </a:pathLst>
          </a:custGeom>
          <a:noFill/>
          <a:ln cap="flat" cmpd="sng" w="213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15" name="Google Shape;2815;p88"/>
          <p:cNvSpPr/>
          <p:nvPr/>
        </p:nvSpPr>
        <p:spPr>
          <a:xfrm>
            <a:off x="9834395" y="3043658"/>
            <a:ext cx="10092" cy="0"/>
          </a:xfrm>
          <a:custGeom>
            <a:rect b="b" l="l" r="r" t="t"/>
            <a:pathLst>
              <a:path extrusionOk="0" h="120000" w="9144">
                <a:moveTo>
                  <a:pt x="0" y="0"/>
                </a:moveTo>
                <a:lnTo>
                  <a:pt x="9144" y="0"/>
                </a:lnTo>
              </a:path>
            </a:pathLst>
          </a:custGeom>
          <a:noFill/>
          <a:ln cap="flat" cmpd="sng" w="9525">
            <a:solidFill>
              <a:srgbClr val="8FAA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16" name="Google Shape;2816;p88"/>
          <p:cNvSpPr/>
          <p:nvPr/>
        </p:nvSpPr>
        <p:spPr>
          <a:xfrm>
            <a:off x="5673858" y="3038752"/>
            <a:ext cx="0" cy="9812"/>
          </a:xfrm>
          <a:custGeom>
            <a:rect b="b" l="l" r="r" t="t"/>
            <a:pathLst>
              <a:path extrusionOk="0" h="8890" w="120000">
                <a:moveTo>
                  <a:pt x="0" y="0"/>
                </a:moveTo>
                <a:lnTo>
                  <a:pt x="0" y="8890"/>
                </a:lnTo>
              </a:path>
            </a:pathLst>
          </a:custGeom>
          <a:noFill/>
          <a:ln cap="flat" cmpd="sng" w="9525">
            <a:solidFill>
              <a:srgbClr val="8FAA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17" name="Google Shape;2817;p88"/>
          <p:cNvSpPr/>
          <p:nvPr/>
        </p:nvSpPr>
        <p:spPr>
          <a:xfrm>
            <a:off x="9841964" y="3033706"/>
            <a:ext cx="0" cy="19904"/>
          </a:xfrm>
          <a:custGeom>
            <a:rect b="b" l="l" r="r" t="t"/>
            <a:pathLst>
              <a:path extrusionOk="0" h="18034" w="120000">
                <a:moveTo>
                  <a:pt x="0" y="0"/>
                </a:moveTo>
                <a:lnTo>
                  <a:pt x="0" y="18034"/>
                </a:lnTo>
              </a:path>
            </a:pathLst>
          </a:custGeom>
          <a:noFill/>
          <a:ln cap="flat" cmpd="sng" w="18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18" name="Google Shape;2818;p88"/>
          <p:cNvSpPr/>
          <p:nvPr/>
        </p:nvSpPr>
        <p:spPr>
          <a:xfrm>
            <a:off x="5671335" y="3033706"/>
            <a:ext cx="0" cy="19904"/>
          </a:xfrm>
          <a:custGeom>
            <a:rect b="b" l="l" r="r" t="t"/>
            <a:pathLst>
              <a:path extrusionOk="0" h="18034" w="120000">
                <a:moveTo>
                  <a:pt x="0" y="0"/>
                </a:moveTo>
                <a:lnTo>
                  <a:pt x="0" y="18034"/>
                </a:lnTo>
              </a:path>
            </a:pathLst>
          </a:custGeom>
          <a:noFill/>
          <a:ln cap="flat" cmpd="sng" w="18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19" name="Google Shape;2819;p88"/>
          <p:cNvSpPr/>
          <p:nvPr/>
        </p:nvSpPr>
        <p:spPr>
          <a:xfrm>
            <a:off x="9834395" y="3072253"/>
            <a:ext cx="10092" cy="0"/>
          </a:xfrm>
          <a:custGeom>
            <a:rect b="b" l="l" r="r" t="t"/>
            <a:pathLst>
              <a:path extrusionOk="0" h="120000" w="9144">
                <a:moveTo>
                  <a:pt x="0" y="0"/>
                </a:moveTo>
                <a:lnTo>
                  <a:pt x="9144" y="0"/>
                </a:lnTo>
              </a:path>
            </a:pathLst>
          </a:custGeom>
          <a:noFill/>
          <a:ln cap="flat" cmpd="sng" w="9525">
            <a:solidFill>
              <a:srgbClr val="8FAA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20" name="Google Shape;2820;p88"/>
          <p:cNvSpPr/>
          <p:nvPr/>
        </p:nvSpPr>
        <p:spPr>
          <a:xfrm>
            <a:off x="5673858" y="3067347"/>
            <a:ext cx="0" cy="9812"/>
          </a:xfrm>
          <a:custGeom>
            <a:rect b="b" l="l" r="r" t="t"/>
            <a:pathLst>
              <a:path extrusionOk="0" h="8890" w="120000">
                <a:moveTo>
                  <a:pt x="0" y="0"/>
                </a:moveTo>
                <a:lnTo>
                  <a:pt x="0" y="8890"/>
                </a:lnTo>
              </a:path>
            </a:pathLst>
          </a:custGeom>
          <a:noFill/>
          <a:ln cap="flat" cmpd="sng" w="9525">
            <a:solidFill>
              <a:srgbClr val="8FAA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21" name="Google Shape;2821;p88"/>
          <p:cNvSpPr/>
          <p:nvPr/>
        </p:nvSpPr>
        <p:spPr>
          <a:xfrm>
            <a:off x="9841964" y="3062301"/>
            <a:ext cx="0" cy="19904"/>
          </a:xfrm>
          <a:custGeom>
            <a:rect b="b" l="l" r="r" t="t"/>
            <a:pathLst>
              <a:path extrusionOk="0" h="18034" w="120000">
                <a:moveTo>
                  <a:pt x="0" y="0"/>
                </a:moveTo>
                <a:lnTo>
                  <a:pt x="0" y="18034"/>
                </a:lnTo>
              </a:path>
            </a:pathLst>
          </a:custGeom>
          <a:noFill/>
          <a:ln cap="flat" cmpd="sng" w="18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22" name="Google Shape;2822;p88"/>
          <p:cNvSpPr/>
          <p:nvPr/>
        </p:nvSpPr>
        <p:spPr>
          <a:xfrm>
            <a:off x="5671335" y="3062301"/>
            <a:ext cx="0" cy="19904"/>
          </a:xfrm>
          <a:custGeom>
            <a:rect b="b" l="l" r="r" t="t"/>
            <a:pathLst>
              <a:path extrusionOk="0" h="18034" w="120000">
                <a:moveTo>
                  <a:pt x="0" y="0"/>
                </a:moveTo>
                <a:lnTo>
                  <a:pt x="0" y="18034"/>
                </a:lnTo>
              </a:path>
            </a:pathLst>
          </a:custGeom>
          <a:noFill/>
          <a:ln cap="flat" cmpd="sng" w="18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23" name="Google Shape;2823;p88"/>
          <p:cNvSpPr/>
          <p:nvPr/>
        </p:nvSpPr>
        <p:spPr>
          <a:xfrm>
            <a:off x="9839441" y="3057255"/>
            <a:ext cx="0" cy="11494"/>
          </a:xfrm>
          <a:custGeom>
            <a:rect b="b" l="l" r="r" t="t"/>
            <a:pathLst>
              <a:path extrusionOk="0" h="10414" w="120000">
                <a:moveTo>
                  <a:pt x="0" y="0"/>
                </a:moveTo>
                <a:lnTo>
                  <a:pt x="0" y="10414"/>
                </a:lnTo>
              </a:path>
            </a:pathLst>
          </a:custGeom>
          <a:noFill/>
          <a:ln cap="flat" cmpd="sng" w="10400">
            <a:solidFill>
              <a:srgbClr val="8FAA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24" name="Google Shape;2824;p88"/>
          <p:cNvSpPr/>
          <p:nvPr/>
        </p:nvSpPr>
        <p:spPr>
          <a:xfrm>
            <a:off x="5673858" y="3057255"/>
            <a:ext cx="0" cy="11494"/>
          </a:xfrm>
          <a:custGeom>
            <a:rect b="b" l="l" r="r" t="t"/>
            <a:pathLst>
              <a:path extrusionOk="0" h="10414" w="120000">
                <a:moveTo>
                  <a:pt x="0" y="0"/>
                </a:moveTo>
                <a:lnTo>
                  <a:pt x="0" y="10414"/>
                </a:lnTo>
              </a:path>
            </a:pathLst>
          </a:custGeom>
          <a:noFill/>
          <a:ln cap="flat" cmpd="sng" w="10400">
            <a:solidFill>
              <a:srgbClr val="8FAA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25" name="Google Shape;2825;p88"/>
          <p:cNvSpPr/>
          <p:nvPr/>
        </p:nvSpPr>
        <p:spPr>
          <a:xfrm>
            <a:off x="9841964" y="3052209"/>
            <a:ext cx="0" cy="21586"/>
          </a:xfrm>
          <a:custGeom>
            <a:rect b="b" l="l" r="r" t="t"/>
            <a:pathLst>
              <a:path extrusionOk="0" h="19558" w="120000">
                <a:moveTo>
                  <a:pt x="0" y="0"/>
                </a:moveTo>
                <a:lnTo>
                  <a:pt x="0" y="19558"/>
                </a:lnTo>
              </a:path>
            </a:pathLst>
          </a:custGeom>
          <a:noFill/>
          <a:ln cap="flat" cmpd="sng" w="19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26" name="Google Shape;2826;p88"/>
          <p:cNvSpPr/>
          <p:nvPr/>
        </p:nvSpPr>
        <p:spPr>
          <a:xfrm>
            <a:off x="5671335" y="3052209"/>
            <a:ext cx="0" cy="21586"/>
          </a:xfrm>
          <a:custGeom>
            <a:rect b="b" l="l" r="r" t="t"/>
            <a:pathLst>
              <a:path extrusionOk="0" h="19558" w="120000">
                <a:moveTo>
                  <a:pt x="0" y="0"/>
                </a:moveTo>
                <a:lnTo>
                  <a:pt x="0" y="19558"/>
                </a:lnTo>
              </a:path>
            </a:pathLst>
          </a:custGeom>
          <a:noFill/>
          <a:ln cap="flat" cmpd="sng" w="19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27" name="Google Shape;2827;p88"/>
          <p:cNvSpPr/>
          <p:nvPr/>
        </p:nvSpPr>
        <p:spPr>
          <a:xfrm>
            <a:off x="9839441" y="3047164"/>
            <a:ext cx="0" cy="11494"/>
          </a:xfrm>
          <a:custGeom>
            <a:rect b="b" l="l" r="r" t="t"/>
            <a:pathLst>
              <a:path extrusionOk="0" h="10414" w="120000">
                <a:moveTo>
                  <a:pt x="0" y="0"/>
                </a:moveTo>
                <a:lnTo>
                  <a:pt x="0" y="10414"/>
                </a:lnTo>
              </a:path>
            </a:pathLst>
          </a:custGeom>
          <a:noFill/>
          <a:ln cap="flat" cmpd="sng" w="10400">
            <a:solidFill>
              <a:srgbClr val="8FAA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28" name="Google Shape;2828;p88"/>
          <p:cNvSpPr/>
          <p:nvPr/>
        </p:nvSpPr>
        <p:spPr>
          <a:xfrm>
            <a:off x="5673858" y="3047164"/>
            <a:ext cx="0" cy="11494"/>
          </a:xfrm>
          <a:custGeom>
            <a:rect b="b" l="l" r="r" t="t"/>
            <a:pathLst>
              <a:path extrusionOk="0" h="10414" w="120000">
                <a:moveTo>
                  <a:pt x="0" y="0"/>
                </a:moveTo>
                <a:lnTo>
                  <a:pt x="0" y="10414"/>
                </a:lnTo>
              </a:path>
            </a:pathLst>
          </a:custGeom>
          <a:noFill/>
          <a:ln cap="flat" cmpd="sng" w="10400">
            <a:solidFill>
              <a:srgbClr val="8FAA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29" name="Google Shape;2829;p88"/>
          <p:cNvSpPr/>
          <p:nvPr/>
        </p:nvSpPr>
        <p:spPr>
          <a:xfrm>
            <a:off x="9841964" y="3042117"/>
            <a:ext cx="0" cy="21586"/>
          </a:xfrm>
          <a:custGeom>
            <a:rect b="b" l="l" r="r" t="t"/>
            <a:pathLst>
              <a:path extrusionOk="0" h="19558" w="120000">
                <a:moveTo>
                  <a:pt x="0" y="0"/>
                </a:moveTo>
                <a:lnTo>
                  <a:pt x="0" y="19558"/>
                </a:lnTo>
              </a:path>
            </a:pathLst>
          </a:custGeom>
          <a:noFill/>
          <a:ln cap="flat" cmpd="sng" w="19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30" name="Google Shape;2830;p88"/>
          <p:cNvSpPr/>
          <p:nvPr/>
        </p:nvSpPr>
        <p:spPr>
          <a:xfrm>
            <a:off x="5671335" y="3042117"/>
            <a:ext cx="0" cy="21586"/>
          </a:xfrm>
          <a:custGeom>
            <a:rect b="b" l="l" r="r" t="t"/>
            <a:pathLst>
              <a:path extrusionOk="0" h="19558" w="120000">
                <a:moveTo>
                  <a:pt x="0" y="0"/>
                </a:moveTo>
                <a:lnTo>
                  <a:pt x="0" y="19558"/>
                </a:lnTo>
              </a:path>
            </a:pathLst>
          </a:custGeom>
          <a:noFill/>
          <a:ln cap="flat" cmpd="sng" w="19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31" name="Google Shape;2831;p88"/>
          <p:cNvSpPr/>
          <p:nvPr/>
        </p:nvSpPr>
        <p:spPr>
          <a:xfrm>
            <a:off x="9839441" y="3075759"/>
            <a:ext cx="0" cy="13175"/>
          </a:xfrm>
          <a:custGeom>
            <a:rect b="b" l="l" r="r" t="t"/>
            <a:pathLst>
              <a:path extrusionOk="0" h="11937" w="120000">
                <a:moveTo>
                  <a:pt x="0" y="0"/>
                </a:moveTo>
                <a:lnTo>
                  <a:pt x="0" y="11937"/>
                </a:lnTo>
              </a:path>
            </a:pathLst>
          </a:custGeom>
          <a:noFill/>
          <a:ln cap="flat" cmpd="sng" w="11925">
            <a:solidFill>
              <a:srgbClr val="8FAA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32" name="Google Shape;2832;p88"/>
          <p:cNvSpPr/>
          <p:nvPr/>
        </p:nvSpPr>
        <p:spPr>
          <a:xfrm>
            <a:off x="5673858" y="3075759"/>
            <a:ext cx="0" cy="13175"/>
          </a:xfrm>
          <a:custGeom>
            <a:rect b="b" l="l" r="r" t="t"/>
            <a:pathLst>
              <a:path extrusionOk="0" h="11937" w="120000">
                <a:moveTo>
                  <a:pt x="0" y="0"/>
                </a:moveTo>
                <a:lnTo>
                  <a:pt x="0" y="11937"/>
                </a:lnTo>
              </a:path>
            </a:pathLst>
          </a:custGeom>
          <a:noFill/>
          <a:ln cap="flat" cmpd="sng" w="11925">
            <a:solidFill>
              <a:srgbClr val="8FAA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33" name="Google Shape;2833;p88"/>
          <p:cNvSpPr/>
          <p:nvPr/>
        </p:nvSpPr>
        <p:spPr>
          <a:xfrm>
            <a:off x="9841964" y="3070713"/>
            <a:ext cx="0" cy="23267"/>
          </a:xfrm>
          <a:custGeom>
            <a:rect b="b" l="l" r="r" t="t"/>
            <a:pathLst>
              <a:path extrusionOk="0" h="21081" w="120000">
                <a:moveTo>
                  <a:pt x="0" y="0"/>
                </a:moveTo>
                <a:lnTo>
                  <a:pt x="0" y="21081"/>
                </a:lnTo>
              </a:path>
            </a:pathLst>
          </a:custGeom>
          <a:noFill/>
          <a:ln cap="flat" cmpd="sng" w="210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34" name="Google Shape;2834;p88"/>
          <p:cNvSpPr/>
          <p:nvPr/>
        </p:nvSpPr>
        <p:spPr>
          <a:xfrm>
            <a:off x="5671335" y="3070713"/>
            <a:ext cx="0" cy="23267"/>
          </a:xfrm>
          <a:custGeom>
            <a:rect b="b" l="l" r="r" t="t"/>
            <a:pathLst>
              <a:path extrusionOk="0" h="21081" w="120000">
                <a:moveTo>
                  <a:pt x="0" y="0"/>
                </a:moveTo>
                <a:lnTo>
                  <a:pt x="0" y="21081"/>
                </a:lnTo>
              </a:path>
            </a:pathLst>
          </a:custGeom>
          <a:noFill/>
          <a:ln cap="flat" cmpd="sng" w="210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35" name="Google Shape;2835;p88"/>
          <p:cNvSpPr/>
          <p:nvPr/>
        </p:nvSpPr>
        <p:spPr>
          <a:xfrm>
            <a:off x="5669653" y="3007144"/>
            <a:ext cx="4174833" cy="0"/>
          </a:xfrm>
          <a:custGeom>
            <a:rect b="b" l="l" r="r" t="t"/>
            <a:pathLst>
              <a:path extrusionOk="0" h="120000" w="3782567">
                <a:moveTo>
                  <a:pt x="0" y="0"/>
                </a:moveTo>
                <a:lnTo>
                  <a:pt x="3782567" y="0"/>
                </a:lnTo>
              </a:path>
            </a:pathLst>
          </a:custGeom>
          <a:noFill/>
          <a:ln cap="flat" cmpd="sng" w="34775">
            <a:solidFill>
              <a:srgbClr val="8FAA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36" name="Google Shape;2836;p88"/>
          <p:cNvSpPr/>
          <p:nvPr/>
        </p:nvSpPr>
        <p:spPr>
          <a:xfrm>
            <a:off x="5669653" y="3002450"/>
            <a:ext cx="4174833" cy="37004"/>
          </a:xfrm>
          <a:custGeom>
            <a:rect b="b" l="l" r="r" t="t"/>
            <a:pathLst>
              <a:path extrusionOk="0" h="33527" w="3782567">
                <a:moveTo>
                  <a:pt x="0" y="33527"/>
                </a:moveTo>
                <a:lnTo>
                  <a:pt x="3782567" y="33527"/>
                </a:lnTo>
                <a:lnTo>
                  <a:pt x="3782567" y="0"/>
                </a:lnTo>
                <a:lnTo>
                  <a:pt x="0" y="0"/>
                </a:lnTo>
                <a:lnTo>
                  <a:pt x="0" y="33527"/>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37" name="Google Shape;2837;p88"/>
          <p:cNvSpPr/>
          <p:nvPr/>
        </p:nvSpPr>
        <p:spPr>
          <a:xfrm>
            <a:off x="9839441" y="3600555"/>
            <a:ext cx="0" cy="11494"/>
          </a:xfrm>
          <a:custGeom>
            <a:rect b="b" l="l" r="r" t="t"/>
            <a:pathLst>
              <a:path extrusionOk="0" h="10414" w="120000">
                <a:moveTo>
                  <a:pt x="0" y="0"/>
                </a:moveTo>
                <a:lnTo>
                  <a:pt x="0" y="10414"/>
                </a:lnTo>
              </a:path>
            </a:pathLst>
          </a:custGeom>
          <a:noFill/>
          <a:ln cap="flat" cmpd="sng" w="10400">
            <a:solidFill>
              <a:srgbClr val="8FAA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38" name="Google Shape;2838;p88"/>
          <p:cNvSpPr/>
          <p:nvPr/>
        </p:nvSpPr>
        <p:spPr>
          <a:xfrm>
            <a:off x="5673858" y="3600555"/>
            <a:ext cx="0" cy="11494"/>
          </a:xfrm>
          <a:custGeom>
            <a:rect b="b" l="l" r="r" t="t"/>
            <a:pathLst>
              <a:path extrusionOk="0" h="10414" w="120000">
                <a:moveTo>
                  <a:pt x="0" y="0"/>
                </a:moveTo>
                <a:lnTo>
                  <a:pt x="0" y="10414"/>
                </a:lnTo>
              </a:path>
            </a:pathLst>
          </a:custGeom>
          <a:noFill/>
          <a:ln cap="flat" cmpd="sng" w="10400">
            <a:solidFill>
              <a:srgbClr val="8FAA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39" name="Google Shape;2839;p88"/>
          <p:cNvSpPr/>
          <p:nvPr/>
        </p:nvSpPr>
        <p:spPr>
          <a:xfrm>
            <a:off x="9841964" y="3595509"/>
            <a:ext cx="0" cy="21586"/>
          </a:xfrm>
          <a:custGeom>
            <a:rect b="b" l="l" r="r" t="t"/>
            <a:pathLst>
              <a:path extrusionOk="0" h="19558" w="120000">
                <a:moveTo>
                  <a:pt x="0" y="0"/>
                </a:moveTo>
                <a:lnTo>
                  <a:pt x="0" y="19558"/>
                </a:lnTo>
              </a:path>
            </a:pathLst>
          </a:custGeom>
          <a:noFill/>
          <a:ln cap="flat" cmpd="sng" w="19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40" name="Google Shape;2840;p88"/>
          <p:cNvSpPr/>
          <p:nvPr/>
        </p:nvSpPr>
        <p:spPr>
          <a:xfrm>
            <a:off x="5671335" y="3595509"/>
            <a:ext cx="0" cy="21586"/>
          </a:xfrm>
          <a:custGeom>
            <a:rect b="b" l="l" r="r" t="t"/>
            <a:pathLst>
              <a:path extrusionOk="0" h="19558" w="120000">
                <a:moveTo>
                  <a:pt x="0" y="0"/>
                </a:moveTo>
                <a:lnTo>
                  <a:pt x="0" y="19558"/>
                </a:lnTo>
              </a:path>
            </a:pathLst>
          </a:custGeom>
          <a:noFill/>
          <a:ln cap="flat" cmpd="sng" w="19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41" name="Google Shape;2841;p88"/>
          <p:cNvSpPr/>
          <p:nvPr/>
        </p:nvSpPr>
        <p:spPr>
          <a:xfrm>
            <a:off x="9839441" y="3590463"/>
            <a:ext cx="0" cy="11494"/>
          </a:xfrm>
          <a:custGeom>
            <a:rect b="b" l="l" r="r" t="t"/>
            <a:pathLst>
              <a:path extrusionOk="0" h="10414" w="120000">
                <a:moveTo>
                  <a:pt x="0" y="0"/>
                </a:moveTo>
                <a:lnTo>
                  <a:pt x="0" y="10414"/>
                </a:lnTo>
              </a:path>
            </a:pathLst>
          </a:custGeom>
          <a:noFill/>
          <a:ln cap="flat" cmpd="sng" w="10400">
            <a:solidFill>
              <a:srgbClr val="8FAA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42" name="Google Shape;2842;p88"/>
          <p:cNvSpPr/>
          <p:nvPr/>
        </p:nvSpPr>
        <p:spPr>
          <a:xfrm>
            <a:off x="5673858" y="3590463"/>
            <a:ext cx="0" cy="11494"/>
          </a:xfrm>
          <a:custGeom>
            <a:rect b="b" l="l" r="r" t="t"/>
            <a:pathLst>
              <a:path extrusionOk="0" h="10414" w="120000">
                <a:moveTo>
                  <a:pt x="0" y="0"/>
                </a:moveTo>
                <a:lnTo>
                  <a:pt x="0" y="10414"/>
                </a:lnTo>
              </a:path>
            </a:pathLst>
          </a:custGeom>
          <a:noFill/>
          <a:ln cap="flat" cmpd="sng" w="10400">
            <a:solidFill>
              <a:srgbClr val="8FAA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43" name="Google Shape;2843;p88"/>
          <p:cNvSpPr/>
          <p:nvPr/>
        </p:nvSpPr>
        <p:spPr>
          <a:xfrm>
            <a:off x="9841964" y="3585417"/>
            <a:ext cx="0" cy="21586"/>
          </a:xfrm>
          <a:custGeom>
            <a:rect b="b" l="l" r="r" t="t"/>
            <a:pathLst>
              <a:path extrusionOk="0" h="19558" w="120000">
                <a:moveTo>
                  <a:pt x="0" y="0"/>
                </a:moveTo>
                <a:lnTo>
                  <a:pt x="0" y="19558"/>
                </a:lnTo>
              </a:path>
            </a:pathLst>
          </a:custGeom>
          <a:noFill/>
          <a:ln cap="flat" cmpd="sng" w="19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44" name="Google Shape;2844;p88"/>
          <p:cNvSpPr/>
          <p:nvPr/>
        </p:nvSpPr>
        <p:spPr>
          <a:xfrm>
            <a:off x="5671335" y="3585417"/>
            <a:ext cx="0" cy="21586"/>
          </a:xfrm>
          <a:custGeom>
            <a:rect b="b" l="l" r="r" t="t"/>
            <a:pathLst>
              <a:path extrusionOk="0" h="19558" w="120000">
                <a:moveTo>
                  <a:pt x="0" y="0"/>
                </a:moveTo>
                <a:lnTo>
                  <a:pt x="0" y="19558"/>
                </a:lnTo>
              </a:path>
            </a:pathLst>
          </a:custGeom>
          <a:noFill/>
          <a:ln cap="flat" cmpd="sng" w="19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45" name="Google Shape;2845;p88"/>
          <p:cNvSpPr/>
          <p:nvPr/>
        </p:nvSpPr>
        <p:spPr>
          <a:xfrm>
            <a:off x="9839441" y="3629152"/>
            <a:ext cx="0" cy="13175"/>
          </a:xfrm>
          <a:custGeom>
            <a:rect b="b" l="l" r="r" t="t"/>
            <a:pathLst>
              <a:path extrusionOk="0" h="11937" w="120000">
                <a:moveTo>
                  <a:pt x="0" y="0"/>
                </a:moveTo>
                <a:lnTo>
                  <a:pt x="0" y="11937"/>
                </a:lnTo>
              </a:path>
            </a:pathLst>
          </a:custGeom>
          <a:noFill/>
          <a:ln cap="flat" cmpd="sng" w="11925">
            <a:solidFill>
              <a:srgbClr val="8FAA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46" name="Google Shape;2846;p88"/>
          <p:cNvSpPr/>
          <p:nvPr/>
        </p:nvSpPr>
        <p:spPr>
          <a:xfrm>
            <a:off x="5673858" y="3629152"/>
            <a:ext cx="0" cy="13175"/>
          </a:xfrm>
          <a:custGeom>
            <a:rect b="b" l="l" r="r" t="t"/>
            <a:pathLst>
              <a:path extrusionOk="0" h="11937" w="120000">
                <a:moveTo>
                  <a:pt x="0" y="0"/>
                </a:moveTo>
                <a:lnTo>
                  <a:pt x="0" y="11937"/>
                </a:lnTo>
              </a:path>
            </a:pathLst>
          </a:custGeom>
          <a:noFill/>
          <a:ln cap="flat" cmpd="sng" w="11925">
            <a:solidFill>
              <a:srgbClr val="8FAA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47" name="Google Shape;2847;p88"/>
          <p:cNvSpPr/>
          <p:nvPr/>
        </p:nvSpPr>
        <p:spPr>
          <a:xfrm>
            <a:off x="9841964" y="3624106"/>
            <a:ext cx="0" cy="23267"/>
          </a:xfrm>
          <a:custGeom>
            <a:rect b="b" l="l" r="r" t="t"/>
            <a:pathLst>
              <a:path extrusionOk="0" h="21081" w="120000">
                <a:moveTo>
                  <a:pt x="0" y="0"/>
                </a:moveTo>
                <a:lnTo>
                  <a:pt x="0" y="21081"/>
                </a:lnTo>
              </a:path>
            </a:pathLst>
          </a:custGeom>
          <a:noFill/>
          <a:ln cap="flat" cmpd="sng" w="210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48" name="Google Shape;2848;p88"/>
          <p:cNvSpPr/>
          <p:nvPr/>
        </p:nvSpPr>
        <p:spPr>
          <a:xfrm>
            <a:off x="5671335" y="3624106"/>
            <a:ext cx="0" cy="23267"/>
          </a:xfrm>
          <a:custGeom>
            <a:rect b="b" l="l" r="r" t="t"/>
            <a:pathLst>
              <a:path extrusionOk="0" h="21081" w="120000">
                <a:moveTo>
                  <a:pt x="0" y="0"/>
                </a:moveTo>
                <a:lnTo>
                  <a:pt x="0" y="21081"/>
                </a:lnTo>
              </a:path>
            </a:pathLst>
          </a:custGeom>
          <a:noFill/>
          <a:ln cap="flat" cmpd="sng" w="210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49" name="Google Shape;2849;p88"/>
          <p:cNvSpPr/>
          <p:nvPr/>
        </p:nvSpPr>
        <p:spPr>
          <a:xfrm>
            <a:off x="9839441" y="3619058"/>
            <a:ext cx="0" cy="11494"/>
          </a:xfrm>
          <a:custGeom>
            <a:rect b="b" l="l" r="r" t="t"/>
            <a:pathLst>
              <a:path extrusionOk="0" h="10414" w="120000">
                <a:moveTo>
                  <a:pt x="0" y="0"/>
                </a:moveTo>
                <a:lnTo>
                  <a:pt x="0" y="10414"/>
                </a:lnTo>
              </a:path>
            </a:pathLst>
          </a:custGeom>
          <a:noFill/>
          <a:ln cap="flat" cmpd="sng" w="10400">
            <a:solidFill>
              <a:srgbClr val="8FAA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50" name="Google Shape;2850;p88"/>
          <p:cNvSpPr/>
          <p:nvPr/>
        </p:nvSpPr>
        <p:spPr>
          <a:xfrm>
            <a:off x="5673858" y="3619058"/>
            <a:ext cx="0" cy="11494"/>
          </a:xfrm>
          <a:custGeom>
            <a:rect b="b" l="l" r="r" t="t"/>
            <a:pathLst>
              <a:path extrusionOk="0" h="10414" w="120000">
                <a:moveTo>
                  <a:pt x="0" y="0"/>
                </a:moveTo>
                <a:lnTo>
                  <a:pt x="0" y="10414"/>
                </a:lnTo>
              </a:path>
            </a:pathLst>
          </a:custGeom>
          <a:noFill/>
          <a:ln cap="flat" cmpd="sng" w="10400">
            <a:solidFill>
              <a:srgbClr val="8FAA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51" name="Google Shape;2851;p88"/>
          <p:cNvSpPr/>
          <p:nvPr/>
        </p:nvSpPr>
        <p:spPr>
          <a:xfrm>
            <a:off x="9841964" y="3614012"/>
            <a:ext cx="0" cy="21586"/>
          </a:xfrm>
          <a:custGeom>
            <a:rect b="b" l="l" r="r" t="t"/>
            <a:pathLst>
              <a:path extrusionOk="0" h="19558" w="120000">
                <a:moveTo>
                  <a:pt x="0" y="0"/>
                </a:moveTo>
                <a:lnTo>
                  <a:pt x="0" y="19558"/>
                </a:lnTo>
              </a:path>
            </a:pathLst>
          </a:custGeom>
          <a:noFill/>
          <a:ln cap="flat" cmpd="sng" w="19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52" name="Google Shape;2852;p88"/>
          <p:cNvSpPr/>
          <p:nvPr/>
        </p:nvSpPr>
        <p:spPr>
          <a:xfrm>
            <a:off x="5671335" y="3614012"/>
            <a:ext cx="0" cy="21586"/>
          </a:xfrm>
          <a:custGeom>
            <a:rect b="b" l="l" r="r" t="t"/>
            <a:pathLst>
              <a:path extrusionOk="0" h="19558" w="120000">
                <a:moveTo>
                  <a:pt x="0" y="0"/>
                </a:moveTo>
                <a:lnTo>
                  <a:pt x="0" y="19558"/>
                </a:lnTo>
              </a:path>
            </a:pathLst>
          </a:custGeom>
          <a:noFill/>
          <a:ln cap="flat" cmpd="sng" w="19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53" name="Google Shape;2853;p88"/>
          <p:cNvSpPr/>
          <p:nvPr/>
        </p:nvSpPr>
        <p:spPr>
          <a:xfrm>
            <a:off x="9834395" y="3615553"/>
            <a:ext cx="10092" cy="0"/>
          </a:xfrm>
          <a:custGeom>
            <a:rect b="b" l="l" r="r" t="t"/>
            <a:pathLst>
              <a:path extrusionOk="0" h="120000" w="9144">
                <a:moveTo>
                  <a:pt x="0" y="0"/>
                </a:moveTo>
                <a:lnTo>
                  <a:pt x="9144" y="0"/>
                </a:lnTo>
              </a:path>
            </a:pathLst>
          </a:custGeom>
          <a:noFill/>
          <a:ln cap="flat" cmpd="sng" w="9525">
            <a:solidFill>
              <a:srgbClr val="8FAA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54" name="Google Shape;2854;p88"/>
          <p:cNvSpPr/>
          <p:nvPr/>
        </p:nvSpPr>
        <p:spPr>
          <a:xfrm>
            <a:off x="5673858" y="3610647"/>
            <a:ext cx="0" cy="9812"/>
          </a:xfrm>
          <a:custGeom>
            <a:rect b="b" l="l" r="r" t="t"/>
            <a:pathLst>
              <a:path extrusionOk="0" h="8890" w="120000">
                <a:moveTo>
                  <a:pt x="0" y="0"/>
                </a:moveTo>
                <a:lnTo>
                  <a:pt x="0" y="8890"/>
                </a:lnTo>
              </a:path>
            </a:pathLst>
          </a:custGeom>
          <a:noFill/>
          <a:ln cap="flat" cmpd="sng" w="9525">
            <a:solidFill>
              <a:srgbClr val="8FAA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55" name="Google Shape;2855;p88"/>
          <p:cNvSpPr/>
          <p:nvPr/>
        </p:nvSpPr>
        <p:spPr>
          <a:xfrm>
            <a:off x="9841964" y="3605601"/>
            <a:ext cx="0" cy="19904"/>
          </a:xfrm>
          <a:custGeom>
            <a:rect b="b" l="l" r="r" t="t"/>
            <a:pathLst>
              <a:path extrusionOk="0" h="18034" w="120000">
                <a:moveTo>
                  <a:pt x="0" y="0"/>
                </a:moveTo>
                <a:lnTo>
                  <a:pt x="0" y="18034"/>
                </a:lnTo>
              </a:path>
            </a:pathLst>
          </a:custGeom>
          <a:noFill/>
          <a:ln cap="flat" cmpd="sng" w="18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56" name="Google Shape;2856;p88"/>
          <p:cNvSpPr/>
          <p:nvPr/>
        </p:nvSpPr>
        <p:spPr>
          <a:xfrm>
            <a:off x="5671335" y="3605601"/>
            <a:ext cx="0" cy="19904"/>
          </a:xfrm>
          <a:custGeom>
            <a:rect b="b" l="l" r="r" t="t"/>
            <a:pathLst>
              <a:path extrusionOk="0" h="18034" w="120000">
                <a:moveTo>
                  <a:pt x="0" y="0"/>
                </a:moveTo>
                <a:lnTo>
                  <a:pt x="0" y="18034"/>
                </a:lnTo>
              </a:path>
            </a:pathLst>
          </a:custGeom>
          <a:noFill/>
          <a:ln cap="flat" cmpd="sng" w="18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57" name="Google Shape;2857;p88"/>
          <p:cNvSpPr/>
          <p:nvPr/>
        </p:nvSpPr>
        <p:spPr>
          <a:xfrm>
            <a:off x="5669653" y="3689073"/>
            <a:ext cx="4174833" cy="0"/>
          </a:xfrm>
          <a:custGeom>
            <a:rect b="b" l="l" r="r" t="t"/>
            <a:pathLst>
              <a:path extrusionOk="0" h="120000" w="3782567">
                <a:moveTo>
                  <a:pt x="0" y="0"/>
                </a:moveTo>
                <a:lnTo>
                  <a:pt x="3782567" y="0"/>
                </a:lnTo>
              </a:path>
            </a:pathLst>
          </a:custGeom>
          <a:noFill/>
          <a:ln cap="flat" cmpd="sng" w="48500">
            <a:solidFill>
              <a:srgbClr val="8FAAD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58" name="Google Shape;2858;p88"/>
          <p:cNvSpPr/>
          <p:nvPr/>
        </p:nvSpPr>
        <p:spPr>
          <a:xfrm>
            <a:off x="5669653" y="3641625"/>
            <a:ext cx="4174833" cy="52143"/>
          </a:xfrm>
          <a:custGeom>
            <a:rect b="b" l="l" r="r" t="t"/>
            <a:pathLst>
              <a:path extrusionOk="0" h="47244" w="3782567">
                <a:moveTo>
                  <a:pt x="0" y="47244"/>
                </a:moveTo>
                <a:lnTo>
                  <a:pt x="3782567" y="47244"/>
                </a:lnTo>
                <a:lnTo>
                  <a:pt x="3782567" y="0"/>
                </a:lnTo>
                <a:lnTo>
                  <a:pt x="0" y="0"/>
                </a:lnTo>
                <a:lnTo>
                  <a:pt x="0" y="4724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59" name="Google Shape;2859;p88"/>
          <p:cNvSpPr/>
          <p:nvPr/>
        </p:nvSpPr>
        <p:spPr>
          <a:xfrm>
            <a:off x="9834395" y="3088234"/>
            <a:ext cx="10092" cy="502930"/>
          </a:xfrm>
          <a:custGeom>
            <a:rect b="b" l="l" r="r" t="t"/>
            <a:pathLst>
              <a:path extrusionOk="0" h="455675" w="9144">
                <a:moveTo>
                  <a:pt x="0" y="455675"/>
                </a:moveTo>
                <a:lnTo>
                  <a:pt x="9144" y="455675"/>
                </a:lnTo>
                <a:lnTo>
                  <a:pt x="9144" y="0"/>
                </a:lnTo>
                <a:lnTo>
                  <a:pt x="0" y="0"/>
                </a:lnTo>
                <a:lnTo>
                  <a:pt x="0" y="455675"/>
                </a:lnTo>
                <a:close/>
              </a:path>
            </a:pathLst>
          </a:custGeom>
          <a:solidFill>
            <a:srgbClr val="8FAAD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60" name="Google Shape;2860;p88"/>
          <p:cNvSpPr/>
          <p:nvPr/>
        </p:nvSpPr>
        <p:spPr>
          <a:xfrm>
            <a:off x="5669653" y="3088234"/>
            <a:ext cx="8409" cy="502930"/>
          </a:xfrm>
          <a:custGeom>
            <a:rect b="b" l="l" r="r" t="t"/>
            <a:pathLst>
              <a:path extrusionOk="0" h="455675" w="7619">
                <a:moveTo>
                  <a:pt x="0" y="455675"/>
                </a:moveTo>
                <a:lnTo>
                  <a:pt x="7619" y="455675"/>
                </a:lnTo>
                <a:lnTo>
                  <a:pt x="7619" y="0"/>
                </a:lnTo>
                <a:lnTo>
                  <a:pt x="0" y="0"/>
                </a:lnTo>
                <a:lnTo>
                  <a:pt x="0" y="455675"/>
                </a:lnTo>
                <a:close/>
              </a:path>
            </a:pathLst>
          </a:custGeom>
          <a:solidFill>
            <a:srgbClr val="8FAAD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61" name="Google Shape;2861;p88"/>
          <p:cNvSpPr/>
          <p:nvPr/>
        </p:nvSpPr>
        <p:spPr>
          <a:xfrm>
            <a:off x="5669653" y="3088234"/>
            <a:ext cx="4174833" cy="502930"/>
          </a:xfrm>
          <a:custGeom>
            <a:rect b="b" l="l" r="r" t="t"/>
            <a:pathLst>
              <a:path extrusionOk="0" h="455675" w="3782567">
                <a:moveTo>
                  <a:pt x="0" y="455675"/>
                </a:moveTo>
                <a:lnTo>
                  <a:pt x="3782567" y="455675"/>
                </a:lnTo>
                <a:lnTo>
                  <a:pt x="3782567" y="0"/>
                </a:lnTo>
                <a:lnTo>
                  <a:pt x="0" y="0"/>
                </a:lnTo>
                <a:lnTo>
                  <a:pt x="0" y="45567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62" name="Google Shape;2862;p88"/>
          <p:cNvSpPr/>
          <p:nvPr/>
        </p:nvSpPr>
        <p:spPr>
          <a:xfrm>
            <a:off x="5678063" y="3012541"/>
            <a:ext cx="4156332" cy="671136"/>
          </a:xfrm>
          <a:custGeom>
            <a:rect b="b" l="l" r="r" t="t"/>
            <a:pathLst>
              <a:path extrusionOk="0" h="608076" w="3765804">
                <a:moveTo>
                  <a:pt x="0" y="608076"/>
                </a:moveTo>
                <a:lnTo>
                  <a:pt x="3765804" y="608076"/>
                </a:lnTo>
                <a:lnTo>
                  <a:pt x="3765804" y="0"/>
                </a:lnTo>
                <a:lnTo>
                  <a:pt x="0" y="0"/>
                </a:lnTo>
                <a:lnTo>
                  <a:pt x="0" y="608076"/>
                </a:lnTo>
                <a:close/>
              </a:path>
            </a:pathLst>
          </a:custGeom>
          <a:solidFill>
            <a:srgbClr val="8FAAD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63" name="Google Shape;2863;p88"/>
          <p:cNvSpPr/>
          <p:nvPr/>
        </p:nvSpPr>
        <p:spPr>
          <a:xfrm>
            <a:off x="5678063" y="3012541"/>
            <a:ext cx="4156332" cy="671136"/>
          </a:xfrm>
          <a:custGeom>
            <a:rect b="b" l="l" r="r" t="t"/>
            <a:pathLst>
              <a:path extrusionOk="0" h="608076" w="3765804">
                <a:moveTo>
                  <a:pt x="0" y="608076"/>
                </a:moveTo>
                <a:lnTo>
                  <a:pt x="3765804" y="608076"/>
                </a:lnTo>
                <a:lnTo>
                  <a:pt x="3765804" y="0"/>
                </a:lnTo>
                <a:lnTo>
                  <a:pt x="0" y="0"/>
                </a:lnTo>
                <a:lnTo>
                  <a:pt x="0" y="608076"/>
                </a:lnTo>
                <a:close/>
              </a:path>
            </a:pathLst>
          </a:custGeom>
          <a:noFill/>
          <a:ln cap="flat" cmpd="sng" w="213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64" name="Google Shape;2864;p88"/>
          <p:cNvSpPr/>
          <p:nvPr/>
        </p:nvSpPr>
        <p:spPr>
          <a:xfrm>
            <a:off x="7556907" y="2087417"/>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65" name="Google Shape;2865;p88"/>
          <p:cNvSpPr/>
          <p:nvPr/>
        </p:nvSpPr>
        <p:spPr>
          <a:xfrm>
            <a:off x="7556907" y="2079847"/>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66" name="Google Shape;2866;p88"/>
          <p:cNvSpPr/>
          <p:nvPr/>
        </p:nvSpPr>
        <p:spPr>
          <a:xfrm>
            <a:off x="6769710" y="2087417"/>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67" name="Google Shape;2867;p88"/>
          <p:cNvSpPr/>
          <p:nvPr/>
        </p:nvSpPr>
        <p:spPr>
          <a:xfrm>
            <a:off x="6769710" y="2079847"/>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68" name="Google Shape;2868;p88"/>
          <p:cNvSpPr/>
          <p:nvPr/>
        </p:nvSpPr>
        <p:spPr>
          <a:xfrm>
            <a:off x="6769710" y="2072278"/>
            <a:ext cx="797289" cy="0"/>
          </a:xfrm>
          <a:custGeom>
            <a:rect b="b" l="l" r="r" t="t"/>
            <a:pathLst>
              <a:path extrusionOk="0" h="120000" w="722376">
                <a:moveTo>
                  <a:pt x="0" y="0"/>
                </a:moveTo>
                <a:lnTo>
                  <a:pt x="722376"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69" name="Google Shape;2869;p88"/>
          <p:cNvSpPr/>
          <p:nvPr/>
        </p:nvSpPr>
        <p:spPr>
          <a:xfrm>
            <a:off x="7556907" y="2100031"/>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70" name="Google Shape;2870;p88"/>
          <p:cNvSpPr/>
          <p:nvPr/>
        </p:nvSpPr>
        <p:spPr>
          <a:xfrm>
            <a:off x="6769710" y="2100031"/>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71" name="Google Shape;2871;p88"/>
          <p:cNvSpPr/>
          <p:nvPr/>
        </p:nvSpPr>
        <p:spPr>
          <a:xfrm>
            <a:off x="7556907" y="2093303"/>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72" name="Google Shape;2872;p88"/>
          <p:cNvSpPr/>
          <p:nvPr/>
        </p:nvSpPr>
        <p:spPr>
          <a:xfrm>
            <a:off x="6769710" y="2093303"/>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73" name="Google Shape;2873;p88"/>
          <p:cNvSpPr/>
          <p:nvPr/>
        </p:nvSpPr>
        <p:spPr>
          <a:xfrm>
            <a:off x="6769710" y="2057981"/>
            <a:ext cx="797289" cy="0"/>
          </a:xfrm>
          <a:custGeom>
            <a:rect b="b" l="l" r="r" t="t"/>
            <a:pathLst>
              <a:path extrusionOk="0" h="120000" w="722376">
                <a:moveTo>
                  <a:pt x="0" y="0"/>
                </a:moveTo>
                <a:lnTo>
                  <a:pt x="722376" y="0"/>
                </a:lnTo>
              </a:path>
            </a:pathLst>
          </a:custGeom>
          <a:noFill/>
          <a:ln cap="flat" cmpd="sng" w="2107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74" name="Google Shape;2874;p88"/>
          <p:cNvSpPr/>
          <p:nvPr/>
        </p:nvSpPr>
        <p:spPr>
          <a:xfrm>
            <a:off x="7539384" y="2152316"/>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75" name="Google Shape;2875;p88"/>
          <p:cNvSpPr/>
          <p:nvPr/>
        </p:nvSpPr>
        <p:spPr>
          <a:xfrm>
            <a:off x="7536863" y="2103537"/>
            <a:ext cx="50180" cy="50181"/>
          </a:xfrm>
          <a:custGeom>
            <a:rect b="b" l="l" r="r" t="t"/>
            <a:pathLst>
              <a:path extrusionOk="0" h="45466" w="45465">
                <a:moveTo>
                  <a:pt x="0" y="45466"/>
                </a:moveTo>
                <a:lnTo>
                  <a:pt x="45465" y="45466"/>
                </a:lnTo>
                <a:lnTo>
                  <a:pt x="45465"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76" name="Google Shape;2876;p88"/>
          <p:cNvSpPr/>
          <p:nvPr/>
        </p:nvSpPr>
        <p:spPr>
          <a:xfrm>
            <a:off x="6752188" y="2152316"/>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77" name="Google Shape;2877;p88"/>
          <p:cNvSpPr/>
          <p:nvPr/>
        </p:nvSpPr>
        <p:spPr>
          <a:xfrm>
            <a:off x="6749665" y="2103537"/>
            <a:ext cx="50181" cy="50181"/>
          </a:xfrm>
          <a:custGeom>
            <a:rect b="b" l="l" r="r" t="t"/>
            <a:pathLst>
              <a:path extrusionOk="0" h="45466" w="45466">
                <a:moveTo>
                  <a:pt x="0" y="45466"/>
                </a:moveTo>
                <a:lnTo>
                  <a:pt x="45466" y="45466"/>
                </a:lnTo>
                <a:lnTo>
                  <a:pt x="45466"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78" name="Google Shape;2878;p88"/>
          <p:cNvSpPr/>
          <p:nvPr/>
        </p:nvSpPr>
        <p:spPr>
          <a:xfrm>
            <a:off x="7536863" y="2236417"/>
            <a:ext cx="50180" cy="50181"/>
          </a:xfrm>
          <a:custGeom>
            <a:rect b="b" l="l" r="r" t="t"/>
            <a:pathLst>
              <a:path extrusionOk="0" h="45466" w="45465">
                <a:moveTo>
                  <a:pt x="0" y="45466"/>
                </a:moveTo>
                <a:lnTo>
                  <a:pt x="45465" y="45466"/>
                </a:lnTo>
                <a:lnTo>
                  <a:pt x="45465"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79" name="Google Shape;2879;p88"/>
          <p:cNvSpPr/>
          <p:nvPr/>
        </p:nvSpPr>
        <p:spPr>
          <a:xfrm>
            <a:off x="6749665" y="2236417"/>
            <a:ext cx="50181" cy="50181"/>
          </a:xfrm>
          <a:custGeom>
            <a:rect b="b" l="l" r="r" t="t"/>
            <a:pathLst>
              <a:path extrusionOk="0" h="45466" w="45466">
                <a:moveTo>
                  <a:pt x="0" y="45466"/>
                </a:moveTo>
                <a:lnTo>
                  <a:pt x="45466" y="45466"/>
                </a:lnTo>
                <a:lnTo>
                  <a:pt x="45466"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80" name="Google Shape;2880;p88"/>
          <p:cNvSpPr/>
          <p:nvPr/>
        </p:nvSpPr>
        <p:spPr>
          <a:xfrm>
            <a:off x="7539384" y="2285196"/>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81" name="Google Shape;2881;p88"/>
          <p:cNvSpPr/>
          <p:nvPr/>
        </p:nvSpPr>
        <p:spPr>
          <a:xfrm>
            <a:off x="6752188" y="2285196"/>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82" name="Google Shape;2882;p88"/>
          <p:cNvSpPr/>
          <p:nvPr/>
        </p:nvSpPr>
        <p:spPr>
          <a:xfrm>
            <a:off x="7536863" y="2328930"/>
            <a:ext cx="50180" cy="50181"/>
          </a:xfrm>
          <a:custGeom>
            <a:rect b="b" l="l" r="r" t="t"/>
            <a:pathLst>
              <a:path extrusionOk="0" h="45466" w="45465">
                <a:moveTo>
                  <a:pt x="0" y="45466"/>
                </a:moveTo>
                <a:lnTo>
                  <a:pt x="45465" y="45466"/>
                </a:lnTo>
                <a:lnTo>
                  <a:pt x="45465"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83" name="Google Shape;2883;p88"/>
          <p:cNvSpPr/>
          <p:nvPr/>
        </p:nvSpPr>
        <p:spPr>
          <a:xfrm>
            <a:off x="6749665" y="2328930"/>
            <a:ext cx="50181" cy="50181"/>
          </a:xfrm>
          <a:custGeom>
            <a:rect b="b" l="l" r="r" t="t"/>
            <a:pathLst>
              <a:path extrusionOk="0" h="45466" w="45466">
                <a:moveTo>
                  <a:pt x="0" y="45466"/>
                </a:moveTo>
                <a:lnTo>
                  <a:pt x="45466" y="45466"/>
                </a:lnTo>
                <a:lnTo>
                  <a:pt x="45466"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84" name="Google Shape;2884;p88"/>
          <p:cNvSpPr/>
          <p:nvPr/>
        </p:nvSpPr>
        <p:spPr>
          <a:xfrm>
            <a:off x="7540227" y="2419761"/>
            <a:ext cx="43452" cy="43453"/>
          </a:xfrm>
          <a:custGeom>
            <a:rect b="b" l="l" r="r" t="t"/>
            <a:pathLst>
              <a:path extrusionOk="0" h="39370" w="39369">
                <a:moveTo>
                  <a:pt x="0" y="39370"/>
                </a:moveTo>
                <a:lnTo>
                  <a:pt x="39369" y="39370"/>
                </a:lnTo>
                <a:lnTo>
                  <a:pt x="39369" y="0"/>
                </a:lnTo>
                <a:lnTo>
                  <a:pt x="0" y="0"/>
                </a:lnTo>
                <a:lnTo>
                  <a:pt x="0" y="39370"/>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85" name="Google Shape;2885;p88"/>
          <p:cNvSpPr/>
          <p:nvPr/>
        </p:nvSpPr>
        <p:spPr>
          <a:xfrm>
            <a:off x="6753029" y="2419761"/>
            <a:ext cx="43453" cy="43453"/>
          </a:xfrm>
          <a:custGeom>
            <a:rect b="b" l="l" r="r" t="t"/>
            <a:pathLst>
              <a:path extrusionOk="0" h="39370" w="39370">
                <a:moveTo>
                  <a:pt x="0" y="39370"/>
                </a:moveTo>
                <a:lnTo>
                  <a:pt x="39370" y="39370"/>
                </a:lnTo>
                <a:lnTo>
                  <a:pt x="39370" y="0"/>
                </a:lnTo>
                <a:lnTo>
                  <a:pt x="0" y="0"/>
                </a:lnTo>
                <a:lnTo>
                  <a:pt x="0" y="39370"/>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86" name="Google Shape;2886;p88"/>
          <p:cNvSpPr/>
          <p:nvPr/>
        </p:nvSpPr>
        <p:spPr>
          <a:xfrm>
            <a:off x="7556907" y="2465877"/>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87" name="Google Shape;2887;p88"/>
          <p:cNvSpPr/>
          <p:nvPr/>
        </p:nvSpPr>
        <p:spPr>
          <a:xfrm>
            <a:off x="6769710" y="2465877"/>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88" name="Google Shape;2888;p88"/>
          <p:cNvSpPr/>
          <p:nvPr/>
        </p:nvSpPr>
        <p:spPr>
          <a:xfrm>
            <a:off x="7556907" y="2487744"/>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89" name="Google Shape;2889;p88"/>
          <p:cNvSpPr/>
          <p:nvPr/>
        </p:nvSpPr>
        <p:spPr>
          <a:xfrm>
            <a:off x="6769710" y="2487744"/>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90" name="Google Shape;2890;p88"/>
          <p:cNvSpPr/>
          <p:nvPr/>
        </p:nvSpPr>
        <p:spPr>
          <a:xfrm>
            <a:off x="7556907" y="2480173"/>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91" name="Google Shape;2891;p88"/>
          <p:cNvSpPr/>
          <p:nvPr/>
        </p:nvSpPr>
        <p:spPr>
          <a:xfrm>
            <a:off x="6769710" y="2480173"/>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92" name="Google Shape;2892;p88"/>
          <p:cNvSpPr/>
          <p:nvPr/>
        </p:nvSpPr>
        <p:spPr>
          <a:xfrm>
            <a:off x="6769710" y="2501200"/>
            <a:ext cx="797289" cy="0"/>
          </a:xfrm>
          <a:custGeom>
            <a:rect b="b" l="l" r="r" t="t"/>
            <a:pathLst>
              <a:path extrusionOk="0" h="120000" w="722376">
                <a:moveTo>
                  <a:pt x="0" y="0"/>
                </a:moveTo>
                <a:lnTo>
                  <a:pt x="722376"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93" name="Google Shape;2893;p88"/>
          <p:cNvSpPr/>
          <p:nvPr/>
        </p:nvSpPr>
        <p:spPr>
          <a:xfrm>
            <a:off x="7556907" y="2494471"/>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94" name="Google Shape;2894;p88"/>
          <p:cNvSpPr/>
          <p:nvPr/>
        </p:nvSpPr>
        <p:spPr>
          <a:xfrm>
            <a:off x="6769710" y="2494471"/>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95" name="Google Shape;2895;p88"/>
          <p:cNvSpPr/>
          <p:nvPr/>
        </p:nvSpPr>
        <p:spPr>
          <a:xfrm>
            <a:off x="6769710" y="2515497"/>
            <a:ext cx="797289" cy="0"/>
          </a:xfrm>
          <a:custGeom>
            <a:rect b="b" l="l" r="r" t="t"/>
            <a:pathLst>
              <a:path extrusionOk="0" h="120000" w="722376">
                <a:moveTo>
                  <a:pt x="0" y="0"/>
                </a:moveTo>
                <a:lnTo>
                  <a:pt x="722376" y="0"/>
                </a:lnTo>
              </a:path>
            </a:pathLst>
          </a:custGeom>
          <a:noFill/>
          <a:ln cap="flat" cmpd="sng" w="2107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96" name="Google Shape;2896;p88"/>
          <p:cNvSpPr/>
          <p:nvPr/>
        </p:nvSpPr>
        <p:spPr>
          <a:xfrm>
            <a:off x="7556907" y="2468539"/>
            <a:ext cx="10091" cy="8130"/>
          </a:xfrm>
          <a:custGeom>
            <a:rect b="b" l="l" r="r" t="t"/>
            <a:pathLst>
              <a:path extrusionOk="0" h="7366" w="9143">
                <a:moveTo>
                  <a:pt x="0" y="7366"/>
                </a:moveTo>
                <a:lnTo>
                  <a:pt x="9143" y="7366"/>
                </a:lnTo>
                <a:lnTo>
                  <a:pt x="9143" y="0"/>
                </a:lnTo>
                <a:lnTo>
                  <a:pt x="0" y="0"/>
                </a:lnTo>
                <a:lnTo>
                  <a:pt x="0" y="73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97" name="Google Shape;2897;p88"/>
          <p:cNvSpPr/>
          <p:nvPr/>
        </p:nvSpPr>
        <p:spPr>
          <a:xfrm>
            <a:off x="6769710" y="2468539"/>
            <a:ext cx="10092" cy="8130"/>
          </a:xfrm>
          <a:custGeom>
            <a:rect b="b" l="l" r="r" t="t"/>
            <a:pathLst>
              <a:path extrusionOk="0" h="7366" w="9144">
                <a:moveTo>
                  <a:pt x="0" y="7366"/>
                </a:moveTo>
                <a:lnTo>
                  <a:pt x="9144" y="7366"/>
                </a:lnTo>
                <a:lnTo>
                  <a:pt x="9144" y="0"/>
                </a:lnTo>
                <a:lnTo>
                  <a:pt x="0" y="0"/>
                </a:lnTo>
                <a:lnTo>
                  <a:pt x="0" y="73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98" name="Google Shape;2898;p88"/>
          <p:cNvSpPr/>
          <p:nvPr/>
        </p:nvSpPr>
        <p:spPr>
          <a:xfrm>
            <a:off x="7540227" y="2377710"/>
            <a:ext cx="43452" cy="43453"/>
          </a:xfrm>
          <a:custGeom>
            <a:rect b="b" l="l" r="r" t="t"/>
            <a:pathLst>
              <a:path extrusionOk="0" h="39370" w="39369">
                <a:moveTo>
                  <a:pt x="0" y="39370"/>
                </a:moveTo>
                <a:lnTo>
                  <a:pt x="39369" y="39370"/>
                </a:lnTo>
                <a:lnTo>
                  <a:pt x="39369" y="0"/>
                </a:lnTo>
                <a:lnTo>
                  <a:pt x="0" y="0"/>
                </a:lnTo>
                <a:lnTo>
                  <a:pt x="0" y="39370"/>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899" name="Google Shape;2899;p88"/>
          <p:cNvSpPr/>
          <p:nvPr/>
        </p:nvSpPr>
        <p:spPr>
          <a:xfrm>
            <a:off x="6753029" y="2377710"/>
            <a:ext cx="43453" cy="43453"/>
          </a:xfrm>
          <a:custGeom>
            <a:rect b="b" l="l" r="r" t="t"/>
            <a:pathLst>
              <a:path extrusionOk="0" h="39370" w="39370">
                <a:moveTo>
                  <a:pt x="0" y="39370"/>
                </a:moveTo>
                <a:lnTo>
                  <a:pt x="39370" y="39370"/>
                </a:lnTo>
                <a:lnTo>
                  <a:pt x="39370" y="0"/>
                </a:lnTo>
                <a:lnTo>
                  <a:pt x="0" y="0"/>
                </a:lnTo>
                <a:lnTo>
                  <a:pt x="0" y="39370"/>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00" name="Google Shape;2900;p88"/>
          <p:cNvSpPr/>
          <p:nvPr/>
        </p:nvSpPr>
        <p:spPr>
          <a:xfrm>
            <a:off x="7541066" y="2196049"/>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01" name="Google Shape;2901;p88"/>
          <p:cNvSpPr/>
          <p:nvPr/>
        </p:nvSpPr>
        <p:spPr>
          <a:xfrm>
            <a:off x="6753870" y="2196049"/>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02" name="Google Shape;2902;p88"/>
          <p:cNvSpPr/>
          <p:nvPr/>
        </p:nvSpPr>
        <p:spPr>
          <a:xfrm>
            <a:off x="6779802" y="2057141"/>
            <a:ext cx="777105" cy="459197"/>
          </a:xfrm>
          <a:custGeom>
            <a:rect b="b" l="l" r="r" t="t"/>
            <a:pathLst>
              <a:path extrusionOk="0" h="416051" w="704088">
                <a:moveTo>
                  <a:pt x="0" y="416051"/>
                </a:moveTo>
                <a:lnTo>
                  <a:pt x="704088" y="416051"/>
                </a:lnTo>
                <a:lnTo>
                  <a:pt x="704088" y="0"/>
                </a:lnTo>
                <a:lnTo>
                  <a:pt x="0" y="0"/>
                </a:lnTo>
                <a:lnTo>
                  <a:pt x="0" y="416051"/>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03" name="Google Shape;2903;p88"/>
          <p:cNvSpPr/>
          <p:nvPr/>
        </p:nvSpPr>
        <p:spPr>
          <a:xfrm>
            <a:off x="6779802" y="2057141"/>
            <a:ext cx="777105" cy="459197"/>
          </a:xfrm>
          <a:custGeom>
            <a:rect b="b" l="l" r="r" t="t"/>
            <a:pathLst>
              <a:path extrusionOk="0" h="416051" w="704088">
                <a:moveTo>
                  <a:pt x="0" y="416051"/>
                </a:moveTo>
                <a:lnTo>
                  <a:pt x="704088" y="416051"/>
                </a:lnTo>
                <a:lnTo>
                  <a:pt x="704088" y="0"/>
                </a:lnTo>
                <a:lnTo>
                  <a:pt x="0" y="0"/>
                </a:lnTo>
                <a:lnTo>
                  <a:pt x="0" y="416051"/>
                </a:lnTo>
                <a:close/>
              </a:path>
            </a:pathLst>
          </a:custGeom>
          <a:noFill/>
          <a:ln cap="flat" cmpd="sng" w="213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04" name="Google Shape;2904;p88"/>
          <p:cNvSpPr/>
          <p:nvPr/>
        </p:nvSpPr>
        <p:spPr>
          <a:xfrm>
            <a:off x="6916048" y="2210207"/>
            <a:ext cx="455833" cy="183342"/>
          </a:xfrm>
          <a:custGeom>
            <a:rect b="b" l="l" r="r" t="t"/>
            <a:pathLst>
              <a:path extrusionOk="0" h="166115" w="413003">
                <a:moveTo>
                  <a:pt x="0" y="166115"/>
                </a:moveTo>
                <a:lnTo>
                  <a:pt x="413003" y="166115"/>
                </a:lnTo>
                <a:lnTo>
                  <a:pt x="413003" y="0"/>
                </a:lnTo>
                <a:lnTo>
                  <a:pt x="0" y="0"/>
                </a:lnTo>
                <a:lnTo>
                  <a:pt x="0" y="166115"/>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05" name="Google Shape;2905;p88"/>
          <p:cNvSpPr/>
          <p:nvPr/>
        </p:nvSpPr>
        <p:spPr>
          <a:xfrm>
            <a:off x="8693967" y="2087417"/>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06" name="Google Shape;2906;p88"/>
          <p:cNvSpPr/>
          <p:nvPr/>
        </p:nvSpPr>
        <p:spPr>
          <a:xfrm>
            <a:off x="8693967" y="2079847"/>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07" name="Google Shape;2907;p88"/>
          <p:cNvSpPr/>
          <p:nvPr/>
        </p:nvSpPr>
        <p:spPr>
          <a:xfrm>
            <a:off x="7905090" y="2087417"/>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08" name="Google Shape;2908;p88"/>
          <p:cNvSpPr/>
          <p:nvPr/>
        </p:nvSpPr>
        <p:spPr>
          <a:xfrm>
            <a:off x="7905090" y="2079847"/>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09" name="Google Shape;2909;p88"/>
          <p:cNvSpPr/>
          <p:nvPr/>
        </p:nvSpPr>
        <p:spPr>
          <a:xfrm>
            <a:off x="7905090" y="2072278"/>
            <a:ext cx="798971" cy="0"/>
          </a:xfrm>
          <a:custGeom>
            <a:rect b="b" l="l" r="r" t="t"/>
            <a:pathLst>
              <a:path extrusionOk="0" h="120000" w="723900">
                <a:moveTo>
                  <a:pt x="0" y="0"/>
                </a:moveTo>
                <a:lnTo>
                  <a:pt x="723900"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10" name="Google Shape;2910;p88"/>
          <p:cNvSpPr/>
          <p:nvPr/>
        </p:nvSpPr>
        <p:spPr>
          <a:xfrm>
            <a:off x="8693967" y="2100031"/>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11" name="Google Shape;2911;p88"/>
          <p:cNvSpPr/>
          <p:nvPr/>
        </p:nvSpPr>
        <p:spPr>
          <a:xfrm>
            <a:off x="7905090" y="2100031"/>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12" name="Google Shape;2912;p88"/>
          <p:cNvSpPr/>
          <p:nvPr/>
        </p:nvSpPr>
        <p:spPr>
          <a:xfrm>
            <a:off x="8693967" y="2093303"/>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13" name="Google Shape;2913;p88"/>
          <p:cNvSpPr/>
          <p:nvPr/>
        </p:nvSpPr>
        <p:spPr>
          <a:xfrm>
            <a:off x="7905090" y="2093303"/>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14" name="Google Shape;2914;p88"/>
          <p:cNvSpPr/>
          <p:nvPr/>
        </p:nvSpPr>
        <p:spPr>
          <a:xfrm>
            <a:off x="7905090" y="2057981"/>
            <a:ext cx="798971" cy="0"/>
          </a:xfrm>
          <a:custGeom>
            <a:rect b="b" l="l" r="r" t="t"/>
            <a:pathLst>
              <a:path extrusionOk="0" h="120000" w="723900">
                <a:moveTo>
                  <a:pt x="0" y="0"/>
                </a:moveTo>
                <a:lnTo>
                  <a:pt x="723900" y="0"/>
                </a:lnTo>
              </a:path>
            </a:pathLst>
          </a:custGeom>
          <a:noFill/>
          <a:ln cap="flat" cmpd="sng" w="2107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15" name="Google Shape;2915;p88"/>
          <p:cNvSpPr/>
          <p:nvPr/>
        </p:nvSpPr>
        <p:spPr>
          <a:xfrm>
            <a:off x="8676446" y="2152316"/>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16" name="Google Shape;2916;p88"/>
          <p:cNvSpPr/>
          <p:nvPr/>
        </p:nvSpPr>
        <p:spPr>
          <a:xfrm>
            <a:off x="8673925" y="2103537"/>
            <a:ext cx="50180" cy="50181"/>
          </a:xfrm>
          <a:custGeom>
            <a:rect b="b" l="l" r="r" t="t"/>
            <a:pathLst>
              <a:path extrusionOk="0" h="45466" w="45465">
                <a:moveTo>
                  <a:pt x="0" y="45466"/>
                </a:moveTo>
                <a:lnTo>
                  <a:pt x="45465" y="45466"/>
                </a:lnTo>
                <a:lnTo>
                  <a:pt x="45465"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17" name="Google Shape;2917;p88"/>
          <p:cNvSpPr/>
          <p:nvPr/>
        </p:nvSpPr>
        <p:spPr>
          <a:xfrm>
            <a:off x="7887568" y="2152316"/>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18" name="Google Shape;2918;p88"/>
          <p:cNvSpPr/>
          <p:nvPr/>
        </p:nvSpPr>
        <p:spPr>
          <a:xfrm>
            <a:off x="7885046" y="2103537"/>
            <a:ext cx="50180" cy="50181"/>
          </a:xfrm>
          <a:custGeom>
            <a:rect b="b" l="l" r="r" t="t"/>
            <a:pathLst>
              <a:path extrusionOk="0" h="45466" w="45465">
                <a:moveTo>
                  <a:pt x="0" y="45466"/>
                </a:moveTo>
                <a:lnTo>
                  <a:pt x="45465" y="45466"/>
                </a:lnTo>
                <a:lnTo>
                  <a:pt x="45465"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19" name="Google Shape;2919;p88"/>
          <p:cNvSpPr/>
          <p:nvPr/>
        </p:nvSpPr>
        <p:spPr>
          <a:xfrm>
            <a:off x="8673925" y="2236417"/>
            <a:ext cx="50180" cy="50181"/>
          </a:xfrm>
          <a:custGeom>
            <a:rect b="b" l="l" r="r" t="t"/>
            <a:pathLst>
              <a:path extrusionOk="0" h="45466" w="45465">
                <a:moveTo>
                  <a:pt x="0" y="45466"/>
                </a:moveTo>
                <a:lnTo>
                  <a:pt x="45465" y="45466"/>
                </a:lnTo>
                <a:lnTo>
                  <a:pt x="45465"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20" name="Google Shape;2920;p88"/>
          <p:cNvSpPr/>
          <p:nvPr/>
        </p:nvSpPr>
        <p:spPr>
          <a:xfrm>
            <a:off x="7885046" y="2236417"/>
            <a:ext cx="50180" cy="50181"/>
          </a:xfrm>
          <a:custGeom>
            <a:rect b="b" l="l" r="r" t="t"/>
            <a:pathLst>
              <a:path extrusionOk="0" h="45466" w="45465">
                <a:moveTo>
                  <a:pt x="0" y="45466"/>
                </a:moveTo>
                <a:lnTo>
                  <a:pt x="45465" y="45466"/>
                </a:lnTo>
                <a:lnTo>
                  <a:pt x="45465"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21" name="Google Shape;2921;p88"/>
          <p:cNvSpPr/>
          <p:nvPr/>
        </p:nvSpPr>
        <p:spPr>
          <a:xfrm>
            <a:off x="8676446" y="2285196"/>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22" name="Google Shape;2922;p88"/>
          <p:cNvSpPr/>
          <p:nvPr/>
        </p:nvSpPr>
        <p:spPr>
          <a:xfrm>
            <a:off x="7887568" y="2285196"/>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23" name="Google Shape;2923;p88"/>
          <p:cNvSpPr/>
          <p:nvPr/>
        </p:nvSpPr>
        <p:spPr>
          <a:xfrm>
            <a:off x="8673925" y="2328930"/>
            <a:ext cx="50180" cy="50181"/>
          </a:xfrm>
          <a:custGeom>
            <a:rect b="b" l="l" r="r" t="t"/>
            <a:pathLst>
              <a:path extrusionOk="0" h="45466" w="45465">
                <a:moveTo>
                  <a:pt x="0" y="45466"/>
                </a:moveTo>
                <a:lnTo>
                  <a:pt x="45465" y="45466"/>
                </a:lnTo>
                <a:lnTo>
                  <a:pt x="45465"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24" name="Google Shape;2924;p88"/>
          <p:cNvSpPr/>
          <p:nvPr/>
        </p:nvSpPr>
        <p:spPr>
          <a:xfrm>
            <a:off x="7885046" y="2328930"/>
            <a:ext cx="50180" cy="50181"/>
          </a:xfrm>
          <a:custGeom>
            <a:rect b="b" l="l" r="r" t="t"/>
            <a:pathLst>
              <a:path extrusionOk="0" h="45466" w="45465">
                <a:moveTo>
                  <a:pt x="0" y="45466"/>
                </a:moveTo>
                <a:lnTo>
                  <a:pt x="45465" y="45466"/>
                </a:lnTo>
                <a:lnTo>
                  <a:pt x="45465"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25" name="Google Shape;2925;p88"/>
          <p:cNvSpPr/>
          <p:nvPr/>
        </p:nvSpPr>
        <p:spPr>
          <a:xfrm>
            <a:off x="8677289" y="2419761"/>
            <a:ext cx="43452" cy="43453"/>
          </a:xfrm>
          <a:custGeom>
            <a:rect b="b" l="l" r="r" t="t"/>
            <a:pathLst>
              <a:path extrusionOk="0" h="39370" w="39369">
                <a:moveTo>
                  <a:pt x="0" y="39370"/>
                </a:moveTo>
                <a:lnTo>
                  <a:pt x="39369" y="39370"/>
                </a:lnTo>
                <a:lnTo>
                  <a:pt x="39369" y="0"/>
                </a:lnTo>
                <a:lnTo>
                  <a:pt x="0" y="0"/>
                </a:lnTo>
                <a:lnTo>
                  <a:pt x="0" y="39370"/>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26" name="Google Shape;2926;p88"/>
          <p:cNvSpPr/>
          <p:nvPr/>
        </p:nvSpPr>
        <p:spPr>
          <a:xfrm>
            <a:off x="7888410" y="2419761"/>
            <a:ext cx="43452" cy="43453"/>
          </a:xfrm>
          <a:custGeom>
            <a:rect b="b" l="l" r="r" t="t"/>
            <a:pathLst>
              <a:path extrusionOk="0" h="39370" w="39369">
                <a:moveTo>
                  <a:pt x="0" y="39370"/>
                </a:moveTo>
                <a:lnTo>
                  <a:pt x="39369" y="39370"/>
                </a:lnTo>
                <a:lnTo>
                  <a:pt x="39369" y="0"/>
                </a:lnTo>
                <a:lnTo>
                  <a:pt x="0" y="0"/>
                </a:lnTo>
                <a:lnTo>
                  <a:pt x="0" y="39370"/>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27" name="Google Shape;2927;p88"/>
          <p:cNvSpPr/>
          <p:nvPr/>
        </p:nvSpPr>
        <p:spPr>
          <a:xfrm>
            <a:off x="8693967" y="2465877"/>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28" name="Google Shape;2928;p88"/>
          <p:cNvSpPr/>
          <p:nvPr/>
        </p:nvSpPr>
        <p:spPr>
          <a:xfrm>
            <a:off x="7905090" y="2465877"/>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29" name="Google Shape;2929;p88"/>
          <p:cNvSpPr/>
          <p:nvPr/>
        </p:nvSpPr>
        <p:spPr>
          <a:xfrm>
            <a:off x="8693967" y="2487744"/>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30" name="Google Shape;2930;p88"/>
          <p:cNvSpPr/>
          <p:nvPr/>
        </p:nvSpPr>
        <p:spPr>
          <a:xfrm>
            <a:off x="7905090" y="2487744"/>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31" name="Google Shape;2931;p88"/>
          <p:cNvSpPr/>
          <p:nvPr/>
        </p:nvSpPr>
        <p:spPr>
          <a:xfrm>
            <a:off x="8693967" y="2480173"/>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32" name="Google Shape;2932;p88"/>
          <p:cNvSpPr/>
          <p:nvPr/>
        </p:nvSpPr>
        <p:spPr>
          <a:xfrm>
            <a:off x="7905090" y="2480173"/>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33" name="Google Shape;2933;p88"/>
          <p:cNvSpPr/>
          <p:nvPr/>
        </p:nvSpPr>
        <p:spPr>
          <a:xfrm>
            <a:off x="7905090" y="2501200"/>
            <a:ext cx="798971" cy="0"/>
          </a:xfrm>
          <a:custGeom>
            <a:rect b="b" l="l" r="r" t="t"/>
            <a:pathLst>
              <a:path extrusionOk="0" h="120000" w="723900">
                <a:moveTo>
                  <a:pt x="0" y="0"/>
                </a:moveTo>
                <a:lnTo>
                  <a:pt x="723900"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34" name="Google Shape;2934;p88"/>
          <p:cNvSpPr/>
          <p:nvPr/>
        </p:nvSpPr>
        <p:spPr>
          <a:xfrm>
            <a:off x="8693967" y="2494471"/>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35" name="Google Shape;2935;p88"/>
          <p:cNvSpPr/>
          <p:nvPr/>
        </p:nvSpPr>
        <p:spPr>
          <a:xfrm>
            <a:off x="7905090" y="2494471"/>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36" name="Google Shape;2936;p88"/>
          <p:cNvSpPr/>
          <p:nvPr/>
        </p:nvSpPr>
        <p:spPr>
          <a:xfrm>
            <a:off x="7905090" y="2515497"/>
            <a:ext cx="798971" cy="0"/>
          </a:xfrm>
          <a:custGeom>
            <a:rect b="b" l="l" r="r" t="t"/>
            <a:pathLst>
              <a:path extrusionOk="0" h="120000" w="723900">
                <a:moveTo>
                  <a:pt x="0" y="0"/>
                </a:moveTo>
                <a:lnTo>
                  <a:pt x="723900" y="0"/>
                </a:lnTo>
              </a:path>
            </a:pathLst>
          </a:custGeom>
          <a:noFill/>
          <a:ln cap="flat" cmpd="sng" w="2107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37" name="Google Shape;2937;p88"/>
          <p:cNvSpPr/>
          <p:nvPr/>
        </p:nvSpPr>
        <p:spPr>
          <a:xfrm>
            <a:off x="8693967" y="2468539"/>
            <a:ext cx="10092" cy="8130"/>
          </a:xfrm>
          <a:custGeom>
            <a:rect b="b" l="l" r="r" t="t"/>
            <a:pathLst>
              <a:path extrusionOk="0" h="7366" w="9144">
                <a:moveTo>
                  <a:pt x="0" y="7366"/>
                </a:moveTo>
                <a:lnTo>
                  <a:pt x="9144" y="7366"/>
                </a:lnTo>
                <a:lnTo>
                  <a:pt x="9144" y="0"/>
                </a:lnTo>
                <a:lnTo>
                  <a:pt x="0" y="0"/>
                </a:lnTo>
                <a:lnTo>
                  <a:pt x="0" y="73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38" name="Google Shape;2938;p88"/>
          <p:cNvSpPr/>
          <p:nvPr/>
        </p:nvSpPr>
        <p:spPr>
          <a:xfrm>
            <a:off x="7905090" y="2468539"/>
            <a:ext cx="10092" cy="8130"/>
          </a:xfrm>
          <a:custGeom>
            <a:rect b="b" l="l" r="r" t="t"/>
            <a:pathLst>
              <a:path extrusionOk="0" h="7366" w="9144">
                <a:moveTo>
                  <a:pt x="0" y="7366"/>
                </a:moveTo>
                <a:lnTo>
                  <a:pt x="9144" y="7366"/>
                </a:lnTo>
                <a:lnTo>
                  <a:pt x="9144" y="0"/>
                </a:lnTo>
                <a:lnTo>
                  <a:pt x="0" y="0"/>
                </a:lnTo>
                <a:lnTo>
                  <a:pt x="0" y="73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39" name="Google Shape;2939;p88"/>
          <p:cNvSpPr/>
          <p:nvPr/>
        </p:nvSpPr>
        <p:spPr>
          <a:xfrm>
            <a:off x="8677289" y="2377710"/>
            <a:ext cx="43452" cy="43453"/>
          </a:xfrm>
          <a:custGeom>
            <a:rect b="b" l="l" r="r" t="t"/>
            <a:pathLst>
              <a:path extrusionOk="0" h="39370" w="39369">
                <a:moveTo>
                  <a:pt x="0" y="39370"/>
                </a:moveTo>
                <a:lnTo>
                  <a:pt x="39369" y="39370"/>
                </a:lnTo>
                <a:lnTo>
                  <a:pt x="39369" y="0"/>
                </a:lnTo>
                <a:lnTo>
                  <a:pt x="0" y="0"/>
                </a:lnTo>
                <a:lnTo>
                  <a:pt x="0" y="39370"/>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40" name="Google Shape;2940;p88"/>
          <p:cNvSpPr/>
          <p:nvPr/>
        </p:nvSpPr>
        <p:spPr>
          <a:xfrm>
            <a:off x="7888410" y="2377710"/>
            <a:ext cx="43452" cy="43453"/>
          </a:xfrm>
          <a:custGeom>
            <a:rect b="b" l="l" r="r" t="t"/>
            <a:pathLst>
              <a:path extrusionOk="0" h="39370" w="39369">
                <a:moveTo>
                  <a:pt x="0" y="39370"/>
                </a:moveTo>
                <a:lnTo>
                  <a:pt x="39369" y="39370"/>
                </a:lnTo>
                <a:lnTo>
                  <a:pt x="39369" y="0"/>
                </a:lnTo>
                <a:lnTo>
                  <a:pt x="0" y="0"/>
                </a:lnTo>
                <a:lnTo>
                  <a:pt x="0" y="39370"/>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41" name="Google Shape;2941;p88"/>
          <p:cNvSpPr/>
          <p:nvPr/>
        </p:nvSpPr>
        <p:spPr>
          <a:xfrm>
            <a:off x="8678128" y="2196049"/>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42" name="Google Shape;2942;p88"/>
          <p:cNvSpPr/>
          <p:nvPr/>
        </p:nvSpPr>
        <p:spPr>
          <a:xfrm>
            <a:off x="7889250" y="2196049"/>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43" name="Google Shape;2943;p88"/>
          <p:cNvSpPr/>
          <p:nvPr/>
        </p:nvSpPr>
        <p:spPr>
          <a:xfrm>
            <a:off x="7915183" y="2057141"/>
            <a:ext cx="778785" cy="459197"/>
          </a:xfrm>
          <a:custGeom>
            <a:rect b="b" l="l" r="r" t="t"/>
            <a:pathLst>
              <a:path extrusionOk="0" h="416051" w="705611">
                <a:moveTo>
                  <a:pt x="0" y="416051"/>
                </a:moveTo>
                <a:lnTo>
                  <a:pt x="705611" y="416051"/>
                </a:lnTo>
                <a:lnTo>
                  <a:pt x="705611" y="0"/>
                </a:lnTo>
                <a:lnTo>
                  <a:pt x="0" y="0"/>
                </a:lnTo>
                <a:lnTo>
                  <a:pt x="0" y="416051"/>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44" name="Google Shape;2944;p88"/>
          <p:cNvSpPr/>
          <p:nvPr/>
        </p:nvSpPr>
        <p:spPr>
          <a:xfrm>
            <a:off x="7915183" y="2057141"/>
            <a:ext cx="778785" cy="459197"/>
          </a:xfrm>
          <a:custGeom>
            <a:rect b="b" l="l" r="r" t="t"/>
            <a:pathLst>
              <a:path extrusionOk="0" h="416051" w="705611">
                <a:moveTo>
                  <a:pt x="0" y="416051"/>
                </a:moveTo>
                <a:lnTo>
                  <a:pt x="705611" y="416051"/>
                </a:lnTo>
                <a:lnTo>
                  <a:pt x="705611" y="0"/>
                </a:lnTo>
                <a:lnTo>
                  <a:pt x="0" y="0"/>
                </a:lnTo>
                <a:lnTo>
                  <a:pt x="0" y="416051"/>
                </a:lnTo>
                <a:close/>
              </a:path>
            </a:pathLst>
          </a:custGeom>
          <a:noFill/>
          <a:ln cap="flat" cmpd="sng" w="213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45" name="Google Shape;2945;p88"/>
          <p:cNvSpPr/>
          <p:nvPr/>
        </p:nvSpPr>
        <p:spPr>
          <a:xfrm>
            <a:off x="8051428" y="2210207"/>
            <a:ext cx="455833" cy="183342"/>
          </a:xfrm>
          <a:custGeom>
            <a:rect b="b" l="l" r="r" t="t"/>
            <a:pathLst>
              <a:path extrusionOk="0" h="166115" w="413003">
                <a:moveTo>
                  <a:pt x="0" y="166115"/>
                </a:moveTo>
                <a:lnTo>
                  <a:pt x="413003" y="166115"/>
                </a:lnTo>
                <a:lnTo>
                  <a:pt x="413003" y="0"/>
                </a:lnTo>
                <a:lnTo>
                  <a:pt x="0" y="0"/>
                </a:lnTo>
                <a:lnTo>
                  <a:pt x="0" y="166115"/>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46" name="Google Shape;2946;p88"/>
          <p:cNvSpPr/>
          <p:nvPr/>
        </p:nvSpPr>
        <p:spPr>
          <a:xfrm>
            <a:off x="9841123" y="2087417"/>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47" name="Google Shape;2947;p88"/>
          <p:cNvSpPr/>
          <p:nvPr/>
        </p:nvSpPr>
        <p:spPr>
          <a:xfrm>
            <a:off x="9841123" y="2079847"/>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48" name="Google Shape;2948;p88"/>
          <p:cNvSpPr/>
          <p:nvPr/>
        </p:nvSpPr>
        <p:spPr>
          <a:xfrm>
            <a:off x="9052244" y="2087417"/>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49" name="Google Shape;2949;p88"/>
          <p:cNvSpPr/>
          <p:nvPr/>
        </p:nvSpPr>
        <p:spPr>
          <a:xfrm>
            <a:off x="9052244" y="2079847"/>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50" name="Google Shape;2950;p88"/>
          <p:cNvSpPr/>
          <p:nvPr/>
        </p:nvSpPr>
        <p:spPr>
          <a:xfrm>
            <a:off x="9052244" y="2072278"/>
            <a:ext cx="798971" cy="0"/>
          </a:xfrm>
          <a:custGeom>
            <a:rect b="b" l="l" r="r" t="t"/>
            <a:pathLst>
              <a:path extrusionOk="0" h="120000" w="723900">
                <a:moveTo>
                  <a:pt x="0" y="0"/>
                </a:moveTo>
                <a:lnTo>
                  <a:pt x="723900"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51" name="Google Shape;2951;p88"/>
          <p:cNvSpPr/>
          <p:nvPr/>
        </p:nvSpPr>
        <p:spPr>
          <a:xfrm>
            <a:off x="9841123" y="2100031"/>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52" name="Google Shape;2952;p88"/>
          <p:cNvSpPr/>
          <p:nvPr/>
        </p:nvSpPr>
        <p:spPr>
          <a:xfrm>
            <a:off x="9052244" y="2100031"/>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53" name="Google Shape;2953;p88"/>
          <p:cNvSpPr/>
          <p:nvPr/>
        </p:nvSpPr>
        <p:spPr>
          <a:xfrm>
            <a:off x="9841123" y="2093303"/>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54" name="Google Shape;2954;p88"/>
          <p:cNvSpPr/>
          <p:nvPr/>
        </p:nvSpPr>
        <p:spPr>
          <a:xfrm>
            <a:off x="9052244" y="2093303"/>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55" name="Google Shape;2955;p88"/>
          <p:cNvSpPr/>
          <p:nvPr/>
        </p:nvSpPr>
        <p:spPr>
          <a:xfrm>
            <a:off x="9052244" y="2057981"/>
            <a:ext cx="798971" cy="0"/>
          </a:xfrm>
          <a:custGeom>
            <a:rect b="b" l="l" r="r" t="t"/>
            <a:pathLst>
              <a:path extrusionOk="0" h="120000" w="723900">
                <a:moveTo>
                  <a:pt x="0" y="0"/>
                </a:moveTo>
                <a:lnTo>
                  <a:pt x="723900" y="0"/>
                </a:lnTo>
              </a:path>
            </a:pathLst>
          </a:custGeom>
          <a:noFill/>
          <a:ln cap="flat" cmpd="sng" w="2107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56" name="Google Shape;2956;p88"/>
          <p:cNvSpPr/>
          <p:nvPr/>
        </p:nvSpPr>
        <p:spPr>
          <a:xfrm>
            <a:off x="9823601" y="2152316"/>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57" name="Google Shape;2957;p88"/>
          <p:cNvSpPr/>
          <p:nvPr/>
        </p:nvSpPr>
        <p:spPr>
          <a:xfrm>
            <a:off x="9821079" y="2103537"/>
            <a:ext cx="50180" cy="50181"/>
          </a:xfrm>
          <a:custGeom>
            <a:rect b="b" l="l" r="r" t="t"/>
            <a:pathLst>
              <a:path extrusionOk="0" h="45466" w="45465">
                <a:moveTo>
                  <a:pt x="0" y="45466"/>
                </a:moveTo>
                <a:lnTo>
                  <a:pt x="45465" y="45466"/>
                </a:lnTo>
                <a:lnTo>
                  <a:pt x="45465"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58" name="Google Shape;2958;p88"/>
          <p:cNvSpPr/>
          <p:nvPr/>
        </p:nvSpPr>
        <p:spPr>
          <a:xfrm>
            <a:off x="9034723" y="2152316"/>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59" name="Google Shape;2959;p88"/>
          <p:cNvSpPr/>
          <p:nvPr/>
        </p:nvSpPr>
        <p:spPr>
          <a:xfrm>
            <a:off x="9032200" y="2103537"/>
            <a:ext cx="50180" cy="50181"/>
          </a:xfrm>
          <a:custGeom>
            <a:rect b="b" l="l" r="r" t="t"/>
            <a:pathLst>
              <a:path extrusionOk="0" h="45466" w="45465">
                <a:moveTo>
                  <a:pt x="0" y="45466"/>
                </a:moveTo>
                <a:lnTo>
                  <a:pt x="45465" y="45466"/>
                </a:lnTo>
                <a:lnTo>
                  <a:pt x="45465"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60" name="Google Shape;2960;p88"/>
          <p:cNvSpPr/>
          <p:nvPr/>
        </p:nvSpPr>
        <p:spPr>
          <a:xfrm>
            <a:off x="9821079" y="2236417"/>
            <a:ext cx="50180" cy="50181"/>
          </a:xfrm>
          <a:custGeom>
            <a:rect b="b" l="l" r="r" t="t"/>
            <a:pathLst>
              <a:path extrusionOk="0" h="45466" w="45465">
                <a:moveTo>
                  <a:pt x="0" y="45466"/>
                </a:moveTo>
                <a:lnTo>
                  <a:pt x="45465" y="45466"/>
                </a:lnTo>
                <a:lnTo>
                  <a:pt x="45465"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61" name="Google Shape;2961;p88"/>
          <p:cNvSpPr/>
          <p:nvPr/>
        </p:nvSpPr>
        <p:spPr>
          <a:xfrm>
            <a:off x="9032200" y="2236417"/>
            <a:ext cx="50180" cy="50181"/>
          </a:xfrm>
          <a:custGeom>
            <a:rect b="b" l="l" r="r" t="t"/>
            <a:pathLst>
              <a:path extrusionOk="0" h="45466" w="45465">
                <a:moveTo>
                  <a:pt x="0" y="45466"/>
                </a:moveTo>
                <a:lnTo>
                  <a:pt x="45465" y="45466"/>
                </a:lnTo>
                <a:lnTo>
                  <a:pt x="45465"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62" name="Google Shape;2962;p88"/>
          <p:cNvSpPr/>
          <p:nvPr/>
        </p:nvSpPr>
        <p:spPr>
          <a:xfrm>
            <a:off x="9823601" y="2285196"/>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63" name="Google Shape;2963;p88"/>
          <p:cNvSpPr/>
          <p:nvPr/>
        </p:nvSpPr>
        <p:spPr>
          <a:xfrm>
            <a:off x="9034723" y="2285196"/>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64" name="Google Shape;2964;p88"/>
          <p:cNvSpPr/>
          <p:nvPr/>
        </p:nvSpPr>
        <p:spPr>
          <a:xfrm>
            <a:off x="9821079" y="2328930"/>
            <a:ext cx="50180" cy="50181"/>
          </a:xfrm>
          <a:custGeom>
            <a:rect b="b" l="l" r="r" t="t"/>
            <a:pathLst>
              <a:path extrusionOk="0" h="45466" w="45465">
                <a:moveTo>
                  <a:pt x="0" y="45466"/>
                </a:moveTo>
                <a:lnTo>
                  <a:pt x="45465" y="45466"/>
                </a:lnTo>
                <a:lnTo>
                  <a:pt x="45465"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65" name="Google Shape;2965;p88"/>
          <p:cNvSpPr/>
          <p:nvPr/>
        </p:nvSpPr>
        <p:spPr>
          <a:xfrm>
            <a:off x="9032200" y="2328930"/>
            <a:ext cx="50180" cy="50181"/>
          </a:xfrm>
          <a:custGeom>
            <a:rect b="b" l="l" r="r" t="t"/>
            <a:pathLst>
              <a:path extrusionOk="0" h="45466" w="45465">
                <a:moveTo>
                  <a:pt x="0" y="45466"/>
                </a:moveTo>
                <a:lnTo>
                  <a:pt x="45465" y="45466"/>
                </a:lnTo>
                <a:lnTo>
                  <a:pt x="45465" y="0"/>
                </a:lnTo>
                <a:lnTo>
                  <a:pt x="0" y="0"/>
                </a:lnTo>
                <a:lnTo>
                  <a:pt x="0" y="454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66" name="Google Shape;2966;p88"/>
          <p:cNvSpPr/>
          <p:nvPr/>
        </p:nvSpPr>
        <p:spPr>
          <a:xfrm>
            <a:off x="9824443" y="2419761"/>
            <a:ext cx="43452" cy="43453"/>
          </a:xfrm>
          <a:custGeom>
            <a:rect b="b" l="l" r="r" t="t"/>
            <a:pathLst>
              <a:path extrusionOk="0" h="39370" w="39369">
                <a:moveTo>
                  <a:pt x="0" y="39370"/>
                </a:moveTo>
                <a:lnTo>
                  <a:pt x="39369" y="39370"/>
                </a:lnTo>
                <a:lnTo>
                  <a:pt x="39369" y="0"/>
                </a:lnTo>
                <a:lnTo>
                  <a:pt x="0" y="0"/>
                </a:lnTo>
                <a:lnTo>
                  <a:pt x="0" y="39370"/>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67" name="Google Shape;2967;p88"/>
          <p:cNvSpPr/>
          <p:nvPr/>
        </p:nvSpPr>
        <p:spPr>
          <a:xfrm>
            <a:off x="9035564" y="2419761"/>
            <a:ext cx="43452" cy="43453"/>
          </a:xfrm>
          <a:custGeom>
            <a:rect b="b" l="l" r="r" t="t"/>
            <a:pathLst>
              <a:path extrusionOk="0" h="39370" w="39369">
                <a:moveTo>
                  <a:pt x="0" y="39370"/>
                </a:moveTo>
                <a:lnTo>
                  <a:pt x="39369" y="39370"/>
                </a:lnTo>
                <a:lnTo>
                  <a:pt x="39369" y="0"/>
                </a:lnTo>
                <a:lnTo>
                  <a:pt x="0" y="0"/>
                </a:lnTo>
                <a:lnTo>
                  <a:pt x="0" y="39370"/>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68" name="Google Shape;2968;p88"/>
          <p:cNvSpPr/>
          <p:nvPr/>
        </p:nvSpPr>
        <p:spPr>
          <a:xfrm>
            <a:off x="9841123" y="2465877"/>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69" name="Google Shape;2969;p88"/>
          <p:cNvSpPr/>
          <p:nvPr/>
        </p:nvSpPr>
        <p:spPr>
          <a:xfrm>
            <a:off x="9052244" y="2461812"/>
            <a:ext cx="10092" cy="8130"/>
          </a:xfrm>
          <a:custGeom>
            <a:rect b="b" l="l" r="r" t="t"/>
            <a:pathLst>
              <a:path extrusionOk="0" h="7366" w="9144">
                <a:moveTo>
                  <a:pt x="0" y="7366"/>
                </a:moveTo>
                <a:lnTo>
                  <a:pt x="9144" y="7366"/>
                </a:lnTo>
                <a:lnTo>
                  <a:pt x="9144" y="0"/>
                </a:lnTo>
                <a:lnTo>
                  <a:pt x="0" y="0"/>
                </a:lnTo>
                <a:lnTo>
                  <a:pt x="0" y="73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70" name="Google Shape;2970;p88"/>
          <p:cNvSpPr/>
          <p:nvPr/>
        </p:nvSpPr>
        <p:spPr>
          <a:xfrm>
            <a:off x="9841123" y="2487744"/>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71" name="Google Shape;2971;p88"/>
          <p:cNvSpPr/>
          <p:nvPr/>
        </p:nvSpPr>
        <p:spPr>
          <a:xfrm>
            <a:off x="9052244" y="2487744"/>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72" name="Google Shape;2972;p88"/>
          <p:cNvSpPr/>
          <p:nvPr/>
        </p:nvSpPr>
        <p:spPr>
          <a:xfrm>
            <a:off x="9841123" y="2480173"/>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73" name="Google Shape;2973;p88"/>
          <p:cNvSpPr/>
          <p:nvPr/>
        </p:nvSpPr>
        <p:spPr>
          <a:xfrm>
            <a:off x="9052244" y="2480173"/>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74" name="Google Shape;2974;p88"/>
          <p:cNvSpPr/>
          <p:nvPr/>
        </p:nvSpPr>
        <p:spPr>
          <a:xfrm>
            <a:off x="9052244" y="2501200"/>
            <a:ext cx="798971" cy="0"/>
          </a:xfrm>
          <a:custGeom>
            <a:rect b="b" l="l" r="r" t="t"/>
            <a:pathLst>
              <a:path extrusionOk="0" h="120000" w="723900">
                <a:moveTo>
                  <a:pt x="0" y="0"/>
                </a:moveTo>
                <a:lnTo>
                  <a:pt x="723900"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75" name="Google Shape;2975;p88"/>
          <p:cNvSpPr/>
          <p:nvPr/>
        </p:nvSpPr>
        <p:spPr>
          <a:xfrm>
            <a:off x="9841123" y="2494471"/>
            <a:ext cx="10091" cy="0"/>
          </a:xfrm>
          <a:custGeom>
            <a:rect b="b" l="l" r="r" t="t"/>
            <a:pathLst>
              <a:path extrusionOk="0" h="120000" w="9143">
                <a:moveTo>
                  <a:pt x="0" y="0"/>
                </a:moveTo>
                <a:lnTo>
                  <a:pt x="9143"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76" name="Google Shape;2976;p88"/>
          <p:cNvSpPr/>
          <p:nvPr/>
        </p:nvSpPr>
        <p:spPr>
          <a:xfrm>
            <a:off x="9052244" y="2494471"/>
            <a:ext cx="10092" cy="0"/>
          </a:xfrm>
          <a:custGeom>
            <a:rect b="b" l="l" r="r" t="t"/>
            <a:pathLst>
              <a:path extrusionOk="0" h="120000" w="9144">
                <a:moveTo>
                  <a:pt x="0" y="0"/>
                </a:moveTo>
                <a:lnTo>
                  <a:pt x="9144" y="0"/>
                </a:lnTo>
              </a:path>
            </a:pathLst>
          </a:custGeom>
          <a:noFill/>
          <a:ln cap="flat" cmpd="sng" w="952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77" name="Google Shape;2977;p88"/>
          <p:cNvSpPr/>
          <p:nvPr/>
        </p:nvSpPr>
        <p:spPr>
          <a:xfrm>
            <a:off x="9052244" y="2515497"/>
            <a:ext cx="798971" cy="0"/>
          </a:xfrm>
          <a:custGeom>
            <a:rect b="b" l="l" r="r" t="t"/>
            <a:pathLst>
              <a:path extrusionOk="0" h="120000" w="723900">
                <a:moveTo>
                  <a:pt x="0" y="0"/>
                </a:moveTo>
                <a:lnTo>
                  <a:pt x="723900" y="0"/>
                </a:lnTo>
              </a:path>
            </a:pathLst>
          </a:custGeom>
          <a:noFill/>
          <a:ln cap="flat" cmpd="sng" w="21075">
            <a:solidFill>
              <a:srgbClr val="2E54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78" name="Google Shape;2978;p88"/>
          <p:cNvSpPr/>
          <p:nvPr/>
        </p:nvSpPr>
        <p:spPr>
          <a:xfrm>
            <a:off x="9841123" y="2468539"/>
            <a:ext cx="10091" cy="8130"/>
          </a:xfrm>
          <a:custGeom>
            <a:rect b="b" l="l" r="r" t="t"/>
            <a:pathLst>
              <a:path extrusionOk="0" h="7366" w="9143">
                <a:moveTo>
                  <a:pt x="0" y="7366"/>
                </a:moveTo>
                <a:lnTo>
                  <a:pt x="9143" y="7366"/>
                </a:lnTo>
                <a:lnTo>
                  <a:pt x="9143" y="0"/>
                </a:lnTo>
                <a:lnTo>
                  <a:pt x="0" y="0"/>
                </a:lnTo>
                <a:lnTo>
                  <a:pt x="0" y="73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79" name="Google Shape;2979;p88"/>
          <p:cNvSpPr/>
          <p:nvPr/>
        </p:nvSpPr>
        <p:spPr>
          <a:xfrm>
            <a:off x="9052244" y="2468539"/>
            <a:ext cx="10092" cy="8130"/>
          </a:xfrm>
          <a:custGeom>
            <a:rect b="b" l="l" r="r" t="t"/>
            <a:pathLst>
              <a:path extrusionOk="0" h="7366" w="9144">
                <a:moveTo>
                  <a:pt x="0" y="7366"/>
                </a:moveTo>
                <a:lnTo>
                  <a:pt x="9144" y="7366"/>
                </a:lnTo>
                <a:lnTo>
                  <a:pt x="9144" y="0"/>
                </a:lnTo>
                <a:lnTo>
                  <a:pt x="0" y="0"/>
                </a:lnTo>
                <a:lnTo>
                  <a:pt x="0" y="736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80" name="Google Shape;2980;p88"/>
          <p:cNvSpPr/>
          <p:nvPr/>
        </p:nvSpPr>
        <p:spPr>
          <a:xfrm>
            <a:off x="9824443" y="2377710"/>
            <a:ext cx="43452" cy="43453"/>
          </a:xfrm>
          <a:custGeom>
            <a:rect b="b" l="l" r="r" t="t"/>
            <a:pathLst>
              <a:path extrusionOk="0" h="39370" w="39369">
                <a:moveTo>
                  <a:pt x="0" y="39370"/>
                </a:moveTo>
                <a:lnTo>
                  <a:pt x="39369" y="39370"/>
                </a:lnTo>
                <a:lnTo>
                  <a:pt x="39369" y="0"/>
                </a:lnTo>
                <a:lnTo>
                  <a:pt x="0" y="0"/>
                </a:lnTo>
                <a:lnTo>
                  <a:pt x="0" y="39370"/>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81" name="Google Shape;2981;p88"/>
          <p:cNvSpPr/>
          <p:nvPr/>
        </p:nvSpPr>
        <p:spPr>
          <a:xfrm>
            <a:off x="9035564" y="2377710"/>
            <a:ext cx="43452" cy="43453"/>
          </a:xfrm>
          <a:custGeom>
            <a:rect b="b" l="l" r="r" t="t"/>
            <a:pathLst>
              <a:path extrusionOk="0" h="39370" w="39369">
                <a:moveTo>
                  <a:pt x="0" y="39370"/>
                </a:moveTo>
                <a:lnTo>
                  <a:pt x="39369" y="39370"/>
                </a:lnTo>
                <a:lnTo>
                  <a:pt x="39369" y="0"/>
                </a:lnTo>
                <a:lnTo>
                  <a:pt x="0" y="0"/>
                </a:lnTo>
                <a:lnTo>
                  <a:pt x="0" y="39370"/>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82" name="Google Shape;2982;p88"/>
          <p:cNvSpPr/>
          <p:nvPr/>
        </p:nvSpPr>
        <p:spPr>
          <a:xfrm>
            <a:off x="9825283" y="2196049"/>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83" name="Google Shape;2983;p88"/>
          <p:cNvSpPr/>
          <p:nvPr/>
        </p:nvSpPr>
        <p:spPr>
          <a:xfrm>
            <a:off x="9036405" y="2196049"/>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84" name="Google Shape;2984;p88"/>
          <p:cNvSpPr/>
          <p:nvPr/>
        </p:nvSpPr>
        <p:spPr>
          <a:xfrm>
            <a:off x="9062336" y="2057141"/>
            <a:ext cx="778787" cy="459197"/>
          </a:xfrm>
          <a:custGeom>
            <a:rect b="b" l="l" r="r" t="t"/>
            <a:pathLst>
              <a:path extrusionOk="0" h="416051" w="705612">
                <a:moveTo>
                  <a:pt x="0" y="416051"/>
                </a:moveTo>
                <a:lnTo>
                  <a:pt x="705612" y="416051"/>
                </a:lnTo>
                <a:lnTo>
                  <a:pt x="705612" y="0"/>
                </a:lnTo>
                <a:lnTo>
                  <a:pt x="0" y="0"/>
                </a:lnTo>
                <a:lnTo>
                  <a:pt x="0" y="416051"/>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85" name="Google Shape;2985;p88"/>
          <p:cNvSpPr/>
          <p:nvPr/>
        </p:nvSpPr>
        <p:spPr>
          <a:xfrm>
            <a:off x="9062336" y="2057141"/>
            <a:ext cx="778787" cy="459197"/>
          </a:xfrm>
          <a:custGeom>
            <a:rect b="b" l="l" r="r" t="t"/>
            <a:pathLst>
              <a:path extrusionOk="0" h="416051" w="705612">
                <a:moveTo>
                  <a:pt x="0" y="416051"/>
                </a:moveTo>
                <a:lnTo>
                  <a:pt x="705612" y="416051"/>
                </a:lnTo>
                <a:lnTo>
                  <a:pt x="705612" y="0"/>
                </a:lnTo>
                <a:lnTo>
                  <a:pt x="0" y="0"/>
                </a:lnTo>
                <a:lnTo>
                  <a:pt x="0" y="416051"/>
                </a:lnTo>
                <a:close/>
              </a:path>
            </a:pathLst>
          </a:custGeom>
          <a:noFill/>
          <a:ln cap="flat" cmpd="sng" w="213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86" name="Google Shape;2986;p88"/>
          <p:cNvSpPr/>
          <p:nvPr/>
        </p:nvSpPr>
        <p:spPr>
          <a:xfrm>
            <a:off x="9198581" y="2210207"/>
            <a:ext cx="455833" cy="183342"/>
          </a:xfrm>
          <a:custGeom>
            <a:rect b="b" l="l" r="r" t="t"/>
            <a:pathLst>
              <a:path extrusionOk="0" h="166115" w="413003">
                <a:moveTo>
                  <a:pt x="0" y="166115"/>
                </a:moveTo>
                <a:lnTo>
                  <a:pt x="413003" y="166115"/>
                </a:lnTo>
                <a:lnTo>
                  <a:pt x="413003" y="0"/>
                </a:lnTo>
                <a:lnTo>
                  <a:pt x="0" y="0"/>
                </a:lnTo>
                <a:lnTo>
                  <a:pt x="0" y="166115"/>
                </a:lnTo>
                <a:close/>
              </a:path>
            </a:pathLst>
          </a:custGeom>
          <a:solidFill>
            <a:srgbClr val="2E54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87" name="Google Shape;2987;p88"/>
          <p:cNvSpPr/>
          <p:nvPr/>
        </p:nvSpPr>
        <p:spPr>
          <a:xfrm>
            <a:off x="6441712" y="5364880"/>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88" name="Google Shape;2988;p88"/>
          <p:cNvSpPr/>
          <p:nvPr/>
        </p:nvSpPr>
        <p:spPr>
          <a:xfrm>
            <a:off x="6441712" y="5357310"/>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89" name="Google Shape;2989;p88"/>
          <p:cNvSpPr/>
          <p:nvPr/>
        </p:nvSpPr>
        <p:spPr>
          <a:xfrm>
            <a:off x="5652832" y="5364880"/>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90" name="Google Shape;2990;p88"/>
          <p:cNvSpPr/>
          <p:nvPr/>
        </p:nvSpPr>
        <p:spPr>
          <a:xfrm>
            <a:off x="5652832" y="5357310"/>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91" name="Google Shape;2991;p88"/>
          <p:cNvSpPr/>
          <p:nvPr/>
        </p:nvSpPr>
        <p:spPr>
          <a:xfrm>
            <a:off x="5652832" y="5350582"/>
            <a:ext cx="798971" cy="0"/>
          </a:xfrm>
          <a:custGeom>
            <a:rect b="b" l="l" r="r" t="t"/>
            <a:pathLst>
              <a:path extrusionOk="0" h="120000" w="723900">
                <a:moveTo>
                  <a:pt x="0" y="0"/>
                </a:moveTo>
                <a:lnTo>
                  <a:pt x="723900"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92" name="Google Shape;2992;p88"/>
          <p:cNvSpPr/>
          <p:nvPr/>
        </p:nvSpPr>
        <p:spPr>
          <a:xfrm>
            <a:off x="6441712" y="5378337"/>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93" name="Google Shape;2993;p88"/>
          <p:cNvSpPr/>
          <p:nvPr/>
        </p:nvSpPr>
        <p:spPr>
          <a:xfrm>
            <a:off x="5652832" y="5378337"/>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94" name="Google Shape;2994;p88"/>
          <p:cNvSpPr/>
          <p:nvPr/>
        </p:nvSpPr>
        <p:spPr>
          <a:xfrm>
            <a:off x="6441712" y="5372449"/>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95" name="Google Shape;2995;p88"/>
          <p:cNvSpPr/>
          <p:nvPr/>
        </p:nvSpPr>
        <p:spPr>
          <a:xfrm>
            <a:off x="5652832" y="5372449"/>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96" name="Google Shape;2996;p88"/>
          <p:cNvSpPr/>
          <p:nvPr/>
        </p:nvSpPr>
        <p:spPr>
          <a:xfrm>
            <a:off x="5652832" y="5336286"/>
            <a:ext cx="798971" cy="0"/>
          </a:xfrm>
          <a:custGeom>
            <a:rect b="b" l="l" r="r" t="t"/>
            <a:pathLst>
              <a:path extrusionOk="0" h="120000" w="723900">
                <a:moveTo>
                  <a:pt x="0" y="0"/>
                </a:moveTo>
                <a:lnTo>
                  <a:pt x="723900" y="0"/>
                </a:lnTo>
              </a:path>
            </a:pathLst>
          </a:custGeom>
          <a:noFill/>
          <a:ln cap="flat" cmpd="sng" w="2107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97" name="Google Shape;2997;p88"/>
          <p:cNvSpPr/>
          <p:nvPr/>
        </p:nvSpPr>
        <p:spPr>
          <a:xfrm>
            <a:off x="6425031" y="5430621"/>
            <a:ext cx="43453" cy="43453"/>
          </a:xfrm>
          <a:custGeom>
            <a:rect b="b" l="l" r="r" t="t"/>
            <a:pathLst>
              <a:path extrusionOk="0" h="39370" w="39370">
                <a:moveTo>
                  <a:pt x="0" y="39370"/>
                </a:moveTo>
                <a:lnTo>
                  <a:pt x="39370" y="39370"/>
                </a:lnTo>
                <a:lnTo>
                  <a:pt x="39370" y="0"/>
                </a:lnTo>
                <a:lnTo>
                  <a:pt x="0" y="0"/>
                </a:lnTo>
                <a:lnTo>
                  <a:pt x="0" y="39370"/>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98" name="Google Shape;2998;p88"/>
          <p:cNvSpPr/>
          <p:nvPr/>
        </p:nvSpPr>
        <p:spPr>
          <a:xfrm>
            <a:off x="6420826" y="5380160"/>
            <a:ext cx="51863" cy="51862"/>
          </a:xfrm>
          <a:custGeom>
            <a:rect b="b" l="l" r="r" t="t"/>
            <a:pathLst>
              <a:path extrusionOk="0" h="46989" w="46990">
                <a:moveTo>
                  <a:pt x="0" y="46989"/>
                </a:moveTo>
                <a:lnTo>
                  <a:pt x="46990" y="46989"/>
                </a:lnTo>
                <a:lnTo>
                  <a:pt x="46990" y="0"/>
                </a:lnTo>
                <a:lnTo>
                  <a:pt x="0" y="0"/>
                </a:lnTo>
                <a:lnTo>
                  <a:pt x="0" y="46989"/>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2999" name="Google Shape;2999;p88"/>
          <p:cNvSpPr/>
          <p:nvPr/>
        </p:nvSpPr>
        <p:spPr>
          <a:xfrm>
            <a:off x="5636152" y="5430621"/>
            <a:ext cx="43453" cy="43453"/>
          </a:xfrm>
          <a:custGeom>
            <a:rect b="b" l="l" r="r" t="t"/>
            <a:pathLst>
              <a:path extrusionOk="0" h="39370" w="39370">
                <a:moveTo>
                  <a:pt x="0" y="39370"/>
                </a:moveTo>
                <a:lnTo>
                  <a:pt x="39370" y="39370"/>
                </a:lnTo>
                <a:lnTo>
                  <a:pt x="39370" y="0"/>
                </a:lnTo>
                <a:lnTo>
                  <a:pt x="0" y="0"/>
                </a:lnTo>
                <a:lnTo>
                  <a:pt x="0" y="39370"/>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00" name="Google Shape;3000;p88"/>
          <p:cNvSpPr/>
          <p:nvPr/>
        </p:nvSpPr>
        <p:spPr>
          <a:xfrm>
            <a:off x="5631947" y="5380160"/>
            <a:ext cx="51863" cy="51862"/>
          </a:xfrm>
          <a:custGeom>
            <a:rect b="b" l="l" r="r" t="t"/>
            <a:pathLst>
              <a:path extrusionOk="0" h="46989" w="46990">
                <a:moveTo>
                  <a:pt x="0" y="46989"/>
                </a:moveTo>
                <a:lnTo>
                  <a:pt x="46990" y="46989"/>
                </a:lnTo>
                <a:lnTo>
                  <a:pt x="46990" y="0"/>
                </a:lnTo>
                <a:lnTo>
                  <a:pt x="0" y="0"/>
                </a:lnTo>
                <a:lnTo>
                  <a:pt x="0" y="46989"/>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01" name="Google Shape;3001;p88"/>
          <p:cNvSpPr/>
          <p:nvPr/>
        </p:nvSpPr>
        <p:spPr>
          <a:xfrm>
            <a:off x="6419985" y="5513041"/>
            <a:ext cx="53545" cy="53544"/>
          </a:xfrm>
          <a:custGeom>
            <a:rect b="b" l="l" r="r" t="t"/>
            <a:pathLst>
              <a:path extrusionOk="0" h="48513" w="48514">
                <a:moveTo>
                  <a:pt x="0" y="48513"/>
                </a:moveTo>
                <a:lnTo>
                  <a:pt x="48514" y="48513"/>
                </a:lnTo>
                <a:lnTo>
                  <a:pt x="48514" y="0"/>
                </a:lnTo>
                <a:lnTo>
                  <a:pt x="0" y="0"/>
                </a:lnTo>
                <a:lnTo>
                  <a:pt x="0" y="48513"/>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02" name="Google Shape;3002;p88"/>
          <p:cNvSpPr/>
          <p:nvPr/>
        </p:nvSpPr>
        <p:spPr>
          <a:xfrm>
            <a:off x="5631106" y="5513041"/>
            <a:ext cx="53545" cy="53544"/>
          </a:xfrm>
          <a:custGeom>
            <a:rect b="b" l="l" r="r" t="t"/>
            <a:pathLst>
              <a:path extrusionOk="0" h="48513" w="48514">
                <a:moveTo>
                  <a:pt x="0" y="48513"/>
                </a:moveTo>
                <a:lnTo>
                  <a:pt x="48514" y="48513"/>
                </a:lnTo>
                <a:lnTo>
                  <a:pt x="48514" y="0"/>
                </a:lnTo>
                <a:lnTo>
                  <a:pt x="0" y="0"/>
                </a:lnTo>
                <a:lnTo>
                  <a:pt x="0" y="48513"/>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03" name="Google Shape;3003;p88"/>
          <p:cNvSpPr/>
          <p:nvPr/>
        </p:nvSpPr>
        <p:spPr>
          <a:xfrm>
            <a:off x="6425872" y="5565184"/>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04" name="Google Shape;3004;p88"/>
          <p:cNvSpPr/>
          <p:nvPr/>
        </p:nvSpPr>
        <p:spPr>
          <a:xfrm>
            <a:off x="5636993" y="5565184"/>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05" name="Google Shape;3005;p88"/>
          <p:cNvSpPr/>
          <p:nvPr/>
        </p:nvSpPr>
        <p:spPr>
          <a:xfrm>
            <a:off x="6421667" y="5605554"/>
            <a:ext cx="50181" cy="50180"/>
          </a:xfrm>
          <a:custGeom>
            <a:rect b="b" l="l" r="r" t="t"/>
            <a:pathLst>
              <a:path extrusionOk="0" h="45465" w="45466">
                <a:moveTo>
                  <a:pt x="0" y="45466"/>
                </a:moveTo>
                <a:lnTo>
                  <a:pt x="45466" y="45466"/>
                </a:lnTo>
                <a:lnTo>
                  <a:pt x="45466" y="0"/>
                </a:lnTo>
                <a:lnTo>
                  <a:pt x="0" y="0"/>
                </a:lnTo>
                <a:lnTo>
                  <a:pt x="0" y="4546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06" name="Google Shape;3006;p88"/>
          <p:cNvSpPr/>
          <p:nvPr/>
        </p:nvSpPr>
        <p:spPr>
          <a:xfrm>
            <a:off x="5632788" y="5605554"/>
            <a:ext cx="50181" cy="50180"/>
          </a:xfrm>
          <a:custGeom>
            <a:rect b="b" l="l" r="r" t="t"/>
            <a:pathLst>
              <a:path extrusionOk="0" h="45465" w="45466">
                <a:moveTo>
                  <a:pt x="0" y="45466"/>
                </a:moveTo>
                <a:lnTo>
                  <a:pt x="45466" y="45466"/>
                </a:lnTo>
                <a:lnTo>
                  <a:pt x="45466" y="0"/>
                </a:lnTo>
                <a:lnTo>
                  <a:pt x="0" y="0"/>
                </a:lnTo>
                <a:lnTo>
                  <a:pt x="0" y="4546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07" name="Google Shape;3007;p88"/>
          <p:cNvSpPr/>
          <p:nvPr/>
        </p:nvSpPr>
        <p:spPr>
          <a:xfrm>
            <a:off x="6425872" y="5698066"/>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08" name="Google Shape;3008;p88"/>
          <p:cNvSpPr/>
          <p:nvPr/>
        </p:nvSpPr>
        <p:spPr>
          <a:xfrm>
            <a:off x="6441712" y="5743340"/>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09" name="Google Shape;3009;p88"/>
          <p:cNvSpPr/>
          <p:nvPr/>
        </p:nvSpPr>
        <p:spPr>
          <a:xfrm>
            <a:off x="6441712" y="5764365"/>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10" name="Google Shape;3010;p88"/>
          <p:cNvSpPr/>
          <p:nvPr/>
        </p:nvSpPr>
        <p:spPr>
          <a:xfrm>
            <a:off x="6441712" y="5757637"/>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11" name="Google Shape;3011;p88"/>
          <p:cNvSpPr/>
          <p:nvPr/>
        </p:nvSpPr>
        <p:spPr>
          <a:xfrm>
            <a:off x="5636993" y="5698066"/>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12" name="Google Shape;3012;p88"/>
          <p:cNvSpPr/>
          <p:nvPr/>
        </p:nvSpPr>
        <p:spPr>
          <a:xfrm>
            <a:off x="5652832" y="5743340"/>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13" name="Google Shape;3013;p88"/>
          <p:cNvSpPr/>
          <p:nvPr/>
        </p:nvSpPr>
        <p:spPr>
          <a:xfrm>
            <a:off x="5652832" y="5764365"/>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14" name="Google Shape;3014;p88"/>
          <p:cNvSpPr/>
          <p:nvPr/>
        </p:nvSpPr>
        <p:spPr>
          <a:xfrm>
            <a:off x="5652832" y="5757637"/>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15" name="Google Shape;3015;p88"/>
          <p:cNvSpPr/>
          <p:nvPr/>
        </p:nvSpPr>
        <p:spPr>
          <a:xfrm>
            <a:off x="5652832" y="5779504"/>
            <a:ext cx="798971" cy="0"/>
          </a:xfrm>
          <a:custGeom>
            <a:rect b="b" l="l" r="r" t="t"/>
            <a:pathLst>
              <a:path extrusionOk="0" h="120000" w="723900">
                <a:moveTo>
                  <a:pt x="0" y="0"/>
                </a:moveTo>
                <a:lnTo>
                  <a:pt x="723900"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16" name="Google Shape;3016;p88"/>
          <p:cNvSpPr/>
          <p:nvPr/>
        </p:nvSpPr>
        <p:spPr>
          <a:xfrm>
            <a:off x="6441712" y="5771934"/>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17" name="Google Shape;3017;p88"/>
          <p:cNvSpPr/>
          <p:nvPr/>
        </p:nvSpPr>
        <p:spPr>
          <a:xfrm>
            <a:off x="5652832" y="5771934"/>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18" name="Google Shape;3018;p88"/>
          <p:cNvSpPr/>
          <p:nvPr/>
        </p:nvSpPr>
        <p:spPr>
          <a:xfrm>
            <a:off x="5652832" y="5793802"/>
            <a:ext cx="798971" cy="0"/>
          </a:xfrm>
          <a:custGeom>
            <a:rect b="b" l="l" r="r" t="t"/>
            <a:pathLst>
              <a:path extrusionOk="0" h="120000" w="723900">
                <a:moveTo>
                  <a:pt x="0" y="0"/>
                </a:moveTo>
                <a:lnTo>
                  <a:pt x="723900" y="0"/>
                </a:lnTo>
              </a:path>
            </a:pathLst>
          </a:custGeom>
          <a:noFill/>
          <a:ln cap="flat" cmpd="sng" w="2107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19" name="Google Shape;3019;p88"/>
          <p:cNvSpPr/>
          <p:nvPr/>
        </p:nvSpPr>
        <p:spPr>
          <a:xfrm>
            <a:off x="6441712" y="5750909"/>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20" name="Google Shape;3020;p88"/>
          <p:cNvSpPr/>
          <p:nvPr/>
        </p:nvSpPr>
        <p:spPr>
          <a:xfrm>
            <a:off x="5652832" y="5750909"/>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21" name="Google Shape;3021;p88"/>
          <p:cNvSpPr/>
          <p:nvPr/>
        </p:nvSpPr>
        <p:spPr>
          <a:xfrm>
            <a:off x="6424190" y="5654333"/>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22" name="Google Shape;3022;p88"/>
          <p:cNvSpPr/>
          <p:nvPr/>
        </p:nvSpPr>
        <p:spPr>
          <a:xfrm>
            <a:off x="5635311" y="5654333"/>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23" name="Google Shape;3023;p88"/>
          <p:cNvSpPr/>
          <p:nvPr/>
        </p:nvSpPr>
        <p:spPr>
          <a:xfrm>
            <a:off x="6425872" y="5472672"/>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24" name="Google Shape;3024;p88"/>
          <p:cNvSpPr/>
          <p:nvPr/>
        </p:nvSpPr>
        <p:spPr>
          <a:xfrm>
            <a:off x="5636993" y="5472672"/>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25" name="Google Shape;3025;p88"/>
          <p:cNvSpPr/>
          <p:nvPr/>
        </p:nvSpPr>
        <p:spPr>
          <a:xfrm>
            <a:off x="5662924" y="5335446"/>
            <a:ext cx="778787" cy="459197"/>
          </a:xfrm>
          <a:custGeom>
            <a:rect b="b" l="l" r="r" t="t"/>
            <a:pathLst>
              <a:path extrusionOk="0" h="416051" w="705612">
                <a:moveTo>
                  <a:pt x="0" y="416052"/>
                </a:moveTo>
                <a:lnTo>
                  <a:pt x="705612" y="416052"/>
                </a:lnTo>
                <a:lnTo>
                  <a:pt x="705612" y="0"/>
                </a:lnTo>
                <a:lnTo>
                  <a:pt x="0" y="0"/>
                </a:lnTo>
                <a:lnTo>
                  <a:pt x="0" y="416052"/>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26" name="Google Shape;3026;p88"/>
          <p:cNvSpPr/>
          <p:nvPr/>
        </p:nvSpPr>
        <p:spPr>
          <a:xfrm>
            <a:off x="5662924" y="5335446"/>
            <a:ext cx="778787" cy="459197"/>
          </a:xfrm>
          <a:custGeom>
            <a:rect b="b" l="l" r="r" t="t"/>
            <a:pathLst>
              <a:path extrusionOk="0" h="416051" w="705612">
                <a:moveTo>
                  <a:pt x="0" y="416052"/>
                </a:moveTo>
                <a:lnTo>
                  <a:pt x="705612" y="416052"/>
                </a:lnTo>
                <a:lnTo>
                  <a:pt x="705612" y="0"/>
                </a:lnTo>
                <a:lnTo>
                  <a:pt x="0" y="0"/>
                </a:lnTo>
                <a:lnTo>
                  <a:pt x="0" y="416052"/>
                </a:lnTo>
                <a:close/>
              </a:path>
            </a:pathLst>
          </a:custGeom>
          <a:noFill/>
          <a:ln cap="flat" cmpd="sng" w="213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27" name="Google Shape;3027;p88"/>
          <p:cNvSpPr/>
          <p:nvPr/>
        </p:nvSpPr>
        <p:spPr>
          <a:xfrm>
            <a:off x="7556907" y="5364880"/>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28" name="Google Shape;3028;p88"/>
          <p:cNvSpPr/>
          <p:nvPr/>
        </p:nvSpPr>
        <p:spPr>
          <a:xfrm>
            <a:off x="7556907" y="5357310"/>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29" name="Google Shape;3029;p88"/>
          <p:cNvSpPr/>
          <p:nvPr/>
        </p:nvSpPr>
        <p:spPr>
          <a:xfrm>
            <a:off x="6769710" y="5364880"/>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30" name="Google Shape;3030;p88"/>
          <p:cNvSpPr/>
          <p:nvPr/>
        </p:nvSpPr>
        <p:spPr>
          <a:xfrm>
            <a:off x="6769710" y="5357310"/>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31" name="Google Shape;3031;p88"/>
          <p:cNvSpPr/>
          <p:nvPr/>
        </p:nvSpPr>
        <p:spPr>
          <a:xfrm>
            <a:off x="6769710" y="5350582"/>
            <a:ext cx="797289" cy="0"/>
          </a:xfrm>
          <a:custGeom>
            <a:rect b="b" l="l" r="r" t="t"/>
            <a:pathLst>
              <a:path extrusionOk="0" h="120000" w="722376">
                <a:moveTo>
                  <a:pt x="0" y="0"/>
                </a:moveTo>
                <a:lnTo>
                  <a:pt x="722376"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32" name="Google Shape;3032;p88"/>
          <p:cNvSpPr/>
          <p:nvPr/>
        </p:nvSpPr>
        <p:spPr>
          <a:xfrm>
            <a:off x="7556907" y="5378337"/>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33" name="Google Shape;3033;p88"/>
          <p:cNvSpPr/>
          <p:nvPr/>
        </p:nvSpPr>
        <p:spPr>
          <a:xfrm>
            <a:off x="6769710" y="5378337"/>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34" name="Google Shape;3034;p88"/>
          <p:cNvSpPr/>
          <p:nvPr/>
        </p:nvSpPr>
        <p:spPr>
          <a:xfrm>
            <a:off x="7556907" y="5372449"/>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35" name="Google Shape;3035;p88"/>
          <p:cNvSpPr/>
          <p:nvPr/>
        </p:nvSpPr>
        <p:spPr>
          <a:xfrm>
            <a:off x="6769710" y="5372449"/>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36" name="Google Shape;3036;p88"/>
          <p:cNvSpPr/>
          <p:nvPr/>
        </p:nvSpPr>
        <p:spPr>
          <a:xfrm>
            <a:off x="6769710" y="5336286"/>
            <a:ext cx="797289" cy="0"/>
          </a:xfrm>
          <a:custGeom>
            <a:rect b="b" l="l" r="r" t="t"/>
            <a:pathLst>
              <a:path extrusionOk="0" h="120000" w="722376">
                <a:moveTo>
                  <a:pt x="0" y="0"/>
                </a:moveTo>
                <a:lnTo>
                  <a:pt x="722376" y="0"/>
                </a:lnTo>
              </a:path>
            </a:pathLst>
          </a:custGeom>
          <a:noFill/>
          <a:ln cap="flat" cmpd="sng" w="2107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37" name="Google Shape;3037;p88"/>
          <p:cNvSpPr/>
          <p:nvPr/>
        </p:nvSpPr>
        <p:spPr>
          <a:xfrm>
            <a:off x="7540227" y="5430621"/>
            <a:ext cx="43452" cy="43453"/>
          </a:xfrm>
          <a:custGeom>
            <a:rect b="b" l="l" r="r" t="t"/>
            <a:pathLst>
              <a:path extrusionOk="0" h="39370" w="39369">
                <a:moveTo>
                  <a:pt x="0" y="39370"/>
                </a:moveTo>
                <a:lnTo>
                  <a:pt x="39369" y="39370"/>
                </a:lnTo>
                <a:lnTo>
                  <a:pt x="39369" y="0"/>
                </a:lnTo>
                <a:lnTo>
                  <a:pt x="0" y="0"/>
                </a:lnTo>
                <a:lnTo>
                  <a:pt x="0" y="39370"/>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38" name="Google Shape;3038;p88"/>
          <p:cNvSpPr/>
          <p:nvPr/>
        </p:nvSpPr>
        <p:spPr>
          <a:xfrm>
            <a:off x="7536020" y="5380160"/>
            <a:ext cx="51863" cy="51862"/>
          </a:xfrm>
          <a:custGeom>
            <a:rect b="b" l="l" r="r" t="t"/>
            <a:pathLst>
              <a:path extrusionOk="0" h="46989" w="46990">
                <a:moveTo>
                  <a:pt x="0" y="46989"/>
                </a:moveTo>
                <a:lnTo>
                  <a:pt x="46990" y="46989"/>
                </a:lnTo>
                <a:lnTo>
                  <a:pt x="46990" y="0"/>
                </a:lnTo>
                <a:lnTo>
                  <a:pt x="0" y="0"/>
                </a:lnTo>
                <a:lnTo>
                  <a:pt x="0" y="46989"/>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39" name="Google Shape;3039;p88"/>
          <p:cNvSpPr/>
          <p:nvPr/>
        </p:nvSpPr>
        <p:spPr>
          <a:xfrm>
            <a:off x="6753029" y="5430621"/>
            <a:ext cx="43453" cy="43453"/>
          </a:xfrm>
          <a:custGeom>
            <a:rect b="b" l="l" r="r" t="t"/>
            <a:pathLst>
              <a:path extrusionOk="0" h="39370" w="39370">
                <a:moveTo>
                  <a:pt x="0" y="39370"/>
                </a:moveTo>
                <a:lnTo>
                  <a:pt x="39370" y="39370"/>
                </a:lnTo>
                <a:lnTo>
                  <a:pt x="39370" y="0"/>
                </a:lnTo>
                <a:lnTo>
                  <a:pt x="0" y="0"/>
                </a:lnTo>
                <a:lnTo>
                  <a:pt x="0" y="39370"/>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40" name="Google Shape;3040;p88"/>
          <p:cNvSpPr/>
          <p:nvPr/>
        </p:nvSpPr>
        <p:spPr>
          <a:xfrm>
            <a:off x="6748824" y="5380160"/>
            <a:ext cx="51863" cy="51862"/>
          </a:xfrm>
          <a:custGeom>
            <a:rect b="b" l="l" r="r" t="t"/>
            <a:pathLst>
              <a:path extrusionOk="0" h="46989" w="46990">
                <a:moveTo>
                  <a:pt x="0" y="46989"/>
                </a:moveTo>
                <a:lnTo>
                  <a:pt x="46990" y="46989"/>
                </a:lnTo>
                <a:lnTo>
                  <a:pt x="46990" y="0"/>
                </a:lnTo>
                <a:lnTo>
                  <a:pt x="0" y="0"/>
                </a:lnTo>
                <a:lnTo>
                  <a:pt x="0" y="46989"/>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41" name="Google Shape;3041;p88"/>
          <p:cNvSpPr/>
          <p:nvPr/>
        </p:nvSpPr>
        <p:spPr>
          <a:xfrm>
            <a:off x="7535181" y="5513041"/>
            <a:ext cx="53544" cy="53544"/>
          </a:xfrm>
          <a:custGeom>
            <a:rect b="b" l="l" r="r" t="t"/>
            <a:pathLst>
              <a:path extrusionOk="0" h="48513" w="48513">
                <a:moveTo>
                  <a:pt x="0" y="48513"/>
                </a:moveTo>
                <a:lnTo>
                  <a:pt x="48513" y="48513"/>
                </a:lnTo>
                <a:lnTo>
                  <a:pt x="48513" y="0"/>
                </a:lnTo>
                <a:lnTo>
                  <a:pt x="0" y="0"/>
                </a:lnTo>
                <a:lnTo>
                  <a:pt x="0" y="48513"/>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42" name="Google Shape;3042;p88"/>
          <p:cNvSpPr/>
          <p:nvPr/>
        </p:nvSpPr>
        <p:spPr>
          <a:xfrm>
            <a:off x="6747983" y="5513041"/>
            <a:ext cx="53545" cy="53544"/>
          </a:xfrm>
          <a:custGeom>
            <a:rect b="b" l="l" r="r" t="t"/>
            <a:pathLst>
              <a:path extrusionOk="0" h="48513" w="48514">
                <a:moveTo>
                  <a:pt x="0" y="48513"/>
                </a:moveTo>
                <a:lnTo>
                  <a:pt x="48514" y="48513"/>
                </a:lnTo>
                <a:lnTo>
                  <a:pt x="48514" y="0"/>
                </a:lnTo>
                <a:lnTo>
                  <a:pt x="0" y="0"/>
                </a:lnTo>
                <a:lnTo>
                  <a:pt x="0" y="48513"/>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43" name="Google Shape;3043;p88"/>
          <p:cNvSpPr/>
          <p:nvPr/>
        </p:nvSpPr>
        <p:spPr>
          <a:xfrm>
            <a:off x="7541066" y="5565184"/>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44" name="Google Shape;3044;p88"/>
          <p:cNvSpPr/>
          <p:nvPr/>
        </p:nvSpPr>
        <p:spPr>
          <a:xfrm>
            <a:off x="6753870" y="5565184"/>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45" name="Google Shape;3045;p88"/>
          <p:cNvSpPr/>
          <p:nvPr/>
        </p:nvSpPr>
        <p:spPr>
          <a:xfrm>
            <a:off x="7536863" y="5605554"/>
            <a:ext cx="50180" cy="50180"/>
          </a:xfrm>
          <a:custGeom>
            <a:rect b="b" l="l" r="r" t="t"/>
            <a:pathLst>
              <a:path extrusionOk="0" h="45465" w="45465">
                <a:moveTo>
                  <a:pt x="0" y="45466"/>
                </a:moveTo>
                <a:lnTo>
                  <a:pt x="45465" y="45466"/>
                </a:lnTo>
                <a:lnTo>
                  <a:pt x="45465" y="0"/>
                </a:lnTo>
                <a:lnTo>
                  <a:pt x="0" y="0"/>
                </a:lnTo>
                <a:lnTo>
                  <a:pt x="0" y="4546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46" name="Google Shape;3046;p88"/>
          <p:cNvSpPr/>
          <p:nvPr/>
        </p:nvSpPr>
        <p:spPr>
          <a:xfrm>
            <a:off x="6749665" y="5605554"/>
            <a:ext cx="50181" cy="50180"/>
          </a:xfrm>
          <a:custGeom>
            <a:rect b="b" l="l" r="r" t="t"/>
            <a:pathLst>
              <a:path extrusionOk="0" h="45465" w="45466">
                <a:moveTo>
                  <a:pt x="0" y="45466"/>
                </a:moveTo>
                <a:lnTo>
                  <a:pt x="45466" y="45466"/>
                </a:lnTo>
                <a:lnTo>
                  <a:pt x="45466" y="0"/>
                </a:lnTo>
                <a:lnTo>
                  <a:pt x="0" y="0"/>
                </a:lnTo>
                <a:lnTo>
                  <a:pt x="0" y="4546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47" name="Google Shape;3047;p88"/>
          <p:cNvSpPr/>
          <p:nvPr/>
        </p:nvSpPr>
        <p:spPr>
          <a:xfrm>
            <a:off x="7541066" y="5698066"/>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48" name="Google Shape;3048;p88"/>
          <p:cNvSpPr/>
          <p:nvPr/>
        </p:nvSpPr>
        <p:spPr>
          <a:xfrm>
            <a:off x="7556907" y="5743340"/>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49" name="Google Shape;3049;p88"/>
          <p:cNvSpPr/>
          <p:nvPr/>
        </p:nvSpPr>
        <p:spPr>
          <a:xfrm>
            <a:off x="7556907" y="5764365"/>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50" name="Google Shape;3050;p88"/>
          <p:cNvSpPr/>
          <p:nvPr/>
        </p:nvSpPr>
        <p:spPr>
          <a:xfrm>
            <a:off x="7556907" y="5757637"/>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51" name="Google Shape;3051;p88"/>
          <p:cNvSpPr/>
          <p:nvPr/>
        </p:nvSpPr>
        <p:spPr>
          <a:xfrm>
            <a:off x="6753870" y="5698066"/>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52" name="Google Shape;3052;p88"/>
          <p:cNvSpPr/>
          <p:nvPr/>
        </p:nvSpPr>
        <p:spPr>
          <a:xfrm>
            <a:off x="6769710" y="5743340"/>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53" name="Google Shape;3053;p88"/>
          <p:cNvSpPr/>
          <p:nvPr/>
        </p:nvSpPr>
        <p:spPr>
          <a:xfrm>
            <a:off x="6769710" y="5764365"/>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54" name="Google Shape;3054;p88"/>
          <p:cNvSpPr/>
          <p:nvPr/>
        </p:nvSpPr>
        <p:spPr>
          <a:xfrm>
            <a:off x="6769710" y="5757637"/>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55" name="Google Shape;3055;p88"/>
          <p:cNvSpPr/>
          <p:nvPr/>
        </p:nvSpPr>
        <p:spPr>
          <a:xfrm>
            <a:off x="6769710" y="5779504"/>
            <a:ext cx="797289" cy="0"/>
          </a:xfrm>
          <a:custGeom>
            <a:rect b="b" l="l" r="r" t="t"/>
            <a:pathLst>
              <a:path extrusionOk="0" h="120000" w="722376">
                <a:moveTo>
                  <a:pt x="0" y="0"/>
                </a:moveTo>
                <a:lnTo>
                  <a:pt x="722376"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56" name="Google Shape;3056;p88"/>
          <p:cNvSpPr/>
          <p:nvPr/>
        </p:nvSpPr>
        <p:spPr>
          <a:xfrm>
            <a:off x="7556907" y="5771934"/>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57" name="Google Shape;3057;p88"/>
          <p:cNvSpPr/>
          <p:nvPr/>
        </p:nvSpPr>
        <p:spPr>
          <a:xfrm>
            <a:off x="6769710" y="5771934"/>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58" name="Google Shape;3058;p88"/>
          <p:cNvSpPr/>
          <p:nvPr/>
        </p:nvSpPr>
        <p:spPr>
          <a:xfrm>
            <a:off x="6769710" y="5793802"/>
            <a:ext cx="797289" cy="0"/>
          </a:xfrm>
          <a:custGeom>
            <a:rect b="b" l="l" r="r" t="t"/>
            <a:pathLst>
              <a:path extrusionOk="0" h="120000" w="722376">
                <a:moveTo>
                  <a:pt x="0" y="0"/>
                </a:moveTo>
                <a:lnTo>
                  <a:pt x="722376" y="0"/>
                </a:lnTo>
              </a:path>
            </a:pathLst>
          </a:custGeom>
          <a:noFill/>
          <a:ln cap="flat" cmpd="sng" w="2107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59" name="Google Shape;3059;p88"/>
          <p:cNvSpPr/>
          <p:nvPr/>
        </p:nvSpPr>
        <p:spPr>
          <a:xfrm>
            <a:off x="7556907" y="5750909"/>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60" name="Google Shape;3060;p88"/>
          <p:cNvSpPr/>
          <p:nvPr/>
        </p:nvSpPr>
        <p:spPr>
          <a:xfrm>
            <a:off x="6769710" y="5750909"/>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61" name="Google Shape;3061;p88"/>
          <p:cNvSpPr/>
          <p:nvPr/>
        </p:nvSpPr>
        <p:spPr>
          <a:xfrm>
            <a:off x="7539384" y="5654333"/>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62" name="Google Shape;3062;p88"/>
          <p:cNvSpPr/>
          <p:nvPr/>
        </p:nvSpPr>
        <p:spPr>
          <a:xfrm>
            <a:off x="6752188" y="5654333"/>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63" name="Google Shape;3063;p88"/>
          <p:cNvSpPr/>
          <p:nvPr/>
        </p:nvSpPr>
        <p:spPr>
          <a:xfrm>
            <a:off x="7541066" y="5472672"/>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64" name="Google Shape;3064;p88"/>
          <p:cNvSpPr/>
          <p:nvPr/>
        </p:nvSpPr>
        <p:spPr>
          <a:xfrm>
            <a:off x="6753870" y="5472672"/>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65" name="Google Shape;3065;p88"/>
          <p:cNvSpPr/>
          <p:nvPr/>
        </p:nvSpPr>
        <p:spPr>
          <a:xfrm>
            <a:off x="6779802" y="5335446"/>
            <a:ext cx="777105" cy="459197"/>
          </a:xfrm>
          <a:custGeom>
            <a:rect b="b" l="l" r="r" t="t"/>
            <a:pathLst>
              <a:path extrusionOk="0" h="416051" w="704088">
                <a:moveTo>
                  <a:pt x="0" y="416052"/>
                </a:moveTo>
                <a:lnTo>
                  <a:pt x="704088" y="416052"/>
                </a:lnTo>
                <a:lnTo>
                  <a:pt x="704088" y="0"/>
                </a:lnTo>
                <a:lnTo>
                  <a:pt x="0" y="0"/>
                </a:lnTo>
                <a:lnTo>
                  <a:pt x="0" y="416052"/>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66" name="Google Shape;3066;p88"/>
          <p:cNvSpPr/>
          <p:nvPr/>
        </p:nvSpPr>
        <p:spPr>
          <a:xfrm>
            <a:off x="6779802" y="5335446"/>
            <a:ext cx="777105" cy="459197"/>
          </a:xfrm>
          <a:custGeom>
            <a:rect b="b" l="l" r="r" t="t"/>
            <a:pathLst>
              <a:path extrusionOk="0" h="416051" w="704088">
                <a:moveTo>
                  <a:pt x="0" y="416052"/>
                </a:moveTo>
                <a:lnTo>
                  <a:pt x="704088" y="416052"/>
                </a:lnTo>
                <a:lnTo>
                  <a:pt x="704088" y="0"/>
                </a:lnTo>
                <a:lnTo>
                  <a:pt x="0" y="0"/>
                </a:lnTo>
                <a:lnTo>
                  <a:pt x="0" y="416052"/>
                </a:lnTo>
                <a:close/>
              </a:path>
            </a:pathLst>
          </a:custGeom>
          <a:noFill/>
          <a:ln cap="flat" cmpd="sng" w="213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67" name="Google Shape;3067;p88"/>
          <p:cNvSpPr/>
          <p:nvPr/>
        </p:nvSpPr>
        <p:spPr>
          <a:xfrm>
            <a:off x="8693967" y="5364880"/>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68" name="Google Shape;3068;p88"/>
          <p:cNvSpPr/>
          <p:nvPr/>
        </p:nvSpPr>
        <p:spPr>
          <a:xfrm>
            <a:off x="8693967" y="5357310"/>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69" name="Google Shape;3069;p88"/>
          <p:cNvSpPr/>
          <p:nvPr/>
        </p:nvSpPr>
        <p:spPr>
          <a:xfrm>
            <a:off x="7905090" y="5364880"/>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70" name="Google Shape;3070;p88"/>
          <p:cNvSpPr/>
          <p:nvPr/>
        </p:nvSpPr>
        <p:spPr>
          <a:xfrm>
            <a:off x="7905090" y="5357310"/>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71" name="Google Shape;3071;p88"/>
          <p:cNvSpPr/>
          <p:nvPr/>
        </p:nvSpPr>
        <p:spPr>
          <a:xfrm>
            <a:off x="7905090" y="5350582"/>
            <a:ext cx="798971" cy="0"/>
          </a:xfrm>
          <a:custGeom>
            <a:rect b="b" l="l" r="r" t="t"/>
            <a:pathLst>
              <a:path extrusionOk="0" h="120000" w="723900">
                <a:moveTo>
                  <a:pt x="0" y="0"/>
                </a:moveTo>
                <a:lnTo>
                  <a:pt x="723900"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72" name="Google Shape;3072;p88"/>
          <p:cNvSpPr/>
          <p:nvPr/>
        </p:nvSpPr>
        <p:spPr>
          <a:xfrm>
            <a:off x="8693967" y="5378337"/>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73" name="Google Shape;3073;p88"/>
          <p:cNvSpPr/>
          <p:nvPr/>
        </p:nvSpPr>
        <p:spPr>
          <a:xfrm>
            <a:off x="7905090" y="5378337"/>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74" name="Google Shape;3074;p88"/>
          <p:cNvSpPr/>
          <p:nvPr/>
        </p:nvSpPr>
        <p:spPr>
          <a:xfrm>
            <a:off x="8693967" y="5372449"/>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75" name="Google Shape;3075;p88"/>
          <p:cNvSpPr/>
          <p:nvPr/>
        </p:nvSpPr>
        <p:spPr>
          <a:xfrm>
            <a:off x="7905090" y="5372449"/>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76" name="Google Shape;3076;p88"/>
          <p:cNvSpPr/>
          <p:nvPr/>
        </p:nvSpPr>
        <p:spPr>
          <a:xfrm>
            <a:off x="7905090" y="5336286"/>
            <a:ext cx="798971" cy="0"/>
          </a:xfrm>
          <a:custGeom>
            <a:rect b="b" l="l" r="r" t="t"/>
            <a:pathLst>
              <a:path extrusionOk="0" h="120000" w="723900">
                <a:moveTo>
                  <a:pt x="0" y="0"/>
                </a:moveTo>
                <a:lnTo>
                  <a:pt x="723900" y="0"/>
                </a:lnTo>
              </a:path>
            </a:pathLst>
          </a:custGeom>
          <a:noFill/>
          <a:ln cap="flat" cmpd="sng" w="2107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77" name="Google Shape;3077;p88"/>
          <p:cNvSpPr/>
          <p:nvPr/>
        </p:nvSpPr>
        <p:spPr>
          <a:xfrm>
            <a:off x="8677289" y="5430621"/>
            <a:ext cx="43452" cy="43453"/>
          </a:xfrm>
          <a:custGeom>
            <a:rect b="b" l="l" r="r" t="t"/>
            <a:pathLst>
              <a:path extrusionOk="0" h="39370" w="39369">
                <a:moveTo>
                  <a:pt x="0" y="39370"/>
                </a:moveTo>
                <a:lnTo>
                  <a:pt x="39369" y="39370"/>
                </a:lnTo>
                <a:lnTo>
                  <a:pt x="39369" y="0"/>
                </a:lnTo>
                <a:lnTo>
                  <a:pt x="0" y="0"/>
                </a:lnTo>
                <a:lnTo>
                  <a:pt x="0" y="39370"/>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78" name="Google Shape;3078;p88"/>
          <p:cNvSpPr/>
          <p:nvPr/>
        </p:nvSpPr>
        <p:spPr>
          <a:xfrm>
            <a:off x="8673082" y="5380160"/>
            <a:ext cx="51863" cy="51862"/>
          </a:xfrm>
          <a:custGeom>
            <a:rect b="b" l="l" r="r" t="t"/>
            <a:pathLst>
              <a:path extrusionOk="0" h="46989" w="46990">
                <a:moveTo>
                  <a:pt x="0" y="46989"/>
                </a:moveTo>
                <a:lnTo>
                  <a:pt x="46990" y="46989"/>
                </a:lnTo>
                <a:lnTo>
                  <a:pt x="46990" y="0"/>
                </a:lnTo>
                <a:lnTo>
                  <a:pt x="0" y="0"/>
                </a:lnTo>
                <a:lnTo>
                  <a:pt x="0" y="46989"/>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79" name="Google Shape;3079;p88"/>
          <p:cNvSpPr/>
          <p:nvPr/>
        </p:nvSpPr>
        <p:spPr>
          <a:xfrm>
            <a:off x="7888410" y="5430621"/>
            <a:ext cx="43452" cy="43453"/>
          </a:xfrm>
          <a:custGeom>
            <a:rect b="b" l="l" r="r" t="t"/>
            <a:pathLst>
              <a:path extrusionOk="0" h="39370" w="39369">
                <a:moveTo>
                  <a:pt x="0" y="39370"/>
                </a:moveTo>
                <a:lnTo>
                  <a:pt x="39369" y="39370"/>
                </a:lnTo>
                <a:lnTo>
                  <a:pt x="39369" y="0"/>
                </a:lnTo>
                <a:lnTo>
                  <a:pt x="0" y="0"/>
                </a:lnTo>
                <a:lnTo>
                  <a:pt x="0" y="39370"/>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80" name="Google Shape;3080;p88"/>
          <p:cNvSpPr/>
          <p:nvPr/>
        </p:nvSpPr>
        <p:spPr>
          <a:xfrm>
            <a:off x="7884204" y="5380160"/>
            <a:ext cx="51863" cy="51862"/>
          </a:xfrm>
          <a:custGeom>
            <a:rect b="b" l="l" r="r" t="t"/>
            <a:pathLst>
              <a:path extrusionOk="0" h="46989" w="46990">
                <a:moveTo>
                  <a:pt x="0" y="46989"/>
                </a:moveTo>
                <a:lnTo>
                  <a:pt x="46990" y="46989"/>
                </a:lnTo>
                <a:lnTo>
                  <a:pt x="46990" y="0"/>
                </a:lnTo>
                <a:lnTo>
                  <a:pt x="0" y="0"/>
                </a:lnTo>
                <a:lnTo>
                  <a:pt x="0" y="46989"/>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81" name="Google Shape;3081;p88"/>
          <p:cNvSpPr/>
          <p:nvPr/>
        </p:nvSpPr>
        <p:spPr>
          <a:xfrm>
            <a:off x="8672243" y="5513041"/>
            <a:ext cx="53544" cy="53544"/>
          </a:xfrm>
          <a:custGeom>
            <a:rect b="b" l="l" r="r" t="t"/>
            <a:pathLst>
              <a:path extrusionOk="0" h="48513" w="48513">
                <a:moveTo>
                  <a:pt x="0" y="48513"/>
                </a:moveTo>
                <a:lnTo>
                  <a:pt x="48513" y="48513"/>
                </a:lnTo>
                <a:lnTo>
                  <a:pt x="48513" y="0"/>
                </a:lnTo>
                <a:lnTo>
                  <a:pt x="0" y="0"/>
                </a:lnTo>
                <a:lnTo>
                  <a:pt x="0" y="48513"/>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82" name="Google Shape;3082;p88"/>
          <p:cNvSpPr/>
          <p:nvPr/>
        </p:nvSpPr>
        <p:spPr>
          <a:xfrm>
            <a:off x="7883364" y="5513041"/>
            <a:ext cx="53544" cy="53544"/>
          </a:xfrm>
          <a:custGeom>
            <a:rect b="b" l="l" r="r" t="t"/>
            <a:pathLst>
              <a:path extrusionOk="0" h="48513" w="48513">
                <a:moveTo>
                  <a:pt x="0" y="48513"/>
                </a:moveTo>
                <a:lnTo>
                  <a:pt x="48513" y="48513"/>
                </a:lnTo>
                <a:lnTo>
                  <a:pt x="48513" y="0"/>
                </a:lnTo>
                <a:lnTo>
                  <a:pt x="0" y="0"/>
                </a:lnTo>
                <a:lnTo>
                  <a:pt x="0" y="48513"/>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83" name="Google Shape;3083;p88"/>
          <p:cNvSpPr/>
          <p:nvPr/>
        </p:nvSpPr>
        <p:spPr>
          <a:xfrm>
            <a:off x="8678128" y="5565184"/>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84" name="Google Shape;3084;p88"/>
          <p:cNvSpPr/>
          <p:nvPr/>
        </p:nvSpPr>
        <p:spPr>
          <a:xfrm>
            <a:off x="7889250" y="5565184"/>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85" name="Google Shape;3085;p88"/>
          <p:cNvSpPr/>
          <p:nvPr/>
        </p:nvSpPr>
        <p:spPr>
          <a:xfrm>
            <a:off x="8673925" y="5605554"/>
            <a:ext cx="50180" cy="50180"/>
          </a:xfrm>
          <a:custGeom>
            <a:rect b="b" l="l" r="r" t="t"/>
            <a:pathLst>
              <a:path extrusionOk="0" h="45465" w="45465">
                <a:moveTo>
                  <a:pt x="0" y="45466"/>
                </a:moveTo>
                <a:lnTo>
                  <a:pt x="45465" y="45466"/>
                </a:lnTo>
                <a:lnTo>
                  <a:pt x="45465" y="0"/>
                </a:lnTo>
                <a:lnTo>
                  <a:pt x="0" y="0"/>
                </a:lnTo>
                <a:lnTo>
                  <a:pt x="0" y="4546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86" name="Google Shape;3086;p88"/>
          <p:cNvSpPr/>
          <p:nvPr/>
        </p:nvSpPr>
        <p:spPr>
          <a:xfrm>
            <a:off x="7885046" y="5605554"/>
            <a:ext cx="50180" cy="50180"/>
          </a:xfrm>
          <a:custGeom>
            <a:rect b="b" l="l" r="r" t="t"/>
            <a:pathLst>
              <a:path extrusionOk="0" h="45465" w="45465">
                <a:moveTo>
                  <a:pt x="0" y="45466"/>
                </a:moveTo>
                <a:lnTo>
                  <a:pt x="45465" y="45466"/>
                </a:lnTo>
                <a:lnTo>
                  <a:pt x="45465" y="0"/>
                </a:lnTo>
                <a:lnTo>
                  <a:pt x="0" y="0"/>
                </a:lnTo>
                <a:lnTo>
                  <a:pt x="0" y="4546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87" name="Google Shape;3087;p88"/>
          <p:cNvSpPr/>
          <p:nvPr/>
        </p:nvSpPr>
        <p:spPr>
          <a:xfrm>
            <a:off x="8678128" y="5698066"/>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88" name="Google Shape;3088;p88"/>
          <p:cNvSpPr/>
          <p:nvPr/>
        </p:nvSpPr>
        <p:spPr>
          <a:xfrm>
            <a:off x="8693967" y="5743340"/>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89" name="Google Shape;3089;p88"/>
          <p:cNvSpPr/>
          <p:nvPr/>
        </p:nvSpPr>
        <p:spPr>
          <a:xfrm>
            <a:off x="8693967" y="5764365"/>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90" name="Google Shape;3090;p88"/>
          <p:cNvSpPr/>
          <p:nvPr/>
        </p:nvSpPr>
        <p:spPr>
          <a:xfrm>
            <a:off x="8693967" y="5757637"/>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91" name="Google Shape;3091;p88"/>
          <p:cNvSpPr/>
          <p:nvPr/>
        </p:nvSpPr>
        <p:spPr>
          <a:xfrm>
            <a:off x="7889250" y="5698066"/>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92" name="Google Shape;3092;p88"/>
          <p:cNvSpPr/>
          <p:nvPr/>
        </p:nvSpPr>
        <p:spPr>
          <a:xfrm>
            <a:off x="7905090" y="5743340"/>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93" name="Google Shape;3093;p88"/>
          <p:cNvSpPr/>
          <p:nvPr/>
        </p:nvSpPr>
        <p:spPr>
          <a:xfrm>
            <a:off x="7905090" y="5764365"/>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94" name="Google Shape;3094;p88"/>
          <p:cNvSpPr/>
          <p:nvPr/>
        </p:nvSpPr>
        <p:spPr>
          <a:xfrm>
            <a:off x="7905090" y="5757637"/>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95" name="Google Shape;3095;p88"/>
          <p:cNvSpPr/>
          <p:nvPr/>
        </p:nvSpPr>
        <p:spPr>
          <a:xfrm>
            <a:off x="7905090" y="5779504"/>
            <a:ext cx="798971" cy="0"/>
          </a:xfrm>
          <a:custGeom>
            <a:rect b="b" l="l" r="r" t="t"/>
            <a:pathLst>
              <a:path extrusionOk="0" h="120000" w="723900">
                <a:moveTo>
                  <a:pt x="0" y="0"/>
                </a:moveTo>
                <a:lnTo>
                  <a:pt x="723900"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96" name="Google Shape;3096;p88"/>
          <p:cNvSpPr/>
          <p:nvPr/>
        </p:nvSpPr>
        <p:spPr>
          <a:xfrm>
            <a:off x="8693967" y="5771934"/>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97" name="Google Shape;3097;p88"/>
          <p:cNvSpPr/>
          <p:nvPr/>
        </p:nvSpPr>
        <p:spPr>
          <a:xfrm>
            <a:off x="7905090" y="5771934"/>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98" name="Google Shape;3098;p88"/>
          <p:cNvSpPr/>
          <p:nvPr/>
        </p:nvSpPr>
        <p:spPr>
          <a:xfrm>
            <a:off x="7905090" y="5793802"/>
            <a:ext cx="798971" cy="0"/>
          </a:xfrm>
          <a:custGeom>
            <a:rect b="b" l="l" r="r" t="t"/>
            <a:pathLst>
              <a:path extrusionOk="0" h="120000" w="723900">
                <a:moveTo>
                  <a:pt x="0" y="0"/>
                </a:moveTo>
                <a:lnTo>
                  <a:pt x="723900" y="0"/>
                </a:lnTo>
              </a:path>
            </a:pathLst>
          </a:custGeom>
          <a:noFill/>
          <a:ln cap="flat" cmpd="sng" w="2107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099" name="Google Shape;3099;p88"/>
          <p:cNvSpPr/>
          <p:nvPr/>
        </p:nvSpPr>
        <p:spPr>
          <a:xfrm>
            <a:off x="8693967" y="5750909"/>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00" name="Google Shape;3100;p88"/>
          <p:cNvSpPr/>
          <p:nvPr/>
        </p:nvSpPr>
        <p:spPr>
          <a:xfrm>
            <a:off x="7905090" y="5750909"/>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01" name="Google Shape;3101;p88"/>
          <p:cNvSpPr/>
          <p:nvPr/>
        </p:nvSpPr>
        <p:spPr>
          <a:xfrm>
            <a:off x="8676446" y="5654333"/>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02" name="Google Shape;3102;p88"/>
          <p:cNvSpPr/>
          <p:nvPr/>
        </p:nvSpPr>
        <p:spPr>
          <a:xfrm>
            <a:off x="7887568" y="5654333"/>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03" name="Google Shape;3103;p88"/>
          <p:cNvSpPr/>
          <p:nvPr/>
        </p:nvSpPr>
        <p:spPr>
          <a:xfrm>
            <a:off x="8678128" y="5472672"/>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04" name="Google Shape;3104;p88"/>
          <p:cNvSpPr/>
          <p:nvPr/>
        </p:nvSpPr>
        <p:spPr>
          <a:xfrm>
            <a:off x="7889250" y="5472672"/>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05" name="Google Shape;3105;p88"/>
          <p:cNvSpPr/>
          <p:nvPr/>
        </p:nvSpPr>
        <p:spPr>
          <a:xfrm>
            <a:off x="7915183" y="5335446"/>
            <a:ext cx="778785" cy="459197"/>
          </a:xfrm>
          <a:custGeom>
            <a:rect b="b" l="l" r="r" t="t"/>
            <a:pathLst>
              <a:path extrusionOk="0" h="416051" w="705611">
                <a:moveTo>
                  <a:pt x="0" y="416052"/>
                </a:moveTo>
                <a:lnTo>
                  <a:pt x="705611" y="416052"/>
                </a:lnTo>
                <a:lnTo>
                  <a:pt x="705611" y="0"/>
                </a:lnTo>
                <a:lnTo>
                  <a:pt x="0" y="0"/>
                </a:lnTo>
                <a:lnTo>
                  <a:pt x="0" y="416052"/>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06" name="Google Shape;3106;p88"/>
          <p:cNvSpPr/>
          <p:nvPr/>
        </p:nvSpPr>
        <p:spPr>
          <a:xfrm>
            <a:off x="7915183" y="5335446"/>
            <a:ext cx="778785" cy="459197"/>
          </a:xfrm>
          <a:custGeom>
            <a:rect b="b" l="l" r="r" t="t"/>
            <a:pathLst>
              <a:path extrusionOk="0" h="416051" w="705611">
                <a:moveTo>
                  <a:pt x="0" y="416052"/>
                </a:moveTo>
                <a:lnTo>
                  <a:pt x="705611" y="416052"/>
                </a:lnTo>
                <a:lnTo>
                  <a:pt x="705611" y="0"/>
                </a:lnTo>
                <a:lnTo>
                  <a:pt x="0" y="0"/>
                </a:lnTo>
                <a:lnTo>
                  <a:pt x="0" y="416052"/>
                </a:lnTo>
                <a:close/>
              </a:path>
            </a:pathLst>
          </a:custGeom>
          <a:noFill/>
          <a:ln cap="flat" cmpd="sng" w="213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07" name="Google Shape;3107;p88"/>
          <p:cNvSpPr/>
          <p:nvPr/>
        </p:nvSpPr>
        <p:spPr>
          <a:xfrm>
            <a:off x="9841123" y="5364880"/>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08" name="Google Shape;3108;p88"/>
          <p:cNvSpPr/>
          <p:nvPr/>
        </p:nvSpPr>
        <p:spPr>
          <a:xfrm>
            <a:off x="9841123" y="5357310"/>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09" name="Google Shape;3109;p88"/>
          <p:cNvSpPr/>
          <p:nvPr/>
        </p:nvSpPr>
        <p:spPr>
          <a:xfrm>
            <a:off x="9052244" y="5364880"/>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10" name="Google Shape;3110;p88"/>
          <p:cNvSpPr/>
          <p:nvPr/>
        </p:nvSpPr>
        <p:spPr>
          <a:xfrm>
            <a:off x="9052244" y="5357310"/>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11" name="Google Shape;3111;p88"/>
          <p:cNvSpPr/>
          <p:nvPr/>
        </p:nvSpPr>
        <p:spPr>
          <a:xfrm>
            <a:off x="9052244" y="5350582"/>
            <a:ext cx="798971" cy="0"/>
          </a:xfrm>
          <a:custGeom>
            <a:rect b="b" l="l" r="r" t="t"/>
            <a:pathLst>
              <a:path extrusionOk="0" h="120000" w="723900">
                <a:moveTo>
                  <a:pt x="0" y="0"/>
                </a:moveTo>
                <a:lnTo>
                  <a:pt x="723900"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12" name="Google Shape;3112;p88"/>
          <p:cNvSpPr/>
          <p:nvPr/>
        </p:nvSpPr>
        <p:spPr>
          <a:xfrm>
            <a:off x="9841123" y="5378337"/>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13" name="Google Shape;3113;p88"/>
          <p:cNvSpPr/>
          <p:nvPr/>
        </p:nvSpPr>
        <p:spPr>
          <a:xfrm>
            <a:off x="9052244" y="5378337"/>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14" name="Google Shape;3114;p88"/>
          <p:cNvSpPr/>
          <p:nvPr/>
        </p:nvSpPr>
        <p:spPr>
          <a:xfrm>
            <a:off x="9841123" y="5372449"/>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15" name="Google Shape;3115;p88"/>
          <p:cNvSpPr/>
          <p:nvPr/>
        </p:nvSpPr>
        <p:spPr>
          <a:xfrm>
            <a:off x="9052244" y="5372449"/>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16" name="Google Shape;3116;p88"/>
          <p:cNvSpPr/>
          <p:nvPr/>
        </p:nvSpPr>
        <p:spPr>
          <a:xfrm>
            <a:off x="9052244" y="5336286"/>
            <a:ext cx="798971" cy="0"/>
          </a:xfrm>
          <a:custGeom>
            <a:rect b="b" l="l" r="r" t="t"/>
            <a:pathLst>
              <a:path extrusionOk="0" h="120000" w="723900">
                <a:moveTo>
                  <a:pt x="0" y="0"/>
                </a:moveTo>
                <a:lnTo>
                  <a:pt x="723900" y="0"/>
                </a:lnTo>
              </a:path>
            </a:pathLst>
          </a:custGeom>
          <a:noFill/>
          <a:ln cap="flat" cmpd="sng" w="2107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17" name="Google Shape;3117;p88"/>
          <p:cNvSpPr/>
          <p:nvPr/>
        </p:nvSpPr>
        <p:spPr>
          <a:xfrm>
            <a:off x="9824443" y="5430621"/>
            <a:ext cx="43452" cy="43453"/>
          </a:xfrm>
          <a:custGeom>
            <a:rect b="b" l="l" r="r" t="t"/>
            <a:pathLst>
              <a:path extrusionOk="0" h="39370" w="39369">
                <a:moveTo>
                  <a:pt x="0" y="39370"/>
                </a:moveTo>
                <a:lnTo>
                  <a:pt x="39369" y="39370"/>
                </a:lnTo>
                <a:lnTo>
                  <a:pt x="39369" y="0"/>
                </a:lnTo>
                <a:lnTo>
                  <a:pt x="0" y="0"/>
                </a:lnTo>
                <a:lnTo>
                  <a:pt x="0" y="39370"/>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18" name="Google Shape;3118;p88"/>
          <p:cNvSpPr/>
          <p:nvPr/>
        </p:nvSpPr>
        <p:spPr>
          <a:xfrm>
            <a:off x="9820237" y="5380160"/>
            <a:ext cx="51863" cy="51862"/>
          </a:xfrm>
          <a:custGeom>
            <a:rect b="b" l="l" r="r" t="t"/>
            <a:pathLst>
              <a:path extrusionOk="0" h="46989" w="46990">
                <a:moveTo>
                  <a:pt x="0" y="46989"/>
                </a:moveTo>
                <a:lnTo>
                  <a:pt x="46990" y="46989"/>
                </a:lnTo>
                <a:lnTo>
                  <a:pt x="46990" y="0"/>
                </a:lnTo>
                <a:lnTo>
                  <a:pt x="0" y="0"/>
                </a:lnTo>
                <a:lnTo>
                  <a:pt x="0" y="46989"/>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19" name="Google Shape;3119;p88"/>
          <p:cNvSpPr/>
          <p:nvPr/>
        </p:nvSpPr>
        <p:spPr>
          <a:xfrm>
            <a:off x="9035564" y="5430621"/>
            <a:ext cx="43452" cy="43453"/>
          </a:xfrm>
          <a:custGeom>
            <a:rect b="b" l="l" r="r" t="t"/>
            <a:pathLst>
              <a:path extrusionOk="0" h="39370" w="39369">
                <a:moveTo>
                  <a:pt x="0" y="39370"/>
                </a:moveTo>
                <a:lnTo>
                  <a:pt x="39369" y="39370"/>
                </a:lnTo>
                <a:lnTo>
                  <a:pt x="39369" y="0"/>
                </a:lnTo>
                <a:lnTo>
                  <a:pt x="0" y="0"/>
                </a:lnTo>
                <a:lnTo>
                  <a:pt x="0" y="39370"/>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20" name="Google Shape;3120;p88"/>
          <p:cNvSpPr/>
          <p:nvPr/>
        </p:nvSpPr>
        <p:spPr>
          <a:xfrm>
            <a:off x="9031359" y="5380160"/>
            <a:ext cx="51863" cy="51862"/>
          </a:xfrm>
          <a:custGeom>
            <a:rect b="b" l="l" r="r" t="t"/>
            <a:pathLst>
              <a:path extrusionOk="0" h="46989" w="46990">
                <a:moveTo>
                  <a:pt x="0" y="46989"/>
                </a:moveTo>
                <a:lnTo>
                  <a:pt x="46990" y="46989"/>
                </a:lnTo>
                <a:lnTo>
                  <a:pt x="46990" y="0"/>
                </a:lnTo>
                <a:lnTo>
                  <a:pt x="0" y="0"/>
                </a:lnTo>
                <a:lnTo>
                  <a:pt x="0" y="46989"/>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21" name="Google Shape;3121;p88"/>
          <p:cNvSpPr/>
          <p:nvPr/>
        </p:nvSpPr>
        <p:spPr>
          <a:xfrm>
            <a:off x="9819397" y="5513041"/>
            <a:ext cx="53544" cy="53544"/>
          </a:xfrm>
          <a:custGeom>
            <a:rect b="b" l="l" r="r" t="t"/>
            <a:pathLst>
              <a:path extrusionOk="0" h="48513" w="48513">
                <a:moveTo>
                  <a:pt x="0" y="48513"/>
                </a:moveTo>
                <a:lnTo>
                  <a:pt x="48513" y="48513"/>
                </a:lnTo>
                <a:lnTo>
                  <a:pt x="48513" y="0"/>
                </a:lnTo>
                <a:lnTo>
                  <a:pt x="0" y="0"/>
                </a:lnTo>
                <a:lnTo>
                  <a:pt x="0" y="48513"/>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22" name="Google Shape;3122;p88"/>
          <p:cNvSpPr/>
          <p:nvPr/>
        </p:nvSpPr>
        <p:spPr>
          <a:xfrm>
            <a:off x="9030518" y="5513041"/>
            <a:ext cx="53544" cy="53544"/>
          </a:xfrm>
          <a:custGeom>
            <a:rect b="b" l="l" r="r" t="t"/>
            <a:pathLst>
              <a:path extrusionOk="0" h="48513" w="48513">
                <a:moveTo>
                  <a:pt x="0" y="48513"/>
                </a:moveTo>
                <a:lnTo>
                  <a:pt x="48513" y="48513"/>
                </a:lnTo>
                <a:lnTo>
                  <a:pt x="48513" y="0"/>
                </a:lnTo>
                <a:lnTo>
                  <a:pt x="0" y="0"/>
                </a:lnTo>
                <a:lnTo>
                  <a:pt x="0" y="48513"/>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23" name="Google Shape;3123;p88"/>
          <p:cNvSpPr/>
          <p:nvPr/>
        </p:nvSpPr>
        <p:spPr>
          <a:xfrm>
            <a:off x="9825283" y="5565184"/>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24" name="Google Shape;3124;p88"/>
          <p:cNvSpPr/>
          <p:nvPr/>
        </p:nvSpPr>
        <p:spPr>
          <a:xfrm>
            <a:off x="9036405" y="5565184"/>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25" name="Google Shape;3125;p88"/>
          <p:cNvSpPr/>
          <p:nvPr/>
        </p:nvSpPr>
        <p:spPr>
          <a:xfrm>
            <a:off x="9821079" y="5605554"/>
            <a:ext cx="50180" cy="50180"/>
          </a:xfrm>
          <a:custGeom>
            <a:rect b="b" l="l" r="r" t="t"/>
            <a:pathLst>
              <a:path extrusionOk="0" h="45465" w="45465">
                <a:moveTo>
                  <a:pt x="0" y="45466"/>
                </a:moveTo>
                <a:lnTo>
                  <a:pt x="45465" y="45466"/>
                </a:lnTo>
                <a:lnTo>
                  <a:pt x="45465" y="0"/>
                </a:lnTo>
                <a:lnTo>
                  <a:pt x="0" y="0"/>
                </a:lnTo>
                <a:lnTo>
                  <a:pt x="0" y="4546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26" name="Google Shape;3126;p88"/>
          <p:cNvSpPr/>
          <p:nvPr/>
        </p:nvSpPr>
        <p:spPr>
          <a:xfrm>
            <a:off x="9032200" y="5605554"/>
            <a:ext cx="50180" cy="50180"/>
          </a:xfrm>
          <a:custGeom>
            <a:rect b="b" l="l" r="r" t="t"/>
            <a:pathLst>
              <a:path extrusionOk="0" h="45465" w="45465">
                <a:moveTo>
                  <a:pt x="0" y="45466"/>
                </a:moveTo>
                <a:lnTo>
                  <a:pt x="45465" y="45466"/>
                </a:lnTo>
                <a:lnTo>
                  <a:pt x="45465" y="0"/>
                </a:lnTo>
                <a:lnTo>
                  <a:pt x="0" y="0"/>
                </a:lnTo>
                <a:lnTo>
                  <a:pt x="0" y="4546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27" name="Google Shape;3127;p88"/>
          <p:cNvSpPr/>
          <p:nvPr/>
        </p:nvSpPr>
        <p:spPr>
          <a:xfrm>
            <a:off x="9825283" y="5698066"/>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28" name="Google Shape;3128;p88"/>
          <p:cNvSpPr/>
          <p:nvPr/>
        </p:nvSpPr>
        <p:spPr>
          <a:xfrm>
            <a:off x="9841123" y="5743340"/>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29" name="Google Shape;3129;p88"/>
          <p:cNvSpPr/>
          <p:nvPr/>
        </p:nvSpPr>
        <p:spPr>
          <a:xfrm>
            <a:off x="9841123" y="5764365"/>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30" name="Google Shape;3130;p88"/>
          <p:cNvSpPr/>
          <p:nvPr/>
        </p:nvSpPr>
        <p:spPr>
          <a:xfrm>
            <a:off x="9841123" y="5757637"/>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31" name="Google Shape;3131;p88"/>
          <p:cNvSpPr/>
          <p:nvPr/>
        </p:nvSpPr>
        <p:spPr>
          <a:xfrm>
            <a:off x="9036405" y="5698066"/>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32" name="Google Shape;3132;p88"/>
          <p:cNvSpPr/>
          <p:nvPr/>
        </p:nvSpPr>
        <p:spPr>
          <a:xfrm>
            <a:off x="9052244" y="5743340"/>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33" name="Google Shape;3133;p88"/>
          <p:cNvSpPr/>
          <p:nvPr/>
        </p:nvSpPr>
        <p:spPr>
          <a:xfrm>
            <a:off x="9052244" y="5764365"/>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34" name="Google Shape;3134;p88"/>
          <p:cNvSpPr/>
          <p:nvPr/>
        </p:nvSpPr>
        <p:spPr>
          <a:xfrm>
            <a:off x="9052244" y="5757637"/>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35" name="Google Shape;3135;p88"/>
          <p:cNvSpPr/>
          <p:nvPr/>
        </p:nvSpPr>
        <p:spPr>
          <a:xfrm>
            <a:off x="9052244" y="5779504"/>
            <a:ext cx="798971" cy="0"/>
          </a:xfrm>
          <a:custGeom>
            <a:rect b="b" l="l" r="r" t="t"/>
            <a:pathLst>
              <a:path extrusionOk="0" h="120000" w="723900">
                <a:moveTo>
                  <a:pt x="0" y="0"/>
                </a:moveTo>
                <a:lnTo>
                  <a:pt x="723900"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36" name="Google Shape;3136;p88"/>
          <p:cNvSpPr/>
          <p:nvPr/>
        </p:nvSpPr>
        <p:spPr>
          <a:xfrm>
            <a:off x="9841123" y="5771934"/>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37" name="Google Shape;3137;p88"/>
          <p:cNvSpPr/>
          <p:nvPr/>
        </p:nvSpPr>
        <p:spPr>
          <a:xfrm>
            <a:off x="9052244" y="5771934"/>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38" name="Google Shape;3138;p88"/>
          <p:cNvSpPr/>
          <p:nvPr/>
        </p:nvSpPr>
        <p:spPr>
          <a:xfrm>
            <a:off x="9052244" y="5793802"/>
            <a:ext cx="798971" cy="0"/>
          </a:xfrm>
          <a:custGeom>
            <a:rect b="b" l="l" r="r" t="t"/>
            <a:pathLst>
              <a:path extrusionOk="0" h="120000" w="723900">
                <a:moveTo>
                  <a:pt x="0" y="0"/>
                </a:moveTo>
                <a:lnTo>
                  <a:pt x="723900" y="0"/>
                </a:lnTo>
              </a:path>
            </a:pathLst>
          </a:custGeom>
          <a:noFill/>
          <a:ln cap="flat" cmpd="sng" w="2107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39" name="Google Shape;3139;p88"/>
          <p:cNvSpPr/>
          <p:nvPr/>
        </p:nvSpPr>
        <p:spPr>
          <a:xfrm>
            <a:off x="9841123" y="5750909"/>
            <a:ext cx="10091" cy="0"/>
          </a:xfrm>
          <a:custGeom>
            <a:rect b="b" l="l" r="r" t="t"/>
            <a:pathLst>
              <a:path extrusionOk="0" h="120000" w="9143">
                <a:moveTo>
                  <a:pt x="0" y="0"/>
                </a:moveTo>
                <a:lnTo>
                  <a:pt x="9143"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40" name="Google Shape;3140;p88"/>
          <p:cNvSpPr/>
          <p:nvPr/>
        </p:nvSpPr>
        <p:spPr>
          <a:xfrm>
            <a:off x="9052244" y="5750909"/>
            <a:ext cx="10092" cy="0"/>
          </a:xfrm>
          <a:custGeom>
            <a:rect b="b" l="l" r="r" t="t"/>
            <a:pathLst>
              <a:path extrusionOk="0" h="120000" w="9144">
                <a:moveTo>
                  <a:pt x="0" y="0"/>
                </a:moveTo>
                <a:lnTo>
                  <a:pt x="9144" y="0"/>
                </a:lnTo>
              </a:path>
            </a:pathLst>
          </a:custGeom>
          <a:noFill/>
          <a:ln cap="flat" cmpd="sng" w="9525">
            <a:solidFill>
              <a:srgbClr val="2D75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41" name="Google Shape;3141;p88"/>
          <p:cNvSpPr/>
          <p:nvPr/>
        </p:nvSpPr>
        <p:spPr>
          <a:xfrm>
            <a:off x="9823601" y="5654333"/>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42" name="Google Shape;3142;p88"/>
          <p:cNvSpPr/>
          <p:nvPr/>
        </p:nvSpPr>
        <p:spPr>
          <a:xfrm>
            <a:off x="9034723" y="5654333"/>
            <a:ext cx="45135" cy="45135"/>
          </a:xfrm>
          <a:custGeom>
            <a:rect b="b" l="l" r="r" t="t"/>
            <a:pathLst>
              <a:path extrusionOk="0" h="40894" w="40894">
                <a:moveTo>
                  <a:pt x="0" y="40894"/>
                </a:moveTo>
                <a:lnTo>
                  <a:pt x="40894" y="40894"/>
                </a:lnTo>
                <a:lnTo>
                  <a:pt x="40894" y="0"/>
                </a:lnTo>
                <a:lnTo>
                  <a:pt x="0" y="0"/>
                </a:lnTo>
                <a:lnTo>
                  <a:pt x="0" y="40894"/>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43" name="Google Shape;3143;p88"/>
          <p:cNvSpPr/>
          <p:nvPr/>
        </p:nvSpPr>
        <p:spPr>
          <a:xfrm>
            <a:off x="9825283" y="5472672"/>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44" name="Google Shape;3144;p88"/>
          <p:cNvSpPr/>
          <p:nvPr/>
        </p:nvSpPr>
        <p:spPr>
          <a:xfrm>
            <a:off x="9036405" y="5472672"/>
            <a:ext cx="41771" cy="41771"/>
          </a:xfrm>
          <a:custGeom>
            <a:rect b="b" l="l" r="r" t="t"/>
            <a:pathLst>
              <a:path extrusionOk="0" h="37846" w="37846">
                <a:moveTo>
                  <a:pt x="0" y="37846"/>
                </a:moveTo>
                <a:lnTo>
                  <a:pt x="37846" y="37846"/>
                </a:lnTo>
                <a:lnTo>
                  <a:pt x="37846" y="0"/>
                </a:lnTo>
                <a:lnTo>
                  <a:pt x="0" y="0"/>
                </a:lnTo>
                <a:lnTo>
                  <a:pt x="0" y="3784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45" name="Google Shape;3145;p88"/>
          <p:cNvSpPr/>
          <p:nvPr/>
        </p:nvSpPr>
        <p:spPr>
          <a:xfrm>
            <a:off x="9062336" y="5335446"/>
            <a:ext cx="778787" cy="459197"/>
          </a:xfrm>
          <a:custGeom>
            <a:rect b="b" l="l" r="r" t="t"/>
            <a:pathLst>
              <a:path extrusionOk="0" h="416051" w="705612">
                <a:moveTo>
                  <a:pt x="0" y="416052"/>
                </a:moveTo>
                <a:lnTo>
                  <a:pt x="705612" y="416052"/>
                </a:lnTo>
                <a:lnTo>
                  <a:pt x="705612" y="0"/>
                </a:lnTo>
                <a:lnTo>
                  <a:pt x="0" y="0"/>
                </a:lnTo>
                <a:lnTo>
                  <a:pt x="0" y="416052"/>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46" name="Google Shape;3146;p88"/>
          <p:cNvSpPr/>
          <p:nvPr/>
        </p:nvSpPr>
        <p:spPr>
          <a:xfrm>
            <a:off x="9062336" y="5335446"/>
            <a:ext cx="778787" cy="459197"/>
          </a:xfrm>
          <a:custGeom>
            <a:rect b="b" l="l" r="r" t="t"/>
            <a:pathLst>
              <a:path extrusionOk="0" h="416051" w="705612">
                <a:moveTo>
                  <a:pt x="0" y="416052"/>
                </a:moveTo>
                <a:lnTo>
                  <a:pt x="705612" y="416052"/>
                </a:lnTo>
                <a:lnTo>
                  <a:pt x="705612" y="0"/>
                </a:lnTo>
                <a:lnTo>
                  <a:pt x="0" y="0"/>
                </a:lnTo>
                <a:lnTo>
                  <a:pt x="0" y="416052"/>
                </a:lnTo>
                <a:close/>
              </a:path>
            </a:pathLst>
          </a:custGeom>
          <a:noFill/>
          <a:ln cap="flat" cmpd="sng" w="213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47" name="Google Shape;3147;p88"/>
          <p:cNvSpPr/>
          <p:nvPr/>
        </p:nvSpPr>
        <p:spPr>
          <a:xfrm>
            <a:off x="7992556" y="5397681"/>
            <a:ext cx="551711" cy="183343"/>
          </a:xfrm>
          <a:custGeom>
            <a:rect b="b" l="l" r="r" t="t"/>
            <a:pathLst>
              <a:path extrusionOk="0" h="166115" w="499872">
                <a:moveTo>
                  <a:pt x="0" y="166116"/>
                </a:moveTo>
                <a:lnTo>
                  <a:pt x="499872" y="166116"/>
                </a:lnTo>
                <a:lnTo>
                  <a:pt x="499872" y="0"/>
                </a:lnTo>
                <a:lnTo>
                  <a:pt x="0" y="0"/>
                </a:lnTo>
                <a:lnTo>
                  <a:pt x="0" y="16611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48" name="Google Shape;3148;p88"/>
          <p:cNvSpPr/>
          <p:nvPr/>
        </p:nvSpPr>
        <p:spPr>
          <a:xfrm>
            <a:off x="8157396" y="5564203"/>
            <a:ext cx="269127" cy="183343"/>
          </a:xfrm>
          <a:custGeom>
            <a:rect b="b" l="l" r="r" t="t"/>
            <a:pathLst>
              <a:path extrusionOk="0" h="166115" w="243840">
                <a:moveTo>
                  <a:pt x="0" y="166116"/>
                </a:moveTo>
                <a:lnTo>
                  <a:pt x="243840" y="166116"/>
                </a:lnTo>
                <a:lnTo>
                  <a:pt x="243840" y="0"/>
                </a:lnTo>
                <a:lnTo>
                  <a:pt x="0" y="0"/>
                </a:lnTo>
                <a:lnTo>
                  <a:pt x="0" y="16611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49" name="Google Shape;3149;p88"/>
          <p:cNvSpPr/>
          <p:nvPr/>
        </p:nvSpPr>
        <p:spPr>
          <a:xfrm>
            <a:off x="6872314" y="5397681"/>
            <a:ext cx="550029" cy="183343"/>
          </a:xfrm>
          <a:custGeom>
            <a:rect b="b" l="l" r="r" t="t"/>
            <a:pathLst>
              <a:path extrusionOk="0" h="166115" w="498348">
                <a:moveTo>
                  <a:pt x="0" y="166116"/>
                </a:moveTo>
                <a:lnTo>
                  <a:pt x="498348" y="166116"/>
                </a:lnTo>
                <a:lnTo>
                  <a:pt x="498348" y="0"/>
                </a:lnTo>
                <a:lnTo>
                  <a:pt x="0" y="0"/>
                </a:lnTo>
                <a:lnTo>
                  <a:pt x="0" y="16611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50" name="Google Shape;3150;p88"/>
          <p:cNvSpPr/>
          <p:nvPr/>
        </p:nvSpPr>
        <p:spPr>
          <a:xfrm>
            <a:off x="7050612" y="5564203"/>
            <a:ext cx="269126" cy="183343"/>
          </a:xfrm>
          <a:custGeom>
            <a:rect b="b" l="l" r="r" t="t"/>
            <a:pathLst>
              <a:path extrusionOk="0" h="166115" w="243839">
                <a:moveTo>
                  <a:pt x="0" y="166116"/>
                </a:moveTo>
                <a:lnTo>
                  <a:pt x="243839" y="166116"/>
                </a:lnTo>
                <a:lnTo>
                  <a:pt x="243839" y="0"/>
                </a:lnTo>
                <a:lnTo>
                  <a:pt x="0" y="0"/>
                </a:lnTo>
                <a:lnTo>
                  <a:pt x="0" y="16611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51" name="Google Shape;3151;p88"/>
          <p:cNvSpPr/>
          <p:nvPr/>
        </p:nvSpPr>
        <p:spPr>
          <a:xfrm>
            <a:off x="5735252" y="5397681"/>
            <a:ext cx="550029" cy="183343"/>
          </a:xfrm>
          <a:custGeom>
            <a:rect b="b" l="l" r="r" t="t"/>
            <a:pathLst>
              <a:path extrusionOk="0" h="166115" w="498348">
                <a:moveTo>
                  <a:pt x="0" y="166116"/>
                </a:moveTo>
                <a:lnTo>
                  <a:pt x="498348" y="166116"/>
                </a:lnTo>
                <a:lnTo>
                  <a:pt x="498348" y="0"/>
                </a:lnTo>
                <a:lnTo>
                  <a:pt x="0" y="0"/>
                </a:lnTo>
                <a:lnTo>
                  <a:pt x="0" y="16611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52" name="Google Shape;3152;p88"/>
          <p:cNvSpPr/>
          <p:nvPr/>
        </p:nvSpPr>
        <p:spPr>
          <a:xfrm>
            <a:off x="5915232" y="5564203"/>
            <a:ext cx="269126" cy="183343"/>
          </a:xfrm>
          <a:custGeom>
            <a:rect b="b" l="l" r="r" t="t"/>
            <a:pathLst>
              <a:path extrusionOk="0" h="166115" w="243839">
                <a:moveTo>
                  <a:pt x="0" y="166116"/>
                </a:moveTo>
                <a:lnTo>
                  <a:pt x="243839" y="166116"/>
                </a:lnTo>
                <a:lnTo>
                  <a:pt x="243839" y="0"/>
                </a:lnTo>
                <a:lnTo>
                  <a:pt x="0" y="0"/>
                </a:lnTo>
                <a:lnTo>
                  <a:pt x="0" y="16611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53" name="Google Shape;3153;p88"/>
          <p:cNvSpPr/>
          <p:nvPr/>
        </p:nvSpPr>
        <p:spPr>
          <a:xfrm>
            <a:off x="9122890" y="5397681"/>
            <a:ext cx="551711" cy="183343"/>
          </a:xfrm>
          <a:custGeom>
            <a:rect b="b" l="l" r="r" t="t"/>
            <a:pathLst>
              <a:path extrusionOk="0" h="166115" w="499872">
                <a:moveTo>
                  <a:pt x="0" y="166116"/>
                </a:moveTo>
                <a:lnTo>
                  <a:pt x="499872" y="166116"/>
                </a:lnTo>
                <a:lnTo>
                  <a:pt x="499872" y="0"/>
                </a:lnTo>
                <a:lnTo>
                  <a:pt x="0" y="0"/>
                </a:lnTo>
                <a:lnTo>
                  <a:pt x="0" y="16611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54" name="Google Shape;3154;p88"/>
          <p:cNvSpPr/>
          <p:nvPr/>
        </p:nvSpPr>
        <p:spPr>
          <a:xfrm>
            <a:off x="9272592" y="5564203"/>
            <a:ext cx="269127" cy="183343"/>
          </a:xfrm>
          <a:custGeom>
            <a:rect b="b" l="l" r="r" t="t"/>
            <a:pathLst>
              <a:path extrusionOk="0" h="166115" w="243840">
                <a:moveTo>
                  <a:pt x="0" y="166116"/>
                </a:moveTo>
                <a:lnTo>
                  <a:pt x="243840" y="166116"/>
                </a:lnTo>
                <a:lnTo>
                  <a:pt x="243840" y="0"/>
                </a:lnTo>
                <a:lnTo>
                  <a:pt x="0" y="0"/>
                </a:lnTo>
                <a:lnTo>
                  <a:pt x="0" y="166116"/>
                </a:lnTo>
                <a:close/>
              </a:path>
            </a:pathLst>
          </a:custGeom>
          <a:solidFill>
            <a:srgbClr val="2D75B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55" name="Google Shape;3155;p88"/>
          <p:cNvSpPr/>
          <p:nvPr/>
        </p:nvSpPr>
        <p:spPr>
          <a:xfrm>
            <a:off x="9839441" y="4143857"/>
            <a:ext cx="0" cy="13175"/>
          </a:xfrm>
          <a:custGeom>
            <a:rect b="b" l="l" r="r" t="t"/>
            <a:pathLst>
              <a:path extrusionOk="0" h="11937" w="120000">
                <a:moveTo>
                  <a:pt x="0" y="0"/>
                </a:moveTo>
                <a:lnTo>
                  <a:pt x="0" y="11938"/>
                </a:lnTo>
              </a:path>
            </a:pathLst>
          </a:custGeom>
          <a:noFill/>
          <a:ln cap="flat" cmpd="sng" w="11925">
            <a:solidFill>
              <a:srgbClr val="77777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56" name="Google Shape;3156;p88"/>
          <p:cNvSpPr/>
          <p:nvPr/>
        </p:nvSpPr>
        <p:spPr>
          <a:xfrm>
            <a:off x="5673858" y="4143857"/>
            <a:ext cx="0" cy="13175"/>
          </a:xfrm>
          <a:custGeom>
            <a:rect b="b" l="l" r="r" t="t"/>
            <a:pathLst>
              <a:path extrusionOk="0" h="11937" w="120000">
                <a:moveTo>
                  <a:pt x="0" y="0"/>
                </a:moveTo>
                <a:lnTo>
                  <a:pt x="0" y="11938"/>
                </a:lnTo>
              </a:path>
            </a:pathLst>
          </a:custGeom>
          <a:noFill/>
          <a:ln cap="flat" cmpd="sng" w="11925">
            <a:solidFill>
              <a:srgbClr val="77777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57" name="Google Shape;3157;p88"/>
          <p:cNvSpPr/>
          <p:nvPr/>
        </p:nvSpPr>
        <p:spPr>
          <a:xfrm>
            <a:off x="9839441" y="4174133"/>
            <a:ext cx="0" cy="11493"/>
          </a:xfrm>
          <a:custGeom>
            <a:rect b="b" l="l" r="r" t="t"/>
            <a:pathLst>
              <a:path extrusionOk="0" h="10413" w="120000">
                <a:moveTo>
                  <a:pt x="0" y="0"/>
                </a:moveTo>
                <a:lnTo>
                  <a:pt x="0" y="10414"/>
                </a:lnTo>
              </a:path>
            </a:pathLst>
          </a:custGeom>
          <a:noFill/>
          <a:ln cap="flat" cmpd="sng" w="10400">
            <a:solidFill>
              <a:srgbClr val="8E8E8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58" name="Google Shape;3158;p88"/>
          <p:cNvSpPr/>
          <p:nvPr/>
        </p:nvSpPr>
        <p:spPr>
          <a:xfrm>
            <a:off x="5673858" y="4174133"/>
            <a:ext cx="0" cy="11493"/>
          </a:xfrm>
          <a:custGeom>
            <a:rect b="b" l="l" r="r" t="t"/>
            <a:pathLst>
              <a:path extrusionOk="0" h="10413" w="120000">
                <a:moveTo>
                  <a:pt x="0" y="0"/>
                </a:moveTo>
                <a:lnTo>
                  <a:pt x="0" y="10414"/>
                </a:lnTo>
              </a:path>
            </a:pathLst>
          </a:custGeom>
          <a:noFill/>
          <a:ln cap="flat" cmpd="sng" w="10400">
            <a:solidFill>
              <a:srgbClr val="8E8E8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59" name="Google Shape;3159;p88"/>
          <p:cNvSpPr/>
          <p:nvPr/>
        </p:nvSpPr>
        <p:spPr>
          <a:xfrm>
            <a:off x="9839441" y="4164042"/>
            <a:ext cx="0" cy="11493"/>
          </a:xfrm>
          <a:custGeom>
            <a:rect b="b" l="l" r="r" t="t"/>
            <a:pathLst>
              <a:path extrusionOk="0" h="10413" w="120000">
                <a:moveTo>
                  <a:pt x="0" y="0"/>
                </a:moveTo>
                <a:lnTo>
                  <a:pt x="0" y="10413"/>
                </a:lnTo>
              </a:path>
            </a:pathLst>
          </a:custGeom>
          <a:noFill/>
          <a:ln cap="flat" cmpd="sng" w="10400">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60" name="Google Shape;3160;p88"/>
          <p:cNvSpPr/>
          <p:nvPr/>
        </p:nvSpPr>
        <p:spPr>
          <a:xfrm>
            <a:off x="5673858" y="4164042"/>
            <a:ext cx="0" cy="11493"/>
          </a:xfrm>
          <a:custGeom>
            <a:rect b="b" l="l" r="r" t="t"/>
            <a:pathLst>
              <a:path extrusionOk="0" h="10413" w="120000">
                <a:moveTo>
                  <a:pt x="0" y="0"/>
                </a:moveTo>
                <a:lnTo>
                  <a:pt x="0" y="10413"/>
                </a:lnTo>
              </a:path>
            </a:pathLst>
          </a:custGeom>
          <a:noFill/>
          <a:ln cap="flat" cmpd="sng" w="10400">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61" name="Google Shape;3161;p88"/>
          <p:cNvSpPr/>
          <p:nvPr/>
        </p:nvSpPr>
        <p:spPr>
          <a:xfrm>
            <a:off x="9834395" y="4160536"/>
            <a:ext cx="10092" cy="0"/>
          </a:xfrm>
          <a:custGeom>
            <a:rect b="b" l="l" r="r" t="t"/>
            <a:pathLst>
              <a:path extrusionOk="0" h="120000" w="9144">
                <a:moveTo>
                  <a:pt x="0" y="0"/>
                </a:moveTo>
                <a:lnTo>
                  <a:pt x="9144" y="0"/>
                </a:lnTo>
              </a:path>
            </a:pathLst>
          </a:custGeom>
          <a:noFill/>
          <a:ln cap="flat" cmpd="sng" w="9525">
            <a:solidFill>
              <a:srgbClr val="7D7D7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62" name="Google Shape;3162;p88"/>
          <p:cNvSpPr/>
          <p:nvPr/>
        </p:nvSpPr>
        <p:spPr>
          <a:xfrm>
            <a:off x="5673858" y="4155630"/>
            <a:ext cx="0" cy="9812"/>
          </a:xfrm>
          <a:custGeom>
            <a:rect b="b" l="l" r="r" t="t"/>
            <a:pathLst>
              <a:path extrusionOk="0" h="8890" w="120000">
                <a:moveTo>
                  <a:pt x="0" y="0"/>
                </a:moveTo>
                <a:lnTo>
                  <a:pt x="0" y="8890"/>
                </a:lnTo>
              </a:path>
            </a:pathLst>
          </a:custGeom>
          <a:noFill/>
          <a:ln cap="flat" cmpd="sng" w="9525">
            <a:solidFill>
              <a:srgbClr val="7D7D7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63" name="Google Shape;3163;p88"/>
          <p:cNvSpPr/>
          <p:nvPr/>
        </p:nvSpPr>
        <p:spPr>
          <a:xfrm>
            <a:off x="9834395" y="4189131"/>
            <a:ext cx="10092" cy="0"/>
          </a:xfrm>
          <a:custGeom>
            <a:rect b="b" l="l" r="r" t="t"/>
            <a:pathLst>
              <a:path extrusionOk="0" h="120000" w="9144">
                <a:moveTo>
                  <a:pt x="0" y="0"/>
                </a:moveTo>
                <a:lnTo>
                  <a:pt x="9144" y="0"/>
                </a:lnTo>
              </a:path>
            </a:pathLst>
          </a:custGeom>
          <a:noFill/>
          <a:ln cap="flat" cmpd="sng" w="9525">
            <a:solidFill>
              <a:srgbClr val="93939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64" name="Google Shape;3164;p88"/>
          <p:cNvSpPr/>
          <p:nvPr/>
        </p:nvSpPr>
        <p:spPr>
          <a:xfrm>
            <a:off x="5673858" y="4184225"/>
            <a:ext cx="0" cy="9812"/>
          </a:xfrm>
          <a:custGeom>
            <a:rect b="b" l="l" r="r" t="t"/>
            <a:pathLst>
              <a:path extrusionOk="0" h="8890" w="120000">
                <a:moveTo>
                  <a:pt x="0" y="0"/>
                </a:moveTo>
                <a:lnTo>
                  <a:pt x="0" y="8890"/>
                </a:lnTo>
              </a:path>
            </a:pathLst>
          </a:custGeom>
          <a:noFill/>
          <a:ln cap="flat" cmpd="sng" w="9525">
            <a:solidFill>
              <a:srgbClr val="93939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65" name="Google Shape;3165;p88"/>
          <p:cNvSpPr/>
          <p:nvPr/>
        </p:nvSpPr>
        <p:spPr>
          <a:xfrm>
            <a:off x="5669653" y="4113930"/>
            <a:ext cx="4174833" cy="0"/>
          </a:xfrm>
          <a:custGeom>
            <a:rect b="b" l="l" r="r" t="t"/>
            <a:pathLst>
              <a:path extrusionOk="0" h="120000" w="3782567">
                <a:moveTo>
                  <a:pt x="0" y="0"/>
                </a:moveTo>
                <a:lnTo>
                  <a:pt x="3782567" y="0"/>
                </a:lnTo>
              </a:path>
            </a:pathLst>
          </a:custGeom>
          <a:noFill/>
          <a:ln cap="flat" cmpd="sng" w="33250">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66" name="Google Shape;3166;p88"/>
          <p:cNvSpPr/>
          <p:nvPr/>
        </p:nvSpPr>
        <p:spPr>
          <a:xfrm>
            <a:off x="9839441" y="4705660"/>
            <a:ext cx="0" cy="11493"/>
          </a:xfrm>
          <a:custGeom>
            <a:rect b="b" l="l" r="r" t="t"/>
            <a:pathLst>
              <a:path extrusionOk="0" h="10413" w="120000">
                <a:moveTo>
                  <a:pt x="0" y="0"/>
                </a:moveTo>
                <a:lnTo>
                  <a:pt x="0" y="10413"/>
                </a:lnTo>
              </a:path>
            </a:pathLst>
          </a:custGeom>
          <a:noFill/>
          <a:ln cap="flat" cmpd="sng" w="10400">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67" name="Google Shape;3167;p88"/>
          <p:cNvSpPr/>
          <p:nvPr/>
        </p:nvSpPr>
        <p:spPr>
          <a:xfrm>
            <a:off x="5673858" y="4705660"/>
            <a:ext cx="0" cy="11493"/>
          </a:xfrm>
          <a:custGeom>
            <a:rect b="b" l="l" r="r" t="t"/>
            <a:pathLst>
              <a:path extrusionOk="0" h="10413" w="120000">
                <a:moveTo>
                  <a:pt x="0" y="0"/>
                </a:moveTo>
                <a:lnTo>
                  <a:pt x="0" y="10413"/>
                </a:lnTo>
              </a:path>
            </a:pathLst>
          </a:custGeom>
          <a:noFill/>
          <a:ln cap="flat" cmpd="sng" w="10400">
            <a:solidFill>
              <a:srgbClr val="85858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68" name="Google Shape;3168;p88"/>
          <p:cNvSpPr/>
          <p:nvPr/>
        </p:nvSpPr>
        <p:spPr>
          <a:xfrm>
            <a:off x="9834395" y="4702154"/>
            <a:ext cx="10092" cy="0"/>
          </a:xfrm>
          <a:custGeom>
            <a:rect b="b" l="l" r="r" t="t"/>
            <a:pathLst>
              <a:path extrusionOk="0" h="120000" w="9144">
                <a:moveTo>
                  <a:pt x="0" y="0"/>
                </a:moveTo>
                <a:lnTo>
                  <a:pt x="9144" y="0"/>
                </a:lnTo>
              </a:path>
            </a:pathLst>
          </a:custGeom>
          <a:noFill/>
          <a:ln cap="flat" cmpd="sng" w="9525">
            <a:solidFill>
              <a:srgbClr val="8F8F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69" name="Google Shape;3169;p88"/>
          <p:cNvSpPr/>
          <p:nvPr/>
        </p:nvSpPr>
        <p:spPr>
          <a:xfrm>
            <a:off x="5673858" y="4697248"/>
            <a:ext cx="0" cy="9812"/>
          </a:xfrm>
          <a:custGeom>
            <a:rect b="b" l="l" r="r" t="t"/>
            <a:pathLst>
              <a:path extrusionOk="0" h="8890" w="120000">
                <a:moveTo>
                  <a:pt x="0" y="0"/>
                </a:moveTo>
                <a:lnTo>
                  <a:pt x="0" y="8890"/>
                </a:lnTo>
              </a:path>
            </a:pathLst>
          </a:custGeom>
          <a:noFill/>
          <a:ln cap="flat" cmpd="sng" w="9525">
            <a:solidFill>
              <a:srgbClr val="8F8F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70" name="Google Shape;3170;p88"/>
          <p:cNvSpPr/>
          <p:nvPr/>
        </p:nvSpPr>
        <p:spPr>
          <a:xfrm>
            <a:off x="9839441" y="4734255"/>
            <a:ext cx="0" cy="13175"/>
          </a:xfrm>
          <a:custGeom>
            <a:rect b="b" l="l" r="r" t="t"/>
            <a:pathLst>
              <a:path extrusionOk="0" h="11937" w="120000">
                <a:moveTo>
                  <a:pt x="0" y="0"/>
                </a:moveTo>
                <a:lnTo>
                  <a:pt x="0" y="11937"/>
                </a:lnTo>
              </a:path>
            </a:pathLst>
          </a:custGeom>
          <a:noFill/>
          <a:ln cap="flat" cmpd="sng" w="11925">
            <a:solidFill>
              <a:srgbClr val="6D6D6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71" name="Google Shape;3171;p88"/>
          <p:cNvSpPr/>
          <p:nvPr/>
        </p:nvSpPr>
        <p:spPr>
          <a:xfrm>
            <a:off x="5673858" y="4734255"/>
            <a:ext cx="0" cy="13175"/>
          </a:xfrm>
          <a:custGeom>
            <a:rect b="b" l="l" r="r" t="t"/>
            <a:pathLst>
              <a:path extrusionOk="0" h="11937" w="120000">
                <a:moveTo>
                  <a:pt x="0" y="0"/>
                </a:moveTo>
                <a:lnTo>
                  <a:pt x="0" y="11937"/>
                </a:lnTo>
              </a:path>
            </a:pathLst>
          </a:custGeom>
          <a:noFill/>
          <a:ln cap="flat" cmpd="sng" w="11925">
            <a:solidFill>
              <a:srgbClr val="6D6D6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72" name="Google Shape;3172;p88"/>
          <p:cNvSpPr/>
          <p:nvPr/>
        </p:nvSpPr>
        <p:spPr>
          <a:xfrm>
            <a:off x="9834395" y="4730749"/>
            <a:ext cx="10092" cy="0"/>
          </a:xfrm>
          <a:custGeom>
            <a:rect b="b" l="l" r="r" t="t"/>
            <a:pathLst>
              <a:path extrusionOk="0" h="120000" w="9144">
                <a:moveTo>
                  <a:pt x="0" y="0"/>
                </a:moveTo>
                <a:lnTo>
                  <a:pt x="9144" y="0"/>
                </a:lnTo>
              </a:path>
            </a:pathLst>
          </a:custGeom>
          <a:noFill/>
          <a:ln cap="flat" cmpd="sng" w="9525">
            <a:solidFill>
              <a:srgbClr val="75757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73" name="Google Shape;3173;p88"/>
          <p:cNvSpPr/>
          <p:nvPr/>
        </p:nvSpPr>
        <p:spPr>
          <a:xfrm>
            <a:off x="5673858" y="4725843"/>
            <a:ext cx="0" cy="9812"/>
          </a:xfrm>
          <a:custGeom>
            <a:rect b="b" l="l" r="r" t="t"/>
            <a:pathLst>
              <a:path extrusionOk="0" h="8890" w="120000">
                <a:moveTo>
                  <a:pt x="0" y="0"/>
                </a:moveTo>
                <a:lnTo>
                  <a:pt x="0" y="8890"/>
                </a:lnTo>
              </a:path>
            </a:pathLst>
          </a:custGeom>
          <a:noFill/>
          <a:ln cap="flat" cmpd="sng" w="9525">
            <a:solidFill>
              <a:srgbClr val="75757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74" name="Google Shape;3174;p88"/>
          <p:cNvSpPr/>
          <p:nvPr/>
        </p:nvSpPr>
        <p:spPr>
          <a:xfrm>
            <a:off x="9839441" y="4715751"/>
            <a:ext cx="0" cy="11493"/>
          </a:xfrm>
          <a:custGeom>
            <a:rect b="b" l="l" r="r" t="t"/>
            <a:pathLst>
              <a:path extrusionOk="0" h="10413" w="120000">
                <a:moveTo>
                  <a:pt x="0" y="0"/>
                </a:moveTo>
                <a:lnTo>
                  <a:pt x="0" y="10414"/>
                </a:lnTo>
              </a:path>
            </a:pathLst>
          </a:custGeom>
          <a:noFill/>
          <a:ln cap="flat" cmpd="sng" w="10400">
            <a:solidFill>
              <a:srgbClr val="7D7D7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75" name="Google Shape;3175;p88"/>
          <p:cNvSpPr/>
          <p:nvPr/>
        </p:nvSpPr>
        <p:spPr>
          <a:xfrm>
            <a:off x="5673858" y="4715751"/>
            <a:ext cx="0" cy="11493"/>
          </a:xfrm>
          <a:custGeom>
            <a:rect b="b" l="l" r="r" t="t"/>
            <a:pathLst>
              <a:path extrusionOk="0" h="10413" w="120000">
                <a:moveTo>
                  <a:pt x="0" y="0"/>
                </a:moveTo>
                <a:lnTo>
                  <a:pt x="0" y="10414"/>
                </a:lnTo>
              </a:path>
            </a:pathLst>
          </a:custGeom>
          <a:noFill/>
          <a:ln cap="flat" cmpd="sng" w="10400">
            <a:solidFill>
              <a:srgbClr val="7D7D7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76" name="Google Shape;3176;p88"/>
          <p:cNvSpPr/>
          <p:nvPr/>
        </p:nvSpPr>
        <p:spPr>
          <a:xfrm>
            <a:off x="5669653" y="4794177"/>
            <a:ext cx="4174833" cy="0"/>
          </a:xfrm>
          <a:custGeom>
            <a:rect b="b" l="l" r="r" t="t"/>
            <a:pathLst>
              <a:path extrusionOk="0" h="120000" w="3782567">
                <a:moveTo>
                  <a:pt x="0" y="0"/>
                </a:moveTo>
                <a:lnTo>
                  <a:pt x="3782567" y="0"/>
                </a:lnTo>
              </a:path>
            </a:pathLst>
          </a:custGeom>
          <a:noFill/>
          <a:ln cap="flat" cmpd="sng" w="48500">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77" name="Google Shape;3177;p88"/>
          <p:cNvSpPr/>
          <p:nvPr/>
        </p:nvSpPr>
        <p:spPr>
          <a:xfrm>
            <a:off x="9834395" y="4193336"/>
            <a:ext cx="10092" cy="504613"/>
          </a:xfrm>
          <a:custGeom>
            <a:rect b="b" l="l" r="r" t="t"/>
            <a:pathLst>
              <a:path extrusionOk="0" h="457200" w="9144">
                <a:moveTo>
                  <a:pt x="0" y="457200"/>
                </a:moveTo>
                <a:lnTo>
                  <a:pt x="9144" y="457200"/>
                </a:lnTo>
                <a:lnTo>
                  <a:pt x="9144" y="0"/>
                </a:lnTo>
                <a:lnTo>
                  <a:pt x="0" y="0"/>
                </a:lnTo>
                <a:lnTo>
                  <a:pt x="0" y="457200"/>
                </a:lnTo>
                <a:close/>
              </a:path>
            </a:pathLst>
          </a:custGeom>
          <a:solidFill>
            <a:srgbClr val="9595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78" name="Google Shape;3178;p88"/>
          <p:cNvSpPr/>
          <p:nvPr/>
        </p:nvSpPr>
        <p:spPr>
          <a:xfrm>
            <a:off x="5669653" y="4193336"/>
            <a:ext cx="8409" cy="504613"/>
          </a:xfrm>
          <a:custGeom>
            <a:rect b="b" l="l" r="r" t="t"/>
            <a:pathLst>
              <a:path extrusionOk="0" h="457200" w="7619">
                <a:moveTo>
                  <a:pt x="0" y="457200"/>
                </a:moveTo>
                <a:lnTo>
                  <a:pt x="7619" y="457200"/>
                </a:lnTo>
                <a:lnTo>
                  <a:pt x="7619" y="0"/>
                </a:lnTo>
                <a:lnTo>
                  <a:pt x="0" y="0"/>
                </a:lnTo>
                <a:lnTo>
                  <a:pt x="0" y="457200"/>
                </a:lnTo>
                <a:close/>
              </a:path>
            </a:pathLst>
          </a:custGeom>
          <a:solidFill>
            <a:srgbClr val="9595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79" name="Google Shape;3179;p88"/>
          <p:cNvSpPr/>
          <p:nvPr/>
        </p:nvSpPr>
        <p:spPr>
          <a:xfrm>
            <a:off x="5678063" y="4119327"/>
            <a:ext cx="4156332" cy="669453"/>
          </a:xfrm>
          <a:custGeom>
            <a:rect b="b" l="l" r="r" t="t"/>
            <a:pathLst>
              <a:path extrusionOk="0" h="606551" w="3765804">
                <a:moveTo>
                  <a:pt x="0" y="606551"/>
                </a:moveTo>
                <a:lnTo>
                  <a:pt x="3765804" y="606551"/>
                </a:lnTo>
                <a:lnTo>
                  <a:pt x="3765804" y="0"/>
                </a:lnTo>
                <a:lnTo>
                  <a:pt x="0" y="0"/>
                </a:lnTo>
                <a:lnTo>
                  <a:pt x="0" y="606551"/>
                </a:lnTo>
                <a:close/>
              </a:path>
            </a:pathLst>
          </a:custGeom>
          <a:solidFill>
            <a:srgbClr val="9DC3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80" name="Google Shape;3180;p88"/>
          <p:cNvSpPr/>
          <p:nvPr/>
        </p:nvSpPr>
        <p:spPr>
          <a:xfrm>
            <a:off x="5678063" y="4119327"/>
            <a:ext cx="4156332" cy="669453"/>
          </a:xfrm>
          <a:custGeom>
            <a:rect b="b" l="l" r="r" t="t"/>
            <a:pathLst>
              <a:path extrusionOk="0" h="606551" w="3765804">
                <a:moveTo>
                  <a:pt x="0" y="606551"/>
                </a:moveTo>
                <a:lnTo>
                  <a:pt x="3765804" y="606551"/>
                </a:lnTo>
                <a:lnTo>
                  <a:pt x="3765804" y="0"/>
                </a:lnTo>
                <a:lnTo>
                  <a:pt x="0" y="0"/>
                </a:lnTo>
                <a:lnTo>
                  <a:pt x="0" y="606551"/>
                </a:lnTo>
                <a:close/>
              </a:path>
            </a:pathLst>
          </a:custGeom>
          <a:noFill/>
          <a:ln cap="flat" cmpd="sng" w="213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181" name="Google Shape;3181;p88"/>
          <p:cNvSpPr txBox="1"/>
          <p:nvPr/>
        </p:nvSpPr>
        <p:spPr>
          <a:xfrm>
            <a:off x="4071316" y="401644"/>
            <a:ext cx="2550769" cy="532983"/>
          </a:xfrm>
          <a:prstGeom prst="rect">
            <a:avLst/>
          </a:prstGeom>
          <a:noFill/>
          <a:ln>
            <a:noFill/>
          </a:ln>
        </p:spPr>
        <p:txBody>
          <a:bodyPr anchorCtr="0" anchor="t" bIns="0" lIns="0" spcFirstLastPara="1" rIns="0" wrap="square" tIns="0">
            <a:noAutofit/>
          </a:bodyPr>
          <a:lstStyle/>
          <a:p>
            <a:pPr indent="0" lvl="0" marL="14017" marR="0" rtl="0" algn="l">
              <a:lnSpc>
                <a:spcPct val="134660"/>
              </a:lnSpc>
              <a:spcBef>
                <a:spcPts val="0"/>
              </a:spcBef>
              <a:spcAft>
                <a:spcPts val="0"/>
              </a:spcAft>
              <a:buNone/>
            </a:pPr>
            <a:r>
              <a:rPr b="1" baseline="30000" lang="en-US" sz="3090">
                <a:solidFill>
                  <a:schemeClr val="dk1"/>
                </a:solidFill>
                <a:latin typeface="Verdana"/>
                <a:ea typeface="Verdana"/>
                <a:cs typeface="Verdana"/>
                <a:sym typeface="Verdana"/>
              </a:rPr>
              <a:t>FCoE Switch</a:t>
            </a:r>
            <a:endParaRPr b="1" sz="3090">
              <a:solidFill>
                <a:schemeClr val="dk1"/>
              </a:solidFill>
              <a:latin typeface="Verdana"/>
              <a:ea typeface="Verdana"/>
              <a:cs typeface="Verdana"/>
              <a:sym typeface="Verdana"/>
            </a:endParaRPr>
          </a:p>
        </p:txBody>
      </p:sp>
      <p:sp>
        <p:nvSpPr>
          <p:cNvPr id="3182" name="Google Shape;3182;p88"/>
          <p:cNvSpPr txBox="1"/>
          <p:nvPr/>
        </p:nvSpPr>
        <p:spPr>
          <a:xfrm>
            <a:off x="723881" y="1740132"/>
            <a:ext cx="224160" cy="420286"/>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3183" name="Google Shape;3183;p88"/>
          <p:cNvSpPr txBox="1"/>
          <p:nvPr/>
        </p:nvSpPr>
        <p:spPr>
          <a:xfrm>
            <a:off x="976188" y="1763791"/>
            <a:ext cx="4009464" cy="4890348"/>
          </a:xfrm>
          <a:prstGeom prst="rect">
            <a:avLst/>
          </a:prstGeom>
          <a:noFill/>
          <a:ln>
            <a:noFill/>
          </a:ln>
        </p:spPr>
        <p:txBody>
          <a:bodyPr anchorCtr="0" anchor="t" bIns="0" lIns="0" spcFirstLastPara="1" rIns="0" wrap="square" tIns="0">
            <a:noAutofit/>
          </a:bodyPr>
          <a:lstStyle/>
          <a:p>
            <a:pPr indent="0" lvl="0" marL="14017" marR="30799"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Provides both Ethernet</a:t>
            </a:r>
            <a:endParaRPr sz="3090">
              <a:solidFill>
                <a:schemeClr val="dk1"/>
              </a:solidFill>
              <a:latin typeface="Calibri"/>
              <a:ea typeface="Calibri"/>
              <a:cs typeface="Calibri"/>
              <a:sym typeface="Calibri"/>
            </a:endParaRPr>
          </a:p>
          <a:p>
            <a:pPr indent="0" lvl="0" marL="14017" marR="30799" rtl="0" algn="l">
              <a:lnSpc>
                <a:spcPct val="72023"/>
              </a:lnSpc>
              <a:spcBef>
                <a:spcPts val="3"/>
              </a:spcBef>
              <a:spcAft>
                <a:spcPts val="0"/>
              </a:spcAft>
              <a:buNone/>
            </a:pPr>
            <a:r>
              <a:rPr baseline="30000" lang="en-US" sz="4636">
                <a:solidFill>
                  <a:schemeClr val="dk1"/>
                </a:solidFill>
                <a:latin typeface="Calibri"/>
                <a:ea typeface="Calibri"/>
                <a:cs typeface="Calibri"/>
                <a:sym typeface="Calibri"/>
              </a:rPr>
              <a:t>and FC switch</a:t>
            </a:r>
            <a:endParaRPr sz="3090">
              <a:solidFill>
                <a:schemeClr val="dk1"/>
              </a:solidFill>
              <a:latin typeface="Calibri"/>
              <a:ea typeface="Calibri"/>
              <a:cs typeface="Calibri"/>
              <a:sym typeface="Calibri"/>
            </a:endParaRPr>
          </a:p>
          <a:p>
            <a:pPr indent="0" lvl="0" marL="14017" marR="30799" rtl="0" algn="l">
              <a:lnSpc>
                <a:spcPct val="72023"/>
              </a:lnSpc>
              <a:spcBef>
                <a:spcPts val="0"/>
              </a:spcBef>
              <a:spcAft>
                <a:spcPts val="0"/>
              </a:spcAft>
              <a:buNone/>
            </a:pPr>
            <a:r>
              <a:rPr baseline="30000" lang="en-US" sz="4636">
                <a:solidFill>
                  <a:schemeClr val="dk1"/>
                </a:solidFill>
                <a:latin typeface="Calibri"/>
                <a:ea typeface="Calibri"/>
                <a:cs typeface="Calibri"/>
                <a:sym typeface="Calibri"/>
              </a:rPr>
              <a:t>functionalities</a:t>
            </a:r>
            <a:endParaRPr sz="3090">
              <a:solidFill>
                <a:schemeClr val="dk1"/>
              </a:solidFill>
              <a:latin typeface="Calibri"/>
              <a:ea typeface="Calibri"/>
              <a:cs typeface="Calibri"/>
              <a:sym typeface="Calibri"/>
            </a:endParaRPr>
          </a:p>
          <a:p>
            <a:pPr indent="0" lvl="0" marL="14017" marR="20290" rtl="0" algn="l">
              <a:lnSpc>
                <a:spcPct val="122038"/>
              </a:lnSpc>
              <a:spcBef>
                <a:spcPts val="849"/>
              </a:spcBef>
              <a:spcAft>
                <a:spcPts val="0"/>
              </a:spcAft>
              <a:buNone/>
            </a:pPr>
            <a:r>
              <a:rPr lang="en-US" sz="3090">
                <a:solidFill>
                  <a:schemeClr val="dk1"/>
                </a:solidFill>
                <a:latin typeface="Calibri"/>
                <a:ea typeface="Calibri"/>
                <a:cs typeface="Calibri"/>
                <a:sym typeface="Calibri"/>
              </a:rPr>
              <a:t>Consists of FCF, Ethernet </a:t>
            </a:r>
            <a:endParaRPr sz="3090">
              <a:solidFill>
                <a:schemeClr val="dk1"/>
              </a:solidFill>
              <a:latin typeface="Calibri"/>
              <a:ea typeface="Calibri"/>
              <a:cs typeface="Calibri"/>
              <a:sym typeface="Calibri"/>
            </a:endParaRPr>
          </a:p>
          <a:p>
            <a:pPr indent="0" lvl="0" marL="14017" marR="20290" rtl="0" algn="l">
              <a:lnSpc>
                <a:spcPct val="122038"/>
              </a:lnSpc>
              <a:spcBef>
                <a:spcPts val="0"/>
              </a:spcBef>
              <a:spcAft>
                <a:spcPts val="0"/>
              </a:spcAft>
              <a:buNone/>
            </a:pPr>
            <a:r>
              <a:rPr lang="en-US" sz="3090">
                <a:solidFill>
                  <a:schemeClr val="dk1"/>
                </a:solidFill>
                <a:latin typeface="Calibri"/>
                <a:ea typeface="Calibri"/>
                <a:cs typeface="Calibri"/>
                <a:sym typeface="Calibri"/>
              </a:rPr>
              <a:t>bridge, and set of CEE </a:t>
            </a:r>
            <a:endParaRPr sz="3090">
              <a:solidFill>
                <a:schemeClr val="dk1"/>
              </a:solidFill>
              <a:latin typeface="Calibri"/>
              <a:ea typeface="Calibri"/>
              <a:cs typeface="Calibri"/>
              <a:sym typeface="Calibri"/>
            </a:endParaRPr>
          </a:p>
          <a:p>
            <a:pPr indent="0" lvl="0" marL="14017" marR="20290" rtl="0" algn="l">
              <a:lnSpc>
                <a:spcPct val="122038"/>
              </a:lnSpc>
              <a:spcBef>
                <a:spcPts val="0"/>
              </a:spcBef>
              <a:spcAft>
                <a:spcPts val="0"/>
              </a:spcAft>
              <a:buNone/>
            </a:pPr>
            <a:r>
              <a:rPr lang="en-US" sz="3090">
                <a:solidFill>
                  <a:schemeClr val="dk1"/>
                </a:solidFill>
                <a:latin typeface="Calibri"/>
                <a:ea typeface="Calibri"/>
                <a:cs typeface="Calibri"/>
                <a:sym typeface="Calibri"/>
              </a:rPr>
              <a:t>ports and FC ports </a:t>
            </a:r>
            <a:endParaRPr sz="3090">
              <a:solidFill>
                <a:schemeClr val="dk1"/>
              </a:solidFill>
              <a:latin typeface="Calibri"/>
              <a:ea typeface="Calibri"/>
              <a:cs typeface="Calibri"/>
              <a:sym typeface="Calibri"/>
            </a:endParaRPr>
          </a:p>
          <a:p>
            <a:pPr indent="0" lvl="0" marL="14017" marR="20290" rtl="0" algn="l">
              <a:lnSpc>
                <a:spcPct val="122038"/>
              </a:lnSpc>
              <a:spcBef>
                <a:spcPts val="0"/>
              </a:spcBef>
              <a:spcAft>
                <a:spcPts val="0"/>
              </a:spcAft>
              <a:buNone/>
            </a:pPr>
            <a:r>
              <a:rPr lang="en-US" sz="3090">
                <a:solidFill>
                  <a:schemeClr val="dk1"/>
                </a:solidFill>
                <a:latin typeface="Calibri"/>
                <a:ea typeface="Calibri"/>
                <a:cs typeface="Calibri"/>
                <a:sym typeface="Calibri"/>
              </a:rPr>
              <a:t>(optional)</a:t>
            </a:r>
            <a:endParaRPr sz="3090">
              <a:solidFill>
                <a:schemeClr val="dk1"/>
              </a:solidFill>
              <a:latin typeface="Calibri"/>
              <a:ea typeface="Calibri"/>
              <a:cs typeface="Calibri"/>
              <a:sym typeface="Calibri"/>
            </a:endParaRPr>
          </a:p>
          <a:p>
            <a:pPr indent="0" lvl="0" marL="221506" marR="0" rtl="0" algn="ctr">
              <a:lnSpc>
                <a:spcPct val="101725"/>
              </a:lnSpc>
              <a:spcBef>
                <a:spcPts val="0"/>
              </a:spcBef>
              <a:spcAft>
                <a:spcPts val="0"/>
              </a:spcAft>
              <a:buNone/>
            </a:pPr>
            <a:r>
              <a:rPr lang="en-US" sz="2649">
                <a:solidFill>
                  <a:schemeClr val="dk1"/>
                </a:solidFill>
                <a:latin typeface="Arial"/>
                <a:ea typeface="Arial"/>
                <a:cs typeface="Arial"/>
                <a:sym typeface="Arial"/>
              </a:rPr>
              <a:t>• </a:t>
            </a:r>
            <a:r>
              <a:rPr lang="en-US" sz="2649">
                <a:solidFill>
                  <a:schemeClr val="dk1"/>
                </a:solidFill>
                <a:latin typeface="Calibri"/>
                <a:ea typeface="Calibri"/>
                <a:cs typeface="Calibri"/>
                <a:sym typeface="Calibri"/>
              </a:rPr>
              <a:t>FCF encapsulates and de-</a:t>
            </a:r>
            <a:endParaRPr sz="2649">
              <a:solidFill>
                <a:schemeClr val="dk1"/>
              </a:solidFill>
              <a:latin typeface="Calibri"/>
              <a:ea typeface="Calibri"/>
              <a:cs typeface="Calibri"/>
              <a:sym typeface="Calibri"/>
            </a:endParaRPr>
          </a:p>
          <a:p>
            <a:pPr indent="0" lvl="0" marL="479717" marR="253645" rtl="0" algn="ctr">
              <a:lnSpc>
                <a:spcPct val="72086"/>
              </a:lnSpc>
              <a:spcBef>
                <a:spcPts val="142"/>
              </a:spcBef>
              <a:spcAft>
                <a:spcPts val="0"/>
              </a:spcAft>
              <a:buNone/>
            </a:pPr>
            <a:r>
              <a:rPr baseline="30000" lang="en-US" sz="3973">
                <a:solidFill>
                  <a:schemeClr val="dk1"/>
                </a:solidFill>
                <a:latin typeface="Calibri"/>
                <a:ea typeface="Calibri"/>
                <a:cs typeface="Calibri"/>
                <a:sym typeface="Calibri"/>
              </a:rPr>
              <a:t>encapsulates FC frames</a:t>
            </a:r>
            <a:endParaRPr sz="2649">
              <a:solidFill>
                <a:schemeClr val="dk1"/>
              </a:solidFill>
              <a:latin typeface="Calibri"/>
              <a:ea typeface="Calibri"/>
              <a:cs typeface="Calibri"/>
              <a:sym typeface="Calibri"/>
            </a:endParaRPr>
          </a:p>
          <a:p>
            <a:pPr indent="0" lvl="0" marL="14017" marR="225672" rtl="0" algn="l">
              <a:lnSpc>
                <a:spcPct val="107864"/>
              </a:lnSpc>
              <a:spcBef>
                <a:spcPts val="976"/>
              </a:spcBef>
              <a:spcAft>
                <a:spcPts val="0"/>
              </a:spcAft>
              <a:buNone/>
            </a:pPr>
            <a:r>
              <a:rPr lang="en-US" sz="3090">
                <a:solidFill>
                  <a:schemeClr val="dk1"/>
                </a:solidFill>
                <a:latin typeface="Calibri"/>
                <a:ea typeface="Calibri"/>
                <a:cs typeface="Calibri"/>
                <a:sym typeface="Calibri"/>
              </a:rPr>
              <a:t>Forwards frames based on Ethertype</a:t>
            </a:r>
            <a:endParaRPr sz="3090">
              <a:solidFill>
                <a:schemeClr val="dk1"/>
              </a:solidFill>
              <a:latin typeface="Calibri"/>
              <a:ea typeface="Calibri"/>
              <a:cs typeface="Calibri"/>
              <a:sym typeface="Calibri"/>
            </a:endParaRPr>
          </a:p>
        </p:txBody>
      </p:sp>
      <p:sp>
        <p:nvSpPr>
          <p:cNvPr id="3184" name="Google Shape;3184;p88"/>
          <p:cNvSpPr txBox="1"/>
          <p:nvPr/>
        </p:nvSpPr>
        <p:spPr>
          <a:xfrm>
            <a:off x="723881" y="3153330"/>
            <a:ext cx="224160" cy="420286"/>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3185" name="Google Shape;3185;p88"/>
          <p:cNvSpPr txBox="1"/>
          <p:nvPr/>
        </p:nvSpPr>
        <p:spPr>
          <a:xfrm>
            <a:off x="723881" y="5786703"/>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3186" name="Google Shape;3186;p88"/>
          <p:cNvSpPr txBox="1"/>
          <p:nvPr/>
        </p:nvSpPr>
        <p:spPr>
          <a:xfrm>
            <a:off x="9062336" y="5339159"/>
            <a:ext cx="778787" cy="45176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a:p>
            <a:pPr indent="0" lvl="0" marL="211655" marR="0" rtl="0" algn="l">
              <a:lnSpc>
                <a:spcPct val="101725"/>
              </a:lnSpc>
              <a:spcBef>
                <a:spcPts val="1104"/>
              </a:spcBef>
              <a:spcAft>
                <a:spcPts val="0"/>
              </a:spcAft>
              <a:buNone/>
            </a:pPr>
            <a:r>
              <a:rPr b="1" lang="en-US" sz="1324">
                <a:solidFill>
                  <a:srgbClr val="FFFFFF"/>
                </a:solidFill>
                <a:latin typeface="Calibri"/>
                <a:ea typeface="Calibri"/>
                <a:cs typeface="Calibri"/>
                <a:sym typeface="Calibri"/>
              </a:rPr>
              <a:t>Port</a:t>
            </a:r>
            <a:endParaRPr sz="1324">
              <a:solidFill>
                <a:schemeClr val="dk1"/>
              </a:solidFill>
              <a:latin typeface="Calibri"/>
              <a:ea typeface="Calibri"/>
              <a:cs typeface="Calibri"/>
              <a:sym typeface="Calibri"/>
            </a:endParaRPr>
          </a:p>
        </p:txBody>
      </p:sp>
      <p:sp>
        <p:nvSpPr>
          <p:cNvPr id="3187" name="Google Shape;3187;p88"/>
          <p:cNvSpPr txBox="1"/>
          <p:nvPr/>
        </p:nvSpPr>
        <p:spPr>
          <a:xfrm>
            <a:off x="6779802" y="5339159"/>
            <a:ext cx="777105" cy="451768"/>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3188" name="Google Shape;3188;p88"/>
          <p:cNvSpPr txBox="1"/>
          <p:nvPr/>
        </p:nvSpPr>
        <p:spPr>
          <a:xfrm>
            <a:off x="9062336" y="2060855"/>
            <a:ext cx="778787" cy="45176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3189" name="Google Shape;3189;p88"/>
          <p:cNvSpPr txBox="1"/>
          <p:nvPr/>
        </p:nvSpPr>
        <p:spPr>
          <a:xfrm>
            <a:off x="6779802" y="2060855"/>
            <a:ext cx="777105" cy="45176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3190" name="Google Shape;3190;p88"/>
          <p:cNvSpPr txBox="1"/>
          <p:nvPr/>
        </p:nvSpPr>
        <p:spPr>
          <a:xfrm>
            <a:off x="7915183" y="2060855"/>
            <a:ext cx="778785" cy="45176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3191" name="Google Shape;3191;p88"/>
          <p:cNvSpPr txBox="1"/>
          <p:nvPr/>
        </p:nvSpPr>
        <p:spPr>
          <a:xfrm>
            <a:off x="5432485" y="2057140"/>
            <a:ext cx="230439" cy="45548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3192" name="Google Shape;3192;p88"/>
          <p:cNvSpPr txBox="1"/>
          <p:nvPr/>
        </p:nvSpPr>
        <p:spPr>
          <a:xfrm>
            <a:off x="5662924" y="2060855"/>
            <a:ext cx="778787" cy="45176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a:p>
            <a:pPr indent="0" lvl="0" marL="137226" marR="0" rtl="0" algn="l">
              <a:lnSpc>
                <a:spcPct val="101725"/>
              </a:lnSpc>
              <a:spcBef>
                <a:spcPts val="0"/>
              </a:spcBef>
              <a:spcAft>
                <a:spcPts val="0"/>
              </a:spcAft>
              <a:buNone/>
            </a:pPr>
            <a:r>
              <a:rPr b="1" lang="en-US" sz="1324">
                <a:solidFill>
                  <a:srgbClr val="FFFFFF"/>
                </a:solidFill>
                <a:latin typeface="Calibri"/>
                <a:ea typeface="Calibri"/>
                <a:cs typeface="Calibri"/>
                <a:sym typeface="Calibri"/>
              </a:rPr>
              <a:t>FC Port</a:t>
            </a:r>
            <a:endParaRPr sz="1324">
              <a:solidFill>
                <a:schemeClr val="dk1"/>
              </a:solidFill>
              <a:latin typeface="Calibri"/>
              <a:ea typeface="Calibri"/>
              <a:cs typeface="Calibri"/>
              <a:sym typeface="Calibri"/>
            </a:endParaRPr>
          </a:p>
        </p:txBody>
      </p:sp>
      <p:sp>
        <p:nvSpPr>
          <p:cNvPr id="3193" name="Google Shape;3193;p88"/>
          <p:cNvSpPr txBox="1"/>
          <p:nvPr/>
        </p:nvSpPr>
        <p:spPr>
          <a:xfrm>
            <a:off x="6441712" y="2057140"/>
            <a:ext cx="3688722" cy="45548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a:p>
            <a:pPr indent="0" lvl="0" marL="475314" marR="0" rtl="0" algn="l">
              <a:lnSpc>
                <a:spcPct val="101725"/>
              </a:lnSpc>
              <a:spcBef>
                <a:spcPts val="0"/>
              </a:spcBef>
              <a:spcAft>
                <a:spcPts val="0"/>
              </a:spcAft>
              <a:buNone/>
            </a:pPr>
            <a:r>
              <a:rPr b="1" lang="en-US" sz="1324">
                <a:solidFill>
                  <a:srgbClr val="FFFFFF"/>
                </a:solidFill>
                <a:latin typeface="Calibri"/>
                <a:ea typeface="Calibri"/>
                <a:cs typeface="Calibri"/>
                <a:sym typeface="Calibri"/>
              </a:rPr>
              <a:t>FC Port                FC Port                 FC Port</a:t>
            </a:r>
            <a:endParaRPr sz="1324">
              <a:solidFill>
                <a:schemeClr val="dk1"/>
              </a:solidFill>
              <a:latin typeface="Calibri"/>
              <a:ea typeface="Calibri"/>
              <a:cs typeface="Calibri"/>
              <a:sym typeface="Calibri"/>
            </a:endParaRPr>
          </a:p>
        </p:txBody>
      </p:sp>
      <p:sp>
        <p:nvSpPr>
          <p:cNvPr id="3194" name="Google Shape;3194;p88"/>
          <p:cNvSpPr txBox="1"/>
          <p:nvPr/>
        </p:nvSpPr>
        <p:spPr>
          <a:xfrm>
            <a:off x="5432485" y="2512624"/>
            <a:ext cx="625719" cy="166872"/>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3195" name="Google Shape;3195;p88"/>
          <p:cNvSpPr txBox="1"/>
          <p:nvPr/>
        </p:nvSpPr>
        <p:spPr>
          <a:xfrm>
            <a:off x="6058205" y="2512624"/>
            <a:ext cx="4072230" cy="166872"/>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3196" name="Google Shape;3196;p88"/>
          <p:cNvSpPr txBox="1"/>
          <p:nvPr/>
        </p:nvSpPr>
        <p:spPr>
          <a:xfrm>
            <a:off x="5432485" y="2679496"/>
            <a:ext cx="625719" cy="34145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3197" name="Google Shape;3197;p88"/>
          <p:cNvSpPr txBox="1"/>
          <p:nvPr/>
        </p:nvSpPr>
        <p:spPr>
          <a:xfrm>
            <a:off x="6058205" y="2679496"/>
            <a:ext cx="4063819" cy="34145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3198" name="Google Shape;3198;p88"/>
          <p:cNvSpPr txBox="1"/>
          <p:nvPr/>
        </p:nvSpPr>
        <p:spPr>
          <a:xfrm>
            <a:off x="5432485" y="3020952"/>
            <a:ext cx="244736" cy="664408"/>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3199" name="Google Shape;3199;p88"/>
          <p:cNvSpPr txBox="1"/>
          <p:nvPr/>
        </p:nvSpPr>
        <p:spPr>
          <a:xfrm>
            <a:off x="5677222" y="3020952"/>
            <a:ext cx="4158855" cy="6728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00" name="Google Shape;3200;p88"/>
          <p:cNvSpPr txBox="1"/>
          <p:nvPr/>
        </p:nvSpPr>
        <p:spPr>
          <a:xfrm>
            <a:off x="9836076" y="3020952"/>
            <a:ext cx="285948" cy="664408"/>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3201" name="Google Shape;3201;p88"/>
          <p:cNvSpPr txBox="1"/>
          <p:nvPr/>
        </p:nvSpPr>
        <p:spPr>
          <a:xfrm>
            <a:off x="5677222" y="3088234"/>
            <a:ext cx="4158855" cy="502930"/>
          </a:xfrm>
          <a:prstGeom prst="rect">
            <a:avLst/>
          </a:prstGeom>
          <a:noFill/>
          <a:ln>
            <a:noFill/>
          </a:ln>
        </p:spPr>
        <p:txBody>
          <a:bodyPr anchorCtr="0" anchor="t" bIns="0" lIns="0" spcFirstLastPara="1" rIns="0" wrap="square" tIns="0">
            <a:noAutofit/>
          </a:bodyPr>
          <a:lstStyle/>
          <a:p>
            <a:pPr indent="0" lvl="0" marL="595582" marR="0" rtl="0" algn="l">
              <a:lnSpc>
                <a:spcPct val="78154"/>
              </a:lnSpc>
              <a:spcBef>
                <a:spcPts val="0"/>
              </a:spcBef>
              <a:spcAft>
                <a:spcPts val="0"/>
              </a:spcAft>
              <a:buNone/>
            </a:pPr>
            <a:r>
              <a:rPr b="1" baseline="30000" lang="en-US" sz="2980">
                <a:solidFill>
                  <a:srgbClr val="FFFFFF"/>
                </a:solidFill>
                <a:latin typeface="Calibri"/>
                <a:ea typeface="Calibri"/>
                <a:cs typeface="Calibri"/>
                <a:sym typeface="Calibri"/>
              </a:rPr>
              <a:t>Fibre Channel Forwarder (FCF)</a:t>
            </a:r>
            <a:endParaRPr sz="1987">
              <a:solidFill>
                <a:schemeClr val="dk1"/>
              </a:solidFill>
              <a:latin typeface="Calibri"/>
              <a:ea typeface="Calibri"/>
              <a:cs typeface="Calibri"/>
              <a:sym typeface="Calibri"/>
            </a:endParaRPr>
          </a:p>
        </p:txBody>
      </p:sp>
      <p:sp>
        <p:nvSpPr>
          <p:cNvPr id="3202" name="Google Shape;3202;p88"/>
          <p:cNvSpPr txBox="1"/>
          <p:nvPr/>
        </p:nvSpPr>
        <p:spPr>
          <a:xfrm>
            <a:off x="5677222" y="3591166"/>
            <a:ext cx="4158855" cy="5046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03" name="Google Shape;3203;p88"/>
          <p:cNvSpPr txBox="1"/>
          <p:nvPr/>
        </p:nvSpPr>
        <p:spPr>
          <a:xfrm>
            <a:off x="5677222" y="3641625"/>
            <a:ext cx="4158855" cy="4373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04" name="Google Shape;3204;p88"/>
          <p:cNvSpPr txBox="1"/>
          <p:nvPr/>
        </p:nvSpPr>
        <p:spPr>
          <a:xfrm>
            <a:off x="5432484" y="3685360"/>
            <a:ext cx="4689540" cy="43396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3205" name="Google Shape;3205;p88"/>
          <p:cNvSpPr txBox="1"/>
          <p:nvPr/>
        </p:nvSpPr>
        <p:spPr>
          <a:xfrm>
            <a:off x="5432485" y="4119327"/>
            <a:ext cx="245577" cy="66945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3206" name="Google Shape;3206;p88"/>
          <p:cNvSpPr txBox="1"/>
          <p:nvPr/>
        </p:nvSpPr>
        <p:spPr>
          <a:xfrm>
            <a:off x="5678063" y="4119327"/>
            <a:ext cx="4156332" cy="669453"/>
          </a:xfrm>
          <a:prstGeom prst="rect">
            <a:avLst/>
          </a:prstGeom>
          <a:noFill/>
          <a:ln>
            <a:noFill/>
          </a:ln>
        </p:spPr>
        <p:txBody>
          <a:bodyPr anchorCtr="0" anchor="t" bIns="0" lIns="0" spcFirstLastPara="1" rIns="0" wrap="square" tIns="0">
            <a:noAutofit/>
          </a:bodyPr>
          <a:lstStyle/>
          <a:p>
            <a:pPr indent="0" lvl="0" marL="1353060" marR="0" rtl="0" algn="l">
              <a:lnSpc>
                <a:spcPct val="101725"/>
              </a:lnSpc>
              <a:spcBef>
                <a:spcPts val="0"/>
              </a:spcBef>
              <a:spcAft>
                <a:spcPts val="0"/>
              </a:spcAft>
              <a:buNone/>
            </a:pPr>
            <a:r>
              <a:rPr b="1" lang="en-US" sz="1987">
                <a:solidFill>
                  <a:srgbClr val="FFFFFF"/>
                </a:solidFill>
                <a:latin typeface="Calibri"/>
                <a:ea typeface="Calibri"/>
                <a:cs typeface="Calibri"/>
                <a:sym typeface="Calibri"/>
              </a:rPr>
              <a:t>Ethernet Bridge</a:t>
            </a:r>
            <a:endParaRPr sz="1987">
              <a:solidFill>
                <a:schemeClr val="dk1"/>
              </a:solidFill>
              <a:latin typeface="Calibri"/>
              <a:ea typeface="Calibri"/>
              <a:cs typeface="Calibri"/>
              <a:sym typeface="Calibri"/>
            </a:endParaRPr>
          </a:p>
        </p:txBody>
      </p:sp>
      <p:sp>
        <p:nvSpPr>
          <p:cNvPr id="3207" name="Google Shape;3207;p88"/>
          <p:cNvSpPr txBox="1"/>
          <p:nvPr/>
        </p:nvSpPr>
        <p:spPr>
          <a:xfrm>
            <a:off x="9834394" y="4119327"/>
            <a:ext cx="287630" cy="66945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3208" name="Google Shape;3208;p88"/>
          <p:cNvSpPr txBox="1"/>
          <p:nvPr/>
        </p:nvSpPr>
        <p:spPr>
          <a:xfrm>
            <a:off x="5432485" y="4788781"/>
            <a:ext cx="625719" cy="35322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3209" name="Google Shape;3209;p88"/>
          <p:cNvSpPr txBox="1"/>
          <p:nvPr/>
        </p:nvSpPr>
        <p:spPr>
          <a:xfrm>
            <a:off x="6058205" y="4788781"/>
            <a:ext cx="2252258" cy="35322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3210" name="Google Shape;3210;p88"/>
          <p:cNvSpPr txBox="1"/>
          <p:nvPr/>
        </p:nvSpPr>
        <p:spPr>
          <a:xfrm>
            <a:off x="8310462" y="4788781"/>
            <a:ext cx="1811562" cy="35322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3211" name="Google Shape;3211;p88"/>
          <p:cNvSpPr txBox="1"/>
          <p:nvPr/>
        </p:nvSpPr>
        <p:spPr>
          <a:xfrm>
            <a:off x="5432485" y="5142010"/>
            <a:ext cx="625719" cy="19714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3212" name="Google Shape;3212;p88"/>
          <p:cNvSpPr txBox="1"/>
          <p:nvPr/>
        </p:nvSpPr>
        <p:spPr>
          <a:xfrm>
            <a:off x="6058205" y="5142010"/>
            <a:ext cx="2252258" cy="19714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3213" name="Google Shape;3213;p88"/>
          <p:cNvSpPr txBox="1"/>
          <p:nvPr/>
        </p:nvSpPr>
        <p:spPr>
          <a:xfrm>
            <a:off x="8310463" y="5142010"/>
            <a:ext cx="1819971" cy="19714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3214" name="Google Shape;3214;p88"/>
          <p:cNvSpPr txBox="1"/>
          <p:nvPr/>
        </p:nvSpPr>
        <p:spPr>
          <a:xfrm>
            <a:off x="5432485" y="5339159"/>
            <a:ext cx="230439" cy="45548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3215" name="Google Shape;3215;p88"/>
          <p:cNvSpPr txBox="1"/>
          <p:nvPr/>
        </p:nvSpPr>
        <p:spPr>
          <a:xfrm>
            <a:off x="5662924" y="5339159"/>
            <a:ext cx="778787" cy="451768"/>
          </a:xfrm>
          <a:prstGeom prst="rect">
            <a:avLst/>
          </a:prstGeom>
          <a:noFill/>
          <a:ln>
            <a:noFill/>
          </a:ln>
        </p:spPr>
        <p:txBody>
          <a:bodyPr anchorCtr="0" anchor="t" bIns="0" lIns="0" spcFirstLastPara="1" rIns="0" wrap="square" tIns="0">
            <a:noAutofit/>
          </a:bodyPr>
          <a:lstStyle/>
          <a:p>
            <a:pPr indent="0" lvl="0" marL="42911" marR="70886" rtl="0" algn="ctr">
              <a:lnSpc>
                <a:spcPct val="120845"/>
              </a:lnSpc>
              <a:spcBef>
                <a:spcPts val="0"/>
              </a:spcBef>
              <a:spcAft>
                <a:spcPts val="0"/>
              </a:spcAft>
              <a:buNone/>
            </a:pPr>
            <a:r>
              <a:rPr b="1" lang="en-US" sz="1324">
                <a:solidFill>
                  <a:srgbClr val="FFFFFF"/>
                </a:solidFill>
                <a:latin typeface="Calibri"/>
                <a:ea typeface="Calibri"/>
                <a:cs typeface="Calibri"/>
                <a:sym typeface="Calibri"/>
              </a:rPr>
              <a:t>Ethernet</a:t>
            </a:r>
            <a:endParaRPr sz="1324">
              <a:solidFill>
                <a:schemeClr val="dk1"/>
              </a:solidFill>
              <a:latin typeface="Calibri"/>
              <a:ea typeface="Calibri"/>
              <a:cs typeface="Calibri"/>
              <a:sym typeface="Calibri"/>
            </a:endParaRPr>
          </a:p>
          <a:p>
            <a:pPr indent="0" lvl="0" marL="226374" marR="203832" rtl="0" algn="ctr">
              <a:lnSpc>
                <a:spcPct val="66935"/>
              </a:lnSpc>
              <a:spcBef>
                <a:spcPts val="0"/>
              </a:spcBef>
              <a:spcAft>
                <a:spcPts val="0"/>
              </a:spcAft>
              <a:buNone/>
            </a:pPr>
            <a:r>
              <a:rPr b="1" baseline="30000" lang="en-US" sz="1987">
                <a:solidFill>
                  <a:srgbClr val="FFFFFF"/>
                </a:solidFill>
                <a:latin typeface="Calibri"/>
                <a:ea typeface="Calibri"/>
                <a:cs typeface="Calibri"/>
                <a:sym typeface="Calibri"/>
              </a:rPr>
              <a:t>Port</a:t>
            </a:r>
            <a:endParaRPr sz="1324">
              <a:solidFill>
                <a:schemeClr val="dk1"/>
              </a:solidFill>
              <a:latin typeface="Calibri"/>
              <a:ea typeface="Calibri"/>
              <a:cs typeface="Calibri"/>
              <a:sym typeface="Calibri"/>
            </a:endParaRPr>
          </a:p>
        </p:txBody>
      </p:sp>
      <p:sp>
        <p:nvSpPr>
          <p:cNvPr id="3216" name="Google Shape;3216;p88"/>
          <p:cNvSpPr txBox="1"/>
          <p:nvPr/>
        </p:nvSpPr>
        <p:spPr>
          <a:xfrm>
            <a:off x="6441711" y="5339159"/>
            <a:ext cx="1473471" cy="455483"/>
          </a:xfrm>
          <a:prstGeom prst="rect">
            <a:avLst/>
          </a:prstGeom>
          <a:noFill/>
          <a:ln>
            <a:noFill/>
          </a:ln>
        </p:spPr>
        <p:txBody>
          <a:bodyPr anchorCtr="0" anchor="t" bIns="0" lIns="0" spcFirstLastPara="1" rIns="0" wrap="square" tIns="0">
            <a:noAutofit/>
          </a:bodyPr>
          <a:lstStyle/>
          <a:p>
            <a:pPr indent="0" lvl="0" marL="401465" marR="407014" rtl="0" algn="ctr">
              <a:lnSpc>
                <a:spcPct val="120845"/>
              </a:lnSpc>
              <a:spcBef>
                <a:spcPts val="0"/>
              </a:spcBef>
              <a:spcAft>
                <a:spcPts val="0"/>
              </a:spcAft>
              <a:buNone/>
            </a:pPr>
            <a:r>
              <a:rPr b="1" lang="en-US" sz="1324">
                <a:solidFill>
                  <a:srgbClr val="FFFFFF"/>
                </a:solidFill>
                <a:latin typeface="Calibri"/>
                <a:ea typeface="Calibri"/>
                <a:cs typeface="Calibri"/>
                <a:sym typeface="Calibri"/>
              </a:rPr>
              <a:t>Ethernet</a:t>
            </a:r>
            <a:endParaRPr sz="1324">
              <a:solidFill>
                <a:schemeClr val="dk1"/>
              </a:solidFill>
              <a:latin typeface="Calibri"/>
              <a:ea typeface="Calibri"/>
              <a:cs typeface="Calibri"/>
              <a:sym typeface="Calibri"/>
            </a:endParaRPr>
          </a:p>
          <a:p>
            <a:pPr indent="0" lvl="0" marL="583247" marR="541642" rtl="0" algn="ctr">
              <a:lnSpc>
                <a:spcPct val="66935"/>
              </a:lnSpc>
              <a:spcBef>
                <a:spcPts val="0"/>
              </a:spcBef>
              <a:spcAft>
                <a:spcPts val="0"/>
              </a:spcAft>
              <a:buNone/>
            </a:pPr>
            <a:r>
              <a:rPr b="1" baseline="30000" lang="en-US" sz="1987">
                <a:solidFill>
                  <a:srgbClr val="FFFFFF"/>
                </a:solidFill>
                <a:latin typeface="Calibri"/>
                <a:ea typeface="Calibri"/>
                <a:cs typeface="Calibri"/>
                <a:sym typeface="Calibri"/>
              </a:rPr>
              <a:t>Port</a:t>
            </a:r>
            <a:endParaRPr sz="1324">
              <a:solidFill>
                <a:schemeClr val="dk1"/>
              </a:solidFill>
              <a:latin typeface="Calibri"/>
              <a:ea typeface="Calibri"/>
              <a:cs typeface="Calibri"/>
              <a:sym typeface="Calibri"/>
            </a:endParaRPr>
          </a:p>
        </p:txBody>
      </p:sp>
      <p:sp>
        <p:nvSpPr>
          <p:cNvPr id="3217" name="Google Shape;3217;p88"/>
          <p:cNvSpPr txBox="1"/>
          <p:nvPr/>
        </p:nvSpPr>
        <p:spPr>
          <a:xfrm>
            <a:off x="7915183" y="5339159"/>
            <a:ext cx="778785" cy="451278"/>
          </a:xfrm>
          <a:prstGeom prst="rect">
            <a:avLst/>
          </a:prstGeom>
          <a:noFill/>
          <a:ln>
            <a:noFill/>
          </a:ln>
        </p:spPr>
        <p:txBody>
          <a:bodyPr anchorCtr="0" anchor="t" bIns="0" lIns="0" spcFirstLastPara="1" rIns="0" wrap="square" tIns="0">
            <a:noAutofit/>
          </a:bodyPr>
          <a:lstStyle/>
          <a:p>
            <a:pPr indent="0" lvl="0" marL="49639" marR="64158" rtl="0" algn="ctr">
              <a:lnSpc>
                <a:spcPct val="120845"/>
              </a:lnSpc>
              <a:spcBef>
                <a:spcPts val="0"/>
              </a:spcBef>
              <a:spcAft>
                <a:spcPts val="0"/>
              </a:spcAft>
              <a:buNone/>
            </a:pPr>
            <a:r>
              <a:rPr b="1" lang="en-US" sz="1324">
                <a:solidFill>
                  <a:srgbClr val="FFFFFF"/>
                </a:solidFill>
                <a:latin typeface="Calibri"/>
                <a:ea typeface="Calibri"/>
                <a:cs typeface="Calibri"/>
                <a:sym typeface="Calibri"/>
              </a:rPr>
              <a:t>Ethernet</a:t>
            </a:r>
            <a:endParaRPr sz="1324">
              <a:solidFill>
                <a:schemeClr val="dk1"/>
              </a:solidFill>
              <a:latin typeface="Calibri"/>
              <a:ea typeface="Calibri"/>
              <a:cs typeface="Calibri"/>
              <a:sym typeface="Calibri"/>
            </a:endParaRPr>
          </a:p>
          <a:p>
            <a:pPr indent="0" lvl="0" marL="216983" marR="213224" rtl="0" algn="ctr">
              <a:lnSpc>
                <a:spcPct val="66935"/>
              </a:lnSpc>
              <a:spcBef>
                <a:spcPts val="0"/>
              </a:spcBef>
              <a:spcAft>
                <a:spcPts val="0"/>
              </a:spcAft>
              <a:buNone/>
            </a:pPr>
            <a:r>
              <a:rPr b="1" baseline="30000" lang="en-US" sz="1987">
                <a:solidFill>
                  <a:srgbClr val="FFFFFF"/>
                </a:solidFill>
                <a:latin typeface="Calibri"/>
                <a:ea typeface="Calibri"/>
                <a:cs typeface="Calibri"/>
                <a:sym typeface="Calibri"/>
              </a:rPr>
              <a:t>Port</a:t>
            </a:r>
            <a:endParaRPr sz="1324">
              <a:solidFill>
                <a:schemeClr val="dk1"/>
              </a:solidFill>
              <a:latin typeface="Calibri"/>
              <a:ea typeface="Calibri"/>
              <a:cs typeface="Calibri"/>
              <a:sym typeface="Calibri"/>
            </a:endParaRPr>
          </a:p>
        </p:txBody>
      </p:sp>
      <p:sp>
        <p:nvSpPr>
          <p:cNvPr id="3218" name="Google Shape;3218;p88"/>
          <p:cNvSpPr txBox="1"/>
          <p:nvPr/>
        </p:nvSpPr>
        <p:spPr>
          <a:xfrm>
            <a:off x="8693967" y="5339159"/>
            <a:ext cx="1436466" cy="455483"/>
          </a:xfrm>
          <a:prstGeom prst="rect">
            <a:avLst/>
          </a:prstGeom>
          <a:noFill/>
          <a:ln>
            <a:noFill/>
          </a:ln>
        </p:spPr>
        <p:txBody>
          <a:bodyPr anchorCtr="0" anchor="t" bIns="0" lIns="0" spcFirstLastPara="1" rIns="0" wrap="square" tIns="0">
            <a:noAutofit/>
          </a:bodyPr>
          <a:lstStyle/>
          <a:p>
            <a:pPr indent="0" lvl="0" marL="431303" marR="0" rtl="0" algn="l">
              <a:lnSpc>
                <a:spcPct val="101725"/>
              </a:lnSpc>
              <a:spcBef>
                <a:spcPts val="0"/>
              </a:spcBef>
              <a:spcAft>
                <a:spcPts val="0"/>
              </a:spcAft>
              <a:buNone/>
            </a:pPr>
            <a:r>
              <a:rPr b="1" lang="en-US" sz="1324">
                <a:solidFill>
                  <a:srgbClr val="FFFFFF"/>
                </a:solidFill>
                <a:latin typeface="Calibri"/>
                <a:ea typeface="Calibri"/>
                <a:cs typeface="Calibri"/>
                <a:sym typeface="Calibri"/>
              </a:rPr>
              <a:t>Ethernet</a:t>
            </a:r>
            <a:endParaRPr sz="1324">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2" name="Shape 3222"/>
        <p:cNvGrpSpPr/>
        <p:nvPr/>
      </p:nvGrpSpPr>
      <p:grpSpPr>
        <a:xfrm>
          <a:off x="0" y="0"/>
          <a:ext cx="0" cy="0"/>
          <a:chOff x="0" y="0"/>
          <a:chExt cx="0" cy="0"/>
        </a:xfrm>
      </p:grpSpPr>
      <p:sp>
        <p:nvSpPr>
          <p:cNvPr id="3223" name="Google Shape;3223;p89"/>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24" name="Google Shape;3224;p89"/>
          <p:cNvSpPr/>
          <p:nvPr/>
        </p:nvSpPr>
        <p:spPr>
          <a:xfrm>
            <a:off x="7437482" y="2793876"/>
            <a:ext cx="1971355" cy="2824152"/>
          </a:xfrm>
          <a:custGeom>
            <a:rect b="b" l="l" r="r" t="t"/>
            <a:pathLst>
              <a:path extrusionOk="0" h="2558795" w="1786127">
                <a:moveTo>
                  <a:pt x="0" y="2558795"/>
                </a:moveTo>
                <a:lnTo>
                  <a:pt x="1786127" y="2558795"/>
                </a:lnTo>
                <a:lnTo>
                  <a:pt x="1786127" y="0"/>
                </a:lnTo>
                <a:lnTo>
                  <a:pt x="0" y="0"/>
                </a:lnTo>
                <a:lnTo>
                  <a:pt x="0" y="2558795"/>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25" name="Google Shape;3225;p89"/>
          <p:cNvSpPr/>
          <p:nvPr/>
        </p:nvSpPr>
        <p:spPr>
          <a:xfrm>
            <a:off x="9343238" y="5258071"/>
            <a:ext cx="67281" cy="555074"/>
          </a:xfrm>
          <a:custGeom>
            <a:rect b="b" l="l" r="r" t="t"/>
            <a:pathLst>
              <a:path extrusionOk="0" h="502920" w="60959">
                <a:moveTo>
                  <a:pt x="60959" y="402589"/>
                </a:moveTo>
                <a:lnTo>
                  <a:pt x="60959" y="0"/>
                </a:lnTo>
                <a:lnTo>
                  <a:pt x="0" y="121031"/>
                </a:lnTo>
                <a:lnTo>
                  <a:pt x="0" y="502919"/>
                </a:lnTo>
                <a:lnTo>
                  <a:pt x="60959" y="402589"/>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26" name="Google Shape;3226;p89"/>
          <p:cNvSpPr/>
          <p:nvPr/>
        </p:nvSpPr>
        <p:spPr>
          <a:xfrm>
            <a:off x="9292776" y="5258072"/>
            <a:ext cx="107651" cy="132880"/>
          </a:xfrm>
          <a:custGeom>
            <a:rect b="b" l="l" r="r" t="t"/>
            <a:pathLst>
              <a:path extrusionOk="0" h="120396" w="97536">
                <a:moveTo>
                  <a:pt x="96012" y="21589"/>
                </a:moveTo>
                <a:lnTo>
                  <a:pt x="97536" y="0"/>
                </a:lnTo>
                <a:lnTo>
                  <a:pt x="7874" y="0"/>
                </a:lnTo>
                <a:lnTo>
                  <a:pt x="0" y="100456"/>
                </a:lnTo>
                <a:lnTo>
                  <a:pt x="46609" y="100456"/>
                </a:lnTo>
                <a:lnTo>
                  <a:pt x="46609" y="120395"/>
                </a:lnTo>
                <a:lnTo>
                  <a:pt x="96012" y="21589"/>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27" name="Google Shape;3227;p89"/>
          <p:cNvSpPr/>
          <p:nvPr/>
        </p:nvSpPr>
        <p:spPr>
          <a:xfrm>
            <a:off x="9398746" y="5258071"/>
            <a:ext cx="11773" cy="21867"/>
          </a:xfrm>
          <a:custGeom>
            <a:rect b="b" l="l" r="r" t="t"/>
            <a:pathLst>
              <a:path extrusionOk="0" h="19812" w="10667">
                <a:moveTo>
                  <a:pt x="1777" y="0"/>
                </a:moveTo>
                <a:lnTo>
                  <a:pt x="0" y="19812"/>
                </a:lnTo>
                <a:lnTo>
                  <a:pt x="10667" y="0"/>
                </a:lnTo>
                <a:lnTo>
                  <a:pt x="1777"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28" name="Google Shape;3228;p89"/>
          <p:cNvSpPr/>
          <p:nvPr/>
        </p:nvSpPr>
        <p:spPr>
          <a:xfrm>
            <a:off x="9190172" y="5258071"/>
            <a:ext cx="111014" cy="109332"/>
          </a:xfrm>
          <a:custGeom>
            <a:rect b="b" l="l" r="r" t="t"/>
            <a:pathLst>
              <a:path extrusionOk="0" h="99059" w="100583">
                <a:moveTo>
                  <a:pt x="92582" y="99059"/>
                </a:moveTo>
                <a:lnTo>
                  <a:pt x="100583" y="0"/>
                </a:lnTo>
                <a:lnTo>
                  <a:pt x="8000" y="0"/>
                </a:lnTo>
                <a:lnTo>
                  <a:pt x="0" y="99059"/>
                </a:lnTo>
                <a:lnTo>
                  <a:pt x="92582" y="99059"/>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29" name="Google Shape;3229;p89"/>
          <p:cNvSpPr/>
          <p:nvPr/>
        </p:nvSpPr>
        <p:spPr>
          <a:xfrm>
            <a:off x="9089249" y="5258071"/>
            <a:ext cx="111014" cy="109332"/>
          </a:xfrm>
          <a:custGeom>
            <a:rect b="b" l="l" r="r" t="t"/>
            <a:pathLst>
              <a:path extrusionOk="0" h="99059" w="100583">
                <a:moveTo>
                  <a:pt x="92455" y="99059"/>
                </a:moveTo>
                <a:lnTo>
                  <a:pt x="100583" y="0"/>
                </a:lnTo>
                <a:lnTo>
                  <a:pt x="8635" y="0"/>
                </a:lnTo>
                <a:lnTo>
                  <a:pt x="0" y="99059"/>
                </a:lnTo>
                <a:lnTo>
                  <a:pt x="92455" y="99059"/>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30" name="Google Shape;3230;p89"/>
          <p:cNvSpPr/>
          <p:nvPr/>
        </p:nvSpPr>
        <p:spPr>
          <a:xfrm>
            <a:off x="8887404" y="5258071"/>
            <a:ext cx="111014" cy="109332"/>
          </a:xfrm>
          <a:custGeom>
            <a:rect b="b" l="l" r="r" t="t"/>
            <a:pathLst>
              <a:path extrusionOk="0" h="99059" w="100583">
                <a:moveTo>
                  <a:pt x="91058" y="99059"/>
                </a:moveTo>
                <a:lnTo>
                  <a:pt x="100583" y="0"/>
                </a:lnTo>
                <a:lnTo>
                  <a:pt x="8508" y="0"/>
                </a:lnTo>
                <a:lnTo>
                  <a:pt x="0" y="99059"/>
                </a:lnTo>
                <a:lnTo>
                  <a:pt x="91058" y="99059"/>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31" name="Google Shape;3231;p89"/>
          <p:cNvSpPr/>
          <p:nvPr/>
        </p:nvSpPr>
        <p:spPr>
          <a:xfrm>
            <a:off x="8988325" y="5258071"/>
            <a:ext cx="111015" cy="109332"/>
          </a:xfrm>
          <a:custGeom>
            <a:rect b="b" l="l" r="r" t="t"/>
            <a:pathLst>
              <a:path extrusionOk="0" h="99059" w="100584">
                <a:moveTo>
                  <a:pt x="9525" y="0"/>
                </a:moveTo>
                <a:lnTo>
                  <a:pt x="0" y="99059"/>
                </a:lnTo>
                <a:lnTo>
                  <a:pt x="92075" y="99059"/>
                </a:lnTo>
                <a:lnTo>
                  <a:pt x="100584" y="0"/>
                </a:lnTo>
                <a:lnTo>
                  <a:pt x="9525"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32" name="Google Shape;3232;p89"/>
          <p:cNvSpPr/>
          <p:nvPr/>
        </p:nvSpPr>
        <p:spPr>
          <a:xfrm>
            <a:off x="8687241" y="5258071"/>
            <a:ext cx="109332" cy="109332"/>
          </a:xfrm>
          <a:custGeom>
            <a:rect b="b" l="l" r="r" t="t"/>
            <a:pathLst>
              <a:path extrusionOk="0" h="99059" w="99059">
                <a:moveTo>
                  <a:pt x="91058" y="99059"/>
                </a:moveTo>
                <a:lnTo>
                  <a:pt x="99059" y="0"/>
                </a:lnTo>
                <a:lnTo>
                  <a:pt x="9525" y="0"/>
                </a:lnTo>
                <a:lnTo>
                  <a:pt x="0" y="99059"/>
                </a:lnTo>
                <a:lnTo>
                  <a:pt x="91058" y="99059"/>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33" name="Google Shape;3233;p89"/>
          <p:cNvSpPr/>
          <p:nvPr/>
        </p:nvSpPr>
        <p:spPr>
          <a:xfrm>
            <a:off x="8788163" y="5258071"/>
            <a:ext cx="107651" cy="109332"/>
          </a:xfrm>
          <a:custGeom>
            <a:rect b="b" l="l" r="r" t="t"/>
            <a:pathLst>
              <a:path extrusionOk="0" h="99059" w="97536">
                <a:moveTo>
                  <a:pt x="7874" y="0"/>
                </a:moveTo>
                <a:lnTo>
                  <a:pt x="0" y="99059"/>
                </a:lnTo>
                <a:lnTo>
                  <a:pt x="89153" y="99059"/>
                </a:lnTo>
                <a:lnTo>
                  <a:pt x="97536" y="0"/>
                </a:lnTo>
                <a:lnTo>
                  <a:pt x="7874"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34" name="Google Shape;3234;p89"/>
          <p:cNvSpPr/>
          <p:nvPr/>
        </p:nvSpPr>
        <p:spPr>
          <a:xfrm>
            <a:off x="7782300" y="5258071"/>
            <a:ext cx="814110" cy="109332"/>
          </a:xfrm>
          <a:custGeom>
            <a:rect b="b" l="l" r="r" t="t"/>
            <a:pathLst>
              <a:path extrusionOk="0" h="99059" w="737616">
                <a:moveTo>
                  <a:pt x="729615" y="99059"/>
                </a:moveTo>
                <a:lnTo>
                  <a:pt x="737616" y="0"/>
                </a:lnTo>
                <a:lnTo>
                  <a:pt x="8508" y="0"/>
                </a:lnTo>
                <a:lnTo>
                  <a:pt x="0" y="99059"/>
                </a:lnTo>
                <a:lnTo>
                  <a:pt x="729615" y="99059"/>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35" name="Google Shape;3235;p89"/>
          <p:cNvSpPr/>
          <p:nvPr/>
        </p:nvSpPr>
        <p:spPr>
          <a:xfrm>
            <a:off x="8588000" y="5258071"/>
            <a:ext cx="111014" cy="109332"/>
          </a:xfrm>
          <a:custGeom>
            <a:rect b="b" l="l" r="r" t="t"/>
            <a:pathLst>
              <a:path extrusionOk="0" h="99059" w="100583">
                <a:moveTo>
                  <a:pt x="8000" y="0"/>
                </a:moveTo>
                <a:lnTo>
                  <a:pt x="0" y="99059"/>
                </a:lnTo>
                <a:lnTo>
                  <a:pt x="91058" y="99059"/>
                </a:lnTo>
                <a:lnTo>
                  <a:pt x="100583" y="0"/>
                </a:lnTo>
                <a:lnTo>
                  <a:pt x="8000"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36" name="Google Shape;3236;p89"/>
          <p:cNvSpPr/>
          <p:nvPr/>
        </p:nvSpPr>
        <p:spPr>
          <a:xfrm>
            <a:off x="7681377" y="5258071"/>
            <a:ext cx="109333" cy="109332"/>
          </a:xfrm>
          <a:custGeom>
            <a:rect b="b" l="l" r="r" t="t"/>
            <a:pathLst>
              <a:path extrusionOk="0" h="99059" w="99060">
                <a:moveTo>
                  <a:pt x="99060" y="0"/>
                </a:moveTo>
                <a:lnTo>
                  <a:pt x="9398" y="0"/>
                </a:lnTo>
                <a:lnTo>
                  <a:pt x="0" y="99059"/>
                </a:lnTo>
                <a:lnTo>
                  <a:pt x="90805" y="99059"/>
                </a:lnTo>
                <a:lnTo>
                  <a:pt x="99060"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37" name="Google Shape;3237;p89"/>
          <p:cNvSpPr/>
          <p:nvPr/>
        </p:nvSpPr>
        <p:spPr>
          <a:xfrm>
            <a:off x="7580455" y="5258071"/>
            <a:ext cx="111014" cy="109332"/>
          </a:xfrm>
          <a:custGeom>
            <a:rect b="b" l="l" r="r" t="t"/>
            <a:pathLst>
              <a:path extrusionOk="0" h="99059" w="100583">
                <a:moveTo>
                  <a:pt x="91058" y="99059"/>
                </a:moveTo>
                <a:lnTo>
                  <a:pt x="100583" y="0"/>
                </a:lnTo>
                <a:lnTo>
                  <a:pt x="8000" y="0"/>
                </a:lnTo>
                <a:lnTo>
                  <a:pt x="0" y="99059"/>
                </a:lnTo>
                <a:lnTo>
                  <a:pt x="91058" y="99059"/>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38" name="Google Shape;3238;p89"/>
          <p:cNvSpPr/>
          <p:nvPr/>
        </p:nvSpPr>
        <p:spPr>
          <a:xfrm>
            <a:off x="7479532" y="5258071"/>
            <a:ext cx="109333" cy="109332"/>
          </a:xfrm>
          <a:custGeom>
            <a:rect b="b" l="l" r="r" t="t"/>
            <a:pathLst>
              <a:path extrusionOk="0" h="99059" w="99060">
                <a:moveTo>
                  <a:pt x="91059" y="99059"/>
                </a:moveTo>
                <a:lnTo>
                  <a:pt x="99060" y="0"/>
                </a:lnTo>
                <a:lnTo>
                  <a:pt x="8509" y="0"/>
                </a:lnTo>
                <a:lnTo>
                  <a:pt x="0" y="99059"/>
                </a:lnTo>
                <a:lnTo>
                  <a:pt x="91059" y="99059"/>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39" name="Google Shape;3239;p89"/>
          <p:cNvSpPr/>
          <p:nvPr/>
        </p:nvSpPr>
        <p:spPr>
          <a:xfrm>
            <a:off x="7368518" y="5348902"/>
            <a:ext cx="13455" cy="18501"/>
          </a:xfrm>
          <a:custGeom>
            <a:rect b="b" l="l" r="r" t="t"/>
            <a:pathLst>
              <a:path extrusionOk="0" h="16763" w="12191">
                <a:moveTo>
                  <a:pt x="10032" y="16763"/>
                </a:moveTo>
                <a:lnTo>
                  <a:pt x="12191" y="0"/>
                </a:lnTo>
                <a:lnTo>
                  <a:pt x="0" y="16763"/>
                </a:lnTo>
                <a:lnTo>
                  <a:pt x="10032" y="16763"/>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40" name="Google Shape;3240;p89"/>
          <p:cNvSpPr/>
          <p:nvPr/>
        </p:nvSpPr>
        <p:spPr>
          <a:xfrm>
            <a:off x="7378610" y="5258071"/>
            <a:ext cx="111015" cy="109332"/>
          </a:xfrm>
          <a:custGeom>
            <a:rect b="b" l="l" r="r" t="t"/>
            <a:pathLst>
              <a:path extrusionOk="0" h="99059" w="100584">
                <a:moveTo>
                  <a:pt x="2159" y="80899"/>
                </a:moveTo>
                <a:lnTo>
                  <a:pt x="0" y="99059"/>
                </a:lnTo>
                <a:lnTo>
                  <a:pt x="91948" y="99059"/>
                </a:lnTo>
                <a:lnTo>
                  <a:pt x="100584" y="0"/>
                </a:lnTo>
                <a:lnTo>
                  <a:pt x="50546" y="0"/>
                </a:lnTo>
                <a:lnTo>
                  <a:pt x="2159" y="80899"/>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41" name="Google Shape;3241;p89"/>
          <p:cNvSpPr/>
          <p:nvPr/>
        </p:nvSpPr>
        <p:spPr>
          <a:xfrm>
            <a:off x="7368518" y="5373291"/>
            <a:ext cx="1974720" cy="0"/>
          </a:xfrm>
          <a:custGeom>
            <a:rect b="b" l="l" r="r" t="t"/>
            <a:pathLst>
              <a:path extrusionOk="0" h="120000" w="1789176">
                <a:moveTo>
                  <a:pt x="0" y="0"/>
                </a:moveTo>
                <a:lnTo>
                  <a:pt x="1789176" y="0"/>
                </a:lnTo>
              </a:path>
            </a:pathLst>
          </a:custGeom>
          <a:noFill/>
          <a:ln cap="flat" cmpd="sng" w="1192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42" name="Google Shape;3242;p89"/>
          <p:cNvSpPr/>
          <p:nvPr/>
        </p:nvSpPr>
        <p:spPr>
          <a:xfrm>
            <a:off x="7368518" y="5431322"/>
            <a:ext cx="1974720" cy="0"/>
          </a:xfrm>
          <a:custGeom>
            <a:rect b="b" l="l" r="r" t="t"/>
            <a:pathLst>
              <a:path extrusionOk="0" h="120000" w="1789176">
                <a:moveTo>
                  <a:pt x="0" y="0"/>
                </a:moveTo>
                <a:lnTo>
                  <a:pt x="1789176"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43" name="Google Shape;3243;p89"/>
          <p:cNvSpPr/>
          <p:nvPr/>
        </p:nvSpPr>
        <p:spPr>
          <a:xfrm>
            <a:off x="7368518" y="5410296"/>
            <a:ext cx="1974720" cy="0"/>
          </a:xfrm>
          <a:custGeom>
            <a:rect b="b" l="l" r="r" t="t"/>
            <a:pathLst>
              <a:path extrusionOk="0" h="120000" w="1789176">
                <a:moveTo>
                  <a:pt x="0" y="0"/>
                </a:moveTo>
                <a:lnTo>
                  <a:pt x="1789176"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44" name="Google Shape;3244;p89"/>
          <p:cNvSpPr/>
          <p:nvPr/>
        </p:nvSpPr>
        <p:spPr>
          <a:xfrm>
            <a:off x="7368518" y="5389270"/>
            <a:ext cx="1974720" cy="0"/>
          </a:xfrm>
          <a:custGeom>
            <a:rect b="b" l="l" r="r" t="t"/>
            <a:pathLst>
              <a:path extrusionOk="0" h="120000" w="1789176">
                <a:moveTo>
                  <a:pt x="0" y="0"/>
                </a:moveTo>
                <a:lnTo>
                  <a:pt x="1789176"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45" name="Google Shape;3245;p89"/>
          <p:cNvSpPr/>
          <p:nvPr/>
        </p:nvSpPr>
        <p:spPr>
          <a:xfrm>
            <a:off x="7368518" y="5494398"/>
            <a:ext cx="1974720" cy="0"/>
          </a:xfrm>
          <a:custGeom>
            <a:rect b="b" l="l" r="r" t="t"/>
            <a:pathLst>
              <a:path extrusionOk="0" h="120000" w="1789176">
                <a:moveTo>
                  <a:pt x="0" y="0"/>
                </a:moveTo>
                <a:lnTo>
                  <a:pt x="1789176"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46" name="Google Shape;3246;p89"/>
          <p:cNvSpPr/>
          <p:nvPr/>
        </p:nvSpPr>
        <p:spPr>
          <a:xfrm>
            <a:off x="7368518" y="5473373"/>
            <a:ext cx="1974720" cy="0"/>
          </a:xfrm>
          <a:custGeom>
            <a:rect b="b" l="l" r="r" t="t"/>
            <a:pathLst>
              <a:path extrusionOk="0" h="120000" w="1789176">
                <a:moveTo>
                  <a:pt x="0" y="0"/>
                </a:moveTo>
                <a:lnTo>
                  <a:pt x="1789176"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47" name="Google Shape;3247;p89"/>
          <p:cNvSpPr/>
          <p:nvPr/>
        </p:nvSpPr>
        <p:spPr>
          <a:xfrm>
            <a:off x="7368518" y="5452347"/>
            <a:ext cx="1974720" cy="0"/>
          </a:xfrm>
          <a:custGeom>
            <a:rect b="b" l="l" r="r" t="t"/>
            <a:pathLst>
              <a:path extrusionOk="0" h="120000" w="1789176">
                <a:moveTo>
                  <a:pt x="0" y="0"/>
                </a:moveTo>
                <a:lnTo>
                  <a:pt x="1789176"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48" name="Google Shape;3248;p89"/>
          <p:cNvSpPr/>
          <p:nvPr/>
        </p:nvSpPr>
        <p:spPr>
          <a:xfrm>
            <a:off x="8749476" y="5538131"/>
            <a:ext cx="593762" cy="0"/>
          </a:xfrm>
          <a:custGeom>
            <a:rect b="b" l="l" r="r" t="t"/>
            <a:pathLst>
              <a:path extrusionOk="0" h="120000" w="537972">
                <a:moveTo>
                  <a:pt x="0" y="0"/>
                </a:moveTo>
                <a:lnTo>
                  <a:pt x="537972"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49" name="Google Shape;3249;p89"/>
          <p:cNvSpPr/>
          <p:nvPr/>
        </p:nvSpPr>
        <p:spPr>
          <a:xfrm>
            <a:off x="7368518" y="5538131"/>
            <a:ext cx="70645" cy="0"/>
          </a:xfrm>
          <a:custGeom>
            <a:rect b="b" l="l" r="r" t="t"/>
            <a:pathLst>
              <a:path extrusionOk="0" h="120000" w="64007">
                <a:moveTo>
                  <a:pt x="0" y="0"/>
                </a:moveTo>
                <a:lnTo>
                  <a:pt x="64007"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50" name="Google Shape;3250;p89"/>
          <p:cNvSpPr/>
          <p:nvPr/>
        </p:nvSpPr>
        <p:spPr>
          <a:xfrm>
            <a:off x="7368518" y="5771094"/>
            <a:ext cx="1974720" cy="0"/>
          </a:xfrm>
          <a:custGeom>
            <a:rect b="b" l="l" r="r" t="t"/>
            <a:pathLst>
              <a:path extrusionOk="0" h="120000" w="1789176">
                <a:moveTo>
                  <a:pt x="0" y="0"/>
                </a:moveTo>
                <a:lnTo>
                  <a:pt x="1789176"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51" name="Google Shape;3251;p89"/>
          <p:cNvSpPr/>
          <p:nvPr/>
        </p:nvSpPr>
        <p:spPr>
          <a:xfrm>
            <a:off x="8749476" y="5729043"/>
            <a:ext cx="593762" cy="0"/>
          </a:xfrm>
          <a:custGeom>
            <a:rect b="b" l="l" r="r" t="t"/>
            <a:pathLst>
              <a:path extrusionOk="0" h="120000" w="537972">
                <a:moveTo>
                  <a:pt x="0" y="0"/>
                </a:moveTo>
                <a:lnTo>
                  <a:pt x="537972"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52" name="Google Shape;3252;p89"/>
          <p:cNvSpPr/>
          <p:nvPr/>
        </p:nvSpPr>
        <p:spPr>
          <a:xfrm>
            <a:off x="7368518" y="5729043"/>
            <a:ext cx="70645" cy="0"/>
          </a:xfrm>
          <a:custGeom>
            <a:rect b="b" l="l" r="r" t="t"/>
            <a:pathLst>
              <a:path extrusionOk="0" h="120000" w="64007">
                <a:moveTo>
                  <a:pt x="0" y="0"/>
                </a:moveTo>
                <a:lnTo>
                  <a:pt x="64007"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53" name="Google Shape;3253;p89"/>
          <p:cNvSpPr/>
          <p:nvPr/>
        </p:nvSpPr>
        <p:spPr>
          <a:xfrm>
            <a:off x="7368518" y="5750069"/>
            <a:ext cx="1974720" cy="0"/>
          </a:xfrm>
          <a:custGeom>
            <a:rect b="b" l="l" r="r" t="t"/>
            <a:pathLst>
              <a:path extrusionOk="0" h="120000" w="1789176">
                <a:moveTo>
                  <a:pt x="0" y="0"/>
                </a:moveTo>
                <a:lnTo>
                  <a:pt x="1789176"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54" name="Google Shape;3254;p89"/>
          <p:cNvSpPr/>
          <p:nvPr/>
        </p:nvSpPr>
        <p:spPr>
          <a:xfrm>
            <a:off x="8749476" y="5549065"/>
            <a:ext cx="593762" cy="169886"/>
          </a:xfrm>
          <a:custGeom>
            <a:rect b="b" l="l" r="r" t="t"/>
            <a:pathLst>
              <a:path extrusionOk="0" h="153924" w="537972">
                <a:moveTo>
                  <a:pt x="0" y="153924"/>
                </a:moveTo>
                <a:lnTo>
                  <a:pt x="537972" y="153924"/>
                </a:lnTo>
                <a:lnTo>
                  <a:pt x="537972" y="0"/>
                </a:lnTo>
                <a:lnTo>
                  <a:pt x="0" y="0"/>
                </a:lnTo>
                <a:lnTo>
                  <a:pt x="0" y="153924"/>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55" name="Google Shape;3255;p89"/>
          <p:cNvSpPr/>
          <p:nvPr/>
        </p:nvSpPr>
        <p:spPr>
          <a:xfrm>
            <a:off x="7368518" y="5549065"/>
            <a:ext cx="70645" cy="169886"/>
          </a:xfrm>
          <a:custGeom>
            <a:rect b="b" l="l" r="r" t="t"/>
            <a:pathLst>
              <a:path extrusionOk="0" h="153924" w="64007">
                <a:moveTo>
                  <a:pt x="0" y="153924"/>
                </a:moveTo>
                <a:lnTo>
                  <a:pt x="64007" y="153924"/>
                </a:lnTo>
                <a:lnTo>
                  <a:pt x="64007" y="0"/>
                </a:lnTo>
                <a:lnTo>
                  <a:pt x="0" y="0"/>
                </a:lnTo>
                <a:lnTo>
                  <a:pt x="0" y="153924"/>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56" name="Google Shape;3256;p89"/>
          <p:cNvSpPr/>
          <p:nvPr/>
        </p:nvSpPr>
        <p:spPr>
          <a:xfrm>
            <a:off x="8749476" y="5516265"/>
            <a:ext cx="593762" cy="0"/>
          </a:xfrm>
          <a:custGeom>
            <a:rect b="b" l="l" r="r" t="t"/>
            <a:pathLst>
              <a:path extrusionOk="0" h="120000" w="537972">
                <a:moveTo>
                  <a:pt x="0" y="0"/>
                </a:moveTo>
                <a:lnTo>
                  <a:pt x="537972"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57" name="Google Shape;3257;p89"/>
          <p:cNvSpPr/>
          <p:nvPr/>
        </p:nvSpPr>
        <p:spPr>
          <a:xfrm>
            <a:off x="7368518" y="5516265"/>
            <a:ext cx="70645" cy="0"/>
          </a:xfrm>
          <a:custGeom>
            <a:rect b="b" l="l" r="r" t="t"/>
            <a:pathLst>
              <a:path extrusionOk="0" h="120000" w="64007">
                <a:moveTo>
                  <a:pt x="0" y="0"/>
                </a:moveTo>
                <a:lnTo>
                  <a:pt x="64007"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58" name="Google Shape;3258;p89"/>
          <p:cNvSpPr/>
          <p:nvPr/>
        </p:nvSpPr>
        <p:spPr>
          <a:xfrm>
            <a:off x="7368518" y="5808099"/>
            <a:ext cx="1974720" cy="0"/>
          </a:xfrm>
          <a:custGeom>
            <a:rect b="b" l="l" r="r" t="t"/>
            <a:pathLst>
              <a:path extrusionOk="0" h="120000" w="1789176">
                <a:moveTo>
                  <a:pt x="0" y="0"/>
                </a:moveTo>
                <a:lnTo>
                  <a:pt x="1789176" y="0"/>
                </a:lnTo>
              </a:path>
            </a:pathLst>
          </a:custGeom>
          <a:noFill/>
          <a:ln cap="flat" cmpd="sng" w="1040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59" name="Google Shape;3259;p89"/>
          <p:cNvSpPr/>
          <p:nvPr/>
        </p:nvSpPr>
        <p:spPr>
          <a:xfrm>
            <a:off x="7368518" y="5792120"/>
            <a:ext cx="1974720" cy="0"/>
          </a:xfrm>
          <a:custGeom>
            <a:rect b="b" l="l" r="r" t="t"/>
            <a:pathLst>
              <a:path extrusionOk="0" h="120000" w="1789176">
                <a:moveTo>
                  <a:pt x="0" y="0"/>
                </a:moveTo>
                <a:lnTo>
                  <a:pt x="1789176"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60" name="Google Shape;3260;p89"/>
          <p:cNvSpPr/>
          <p:nvPr/>
        </p:nvSpPr>
        <p:spPr>
          <a:xfrm>
            <a:off x="9343238" y="5258072"/>
            <a:ext cx="67281" cy="132880"/>
          </a:xfrm>
          <a:custGeom>
            <a:rect b="b" l="l" r="r" t="t"/>
            <a:pathLst>
              <a:path extrusionOk="0" h="120396" w="60959">
                <a:moveTo>
                  <a:pt x="60959" y="0"/>
                </a:moveTo>
                <a:lnTo>
                  <a:pt x="0" y="120395"/>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61" name="Google Shape;3261;p89"/>
          <p:cNvSpPr/>
          <p:nvPr/>
        </p:nvSpPr>
        <p:spPr>
          <a:xfrm>
            <a:off x="7368518" y="5367403"/>
            <a:ext cx="1974720" cy="23549"/>
          </a:xfrm>
          <a:custGeom>
            <a:rect b="b" l="l" r="r" t="t"/>
            <a:pathLst>
              <a:path extrusionOk="0" h="21336" w="1789176">
                <a:moveTo>
                  <a:pt x="1789176" y="21336"/>
                </a:moveTo>
                <a:lnTo>
                  <a:pt x="1789176" y="0"/>
                </a:lnTo>
                <a:lnTo>
                  <a:pt x="0" y="0"/>
                </a:lnTo>
                <a:lnTo>
                  <a:pt x="1789176" y="21336"/>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62" name="Google Shape;3262;p89"/>
          <p:cNvSpPr/>
          <p:nvPr/>
        </p:nvSpPr>
        <p:spPr>
          <a:xfrm>
            <a:off x="7368518" y="5367403"/>
            <a:ext cx="1974720" cy="23549"/>
          </a:xfrm>
          <a:custGeom>
            <a:rect b="b" l="l" r="r" t="t"/>
            <a:pathLst>
              <a:path extrusionOk="0" h="21336" w="1789176">
                <a:moveTo>
                  <a:pt x="1789176" y="21336"/>
                </a:moveTo>
                <a:lnTo>
                  <a:pt x="1789176"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63" name="Google Shape;3263;p89"/>
          <p:cNvSpPr/>
          <p:nvPr/>
        </p:nvSpPr>
        <p:spPr>
          <a:xfrm>
            <a:off x="9343238" y="5390953"/>
            <a:ext cx="1682" cy="422193"/>
          </a:xfrm>
          <a:custGeom>
            <a:rect b="b" l="l" r="r" t="t"/>
            <a:pathLst>
              <a:path extrusionOk="0" h="382524" w="1524">
                <a:moveTo>
                  <a:pt x="0" y="382523"/>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64" name="Google Shape;3264;p89"/>
          <p:cNvSpPr/>
          <p:nvPr/>
        </p:nvSpPr>
        <p:spPr>
          <a:xfrm>
            <a:off x="7368518" y="5258071"/>
            <a:ext cx="2042001" cy="109332"/>
          </a:xfrm>
          <a:custGeom>
            <a:rect b="b" l="l" r="r" t="t"/>
            <a:pathLst>
              <a:path extrusionOk="0" h="99059" w="1850135">
                <a:moveTo>
                  <a:pt x="0" y="99059"/>
                </a:moveTo>
                <a:lnTo>
                  <a:pt x="1850135" y="0"/>
                </a:lnTo>
                <a:lnTo>
                  <a:pt x="59309" y="0"/>
                </a:lnTo>
                <a:lnTo>
                  <a:pt x="0" y="99059"/>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65" name="Google Shape;3265;p89"/>
          <p:cNvSpPr/>
          <p:nvPr/>
        </p:nvSpPr>
        <p:spPr>
          <a:xfrm>
            <a:off x="7368518" y="5258071"/>
            <a:ext cx="2042001" cy="109332"/>
          </a:xfrm>
          <a:custGeom>
            <a:rect b="b" l="l" r="r" t="t"/>
            <a:pathLst>
              <a:path extrusionOk="0" h="99059" w="1850135">
                <a:moveTo>
                  <a:pt x="0" y="99059"/>
                </a:moveTo>
                <a:lnTo>
                  <a:pt x="59309" y="0"/>
                </a:lnTo>
                <a:lnTo>
                  <a:pt x="1850135"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66" name="Google Shape;3266;p89"/>
          <p:cNvSpPr/>
          <p:nvPr/>
        </p:nvSpPr>
        <p:spPr>
          <a:xfrm>
            <a:off x="7368518" y="5367403"/>
            <a:ext cx="1974720" cy="445742"/>
          </a:xfrm>
          <a:custGeom>
            <a:rect b="b" l="l" r="r" t="t"/>
            <a:pathLst>
              <a:path extrusionOk="0" h="403860" w="1789176">
                <a:moveTo>
                  <a:pt x="0" y="0"/>
                </a:moveTo>
                <a:lnTo>
                  <a:pt x="0" y="403860"/>
                </a:lnTo>
                <a:lnTo>
                  <a:pt x="1789176" y="403860"/>
                </a:lnTo>
                <a:lnTo>
                  <a:pt x="0"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67" name="Google Shape;3267;p89"/>
          <p:cNvSpPr/>
          <p:nvPr/>
        </p:nvSpPr>
        <p:spPr>
          <a:xfrm>
            <a:off x="7368518" y="5367403"/>
            <a:ext cx="1974720" cy="445742"/>
          </a:xfrm>
          <a:custGeom>
            <a:rect b="b" l="l" r="r" t="t"/>
            <a:pathLst>
              <a:path extrusionOk="0" h="403860" w="1789176">
                <a:moveTo>
                  <a:pt x="0" y="0"/>
                </a:moveTo>
                <a:lnTo>
                  <a:pt x="0" y="403860"/>
                </a:lnTo>
                <a:lnTo>
                  <a:pt x="1789176" y="40386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68" name="Google Shape;3268;p89"/>
          <p:cNvSpPr/>
          <p:nvPr/>
        </p:nvSpPr>
        <p:spPr>
          <a:xfrm>
            <a:off x="9343238" y="5258071"/>
            <a:ext cx="67281" cy="555074"/>
          </a:xfrm>
          <a:custGeom>
            <a:rect b="b" l="l" r="r" t="t"/>
            <a:pathLst>
              <a:path extrusionOk="0" h="502920" w="60959">
                <a:moveTo>
                  <a:pt x="60959" y="0"/>
                </a:moveTo>
                <a:lnTo>
                  <a:pt x="0" y="502919"/>
                </a:lnTo>
                <a:lnTo>
                  <a:pt x="60959" y="402589"/>
                </a:lnTo>
                <a:lnTo>
                  <a:pt x="60959"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69" name="Google Shape;3269;p89"/>
          <p:cNvSpPr/>
          <p:nvPr/>
        </p:nvSpPr>
        <p:spPr>
          <a:xfrm>
            <a:off x="9343238" y="5258071"/>
            <a:ext cx="67281" cy="555074"/>
          </a:xfrm>
          <a:custGeom>
            <a:rect b="b" l="l" r="r" t="t"/>
            <a:pathLst>
              <a:path extrusionOk="0" h="502920" w="60959">
                <a:moveTo>
                  <a:pt x="60959" y="0"/>
                </a:moveTo>
                <a:lnTo>
                  <a:pt x="60959" y="402589"/>
                </a:lnTo>
                <a:lnTo>
                  <a:pt x="0" y="502919"/>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70" name="Google Shape;3270;p89"/>
          <p:cNvSpPr/>
          <p:nvPr/>
        </p:nvSpPr>
        <p:spPr>
          <a:xfrm>
            <a:off x="7439163" y="5488512"/>
            <a:ext cx="1310313" cy="272490"/>
          </a:xfrm>
          <a:custGeom>
            <a:rect b="b" l="l" r="r" t="t"/>
            <a:pathLst>
              <a:path extrusionOk="0" h="246887" w="1187196">
                <a:moveTo>
                  <a:pt x="0" y="246887"/>
                </a:moveTo>
                <a:lnTo>
                  <a:pt x="1187196" y="246887"/>
                </a:lnTo>
                <a:lnTo>
                  <a:pt x="1187196" y="0"/>
                </a:lnTo>
                <a:lnTo>
                  <a:pt x="0" y="0"/>
                </a:lnTo>
                <a:lnTo>
                  <a:pt x="0" y="246887"/>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71" name="Google Shape;3271;p89"/>
          <p:cNvSpPr/>
          <p:nvPr/>
        </p:nvSpPr>
        <p:spPr>
          <a:xfrm>
            <a:off x="9292776" y="4640761"/>
            <a:ext cx="107651" cy="132880"/>
          </a:xfrm>
          <a:custGeom>
            <a:rect b="b" l="l" r="r" t="t"/>
            <a:pathLst>
              <a:path extrusionOk="0" h="120396" w="97536">
                <a:moveTo>
                  <a:pt x="96012" y="21589"/>
                </a:moveTo>
                <a:lnTo>
                  <a:pt x="97536" y="0"/>
                </a:lnTo>
                <a:lnTo>
                  <a:pt x="7874" y="0"/>
                </a:lnTo>
                <a:lnTo>
                  <a:pt x="0" y="100456"/>
                </a:lnTo>
                <a:lnTo>
                  <a:pt x="46609" y="100456"/>
                </a:lnTo>
                <a:lnTo>
                  <a:pt x="46609" y="120395"/>
                </a:lnTo>
                <a:lnTo>
                  <a:pt x="96012" y="21589"/>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72" name="Google Shape;3272;p89"/>
          <p:cNvSpPr/>
          <p:nvPr/>
        </p:nvSpPr>
        <p:spPr>
          <a:xfrm>
            <a:off x="9398746" y="4640761"/>
            <a:ext cx="11773" cy="23548"/>
          </a:xfrm>
          <a:custGeom>
            <a:rect b="b" l="l" r="r" t="t"/>
            <a:pathLst>
              <a:path extrusionOk="0" h="21335" w="10667">
                <a:moveTo>
                  <a:pt x="1777" y="0"/>
                </a:moveTo>
                <a:lnTo>
                  <a:pt x="0" y="21335"/>
                </a:lnTo>
                <a:lnTo>
                  <a:pt x="10667" y="0"/>
                </a:lnTo>
                <a:lnTo>
                  <a:pt x="1777"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73" name="Google Shape;3273;p89"/>
          <p:cNvSpPr/>
          <p:nvPr/>
        </p:nvSpPr>
        <p:spPr>
          <a:xfrm>
            <a:off x="9190172" y="4640761"/>
            <a:ext cx="111014" cy="111014"/>
          </a:xfrm>
          <a:custGeom>
            <a:rect b="b" l="l" r="r" t="t"/>
            <a:pathLst>
              <a:path extrusionOk="0" h="100583" w="100583">
                <a:moveTo>
                  <a:pt x="92582" y="100583"/>
                </a:moveTo>
                <a:lnTo>
                  <a:pt x="100583" y="0"/>
                </a:lnTo>
                <a:lnTo>
                  <a:pt x="8000" y="0"/>
                </a:lnTo>
                <a:lnTo>
                  <a:pt x="0" y="100583"/>
                </a:lnTo>
                <a:lnTo>
                  <a:pt x="92582" y="100583"/>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74" name="Google Shape;3274;p89"/>
          <p:cNvSpPr/>
          <p:nvPr/>
        </p:nvSpPr>
        <p:spPr>
          <a:xfrm>
            <a:off x="9089249" y="4640761"/>
            <a:ext cx="111014" cy="111014"/>
          </a:xfrm>
          <a:custGeom>
            <a:rect b="b" l="l" r="r" t="t"/>
            <a:pathLst>
              <a:path extrusionOk="0" h="100583" w="100583">
                <a:moveTo>
                  <a:pt x="92455" y="100583"/>
                </a:moveTo>
                <a:lnTo>
                  <a:pt x="100583" y="0"/>
                </a:lnTo>
                <a:lnTo>
                  <a:pt x="8635" y="0"/>
                </a:lnTo>
                <a:lnTo>
                  <a:pt x="0" y="100583"/>
                </a:lnTo>
                <a:lnTo>
                  <a:pt x="92455" y="100583"/>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75" name="Google Shape;3275;p89"/>
          <p:cNvSpPr/>
          <p:nvPr/>
        </p:nvSpPr>
        <p:spPr>
          <a:xfrm>
            <a:off x="8887404" y="4640761"/>
            <a:ext cx="111014" cy="111014"/>
          </a:xfrm>
          <a:custGeom>
            <a:rect b="b" l="l" r="r" t="t"/>
            <a:pathLst>
              <a:path extrusionOk="0" h="100583" w="100583">
                <a:moveTo>
                  <a:pt x="91058" y="100583"/>
                </a:moveTo>
                <a:lnTo>
                  <a:pt x="100583" y="0"/>
                </a:lnTo>
                <a:lnTo>
                  <a:pt x="8508" y="0"/>
                </a:lnTo>
                <a:lnTo>
                  <a:pt x="0" y="100583"/>
                </a:lnTo>
                <a:lnTo>
                  <a:pt x="91058" y="100583"/>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76" name="Google Shape;3276;p89"/>
          <p:cNvSpPr/>
          <p:nvPr/>
        </p:nvSpPr>
        <p:spPr>
          <a:xfrm>
            <a:off x="8988325" y="4640761"/>
            <a:ext cx="111015" cy="111014"/>
          </a:xfrm>
          <a:custGeom>
            <a:rect b="b" l="l" r="r" t="t"/>
            <a:pathLst>
              <a:path extrusionOk="0" h="100583" w="100584">
                <a:moveTo>
                  <a:pt x="9525" y="0"/>
                </a:moveTo>
                <a:lnTo>
                  <a:pt x="0" y="100583"/>
                </a:lnTo>
                <a:lnTo>
                  <a:pt x="92075" y="100583"/>
                </a:lnTo>
                <a:lnTo>
                  <a:pt x="100584" y="0"/>
                </a:lnTo>
                <a:lnTo>
                  <a:pt x="9525"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77" name="Google Shape;3277;p89"/>
          <p:cNvSpPr/>
          <p:nvPr/>
        </p:nvSpPr>
        <p:spPr>
          <a:xfrm>
            <a:off x="8687241" y="4640761"/>
            <a:ext cx="109332" cy="111014"/>
          </a:xfrm>
          <a:custGeom>
            <a:rect b="b" l="l" r="r" t="t"/>
            <a:pathLst>
              <a:path extrusionOk="0" h="100583" w="99059">
                <a:moveTo>
                  <a:pt x="91058" y="100583"/>
                </a:moveTo>
                <a:lnTo>
                  <a:pt x="99059" y="0"/>
                </a:lnTo>
                <a:lnTo>
                  <a:pt x="9525" y="0"/>
                </a:lnTo>
                <a:lnTo>
                  <a:pt x="0" y="100583"/>
                </a:lnTo>
                <a:lnTo>
                  <a:pt x="91058" y="100583"/>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78" name="Google Shape;3278;p89"/>
          <p:cNvSpPr/>
          <p:nvPr/>
        </p:nvSpPr>
        <p:spPr>
          <a:xfrm>
            <a:off x="8788163" y="4640761"/>
            <a:ext cx="107651" cy="111014"/>
          </a:xfrm>
          <a:custGeom>
            <a:rect b="b" l="l" r="r" t="t"/>
            <a:pathLst>
              <a:path extrusionOk="0" h="100583" w="97536">
                <a:moveTo>
                  <a:pt x="7874" y="0"/>
                </a:moveTo>
                <a:lnTo>
                  <a:pt x="0" y="100583"/>
                </a:lnTo>
                <a:lnTo>
                  <a:pt x="89153" y="100583"/>
                </a:lnTo>
                <a:lnTo>
                  <a:pt x="97536" y="0"/>
                </a:lnTo>
                <a:lnTo>
                  <a:pt x="7874"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79" name="Google Shape;3279;p89"/>
          <p:cNvSpPr/>
          <p:nvPr/>
        </p:nvSpPr>
        <p:spPr>
          <a:xfrm>
            <a:off x="7782300" y="4640761"/>
            <a:ext cx="814110" cy="111014"/>
          </a:xfrm>
          <a:custGeom>
            <a:rect b="b" l="l" r="r" t="t"/>
            <a:pathLst>
              <a:path extrusionOk="0" h="100583" w="737616">
                <a:moveTo>
                  <a:pt x="729615" y="100583"/>
                </a:moveTo>
                <a:lnTo>
                  <a:pt x="737616" y="0"/>
                </a:lnTo>
                <a:lnTo>
                  <a:pt x="8508" y="0"/>
                </a:lnTo>
                <a:lnTo>
                  <a:pt x="0" y="100583"/>
                </a:lnTo>
                <a:lnTo>
                  <a:pt x="729615" y="100583"/>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80" name="Google Shape;3280;p89"/>
          <p:cNvSpPr/>
          <p:nvPr/>
        </p:nvSpPr>
        <p:spPr>
          <a:xfrm>
            <a:off x="8588000" y="4640761"/>
            <a:ext cx="111014" cy="111014"/>
          </a:xfrm>
          <a:custGeom>
            <a:rect b="b" l="l" r="r" t="t"/>
            <a:pathLst>
              <a:path extrusionOk="0" h="100583" w="100583">
                <a:moveTo>
                  <a:pt x="8000" y="0"/>
                </a:moveTo>
                <a:lnTo>
                  <a:pt x="0" y="100583"/>
                </a:lnTo>
                <a:lnTo>
                  <a:pt x="91058" y="100583"/>
                </a:lnTo>
                <a:lnTo>
                  <a:pt x="100583" y="0"/>
                </a:lnTo>
                <a:lnTo>
                  <a:pt x="8000"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81" name="Google Shape;3281;p89"/>
          <p:cNvSpPr/>
          <p:nvPr/>
        </p:nvSpPr>
        <p:spPr>
          <a:xfrm>
            <a:off x="7681377" y="4640761"/>
            <a:ext cx="109333" cy="111014"/>
          </a:xfrm>
          <a:custGeom>
            <a:rect b="b" l="l" r="r" t="t"/>
            <a:pathLst>
              <a:path extrusionOk="0" h="100583" w="99060">
                <a:moveTo>
                  <a:pt x="99060" y="0"/>
                </a:moveTo>
                <a:lnTo>
                  <a:pt x="9398" y="0"/>
                </a:lnTo>
                <a:lnTo>
                  <a:pt x="0" y="100583"/>
                </a:lnTo>
                <a:lnTo>
                  <a:pt x="90805" y="100583"/>
                </a:lnTo>
                <a:lnTo>
                  <a:pt x="99060"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82" name="Google Shape;3282;p89"/>
          <p:cNvSpPr/>
          <p:nvPr/>
        </p:nvSpPr>
        <p:spPr>
          <a:xfrm>
            <a:off x="7580455" y="4640761"/>
            <a:ext cx="111014" cy="111014"/>
          </a:xfrm>
          <a:custGeom>
            <a:rect b="b" l="l" r="r" t="t"/>
            <a:pathLst>
              <a:path extrusionOk="0" h="100583" w="100583">
                <a:moveTo>
                  <a:pt x="91058" y="100583"/>
                </a:moveTo>
                <a:lnTo>
                  <a:pt x="100583" y="0"/>
                </a:lnTo>
                <a:lnTo>
                  <a:pt x="8000" y="0"/>
                </a:lnTo>
                <a:lnTo>
                  <a:pt x="0" y="100583"/>
                </a:lnTo>
                <a:lnTo>
                  <a:pt x="91058" y="100583"/>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83" name="Google Shape;3283;p89"/>
          <p:cNvSpPr/>
          <p:nvPr/>
        </p:nvSpPr>
        <p:spPr>
          <a:xfrm>
            <a:off x="7479532" y="4640761"/>
            <a:ext cx="109333" cy="111014"/>
          </a:xfrm>
          <a:custGeom>
            <a:rect b="b" l="l" r="r" t="t"/>
            <a:pathLst>
              <a:path extrusionOk="0" h="100583" w="99060">
                <a:moveTo>
                  <a:pt x="91059" y="100583"/>
                </a:moveTo>
                <a:lnTo>
                  <a:pt x="99060" y="0"/>
                </a:lnTo>
                <a:lnTo>
                  <a:pt x="8509" y="0"/>
                </a:lnTo>
                <a:lnTo>
                  <a:pt x="0" y="100583"/>
                </a:lnTo>
                <a:lnTo>
                  <a:pt x="91059" y="100583"/>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84" name="Google Shape;3284;p89"/>
          <p:cNvSpPr/>
          <p:nvPr/>
        </p:nvSpPr>
        <p:spPr>
          <a:xfrm>
            <a:off x="7368518" y="4731592"/>
            <a:ext cx="13455" cy="20183"/>
          </a:xfrm>
          <a:custGeom>
            <a:rect b="b" l="l" r="r" t="t"/>
            <a:pathLst>
              <a:path extrusionOk="0" h="18287" w="12191">
                <a:moveTo>
                  <a:pt x="10032" y="18287"/>
                </a:moveTo>
                <a:lnTo>
                  <a:pt x="12191" y="0"/>
                </a:lnTo>
                <a:lnTo>
                  <a:pt x="0" y="18287"/>
                </a:lnTo>
                <a:lnTo>
                  <a:pt x="10032" y="18287"/>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85" name="Google Shape;3285;p89"/>
          <p:cNvSpPr/>
          <p:nvPr/>
        </p:nvSpPr>
        <p:spPr>
          <a:xfrm>
            <a:off x="7378610" y="4640761"/>
            <a:ext cx="111015" cy="111014"/>
          </a:xfrm>
          <a:custGeom>
            <a:rect b="b" l="l" r="r" t="t"/>
            <a:pathLst>
              <a:path extrusionOk="0" h="100583" w="100584">
                <a:moveTo>
                  <a:pt x="2159" y="82168"/>
                </a:moveTo>
                <a:lnTo>
                  <a:pt x="0" y="100583"/>
                </a:lnTo>
                <a:lnTo>
                  <a:pt x="91948" y="100583"/>
                </a:lnTo>
                <a:lnTo>
                  <a:pt x="100584" y="0"/>
                </a:lnTo>
                <a:lnTo>
                  <a:pt x="50546" y="0"/>
                </a:lnTo>
                <a:lnTo>
                  <a:pt x="2159" y="82168"/>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86" name="Google Shape;3286;p89"/>
          <p:cNvSpPr/>
          <p:nvPr/>
        </p:nvSpPr>
        <p:spPr>
          <a:xfrm>
            <a:off x="7368518" y="4756822"/>
            <a:ext cx="1974720" cy="0"/>
          </a:xfrm>
          <a:custGeom>
            <a:rect b="b" l="l" r="r" t="t"/>
            <a:pathLst>
              <a:path extrusionOk="0" h="120000" w="1789176">
                <a:moveTo>
                  <a:pt x="0" y="0"/>
                </a:moveTo>
                <a:lnTo>
                  <a:pt x="1789176" y="0"/>
                </a:lnTo>
              </a:path>
            </a:pathLst>
          </a:custGeom>
          <a:noFill/>
          <a:ln cap="flat" cmpd="sng" w="1040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87" name="Google Shape;3287;p89"/>
          <p:cNvSpPr/>
          <p:nvPr/>
        </p:nvSpPr>
        <p:spPr>
          <a:xfrm>
            <a:off x="7368518" y="4814852"/>
            <a:ext cx="1974720" cy="0"/>
          </a:xfrm>
          <a:custGeom>
            <a:rect b="b" l="l" r="r" t="t"/>
            <a:pathLst>
              <a:path extrusionOk="0" h="120000" w="1789176">
                <a:moveTo>
                  <a:pt x="0" y="0"/>
                </a:moveTo>
                <a:lnTo>
                  <a:pt x="1789176"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88" name="Google Shape;3288;p89"/>
          <p:cNvSpPr/>
          <p:nvPr/>
        </p:nvSpPr>
        <p:spPr>
          <a:xfrm>
            <a:off x="7368518" y="4793827"/>
            <a:ext cx="1974720" cy="0"/>
          </a:xfrm>
          <a:custGeom>
            <a:rect b="b" l="l" r="r" t="t"/>
            <a:pathLst>
              <a:path extrusionOk="0" h="120000" w="1789176">
                <a:moveTo>
                  <a:pt x="0" y="0"/>
                </a:moveTo>
                <a:lnTo>
                  <a:pt x="1789176"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89" name="Google Shape;3289;p89"/>
          <p:cNvSpPr/>
          <p:nvPr/>
        </p:nvSpPr>
        <p:spPr>
          <a:xfrm>
            <a:off x="7368518" y="4772801"/>
            <a:ext cx="1974720" cy="0"/>
          </a:xfrm>
          <a:custGeom>
            <a:rect b="b" l="l" r="r" t="t"/>
            <a:pathLst>
              <a:path extrusionOk="0" h="120000" w="1789176">
                <a:moveTo>
                  <a:pt x="0" y="0"/>
                </a:moveTo>
                <a:lnTo>
                  <a:pt x="1789176"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90" name="Google Shape;3290;p89"/>
          <p:cNvSpPr/>
          <p:nvPr/>
        </p:nvSpPr>
        <p:spPr>
          <a:xfrm>
            <a:off x="7368518" y="4877929"/>
            <a:ext cx="1974720" cy="0"/>
          </a:xfrm>
          <a:custGeom>
            <a:rect b="b" l="l" r="r" t="t"/>
            <a:pathLst>
              <a:path extrusionOk="0" h="120000" w="1789176">
                <a:moveTo>
                  <a:pt x="0" y="0"/>
                </a:moveTo>
                <a:lnTo>
                  <a:pt x="1789176"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91" name="Google Shape;3291;p89"/>
          <p:cNvSpPr/>
          <p:nvPr/>
        </p:nvSpPr>
        <p:spPr>
          <a:xfrm>
            <a:off x="7368518" y="4856903"/>
            <a:ext cx="1974720" cy="0"/>
          </a:xfrm>
          <a:custGeom>
            <a:rect b="b" l="l" r="r" t="t"/>
            <a:pathLst>
              <a:path extrusionOk="0" h="120000" w="1789176">
                <a:moveTo>
                  <a:pt x="0" y="0"/>
                </a:moveTo>
                <a:lnTo>
                  <a:pt x="1789176"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92" name="Google Shape;3292;p89"/>
          <p:cNvSpPr/>
          <p:nvPr/>
        </p:nvSpPr>
        <p:spPr>
          <a:xfrm>
            <a:off x="7368518" y="4835878"/>
            <a:ext cx="1974720" cy="0"/>
          </a:xfrm>
          <a:custGeom>
            <a:rect b="b" l="l" r="r" t="t"/>
            <a:pathLst>
              <a:path extrusionOk="0" h="120000" w="1789176">
                <a:moveTo>
                  <a:pt x="0" y="0"/>
                </a:moveTo>
                <a:lnTo>
                  <a:pt x="1789176"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93" name="Google Shape;3293;p89"/>
          <p:cNvSpPr/>
          <p:nvPr/>
        </p:nvSpPr>
        <p:spPr>
          <a:xfrm>
            <a:off x="9250725" y="4921662"/>
            <a:ext cx="92512" cy="0"/>
          </a:xfrm>
          <a:custGeom>
            <a:rect b="b" l="l" r="r" t="t"/>
            <a:pathLst>
              <a:path extrusionOk="0" h="120000" w="83820">
                <a:moveTo>
                  <a:pt x="0" y="0"/>
                </a:moveTo>
                <a:lnTo>
                  <a:pt x="83820"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94" name="Google Shape;3294;p89"/>
          <p:cNvSpPr/>
          <p:nvPr/>
        </p:nvSpPr>
        <p:spPr>
          <a:xfrm>
            <a:off x="7368518" y="4921662"/>
            <a:ext cx="70645" cy="0"/>
          </a:xfrm>
          <a:custGeom>
            <a:rect b="b" l="l" r="r" t="t"/>
            <a:pathLst>
              <a:path extrusionOk="0" h="120000" w="64007">
                <a:moveTo>
                  <a:pt x="0" y="0"/>
                </a:moveTo>
                <a:lnTo>
                  <a:pt x="64007"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95" name="Google Shape;3295;p89"/>
          <p:cNvSpPr/>
          <p:nvPr/>
        </p:nvSpPr>
        <p:spPr>
          <a:xfrm>
            <a:off x="7368518" y="5154625"/>
            <a:ext cx="1974720" cy="0"/>
          </a:xfrm>
          <a:custGeom>
            <a:rect b="b" l="l" r="r" t="t"/>
            <a:pathLst>
              <a:path extrusionOk="0" h="120000" w="1789176">
                <a:moveTo>
                  <a:pt x="0" y="0"/>
                </a:moveTo>
                <a:lnTo>
                  <a:pt x="1789176"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96" name="Google Shape;3296;p89"/>
          <p:cNvSpPr/>
          <p:nvPr/>
        </p:nvSpPr>
        <p:spPr>
          <a:xfrm>
            <a:off x="9250725" y="5112574"/>
            <a:ext cx="92512" cy="0"/>
          </a:xfrm>
          <a:custGeom>
            <a:rect b="b" l="l" r="r" t="t"/>
            <a:pathLst>
              <a:path extrusionOk="0" h="120000" w="83820">
                <a:moveTo>
                  <a:pt x="0" y="0"/>
                </a:moveTo>
                <a:lnTo>
                  <a:pt x="83820"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97" name="Google Shape;3297;p89"/>
          <p:cNvSpPr/>
          <p:nvPr/>
        </p:nvSpPr>
        <p:spPr>
          <a:xfrm>
            <a:off x="7368518" y="5112574"/>
            <a:ext cx="70645" cy="0"/>
          </a:xfrm>
          <a:custGeom>
            <a:rect b="b" l="l" r="r" t="t"/>
            <a:pathLst>
              <a:path extrusionOk="0" h="120000" w="64007">
                <a:moveTo>
                  <a:pt x="0" y="0"/>
                </a:moveTo>
                <a:lnTo>
                  <a:pt x="64007"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98" name="Google Shape;3298;p89"/>
          <p:cNvSpPr/>
          <p:nvPr/>
        </p:nvSpPr>
        <p:spPr>
          <a:xfrm>
            <a:off x="9250725" y="5133600"/>
            <a:ext cx="92512" cy="0"/>
          </a:xfrm>
          <a:custGeom>
            <a:rect b="b" l="l" r="r" t="t"/>
            <a:pathLst>
              <a:path extrusionOk="0" h="120000" w="83820">
                <a:moveTo>
                  <a:pt x="0" y="0"/>
                </a:moveTo>
                <a:lnTo>
                  <a:pt x="83820"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299" name="Google Shape;3299;p89"/>
          <p:cNvSpPr/>
          <p:nvPr/>
        </p:nvSpPr>
        <p:spPr>
          <a:xfrm>
            <a:off x="7368518" y="5133600"/>
            <a:ext cx="70645" cy="0"/>
          </a:xfrm>
          <a:custGeom>
            <a:rect b="b" l="l" r="r" t="t"/>
            <a:pathLst>
              <a:path extrusionOk="0" h="120000" w="64007">
                <a:moveTo>
                  <a:pt x="0" y="0"/>
                </a:moveTo>
                <a:lnTo>
                  <a:pt x="64007"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00" name="Google Shape;3300;p89"/>
          <p:cNvSpPr/>
          <p:nvPr/>
        </p:nvSpPr>
        <p:spPr>
          <a:xfrm>
            <a:off x="9250725" y="4931755"/>
            <a:ext cx="92512" cy="169886"/>
          </a:xfrm>
          <a:custGeom>
            <a:rect b="b" l="l" r="r" t="t"/>
            <a:pathLst>
              <a:path extrusionOk="0" h="153924" w="83820">
                <a:moveTo>
                  <a:pt x="0" y="153923"/>
                </a:moveTo>
                <a:lnTo>
                  <a:pt x="83820" y="153923"/>
                </a:lnTo>
                <a:lnTo>
                  <a:pt x="83820" y="0"/>
                </a:lnTo>
                <a:lnTo>
                  <a:pt x="0" y="0"/>
                </a:lnTo>
                <a:lnTo>
                  <a:pt x="0" y="153923"/>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01" name="Google Shape;3301;p89"/>
          <p:cNvSpPr/>
          <p:nvPr/>
        </p:nvSpPr>
        <p:spPr>
          <a:xfrm>
            <a:off x="7368518" y="4931755"/>
            <a:ext cx="70645" cy="169886"/>
          </a:xfrm>
          <a:custGeom>
            <a:rect b="b" l="l" r="r" t="t"/>
            <a:pathLst>
              <a:path extrusionOk="0" h="153924" w="64007">
                <a:moveTo>
                  <a:pt x="0" y="153923"/>
                </a:moveTo>
                <a:lnTo>
                  <a:pt x="64007" y="153923"/>
                </a:lnTo>
                <a:lnTo>
                  <a:pt x="64007" y="0"/>
                </a:lnTo>
                <a:lnTo>
                  <a:pt x="0" y="0"/>
                </a:lnTo>
                <a:lnTo>
                  <a:pt x="0" y="153923"/>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02" name="Google Shape;3302;p89"/>
          <p:cNvSpPr/>
          <p:nvPr/>
        </p:nvSpPr>
        <p:spPr>
          <a:xfrm>
            <a:off x="9250725" y="4899795"/>
            <a:ext cx="92512" cy="0"/>
          </a:xfrm>
          <a:custGeom>
            <a:rect b="b" l="l" r="r" t="t"/>
            <a:pathLst>
              <a:path extrusionOk="0" h="120000" w="83820">
                <a:moveTo>
                  <a:pt x="0" y="0"/>
                </a:moveTo>
                <a:lnTo>
                  <a:pt x="83820" y="0"/>
                </a:lnTo>
              </a:path>
            </a:pathLst>
          </a:custGeom>
          <a:noFill/>
          <a:ln cap="flat" cmpd="sng" w="2260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03" name="Google Shape;3303;p89"/>
          <p:cNvSpPr/>
          <p:nvPr/>
        </p:nvSpPr>
        <p:spPr>
          <a:xfrm>
            <a:off x="7368518" y="4899795"/>
            <a:ext cx="70645" cy="0"/>
          </a:xfrm>
          <a:custGeom>
            <a:rect b="b" l="l" r="r" t="t"/>
            <a:pathLst>
              <a:path extrusionOk="0" h="120000" w="64007">
                <a:moveTo>
                  <a:pt x="0" y="0"/>
                </a:moveTo>
                <a:lnTo>
                  <a:pt x="64007" y="0"/>
                </a:lnTo>
              </a:path>
            </a:pathLst>
          </a:custGeom>
          <a:noFill/>
          <a:ln cap="flat" cmpd="sng" w="2260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04" name="Google Shape;3304;p89"/>
          <p:cNvSpPr/>
          <p:nvPr/>
        </p:nvSpPr>
        <p:spPr>
          <a:xfrm>
            <a:off x="7368518" y="5190789"/>
            <a:ext cx="1974720" cy="0"/>
          </a:xfrm>
          <a:custGeom>
            <a:rect b="b" l="l" r="r" t="t"/>
            <a:pathLst>
              <a:path extrusionOk="0" h="120000" w="1789176">
                <a:moveTo>
                  <a:pt x="0" y="0"/>
                </a:moveTo>
                <a:lnTo>
                  <a:pt x="1789176" y="0"/>
                </a:lnTo>
              </a:path>
            </a:pathLst>
          </a:custGeom>
          <a:noFill/>
          <a:ln cap="flat" cmpd="sng" w="1040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05" name="Google Shape;3305;p89"/>
          <p:cNvSpPr/>
          <p:nvPr/>
        </p:nvSpPr>
        <p:spPr>
          <a:xfrm>
            <a:off x="7368518" y="5175651"/>
            <a:ext cx="1974720" cy="0"/>
          </a:xfrm>
          <a:custGeom>
            <a:rect b="b" l="l" r="r" t="t"/>
            <a:pathLst>
              <a:path extrusionOk="0" h="120000" w="1789176">
                <a:moveTo>
                  <a:pt x="0" y="0"/>
                </a:moveTo>
                <a:lnTo>
                  <a:pt x="1789176"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06" name="Google Shape;3306;p89"/>
          <p:cNvSpPr/>
          <p:nvPr/>
        </p:nvSpPr>
        <p:spPr>
          <a:xfrm>
            <a:off x="9343238" y="4640761"/>
            <a:ext cx="67281" cy="555074"/>
          </a:xfrm>
          <a:custGeom>
            <a:rect b="b" l="l" r="r" t="t"/>
            <a:pathLst>
              <a:path extrusionOk="0" h="502920" w="60959">
                <a:moveTo>
                  <a:pt x="60959" y="0"/>
                </a:moveTo>
                <a:lnTo>
                  <a:pt x="0" y="121030"/>
                </a:lnTo>
                <a:lnTo>
                  <a:pt x="0" y="502919"/>
                </a:lnTo>
                <a:lnTo>
                  <a:pt x="60959" y="402589"/>
                </a:lnTo>
                <a:lnTo>
                  <a:pt x="60959"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07" name="Google Shape;3307;p89"/>
          <p:cNvSpPr/>
          <p:nvPr/>
        </p:nvSpPr>
        <p:spPr>
          <a:xfrm>
            <a:off x="9343238" y="4640761"/>
            <a:ext cx="67281" cy="132880"/>
          </a:xfrm>
          <a:custGeom>
            <a:rect b="b" l="l" r="r" t="t"/>
            <a:pathLst>
              <a:path extrusionOk="0" h="120396" w="60959">
                <a:moveTo>
                  <a:pt x="0" y="120395"/>
                </a:moveTo>
                <a:lnTo>
                  <a:pt x="60959"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08" name="Google Shape;3308;p89"/>
          <p:cNvSpPr/>
          <p:nvPr/>
        </p:nvSpPr>
        <p:spPr>
          <a:xfrm>
            <a:off x="9343238" y="4640761"/>
            <a:ext cx="67281" cy="555074"/>
          </a:xfrm>
          <a:custGeom>
            <a:rect b="b" l="l" r="r" t="t"/>
            <a:pathLst>
              <a:path extrusionOk="0" h="502920" w="60959">
                <a:moveTo>
                  <a:pt x="60959" y="0"/>
                </a:moveTo>
                <a:lnTo>
                  <a:pt x="0" y="502919"/>
                </a:lnTo>
                <a:lnTo>
                  <a:pt x="60959" y="402589"/>
                </a:lnTo>
                <a:lnTo>
                  <a:pt x="60959"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09" name="Google Shape;3309;p89"/>
          <p:cNvSpPr/>
          <p:nvPr/>
        </p:nvSpPr>
        <p:spPr>
          <a:xfrm>
            <a:off x="9343238" y="4640761"/>
            <a:ext cx="67281" cy="555074"/>
          </a:xfrm>
          <a:custGeom>
            <a:rect b="b" l="l" r="r" t="t"/>
            <a:pathLst>
              <a:path extrusionOk="0" h="502920" w="60959">
                <a:moveTo>
                  <a:pt x="60959" y="0"/>
                </a:moveTo>
                <a:lnTo>
                  <a:pt x="60959" y="402589"/>
                </a:lnTo>
                <a:lnTo>
                  <a:pt x="0" y="502919"/>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10" name="Google Shape;3310;p89"/>
          <p:cNvSpPr/>
          <p:nvPr/>
        </p:nvSpPr>
        <p:spPr>
          <a:xfrm>
            <a:off x="9343238" y="4773642"/>
            <a:ext cx="1682" cy="422193"/>
          </a:xfrm>
          <a:custGeom>
            <a:rect b="b" l="l" r="r" t="t"/>
            <a:pathLst>
              <a:path extrusionOk="0" h="382524" w="1524">
                <a:moveTo>
                  <a:pt x="0" y="382524"/>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11" name="Google Shape;3311;p89"/>
          <p:cNvSpPr/>
          <p:nvPr/>
        </p:nvSpPr>
        <p:spPr>
          <a:xfrm>
            <a:off x="7368518" y="4640761"/>
            <a:ext cx="2042001" cy="111014"/>
          </a:xfrm>
          <a:custGeom>
            <a:rect b="b" l="l" r="r" t="t"/>
            <a:pathLst>
              <a:path extrusionOk="0" h="100583" w="1850135">
                <a:moveTo>
                  <a:pt x="0" y="100583"/>
                </a:moveTo>
                <a:lnTo>
                  <a:pt x="1850135" y="0"/>
                </a:lnTo>
                <a:lnTo>
                  <a:pt x="59309" y="0"/>
                </a:lnTo>
                <a:lnTo>
                  <a:pt x="0" y="100583"/>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12" name="Google Shape;3312;p89"/>
          <p:cNvSpPr/>
          <p:nvPr/>
        </p:nvSpPr>
        <p:spPr>
          <a:xfrm>
            <a:off x="7368518" y="4640761"/>
            <a:ext cx="2042001" cy="111014"/>
          </a:xfrm>
          <a:custGeom>
            <a:rect b="b" l="l" r="r" t="t"/>
            <a:pathLst>
              <a:path extrusionOk="0" h="100583" w="1850135">
                <a:moveTo>
                  <a:pt x="0" y="100583"/>
                </a:moveTo>
                <a:lnTo>
                  <a:pt x="59309" y="0"/>
                </a:lnTo>
                <a:lnTo>
                  <a:pt x="1850135"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13" name="Google Shape;3313;p89"/>
          <p:cNvSpPr/>
          <p:nvPr/>
        </p:nvSpPr>
        <p:spPr>
          <a:xfrm>
            <a:off x="7368518" y="4751775"/>
            <a:ext cx="1974720" cy="444060"/>
          </a:xfrm>
          <a:custGeom>
            <a:rect b="b" l="l" r="r" t="t"/>
            <a:pathLst>
              <a:path extrusionOk="0" h="402336" w="1789176">
                <a:moveTo>
                  <a:pt x="0" y="0"/>
                </a:moveTo>
                <a:lnTo>
                  <a:pt x="0" y="402336"/>
                </a:lnTo>
                <a:lnTo>
                  <a:pt x="1789176" y="402336"/>
                </a:lnTo>
                <a:lnTo>
                  <a:pt x="0"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14" name="Google Shape;3314;p89"/>
          <p:cNvSpPr/>
          <p:nvPr/>
        </p:nvSpPr>
        <p:spPr>
          <a:xfrm>
            <a:off x="7368518" y="4751775"/>
            <a:ext cx="1974720" cy="444060"/>
          </a:xfrm>
          <a:custGeom>
            <a:rect b="b" l="l" r="r" t="t"/>
            <a:pathLst>
              <a:path extrusionOk="0" h="402336" w="1789176">
                <a:moveTo>
                  <a:pt x="0" y="0"/>
                </a:moveTo>
                <a:lnTo>
                  <a:pt x="0" y="402336"/>
                </a:lnTo>
                <a:lnTo>
                  <a:pt x="1789176" y="402336"/>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15" name="Google Shape;3315;p89"/>
          <p:cNvSpPr/>
          <p:nvPr/>
        </p:nvSpPr>
        <p:spPr>
          <a:xfrm>
            <a:off x="7368518" y="4751775"/>
            <a:ext cx="1974720" cy="21867"/>
          </a:xfrm>
          <a:custGeom>
            <a:rect b="b" l="l" r="r" t="t"/>
            <a:pathLst>
              <a:path extrusionOk="0" h="19812" w="1789176">
                <a:moveTo>
                  <a:pt x="1789176" y="19812"/>
                </a:moveTo>
                <a:lnTo>
                  <a:pt x="1789176" y="0"/>
                </a:lnTo>
                <a:lnTo>
                  <a:pt x="0" y="0"/>
                </a:lnTo>
                <a:lnTo>
                  <a:pt x="1789176" y="19812"/>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16" name="Google Shape;3316;p89"/>
          <p:cNvSpPr/>
          <p:nvPr/>
        </p:nvSpPr>
        <p:spPr>
          <a:xfrm>
            <a:off x="7368518" y="4751775"/>
            <a:ext cx="1974720" cy="21867"/>
          </a:xfrm>
          <a:custGeom>
            <a:rect b="b" l="l" r="r" t="t"/>
            <a:pathLst>
              <a:path extrusionOk="0" h="19812" w="1789176">
                <a:moveTo>
                  <a:pt x="1789176" y="19812"/>
                </a:moveTo>
                <a:lnTo>
                  <a:pt x="1789176"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17" name="Google Shape;3317;p89"/>
          <p:cNvSpPr/>
          <p:nvPr/>
        </p:nvSpPr>
        <p:spPr>
          <a:xfrm>
            <a:off x="7439163" y="4874565"/>
            <a:ext cx="1811562" cy="270808"/>
          </a:xfrm>
          <a:custGeom>
            <a:rect b="b" l="l" r="r" t="t"/>
            <a:pathLst>
              <a:path extrusionOk="0" h="245363" w="1641348">
                <a:moveTo>
                  <a:pt x="0" y="245364"/>
                </a:moveTo>
                <a:lnTo>
                  <a:pt x="1641348" y="245364"/>
                </a:lnTo>
                <a:lnTo>
                  <a:pt x="1641348" y="0"/>
                </a:lnTo>
                <a:lnTo>
                  <a:pt x="0" y="0"/>
                </a:lnTo>
                <a:lnTo>
                  <a:pt x="0" y="245364"/>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18" name="Google Shape;3318;p89"/>
          <p:cNvSpPr/>
          <p:nvPr/>
        </p:nvSpPr>
        <p:spPr>
          <a:xfrm>
            <a:off x="9343238" y="4025132"/>
            <a:ext cx="67281" cy="555074"/>
          </a:xfrm>
          <a:custGeom>
            <a:rect b="b" l="l" r="r" t="t"/>
            <a:pathLst>
              <a:path extrusionOk="0" h="502920" w="60959">
                <a:moveTo>
                  <a:pt x="60959" y="402590"/>
                </a:moveTo>
                <a:lnTo>
                  <a:pt x="60959" y="0"/>
                </a:lnTo>
                <a:lnTo>
                  <a:pt x="0" y="121539"/>
                </a:lnTo>
                <a:lnTo>
                  <a:pt x="0" y="502920"/>
                </a:lnTo>
                <a:lnTo>
                  <a:pt x="60959" y="40259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19" name="Google Shape;3319;p89"/>
          <p:cNvSpPr/>
          <p:nvPr/>
        </p:nvSpPr>
        <p:spPr>
          <a:xfrm>
            <a:off x="9292776" y="4025132"/>
            <a:ext cx="107651" cy="132880"/>
          </a:xfrm>
          <a:custGeom>
            <a:rect b="b" l="l" r="r" t="t"/>
            <a:pathLst>
              <a:path extrusionOk="0" h="120396" w="97536">
                <a:moveTo>
                  <a:pt x="96012" y="21463"/>
                </a:moveTo>
                <a:lnTo>
                  <a:pt x="97536" y="0"/>
                </a:lnTo>
                <a:lnTo>
                  <a:pt x="7874" y="0"/>
                </a:lnTo>
                <a:lnTo>
                  <a:pt x="0" y="99949"/>
                </a:lnTo>
                <a:lnTo>
                  <a:pt x="46609" y="99949"/>
                </a:lnTo>
                <a:lnTo>
                  <a:pt x="46609" y="120396"/>
                </a:lnTo>
                <a:lnTo>
                  <a:pt x="96012" y="21463"/>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20" name="Google Shape;3320;p89"/>
          <p:cNvSpPr/>
          <p:nvPr/>
        </p:nvSpPr>
        <p:spPr>
          <a:xfrm>
            <a:off x="9398746" y="4025131"/>
            <a:ext cx="11773" cy="21867"/>
          </a:xfrm>
          <a:custGeom>
            <a:rect b="b" l="l" r="r" t="t"/>
            <a:pathLst>
              <a:path extrusionOk="0" h="19812" w="10667">
                <a:moveTo>
                  <a:pt x="1777" y="0"/>
                </a:moveTo>
                <a:lnTo>
                  <a:pt x="0" y="19812"/>
                </a:lnTo>
                <a:lnTo>
                  <a:pt x="10667" y="0"/>
                </a:lnTo>
                <a:lnTo>
                  <a:pt x="1777"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21" name="Google Shape;3321;p89"/>
          <p:cNvSpPr/>
          <p:nvPr/>
        </p:nvSpPr>
        <p:spPr>
          <a:xfrm>
            <a:off x="9190172" y="4025131"/>
            <a:ext cx="111014" cy="109333"/>
          </a:xfrm>
          <a:custGeom>
            <a:rect b="b" l="l" r="r" t="t"/>
            <a:pathLst>
              <a:path extrusionOk="0" h="99060" w="100583">
                <a:moveTo>
                  <a:pt x="92582" y="99060"/>
                </a:moveTo>
                <a:lnTo>
                  <a:pt x="100583" y="0"/>
                </a:lnTo>
                <a:lnTo>
                  <a:pt x="8000" y="0"/>
                </a:lnTo>
                <a:lnTo>
                  <a:pt x="0" y="99060"/>
                </a:lnTo>
                <a:lnTo>
                  <a:pt x="92582" y="9906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22" name="Google Shape;3322;p89"/>
          <p:cNvSpPr/>
          <p:nvPr/>
        </p:nvSpPr>
        <p:spPr>
          <a:xfrm>
            <a:off x="9089249" y="4025131"/>
            <a:ext cx="111014" cy="109333"/>
          </a:xfrm>
          <a:custGeom>
            <a:rect b="b" l="l" r="r" t="t"/>
            <a:pathLst>
              <a:path extrusionOk="0" h="99060" w="100583">
                <a:moveTo>
                  <a:pt x="92455" y="99060"/>
                </a:moveTo>
                <a:lnTo>
                  <a:pt x="100583" y="0"/>
                </a:lnTo>
                <a:lnTo>
                  <a:pt x="8635" y="0"/>
                </a:lnTo>
                <a:lnTo>
                  <a:pt x="0" y="99060"/>
                </a:lnTo>
                <a:lnTo>
                  <a:pt x="92455" y="9906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23" name="Google Shape;3323;p89"/>
          <p:cNvSpPr/>
          <p:nvPr/>
        </p:nvSpPr>
        <p:spPr>
          <a:xfrm>
            <a:off x="8887404" y="4025131"/>
            <a:ext cx="111014" cy="109333"/>
          </a:xfrm>
          <a:custGeom>
            <a:rect b="b" l="l" r="r" t="t"/>
            <a:pathLst>
              <a:path extrusionOk="0" h="99060" w="100583">
                <a:moveTo>
                  <a:pt x="91058" y="99060"/>
                </a:moveTo>
                <a:lnTo>
                  <a:pt x="100583" y="0"/>
                </a:lnTo>
                <a:lnTo>
                  <a:pt x="8508" y="0"/>
                </a:lnTo>
                <a:lnTo>
                  <a:pt x="0" y="99060"/>
                </a:lnTo>
                <a:lnTo>
                  <a:pt x="91058" y="9906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24" name="Google Shape;3324;p89"/>
          <p:cNvSpPr/>
          <p:nvPr/>
        </p:nvSpPr>
        <p:spPr>
          <a:xfrm>
            <a:off x="8988325" y="4025131"/>
            <a:ext cx="111015" cy="109333"/>
          </a:xfrm>
          <a:custGeom>
            <a:rect b="b" l="l" r="r" t="t"/>
            <a:pathLst>
              <a:path extrusionOk="0" h="99060" w="100584">
                <a:moveTo>
                  <a:pt x="9525" y="0"/>
                </a:moveTo>
                <a:lnTo>
                  <a:pt x="0" y="99060"/>
                </a:lnTo>
                <a:lnTo>
                  <a:pt x="92075" y="99060"/>
                </a:lnTo>
                <a:lnTo>
                  <a:pt x="100584" y="0"/>
                </a:lnTo>
                <a:lnTo>
                  <a:pt x="9525"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25" name="Google Shape;3325;p89"/>
          <p:cNvSpPr/>
          <p:nvPr/>
        </p:nvSpPr>
        <p:spPr>
          <a:xfrm>
            <a:off x="8687241" y="4025131"/>
            <a:ext cx="109332" cy="109333"/>
          </a:xfrm>
          <a:custGeom>
            <a:rect b="b" l="l" r="r" t="t"/>
            <a:pathLst>
              <a:path extrusionOk="0" h="99060" w="99059">
                <a:moveTo>
                  <a:pt x="91058" y="99060"/>
                </a:moveTo>
                <a:lnTo>
                  <a:pt x="99059" y="0"/>
                </a:lnTo>
                <a:lnTo>
                  <a:pt x="9525" y="0"/>
                </a:lnTo>
                <a:lnTo>
                  <a:pt x="0" y="99060"/>
                </a:lnTo>
                <a:lnTo>
                  <a:pt x="91058" y="9906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26" name="Google Shape;3326;p89"/>
          <p:cNvSpPr/>
          <p:nvPr/>
        </p:nvSpPr>
        <p:spPr>
          <a:xfrm>
            <a:off x="8788163" y="4025131"/>
            <a:ext cx="107651" cy="109333"/>
          </a:xfrm>
          <a:custGeom>
            <a:rect b="b" l="l" r="r" t="t"/>
            <a:pathLst>
              <a:path extrusionOk="0" h="99060" w="97536">
                <a:moveTo>
                  <a:pt x="7874" y="0"/>
                </a:moveTo>
                <a:lnTo>
                  <a:pt x="0" y="99060"/>
                </a:lnTo>
                <a:lnTo>
                  <a:pt x="89153" y="99060"/>
                </a:lnTo>
                <a:lnTo>
                  <a:pt x="97536" y="0"/>
                </a:lnTo>
                <a:lnTo>
                  <a:pt x="7874"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27" name="Google Shape;3327;p89"/>
          <p:cNvSpPr/>
          <p:nvPr/>
        </p:nvSpPr>
        <p:spPr>
          <a:xfrm>
            <a:off x="7782300" y="4025131"/>
            <a:ext cx="814110" cy="109333"/>
          </a:xfrm>
          <a:custGeom>
            <a:rect b="b" l="l" r="r" t="t"/>
            <a:pathLst>
              <a:path extrusionOk="0" h="99060" w="737616">
                <a:moveTo>
                  <a:pt x="729615" y="99060"/>
                </a:moveTo>
                <a:lnTo>
                  <a:pt x="737616" y="0"/>
                </a:lnTo>
                <a:lnTo>
                  <a:pt x="8508" y="0"/>
                </a:lnTo>
                <a:lnTo>
                  <a:pt x="0" y="99060"/>
                </a:lnTo>
                <a:lnTo>
                  <a:pt x="729615" y="9906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28" name="Google Shape;3328;p89"/>
          <p:cNvSpPr/>
          <p:nvPr/>
        </p:nvSpPr>
        <p:spPr>
          <a:xfrm>
            <a:off x="8588000" y="4025131"/>
            <a:ext cx="111014" cy="109333"/>
          </a:xfrm>
          <a:custGeom>
            <a:rect b="b" l="l" r="r" t="t"/>
            <a:pathLst>
              <a:path extrusionOk="0" h="99060" w="100583">
                <a:moveTo>
                  <a:pt x="8000" y="0"/>
                </a:moveTo>
                <a:lnTo>
                  <a:pt x="0" y="99060"/>
                </a:lnTo>
                <a:lnTo>
                  <a:pt x="91058" y="99060"/>
                </a:lnTo>
                <a:lnTo>
                  <a:pt x="100583" y="0"/>
                </a:lnTo>
                <a:lnTo>
                  <a:pt x="8000"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29" name="Google Shape;3329;p89"/>
          <p:cNvSpPr/>
          <p:nvPr/>
        </p:nvSpPr>
        <p:spPr>
          <a:xfrm>
            <a:off x="7681377" y="4025131"/>
            <a:ext cx="109333" cy="109333"/>
          </a:xfrm>
          <a:custGeom>
            <a:rect b="b" l="l" r="r" t="t"/>
            <a:pathLst>
              <a:path extrusionOk="0" h="99060" w="99060">
                <a:moveTo>
                  <a:pt x="99060" y="0"/>
                </a:moveTo>
                <a:lnTo>
                  <a:pt x="9398" y="0"/>
                </a:lnTo>
                <a:lnTo>
                  <a:pt x="0" y="99060"/>
                </a:lnTo>
                <a:lnTo>
                  <a:pt x="90805" y="99060"/>
                </a:lnTo>
                <a:lnTo>
                  <a:pt x="99060"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30" name="Google Shape;3330;p89"/>
          <p:cNvSpPr/>
          <p:nvPr/>
        </p:nvSpPr>
        <p:spPr>
          <a:xfrm>
            <a:off x="7580455" y="4025131"/>
            <a:ext cx="111014" cy="109333"/>
          </a:xfrm>
          <a:custGeom>
            <a:rect b="b" l="l" r="r" t="t"/>
            <a:pathLst>
              <a:path extrusionOk="0" h="99060" w="100583">
                <a:moveTo>
                  <a:pt x="91058" y="99060"/>
                </a:moveTo>
                <a:lnTo>
                  <a:pt x="100583" y="0"/>
                </a:lnTo>
                <a:lnTo>
                  <a:pt x="8000" y="0"/>
                </a:lnTo>
                <a:lnTo>
                  <a:pt x="0" y="99060"/>
                </a:lnTo>
                <a:lnTo>
                  <a:pt x="91058" y="9906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31" name="Google Shape;3331;p89"/>
          <p:cNvSpPr/>
          <p:nvPr/>
        </p:nvSpPr>
        <p:spPr>
          <a:xfrm>
            <a:off x="7479532" y="4025131"/>
            <a:ext cx="109333" cy="109333"/>
          </a:xfrm>
          <a:custGeom>
            <a:rect b="b" l="l" r="r" t="t"/>
            <a:pathLst>
              <a:path extrusionOk="0" h="99060" w="99060">
                <a:moveTo>
                  <a:pt x="91059" y="99060"/>
                </a:moveTo>
                <a:lnTo>
                  <a:pt x="99060" y="0"/>
                </a:lnTo>
                <a:lnTo>
                  <a:pt x="8509" y="0"/>
                </a:lnTo>
                <a:lnTo>
                  <a:pt x="0" y="99060"/>
                </a:lnTo>
                <a:lnTo>
                  <a:pt x="91059" y="9906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32" name="Google Shape;3332;p89"/>
          <p:cNvSpPr/>
          <p:nvPr/>
        </p:nvSpPr>
        <p:spPr>
          <a:xfrm>
            <a:off x="7368518" y="4115963"/>
            <a:ext cx="13455" cy="18502"/>
          </a:xfrm>
          <a:custGeom>
            <a:rect b="b" l="l" r="r" t="t"/>
            <a:pathLst>
              <a:path extrusionOk="0" h="16764" w="12191">
                <a:moveTo>
                  <a:pt x="10032" y="16764"/>
                </a:moveTo>
                <a:lnTo>
                  <a:pt x="12191" y="0"/>
                </a:lnTo>
                <a:lnTo>
                  <a:pt x="0" y="16764"/>
                </a:lnTo>
                <a:lnTo>
                  <a:pt x="10032" y="16764"/>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33" name="Google Shape;3333;p89"/>
          <p:cNvSpPr/>
          <p:nvPr/>
        </p:nvSpPr>
        <p:spPr>
          <a:xfrm>
            <a:off x="7378610" y="4025131"/>
            <a:ext cx="111015" cy="109333"/>
          </a:xfrm>
          <a:custGeom>
            <a:rect b="b" l="l" r="r" t="t"/>
            <a:pathLst>
              <a:path extrusionOk="0" h="99060" w="100584">
                <a:moveTo>
                  <a:pt x="2159" y="80899"/>
                </a:moveTo>
                <a:lnTo>
                  <a:pt x="0" y="99060"/>
                </a:lnTo>
                <a:lnTo>
                  <a:pt x="91948" y="99060"/>
                </a:lnTo>
                <a:lnTo>
                  <a:pt x="100584" y="0"/>
                </a:lnTo>
                <a:lnTo>
                  <a:pt x="50546" y="0"/>
                </a:lnTo>
                <a:lnTo>
                  <a:pt x="2159" y="80899"/>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34" name="Google Shape;3334;p89"/>
          <p:cNvSpPr/>
          <p:nvPr/>
        </p:nvSpPr>
        <p:spPr>
          <a:xfrm>
            <a:off x="7368518" y="4139511"/>
            <a:ext cx="1974720" cy="0"/>
          </a:xfrm>
          <a:custGeom>
            <a:rect b="b" l="l" r="r" t="t"/>
            <a:pathLst>
              <a:path extrusionOk="0" h="120000" w="1789176">
                <a:moveTo>
                  <a:pt x="0" y="0"/>
                </a:moveTo>
                <a:lnTo>
                  <a:pt x="1789176" y="0"/>
                </a:lnTo>
              </a:path>
            </a:pathLst>
          </a:custGeom>
          <a:noFill/>
          <a:ln cap="flat" cmpd="sng" w="1040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35" name="Google Shape;3335;p89"/>
          <p:cNvSpPr/>
          <p:nvPr/>
        </p:nvSpPr>
        <p:spPr>
          <a:xfrm>
            <a:off x="7368518" y="4197542"/>
            <a:ext cx="1974720" cy="0"/>
          </a:xfrm>
          <a:custGeom>
            <a:rect b="b" l="l" r="r" t="t"/>
            <a:pathLst>
              <a:path extrusionOk="0" h="120000" w="1789176">
                <a:moveTo>
                  <a:pt x="0" y="0"/>
                </a:moveTo>
                <a:lnTo>
                  <a:pt x="1789176"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36" name="Google Shape;3336;p89"/>
          <p:cNvSpPr/>
          <p:nvPr/>
        </p:nvSpPr>
        <p:spPr>
          <a:xfrm>
            <a:off x="7368518" y="4176516"/>
            <a:ext cx="1974720" cy="0"/>
          </a:xfrm>
          <a:custGeom>
            <a:rect b="b" l="l" r="r" t="t"/>
            <a:pathLst>
              <a:path extrusionOk="0" h="120000" w="1789176">
                <a:moveTo>
                  <a:pt x="0" y="0"/>
                </a:moveTo>
                <a:lnTo>
                  <a:pt x="1789176"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37" name="Google Shape;3337;p89"/>
          <p:cNvSpPr/>
          <p:nvPr/>
        </p:nvSpPr>
        <p:spPr>
          <a:xfrm>
            <a:off x="7368518" y="4155491"/>
            <a:ext cx="1974720" cy="0"/>
          </a:xfrm>
          <a:custGeom>
            <a:rect b="b" l="l" r="r" t="t"/>
            <a:pathLst>
              <a:path extrusionOk="0" h="120000" w="1789176">
                <a:moveTo>
                  <a:pt x="0" y="0"/>
                </a:moveTo>
                <a:lnTo>
                  <a:pt x="1789176"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38" name="Google Shape;3338;p89"/>
          <p:cNvSpPr/>
          <p:nvPr/>
        </p:nvSpPr>
        <p:spPr>
          <a:xfrm>
            <a:off x="7368518" y="4260619"/>
            <a:ext cx="1974720" cy="0"/>
          </a:xfrm>
          <a:custGeom>
            <a:rect b="b" l="l" r="r" t="t"/>
            <a:pathLst>
              <a:path extrusionOk="0" h="120000" w="1789176">
                <a:moveTo>
                  <a:pt x="0" y="0"/>
                </a:moveTo>
                <a:lnTo>
                  <a:pt x="1789176"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39" name="Google Shape;3339;p89"/>
          <p:cNvSpPr/>
          <p:nvPr/>
        </p:nvSpPr>
        <p:spPr>
          <a:xfrm>
            <a:off x="7368518" y="4239593"/>
            <a:ext cx="1974720" cy="0"/>
          </a:xfrm>
          <a:custGeom>
            <a:rect b="b" l="l" r="r" t="t"/>
            <a:pathLst>
              <a:path extrusionOk="0" h="120000" w="1789176">
                <a:moveTo>
                  <a:pt x="0" y="0"/>
                </a:moveTo>
                <a:lnTo>
                  <a:pt x="1789176"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40" name="Google Shape;3340;p89"/>
          <p:cNvSpPr/>
          <p:nvPr/>
        </p:nvSpPr>
        <p:spPr>
          <a:xfrm>
            <a:off x="7368518" y="4218567"/>
            <a:ext cx="1974720" cy="0"/>
          </a:xfrm>
          <a:custGeom>
            <a:rect b="b" l="l" r="r" t="t"/>
            <a:pathLst>
              <a:path extrusionOk="0" h="120000" w="1789176">
                <a:moveTo>
                  <a:pt x="0" y="0"/>
                </a:moveTo>
                <a:lnTo>
                  <a:pt x="1789176"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41" name="Google Shape;3341;p89"/>
          <p:cNvSpPr/>
          <p:nvPr/>
        </p:nvSpPr>
        <p:spPr>
          <a:xfrm>
            <a:off x="8761249" y="4304352"/>
            <a:ext cx="581987" cy="0"/>
          </a:xfrm>
          <a:custGeom>
            <a:rect b="b" l="l" r="r" t="t"/>
            <a:pathLst>
              <a:path extrusionOk="0" h="120000" w="527304">
                <a:moveTo>
                  <a:pt x="0" y="0"/>
                </a:moveTo>
                <a:lnTo>
                  <a:pt x="527304"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42" name="Google Shape;3342;p89"/>
          <p:cNvSpPr/>
          <p:nvPr/>
        </p:nvSpPr>
        <p:spPr>
          <a:xfrm>
            <a:off x="7368518" y="4304352"/>
            <a:ext cx="70645" cy="0"/>
          </a:xfrm>
          <a:custGeom>
            <a:rect b="b" l="l" r="r" t="t"/>
            <a:pathLst>
              <a:path extrusionOk="0" h="120000" w="64007">
                <a:moveTo>
                  <a:pt x="0" y="0"/>
                </a:moveTo>
                <a:lnTo>
                  <a:pt x="64007"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43" name="Google Shape;3343;p89"/>
          <p:cNvSpPr/>
          <p:nvPr/>
        </p:nvSpPr>
        <p:spPr>
          <a:xfrm>
            <a:off x="7368518" y="4537315"/>
            <a:ext cx="1974720" cy="0"/>
          </a:xfrm>
          <a:custGeom>
            <a:rect b="b" l="l" r="r" t="t"/>
            <a:pathLst>
              <a:path extrusionOk="0" h="120000" w="1789176">
                <a:moveTo>
                  <a:pt x="0" y="0"/>
                </a:moveTo>
                <a:lnTo>
                  <a:pt x="1789176"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44" name="Google Shape;3344;p89"/>
          <p:cNvSpPr/>
          <p:nvPr/>
        </p:nvSpPr>
        <p:spPr>
          <a:xfrm>
            <a:off x="8761249" y="4495264"/>
            <a:ext cx="581987" cy="0"/>
          </a:xfrm>
          <a:custGeom>
            <a:rect b="b" l="l" r="r" t="t"/>
            <a:pathLst>
              <a:path extrusionOk="0" h="120000" w="527304">
                <a:moveTo>
                  <a:pt x="0" y="0"/>
                </a:moveTo>
                <a:lnTo>
                  <a:pt x="527304"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45" name="Google Shape;3345;p89"/>
          <p:cNvSpPr/>
          <p:nvPr/>
        </p:nvSpPr>
        <p:spPr>
          <a:xfrm>
            <a:off x="7368518" y="4495264"/>
            <a:ext cx="70645" cy="0"/>
          </a:xfrm>
          <a:custGeom>
            <a:rect b="b" l="l" r="r" t="t"/>
            <a:pathLst>
              <a:path extrusionOk="0" h="120000" w="64007">
                <a:moveTo>
                  <a:pt x="0" y="0"/>
                </a:moveTo>
                <a:lnTo>
                  <a:pt x="64007"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46" name="Google Shape;3346;p89"/>
          <p:cNvSpPr/>
          <p:nvPr/>
        </p:nvSpPr>
        <p:spPr>
          <a:xfrm>
            <a:off x="8761249" y="4516289"/>
            <a:ext cx="581987" cy="0"/>
          </a:xfrm>
          <a:custGeom>
            <a:rect b="b" l="l" r="r" t="t"/>
            <a:pathLst>
              <a:path extrusionOk="0" h="120000" w="527304">
                <a:moveTo>
                  <a:pt x="0" y="0"/>
                </a:moveTo>
                <a:lnTo>
                  <a:pt x="527304"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47" name="Google Shape;3347;p89"/>
          <p:cNvSpPr/>
          <p:nvPr/>
        </p:nvSpPr>
        <p:spPr>
          <a:xfrm>
            <a:off x="7368518" y="4516289"/>
            <a:ext cx="70645" cy="0"/>
          </a:xfrm>
          <a:custGeom>
            <a:rect b="b" l="l" r="r" t="t"/>
            <a:pathLst>
              <a:path extrusionOk="0" h="120000" w="64007">
                <a:moveTo>
                  <a:pt x="0" y="0"/>
                </a:moveTo>
                <a:lnTo>
                  <a:pt x="64007"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48" name="Google Shape;3348;p89"/>
          <p:cNvSpPr/>
          <p:nvPr/>
        </p:nvSpPr>
        <p:spPr>
          <a:xfrm>
            <a:off x="8761249" y="4314443"/>
            <a:ext cx="581987" cy="169886"/>
          </a:xfrm>
          <a:custGeom>
            <a:rect b="b" l="l" r="r" t="t"/>
            <a:pathLst>
              <a:path extrusionOk="0" h="153924" w="527304">
                <a:moveTo>
                  <a:pt x="0" y="153924"/>
                </a:moveTo>
                <a:lnTo>
                  <a:pt x="527304" y="153924"/>
                </a:lnTo>
                <a:lnTo>
                  <a:pt x="527304" y="0"/>
                </a:lnTo>
                <a:lnTo>
                  <a:pt x="0" y="0"/>
                </a:lnTo>
                <a:lnTo>
                  <a:pt x="0" y="153924"/>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49" name="Google Shape;3349;p89"/>
          <p:cNvSpPr/>
          <p:nvPr/>
        </p:nvSpPr>
        <p:spPr>
          <a:xfrm>
            <a:off x="7368518" y="4314443"/>
            <a:ext cx="70645" cy="169886"/>
          </a:xfrm>
          <a:custGeom>
            <a:rect b="b" l="l" r="r" t="t"/>
            <a:pathLst>
              <a:path extrusionOk="0" h="153924" w="64007">
                <a:moveTo>
                  <a:pt x="0" y="153924"/>
                </a:moveTo>
                <a:lnTo>
                  <a:pt x="64007" y="153924"/>
                </a:lnTo>
                <a:lnTo>
                  <a:pt x="64007" y="0"/>
                </a:lnTo>
                <a:lnTo>
                  <a:pt x="0" y="0"/>
                </a:lnTo>
                <a:lnTo>
                  <a:pt x="0" y="153924"/>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50" name="Google Shape;3350;p89"/>
          <p:cNvSpPr/>
          <p:nvPr/>
        </p:nvSpPr>
        <p:spPr>
          <a:xfrm>
            <a:off x="8761249" y="4282485"/>
            <a:ext cx="581987" cy="0"/>
          </a:xfrm>
          <a:custGeom>
            <a:rect b="b" l="l" r="r" t="t"/>
            <a:pathLst>
              <a:path extrusionOk="0" h="120000" w="527304">
                <a:moveTo>
                  <a:pt x="0" y="0"/>
                </a:moveTo>
                <a:lnTo>
                  <a:pt x="527304" y="0"/>
                </a:lnTo>
              </a:path>
            </a:pathLst>
          </a:custGeom>
          <a:noFill/>
          <a:ln cap="flat" cmpd="sng" w="2260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51" name="Google Shape;3351;p89"/>
          <p:cNvSpPr/>
          <p:nvPr/>
        </p:nvSpPr>
        <p:spPr>
          <a:xfrm>
            <a:off x="7368518" y="4282485"/>
            <a:ext cx="70645" cy="0"/>
          </a:xfrm>
          <a:custGeom>
            <a:rect b="b" l="l" r="r" t="t"/>
            <a:pathLst>
              <a:path extrusionOk="0" h="120000" w="64007">
                <a:moveTo>
                  <a:pt x="0" y="0"/>
                </a:moveTo>
                <a:lnTo>
                  <a:pt x="64007" y="0"/>
                </a:lnTo>
              </a:path>
            </a:pathLst>
          </a:custGeom>
          <a:noFill/>
          <a:ln cap="flat" cmpd="sng" w="2260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52" name="Google Shape;3352;p89"/>
          <p:cNvSpPr/>
          <p:nvPr/>
        </p:nvSpPr>
        <p:spPr>
          <a:xfrm>
            <a:off x="7368518" y="4574319"/>
            <a:ext cx="1974720" cy="0"/>
          </a:xfrm>
          <a:custGeom>
            <a:rect b="b" l="l" r="r" t="t"/>
            <a:pathLst>
              <a:path extrusionOk="0" h="120000" w="1789176">
                <a:moveTo>
                  <a:pt x="0" y="0"/>
                </a:moveTo>
                <a:lnTo>
                  <a:pt x="1789176" y="0"/>
                </a:lnTo>
              </a:path>
            </a:pathLst>
          </a:custGeom>
          <a:noFill/>
          <a:ln cap="flat" cmpd="sng" w="1192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53" name="Google Shape;3353;p89"/>
          <p:cNvSpPr/>
          <p:nvPr/>
        </p:nvSpPr>
        <p:spPr>
          <a:xfrm>
            <a:off x="7368518" y="4558340"/>
            <a:ext cx="1974720" cy="0"/>
          </a:xfrm>
          <a:custGeom>
            <a:rect b="b" l="l" r="r" t="t"/>
            <a:pathLst>
              <a:path extrusionOk="0" h="120000" w="1789176">
                <a:moveTo>
                  <a:pt x="0" y="0"/>
                </a:moveTo>
                <a:lnTo>
                  <a:pt x="1789176"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54" name="Google Shape;3354;p89"/>
          <p:cNvSpPr/>
          <p:nvPr/>
        </p:nvSpPr>
        <p:spPr>
          <a:xfrm>
            <a:off x="9343238" y="4025132"/>
            <a:ext cx="67281" cy="132880"/>
          </a:xfrm>
          <a:custGeom>
            <a:rect b="b" l="l" r="r" t="t"/>
            <a:pathLst>
              <a:path extrusionOk="0" h="120396" w="60959">
                <a:moveTo>
                  <a:pt x="60959" y="0"/>
                </a:moveTo>
                <a:lnTo>
                  <a:pt x="0" y="120396"/>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55" name="Google Shape;3355;p89"/>
          <p:cNvSpPr/>
          <p:nvPr/>
        </p:nvSpPr>
        <p:spPr>
          <a:xfrm>
            <a:off x="7368518" y="4134466"/>
            <a:ext cx="1974720" cy="23548"/>
          </a:xfrm>
          <a:custGeom>
            <a:rect b="b" l="l" r="r" t="t"/>
            <a:pathLst>
              <a:path extrusionOk="0" h="21335" w="1789176">
                <a:moveTo>
                  <a:pt x="1789176" y="21335"/>
                </a:moveTo>
                <a:lnTo>
                  <a:pt x="1789176" y="0"/>
                </a:lnTo>
                <a:lnTo>
                  <a:pt x="0" y="0"/>
                </a:lnTo>
                <a:lnTo>
                  <a:pt x="1789176" y="21335"/>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56" name="Google Shape;3356;p89"/>
          <p:cNvSpPr/>
          <p:nvPr/>
        </p:nvSpPr>
        <p:spPr>
          <a:xfrm>
            <a:off x="7368518" y="4134466"/>
            <a:ext cx="1974720" cy="23548"/>
          </a:xfrm>
          <a:custGeom>
            <a:rect b="b" l="l" r="r" t="t"/>
            <a:pathLst>
              <a:path extrusionOk="0" h="21335" w="1789176">
                <a:moveTo>
                  <a:pt x="1789176" y="21335"/>
                </a:moveTo>
                <a:lnTo>
                  <a:pt x="1789176"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57" name="Google Shape;3357;p89"/>
          <p:cNvSpPr/>
          <p:nvPr/>
        </p:nvSpPr>
        <p:spPr>
          <a:xfrm>
            <a:off x="9343238" y="4158014"/>
            <a:ext cx="1682" cy="422193"/>
          </a:xfrm>
          <a:custGeom>
            <a:rect b="b" l="l" r="r" t="t"/>
            <a:pathLst>
              <a:path extrusionOk="0" h="382524" w="1524">
                <a:moveTo>
                  <a:pt x="0" y="382524"/>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58" name="Google Shape;3358;p89"/>
          <p:cNvSpPr/>
          <p:nvPr/>
        </p:nvSpPr>
        <p:spPr>
          <a:xfrm>
            <a:off x="7368518" y="4025131"/>
            <a:ext cx="2042001" cy="109333"/>
          </a:xfrm>
          <a:custGeom>
            <a:rect b="b" l="l" r="r" t="t"/>
            <a:pathLst>
              <a:path extrusionOk="0" h="99060" w="1850135">
                <a:moveTo>
                  <a:pt x="0" y="99060"/>
                </a:moveTo>
                <a:lnTo>
                  <a:pt x="1850135" y="0"/>
                </a:lnTo>
                <a:lnTo>
                  <a:pt x="59309" y="0"/>
                </a:lnTo>
                <a:lnTo>
                  <a:pt x="0" y="9906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59" name="Google Shape;3359;p89"/>
          <p:cNvSpPr/>
          <p:nvPr/>
        </p:nvSpPr>
        <p:spPr>
          <a:xfrm>
            <a:off x="7368518" y="4025131"/>
            <a:ext cx="2042001" cy="109333"/>
          </a:xfrm>
          <a:custGeom>
            <a:rect b="b" l="l" r="r" t="t"/>
            <a:pathLst>
              <a:path extrusionOk="0" h="99060" w="1850135">
                <a:moveTo>
                  <a:pt x="0" y="99060"/>
                </a:moveTo>
                <a:lnTo>
                  <a:pt x="59309" y="0"/>
                </a:lnTo>
                <a:lnTo>
                  <a:pt x="1850135"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60" name="Google Shape;3360;p89"/>
          <p:cNvSpPr/>
          <p:nvPr/>
        </p:nvSpPr>
        <p:spPr>
          <a:xfrm>
            <a:off x="7368518" y="4134466"/>
            <a:ext cx="1974720" cy="445741"/>
          </a:xfrm>
          <a:custGeom>
            <a:rect b="b" l="l" r="r" t="t"/>
            <a:pathLst>
              <a:path extrusionOk="0" h="403859" w="1789176">
                <a:moveTo>
                  <a:pt x="0" y="0"/>
                </a:moveTo>
                <a:lnTo>
                  <a:pt x="0" y="403859"/>
                </a:lnTo>
                <a:lnTo>
                  <a:pt x="1789176" y="403859"/>
                </a:lnTo>
                <a:lnTo>
                  <a:pt x="0"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61" name="Google Shape;3361;p89"/>
          <p:cNvSpPr/>
          <p:nvPr/>
        </p:nvSpPr>
        <p:spPr>
          <a:xfrm>
            <a:off x="7368518" y="4134466"/>
            <a:ext cx="1974720" cy="445741"/>
          </a:xfrm>
          <a:custGeom>
            <a:rect b="b" l="l" r="r" t="t"/>
            <a:pathLst>
              <a:path extrusionOk="0" h="403859" w="1789176">
                <a:moveTo>
                  <a:pt x="0" y="0"/>
                </a:moveTo>
                <a:lnTo>
                  <a:pt x="0" y="403859"/>
                </a:lnTo>
                <a:lnTo>
                  <a:pt x="1789176" y="403859"/>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62" name="Google Shape;3362;p89"/>
          <p:cNvSpPr/>
          <p:nvPr/>
        </p:nvSpPr>
        <p:spPr>
          <a:xfrm>
            <a:off x="9343238" y="4025132"/>
            <a:ext cx="67281" cy="555074"/>
          </a:xfrm>
          <a:custGeom>
            <a:rect b="b" l="l" r="r" t="t"/>
            <a:pathLst>
              <a:path extrusionOk="0" h="502920" w="60959">
                <a:moveTo>
                  <a:pt x="60959" y="0"/>
                </a:moveTo>
                <a:lnTo>
                  <a:pt x="0" y="502920"/>
                </a:lnTo>
                <a:lnTo>
                  <a:pt x="60959" y="402590"/>
                </a:lnTo>
                <a:lnTo>
                  <a:pt x="60959"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63" name="Google Shape;3363;p89"/>
          <p:cNvSpPr/>
          <p:nvPr/>
        </p:nvSpPr>
        <p:spPr>
          <a:xfrm>
            <a:off x="9343238" y="4025132"/>
            <a:ext cx="67281" cy="555074"/>
          </a:xfrm>
          <a:custGeom>
            <a:rect b="b" l="l" r="r" t="t"/>
            <a:pathLst>
              <a:path extrusionOk="0" h="502920" w="60959">
                <a:moveTo>
                  <a:pt x="60959" y="0"/>
                </a:moveTo>
                <a:lnTo>
                  <a:pt x="60959" y="402590"/>
                </a:lnTo>
                <a:lnTo>
                  <a:pt x="0" y="50292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64" name="Google Shape;3364;p89"/>
          <p:cNvSpPr/>
          <p:nvPr/>
        </p:nvSpPr>
        <p:spPr>
          <a:xfrm>
            <a:off x="7439164" y="4257255"/>
            <a:ext cx="1322086" cy="272490"/>
          </a:xfrm>
          <a:custGeom>
            <a:rect b="b" l="l" r="r" t="t"/>
            <a:pathLst>
              <a:path extrusionOk="0" h="246887" w="1197863">
                <a:moveTo>
                  <a:pt x="0" y="246887"/>
                </a:moveTo>
                <a:lnTo>
                  <a:pt x="1197863" y="246887"/>
                </a:lnTo>
                <a:lnTo>
                  <a:pt x="1197863" y="0"/>
                </a:lnTo>
                <a:lnTo>
                  <a:pt x="0" y="0"/>
                </a:lnTo>
                <a:lnTo>
                  <a:pt x="0" y="246887"/>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65" name="Google Shape;3365;p89"/>
          <p:cNvSpPr/>
          <p:nvPr/>
        </p:nvSpPr>
        <p:spPr>
          <a:xfrm>
            <a:off x="9343238" y="3407822"/>
            <a:ext cx="67281" cy="555075"/>
          </a:xfrm>
          <a:custGeom>
            <a:rect b="b" l="l" r="r" t="t"/>
            <a:pathLst>
              <a:path extrusionOk="0" h="502920" w="60959">
                <a:moveTo>
                  <a:pt x="60959" y="402463"/>
                </a:moveTo>
                <a:lnTo>
                  <a:pt x="60959" y="0"/>
                </a:lnTo>
                <a:lnTo>
                  <a:pt x="0" y="121158"/>
                </a:lnTo>
                <a:lnTo>
                  <a:pt x="0" y="502920"/>
                </a:lnTo>
                <a:lnTo>
                  <a:pt x="60959" y="402463"/>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66" name="Google Shape;3366;p89"/>
          <p:cNvSpPr/>
          <p:nvPr/>
        </p:nvSpPr>
        <p:spPr>
          <a:xfrm>
            <a:off x="9292776" y="3407822"/>
            <a:ext cx="107651" cy="132882"/>
          </a:xfrm>
          <a:custGeom>
            <a:rect b="b" l="l" r="r" t="t"/>
            <a:pathLst>
              <a:path extrusionOk="0" h="120396" w="97536">
                <a:moveTo>
                  <a:pt x="96012" y="21081"/>
                </a:moveTo>
                <a:lnTo>
                  <a:pt x="97536" y="0"/>
                </a:lnTo>
                <a:lnTo>
                  <a:pt x="7874" y="0"/>
                </a:lnTo>
                <a:lnTo>
                  <a:pt x="0" y="99949"/>
                </a:lnTo>
                <a:lnTo>
                  <a:pt x="46609" y="99949"/>
                </a:lnTo>
                <a:lnTo>
                  <a:pt x="46609" y="120396"/>
                </a:lnTo>
                <a:lnTo>
                  <a:pt x="96012" y="21081"/>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67" name="Google Shape;3367;p89"/>
          <p:cNvSpPr/>
          <p:nvPr/>
        </p:nvSpPr>
        <p:spPr>
          <a:xfrm>
            <a:off x="9398746" y="3407822"/>
            <a:ext cx="11773" cy="21867"/>
          </a:xfrm>
          <a:custGeom>
            <a:rect b="b" l="l" r="r" t="t"/>
            <a:pathLst>
              <a:path extrusionOk="0" h="19812" w="10667">
                <a:moveTo>
                  <a:pt x="1777" y="0"/>
                </a:moveTo>
                <a:lnTo>
                  <a:pt x="0" y="19812"/>
                </a:lnTo>
                <a:lnTo>
                  <a:pt x="10667" y="0"/>
                </a:lnTo>
                <a:lnTo>
                  <a:pt x="1777"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68" name="Google Shape;3368;p89"/>
          <p:cNvSpPr/>
          <p:nvPr/>
        </p:nvSpPr>
        <p:spPr>
          <a:xfrm>
            <a:off x="9190172" y="3407822"/>
            <a:ext cx="111014" cy="109333"/>
          </a:xfrm>
          <a:custGeom>
            <a:rect b="b" l="l" r="r" t="t"/>
            <a:pathLst>
              <a:path extrusionOk="0" h="99060" w="100583">
                <a:moveTo>
                  <a:pt x="92582" y="99060"/>
                </a:moveTo>
                <a:lnTo>
                  <a:pt x="100583" y="0"/>
                </a:lnTo>
                <a:lnTo>
                  <a:pt x="8000" y="0"/>
                </a:lnTo>
                <a:lnTo>
                  <a:pt x="0" y="99060"/>
                </a:lnTo>
                <a:lnTo>
                  <a:pt x="92582" y="9906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69" name="Google Shape;3369;p89"/>
          <p:cNvSpPr/>
          <p:nvPr/>
        </p:nvSpPr>
        <p:spPr>
          <a:xfrm>
            <a:off x="9089249" y="3407822"/>
            <a:ext cx="111014" cy="109333"/>
          </a:xfrm>
          <a:custGeom>
            <a:rect b="b" l="l" r="r" t="t"/>
            <a:pathLst>
              <a:path extrusionOk="0" h="99060" w="100583">
                <a:moveTo>
                  <a:pt x="92455" y="99060"/>
                </a:moveTo>
                <a:lnTo>
                  <a:pt x="100583" y="0"/>
                </a:lnTo>
                <a:lnTo>
                  <a:pt x="8635" y="0"/>
                </a:lnTo>
                <a:lnTo>
                  <a:pt x="0" y="99060"/>
                </a:lnTo>
                <a:lnTo>
                  <a:pt x="92455" y="9906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70" name="Google Shape;3370;p89"/>
          <p:cNvSpPr/>
          <p:nvPr/>
        </p:nvSpPr>
        <p:spPr>
          <a:xfrm>
            <a:off x="8887404" y="3407822"/>
            <a:ext cx="111014" cy="109333"/>
          </a:xfrm>
          <a:custGeom>
            <a:rect b="b" l="l" r="r" t="t"/>
            <a:pathLst>
              <a:path extrusionOk="0" h="99060" w="100583">
                <a:moveTo>
                  <a:pt x="91058" y="99060"/>
                </a:moveTo>
                <a:lnTo>
                  <a:pt x="100583" y="0"/>
                </a:lnTo>
                <a:lnTo>
                  <a:pt x="8508" y="0"/>
                </a:lnTo>
                <a:lnTo>
                  <a:pt x="0" y="99060"/>
                </a:lnTo>
                <a:lnTo>
                  <a:pt x="91058" y="9906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71" name="Google Shape;3371;p89"/>
          <p:cNvSpPr/>
          <p:nvPr/>
        </p:nvSpPr>
        <p:spPr>
          <a:xfrm>
            <a:off x="8988325" y="3407822"/>
            <a:ext cx="111015" cy="109333"/>
          </a:xfrm>
          <a:custGeom>
            <a:rect b="b" l="l" r="r" t="t"/>
            <a:pathLst>
              <a:path extrusionOk="0" h="99060" w="100584">
                <a:moveTo>
                  <a:pt x="9525" y="0"/>
                </a:moveTo>
                <a:lnTo>
                  <a:pt x="0" y="99060"/>
                </a:lnTo>
                <a:lnTo>
                  <a:pt x="92075" y="99060"/>
                </a:lnTo>
                <a:lnTo>
                  <a:pt x="100584" y="0"/>
                </a:lnTo>
                <a:lnTo>
                  <a:pt x="9525"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72" name="Google Shape;3372;p89"/>
          <p:cNvSpPr/>
          <p:nvPr/>
        </p:nvSpPr>
        <p:spPr>
          <a:xfrm>
            <a:off x="8687241" y="3407822"/>
            <a:ext cx="109332" cy="109333"/>
          </a:xfrm>
          <a:custGeom>
            <a:rect b="b" l="l" r="r" t="t"/>
            <a:pathLst>
              <a:path extrusionOk="0" h="99060" w="99059">
                <a:moveTo>
                  <a:pt x="91058" y="99060"/>
                </a:moveTo>
                <a:lnTo>
                  <a:pt x="99059" y="0"/>
                </a:lnTo>
                <a:lnTo>
                  <a:pt x="9525" y="0"/>
                </a:lnTo>
                <a:lnTo>
                  <a:pt x="0" y="99060"/>
                </a:lnTo>
                <a:lnTo>
                  <a:pt x="91058" y="9906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73" name="Google Shape;3373;p89"/>
          <p:cNvSpPr/>
          <p:nvPr/>
        </p:nvSpPr>
        <p:spPr>
          <a:xfrm>
            <a:off x="8788163" y="3407822"/>
            <a:ext cx="107651" cy="109333"/>
          </a:xfrm>
          <a:custGeom>
            <a:rect b="b" l="l" r="r" t="t"/>
            <a:pathLst>
              <a:path extrusionOk="0" h="99060" w="97536">
                <a:moveTo>
                  <a:pt x="7874" y="0"/>
                </a:moveTo>
                <a:lnTo>
                  <a:pt x="0" y="99060"/>
                </a:lnTo>
                <a:lnTo>
                  <a:pt x="89153" y="99060"/>
                </a:lnTo>
                <a:lnTo>
                  <a:pt x="97536" y="0"/>
                </a:lnTo>
                <a:lnTo>
                  <a:pt x="7874"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74" name="Google Shape;3374;p89"/>
          <p:cNvSpPr/>
          <p:nvPr/>
        </p:nvSpPr>
        <p:spPr>
          <a:xfrm>
            <a:off x="7782300" y="3407822"/>
            <a:ext cx="814110" cy="109333"/>
          </a:xfrm>
          <a:custGeom>
            <a:rect b="b" l="l" r="r" t="t"/>
            <a:pathLst>
              <a:path extrusionOk="0" h="99060" w="737616">
                <a:moveTo>
                  <a:pt x="729615" y="99060"/>
                </a:moveTo>
                <a:lnTo>
                  <a:pt x="737616" y="0"/>
                </a:lnTo>
                <a:lnTo>
                  <a:pt x="8508" y="0"/>
                </a:lnTo>
                <a:lnTo>
                  <a:pt x="0" y="99060"/>
                </a:lnTo>
                <a:lnTo>
                  <a:pt x="729615" y="9906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75" name="Google Shape;3375;p89"/>
          <p:cNvSpPr/>
          <p:nvPr/>
        </p:nvSpPr>
        <p:spPr>
          <a:xfrm>
            <a:off x="8588000" y="3407822"/>
            <a:ext cx="111014" cy="109333"/>
          </a:xfrm>
          <a:custGeom>
            <a:rect b="b" l="l" r="r" t="t"/>
            <a:pathLst>
              <a:path extrusionOk="0" h="99060" w="100583">
                <a:moveTo>
                  <a:pt x="8000" y="0"/>
                </a:moveTo>
                <a:lnTo>
                  <a:pt x="0" y="99060"/>
                </a:lnTo>
                <a:lnTo>
                  <a:pt x="91058" y="99060"/>
                </a:lnTo>
                <a:lnTo>
                  <a:pt x="100583" y="0"/>
                </a:lnTo>
                <a:lnTo>
                  <a:pt x="8000"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76" name="Google Shape;3376;p89"/>
          <p:cNvSpPr/>
          <p:nvPr/>
        </p:nvSpPr>
        <p:spPr>
          <a:xfrm>
            <a:off x="7681377" y="3407822"/>
            <a:ext cx="109333" cy="109333"/>
          </a:xfrm>
          <a:custGeom>
            <a:rect b="b" l="l" r="r" t="t"/>
            <a:pathLst>
              <a:path extrusionOk="0" h="99060" w="99060">
                <a:moveTo>
                  <a:pt x="99060" y="0"/>
                </a:moveTo>
                <a:lnTo>
                  <a:pt x="9398" y="0"/>
                </a:lnTo>
                <a:lnTo>
                  <a:pt x="0" y="99060"/>
                </a:lnTo>
                <a:lnTo>
                  <a:pt x="90805" y="99060"/>
                </a:lnTo>
                <a:lnTo>
                  <a:pt x="99060"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77" name="Google Shape;3377;p89"/>
          <p:cNvSpPr/>
          <p:nvPr/>
        </p:nvSpPr>
        <p:spPr>
          <a:xfrm>
            <a:off x="7580455" y="3407822"/>
            <a:ext cx="111014" cy="109333"/>
          </a:xfrm>
          <a:custGeom>
            <a:rect b="b" l="l" r="r" t="t"/>
            <a:pathLst>
              <a:path extrusionOk="0" h="99060" w="100583">
                <a:moveTo>
                  <a:pt x="91058" y="99060"/>
                </a:moveTo>
                <a:lnTo>
                  <a:pt x="100583" y="0"/>
                </a:lnTo>
                <a:lnTo>
                  <a:pt x="8000" y="0"/>
                </a:lnTo>
                <a:lnTo>
                  <a:pt x="0" y="99060"/>
                </a:lnTo>
                <a:lnTo>
                  <a:pt x="91058" y="9906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78" name="Google Shape;3378;p89"/>
          <p:cNvSpPr/>
          <p:nvPr/>
        </p:nvSpPr>
        <p:spPr>
          <a:xfrm>
            <a:off x="7479532" y="3407822"/>
            <a:ext cx="109333" cy="109333"/>
          </a:xfrm>
          <a:custGeom>
            <a:rect b="b" l="l" r="r" t="t"/>
            <a:pathLst>
              <a:path extrusionOk="0" h="99060" w="99060">
                <a:moveTo>
                  <a:pt x="91059" y="99060"/>
                </a:moveTo>
                <a:lnTo>
                  <a:pt x="99060" y="0"/>
                </a:lnTo>
                <a:lnTo>
                  <a:pt x="8509" y="0"/>
                </a:lnTo>
                <a:lnTo>
                  <a:pt x="0" y="99060"/>
                </a:lnTo>
                <a:lnTo>
                  <a:pt x="91059" y="9906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79" name="Google Shape;3379;p89"/>
          <p:cNvSpPr/>
          <p:nvPr/>
        </p:nvSpPr>
        <p:spPr>
          <a:xfrm>
            <a:off x="7368518" y="3498653"/>
            <a:ext cx="13455" cy="18501"/>
          </a:xfrm>
          <a:custGeom>
            <a:rect b="b" l="l" r="r" t="t"/>
            <a:pathLst>
              <a:path extrusionOk="0" h="16763" w="12191">
                <a:moveTo>
                  <a:pt x="10032" y="16763"/>
                </a:moveTo>
                <a:lnTo>
                  <a:pt x="12191" y="0"/>
                </a:lnTo>
                <a:lnTo>
                  <a:pt x="0" y="16763"/>
                </a:lnTo>
                <a:lnTo>
                  <a:pt x="10032" y="16763"/>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80" name="Google Shape;3380;p89"/>
          <p:cNvSpPr/>
          <p:nvPr/>
        </p:nvSpPr>
        <p:spPr>
          <a:xfrm>
            <a:off x="7378610" y="3407822"/>
            <a:ext cx="111015" cy="109333"/>
          </a:xfrm>
          <a:custGeom>
            <a:rect b="b" l="l" r="r" t="t"/>
            <a:pathLst>
              <a:path extrusionOk="0" h="99060" w="100584">
                <a:moveTo>
                  <a:pt x="2159" y="81279"/>
                </a:moveTo>
                <a:lnTo>
                  <a:pt x="0" y="99060"/>
                </a:lnTo>
                <a:lnTo>
                  <a:pt x="91948" y="99060"/>
                </a:lnTo>
                <a:lnTo>
                  <a:pt x="100584" y="0"/>
                </a:lnTo>
                <a:lnTo>
                  <a:pt x="50546" y="0"/>
                </a:lnTo>
                <a:lnTo>
                  <a:pt x="2159" y="81279"/>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81" name="Google Shape;3381;p89"/>
          <p:cNvSpPr/>
          <p:nvPr/>
        </p:nvSpPr>
        <p:spPr>
          <a:xfrm>
            <a:off x="7368518" y="3523042"/>
            <a:ext cx="1974720" cy="0"/>
          </a:xfrm>
          <a:custGeom>
            <a:rect b="b" l="l" r="r" t="t"/>
            <a:pathLst>
              <a:path extrusionOk="0" h="120000" w="1789176">
                <a:moveTo>
                  <a:pt x="0" y="0"/>
                </a:moveTo>
                <a:lnTo>
                  <a:pt x="1789176" y="0"/>
                </a:lnTo>
              </a:path>
            </a:pathLst>
          </a:custGeom>
          <a:noFill/>
          <a:ln cap="flat" cmpd="sng" w="1192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82" name="Google Shape;3382;p89"/>
          <p:cNvSpPr/>
          <p:nvPr/>
        </p:nvSpPr>
        <p:spPr>
          <a:xfrm>
            <a:off x="7368518" y="3581073"/>
            <a:ext cx="1974720" cy="0"/>
          </a:xfrm>
          <a:custGeom>
            <a:rect b="b" l="l" r="r" t="t"/>
            <a:pathLst>
              <a:path extrusionOk="0" h="120000" w="1789176">
                <a:moveTo>
                  <a:pt x="0" y="0"/>
                </a:moveTo>
                <a:lnTo>
                  <a:pt x="1789176"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83" name="Google Shape;3383;p89"/>
          <p:cNvSpPr/>
          <p:nvPr/>
        </p:nvSpPr>
        <p:spPr>
          <a:xfrm>
            <a:off x="7368518" y="3560047"/>
            <a:ext cx="1974720" cy="0"/>
          </a:xfrm>
          <a:custGeom>
            <a:rect b="b" l="l" r="r" t="t"/>
            <a:pathLst>
              <a:path extrusionOk="0" h="120000" w="1789176">
                <a:moveTo>
                  <a:pt x="0" y="0"/>
                </a:moveTo>
                <a:lnTo>
                  <a:pt x="1789176"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84" name="Google Shape;3384;p89"/>
          <p:cNvSpPr/>
          <p:nvPr/>
        </p:nvSpPr>
        <p:spPr>
          <a:xfrm>
            <a:off x="7368518" y="3539022"/>
            <a:ext cx="1974720" cy="0"/>
          </a:xfrm>
          <a:custGeom>
            <a:rect b="b" l="l" r="r" t="t"/>
            <a:pathLst>
              <a:path extrusionOk="0" h="120000" w="1789176">
                <a:moveTo>
                  <a:pt x="0" y="0"/>
                </a:moveTo>
                <a:lnTo>
                  <a:pt x="1789176"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85" name="Google Shape;3385;p89"/>
          <p:cNvSpPr/>
          <p:nvPr/>
        </p:nvSpPr>
        <p:spPr>
          <a:xfrm>
            <a:off x="7368518" y="3644149"/>
            <a:ext cx="1974720" cy="0"/>
          </a:xfrm>
          <a:custGeom>
            <a:rect b="b" l="l" r="r" t="t"/>
            <a:pathLst>
              <a:path extrusionOk="0" h="120000" w="1789176">
                <a:moveTo>
                  <a:pt x="0" y="0"/>
                </a:moveTo>
                <a:lnTo>
                  <a:pt x="1789176"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86" name="Google Shape;3386;p89"/>
          <p:cNvSpPr/>
          <p:nvPr/>
        </p:nvSpPr>
        <p:spPr>
          <a:xfrm>
            <a:off x="7368518" y="3623124"/>
            <a:ext cx="1974720" cy="0"/>
          </a:xfrm>
          <a:custGeom>
            <a:rect b="b" l="l" r="r" t="t"/>
            <a:pathLst>
              <a:path extrusionOk="0" h="120000" w="1789176">
                <a:moveTo>
                  <a:pt x="0" y="0"/>
                </a:moveTo>
                <a:lnTo>
                  <a:pt x="1789176"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87" name="Google Shape;3387;p89"/>
          <p:cNvSpPr/>
          <p:nvPr/>
        </p:nvSpPr>
        <p:spPr>
          <a:xfrm>
            <a:off x="7368518" y="3602098"/>
            <a:ext cx="1974720" cy="0"/>
          </a:xfrm>
          <a:custGeom>
            <a:rect b="b" l="l" r="r" t="t"/>
            <a:pathLst>
              <a:path extrusionOk="0" h="120000" w="1789176">
                <a:moveTo>
                  <a:pt x="0" y="0"/>
                </a:moveTo>
                <a:lnTo>
                  <a:pt x="1789176"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88" name="Google Shape;3388;p89"/>
          <p:cNvSpPr/>
          <p:nvPr/>
        </p:nvSpPr>
        <p:spPr>
          <a:xfrm>
            <a:off x="8766297" y="3687882"/>
            <a:ext cx="576940" cy="0"/>
          </a:xfrm>
          <a:custGeom>
            <a:rect b="b" l="l" r="r" t="t"/>
            <a:pathLst>
              <a:path extrusionOk="0" h="120000" w="522731">
                <a:moveTo>
                  <a:pt x="0" y="0"/>
                </a:moveTo>
                <a:lnTo>
                  <a:pt x="522731"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89" name="Google Shape;3389;p89"/>
          <p:cNvSpPr/>
          <p:nvPr/>
        </p:nvSpPr>
        <p:spPr>
          <a:xfrm>
            <a:off x="7368518" y="3687882"/>
            <a:ext cx="70645" cy="0"/>
          </a:xfrm>
          <a:custGeom>
            <a:rect b="b" l="l" r="r" t="t"/>
            <a:pathLst>
              <a:path extrusionOk="0" h="120000" w="64007">
                <a:moveTo>
                  <a:pt x="0" y="0"/>
                </a:moveTo>
                <a:lnTo>
                  <a:pt x="64007"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90" name="Google Shape;3390;p89"/>
          <p:cNvSpPr/>
          <p:nvPr/>
        </p:nvSpPr>
        <p:spPr>
          <a:xfrm>
            <a:off x="7368518" y="3920846"/>
            <a:ext cx="1974720" cy="0"/>
          </a:xfrm>
          <a:custGeom>
            <a:rect b="b" l="l" r="r" t="t"/>
            <a:pathLst>
              <a:path extrusionOk="0" h="120000" w="1789176">
                <a:moveTo>
                  <a:pt x="0" y="0"/>
                </a:moveTo>
                <a:lnTo>
                  <a:pt x="1789176"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91" name="Google Shape;3391;p89"/>
          <p:cNvSpPr/>
          <p:nvPr/>
        </p:nvSpPr>
        <p:spPr>
          <a:xfrm>
            <a:off x="8766297" y="3878794"/>
            <a:ext cx="576940" cy="0"/>
          </a:xfrm>
          <a:custGeom>
            <a:rect b="b" l="l" r="r" t="t"/>
            <a:pathLst>
              <a:path extrusionOk="0" h="120000" w="522731">
                <a:moveTo>
                  <a:pt x="0" y="0"/>
                </a:moveTo>
                <a:lnTo>
                  <a:pt x="522731"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92" name="Google Shape;3392;p89"/>
          <p:cNvSpPr/>
          <p:nvPr/>
        </p:nvSpPr>
        <p:spPr>
          <a:xfrm>
            <a:off x="7368518" y="3878794"/>
            <a:ext cx="70645" cy="0"/>
          </a:xfrm>
          <a:custGeom>
            <a:rect b="b" l="l" r="r" t="t"/>
            <a:pathLst>
              <a:path extrusionOk="0" h="120000" w="64007">
                <a:moveTo>
                  <a:pt x="0" y="0"/>
                </a:moveTo>
                <a:lnTo>
                  <a:pt x="64007"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93" name="Google Shape;3393;p89"/>
          <p:cNvSpPr/>
          <p:nvPr/>
        </p:nvSpPr>
        <p:spPr>
          <a:xfrm>
            <a:off x="8766297" y="3899820"/>
            <a:ext cx="576940" cy="0"/>
          </a:xfrm>
          <a:custGeom>
            <a:rect b="b" l="l" r="r" t="t"/>
            <a:pathLst>
              <a:path extrusionOk="0" h="120000" w="522731">
                <a:moveTo>
                  <a:pt x="0" y="0"/>
                </a:moveTo>
                <a:lnTo>
                  <a:pt x="522731"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94" name="Google Shape;3394;p89"/>
          <p:cNvSpPr/>
          <p:nvPr/>
        </p:nvSpPr>
        <p:spPr>
          <a:xfrm>
            <a:off x="7368518" y="3899820"/>
            <a:ext cx="70645" cy="0"/>
          </a:xfrm>
          <a:custGeom>
            <a:rect b="b" l="l" r="r" t="t"/>
            <a:pathLst>
              <a:path extrusionOk="0" h="120000" w="64007">
                <a:moveTo>
                  <a:pt x="0" y="0"/>
                </a:moveTo>
                <a:lnTo>
                  <a:pt x="64007"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95" name="Google Shape;3395;p89"/>
          <p:cNvSpPr/>
          <p:nvPr/>
        </p:nvSpPr>
        <p:spPr>
          <a:xfrm>
            <a:off x="8766297" y="3698816"/>
            <a:ext cx="576940" cy="169886"/>
          </a:xfrm>
          <a:custGeom>
            <a:rect b="b" l="l" r="r" t="t"/>
            <a:pathLst>
              <a:path extrusionOk="0" h="153924" w="522731">
                <a:moveTo>
                  <a:pt x="0" y="153924"/>
                </a:moveTo>
                <a:lnTo>
                  <a:pt x="522731" y="153924"/>
                </a:lnTo>
                <a:lnTo>
                  <a:pt x="522731" y="0"/>
                </a:lnTo>
                <a:lnTo>
                  <a:pt x="0" y="0"/>
                </a:lnTo>
                <a:lnTo>
                  <a:pt x="0" y="153924"/>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96" name="Google Shape;3396;p89"/>
          <p:cNvSpPr/>
          <p:nvPr/>
        </p:nvSpPr>
        <p:spPr>
          <a:xfrm>
            <a:off x="7368518" y="3698816"/>
            <a:ext cx="70645" cy="169886"/>
          </a:xfrm>
          <a:custGeom>
            <a:rect b="b" l="l" r="r" t="t"/>
            <a:pathLst>
              <a:path extrusionOk="0" h="153924" w="64007">
                <a:moveTo>
                  <a:pt x="0" y="153924"/>
                </a:moveTo>
                <a:lnTo>
                  <a:pt x="64007" y="153924"/>
                </a:lnTo>
                <a:lnTo>
                  <a:pt x="64007" y="0"/>
                </a:lnTo>
                <a:lnTo>
                  <a:pt x="0" y="0"/>
                </a:lnTo>
                <a:lnTo>
                  <a:pt x="0" y="153924"/>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97" name="Google Shape;3397;p89"/>
          <p:cNvSpPr/>
          <p:nvPr/>
        </p:nvSpPr>
        <p:spPr>
          <a:xfrm>
            <a:off x="8766297" y="3666015"/>
            <a:ext cx="576940" cy="0"/>
          </a:xfrm>
          <a:custGeom>
            <a:rect b="b" l="l" r="r" t="t"/>
            <a:pathLst>
              <a:path extrusionOk="0" h="120000" w="522731">
                <a:moveTo>
                  <a:pt x="0" y="0"/>
                </a:moveTo>
                <a:lnTo>
                  <a:pt x="522731"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98" name="Google Shape;3398;p89"/>
          <p:cNvSpPr/>
          <p:nvPr/>
        </p:nvSpPr>
        <p:spPr>
          <a:xfrm>
            <a:off x="7368518" y="3666015"/>
            <a:ext cx="70645" cy="0"/>
          </a:xfrm>
          <a:custGeom>
            <a:rect b="b" l="l" r="r" t="t"/>
            <a:pathLst>
              <a:path extrusionOk="0" h="120000" w="64007">
                <a:moveTo>
                  <a:pt x="0" y="0"/>
                </a:moveTo>
                <a:lnTo>
                  <a:pt x="64007"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399" name="Google Shape;3399;p89"/>
          <p:cNvSpPr/>
          <p:nvPr/>
        </p:nvSpPr>
        <p:spPr>
          <a:xfrm>
            <a:off x="7368518" y="3957851"/>
            <a:ext cx="1974720" cy="0"/>
          </a:xfrm>
          <a:custGeom>
            <a:rect b="b" l="l" r="r" t="t"/>
            <a:pathLst>
              <a:path extrusionOk="0" h="120000" w="1789176">
                <a:moveTo>
                  <a:pt x="0" y="0"/>
                </a:moveTo>
                <a:lnTo>
                  <a:pt x="1789176" y="0"/>
                </a:lnTo>
              </a:path>
            </a:pathLst>
          </a:custGeom>
          <a:noFill/>
          <a:ln cap="flat" cmpd="sng" w="1040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00" name="Google Shape;3400;p89"/>
          <p:cNvSpPr/>
          <p:nvPr/>
        </p:nvSpPr>
        <p:spPr>
          <a:xfrm>
            <a:off x="7368518" y="3941871"/>
            <a:ext cx="1974720" cy="0"/>
          </a:xfrm>
          <a:custGeom>
            <a:rect b="b" l="l" r="r" t="t"/>
            <a:pathLst>
              <a:path extrusionOk="0" h="120000" w="1789176">
                <a:moveTo>
                  <a:pt x="0" y="0"/>
                </a:moveTo>
                <a:lnTo>
                  <a:pt x="1789176"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01" name="Google Shape;3401;p89"/>
          <p:cNvSpPr/>
          <p:nvPr/>
        </p:nvSpPr>
        <p:spPr>
          <a:xfrm>
            <a:off x="9343238" y="3407822"/>
            <a:ext cx="67281" cy="132882"/>
          </a:xfrm>
          <a:custGeom>
            <a:rect b="b" l="l" r="r" t="t"/>
            <a:pathLst>
              <a:path extrusionOk="0" h="120396" w="60959">
                <a:moveTo>
                  <a:pt x="60959" y="0"/>
                </a:moveTo>
                <a:lnTo>
                  <a:pt x="0" y="120396"/>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02" name="Google Shape;3402;p89"/>
          <p:cNvSpPr/>
          <p:nvPr/>
        </p:nvSpPr>
        <p:spPr>
          <a:xfrm>
            <a:off x="7368518" y="3517155"/>
            <a:ext cx="1974720" cy="23549"/>
          </a:xfrm>
          <a:custGeom>
            <a:rect b="b" l="l" r="r" t="t"/>
            <a:pathLst>
              <a:path extrusionOk="0" h="21336" w="1789176">
                <a:moveTo>
                  <a:pt x="1789176" y="21336"/>
                </a:moveTo>
                <a:lnTo>
                  <a:pt x="1789176" y="0"/>
                </a:lnTo>
                <a:lnTo>
                  <a:pt x="0" y="0"/>
                </a:lnTo>
                <a:lnTo>
                  <a:pt x="1789176" y="21336"/>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03" name="Google Shape;3403;p89"/>
          <p:cNvSpPr/>
          <p:nvPr/>
        </p:nvSpPr>
        <p:spPr>
          <a:xfrm>
            <a:off x="7368518" y="3517155"/>
            <a:ext cx="1974720" cy="23549"/>
          </a:xfrm>
          <a:custGeom>
            <a:rect b="b" l="l" r="r" t="t"/>
            <a:pathLst>
              <a:path extrusionOk="0" h="21336" w="1789176">
                <a:moveTo>
                  <a:pt x="1789176" y="21336"/>
                </a:moveTo>
                <a:lnTo>
                  <a:pt x="1789176"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04" name="Google Shape;3404;p89"/>
          <p:cNvSpPr/>
          <p:nvPr/>
        </p:nvSpPr>
        <p:spPr>
          <a:xfrm>
            <a:off x="9343238" y="3540704"/>
            <a:ext cx="1682" cy="422193"/>
          </a:xfrm>
          <a:custGeom>
            <a:rect b="b" l="l" r="r" t="t"/>
            <a:pathLst>
              <a:path extrusionOk="0" h="382524" w="1524">
                <a:moveTo>
                  <a:pt x="0" y="382524"/>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05" name="Google Shape;3405;p89"/>
          <p:cNvSpPr/>
          <p:nvPr/>
        </p:nvSpPr>
        <p:spPr>
          <a:xfrm>
            <a:off x="7368518" y="3407822"/>
            <a:ext cx="2042001" cy="109333"/>
          </a:xfrm>
          <a:custGeom>
            <a:rect b="b" l="l" r="r" t="t"/>
            <a:pathLst>
              <a:path extrusionOk="0" h="99060" w="1850135">
                <a:moveTo>
                  <a:pt x="0" y="99060"/>
                </a:moveTo>
                <a:lnTo>
                  <a:pt x="1850135" y="0"/>
                </a:lnTo>
                <a:lnTo>
                  <a:pt x="59309" y="0"/>
                </a:lnTo>
                <a:lnTo>
                  <a:pt x="0" y="9906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06" name="Google Shape;3406;p89"/>
          <p:cNvSpPr/>
          <p:nvPr/>
        </p:nvSpPr>
        <p:spPr>
          <a:xfrm>
            <a:off x="7368518" y="3407822"/>
            <a:ext cx="2042001" cy="109333"/>
          </a:xfrm>
          <a:custGeom>
            <a:rect b="b" l="l" r="r" t="t"/>
            <a:pathLst>
              <a:path extrusionOk="0" h="99060" w="1850135">
                <a:moveTo>
                  <a:pt x="0" y="99060"/>
                </a:moveTo>
                <a:lnTo>
                  <a:pt x="59309" y="0"/>
                </a:lnTo>
                <a:lnTo>
                  <a:pt x="1850135"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07" name="Google Shape;3407;p89"/>
          <p:cNvSpPr/>
          <p:nvPr/>
        </p:nvSpPr>
        <p:spPr>
          <a:xfrm>
            <a:off x="7368518" y="3517155"/>
            <a:ext cx="1974720" cy="445742"/>
          </a:xfrm>
          <a:custGeom>
            <a:rect b="b" l="l" r="r" t="t"/>
            <a:pathLst>
              <a:path extrusionOk="0" h="403860" w="1789176">
                <a:moveTo>
                  <a:pt x="0" y="0"/>
                </a:moveTo>
                <a:lnTo>
                  <a:pt x="0" y="403860"/>
                </a:lnTo>
                <a:lnTo>
                  <a:pt x="1789176" y="403860"/>
                </a:lnTo>
                <a:lnTo>
                  <a:pt x="0"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08" name="Google Shape;3408;p89"/>
          <p:cNvSpPr/>
          <p:nvPr/>
        </p:nvSpPr>
        <p:spPr>
          <a:xfrm>
            <a:off x="7368518" y="3517155"/>
            <a:ext cx="1974720" cy="445742"/>
          </a:xfrm>
          <a:custGeom>
            <a:rect b="b" l="l" r="r" t="t"/>
            <a:pathLst>
              <a:path extrusionOk="0" h="403860" w="1789176">
                <a:moveTo>
                  <a:pt x="0" y="0"/>
                </a:moveTo>
                <a:lnTo>
                  <a:pt x="0" y="403860"/>
                </a:lnTo>
                <a:lnTo>
                  <a:pt x="1789176" y="40386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09" name="Google Shape;3409;p89"/>
          <p:cNvSpPr/>
          <p:nvPr/>
        </p:nvSpPr>
        <p:spPr>
          <a:xfrm>
            <a:off x="9343238" y="3407822"/>
            <a:ext cx="67281" cy="555075"/>
          </a:xfrm>
          <a:custGeom>
            <a:rect b="b" l="l" r="r" t="t"/>
            <a:pathLst>
              <a:path extrusionOk="0" h="502920" w="60959">
                <a:moveTo>
                  <a:pt x="60959" y="0"/>
                </a:moveTo>
                <a:lnTo>
                  <a:pt x="0" y="502920"/>
                </a:lnTo>
                <a:lnTo>
                  <a:pt x="60959" y="402463"/>
                </a:lnTo>
                <a:lnTo>
                  <a:pt x="60959"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10" name="Google Shape;3410;p89"/>
          <p:cNvSpPr/>
          <p:nvPr/>
        </p:nvSpPr>
        <p:spPr>
          <a:xfrm>
            <a:off x="9343238" y="3407822"/>
            <a:ext cx="67281" cy="555075"/>
          </a:xfrm>
          <a:custGeom>
            <a:rect b="b" l="l" r="r" t="t"/>
            <a:pathLst>
              <a:path extrusionOk="0" h="502920" w="60959">
                <a:moveTo>
                  <a:pt x="60959" y="0"/>
                </a:moveTo>
                <a:lnTo>
                  <a:pt x="60959" y="402463"/>
                </a:lnTo>
                <a:lnTo>
                  <a:pt x="0" y="50292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11" name="Google Shape;3411;p89"/>
          <p:cNvSpPr/>
          <p:nvPr/>
        </p:nvSpPr>
        <p:spPr>
          <a:xfrm>
            <a:off x="7439163" y="3639945"/>
            <a:ext cx="1327133" cy="272490"/>
          </a:xfrm>
          <a:custGeom>
            <a:rect b="b" l="l" r="r" t="t"/>
            <a:pathLst>
              <a:path extrusionOk="0" h="246887" w="1202436">
                <a:moveTo>
                  <a:pt x="0" y="246887"/>
                </a:moveTo>
                <a:lnTo>
                  <a:pt x="1202436" y="246887"/>
                </a:lnTo>
                <a:lnTo>
                  <a:pt x="1202436" y="0"/>
                </a:lnTo>
                <a:lnTo>
                  <a:pt x="0" y="0"/>
                </a:lnTo>
                <a:lnTo>
                  <a:pt x="0" y="246887"/>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12" name="Google Shape;3412;p89"/>
          <p:cNvSpPr/>
          <p:nvPr/>
        </p:nvSpPr>
        <p:spPr>
          <a:xfrm>
            <a:off x="9292776" y="2790511"/>
            <a:ext cx="107651" cy="132882"/>
          </a:xfrm>
          <a:custGeom>
            <a:rect b="b" l="l" r="r" t="t"/>
            <a:pathLst>
              <a:path extrusionOk="0" h="120396" w="97536">
                <a:moveTo>
                  <a:pt x="96012" y="21589"/>
                </a:moveTo>
                <a:lnTo>
                  <a:pt x="97536" y="0"/>
                </a:lnTo>
                <a:lnTo>
                  <a:pt x="7874" y="0"/>
                </a:lnTo>
                <a:lnTo>
                  <a:pt x="0" y="100457"/>
                </a:lnTo>
                <a:lnTo>
                  <a:pt x="46609" y="100457"/>
                </a:lnTo>
                <a:lnTo>
                  <a:pt x="46609" y="120396"/>
                </a:lnTo>
                <a:lnTo>
                  <a:pt x="96012" y="21589"/>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13" name="Google Shape;3413;p89"/>
          <p:cNvSpPr/>
          <p:nvPr/>
        </p:nvSpPr>
        <p:spPr>
          <a:xfrm>
            <a:off x="9398746" y="2790512"/>
            <a:ext cx="11773" cy="25231"/>
          </a:xfrm>
          <a:custGeom>
            <a:rect b="b" l="l" r="r" t="t"/>
            <a:pathLst>
              <a:path extrusionOk="0" h="22860" w="10667">
                <a:moveTo>
                  <a:pt x="1777" y="0"/>
                </a:moveTo>
                <a:lnTo>
                  <a:pt x="0" y="22860"/>
                </a:lnTo>
                <a:lnTo>
                  <a:pt x="10667" y="0"/>
                </a:lnTo>
                <a:lnTo>
                  <a:pt x="1777"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14" name="Google Shape;3414;p89"/>
          <p:cNvSpPr/>
          <p:nvPr/>
        </p:nvSpPr>
        <p:spPr>
          <a:xfrm>
            <a:off x="9190172" y="2790512"/>
            <a:ext cx="111014" cy="112697"/>
          </a:xfrm>
          <a:custGeom>
            <a:rect b="b" l="l" r="r" t="t"/>
            <a:pathLst>
              <a:path extrusionOk="0" h="102108" w="100583">
                <a:moveTo>
                  <a:pt x="92582" y="102108"/>
                </a:moveTo>
                <a:lnTo>
                  <a:pt x="100583" y="0"/>
                </a:lnTo>
                <a:lnTo>
                  <a:pt x="8000" y="0"/>
                </a:lnTo>
                <a:lnTo>
                  <a:pt x="0" y="102108"/>
                </a:lnTo>
                <a:lnTo>
                  <a:pt x="92582" y="102108"/>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15" name="Google Shape;3415;p89"/>
          <p:cNvSpPr/>
          <p:nvPr/>
        </p:nvSpPr>
        <p:spPr>
          <a:xfrm>
            <a:off x="9089249" y="2790512"/>
            <a:ext cx="111014" cy="112697"/>
          </a:xfrm>
          <a:custGeom>
            <a:rect b="b" l="l" r="r" t="t"/>
            <a:pathLst>
              <a:path extrusionOk="0" h="102108" w="100583">
                <a:moveTo>
                  <a:pt x="92455" y="102108"/>
                </a:moveTo>
                <a:lnTo>
                  <a:pt x="100583" y="0"/>
                </a:lnTo>
                <a:lnTo>
                  <a:pt x="8635" y="0"/>
                </a:lnTo>
                <a:lnTo>
                  <a:pt x="0" y="102108"/>
                </a:lnTo>
                <a:lnTo>
                  <a:pt x="92455" y="102108"/>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16" name="Google Shape;3416;p89"/>
          <p:cNvSpPr/>
          <p:nvPr/>
        </p:nvSpPr>
        <p:spPr>
          <a:xfrm>
            <a:off x="8887404" y="2790512"/>
            <a:ext cx="111014" cy="112697"/>
          </a:xfrm>
          <a:custGeom>
            <a:rect b="b" l="l" r="r" t="t"/>
            <a:pathLst>
              <a:path extrusionOk="0" h="102108" w="100583">
                <a:moveTo>
                  <a:pt x="91058" y="102108"/>
                </a:moveTo>
                <a:lnTo>
                  <a:pt x="100583" y="0"/>
                </a:lnTo>
                <a:lnTo>
                  <a:pt x="8508" y="0"/>
                </a:lnTo>
                <a:lnTo>
                  <a:pt x="0" y="102108"/>
                </a:lnTo>
                <a:lnTo>
                  <a:pt x="91058" y="102108"/>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17" name="Google Shape;3417;p89"/>
          <p:cNvSpPr/>
          <p:nvPr/>
        </p:nvSpPr>
        <p:spPr>
          <a:xfrm>
            <a:off x="8988325" y="2790512"/>
            <a:ext cx="111015" cy="112697"/>
          </a:xfrm>
          <a:custGeom>
            <a:rect b="b" l="l" r="r" t="t"/>
            <a:pathLst>
              <a:path extrusionOk="0" h="102108" w="100584">
                <a:moveTo>
                  <a:pt x="9525" y="0"/>
                </a:moveTo>
                <a:lnTo>
                  <a:pt x="0" y="102108"/>
                </a:lnTo>
                <a:lnTo>
                  <a:pt x="92075" y="102108"/>
                </a:lnTo>
                <a:lnTo>
                  <a:pt x="100584" y="0"/>
                </a:lnTo>
                <a:lnTo>
                  <a:pt x="9525"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18" name="Google Shape;3418;p89"/>
          <p:cNvSpPr/>
          <p:nvPr/>
        </p:nvSpPr>
        <p:spPr>
          <a:xfrm>
            <a:off x="8687241" y="2790512"/>
            <a:ext cx="109332" cy="112697"/>
          </a:xfrm>
          <a:custGeom>
            <a:rect b="b" l="l" r="r" t="t"/>
            <a:pathLst>
              <a:path extrusionOk="0" h="102108" w="99059">
                <a:moveTo>
                  <a:pt x="91058" y="102108"/>
                </a:moveTo>
                <a:lnTo>
                  <a:pt x="99059" y="0"/>
                </a:lnTo>
                <a:lnTo>
                  <a:pt x="9525" y="0"/>
                </a:lnTo>
                <a:lnTo>
                  <a:pt x="0" y="102108"/>
                </a:lnTo>
                <a:lnTo>
                  <a:pt x="91058" y="102108"/>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19" name="Google Shape;3419;p89"/>
          <p:cNvSpPr/>
          <p:nvPr/>
        </p:nvSpPr>
        <p:spPr>
          <a:xfrm>
            <a:off x="8788163" y="2790512"/>
            <a:ext cx="107651" cy="112697"/>
          </a:xfrm>
          <a:custGeom>
            <a:rect b="b" l="l" r="r" t="t"/>
            <a:pathLst>
              <a:path extrusionOk="0" h="102108" w="97536">
                <a:moveTo>
                  <a:pt x="7874" y="0"/>
                </a:moveTo>
                <a:lnTo>
                  <a:pt x="0" y="102108"/>
                </a:lnTo>
                <a:lnTo>
                  <a:pt x="89153" y="102108"/>
                </a:lnTo>
                <a:lnTo>
                  <a:pt x="97536" y="0"/>
                </a:lnTo>
                <a:lnTo>
                  <a:pt x="7874"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20" name="Google Shape;3420;p89"/>
          <p:cNvSpPr/>
          <p:nvPr/>
        </p:nvSpPr>
        <p:spPr>
          <a:xfrm>
            <a:off x="7782300" y="2790512"/>
            <a:ext cx="814110" cy="112697"/>
          </a:xfrm>
          <a:custGeom>
            <a:rect b="b" l="l" r="r" t="t"/>
            <a:pathLst>
              <a:path extrusionOk="0" h="102108" w="737616">
                <a:moveTo>
                  <a:pt x="729615" y="102108"/>
                </a:moveTo>
                <a:lnTo>
                  <a:pt x="737616" y="0"/>
                </a:lnTo>
                <a:lnTo>
                  <a:pt x="8508" y="0"/>
                </a:lnTo>
                <a:lnTo>
                  <a:pt x="0" y="102108"/>
                </a:lnTo>
                <a:lnTo>
                  <a:pt x="729615" y="102108"/>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21" name="Google Shape;3421;p89"/>
          <p:cNvSpPr/>
          <p:nvPr/>
        </p:nvSpPr>
        <p:spPr>
          <a:xfrm>
            <a:off x="8588000" y="2790512"/>
            <a:ext cx="111014" cy="112697"/>
          </a:xfrm>
          <a:custGeom>
            <a:rect b="b" l="l" r="r" t="t"/>
            <a:pathLst>
              <a:path extrusionOk="0" h="102108" w="100583">
                <a:moveTo>
                  <a:pt x="8000" y="0"/>
                </a:moveTo>
                <a:lnTo>
                  <a:pt x="0" y="102108"/>
                </a:lnTo>
                <a:lnTo>
                  <a:pt x="91058" y="102108"/>
                </a:lnTo>
                <a:lnTo>
                  <a:pt x="100583" y="0"/>
                </a:lnTo>
                <a:lnTo>
                  <a:pt x="8000"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22" name="Google Shape;3422;p89"/>
          <p:cNvSpPr/>
          <p:nvPr/>
        </p:nvSpPr>
        <p:spPr>
          <a:xfrm>
            <a:off x="7681377" y="2790512"/>
            <a:ext cx="109333" cy="112697"/>
          </a:xfrm>
          <a:custGeom>
            <a:rect b="b" l="l" r="r" t="t"/>
            <a:pathLst>
              <a:path extrusionOk="0" h="102108" w="99060">
                <a:moveTo>
                  <a:pt x="99060" y="0"/>
                </a:moveTo>
                <a:lnTo>
                  <a:pt x="9398" y="0"/>
                </a:lnTo>
                <a:lnTo>
                  <a:pt x="0" y="102108"/>
                </a:lnTo>
                <a:lnTo>
                  <a:pt x="90805" y="102108"/>
                </a:lnTo>
                <a:lnTo>
                  <a:pt x="99060"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23" name="Google Shape;3423;p89"/>
          <p:cNvSpPr/>
          <p:nvPr/>
        </p:nvSpPr>
        <p:spPr>
          <a:xfrm>
            <a:off x="7580455" y="2790512"/>
            <a:ext cx="111014" cy="112697"/>
          </a:xfrm>
          <a:custGeom>
            <a:rect b="b" l="l" r="r" t="t"/>
            <a:pathLst>
              <a:path extrusionOk="0" h="102108" w="100583">
                <a:moveTo>
                  <a:pt x="91058" y="102108"/>
                </a:moveTo>
                <a:lnTo>
                  <a:pt x="100583" y="0"/>
                </a:lnTo>
                <a:lnTo>
                  <a:pt x="8000" y="0"/>
                </a:lnTo>
                <a:lnTo>
                  <a:pt x="0" y="102108"/>
                </a:lnTo>
                <a:lnTo>
                  <a:pt x="91058" y="102108"/>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24" name="Google Shape;3424;p89"/>
          <p:cNvSpPr/>
          <p:nvPr/>
        </p:nvSpPr>
        <p:spPr>
          <a:xfrm>
            <a:off x="7479532" y="2790512"/>
            <a:ext cx="109333" cy="112697"/>
          </a:xfrm>
          <a:custGeom>
            <a:rect b="b" l="l" r="r" t="t"/>
            <a:pathLst>
              <a:path extrusionOk="0" h="102108" w="99060">
                <a:moveTo>
                  <a:pt x="91059" y="102108"/>
                </a:moveTo>
                <a:lnTo>
                  <a:pt x="99060" y="0"/>
                </a:lnTo>
                <a:lnTo>
                  <a:pt x="8509" y="0"/>
                </a:lnTo>
                <a:lnTo>
                  <a:pt x="0" y="102108"/>
                </a:lnTo>
                <a:lnTo>
                  <a:pt x="91059" y="102108"/>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25" name="Google Shape;3425;p89"/>
          <p:cNvSpPr/>
          <p:nvPr/>
        </p:nvSpPr>
        <p:spPr>
          <a:xfrm>
            <a:off x="7368518" y="2881342"/>
            <a:ext cx="13455" cy="21867"/>
          </a:xfrm>
          <a:custGeom>
            <a:rect b="b" l="l" r="r" t="t"/>
            <a:pathLst>
              <a:path extrusionOk="0" h="19812" w="12191">
                <a:moveTo>
                  <a:pt x="10032" y="19812"/>
                </a:moveTo>
                <a:lnTo>
                  <a:pt x="12191" y="0"/>
                </a:lnTo>
                <a:lnTo>
                  <a:pt x="0" y="19812"/>
                </a:lnTo>
                <a:lnTo>
                  <a:pt x="10032" y="19812"/>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26" name="Google Shape;3426;p89"/>
          <p:cNvSpPr/>
          <p:nvPr/>
        </p:nvSpPr>
        <p:spPr>
          <a:xfrm>
            <a:off x="7378610" y="2790512"/>
            <a:ext cx="111015" cy="112697"/>
          </a:xfrm>
          <a:custGeom>
            <a:rect b="b" l="l" r="r" t="t"/>
            <a:pathLst>
              <a:path extrusionOk="0" h="102108" w="100584">
                <a:moveTo>
                  <a:pt x="2159" y="83438"/>
                </a:moveTo>
                <a:lnTo>
                  <a:pt x="0" y="102108"/>
                </a:lnTo>
                <a:lnTo>
                  <a:pt x="91948" y="102108"/>
                </a:lnTo>
                <a:lnTo>
                  <a:pt x="100584" y="0"/>
                </a:lnTo>
                <a:lnTo>
                  <a:pt x="50546" y="0"/>
                </a:lnTo>
                <a:lnTo>
                  <a:pt x="2159" y="83438"/>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27" name="Google Shape;3427;p89"/>
          <p:cNvSpPr/>
          <p:nvPr/>
        </p:nvSpPr>
        <p:spPr>
          <a:xfrm>
            <a:off x="7368518" y="2907413"/>
            <a:ext cx="1974720" cy="0"/>
          </a:xfrm>
          <a:custGeom>
            <a:rect b="b" l="l" r="r" t="t"/>
            <a:pathLst>
              <a:path extrusionOk="0" h="120000" w="1789176">
                <a:moveTo>
                  <a:pt x="0" y="0"/>
                </a:moveTo>
                <a:lnTo>
                  <a:pt x="1789176" y="0"/>
                </a:lnTo>
              </a:path>
            </a:pathLst>
          </a:custGeom>
          <a:noFill/>
          <a:ln cap="flat" cmpd="sng" w="952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28" name="Google Shape;3428;p89"/>
          <p:cNvSpPr/>
          <p:nvPr/>
        </p:nvSpPr>
        <p:spPr>
          <a:xfrm>
            <a:off x="7368518" y="2965443"/>
            <a:ext cx="1974720" cy="0"/>
          </a:xfrm>
          <a:custGeom>
            <a:rect b="b" l="l" r="r" t="t"/>
            <a:pathLst>
              <a:path extrusionOk="0" h="120000" w="1789176">
                <a:moveTo>
                  <a:pt x="0" y="0"/>
                </a:moveTo>
                <a:lnTo>
                  <a:pt x="1789176" y="0"/>
                </a:lnTo>
              </a:path>
            </a:pathLst>
          </a:custGeom>
          <a:noFill/>
          <a:ln cap="flat" cmpd="sng" w="2260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29" name="Google Shape;3429;p89"/>
          <p:cNvSpPr/>
          <p:nvPr/>
        </p:nvSpPr>
        <p:spPr>
          <a:xfrm>
            <a:off x="7368518" y="2943578"/>
            <a:ext cx="1974720" cy="0"/>
          </a:xfrm>
          <a:custGeom>
            <a:rect b="b" l="l" r="r" t="t"/>
            <a:pathLst>
              <a:path extrusionOk="0" h="120000" w="1789176">
                <a:moveTo>
                  <a:pt x="0" y="0"/>
                </a:moveTo>
                <a:lnTo>
                  <a:pt x="1789176"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30" name="Google Shape;3430;p89"/>
          <p:cNvSpPr/>
          <p:nvPr/>
        </p:nvSpPr>
        <p:spPr>
          <a:xfrm>
            <a:off x="7368518" y="2922552"/>
            <a:ext cx="1974720" cy="0"/>
          </a:xfrm>
          <a:custGeom>
            <a:rect b="b" l="l" r="r" t="t"/>
            <a:pathLst>
              <a:path extrusionOk="0" h="120000" w="1789176">
                <a:moveTo>
                  <a:pt x="0" y="0"/>
                </a:moveTo>
                <a:lnTo>
                  <a:pt x="1789176"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31" name="Google Shape;3431;p89"/>
          <p:cNvSpPr/>
          <p:nvPr/>
        </p:nvSpPr>
        <p:spPr>
          <a:xfrm>
            <a:off x="7368518" y="3029362"/>
            <a:ext cx="1974720" cy="0"/>
          </a:xfrm>
          <a:custGeom>
            <a:rect b="b" l="l" r="r" t="t"/>
            <a:pathLst>
              <a:path extrusionOk="0" h="120000" w="1789176">
                <a:moveTo>
                  <a:pt x="0" y="0"/>
                </a:moveTo>
                <a:lnTo>
                  <a:pt x="1789176"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32" name="Google Shape;3432;p89"/>
          <p:cNvSpPr/>
          <p:nvPr/>
        </p:nvSpPr>
        <p:spPr>
          <a:xfrm>
            <a:off x="7368518" y="3008336"/>
            <a:ext cx="1974720" cy="0"/>
          </a:xfrm>
          <a:custGeom>
            <a:rect b="b" l="l" r="r" t="t"/>
            <a:pathLst>
              <a:path extrusionOk="0" h="120000" w="1789176">
                <a:moveTo>
                  <a:pt x="0" y="0"/>
                </a:moveTo>
                <a:lnTo>
                  <a:pt x="1789176"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33" name="Google Shape;3433;p89"/>
          <p:cNvSpPr/>
          <p:nvPr/>
        </p:nvSpPr>
        <p:spPr>
          <a:xfrm>
            <a:off x="7368518" y="2987311"/>
            <a:ext cx="1974720" cy="0"/>
          </a:xfrm>
          <a:custGeom>
            <a:rect b="b" l="l" r="r" t="t"/>
            <a:pathLst>
              <a:path extrusionOk="0" h="120000" w="1789176">
                <a:moveTo>
                  <a:pt x="0" y="0"/>
                </a:moveTo>
                <a:lnTo>
                  <a:pt x="1789176"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34" name="Google Shape;3434;p89"/>
          <p:cNvSpPr/>
          <p:nvPr/>
        </p:nvSpPr>
        <p:spPr>
          <a:xfrm>
            <a:off x="9259135" y="3071413"/>
            <a:ext cx="84102" cy="0"/>
          </a:xfrm>
          <a:custGeom>
            <a:rect b="b" l="l" r="r" t="t"/>
            <a:pathLst>
              <a:path extrusionOk="0" h="120000" w="76200">
                <a:moveTo>
                  <a:pt x="0" y="0"/>
                </a:moveTo>
                <a:lnTo>
                  <a:pt x="76200"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35" name="Google Shape;3435;p89"/>
          <p:cNvSpPr/>
          <p:nvPr/>
        </p:nvSpPr>
        <p:spPr>
          <a:xfrm>
            <a:off x="7368518" y="3071413"/>
            <a:ext cx="70645" cy="0"/>
          </a:xfrm>
          <a:custGeom>
            <a:rect b="b" l="l" r="r" t="t"/>
            <a:pathLst>
              <a:path extrusionOk="0" h="120000" w="64007">
                <a:moveTo>
                  <a:pt x="0" y="0"/>
                </a:moveTo>
                <a:lnTo>
                  <a:pt x="64007"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36" name="Google Shape;3436;p89"/>
          <p:cNvSpPr/>
          <p:nvPr/>
        </p:nvSpPr>
        <p:spPr>
          <a:xfrm>
            <a:off x="7368518" y="3304376"/>
            <a:ext cx="1974720" cy="0"/>
          </a:xfrm>
          <a:custGeom>
            <a:rect b="b" l="l" r="r" t="t"/>
            <a:pathLst>
              <a:path extrusionOk="0" h="120000" w="1789176">
                <a:moveTo>
                  <a:pt x="0" y="0"/>
                </a:moveTo>
                <a:lnTo>
                  <a:pt x="1789176"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37" name="Google Shape;3437;p89"/>
          <p:cNvSpPr/>
          <p:nvPr/>
        </p:nvSpPr>
        <p:spPr>
          <a:xfrm>
            <a:off x="9259135" y="3262325"/>
            <a:ext cx="84102" cy="0"/>
          </a:xfrm>
          <a:custGeom>
            <a:rect b="b" l="l" r="r" t="t"/>
            <a:pathLst>
              <a:path extrusionOk="0" h="120000" w="76200">
                <a:moveTo>
                  <a:pt x="0" y="0"/>
                </a:moveTo>
                <a:lnTo>
                  <a:pt x="76200"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38" name="Google Shape;3438;p89"/>
          <p:cNvSpPr/>
          <p:nvPr/>
        </p:nvSpPr>
        <p:spPr>
          <a:xfrm>
            <a:off x="7368518" y="3262325"/>
            <a:ext cx="70645" cy="0"/>
          </a:xfrm>
          <a:custGeom>
            <a:rect b="b" l="l" r="r" t="t"/>
            <a:pathLst>
              <a:path extrusionOk="0" h="120000" w="64007">
                <a:moveTo>
                  <a:pt x="0" y="0"/>
                </a:moveTo>
                <a:lnTo>
                  <a:pt x="64007"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39" name="Google Shape;3439;p89"/>
          <p:cNvSpPr/>
          <p:nvPr/>
        </p:nvSpPr>
        <p:spPr>
          <a:xfrm>
            <a:off x="9259135" y="3283351"/>
            <a:ext cx="84102" cy="0"/>
          </a:xfrm>
          <a:custGeom>
            <a:rect b="b" l="l" r="r" t="t"/>
            <a:pathLst>
              <a:path extrusionOk="0" h="120000" w="76200">
                <a:moveTo>
                  <a:pt x="0" y="0"/>
                </a:moveTo>
                <a:lnTo>
                  <a:pt x="76200"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40" name="Google Shape;3440;p89"/>
          <p:cNvSpPr/>
          <p:nvPr/>
        </p:nvSpPr>
        <p:spPr>
          <a:xfrm>
            <a:off x="7368518" y="3283351"/>
            <a:ext cx="70645" cy="0"/>
          </a:xfrm>
          <a:custGeom>
            <a:rect b="b" l="l" r="r" t="t"/>
            <a:pathLst>
              <a:path extrusionOk="0" h="120000" w="64007">
                <a:moveTo>
                  <a:pt x="0" y="0"/>
                </a:moveTo>
                <a:lnTo>
                  <a:pt x="64007"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41" name="Google Shape;3441;p89"/>
          <p:cNvSpPr/>
          <p:nvPr/>
        </p:nvSpPr>
        <p:spPr>
          <a:xfrm>
            <a:off x="9259135" y="3081505"/>
            <a:ext cx="84102" cy="169886"/>
          </a:xfrm>
          <a:custGeom>
            <a:rect b="b" l="l" r="r" t="t"/>
            <a:pathLst>
              <a:path extrusionOk="0" h="153924" w="76200">
                <a:moveTo>
                  <a:pt x="0" y="153924"/>
                </a:moveTo>
                <a:lnTo>
                  <a:pt x="76200" y="153924"/>
                </a:lnTo>
                <a:lnTo>
                  <a:pt x="76200" y="0"/>
                </a:lnTo>
                <a:lnTo>
                  <a:pt x="0" y="0"/>
                </a:lnTo>
                <a:lnTo>
                  <a:pt x="0" y="153924"/>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42" name="Google Shape;3442;p89"/>
          <p:cNvSpPr/>
          <p:nvPr/>
        </p:nvSpPr>
        <p:spPr>
          <a:xfrm>
            <a:off x="7368518" y="3081505"/>
            <a:ext cx="70645" cy="169886"/>
          </a:xfrm>
          <a:custGeom>
            <a:rect b="b" l="l" r="r" t="t"/>
            <a:pathLst>
              <a:path extrusionOk="0" h="153924" w="64007">
                <a:moveTo>
                  <a:pt x="0" y="153924"/>
                </a:moveTo>
                <a:lnTo>
                  <a:pt x="64007" y="153924"/>
                </a:lnTo>
                <a:lnTo>
                  <a:pt x="64007" y="0"/>
                </a:lnTo>
                <a:lnTo>
                  <a:pt x="0" y="0"/>
                </a:lnTo>
                <a:lnTo>
                  <a:pt x="0" y="153924"/>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43" name="Google Shape;3443;p89"/>
          <p:cNvSpPr/>
          <p:nvPr/>
        </p:nvSpPr>
        <p:spPr>
          <a:xfrm>
            <a:off x="9259135" y="3050388"/>
            <a:ext cx="84102" cy="0"/>
          </a:xfrm>
          <a:custGeom>
            <a:rect b="b" l="l" r="r" t="t"/>
            <a:pathLst>
              <a:path extrusionOk="0" h="120000" w="76200">
                <a:moveTo>
                  <a:pt x="0" y="0"/>
                </a:moveTo>
                <a:lnTo>
                  <a:pt x="76200"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44" name="Google Shape;3444;p89"/>
          <p:cNvSpPr/>
          <p:nvPr/>
        </p:nvSpPr>
        <p:spPr>
          <a:xfrm>
            <a:off x="7368518" y="3050388"/>
            <a:ext cx="70645" cy="0"/>
          </a:xfrm>
          <a:custGeom>
            <a:rect b="b" l="l" r="r" t="t"/>
            <a:pathLst>
              <a:path extrusionOk="0" h="120000" w="64007">
                <a:moveTo>
                  <a:pt x="0" y="0"/>
                </a:moveTo>
                <a:lnTo>
                  <a:pt x="64007" y="0"/>
                </a:lnTo>
              </a:path>
            </a:pathLst>
          </a:custGeom>
          <a:noFill/>
          <a:ln cap="flat" cmpd="sng" w="21075">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45" name="Google Shape;3445;p89"/>
          <p:cNvSpPr/>
          <p:nvPr/>
        </p:nvSpPr>
        <p:spPr>
          <a:xfrm>
            <a:off x="7368518" y="3340540"/>
            <a:ext cx="1974720" cy="0"/>
          </a:xfrm>
          <a:custGeom>
            <a:rect b="b" l="l" r="r" t="t"/>
            <a:pathLst>
              <a:path extrusionOk="0" h="120000" w="1789176">
                <a:moveTo>
                  <a:pt x="0" y="0"/>
                </a:moveTo>
                <a:lnTo>
                  <a:pt x="1789176" y="0"/>
                </a:lnTo>
              </a:path>
            </a:pathLst>
          </a:custGeom>
          <a:noFill/>
          <a:ln cap="flat" cmpd="sng" w="1040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46" name="Google Shape;3446;p89"/>
          <p:cNvSpPr/>
          <p:nvPr/>
        </p:nvSpPr>
        <p:spPr>
          <a:xfrm>
            <a:off x="7368518" y="3325402"/>
            <a:ext cx="1974720" cy="0"/>
          </a:xfrm>
          <a:custGeom>
            <a:rect b="b" l="l" r="r" t="t"/>
            <a:pathLst>
              <a:path extrusionOk="0" h="120000" w="1789176">
                <a:moveTo>
                  <a:pt x="0" y="0"/>
                </a:moveTo>
                <a:lnTo>
                  <a:pt x="1789176" y="0"/>
                </a:lnTo>
              </a:path>
            </a:pathLst>
          </a:custGeom>
          <a:noFill/>
          <a:ln cap="flat" cmpd="sng" w="19550">
            <a:solidFill>
              <a:srgbClr val="B4C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47" name="Google Shape;3447;p89"/>
          <p:cNvSpPr/>
          <p:nvPr/>
        </p:nvSpPr>
        <p:spPr>
          <a:xfrm>
            <a:off x="9343238" y="2790512"/>
            <a:ext cx="67281" cy="555075"/>
          </a:xfrm>
          <a:custGeom>
            <a:rect b="b" l="l" r="r" t="t"/>
            <a:pathLst>
              <a:path extrusionOk="0" h="502920" w="60959">
                <a:moveTo>
                  <a:pt x="60959" y="0"/>
                </a:moveTo>
                <a:lnTo>
                  <a:pt x="0" y="121158"/>
                </a:lnTo>
                <a:lnTo>
                  <a:pt x="0" y="502920"/>
                </a:lnTo>
                <a:lnTo>
                  <a:pt x="60959" y="402971"/>
                </a:lnTo>
                <a:lnTo>
                  <a:pt x="60959"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48" name="Google Shape;3448;p89"/>
          <p:cNvSpPr/>
          <p:nvPr/>
        </p:nvSpPr>
        <p:spPr>
          <a:xfrm>
            <a:off x="9343238" y="2790511"/>
            <a:ext cx="67281" cy="132882"/>
          </a:xfrm>
          <a:custGeom>
            <a:rect b="b" l="l" r="r" t="t"/>
            <a:pathLst>
              <a:path extrusionOk="0" h="120396" w="60959">
                <a:moveTo>
                  <a:pt x="0" y="120396"/>
                </a:moveTo>
                <a:lnTo>
                  <a:pt x="60959"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49" name="Google Shape;3449;p89"/>
          <p:cNvSpPr/>
          <p:nvPr/>
        </p:nvSpPr>
        <p:spPr>
          <a:xfrm>
            <a:off x="9343238" y="2790512"/>
            <a:ext cx="67281" cy="555075"/>
          </a:xfrm>
          <a:custGeom>
            <a:rect b="b" l="l" r="r" t="t"/>
            <a:pathLst>
              <a:path extrusionOk="0" h="502920" w="60959">
                <a:moveTo>
                  <a:pt x="60959" y="0"/>
                </a:moveTo>
                <a:lnTo>
                  <a:pt x="0" y="502920"/>
                </a:lnTo>
                <a:lnTo>
                  <a:pt x="60959" y="402971"/>
                </a:lnTo>
                <a:lnTo>
                  <a:pt x="60959"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50" name="Google Shape;3450;p89"/>
          <p:cNvSpPr/>
          <p:nvPr/>
        </p:nvSpPr>
        <p:spPr>
          <a:xfrm>
            <a:off x="9343238" y="2790512"/>
            <a:ext cx="67281" cy="555075"/>
          </a:xfrm>
          <a:custGeom>
            <a:rect b="b" l="l" r="r" t="t"/>
            <a:pathLst>
              <a:path extrusionOk="0" h="502920" w="60959">
                <a:moveTo>
                  <a:pt x="60959" y="0"/>
                </a:moveTo>
                <a:lnTo>
                  <a:pt x="60959" y="402971"/>
                </a:lnTo>
                <a:lnTo>
                  <a:pt x="0" y="50292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51" name="Google Shape;3451;p89"/>
          <p:cNvSpPr/>
          <p:nvPr/>
        </p:nvSpPr>
        <p:spPr>
          <a:xfrm>
            <a:off x="9343238" y="2923393"/>
            <a:ext cx="1682" cy="422193"/>
          </a:xfrm>
          <a:custGeom>
            <a:rect b="b" l="l" r="r" t="t"/>
            <a:pathLst>
              <a:path extrusionOk="0" h="382524" w="1524">
                <a:moveTo>
                  <a:pt x="0" y="382524"/>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52" name="Google Shape;3452;p89"/>
          <p:cNvSpPr/>
          <p:nvPr/>
        </p:nvSpPr>
        <p:spPr>
          <a:xfrm>
            <a:off x="7368518" y="2790512"/>
            <a:ext cx="2042001" cy="112697"/>
          </a:xfrm>
          <a:custGeom>
            <a:rect b="b" l="l" r="r" t="t"/>
            <a:pathLst>
              <a:path extrusionOk="0" h="102108" w="1850135">
                <a:moveTo>
                  <a:pt x="0" y="102108"/>
                </a:moveTo>
                <a:lnTo>
                  <a:pt x="1850135" y="0"/>
                </a:lnTo>
                <a:lnTo>
                  <a:pt x="59309" y="0"/>
                </a:lnTo>
                <a:lnTo>
                  <a:pt x="0" y="102108"/>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53" name="Google Shape;3453;p89"/>
          <p:cNvSpPr/>
          <p:nvPr/>
        </p:nvSpPr>
        <p:spPr>
          <a:xfrm>
            <a:off x="7368518" y="2790512"/>
            <a:ext cx="2042001" cy="112697"/>
          </a:xfrm>
          <a:custGeom>
            <a:rect b="b" l="l" r="r" t="t"/>
            <a:pathLst>
              <a:path extrusionOk="0" h="102108" w="1850135">
                <a:moveTo>
                  <a:pt x="0" y="102108"/>
                </a:moveTo>
                <a:lnTo>
                  <a:pt x="59309" y="0"/>
                </a:lnTo>
                <a:lnTo>
                  <a:pt x="1850135"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54" name="Google Shape;3454;p89"/>
          <p:cNvSpPr/>
          <p:nvPr/>
        </p:nvSpPr>
        <p:spPr>
          <a:xfrm>
            <a:off x="7368518" y="2903209"/>
            <a:ext cx="1974720" cy="442378"/>
          </a:xfrm>
          <a:custGeom>
            <a:rect b="b" l="l" r="r" t="t"/>
            <a:pathLst>
              <a:path extrusionOk="0" h="400812" w="1789176">
                <a:moveTo>
                  <a:pt x="0" y="0"/>
                </a:moveTo>
                <a:lnTo>
                  <a:pt x="0" y="400812"/>
                </a:lnTo>
                <a:lnTo>
                  <a:pt x="1789176" y="400812"/>
                </a:lnTo>
                <a:lnTo>
                  <a:pt x="0" y="0"/>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55" name="Google Shape;3455;p89"/>
          <p:cNvSpPr/>
          <p:nvPr/>
        </p:nvSpPr>
        <p:spPr>
          <a:xfrm>
            <a:off x="7368518" y="2903209"/>
            <a:ext cx="1974720" cy="442378"/>
          </a:xfrm>
          <a:custGeom>
            <a:rect b="b" l="l" r="r" t="t"/>
            <a:pathLst>
              <a:path extrusionOk="0" h="400812" w="1789176">
                <a:moveTo>
                  <a:pt x="0" y="0"/>
                </a:moveTo>
                <a:lnTo>
                  <a:pt x="0" y="400812"/>
                </a:lnTo>
                <a:lnTo>
                  <a:pt x="1789176" y="40081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56" name="Google Shape;3456;p89"/>
          <p:cNvSpPr/>
          <p:nvPr/>
        </p:nvSpPr>
        <p:spPr>
          <a:xfrm>
            <a:off x="7368518" y="2903209"/>
            <a:ext cx="1974720" cy="20183"/>
          </a:xfrm>
          <a:custGeom>
            <a:rect b="b" l="l" r="r" t="t"/>
            <a:pathLst>
              <a:path extrusionOk="0" h="18287" w="1789176">
                <a:moveTo>
                  <a:pt x="1789176" y="18287"/>
                </a:moveTo>
                <a:lnTo>
                  <a:pt x="1789176" y="0"/>
                </a:lnTo>
                <a:lnTo>
                  <a:pt x="0" y="0"/>
                </a:lnTo>
                <a:lnTo>
                  <a:pt x="1789176" y="18287"/>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57" name="Google Shape;3457;p89"/>
          <p:cNvSpPr/>
          <p:nvPr/>
        </p:nvSpPr>
        <p:spPr>
          <a:xfrm>
            <a:off x="7368518" y="2903209"/>
            <a:ext cx="1974720" cy="20183"/>
          </a:xfrm>
          <a:custGeom>
            <a:rect b="b" l="l" r="r" t="t"/>
            <a:pathLst>
              <a:path extrusionOk="0" h="18287" w="1789176">
                <a:moveTo>
                  <a:pt x="1789176" y="18287"/>
                </a:moveTo>
                <a:lnTo>
                  <a:pt x="1789176"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58" name="Google Shape;3458;p89"/>
          <p:cNvSpPr/>
          <p:nvPr/>
        </p:nvSpPr>
        <p:spPr>
          <a:xfrm>
            <a:off x="7439163" y="3024316"/>
            <a:ext cx="1819972" cy="270808"/>
          </a:xfrm>
          <a:custGeom>
            <a:rect b="b" l="l" r="r" t="t"/>
            <a:pathLst>
              <a:path extrusionOk="0" h="245363" w="1648968">
                <a:moveTo>
                  <a:pt x="0" y="245363"/>
                </a:moveTo>
                <a:lnTo>
                  <a:pt x="1648968" y="245363"/>
                </a:lnTo>
                <a:lnTo>
                  <a:pt x="1648968" y="0"/>
                </a:lnTo>
                <a:lnTo>
                  <a:pt x="0" y="0"/>
                </a:lnTo>
                <a:lnTo>
                  <a:pt x="0" y="245363"/>
                </a:lnTo>
                <a:close/>
              </a:path>
            </a:pathLst>
          </a:custGeom>
          <a:solidFill>
            <a:srgbClr val="B4C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59" name="Google Shape;3459;p89"/>
          <p:cNvSpPr/>
          <p:nvPr/>
        </p:nvSpPr>
        <p:spPr>
          <a:xfrm>
            <a:off x="1323249" y="2169836"/>
            <a:ext cx="1663542" cy="4171470"/>
          </a:xfrm>
          <a:custGeom>
            <a:rect b="b" l="l" r="r" t="t"/>
            <a:pathLst>
              <a:path extrusionOk="0" h="3779520" w="1507236">
                <a:moveTo>
                  <a:pt x="0" y="3779520"/>
                </a:moveTo>
                <a:lnTo>
                  <a:pt x="1507236" y="3779520"/>
                </a:lnTo>
                <a:lnTo>
                  <a:pt x="1507236" y="0"/>
                </a:lnTo>
                <a:lnTo>
                  <a:pt x="0" y="0"/>
                </a:lnTo>
                <a:lnTo>
                  <a:pt x="0" y="377952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60" name="Google Shape;3460;p89"/>
          <p:cNvSpPr/>
          <p:nvPr/>
        </p:nvSpPr>
        <p:spPr>
          <a:xfrm>
            <a:off x="2904372" y="5258072"/>
            <a:ext cx="90830" cy="132880"/>
          </a:xfrm>
          <a:custGeom>
            <a:rect b="b" l="l" r="r" t="t"/>
            <a:pathLst>
              <a:path extrusionOk="0" h="120396" w="82296">
                <a:moveTo>
                  <a:pt x="81787" y="21589"/>
                </a:moveTo>
                <a:lnTo>
                  <a:pt x="82296" y="0"/>
                </a:lnTo>
                <a:lnTo>
                  <a:pt x="6858" y="0"/>
                </a:lnTo>
                <a:lnTo>
                  <a:pt x="0" y="100456"/>
                </a:lnTo>
                <a:lnTo>
                  <a:pt x="39624" y="100456"/>
                </a:lnTo>
                <a:lnTo>
                  <a:pt x="39624" y="120395"/>
                </a:lnTo>
                <a:lnTo>
                  <a:pt x="81787" y="21589"/>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61" name="Google Shape;3461;p89"/>
          <p:cNvSpPr/>
          <p:nvPr/>
        </p:nvSpPr>
        <p:spPr>
          <a:xfrm>
            <a:off x="2993520" y="5258071"/>
            <a:ext cx="8409" cy="21867"/>
          </a:xfrm>
          <a:custGeom>
            <a:rect b="b" l="l" r="r" t="t"/>
            <a:pathLst>
              <a:path extrusionOk="0" h="19812" w="7619">
                <a:moveTo>
                  <a:pt x="507" y="0"/>
                </a:moveTo>
                <a:lnTo>
                  <a:pt x="0" y="19812"/>
                </a:lnTo>
                <a:lnTo>
                  <a:pt x="7619" y="0"/>
                </a:lnTo>
                <a:lnTo>
                  <a:pt x="507"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62" name="Google Shape;3462;p89"/>
          <p:cNvSpPr/>
          <p:nvPr/>
        </p:nvSpPr>
        <p:spPr>
          <a:xfrm>
            <a:off x="2818587" y="5258071"/>
            <a:ext cx="92512" cy="109332"/>
          </a:xfrm>
          <a:custGeom>
            <a:rect b="b" l="l" r="r" t="t"/>
            <a:pathLst>
              <a:path extrusionOk="0" h="99059" w="83820">
                <a:moveTo>
                  <a:pt x="76962" y="99059"/>
                </a:moveTo>
                <a:lnTo>
                  <a:pt x="83820" y="0"/>
                </a:lnTo>
                <a:lnTo>
                  <a:pt x="6858" y="0"/>
                </a:lnTo>
                <a:lnTo>
                  <a:pt x="0" y="99059"/>
                </a:lnTo>
                <a:lnTo>
                  <a:pt x="76962" y="99059"/>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63" name="Google Shape;3463;p89"/>
          <p:cNvSpPr/>
          <p:nvPr/>
        </p:nvSpPr>
        <p:spPr>
          <a:xfrm>
            <a:off x="2734485" y="5258071"/>
            <a:ext cx="90830" cy="109332"/>
          </a:xfrm>
          <a:custGeom>
            <a:rect b="b" l="l" r="r" t="t"/>
            <a:pathLst>
              <a:path extrusionOk="0" h="99059" w="82296">
                <a:moveTo>
                  <a:pt x="75565" y="99059"/>
                </a:moveTo>
                <a:lnTo>
                  <a:pt x="82296" y="0"/>
                </a:lnTo>
                <a:lnTo>
                  <a:pt x="6731" y="0"/>
                </a:lnTo>
                <a:lnTo>
                  <a:pt x="0" y="99059"/>
                </a:lnTo>
                <a:lnTo>
                  <a:pt x="75565" y="99059"/>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64" name="Google Shape;3464;p89"/>
          <p:cNvSpPr/>
          <p:nvPr/>
        </p:nvSpPr>
        <p:spPr>
          <a:xfrm>
            <a:off x="2564599" y="5258071"/>
            <a:ext cx="92511" cy="109332"/>
          </a:xfrm>
          <a:custGeom>
            <a:rect b="b" l="l" r="r" t="t"/>
            <a:pathLst>
              <a:path extrusionOk="0" h="99059" w="83819">
                <a:moveTo>
                  <a:pt x="75437" y="99059"/>
                </a:moveTo>
                <a:lnTo>
                  <a:pt x="83819" y="0"/>
                </a:lnTo>
                <a:lnTo>
                  <a:pt x="6857" y="0"/>
                </a:lnTo>
                <a:lnTo>
                  <a:pt x="0" y="99059"/>
                </a:lnTo>
                <a:lnTo>
                  <a:pt x="75437" y="99059"/>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65" name="Google Shape;3465;p89"/>
          <p:cNvSpPr/>
          <p:nvPr/>
        </p:nvSpPr>
        <p:spPr>
          <a:xfrm>
            <a:off x="2648701" y="5258071"/>
            <a:ext cx="92511" cy="109332"/>
          </a:xfrm>
          <a:custGeom>
            <a:rect b="b" l="l" r="r" t="t"/>
            <a:pathLst>
              <a:path extrusionOk="0" h="99059" w="83819">
                <a:moveTo>
                  <a:pt x="8381" y="0"/>
                </a:moveTo>
                <a:lnTo>
                  <a:pt x="0" y="99059"/>
                </a:lnTo>
                <a:lnTo>
                  <a:pt x="76962" y="99059"/>
                </a:lnTo>
                <a:lnTo>
                  <a:pt x="83819" y="0"/>
                </a:lnTo>
                <a:lnTo>
                  <a:pt x="8381"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66" name="Google Shape;3466;p89"/>
          <p:cNvSpPr/>
          <p:nvPr/>
        </p:nvSpPr>
        <p:spPr>
          <a:xfrm>
            <a:off x="2394713" y="5258071"/>
            <a:ext cx="92511" cy="109332"/>
          </a:xfrm>
          <a:custGeom>
            <a:rect b="b" l="l" r="r" t="t"/>
            <a:pathLst>
              <a:path extrusionOk="0" h="99059" w="83819">
                <a:moveTo>
                  <a:pt x="76962" y="99059"/>
                </a:moveTo>
                <a:lnTo>
                  <a:pt x="83819" y="0"/>
                </a:lnTo>
                <a:lnTo>
                  <a:pt x="8000" y="0"/>
                </a:lnTo>
                <a:lnTo>
                  <a:pt x="0" y="99059"/>
                </a:lnTo>
                <a:lnTo>
                  <a:pt x="76962" y="99059"/>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67" name="Google Shape;3467;p89"/>
          <p:cNvSpPr/>
          <p:nvPr/>
        </p:nvSpPr>
        <p:spPr>
          <a:xfrm>
            <a:off x="2478815" y="5258071"/>
            <a:ext cx="92511" cy="109332"/>
          </a:xfrm>
          <a:custGeom>
            <a:rect b="b" l="l" r="r" t="t"/>
            <a:pathLst>
              <a:path extrusionOk="0" h="99059" w="83819">
                <a:moveTo>
                  <a:pt x="6857" y="0"/>
                </a:moveTo>
                <a:lnTo>
                  <a:pt x="0" y="99059"/>
                </a:lnTo>
                <a:lnTo>
                  <a:pt x="76962" y="99059"/>
                </a:lnTo>
                <a:lnTo>
                  <a:pt x="83819" y="0"/>
                </a:lnTo>
                <a:lnTo>
                  <a:pt x="6857"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68" name="Google Shape;3468;p89"/>
          <p:cNvSpPr/>
          <p:nvPr/>
        </p:nvSpPr>
        <p:spPr>
          <a:xfrm>
            <a:off x="1632746" y="5258071"/>
            <a:ext cx="684591" cy="109332"/>
          </a:xfrm>
          <a:custGeom>
            <a:rect b="b" l="l" r="r" t="t"/>
            <a:pathLst>
              <a:path extrusionOk="0" h="99059" w="620267">
                <a:moveTo>
                  <a:pt x="613410" y="99059"/>
                </a:moveTo>
                <a:lnTo>
                  <a:pt x="620267" y="0"/>
                </a:lnTo>
                <a:lnTo>
                  <a:pt x="6857" y="0"/>
                </a:lnTo>
                <a:lnTo>
                  <a:pt x="0" y="99059"/>
                </a:lnTo>
                <a:lnTo>
                  <a:pt x="613410" y="99059"/>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69" name="Google Shape;3469;p89"/>
          <p:cNvSpPr/>
          <p:nvPr/>
        </p:nvSpPr>
        <p:spPr>
          <a:xfrm>
            <a:off x="2310611" y="5258071"/>
            <a:ext cx="92511" cy="109332"/>
          </a:xfrm>
          <a:custGeom>
            <a:rect b="b" l="l" r="r" t="t"/>
            <a:pathLst>
              <a:path extrusionOk="0" h="99059" w="83819">
                <a:moveTo>
                  <a:pt x="6857" y="0"/>
                </a:moveTo>
                <a:lnTo>
                  <a:pt x="0" y="99059"/>
                </a:lnTo>
                <a:lnTo>
                  <a:pt x="75945" y="99059"/>
                </a:lnTo>
                <a:lnTo>
                  <a:pt x="83819" y="0"/>
                </a:lnTo>
                <a:lnTo>
                  <a:pt x="6857"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70" name="Google Shape;3470;p89"/>
          <p:cNvSpPr/>
          <p:nvPr/>
        </p:nvSpPr>
        <p:spPr>
          <a:xfrm>
            <a:off x="1546962" y="5258071"/>
            <a:ext cx="92511" cy="109332"/>
          </a:xfrm>
          <a:custGeom>
            <a:rect b="b" l="l" r="r" t="t"/>
            <a:pathLst>
              <a:path extrusionOk="0" h="99059" w="83819">
                <a:moveTo>
                  <a:pt x="83819" y="0"/>
                </a:moveTo>
                <a:lnTo>
                  <a:pt x="8381" y="0"/>
                </a:lnTo>
                <a:lnTo>
                  <a:pt x="0" y="99059"/>
                </a:lnTo>
                <a:lnTo>
                  <a:pt x="77012" y="99059"/>
                </a:lnTo>
                <a:lnTo>
                  <a:pt x="83819"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71" name="Google Shape;3471;p89"/>
          <p:cNvSpPr/>
          <p:nvPr/>
        </p:nvSpPr>
        <p:spPr>
          <a:xfrm>
            <a:off x="1461178" y="5258071"/>
            <a:ext cx="94193" cy="109332"/>
          </a:xfrm>
          <a:custGeom>
            <a:rect b="b" l="l" r="r" t="t"/>
            <a:pathLst>
              <a:path extrusionOk="0" h="99059" w="85343">
                <a:moveTo>
                  <a:pt x="76860" y="99059"/>
                </a:moveTo>
                <a:lnTo>
                  <a:pt x="85343" y="0"/>
                </a:lnTo>
                <a:lnTo>
                  <a:pt x="7950" y="0"/>
                </a:lnTo>
                <a:lnTo>
                  <a:pt x="0" y="99059"/>
                </a:lnTo>
                <a:lnTo>
                  <a:pt x="76860" y="99059"/>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72" name="Google Shape;3472;p89"/>
          <p:cNvSpPr/>
          <p:nvPr/>
        </p:nvSpPr>
        <p:spPr>
          <a:xfrm>
            <a:off x="1377075" y="5258071"/>
            <a:ext cx="92512" cy="109332"/>
          </a:xfrm>
          <a:custGeom>
            <a:rect b="b" l="l" r="r" t="t"/>
            <a:pathLst>
              <a:path extrusionOk="0" h="99059" w="83820">
                <a:moveTo>
                  <a:pt x="75907" y="99059"/>
                </a:moveTo>
                <a:lnTo>
                  <a:pt x="83820" y="0"/>
                </a:lnTo>
                <a:lnTo>
                  <a:pt x="6858" y="0"/>
                </a:lnTo>
                <a:lnTo>
                  <a:pt x="0" y="99059"/>
                </a:lnTo>
                <a:lnTo>
                  <a:pt x="75907" y="99059"/>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73" name="Google Shape;3473;p89"/>
          <p:cNvSpPr/>
          <p:nvPr/>
        </p:nvSpPr>
        <p:spPr>
          <a:xfrm>
            <a:off x="1282881" y="5348902"/>
            <a:ext cx="11774" cy="18501"/>
          </a:xfrm>
          <a:custGeom>
            <a:rect b="b" l="l" r="r" t="t"/>
            <a:pathLst>
              <a:path extrusionOk="0" h="16763" w="10668">
                <a:moveTo>
                  <a:pt x="8293" y="16763"/>
                </a:moveTo>
                <a:lnTo>
                  <a:pt x="10668" y="0"/>
                </a:lnTo>
                <a:lnTo>
                  <a:pt x="0" y="16763"/>
                </a:lnTo>
                <a:lnTo>
                  <a:pt x="8293" y="1676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74" name="Google Shape;3474;p89"/>
          <p:cNvSpPr/>
          <p:nvPr/>
        </p:nvSpPr>
        <p:spPr>
          <a:xfrm>
            <a:off x="1292973" y="5258071"/>
            <a:ext cx="92512" cy="109332"/>
          </a:xfrm>
          <a:custGeom>
            <a:rect b="b" l="l" r="r" t="t"/>
            <a:pathLst>
              <a:path extrusionOk="0" h="99059" w="83820">
                <a:moveTo>
                  <a:pt x="2120" y="80899"/>
                </a:moveTo>
                <a:lnTo>
                  <a:pt x="0" y="99059"/>
                </a:lnTo>
                <a:lnTo>
                  <a:pt x="76923" y="99059"/>
                </a:lnTo>
                <a:lnTo>
                  <a:pt x="83820" y="0"/>
                </a:lnTo>
                <a:lnTo>
                  <a:pt x="42443" y="0"/>
                </a:lnTo>
                <a:lnTo>
                  <a:pt x="2120" y="80899"/>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75" name="Google Shape;3475;p89"/>
          <p:cNvSpPr/>
          <p:nvPr/>
        </p:nvSpPr>
        <p:spPr>
          <a:xfrm>
            <a:off x="1282881" y="5373291"/>
            <a:ext cx="1665224" cy="0"/>
          </a:xfrm>
          <a:custGeom>
            <a:rect b="b" l="l" r="r" t="t"/>
            <a:pathLst>
              <a:path extrusionOk="0" h="120000" w="1508760">
                <a:moveTo>
                  <a:pt x="0" y="0"/>
                </a:moveTo>
                <a:lnTo>
                  <a:pt x="1508760" y="0"/>
                </a:lnTo>
              </a:path>
            </a:pathLst>
          </a:custGeom>
          <a:noFill/>
          <a:ln cap="flat" cmpd="sng" w="1192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76" name="Google Shape;3476;p89"/>
          <p:cNvSpPr/>
          <p:nvPr/>
        </p:nvSpPr>
        <p:spPr>
          <a:xfrm>
            <a:off x="1282881" y="5431322"/>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77" name="Google Shape;3477;p89"/>
          <p:cNvSpPr/>
          <p:nvPr/>
        </p:nvSpPr>
        <p:spPr>
          <a:xfrm>
            <a:off x="1282881" y="5410296"/>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78" name="Google Shape;3478;p89"/>
          <p:cNvSpPr/>
          <p:nvPr/>
        </p:nvSpPr>
        <p:spPr>
          <a:xfrm>
            <a:off x="1282881" y="5389270"/>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79" name="Google Shape;3479;p89"/>
          <p:cNvSpPr/>
          <p:nvPr/>
        </p:nvSpPr>
        <p:spPr>
          <a:xfrm>
            <a:off x="1282881" y="5494398"/>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80" name="Google Shape;3480;p89"/>
          <p:cNvSpPr/>
          <p:nvPr/>
        </p:nvSpPr>
        <p:spPr>
          <a:xfrm>
            <a:off x="1282881" y="5473373"/>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81" name="Google Shape;3481;p89"/>
          <p:cNvSpPr/>
          <p:nvPr/>
        </p:nvSpPr>
        <p:spPr>
          <a:xfrm>
            <a:off x="1282881" y="5452347"/>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82" name="Google Shape;3482;p89"/>
          <p:cNvSpPr/>
          <p:nvPr/>
        </p:nvSpPr>
        <p:spPr>
          <a:xfrm>
            <a:off x="2527594" y="5538131"/>
            <a:ext cx="420511" cy="0"/>
          </a:xfrm>
          <a:custGeom>
            <a:rect b="b" l="l" r="r" t="t"/>
            <a:pathLst>
              <a:path extrusionOk="0" h="120000" w="381000">
                <a:moveTo>
                  <a:pt x="0" y="0"/>
                </a:moveTo>
                <a:lnTo>
                  <a:pt x="38100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83" name="Google Shape;3483;p89"/>
          <p:cNvSpPr/>
          <p:nvPr/>
        </p:nvSpPr>
        <p:spPr>
          <a:xfrm>
            <a:off x="1282881" y="5538131"/>
            <a:ext cx="85784" cy="0"/>
          </a:xfrm>
          <a:custGeom>
            <a:rect b="b" l="l" r="r" t="t"/>
            <a:pathLst>
              <a:path extrusionOk="0" h="120000" w="77724">
                <a:moveTo>
                  <a:pt x="0" y="0"/>
                </a:moveTo>
                <a:lnTo>
                  <a:pt x="77724"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84" name="Google Shape;3484;p89"/>
          <p:cNvSpPr/>
          <p:nvPr/>
        </p:nvSpPr>
        <p:spPr>
          <a:xfrm>
            <a:off x="1282881" y="5771094"/>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85" name="Google Shape;3485;p89"/>
          <p:cNvSpPr/>
          <p:nvPr/>
        </p:nvSpPr>
        <p:spPr>
          <a:xfrm>
            <a:off x="2527594" y="5729043"/>
            <a:ext cx="420511" cy="0"/>
          </a:xfrm>
          <a:custGeom>
            <a:rect b="b" l="l" r="r" t="t"/>
            <a:pathLst>
              <a:path extrusionOk="0" h="120000" w="381000">
                <a:moveTo>
                  <a:pt x="0" y="0"/>
                </a:moveTo>
                <a:lnTo>
                  <a:pt x="38100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86" name="Google Shape;3486;p89"/>
          <p:cNvSpPr/>
          <p:nvPr/>
        </p:nvSpPr>
        <p:spPr>
          <a:xfrm>
            <a:off x="1282881" y="5729043"/>
            <a:ext cx="85784" cy="0"/>
          </a:xfrm>
          <a:custGeom>
            <a:rect b="b" l="l" r="r" t="t"/>
            <a:pathLst>
              <a:path extrusionOk="0" h="120000" w="77724">
                <a:moveTo>
                  <a:pt x="0" y="0"/>
                </a:moveTo>
                <a:lnTo>
                  <a:pt x="77724"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87" name="Google Shape;3487;p89"/>
          <p:cNvSpPr/>
          <p:nvPr/>
        </p:nvSpPr>
        <p:spPr>
          <a:xfrm>
            <a:off x="1282881" y="5750069"/>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88" name="Google Shape;3488;p89"/>
          <p:cNvSpPr/>
          <p:nvPr/>
        </p:nvSpPr>
        <p:spPr>
          <a:xfrm>
            <a:off x="2527594" y="5549065"/>
            <a:ext cx="420511" cy="169886"/>
          </a:xfrm>
          <a:custGeom>
            <a:rect b="b" l="l" r="r" t="t"/>
            <a:pathLst>
              <a:path extrusionOk="0" h="153924" w="381000">
                <a:moveTo>
                  <a:pt x="0" y="153924"/>
                </a:moveTo>
                <a:lnTo>
                  <a:pt x="381000" y="153924"/>
                </a:lnTo>
                <a:lnTo>
                  <a:pt x="381000" y="0"/>
                </a:lnTo>
                <a:lnTo>
                  <a:pt x="0" y="0"/>
                </a:lnTo>
                <a:lnTo>
                  <a:pt x="0" y="153924"/>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89" name="Google Shape;3489;p89"/>
          <p:cNvSpPr/>
          <p:nvPr/>
        </p:nvSpPr>
        <p:spPr>
          <a:xfrm>
            <a:off x="1282881" y="5549065"/>
            <a:ext cx="85784" cy="169886"/>
          </a:xfrm>
          <a:custGeom>
            <a:rect b="b" l="l" r="r" t="t"/>
            <a:pathLst>
              <a:path extrusionOk="0" h="153924" w="77724">
                <a:moveTo>
                  <a:pt x="0" y="153924"/>
                </a:moveTo>
                <a:lnTo>
                  <a:pt x="77724" y="153924"/>
                </a:lnTo>
                <a:lnTo>
                  <a:pt x="77724" y="0"/>
                </a:lnTo>
                <a:lnTo>
                  <a:pt x="0" y="0"/>
                </a:lnTo>
                <a:lnTo>
                  <a:pt x="0" y="153924"/>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90" name="Google Shape;3490;p89"/>
          <p:cNvSpPr/>
          <p:nvPr/>
        </p:nvSpPr>
        <p:spPr>
          <a:xfrm>
            <a:off x="2527594" y="5516265"/>
            <a:ext cx="420511" cy="0"/>
          </a:xfrm>
          <a:custGeom>
            <a:rect b="b" l="l" r="r" t="t"/>
            <a:pathLst>
              <a:path extrusionOk="0" h="120000" w="381000">
                <a:moveTo>
                  <a:pt x="0" y="0"/>
                </a:moveTo>
                <a:lnTo>
                  <a:pt x="38100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91" name="Google Shape;3491;p89"/>
          <p:cNvSpPr/>
          <p:nvPr/>
        </p:nvSpPr>
        <p:spPr>
          <a:xfrm>
            <a:off x="1282881" y="5516265"/>
            <a:ext cx="85784" cy="0"/>
          </a:xfrm>
          <a:custGeom>
            <a:rect b="b" l="l" r="r" t="t"/>
            <a:pathLst>
              <a:path extrusionOk="0" h="120000" w="77724">
                <a:moveTo>
                  <a:pt x="0" y="0"/>
                </a:moveTo>
                <a:lnTo>
                  <a:pt x="77724"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92" name="Google Shape;3492;p89"/>
          <p:cNvSpPr/>
          <p:nvPr/>
        </p:nvSpPr>
        <p:spPr>
          <a:xfrm>
            <a:off x="1282881" y="5808099"/>
            <a:ext cx="1665224" cy="0"/>
          </a:xfrm>
          <a:custGeom>
            <a:rect b="b" l="l" r="r" t="t"/>
            <a:pathLst>
              <a:path extrusionOk="0" h="120000" w="1508760">
                <a:moveTo>
                  <a:pt x="0" y="0"/>
                </a:moveTo>
                <a:lnTo>
                  <a:pt x="1508760" y="0"/>
                </a:lnTo>
              </a:path>
            </a:pathLst>
          </a:custGeom>
          <a:noFill/>
          <a:ln cap="flat" cmpd="sng" w="1040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93" name="Google Shape;3493;p89"/>
          <p:cNvSpPr/>
          <p:nvPr/>
        </p:nvSpPr>
        <p:spPr>
          <a:xfrm>
            <a:off x="1282881" y="5792120"/>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94" name="Google Shape;3494;p89"/>
          <p:cNvSpPr/>
          <p:nvPr/>
        </p:nvSpPr>
        <p:spPr>
          <a:xfrm>
            <a:off x="2948105" y="5258071"/>
            <a:ext cx="53825" cy="555074"/>
          </a:xfrm>
          <a:custGeom>
            <a:rect b="b" l="l" r="r" t="t"/>
            <a:pathLst>
              <a:path extrusionOk="0" h="502920" w="48768">
                <a:moveTo>
                  <a:pt x="48768" y="0"/>
                </a:moveTo>
                <a:lnTo>
                  <a:pt x="0" y="121031"/>
                </a:lnTo>
                <a:lnTo>
                  <a:pt x="0" y="502919"/>
                </a:lnTo>
                <a:lnTo>
                  <a:pt x="48768" y="402589"/>
                </a:lnTo>
                <a:lnTo>
                  <a:pt x="48768"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95" name="Google Shape;3495;p89"/>
          <p:cNvSpPr/>
          <p:nvPr/>
        </p:nvSpPr>
        <p:spPr>
          <a:xfrm>
            <a:off x="2948105" y="5258072"/>
            <a:ext cx="53825" cy="132880"/>
          </a:xfrm>
          <a:custGeom>
            <a:rect b="b" l="l" r="r" t="t"/>
            <a:pathLst>
              <a:path extrusionOk="0" h="120396" w="48768">
                <a:moveTo>
                  <a:pt x="0" y="120395"/>
                </a:moveTo>
                <a:lnTo>
                  <a:pt x="4876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96" name="Google Shape;3496;p89"/>
          <p:cNvSpPr/>
          <p:nvPr/>
        </p:nvSpPr>
        <p:spPr>
          <a:xfrm>
            <a:off x="2948105" y="5258071"/>
            <a:ext cx="53825" cy="555074"/>
          </a:xfrm>
          <a:custGeom>
            <a:rect b="b" l="l" r="r" t="t"/>
            <a:pathLst>
              <a:path extrusionOk="0" h="502920" w="48768">
                <a:moveTo>
                  <a:pt x="48768" y="0"/>
                </a:moveTo>
                <a:lnTo>
                  <a:pt x="0" y="502919"/>
                </a:lnTo>
                <a:lnTo>
                  <a:pt x="48768" y="402589"/>
                </a:lnTo>
                <a:lnTo>
                  <a:pt x="48768"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97" name="Google Shape;3497;p89"/>
          <p:cNvSpPr/>
          <p:nvPr/>
        </p:nvSpPr>
        <p:spPr>
          <a:xfrm>
            <a:off x="2948105" y="5258071"/>
            <a:ext cx="53825" cy="555074"/>
          </a:xfrm>
          <a:custGeom>
            <a:rect b="b" l="l" r="r" t="t"/>
            <a:pathLst>
              <a:path extrusionOk="0" h="502920" w="48768">
                <a:moveTo>
                  <a:pt x="48768" y="0"/>
                </a:moveTo>
                <a:lnTo>
                  <a:pt x="48768" y="402589"/>
                </a:lnTo>
                <a:lnTo>
                  <a:pt x="0" y="502919"/>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98" name="Google Shape;3498;p89"/>
          <p:cNvSpPr/>
          <p:nvPr/>
        </p:nvSpPr>
        <p:spPr>
          <a:xfrm>
            <a:off x="2948105" y="5390953"/>
            <a:ext cx="1682" cy="422193"/>
          </a:xfrm>
          <a:custGeom>
            <a:rect b="b" l="l" r="r" t="t"/>
            <a:pathLst>
              <a:path extrusionOk="0" h="382524" w="1524">
                <a:moveTo>
                  <a:pt x="0" y="382523"/>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499" name="Google Shape;3499;p89"/>
          <p:cNvSpPr/>
          <p:nvPr/>
        </p:nvSpPr>
        <p:spPr>
          <a:xfrm>
            <a:off x="1282881" y="5258071"/>
            <a:ext cx="1719049" cy="109332"/>
          </a:xfrm>
          <a:custGeom>
            <a:rect b="b" l="l" r="r" t="t"/>
            <a:pathLst>
              <a:path extrusionOk="0" h="99059" w="1557528">
                <a:moveTo>
                  <a:pt x="0" y="99059"/>
                </a:moveTo>
                <a:lnTo>
                  <a:pt x="1557528" y="0"/>
                </a:lnTo>
                <a:lnTo>
                  <a:pt x="49745" y="0"/>
                </a:lnTo>
                <a:lnTo>
                  <a:pt x="0" y="99059"/>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00" name="Google Shape;3500;p89"/>
          <p:cNvSpPr/>
          <p:nvPr/>
        </p:nvSpPr>
        <p:spPr>
          <a:xfrm>
            <a:off x="1282881" y="5258071"/>
            <a:ext cx="1719049" cy="109332"/>
          </a:xfrm>
          <a:custGeom>
            <a:rect b="b" l="l" r="r" t="t"/>
            <a:pathLst>
              <a:path extrusionOk="0" h="99059" w="1557528">
                <a:moveTo>
                  <a:pt x="0" y="99059"/>
                </a:moveTo>
                <a:lnTo>
                  <a:pt x="49745" y="0"/>
                </a:lnTo>
                <a:lnTo>
                  <a:pt x="155752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01" name="Google Shape;3501;p89"/>
          <p:cNvSpPr/>
          <p:nvPr/>
        </p:nvSpPr>
        <p:spPr>
          <a:xfrm>
            <a:off x="1282881" y="5367403"/>
            <a:ext cx="1665224" cy="445742"/>
          </a:xfrm>
          <a:custGeom>
            <a:rect b="b" l="l" r="r" t="t"/>
            <a:pathLst>
              <a:path extrusionOk="0" h="403860" w="1508760">
                <a:moveTo>
                  <a:pt x="0" y="0"/>
                </a:moveTo>
                <a:lnTo>
                  <a:pt x="0" y="403860"/>
                </a:lnTo>
                <a:lnTo>
                  <a:pt x="1508760" y="403860"/>
                </a:lnTo>
                <a:lnTo>
                  <a:pt x="0"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02" name="Google Shape;3502;p89"/>
          <p:cNvSpPr/>
          <p:nvPr/>
        </p:nvSpPr>
        <p:spPr>
          <a:xfrm>
            <a:off x="1282881" y="5367403"/>
            <a:ext cx="1665224" cy="445742"/>
          </a:xfrm>
          <a:custGeom>
            <a:rect b="b" l="l" r="r" t="t"/>
            <a:pathLst>
              <a:path extrusionOk="0" h="403860" w="1508760">
                <a:moveTo>
                  <a:pt x="0" y="0"/>
                </a:moveTo>
                <a:lnTo>
                  <a:pt x="0" y="403860"/>
                </a:lnTo>
                <a:lnTo>
                  <a:pt x="1508760" y="40386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03" name="Google Shape;3503;p89"/>
          <p:cNvSpPr/>
          <p:nvPr/>
        </p:nvSpPr>
        <p:spPr>
          <a:xfrm>
            <a:off x="1282881" y="5367403"/>
            <a:ext cx="1665224" cy="23549"/>
          </a:xfrm>
          <a:custGeom>
            <a:rect b="b" l="l" r="r" t="t"/>
            <a:pathLst>
              <a:path extrusionOk="0" h="21336" w="1508760">
                <a:moveTo>
                  <a:pt x="1508760" y="21336"/>
                </a:moveTo>
                <a:lnTo>
                  <a:pt x="1508760" y="0"/>
                </a:lnTo>
                <a:lnTo>
                  <a:pt x="0" y="0"/>
                </a:lnTo>
                <a:lnTo>
                  <a:pt x="1508760" y="21336"/>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04" name="Google Shape;3504;p89"/>
          <p:cNvSpPr/>
          <p:nvPr/>
        </p:nvSpPr>
        <p:spPr>
          <a:xfrm>
            <a:off x="1282881" y="5367403"/>
            <a:ext cx="1665224" cy="23549"/>
          </a:xfrm>
          <a:custGeom>
            <a:rect b="b" l="l" r="r" t="t"/>
            <a:pathLst>
              <a:path extrusionOk="0" h="21336" w="1508760">
                <a:moveTo>
                  <a:pt x="1508760" y="21336"/>
                </a:moveTo>
                <a:lnTo>
                  <a:pt x="1508760"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05" name="Google Shape;3505;p89"/>
          <p:cNvSpPr/>
          <p:nvPr/>
        </p:nvSpPr>
        <p:spPr>
          <a:xfrm>
            <a:off x="1368665" y="5488512"/>
            <a:ext cx="1158929" cy="272490"/>
          </a:xfrm>
          <a:custGeom>
            <a:rect b="b" l="l" r="r" t="t"/>
            <a:pathLst>
              <a:path extrusionOk="0" h="246887" w="1050036">
                <a:moveTo>
                  <a:pt x="0" y="246887"/>
                </a:moveTo>
                <a:lnTo>
                  <a:pt x="1050036" y="246887"/>
                </a:lnTo>
                <a:lnTo>
                  <a:pt x="1050036" y="0"/>
                </a:lnTo>
                <a:lnTo>
                  <a:pt x="0" y="0"/>
                </a:lnTo>
                <a:lnTo>
                  <a:pt x="0" y="246887"/>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06" name="Google Shape;3506;p89"/>
          <p:cNvSpPr/>
          <p:nvPr/>
        </p:nvSpPr>
        <p:spPr>
          <a:xfrm>
            <a:off x="2904372" y="2174884"/>
            <a:ext cx="90830" cy="132880"/>
          </a:xfrm>
          <a:custGeom>
            <a:rect b="b" l="l" r="r" t="t"/>
            <a:pathLst>
              <a:path extrusionOk="0" h="120395" w="82296">
                <a:moveTo>
                  <a:pt x="81787" y="21589"/>
                </a:moveTo>
                <a:lnTo>
                  <a:pt x="82296" y="0"/>
                </a:lnTo>
                <a:lnTo>
                  <a:pt x="6858" y="0"/>
                </a:lnTo>
                <a:lnTo>
                  <a:pt x="0" y="100456"/>
                </a:lnTo>
                <a:lnTo>
                  <a:pt x="39624" y="100456"/>
                </a:lnTo>
                <a:lnTo>
                  <a:pt x="39624" y="120395"/>
                </a:lnTo>
                <a:lnTo>
                  <a:pt x="81787" y="21589"/>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07" name="Google Shape;3507;p89"/>
          <p:cNvSpPr/>
          <p:nvPr/>
        </p:nvSpPr>
        <p:spPr>
          <a:xfrm>
            <a:off x="2993520" y="2174884"/>
            <a:ext cx="8409" cy="23548"/>
          </a:xfrm>
          <a:custGeom>
            <a:rect b="b" l="l" r="r" t="t"/>
            <a:pathLst>
              <a:path extrusionOk="0" h="21335" w="7619">
                <a:moveTo>
                  <a:pt x="507" y="0"/>
                </a:moveTo>
                <a:lnTo>
                  <a:pt x="0" y="21335"/>
                </a:lnTo>
                <a:lnTo>
                  <a:pt x="7619" y="0"/>
                </a:lnTo>
                <a:lnTo>
                  <a:pt x="507"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08" name="Google Shape;3508;p89"/>
          <p:cNvSpPr/>
          <p:nvPr/>
        </p:nvSpPr>
        <p:spPr>
          <a:xfrm>
            <a:off x="2818587" y="2174884"/>
            <a:ext cx="92512" cy="111014"/>
          </a:xfrm>
          <a:custGeom>
            <a:rect b="b" l="l" r="r" t="t"/>
            <a:pathLst>
              <a:path extrusionOk="0" h="100583" w="83820">
                <a:moveTo>
                  <a:pt x="76962" y="100583"/>
                </a:moveTo>
                <a:lnTo>
                  <a:pt x="83820" y="0"/>
                </a:lnTo>
                <a:lnTo>
                  <a:pt x="6858" y="0"/>
                </a:lnTo>
                <a:lnTo>
                  <a:pt x="0" y="100583"/>
                </a:lnTo>
                <a:lnTo>
                  <a:pt x="76962" y="10058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09" name="Google Shape;3509;p89"/>
          <p:cNvSpPr/>
          <p:nvPr/>
        </p:nvSpPr>
        <p:spPr>
          <a:xfrm>
            <a:off x="2734485" y="2174884"/>
            <a:ext cx="90830" cy="111014"/>
          </a:xfrm>
          <a:custGeom>
            <a:rect b="b" l="l" r="r" t="t"/>
            <a:pathLst>
              <a:path extrusionOk="0" h="100583" w="82296">
                <a:moveTo>
                  <a:pt x="75565" y="100583"/>
                </a:moveTo>
                <a:lnTo>
                  <a:pt x="82296" y="0"/>
                </a:lnTo>
                <a:lnTo>
                  <a:pt x="6731" y="0"/>
                </a:lnTo>
                <a:lnTo>
                  <a:pt x="0" y="100583"/>
                </a:lnTo>
                <a:lnTo>
                  <a:pt x="75565" y="10058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10" name="Google Shape;3510;p89"/>
          <p:cNvSpPr/>
          <p:nvPr/>
        </p:nvSpPr>
        <p:spPr>
          <a:xfrm>
            <a:off x="2564599" y="2174884"/>
            <a:ext cx="92511" cy="111014"/>
          </a:xfrm>
          <a:custGeom>
            <a:rect b="b" l="l" r="r" t="t"/>
            <a:pathLst>
              <a:path extrusionOk="0" h="100583" w="83819">
                <a:moveTo>
                  <a:pt x="75437" y="100583"/>
                </a:moveTo>
                <a:lnTo>
                  <a:pt x="83819" y="0"/>
                </a:lnTo>
                <a:lnTo>
                  <a:pt x="6857" y="0"/>
                </a:lnTo>
                <a:lnTo>
                  <a:pt x="0" y="100583"/>
                </a:lnTo>
                <a:lnTo>
                  <a:pt x="75437" y="10058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11" name="Google Shape;3511;p89"/>
          <p:cNvSpPr/>
          <p:nvPr/>
        </p:nvSpPr>
        <p:spPr>
          <a:xfrm>
            <a:off x="2648701" y="2174884"/>
            <a:ext cx="92511" cy="111014"/>
          </a:xfrm>
          <a:custGeom>
            <a:rect b="b" l="l" r="r" t="t"/>
            <a:pathLst>
              <a:path extrusionOk="0" h="100583" w="83819">
                <a:moveTo>
                  <a:pt x="8381" y="0"/>
                </a:moveTo>
                <a:lnTo>
                  <a:pt x="0" y="100583"/>
                </a:lnTo>
                <a:lnTo>
                  <a:pt x="76962" y="100583"/>
                </a:lnTo>
                <a:lnTo>
                  <a:pt x="83819" y="0"/>
                </a:lnTo>
                <a:lnTo>
                  <a:pt x="8381"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12" name="Google Shape;3512;p89"/>
          <p:cNvSpPr/>
          <p:nvPr/>
        </p:nvSpPr>
        <p:spPr>
          <a:xfrm>
            <a:off x="2394713" y="2174884"/>
            <a:ext cx="92511" cy="111014"/>
          </a:xfrm>
          <a:custGeom>
            <a:rect b="b" l="l" r="r" t="t"/>
            <a:pathLst>
              <a:path extrusionOk="0" h="100583" w="83819">
                <a:moveTo>
                  <a:pt x="76962" y="100583"/>
                </a:moveTo>
                <a:lnTo>
                  <a:pt x="83819" y="0"/>
                </a:lnTo>
                <a:lnTo>
                  <a:pt x="8000" y="0"/>
                </a:lnTo>
                <a:lnTo>
                  <a:pt x="0" y="100583"/>
                </a:lnTo>
                <a:lnTo>
                  <a:pt x="76962" y="10058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13" name="Google Shape;3513;p89"/>
          <p:cNvSpPr/>
          <p:nvPr/>
        </p:nvSpPr>
        <p:spPr>
          <a:xfrm>
            <a:off x="2478815" y="2174884"/>
            <a:ext cx="92511" cy="111014"/>
          </a:xfrm>
          <a:custGeom>
            <a:rect b="b" l="l" r="r" t="t"/>
            <a:pathLst>
              <a:path extrusionOk="0" h="100583" w="83819">
                <a:moveTo>
                  <a:pt x="6857" y="0"/>
                </a:moveTo>
                <a:lnTo>
                  <a:pt x="0" y="100583"/>
                </a:lnTo>
                <a:lnTo>
                  <a:pt x="76962" y="100583"/>
                </a:lnTo>
                <a:lnTo>
                  <a:pt x="83819" y="0"/>
                </a:lnTo>
                <a:lnTo>
                  <a:pt x="6857"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14" name="Google Shape;3514;p89"/>
          <p:cNvSpPr/>
          <p:nvPr/>
        </p:nvSpPr>
        <p:spPr>
          <a:xfrm>
            <a:off x="1632746" y="2174884"/>
            <a:ext cx="684591" cy="111014"/>
          </a:xfrm>
          <a:custGeom>
            <a:rect b="b" l="l" r="r" t="t"/>
            <a:pathLst>
              <a:path extrusionOk="0" h="100583" w="620267">
                <a:moveTo>
                  <a:pt x="613410" y="100583"/>
                </a:moveTo>
                <a:lnTo>
                  <a:pt x="620267" y="0"/>
                </a:lnTo>
                <a:lnTo>
                  <a:pt x="6857" y="0"/>
                </a:lnTo>
                <a:lnTo>
                  <a:pt x="0" y="100583"/>
                </a:lnTo>
                <a:lnTo>
                  <a:pt x="613410" y="10058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15" name="Google Shape;3515;p89"/>
          <p:cNvSpPr/>
          <p:nvPr/>
        </p:nvSpPr>
        <p:spPr>
          <a:xfrm>
            <a:off x="2310611" y="2174884"/>
            <a:ext cx="92511" cy="111014"/>
          </a:xfrm>
          <a:custGeom>
            <a:rect b="b" l="l" r="r" t="t"/>
            <a:pathLst>
              <a:path extrusionOk="0" h="100583" w="83819">
                <a:moveTo>
                  <a:pt x="6857" y="0"/>
                </a:moveTo>
                <a:lnTo>
                  <a:pt x="0" y="100583"/>
                </a:lnTo>
                <a:lnTo>
                  <a:pt x="75945" y="100583"/>
                </a:lnTo>
                <a:lnTo>
                  <a:pt x="83819" y="0"/>
                </a:lnTo>
                <a:lnTo>
                  <a:pt x="6857"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16" name="Google Shape;3516;p89"/>
          <p:cNvSpPr/>
          <p:nvPr/>
        </p:nvSpPr>
        <p:spPr>
          <a:xfrm>
            <a:off x="1546962" y="2174884"/>
            <a:ext cx="92511" cy="111014"/>
          </a:xfrm>
          <a:custGeom>
            <a:rect b="b" l="l" r="r" t="t"/>
            <a:pathLst>
              <a:path extrusionOk="0" h="100583" w="83819">
                <a:moveTo>
                  <a:pt x="83819" y="0"/>
                </a:moveTo>
                <a:lnTo>
                  <a:pt x="8381" y="0"/>
                </a:lnTo>
                <a:lnTo>
                  <a:pt x="0" y="100583"/>
                </a:lnTo>
                <a:lnTo>
                  <a:pt x="77012" y="100583"/>
                </a:lnTo>
                <a:lnTo>
                  <a:pt x="83819"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17" name="Google Shape;3517;p89"/>
          <p:cNvSpPr/>
          <p:nvPr/>
        </p:nvSpPr>
        <p:spPr>
          <a:xfrm>
            <a:off x="1461178" y="2174884"/>
            <a:ext cx="94193" cy="111014"/>
          </a:xfrm>
          <a:custGeom>
            <a:rect b="b" l="l" r="r" t="t"/>
            <a:pathLst>
              <a:path extrusionOk="0" h="100583" w="85343">
                <a:moveTo>
                  <a:pt x="76860" y="100583"/>
                </a:moveTo>
                <a:lnTo>
                  <a:pt x="85343" y="0"/>
                </a:lnTo>
                <a:lnTo>
                  <a:pt x="7950" y="0"/>
                </a:lnTo>
                <a:lnTo>
                  <a:pt x="0" y="100583"/>
                </a:lnTo>
                <a:lnTo>
                  <a:pt x="76860" y="10058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18" name="Google Shape;3518;p89"/>
          <p:cNvSpPr/>
          <p:nvPr/>
        </p:nvSpPr>
        <p:spPr>
          <a:xfrm>
            <a:off x="1377075" y="2174884"/>
            <a:ext cx="92512" cy="111014"/>
          </a:xfrm>
          <a:custGeom>
            <a:rect b="b" l="l" r="r" t="t"/>
            <a:pathLst>
              <a:path extrusionOk="0" h="100583" w="83820">
                <a:moveTo>
                  <a:pt x="75907" y="100583"/>
                </a:moveTo>
                <a:lnTo>
                  <a:pt x="83820" y="0"/>
                </a:lnTo>
                <a:lnTo>
                  <a:pt x="6858" y="0"/>
                </a:lnTo>
                <a:lnTo>
                  <a:pt x="0" y="100583"/>
                </a:lnTo>
                <a:lnTo>
                  <a:pt x="75907" y="10058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19" name="Google Shape;3519;p89"/>
          <p:cNvSpPr/>
          <p:nvPr/>
        </p:nvSpPr>
        <p:spPr>
          <a:xfrm>
            <a:off x="1282881" y="2265714"/>
            <a:ext cx="11774" cy="20183"/>
          </a:xfrm>
          <a:custGeom>
            <a:rect b="b" l="l" r="r" t="t"/>
            <a:pathLst>
              <a:path extrusionOk="0" h="18287" w="10668">
                <a:moveTo>
                  <a:pt x="8293" y="18287"/>
                </a:moveTo>
                <a:lnTo>
                  <a:pt x="10668" y="0"/>
                </a:lnTo>
                <a:lnTo>
                  <a:pt x="0" y="18287"/>
                </a:lnTo>
                <a:lnTo>
                  <a:pt x="8293" y="18287"/>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20" name="Google Shape;3520;p89"/>
          <p:cNvSpPr/>
          <p:nvPr/>
        </p:nvSpPr>
        <p:spPr>
          <a:xfrm>
            <a:off x="1292973" y="2174884"/>
            <a:ext cx="92512" cy="111014"/>
          </a:xfrm>
          <a:custGeom>
            <a:rect b="b" l="l" r="r" t="t"/>
            <a:pathLst>
              <a:path extrusionOk="0" h="100583" w="83820">
                <a:moveTo>
                  <a:pt x="2120" y="82168"/>
                </a:moveTo>
                <a:lnTo>
                  <a:pt x="0" y="100583"/>
                </a:lnTo>
                <a:lnTo>
                  <a:pt x="76923" y="100583"/>
                </a:lnTo>
                <a:lnTo>
                  <a:pt x="83820" y="0"/>
                </a:lnTo>
                <a:lnTo>
                  <a:pt x="42443" y="0"/>
                </a:lnTo>
                <a:lnTo>
                  <a:pt x="2120" y="82168"/>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21" name="Google Shape;3521;p89"/>
          <p:cNvSpPr/>
          <p:nvPr/>
        </p:nvSpPr>
        <p:spPr>
          <a:xfrm>
            <a:off x="1282881" y="2290102"/>
            <a:ext cx="1665224" cy="0"/>
          </a:xfrm>
          <a:custGeom>
            <a:rect b="b" l="l" r="r" t="t"/>
            <a:pathLst>
              <a:path extrusionOk="0" h="120000" w="1508760">
                <a:moveTo>
                  <a:pt x="0" y="0"/>
                </a:moveTo>
                <a:lnTo>
                  <a:pt x="1508760" y="0"/>
                </a:lnTo>
              </a:path>
            </a:pathLst>
          </a:custGeom>
          <a:noFill/>
          <a:ln cap="flat" cmpd="sng" w="952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22" name="Google Shape;3522;p89"/>
          <p:cNvSpPr/>
          <p:nvPr/>
        </p:nvSpPr>
        <p:spPr>
          <a:xfrm>
            <a:off x="1282881" y="2348134"/>
            <a:ext cx="1665224" cy="0"/>
          </a:xfrm>
          <a:custGeom>
            <a:rect b="b" l="l" r="r" t="t"/>
            <a:pathLst>
              <a:path extrusionOk="0" h="120000" w="1508760">
                <a:moveTo>
                  <a:pt x="0" y="0"/>
                </a:moveTo>
                <a:lnTo>
                  <a:pt x="1508760" y="0"/>
                </a:lnTo>
              </a:path>
            </a:pathLst>
          </a:custGeom>
          <a:noFill/>
          <a:ln cap="flat" cmpd="sng" w="2260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23" name="Google Shape;3523;p89"/>
          <p:cNvSpPr/>
          <p:nvPr/>
        </p:nvSpPr>
        <p:spPr>
          <a:xfrm>
            <a:off x="1282881" y="2326267"/>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24" name="Google Shape;3524;p89"/>
          <p:cNvSpPr/>
          <p:nvPr/>
        </p:nvSpPr>
        <p:spPr>
          <a:xfrm>
            <a:off x="1282881" y="2305242"/>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25" name="Google Shape;3525;p89"/>
          <p:cNvSpPr/>
          <p:nvPr/>
        </p:nvSpPr>
        <p:spPr>
          <a:xfrm>
            <a:off x="1282881" y="2412052"/>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26" name="Google Shape;3526;p89"/>
          <p:cNvSpPr/>
          <p:nvPr/>
        </p:nvSpPr>
        <p:spPr>
          <a:xfrm>
            <a:off x="1282881" y="2391026"/>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27" name="Google Shape;3527;p89"/>
          <p:cNvSpPr/>
          <p:nvPr/>
        </p:nvSpPr>
        <p:spPr>
          <a:xfrm>
            <a:off x="1282881" y="2370001"/>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28" name="Google Shape;3528;p89"/>
          <p:cNvSpPr/>
          <p:nvPr/>
        </p:nvSpPr>
        <p:spPr>
          <a:xfrm>
            <a:off x="2784947" y="2454103"/>
            <a:ext cx="163157" cy="0"/>
          </a:xfrm>
          <a:custGeom>
            <a:rect b="b" l="l" r="r" t="t"/>
            <a:pathLst>
              <a:path extrusionOk="0" h="120000" w="147827">
                <a:moveTo>
                  <a:pt x="0" y="0"/>
                </a:moveTo>
                <a:lnTo>
                  <a:pt x="147827"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29" name="Google Shape;3529;p89"/>
          <p:cNvSpPr/>
          <p:nvPr/>
        </p:nvSpPr>
        <p:spPr>
          <a:xfrm>
            <a:off x="1282881" y="2454103"/>
            <a:ext cx="142974" cy="0"/>
          </a:xfrm>
          <a:custGeom>
            <a:rect b="b" l="l" r="r" t="t"/>
            <a:pathLst>
              <a:path extrusionOk="0" h="120000" w="129540">
                <a:moveTo>
                  <a:pt x="0" y="0"/>
                </a:moveTo>
                <a:lnTo>
                  <a:pt x="12954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30" name="Google Shape;3530;p89"/>
          <p:cNvSpPr/>
          <p:nvPr/>
        </p:nvSpPr>
        <p:spPr>
          <a:xfrm>
            <a:off x="1282881" y="2689589"/>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31" name="Google Shape;3531;p89"/>
          <p:cNvSpPr/>
          <p:nvPr/>
        </p:nvSpPr>
        <p:spPr>
          <a:xfrm>
            <a:off x="2784947" y="2647538"/>
            <a:ext cx="163157" cy="0"/>
          </a:xfrm>
          <a:custGeom>
            <a:rect b="b" l="l" r="r" t="t"/>
            <a:pathLst>
              <a:path extrusionOk="0" h="120000" w="147827">
                <a:moveTo>
                  <a:pt x="0" y="0"/>
                </a:moveTo>
                <a:lnTo>
                  <a:pt x="147827"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32" name="Google Shape;3532;p89"/>
          <p:cNvSpPr/>
          <p:nvPr/>
        </p:nvSpPr>
        <p:spPr>
          <a:xfrm>
            <a:off x="1282881" y="2647538"/>
            <a:ext cx="142974" cy="0"/>
          </a:xfrm>
          <a:custGeom>
            <a:rect b="b" l="l" r="r" t="t"/>
            <a:pathLst>
              <a:path extrusionOk="0" h="120000" w="129540">
                <a:moveTo>
                  <a:pt x="0" y="0"/>
                </a:moveTo>
                <a:lnTo>
                  <a:pt x="12954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33" name="Google Shape;3533;p89"/>
          <p:cNvSpPr/>
          <p:nvPr/>
        </p:nvSpPr>
        <p:spPr>
          <a:xfrm>
            <a:off x="1282881" y="2668564"/>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34" name="Google Shape;3534;p89"/>
          <p:cNvSpPr/>
          <p:nvPr/>
        </p:nvSpPr>
        <p:spPr>
          <a:xfrm>
            <a:off x="2784947" y="2464195"/>
            <a:ext cx="163157" cy="173251"/>
          </a:xfrm>
          <a:custGeom>
            <a:rect b="b" l="l" r="r" t="t"/>
            <a:pathLst>
              <a:path extrusionOk="0" h="156972" w="147827">
                <a:moveTo>
                  <a:pt x="0" y="156972"/>
                </a:moveTo>
                <a:lnTo>
                  <a:pt x="147827" y="156972"/>
                </a:lnTo>
                <a:lnTo>
                  <a:pt x="147827" y="0"/>
                </a:lnTo>
                <a:lnTo>
                  <a:pt x="0" y="0"/>
                </a:lnTo>
                <a:lnTo>
                  <a:pt x="0" y="156972"/>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35" name="Google Shape;3535;p89"/>
          <p:cNvSpPr/>
          <p:nvPr/>
        </p:nvSpPr>
        <p:spPr>
          <a:xfrm>
            <a:off x="1282881" y="2464195"/>
            <a:ext cx="142974" cy="173251"/>
          </a:xfrm>
          <a:custGeom>
            <a:rect b="b" l="l" r="r" t="t"/>
            <a:pathLst>
              <a:path extrusionOk="0" h="156972" w="129540">
                <a:moveTo>
                  <a:pt x="0" y="156972"/>
                </a:moveTo>
                <a:lnTo>
                  <a:pt x="129540" y="156972"/>
                </a:lnTo>
                <a:lnTo>
                  <a:pt x="129540" y="0"/>
                </a:lnTo>
                <a:lnTo>
                  <a:pt x="0" y="0"/>
                </a:lnTo>
                <a:lnTo>
                  <a:pt x="0" y="156972"/>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36" name="Google Shape;3536;p89"/>
          <p:cNvSpPr/>
          <p:nvPr/>
        </p:nvSpPr>
        <p:spPr>
          <a:xfrm>
            <a:off x="2784947" y="2433077"/>
            <a:ext cx="163157" cy="0"/>
          </a:xfrm>
          <a:custGeom>
            <a:rect b="b" l="l" r="r" t="t"/>
            <a:pathLst>
              <a:path extrusionOk="0" h="120000" w="147827">
                <a:moveTo>
                  <a:pt x="0" y="0"/>
                </a:moveTo>
                <a:lnTo>
                  <a:pt x="147827"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37" name="Google Shape;3537;p89"/>
          <p:cNvSpPr/>
          <p:nvPr/>
        </p:nvSpPr>
        <p:spPr>
          <a:xfrm>
            <a:off x="1282881" y="2433077"/>
            <a:ext cx="142974" cy="0"/>
          </a:xfrm>
          <a:custGeom>
            <a:rect b="b" l="l" r="r" t="t"/>
            <a:pathLst>
              <a:path extrusionOk="0" h="120000" w="129540">
                <a:moveTo>
                  <a:pt x="0" y="0"/>
                </a:moveTo>
                <a:lnTo>
                  <a:pt x="12954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38" name="Google Shape;3538;p89"/>
          <p:cNvSpPr/>
          <p:nvPr/>
        </p:nvSpPr>
        <p:spPr>
          <a:xfrm>
            <a:off x="1282881" y="2725752"/>
            <a:ext cx="1665224" cy="0"/>
          </a:xfrm>
          <a:custGeom>
            <a:rect b="b" l="l" r="r" t="t"/>
            <a:pathLst>
              <a:path extrusionOk="0" h="120000" w="1508760">
                <a:moveTo>
                  <a:pt x="0" y="0"/>
                </a:moveTo>
                <a:lnTo>
                  <a:pt x="1508760" y="0"/>
                </a:lnTo>
              </a:path>
            </a:pathLst>
          </a:custGeom>
          <a:noFill/>
          <a:ln cap="flat" cmpd="sng" w="952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39" name="Google Shape;3539;p89"/>
          <p:cNvSpPr/>
          <p:nvPr/>
        </p:nvSpPr>
        <p:spPr>
          <a:xfrm>
            <a:off x="1282881" y="2710615"/>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40" name="Google Shape;3540;p89"/>
          <p:cNvSpPr/>
          <p:nvPr/>
        </p:nvSpPr>
        <p:spPr>
          <a:xfrm>
            <a:off x="2948105" y="2174884"/>
            <a:ext cx="53825" cy="555074"/>
          </a:xfrm>
          <a:custGeom>
            <a:rect b="b" l="l" r="r" t="t"/>
            <a:pathLst>
              <a:path extrusionOk="0" h="502919" w="48768">
                <a:moveTo>
                  <a:pt x="48768" y="0"/>
                </a:moveTo>
                <a:lnTo>
                  <a:pt x="0" y="121157"/>
                </a:lnTo>
                <a:lnTo>
                  <a:pt x="0" y="502919"/>
                </a:lnTo>
                <a:lnTo>
                  <a:pt x="48768" y="402970"/>
                </a:lnTo>
                <a:lnTo>
                  <a:pt x="48768"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41" name="Google Shape;3541;p89"/>
          <p:cNvSpPr/>
          <p:nvPr/>
        </p:nvSpPr>
        <p:spPr>
          <a:xfrm>
            <a:off x="2948105" y="2174884"/>
            <a:ext cx="53825" cy="132880"/>
          </a:xfrm>
          <a:custGeom>
            <a:rect b="b" l="l" r="r" t="t"/>
            <a:pathLst>
              <a:path extrusionOk="0" h="120395" w="48768">
                <a:moveTo>
                  <a:pt x="0" y="120395"/>
                </a:moveTo>
                <a:lnTo>
                  <a:pt x="4876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42" name="Google Shape;3542;p89"/>
          <p:cNvSpPr/>
          <p:nvPr/>
        </p:nvSpPr>
        <p:spPr>
          <a:xfrm>
            <a:off x="2948105" y="2174884"/>
            <a:ext cx="53825" cy="555074"/>
          </a:xfrm>
          <a:custGeom>
            <a:rect b="b" l="l" r="r" t="t"/>
            <a:pathLst>
              <a:path extrusionOk="0" h="502919" w="48768">
                <a:moveTo>
                  <a:pt x="48768" y="0"/>
                </a:moveTo>
                <a:lnTo>
                  <a:pt x="0" y="502919"/>
                </a:lnTo>
                <a:lnTo>
                  <a:pt x="48768" y="402970"/>
                </a:lnTo>
                <a:lnTo>
                  <a:pt x="48768"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43" name="Google Shape;3543;p89"/>
          <p:cNvSpPr/>
          <p:nvPr/>
        </p:nvSpPr>
        <p:spPr>
          <a:xfrm>
            <a:off x="2948105" y="2174884"/>
            <a:ext cx="53825" cy="555074"/>
          </a:xfrm>
          <a:custGeom>
            <a:rect b="b" l="l" r="r" t="t"/>
            <a:pathLst>
              <a:path extrusionOk="0" h="502919" w="48768">
                <a:moveTo>
                  <a:pt x="48768" y="0"/>
                </a:moveTo>
                <a:lnTo>
                  <a:pt x="48768" y="402970"/>
                </a:lnTo>
                <a:lnTo>
                  <a:pt x="0" y="502919"/>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44" name="Google Shape;3544;p89"/>
          <p:cNvSpPr/>
          <p:nvPr/>
        </p:nvSpPr>
        <p:spPr>
          <a:xfrm>
            <a:off x="2948105" y="2307764"/>
            <a:ext cx="1682" cy="422193"/>
          </a:xfrm>
          <a:custGeom>
            <a:rect b="b" l="l" r="r" t="t"/>
            <a:pathLst>
              <a:path extrusionOk="0" h="382524" w="1524">
                <a:moveTo>
                  <a:pt x="0" y="382524"/>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45" name="Google Shape;3545;p89"/>
          <p:cNvSpPr/>
          <p:nvPr/>
        </p:nvSpPr>
        <p:spPr>
          <a:xfrm>
            <a:off x="1282881" y="2174884"/>
            <a:ext cx="1719049" cy="111014"/>
          </a:xfrm>
          <a:custGeom>
            <a:rect b="b" l="l" r="r" t="t"/>
            <a:pathLst>
              <a:path extrusionOk="0" h="100583" w="1557528">
                <a:moveTo>
                  <a:pt x="0" y="100583"/>
                </a:moveTo>
                <a:lnTo>
                  <a:pt x="1557528" y="0"/>
                </a:lnTo>
                <a:lnTo>
                  <a:pt x="49745" y="0"/>
                </a:lnTo>
                <a:lnTo>
                  <a:pt x="0" y="10058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46" name="Google Shape;3546;p89"/>
          <p:cNvSpPr/>
          <p:nvPr/>
        </p:nvSpPr>
        <p:spPr>
          <a:xfrm>
            <a:off x="1282881" y="2174884"/>
            <a:ext cx="1719049" cy="111014"/>
          </a:xfrm>
          <a:custGeom>
            <a:rect b="b" l="l" r="r" t="t"/>
            <a:pathLst>
              <a:path extrusionOk="0" h="100583" w="1557528">
                <a:moveTo>
                  <a:pt x="0" y="100583"/>
                </a:moveTo>
                <a:lnTo>
                  <a:pt x="49745" y="0"/>
                </a:lnTo>
                <a:lnTo>
                  <a:pt x="155752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47" name="Google Shape;3547;p89"/>
          <p:cNvSpPr/>
          <p:nvPr/>
        </p:nvSpPr>
        <p:spPr>
          <a:xfrm>
            <a:off x="1282881" y="2285897"/>
            <a:ext cx="1665224" cy="444060"/>
          </a:xfrm>
          <a:custGeom>
            <a:rect b="b" l="l" r="r" t="t"/>
            <a:pathLst>
              <a:path extrusionOk="0" h="402336" w="1508760">
                <a:moveTo>
                  <a:pt x="0" y="0"/>
                </a:moveTo>
                <a:lnTo>
                  <a:pt x="0" y="402336"/>
                </a:lnTo>
                <a:lnTo>
                  <a:pt x="1508760" y="402336"/>
                </a:lnTo>
                <a:lnTo>
                  <a:pt x="0"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48" name="Google Shape;3548;p89"/>
          <p:cNvSpPr/>
          <p:nvPr/>
        </p:nvSpPr>
        <p:spPr>
          <a:xfrm>
            <a:off x="1282881" y="2285897"/>
            <a:ext cx="1665224" cy="444060"/>
          </a:xfrm>
          <a:custGeom>
            <a:rect b="b" l="l" r="r" t="t"/>
            <a:pathLst>
              <a:path extrusionOk="0" h="402336" w="1508760">
                <a:moveTo>
                  <a:pt x="0" y="0"/>
                </a:moveTo>
                <a:lnTo>
                  <a:pt x="0" y="402336"/>
                </a:lnTo>
                <a:lnTo>
                  <a:pt x="1508760" y="402336"/>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49" name="Google Shape;3549;p89"/>
          <p:cNvSpPr/>
          <p:nvPr/>
        </p:nvSpPr>
        <p:spPr>
          <a:xfrm>
            <a:off x="1282881" y="2285897"/>
            <a:ext cx="1665224" cy="21867"/>
          </a:xfrm>
          <a:custGeom>
            <a:rect b="b" l="l" r="r" t="t"/>
            <a:pathLst>
              <a:path extrusionOk="0" h="19812" w="1508760">
                <a:moveTo>
                  <a:pt x="1508760" y="19812"/>
                </a:moveTo>
                <a:lnTo>
                  <a:pt x="1508760" y="0"/>
                </a:lnTo>
                <a:lnTo>
                  <a:pt x="0" y="0"/>
                </a:lnTo>
                <a:lnTo>
                  <a:pt x="1508760" y="19812"/>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50" name="Google Shape;3550;p89"/>
          <p:cNvSpPr/>
          <p:nvPr/>
        </p:nvSpPr>
        <p:spPr>
          <a:xfrm>
            <a:off x="1282881" y="2285897"/>
            <a:ext cx="1665224" cy="21867"/>
          </a:xfrm>
          <a:custGeom>
            <a:rect b="b" l="l" r="r" t="t"/>
            <a:pathLst>
              <a:path extrusionOk="0" h="19812" w="1508760">
                <a:moveTo>
                  <a:pt x="1508760" y="19812"/>
                </a:moveTo>
                <a:lnTo>
                  <a:pt x="1508760"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51" name="Google Shape;3551;p89"/>
          <p:cNvSpPr/>
          <p:nvPr/>
        </p:nvSpPr>
        <p:spPr>
          <a:xfrm>
            <a:off x="1425854" y="2407006"/>
            <a:ext cx="1359092" cy="272490"/>
          </a:xfrm>
          <a:custGeom>
            <a:rect b="b" l="l" r="r" t="t"/>
            <a:pathLst>
              <a:path extrusionOk="0" h="246887" w="1231392">
                <a:moveTo>
                  <a:pt x="0" y="246887"/>
                </a:moveTo>
                <a:lnTo>
                  <a:pt x="1231392" y="246887"/>
                </a:lnTo>
                <a:lnTo>
                  <a:pt x="1231392" y="0"/>
                </a:lnTo>
                <a:lnTo>
                  <a:pt x="0" y="0"/>
                </a:lnTo>
                <a:lnTo>
                  <a:pt x="0" y="246887"/>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52" name="Google Shape;3552;p89"/>
          <p:cNvSpPr/>
          <p:nvPr/>
        </p:nvSpPr>
        <p:spPr>
          <a:xfrm>
            <a:off x="2948105" y="2790512"/>
            <a:ext cx="53825" cy="555075"/>
          </a:xfrm>
          <a:custGeom>
            <a:rect b="b" l="l" r="r" t="t"/>
            <a:pathLst>
              <a:path extrusionOk="0" h="502920" w="48768">
                <a:moveTo>
                  <a:pt x="48768" y="402971"/>
                </a:moveTo>
                <a:lnTo>
                  <a:pt x="48768" y="0"/>
                </a:lnTo>
                <a:lnTo>
                  <a:pt x="0" y="121158"/>
                </a:lnTo>
                <a:lnTo>
                  <a:pt x="0" y="502920"/>
                </a:lnTo>
                <a:lnTo>
                  <a:pt x="48768" y="402971"/>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53" name="Google Shape;3553;p89"/>
          <p:cNvSpPr/>
          <p:nvPr/>
        </p:nvSpPr>
        <p:spPr>
          <a:xfrm>
            <a:off x="2904372" y="2790511"/>
            <a:ext cx="90830" cy="132882"/>
          </a:xfrm>
          <a:custGeom>
            <a:rect b="b" l="l" r="r" t="t"/>
            <a:pathLst>
              <a:path extrusionOk="0" h="120396" w="82296">
                <a:moveTo>
                  <a:pt x="81787" y="21589"/>
                </a:moveTo>
                <a:lnTo>
                  <a:pt x="82296" y="0"/>
                </a:lnTo>
                <a:lnTo>
                  <a:pt x="6858" y="0"/>
                </a:lnTo>
                <a:lnTo>
                  <a:pt x="0" y="100457"/>
                </a:lnTo>
                <a:lnTo>
                  <a:pt x="39624" y="100457"/>
                </a:lnTo>
                <a:lnTo>
                  <a:pt x="39624" y="120396"/>
                </a:lnTo>
                <a:lnTo>
                  <a:pt x="81787" y="21589"/>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54" name="Google Shape;3554;p89"/>
          <p:cNvSpPr/>
          <p:nvPr/>
        </p:nvSpPr>
        <p:spPr>
          <a:xfrm>
            <a:off x="2993520" y="2790512"/>
            <a:ext cx="8409" cy="25231"/>
          </a:xfrm>
          <a:custGeom>
            <a:rect b="b" l="l" r="r" t="t"/>
            <a:pathLst>
              <a:path extrusionOk="0" h="22860" w="7619">
                <a:moveTo>
                  <a:pt x="507" y="0"/>
                </a:moveTo>
                <a:lnTo>
                  <a:pt x="0" y="22860"/>
                </a:lnTo>
                <a:lnTo>
                  <a:pt x="7619" y="0"/>
                </a:lnTo>
                <a:lnTo>
                  <a:pt x="507"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55" name="Google Shape;3555;p89"/>
          <p:cNvSpPr/>
          <p:nvPr/>
        </p:nvSpPr>
        <p:spPr>
          <a:xfrm>
            <a:off x="2818587" y="2790512"/>
            <a:ext cx="92512" cy="112697"/>
          </a:xfrm>
          <a:custGeom>
            <a:rect b="b" l="l" r="r" t="t"/>
            <a:pathLst>
              <a:path extrusionOk="0" h="102108" w="83820">
                <a:moveTo>
                  <a:pt x="76962" y="102108"/>
                </a:moveTo>
                <a:lnTo>
                  <a:pt x="83820" y="0"/>
                </a:lnTo>
                <a:lnTo>
                  <a:pt x="6858" y="0"/>
                </a:lnTo>
                <a:lnTo>
                  <a:pt x="0" y="102108"/>
                </a:lnTo>
                <a:lnTo>
                  <a:pt x="76962" y="102108"/>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56" name="Google Shape;3556;p89"/>
          <p:cNvSpPr/>
          <p:nvPr/>
        </p:nvSpPr>
        <p:spPr>
          <a:xfrm>
            <a:off x="2734485" y="2790512"/>
            <a:ext cx="90830" cy="112697"/>
          </a:xfrm>
          <a:custGeom>
            <a:rect b="b" l="l" r="r" t="t"/>
            <a:pathLst>
              <a:path extrusionOk="0" h="102108" w="82296">
                <a:moveTo>
                  <a:pt x="75565" y="102108"/>
                </a:moveTo>
                <a:lnTo>
                  <a:pt x="82296" y="0"/>
                </a:lnTo>
                <a:lnTo>
                  <a:pt x="6731" y="0"/>
                </a:lnTo>
                <a:lnTo>
                  <a:pt x="0" y="102108"/>
                </a:lnTo>
                <a:lnTo>
                  <a:pt x="75565" y="102108"/>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57" name="Google Shape;3557;p89"/>
          <p:cNvSpPr/>
          <p:nvPr/>
        </p:nvSpPr>
        <p:spPr>
          <a:xfrm>
            <a:off x="2564599" y="2790512"/>
            <a:ext cx="92511" cy="112697"/>
          </a:xfrm>
          <a:custGeom>
            <a:rect b="b" l="l" r="r" t="t"/>
            <a:pathLst>
              <a:path extrusionOk="0" h="102108" w="83819">
                <a:moveTo>
                  <a:pt x="75437" y="102108"/>
                </a:moveTo>
                <a:lnTo>
                  <a:pt x="83819" y="0"/>
                </a:lnTo>
                <a:lnTo>
                  <a:pt x="6857" y="0"/>
                </a:lnTo>
                <a:lnTo>
                  <a:pt x="0" y="102108"/>
                </a:lnTo>
                <a:lnTo>
                  <a:pt x="75437" y="102108"/>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58" name="Google Shape;3558;p89"/>
          <p:cNvSpPr/>
          <p:nvPr/>
        </p:nvSpPr>
        <p:spPr>
          <a:xfrm>
            <a:off x="2648701" y="2790512"/>
            <a:ext cx="92511" cy="112697"/>
          </a:xfrm>
          <a:custGeom>
            <a:rect b="b" l="l" r="r" t="t"/>
            <a:pathLst>
              <a:path extrusionOk="0" h="102108" w="83819">
                <a:moveTo>
                  <a:pt x="8381" y="0"/>
                </a:moveTo>
                <a:lnTo>
                  <a:pt x="0" y="102108"/>
                </a:lnTo>
                <a:lnTo>
                  <a:pt x="76962" y="102108"/>
                </a:lnTo>
                <a:lnTo>
                  <a:pt x="83819" y="0"/>
                </a:lnTo>
                <a:lnTo>
                  <a:pt x="8381"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59" name="Google Shape;3559;p89"/>
          <p:cNvSpPr/>
          <p:nvPr/>
        </p:nvSpPr>
        <p:spPr>
          <a:xfrm>
            <a:off x="2394713" y="2790512"/>
            <a:ext cx="92511" cy="112697"/>
          </a:xfrm>
          <a:custGeom>
            <a:rect b="b" l="l" r="r" t="t"/>
            <a:pathLst>
              <a:path extrusionOk="0" h="102108" w="83819">
                <a:moveTo>
                  <a:pt x="76962" y="102108"/>
                </a:moveTo>
                <a:lnTo>
                  <a:pt x="83819" y="0"/>
                </a:lnTo>
                <a:lnTo>
                  <a:pt x="8000" y="0"/>
                </a:lnTo>
                <a:lnTo>
                  <a:pt x="0" y="102108"/>
                </a:lnTo>
                <a:lnTo>
                  <a:pt x="76962" y="102108"/>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60" name="Google Shape;3560;p89"/>
          <p:cNvSpPr/>
          <p:nvPr/>
        </p:nvSpPr>
        <p:spPr>
          <a:xfrm>
            <a:off x="2478815" y="2790512"/>
            <a:ext cx="92511" cy="112697"/>
          </a:xfrm>
          <a:custGeom>
            <a:rect b="b" l="l" r="r" t="t"/>
            <a:pathLst>
              <a:path extrusionOk="0" h="102108" w="83819">
                <a:moveTo>
                  <a:pt x="6857" y="0"/>
                </a:moveTo>
                <a:lnTo>
                  <a:pt x="0" y="102108"/>
                </a:lnTo>
                <a:lnTo>
                  <a:pt x="76962" y="102108"/>
                </a:lnTo>
                <a:lnTo>
                  <a:pt x="83819" y="0"/>
                </a:lnTo>
                <a:lnTo>
                  <a:pt x="6857"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61" name="Google Shape;3561;p89"/>
          <p:cNvSpPr/>
          <p:nvPr/>
        </p:nvSpPr>
        <p:spPr>
          <a:xfrm>
            <a:off x="1632746" y="2790512"/>
            <a:ext cx="684591" cy="112697"/>
          </a:xfrm>
          <a:custGeom>
            <a:rect b="b" l="l" r="r" t="t"/>
            <a:pathLst>
              <a:path extrusionOk="0" h="102108" w="620267">
                <a:moveTo>
                  <a:pt x="613410" y="102108"/>
                </a:moveTo>
                <a:lnTo>
                  <a:pt x="620267" y="0"/>
                </a:lnTo>
                <a:lnTo>
                  <a:pt x="6857" y="0"/>
                </a:lnTo>
                <a:lnTo>
                  <a:pt x="0" y="102108"/>
                </a:lnTo>
                <a:lnTo>
                  <a:pt x="613410" y="102108"/>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62" name="Google Shape;3562;p89"/>
          <p:cNvSpPr/>
          <p:nvPr/>
        </p:nvSpPr>
        <p:spPr>
          <a:xfrm>
            <a:off x="2310611" y="2790512"/>
            <a:ext cx="92511" cy="112697"/>
          </a:xfrm>
          <a:custGeom>
            <a:rect b="b" l="l" r="r" t="t"/>
            <a:pathLst>
              <a:path extrusionOk="0" h="102108" w="83819">
                <a:moveTo>
                  <a:pt x="6857" y="0"/>
                </a:moveTo>
                <a:lnTo>
                  <a:pt x="0" y="102108"/>
                </a:lnTo>
                <a:lnTo>
                  <a:pt x="75945" y="102108"/>
                </a:lnTo>
                <a:lnTo>
                  <a:pt x="83819" y="0"/>
                </a:lnTo>
                <a:lnTo>
                  <a:pt x="6857"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63" name="Google Shape;3563;p89"/>
          <p:cNvSpPr/>
          <p:nvPr/>
        </p:nvSpPr>
        <p:spPr>
          <a:xfrm>
            <a:off x="1546962" y="2790512"/>
            <a:ext cx="92511" cy="112697"/>
          </a:xfrm>
          <a:custGeom>
            <a:rect b="b" l="l" r="r" t="t"/>
            <a:pathLst>
              <a:path extrusionOk="0" h="102108" w="83819">
                <a:moveTo>
                  <a:pt x="83819" y="0"/>
                </a:moveTo>
                <a:lnTo>
                  <a:pt x="8381" y="0"/>
                </a:lnTo>
                <a:lnTo>
                  <a:pt x="0" y="102108"/>
                </a:lnTo>
                <a:lnTo>
                  <a:pt x="77012" y="102108"/>
                </a:lnTo>
                <a:lnTo>
                  <a:pt x="83819"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64" name="Google Shape;3564;p89"/>
          <p:cNvSpPr/>
          <p:nvPr/>
        </p:nvSpPr>
        <p:spPr>
          <a:xfrm>
            <a:off x="1461178" y="2790512"/>
            <a:ext cx="94193" cy="112697"/>
          </a:xfrm>
          <a:custGeom>
            <a:rect b="b" l="l" r="r" t="t"/>
            <a:pathLst>
              <a:path extrusionOk="0" h="102108" w="85343">
                <a:moveTo>
                  <a:pt x="76860" y="102108"/>
                </a:moveTo>
                <a:lnTo>
                  <a:pt x="85343" y="0"/>
                </a:lnTo>
                <a:lnTo>
                  <a:pt x="7950" y="0"/>
                </a:lnTo>
                <a:lnTo>
                  <a:pt x="0" y="102108"/>
                </a:lnTo>
                <a:lnTo>
                  <a:pt x="76860" y="102108"/>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65" name="Google Shape;3565;p89"/>
          <p:cNvSpPr/>
          <p:nvPr/>
        </p:nvSpPr>
        <p:spPr>
          <a:xfrm>
            <a:off x="1377075" y="2790512"/>
            <a:ext cx="92512" cy="112697"/>
          </a:xfrm>
          <a:custGeom>
            <a:rect b="b" l="l" r="r" t="t"/>
            <a:pathLst>
              <a:path extrusionOk="0" h="102108" w="83820">
                <a:moveTo>
                  <a:pt x="75907" y="102108"/>
                </a:moveTo>
                <a:lnTo>
                  <a:pt x="83820" y="0"/>
                </a:lnTo>
                <a:lnTo>
                  <a:pt x="6858" y="0"/>
                </a:lnTo>
                <a:lnTo>
                  <a:pt x="0" y="102108"/>
                </a:lnTo>
                <a:lnTo>
                  <a:pt x="75907" y="102108"/>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66" name="Google Shape;3566;p89"/>
          <p:cNvSpPr/>
          <p:nvPr/>
        </p:nvSpPr>
        <p:spPr>
          <a:xfrm>
            <a:off x="1282881" y="2881342"/>
            <a:ext cx="11774" cy="21867"/>
          </a:xfrm>
          <a:custGeom>
            <a:rect b="b" l="l" r="r" t="t"/>
            <a:pathLst>
              <a:path extrusionOk="0" h="19812" w="10668">
                <a:moveTo>
                  <a:pt x="8293" y="19812"/>
                </a:moveTo>
                <a:lnTo>
                  <a:pt x="10668" y="0"/>
                </a:lnTo>
                <a:lnTo>
                  <a:pt x="0" y="19812"/>
                </a:lnTo>
                <a:lnTo>
                  <a:pt x="8293" y="19812"/>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67" name="Google Shape;3567;p89"/>
          <p:cNvSpPr/>
          <p:nvPr/>
        </p:nvSpPr>
        <p:spPr>
          <a:xfrm>
            <a:off x="1292973" y="2790512"/>
            <a:ext cx="92512" cy="112697"/>
          </a:xfrm>
          <a:custGeom>
            <a:rect b="b" l="l" r="r" t="t"/>
            <a:pathLst>
              <a:path extrusionOk="0" h="102108" w="83820">
                <a:moveTo>
                  <a:pt x="2120" y="83438"/>
                </a:moveTo>
                <a:lnTo>
                  <a:pt x="0" y="102108"/>
                </a:lnTo>
                <a:lnTo>
                  <a:pt x="76923" y="102108"/>
                </a:lnTo>
                <a:lnTo>
                  <a:pt x="83820" y="0"/>
                </a:lnTo>
                <a:lnTo>
                  <a:pt x="42443" y="0"/>
                </a:lnTo>
                <a:lnTo>
                  <a:pt x="2120" y="83438"/>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68" name="Google Shape;3568;p89"/>
          <p:cNvSpPr/>
          <p:nvPr/>
        </p:nvSpPr>
        <p:spPr>
          <a:xfrm>
            <a:off x="1282881" y="2907413"/>
            <a:ext cx="1665224" cy="0"/>
          </a:xfrm>
          <a:custGeom>
            <a:rect b="b" l="l" r="r" t="t"/>
            <a:pathLst>
              <a:path extrusionOk="0" h="120000" w="1508760">
                <a:moveTo>
                  <a:pt x="0" y="0"/>
                </a:moveTo>
                <a:lnTo>
                  <a:pt x="1508760" y="0"/>
                </a:lnTo>
              </a:path>
            </a:pathLst>
          </a:custGeom>
          <a:noFill/>
          <a:ln cap="flat" cmpd="sng" w="952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69" name="Google Shape;3569;p89"/>
          <p:cNvSpPr/>
          <p:nvPr/>
        </p:nvSpPr>
        <p:spPr>
          <a:xfrm>
            <a:off x="1282881" y="2965443"/>
            <a:ext cx="1665224" cy="0"/>
          </a:xfrm>
          <a:custGeom>
            <a:rect b="b" l="l" r="r" t="t"/>
            <a:pathLst>
              <a:path extrusionOk="0" h="120000" w="1508760">
                <a:moveTo>
                  <a:pt x="0" y="0"/>
                </a:moveTo>
                <a:lnTo>
                  <a:pt x="1508760" y="0"/>
                </a:lnTo>
              </a:path>
            </a:pathLst>
          </a:custGeom>
          <a:noFill/>
          <a:ln cap="flat" cmpd="sng" w="2260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70" name="Google Shape;3570;p89"/>
          <p:cNvSpPr/>
          <p:nvPr/>
        </p:nvSpPr>
        <p:spPr>
          <a:xfrm>
            <a:off x="1282881" y="2943578"/>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71" name="Google Shape;3571;p89"/>
          <p:cNvSpPr/>
          <p:nvPr/>
        </p:nvSpPr>
        <p:spPr>
          <a:xfrm>
            <a:off x="1282881" y="2922552"/>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72" name="Google Shape;3572;p89"/>
          <p:cNvSpPr/>
          <p:nvPr/>
        </p:nvSpPr>
        <p:spPr>
          <a:xfrm>
            <a:off x="1282881" y="3029362"/>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73" name="Google Shape;3573;p89"/>
          <p:cNvSpPr/>
          <p:nvPr/>
        </p:nvSpPr>
        <p:spPr>
          <a:xfrm>
            <a:off x="1282881" y="3008336"/>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74" name="Google Shape;3574;p89"/>
          <p:cNvSpPr/>
          <p:nvPr/>
        </p:nvSpPr>
        <p:spPr>
          <a:xfrm>
            <a:off x="1282881" y="2987311"/>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75" name="Google Shape;3575;p89"/>
          <p:cNvSpPr/>
          <p:nvPr/>
        </p:nvSpPr>
        <p:spPr>
          <a:xfrm>
            <a:off x="2853911" y="3071413"/>
            <a:ext cx="94193" cy="0"/>
          </a:xfrm>
          <a:custGeom>
            <a:rect b="b" l="l" r="r" t="t"/>
            <a:pathLst>
              <a:path extrusionOk="0" h="120000" w="85343">
                <a:moveTo>
                  <a:pt x="0" y="0"/>
                </a:moveTo>
                <a:lnTo>
                  <a:pt x="85343"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76" name="Google Shape;3576;p89"/>
          <p:cNvSpPr/>
          <p:nvPr/>
        </p:nvSpPr>
        <p:spPr>
          <a:xfrm>
            <a:off x="1282881" y="3071413"/>
            <a:ext cx="85784" cy="0"/>
          </a:xfrm>
          <a:custGeom>
            <a:rect b="b" l="l" r="r" t="t"/>
            <a:pathLst>
              <a:path extrusionOk="0" h="120000" w="77724">
                <a:moveTo>
                  <a:pt x="0" y="0"/>
                </a:moveTo>
                <a:lnTo>
                  <a:pt x="77724"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77" name="Google Shape;3577;p89"/>
          <p:cNvSpPr/>
          <p:nvPr/>
        </p:nvSpPr>
        <p:spPr>
          <a:xfrm>
            <a:off x="1282881" y="3304376"/>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78" name="Google Shape;3578;p89"/>
          <p:cNvSpPr/>
          <p:nvPr/>
        </p:nvSpPr>
        <p:spPr>
          <a:xfrm>
            <a:off x="2853911" y="3262325"/>
            <a:ext cx="94193" cy="0"/>
          </a:xfrm>
          <a:custGeom>
            <a:rect b="b" l="l" r="r" t="t"/>
            <a:pathLst>
              <a:path extrusionOk="0" h="120000" w="85343">
                <a:moveTo>
                  <a:pt x="0" y="0"/>
                </a:moveTo>
                <a:lnTo>
                  <a:pt x="85343"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79" name="Google Shape;3579;p89"/>
          <p:cNvSpPr/>
          <p:nvPr/>
        </p:nvSpPr>
        <p:spPr>
          <a:xfrm>
            <a:off x="1282881" y="3262325"/>
            <a:ext cx="85784" cy="0"/>
          </a:xfrm>
          <a:custGeom>
            <a:rect b="b" l="l" r="r" t="t"/>
            <a:pathLst>
              <a:path extrusionOk="0" h="120000" w="77724">
                <a:moveTo>
                  <a:pt x="0" y="0"/>
                </a:moveTo>
                <a:lnTo>
                  <a:pt x="77724"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80" name="Google Shape;3580;p89"/>
          <p:cNvSpPr/>
          <p:nvPr/>
        </p:nvSpPr>
        <p:spPr>
          <a:xfrm>
            <a:off x="2853911" y="3283351"/>
            <a:ext cx="94193" cy="0"/>
          </a:xfrm>
          <a:custGeom>
            <a:rect b="b" l="l" r="r" t="t"/>
            <a:pathLst>
              <a:path extrusionOk="0" h="120000" w="85343">
                <a:moveTo>
                  <a:pt x="0" y="0"/>
                </a:moveTo>
                <a:lnTo>
                  <a:pt x="85343"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81" name="Google Shape;3581;p89"/>
          <p:cNvSpPr/>
          <p:nvPr/>
        </p:nvSpPr>
        <p:spPr>
          <a:xfrm>
            <a:off x="1282881" y="3283351"/>
            <a:ext cx="85784" cy="0"/>
          </a:xfrm>
          <a:custGeom>
            <a:rect b="b" l="l" r="r" t="t"/>
            <a:pathLst>
              <a:path extrusionOk="0" h="120000" w="77724">
                <a:moveTo>
                  <a:pt x="0" y="0"/>
                </a:moveTo>
                <a:lnTo>
                  <a:pt x="77724"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82" name="Google Shape;3582;p89"/>
          <p:cNvSpPr/>
          <p:nvPr/>
        </p:nvSpPr>
        <p:spPr>
          <a:xfrm>
            <a:off x="2853911" y="3081505"/>
            <a:ext cx="94193" cy="169886"/>
          </a:xfrm>
          <a:custGeom>
            <a:rect b="b" l="l" r="r" t="t"/>
            <a:pathLst>
              <a:path extrusionOk="0" h="153924" w="85343">
                <a:moveTo>
                  <a:pt x="0" y="153924"/>
                </a:moveTo>
                <a:lnTo>
                  <a:pt x="85343" y="153924"/>
                </a:lnTo>
                <a:lnTo>
                  <a:pt x="85343" y="0"/>
                </a:lnTo>
                <a:lnTo>
                  <a:pt x="0" y="0"/>
                </a:lnTo>
                <a:lnTo>
                  <a:pt x="0" y="153924"/>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83" name="Google Shape;3583;p89"/>
          <p:cNvSpPr/>
          <p:nvPr/>
        </p:nvSpPr>
        <p:spPr>
          <a:xfrm>
            <a:off x="1282881" y="3081505"/>
            <a:ext cx="85784" cy="169886"/>
          </a:xfrm>
          <a:custGeom>
            <a:rect b="b" l="l" r="r" t="t"/>
            <a:pathLst>
              <a:path extrusionOk="0" h="153924" w="77724">
                <a:moveTo>
                  <a:pt x="0" y="153924"/>
                </a:moveTo>
                <a:lnTo>
                  <a:pt x="77724" y="153924"/>
                </a:lnTo>
                <a:lnTo>
                  <a:pt x="77724" y="0"/>
                </a:lnTo>
                <a:lnTo>
                  <a:pt x="0" y="0"/>
                </a:lnTo>
                <a:lnTo>
                  <a:pt x="0" y="153924"/>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84" name="Google Shape;3584;p89"/>
          <p:cNvSpPr/>
          <p:nvPr/>
        </p:nvSpPr>
        <p:spPr>
          <a:xfrm>
            <a:off x="2853911" y="3050388"/>
            <a:ext cx="94193" cy="0"/>
          </a:xfrm>
          <a:custGeom>
            <a:rect b="b" l="l" r="r" t="t"/>
            <a:pathLst>
              <a:path extrusionOk="0" h="120000" w="85343">
                <a:moveTo>
                  <a:pt x="0" y="0"/>
                </a:moveTo>
                <a:lnTo>
                  <a:pt x="85343"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85" name="Google Shape;3585;p89"/>
          <p:cNvSpPr/>
          <p:nvPr/>
        </p:nvSpPr>
        <p:spPr>
          <a:xfrm>
            <a:off x="1282881" y="3050388"/>
            <a:ext cx="85784" cy="0"/>
          </a:xfrm>
          <a:custGeom>
            <a:rect b="b" l="l" r="r" t="t"/>
            <a:pathLst>
              <a:path extrusionOk="0" h="120000" w="77724">
                <a:moveTo>
                  <a:pt x="0" y="0"/>
                </a:moveTo>
                <a:lnTo>
                  <a:pt x="77724"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86" name="Google Shape;3586;p89"/>
          <p:cNvSpPr/>
          <p:nvPr/>
        </p:nvSpPr>
        <p:spPr>
          <a:xfrm>
            <a:off x="1282881" y="3340540"/>
            <a:ext cx="1665224" cy="0"/>
          </a:xfrm>
          <a:custGeom>
            <a:rect b="b" l="l" r="r" t="t"/>
            <a:pathLst>
              <a:path extrusionOk="0" h="120000" w="1508760">
                <a:moveTo>
                  <a:pt x="0" y="0"/>
                </a:moveTo>
                <a:lnTo>
                  <a:pt x="1508760" y="0"/>
                </a:lnTo>
              </a:path>
            </a:pathLst>
          </a:custGeom>
          <a:noFill/>
          <a:ln cap="flat" cmpd="sng" w="1040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87" name="Google Shape;3587;p89"/>
          <p:cNvSpPr/>
          <p:nvPr/>
        </p:nvSpPr>
        <p:spPr>
          <a:xfrm>
            <a:off x="1282881" y="3325402"/>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88" name="Google Shape;3588;p89"/>
          <p:cNvSpPr/>
          <p:nvPr/>
        </p:nvSpPr>
        <p:spPr>
          <a:xfrm>
            <a:off x="2948105" y="2790511"/>
            <a:ext cx="53825" cy="132882"/>
          </a:xfrm>
          <a:custGeom>
            <a:rect b="b" l="l" r="r" t="t"/>
            <a:pathLst>
              <a:path extrusionOk="0" h="120396" w="48768">
                <a:moveTo>
                  <a:pt x="48768" y="0"/>
                </a:moveTo>
                <a:lnTo>
                  <a:pt x="0" y="120396"/>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89" name="Google Shape;3589;p89"/>
          <p:cNvSpPr/>
          <p:nvPr/>
        </p:nvSpPr>
        <p:spPr>
          <a:xfrm>
            <a:off x="1282881" y="2903209"/>
            <a:ext cx="1665224" cy="20183"/>
          </a:xfrm>
          <a:custGeom>
            <a:rect b="b" l="l" r="r" t="t"/>
            <a:pathLst>
              <a:path extrusionOk="0" h="18287" w="1508760">
                <a:moveTo>
                  <a:pt x="1508760" y="18287"/>
                </a:moveTo>
                <a:lnTo>
                  <a:pt x="1508760" y="0"/>
                </a:lnTo>
                <a:lnTo>
                  <a:pt x="0" y="0"/>
                </a:lnTo>
                <a:lnTo>
                  <a:pt x="1508760" y="18287"/>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90" name="Google Shape;3590;p89"/>
          <p:cNvSpPr/>
          <p:nvPr/>
        </p:nvSpPr>
        <p:spPr>
          <a:xfrm>
            <a:off x="1282881" y="2903209"/>
            <a:ext cx="1665224" cy="20183"/>
          </a:xfrm>
          <a:custGeom>
            <a:rect b="b" l="l" r="r" t="t"/>
            <a:pathLst>
              <a:path extrusionOk="0" h="18287" w="1508760">
                <a:moveTo>
                  <a:pt x="1508760" y="18287"/>
                </a:moveTo>
                <a:lnTo>
                  <a:pt x="1508760"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91" name="Google Shape;3591;p89"/>
          <p:cNvSpPr/>
          <p:nvPr/>
        </p:nvSpPr>
        <p:spPr>
          <a:xfrm>
            <a:off x="2948105" y="2923393"/>
            <a:ext cx="1682" cy="422193"/>
          </a:xfrm>
          <a:custGeom>
            <a:rect b="b" l="l" r="r" t="t"/>
            <a:pathLst>
              <a:path extrusionOk="0" h="382524" w="1524">
                <a:moveTo>
                  <a:pt x="0" y="382524"/>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92" name="Google Shape;3592;p89"/>
          <p:cNvSpPr/>
          <p:nvPr/>
        </p:nvSpPr>
        <p:spPr>
          <a:xfrm>
            <a:off x="1282881" y="2790512"/>
            <a:ext cx="1719049" cy="112697"/>
          </a:xfrm>
          <a:custGeom>
            <a:rect b="b" l="l" r="r" t="t"/>
            <a:pathLst>
              <a:path extrusionOk="0" h="102108" w="1557528">
                <a:moveTo>
                  <a:pt x="0" y="102108"/>
                </a:moveTo>
                <a:lnTo>
                  <a:pt x="1557528" y="0"/>
                </a:lnTo>
                <a:lnTo>
                  <a:pt x="49745" y="0"/>
                </a:lnTo>
                <a:lnTo>
                  <a:pt x="0" y="102108"/>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93" name="Google Shape;3593;p89"/>
          <p:cNvSpPr/>
          <p:nvPr/>
        </p:nvSpPr>
        <p:spPr>
          <a:xfrm>
            <a:off x="1282881" y="2790512"/>
            <a:ext cx="1719049" cy="112697"/>
          </a:xfrm>
          <a:custGeom>
            <a:rect b="b" l="l" r="r" t="t"/>
            <a:pathLst>
              <a:path extrusionOk="0" h="102108" w="1557528">
                <a:moveTo>
                  <a:pt x="0" y="102108"/>
                </a:moveTo>
                <a:lnTo>
                  <a:pt x="49745" y="0"/>
                </a:lnTo>
                <a:lnTo>
                  <a:pt x="155752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94" name="Google Shape;3594;p89"/>
          <p:cNvSpPr/>
          <p:nvPr/>
        </p:nvSpPr>
        <p:spPr>
          <a:xfrm>
            <a:off x="1282881" y="2903209"/>
            <a:ext cx="1665224" cy="442378"/>
          </a:xfrm>
          <a:custGeom>
            <a:rect b="b" l="l" r="r" t="t"/>
            <a:pathLst>
              <a:path extrusionOk="0" h="400812" w="1508760">
                <a:moveTo>
                  <a:pt x="0" y="0"/>
                </a:moveTo>
                <a:lnTo>
                  <a:pt x="0" y="400812"/>
                </a:lnTo>
                <a:lnTo>
                  <a:pt x="1508760" y="400812"/>
                </a:lnTo>
                <a:lnTo>
                  <a:pt x="0"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95" name="Google Shape;3595;p89"/>
          <p:cNvSpPr/>
          <p:nvPr/>
        </p:nvSpPr>
        <p:spPr>
          <a:xfrm>
            <a:off x="1282881" y="2903209"/>
            <a:ext cx="1665224" cy="442378"/>
          </a:xfrm>
          <a:custGeom>
            <a:rect b="b" l="l" r="r" t="t"/>
            <a:pathLst>
              <a:path extrusionOk="0" h="400812" w="1508760">
                <a:moveTo>
                  <a:pt x="0" y="0"/>
                </a:moveTo>
                <a:lnTo>
                  <a:pt x="0" y="400812"/>
                </a:lnTo>
                <a:lnTo>
                  <a:pt x="1508760" y="40081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96" name="Google Shape;3596;p89"/>
          <p:cNvSpPr/>
          <p:nvPr/>
        </p:nvSpPr>
        <p:spPr>
          <a:xfrm>
            <a:off x="2948105" y="2790512"/>
            <a:ext cx="53825" cy="555075"/>
          </a:xfrm>
          <a:custGeom>
            <a:rect b="b" l="l" r="r" t="t"/>
            <a:pathLst>
              <a:path extrusionOk="0" h="502920" w="48768">
                <a:moveTo>
                  <a:pt x="48768" y="0"/>
                </a:moveTo>
                <a:lnTo>
                  <a:pt x="0" y="502920"/>
                </a:lnTo>
                <a:lnTo>
                  <a:pt x="48768" y="402971"/>
                </a:lnTo>
                <a:lnTo>
                  <a:pt x="48768"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97" name="Google Shape;3597;p89"/>
          <p:cNvSpPr/>
          <p:nvPr/>
        </p:nvSpPr>
        <p:spPr>
          <a:xfrm>
            <a:off x="2948105" y="2790512"/>
            <a:ext cx="53825" cy="555075"/>
          </a:xfrm>
          <a:custGeom>
            <a:rect b="b" l="l" r="r" t="t"/>
            <a:pathLst>
              <a:path extrusionOk="0" h="502920" w="48768">
                <a:moveTo>
                  <a:pt x="48768" y="0"/>
                </a:moveTo>
                <a:lnTo>
                  <a:pt x="48768" y="402971"/>
                </a:lnTo>
                <a:lnTo>
                  <a:pt x="0" y="50292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98" name="Google Shape;3598;p89"/>
          <p:cNvSpPr/>
          <p:nvPr/>
        </p:nvSpPr>
        <p:spPr>
          <a:xfrm>
            <a:off x="1368665" y="3024316"/>
            <a:ext cx="1485245" cy="270808"/>
          </a:xfrm>
          <a:custGeom>
            <a:rect b="b" l="l" r="r" t="t"/>
            <a:pathLst>
              <a:path extrusionOk="0" h="245363" w="1345692">
                <a:moveTo>
                  <a:pt x="0" y="245363"/>
                </a:moveTo>
                <a:lnTo>
                  <a:pt x="1345692" y="245363"/>
                </a:lnTo>
                <a:lnTo>
                  <a:pt x="1345692" y="0"/>
                </a:lnTo>
                <a:lnTo>
                  <a:pt x="0" y="0"/>
                </a:lnTo>
                <a:lnTo>
                  <a:pt x="0" y="24536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599" name="Google Shape;3599;p89"/>
          <p:cNvSpPr/>
          <p:nvPr/>
        </p:nvSpPr>
        <p:spPr>
          <a:xfrm>
            <a:off x="2948105" y="3407822"/>
            <a:ext cx="53825" cy="555075"/>
          </a:xfrm>
          <a:custGeom>
            <a:rect b="b" l="l" r="r" t="t"/>
            <a:pathLst>
              <a:path extrusionOk="0" h="502920" w="48768">
                <a:moveTo>
                  <a:pt x="48768" y="402463"/>
                </a:moveTo>
                <a:lnTo>
                  <a:pt x="48768" y="0"/>
                </a:lnTo>
                <a:lnTo>
                  <a:pt x="0" y="121158"/>
                </a:lnTo>
                <a:lnTo>
                  <a:pt x="0" y="502920"/>
                </a:lnTo>
                <a:lnTo>
                  <a:pt x="48768" y="40246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00" name="Google Shape;3600;p89"/>
          <p:cNvSpPr/>
          <p:nvPr/>
        </p:nvSpPr>
        <p:spPr>
          <a:xfrm>
            <a:off x="2904372" y="3407822"/>
            <a:ext cx="90830" cy="132882"/>
          </a:xfrm>
          <a:custGeom>
            <a:rect b="b" l="l" r="r" t="t"/>
            <a:pathLst>
              <a:path extrusionOk="0" h="120396" w="82296">
                <a:moveTo>
                  <a:pt x="81787" y="21081"/>
                </a:moveTo>
                <a:lnTo>
                  <a:pt x="82296" y="0"/>
                </a:lnTo>
                <a:lnTo>
                  <a:pt x="6858" y="0"/>
                </a:lnTo>
                <a:lnTo>
                  <a:pt x="0" y="99949"/>
                </a:lnTo>
                <a:lnTo>
                  <a:pt x="39624" y="99949"/>
                </a:lnTo>
                <a:lnTo>
                  <a:pt x="39624" y="120396"/>
                </a:lnTo>
                <a:lnTo>
                  <a:pt x="81787" y="21081"/>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01" name="Google Shape;3601;p89"/>
          <p:cNvSpPr/>
          <p:nvPr/>
        </p:nvSpPr>
        <p:spPr>
          <a:xfrm>
            <a:off x="2993520" y="3407822"/>
            <a:ext cx="8409" cy="21867"/>
          </a:xfrm>
          <a:custGeom>
            <a:rect b="b" l="l" r="r" t="t"/>
            <a:pathLst>
              <a:path extrusionOk="0" h="19812" w="7619">
                <a:moveTo>
                  <a:pt x="507" y="0"/>
                </a:moveTo>
                <a:lnTo>
                  <a:pt x="0" y="19812"/>
                </a:lnTo>
                <a:lnTo>
                  <a:pt x="7619" y="0"/>
                </a:lnTo>
                <a:lnTo>
                  <a:pt x="507"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02" name="Google Shape;3602;p89"/>
          <p:cNvSpPr/>
          <p:nvPr/>
        </p:nvSpPr>
        <p:spPr>
          <a:xfrm>
            <a:off x="2818587" y="3407822"/>
            <a:ext cx="92512" cy="109333"/>
          </a:xfrm>
          <a:custGeom>
            <a:rect b="b" l="l" r="r" t="t"/>
            <a:pathLst>
              <a:path extrusionOk="0" h="99060" w="83820">
                <a:moveTo>
                  <a:pt x="76962" y="99060"/>
                </a:moveTo>
                <a:lnTo>
                  <a:pt x="83820" y="0"/>
                </a:lnTo>
                <a:lnTo>
                  <a:pt x="6858" y="0"/>
                </a:lnTo>
                <a:lnTo>
                  <a:pt x="0" y="99060"/>
                </a:lnTo>
                <a:lnTo>
                  <a:pt x="76962"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03" name="Google Shape;3603;p89"/>
          <p:cNvSpPr/>
          <p:nvPr/>
        </p:nvSpPr>
        <p:spPr>
          <a:xfrm>
            <a:off x="2734485" y="3407822"/>
            <a:ext cx="90830" cy="109333"/>
          </a:xfrm>
          <a:custGeom>
            <a:rect b="b" l="l" r="r" t="t"/>
            <a:pathLst>
              <a:path extrusionOk="0" h="99060" w="82296">
                <a:moveTo>
                  <a:pt x="75565" y="99060"/>
                </a:moveTo>
                <a:lnTo>
                  <a:pt x="82296" y="0"/>
                </a:lnTo>
                <a:lnTo>
                  <a:pt x="6731" y="0"/>
                </a:lnTo>
                <a:lnTo>
                  <a:pt x="0" y="99060"/>
                </a:lnTo>
                <a:lnTo>
                  <a:pt x="75565"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04" name="Google Shape;3604;p89"/>
          <p:cNvSpPr/>
          <p:nvPr/>
        </p:nvSpPr>
        <p:spPr>
          <a:xfrm>
            <a:off x="2564599" y="3407822"/>
            <a:ext cx="92511" cy="109333"/>
          </a:xfrm>
          <a:custGeom>
            <a:rect b="b" l="l" r="r" t="t"/>
            <a:pathLst>
              <a:path extrusionOk="0" h="99060" w="83819">
                <a:moveTo>
                  <a:pt x="75437" y="99060"/>
                </a:moveTo>
                <a:lnTo>
                  <a:pt x="83819" y="0"/>
                </a:lnTo>
                <a:lnTo>
                  <a:pt x="6857" y="0"/>
                </a:lnTo>
                <a:lnTo>
                  <a:pt x="0" y="99060"/>
                </a:lnTo>
                <a:lnTo>
                  <a:pt x="75437"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05" name="Google Shape;3605;p89"/>
          <p:cNvSpPr/>
          <p:nvPr/>
        </p:nvSpPr>
        <p:spPr>
          <a:xfrm>
            <a:off x="2648701" y="3407822"/>
            <a:ext cx="92511" cy="109333"/>
          </a:xfrm>
          <a:custGeom>
            <a:rect b="b" l="l" r="r" t="t"/>
            <a:pathLst>
              <a:path extrusionOk="0" h="99060" w="83819">
                <a:moveTo>
                  <a:pt x="8381" y="0"/>
                </a:moveTo>
                <a:lnTo>
                  <a:pt x="0" y="99060"/>
                </a:lnTo>
                <a:lnTo>
                  <a:pt x="76962" y="99060"/>
                </a:lnTo>
                <a:lnTo>
                  <a:pt x="83819" y="0"/>
                </a:lnTo>
                <a:lnTo>
                  <a:pt x="8381"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06" name="Google Shape;3606;p89"/>
          <p:cNvSpPr/>
          <p:nvPr/>
        </p:nvSpPr>
        <p:spPr>
          <a:xfrm>
            <a:off x="2394713" y="3407822"/>
            <a:ext cx="92511" cy="109333"/>
          </a:xfrm>
          <a:custGeom>
            <a:rect b="b" l="l" r="r" t="t"/>
            <a:pathLst>
              <a:path extrusionOk="0" h="99060" w="83819">
                <a:moveTo>
                  <a:pt x="76962" y="99060"/>
                </a:moveTo>
                <a:lnTo>
                  <a:pt x="83819" y="0"/>
                </a:lnTo>
                <a:lnTo>
                  <a:pt x="8000" y="0"/>
                </a:lnTo>
                <a:lnTo>
                  <a:pt x="0" y="99060"/>
                </a:lnTo>
                <a:lnTo>
                  <a:pt x="76962"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07" name="Google Shape;3607;p89"/>
          <p:cNvSpPr/>
          <p:nvPr/>
        </p:nvSpPr>
        <p:spPr>
          <a:xfrm>
            <a:off x="2478815" y="3407822"/>
            <a:ext cx="92511" cy="109333"/>
          </a:xfrm>
          <a:custGeom>
            <a:rect b="b" l="l" r="r" t="t"/>
            <a:pathLst>
              <a:path extrusionOk="0" h="99060" w="83819">
                <a:moveTo>
                  <a:pt x="6857" y="0"/>
                </a:moveTo>
                <a:lnTo>
                  <a:pt x="0" y="99060"/>
                </a:lnTo>
                <a:lnTo>
                  <a:pt x="76962" y="99060"/>
                </a:lnTo>
                <a:lnTo>
                  <a:pt x="83819" y="0"/>
                </a:lnTo>
                <a:lnTo>
                  <a:pt x="6857"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08" name="Google Shape;3608;p89"/>
          <p:cNvSpPr/>
          <p:nvPr/>
        </p:nvSpPr>
        <p:spPr>
          <a:xfrm>
            <a:off x="1632746" y="3407822"/>
            <a:ext cx="684591" cy="109333"/>
          </a:xfrm>
          <a:custGeom>
            <a:rect b="b" l="l" r="r" t="t"/>
            <a:pathLst>
              <a:path extrusionOk="0" h="99060" w="620267">
                <a:moveTo>
                  <a:pt x="613410" y="99060"/>
                </a:moveTo>
                <a:lnTo>
                  <a:pt x="620267" y="0"/>
                </a:lnTo>
                <a:lnTo>
                  <a:pt x="6857" y="0"/>
                </a:lnTo>
                <a:lnTo>
                  <a:pt x="0" y="99060"/>
                </a:lnTo>
                <a:lnTo>
                  <a:pt x="613410"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09" name="Google Shape;3609;p89"/>
          <p:cNvSpPr/>
          <p:nvPr/>
        </p:nvSpPr>
        <p:spPr>
          <a:xfrm>
            <a:off x="2310611" y="3407822"/>
            <a:ext cx="92511" cy="109333"/>
          </a:xfrm>
          <a:custGeom>
            <a:rect b="b" l="l" r="r" t="t"/>
            <a:pathLst>
              <a:path extrusionOk="0" h="99060" w="83819">
                <a:moveTo>
                  <a:pt x="6857" y="0"/>
                </a:moveTo>
                <a:lnTo>
                  <a:pt x="0" y="99060"/>
                </a:lnTo>
                <a:lnTo>
                  <a:pt x="75945" y="99060"/>
                </a:lnTo>
                <a:lnTo>
                  <a:pt x="83819" y="0"/>
                </a:lnTo>
                <a:lnTo>
                  <a:pt x="6857"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10" name="Google Shape;3610;p89"/>
          <p:cNvSpPr/>
          <p:nvPr/>
        </p:nvSpPr>
        <p:spPr>
          <a:xfrm>
            <a:off x="1546962" y="3407822"/>
            <a:ext cx="92511" cy="109333"/>
          </a:xfrm>
          <a:custGeom>
            <a:rect b="b" l="l" r="r" t="t"/>
            <a:pathLst>
              <a:path extrusionOk="0" h="99060" w="83819">
                <a:moveTo>
                  <a:pt x="83819" y="0"/>
                </a:moveTo>
                <a:lnTo>
                  <a:pt x="8381" y="0"/>
                </a:lnTo>
                <a:lnTo>
                  <a:pt x="0" y="99060"/>
                </a:lnTo>
                <a:lnTo>
                  <a:pt x="77012" y="99060"/>
                </a:lnTo>
                <a:lnTo>
                  <a:pt x="83819"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11" name="Google Shape;3611;p89"/>
          <p:cNvSpPr/>
          <p:nvPr/>
        </p:nvSpPr>
        <p:spPr>
          <a:xfrm>
            <a:off x="1461178" y="3407822"/>
            <a:ext cx="94193" cy="109333"/>
          </a:xfrm>
          <a:custGeom>
            <a:rect b="b" l="l" r="r" t="t"/>
            <a:pathLst>
              <a:path extrusionOk="0" h="99060" w="85343">
                <a:moveTo>
                  <a:pt x="76860" y="99060"/>
                </a:moveTo>
                <a:lnTo>
                  <a:pt x="85343" y="0"/>
                </a:lnTo>
                <a:lnTo>
                  <a:pt x="7950" y="0"/>
                </a:lnTo>
                <a:lnTo>
                  <a:pt x="0" y="99060"/>
                </a:lnTo>
                <a:lnTo>
                  <a:pt x="76860"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12" name="Google Shape;3612;p89"/>
          <p:cNvSpPr/>
          <p:nvPr/>
        </p:nvSpPr>
        <p:spPr>
          <a:xfrm>
            <a:off x="1377075" y="3407822"/>
            <a:ext cx="92512" cy="109333"/>
          </a:xfrm>
          <a:custGeom>
            <a:rect b="b" l="l" r="r" t="t"/>
            <a:pathLst>
              <a:path extrusionOk="0" h="99060" w="83820">
                <a:moveTo>
                  <a:pt x="75907" y="99060"/>
                </a:moveTo>
                <a:lnTo>
                  <a:pt x="83820" y="0"/>
                </a:lnTo>
                <a:lnTo>
                  <a:pt x="6858" y="0"/>
                </a:lnTo>
                <a:lnTo>
                  <a:pt x="0" y="99060"/>
                </a:lnTo>
                <a:lnTo>
                  <a:pt x="75907"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13" name="Google Shape;3613;p89"/>
          <p:cNvSpPr/>
          <p:nvPr/>
        </p:nvSpPr>
        <p:spPr>
          <a:xfrm>
            <a:off x="1282881" y="3498653"/>
            <a:ext cx="11774" cy="18501"/>
          </a:xfrm>
          <a:custGeom>
            <a:rect b="b" l="l" r="r" t="t"/>
            <a:pathLst>
              <a:path extrusionOk="0" h="16763" w="10668">
                <a:moveTo>
                  <a:pt x="8293" y="16763"/>
                </a:moveTo>
                <a:lnTo>
                  <a:pt x="10668" y="0"/>
                </a:lnTo>
                <a:lnTo>
                  <a:pt x="0" y="16763"/>
                </a:lnTo>
                <a:lnTo>
                  <a:pt x="8293" y="1676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14" name="Google Shape;3614;p89"/>
          <p:cNvSpPr/>
          <p:nvPr/>
        </p:nvSpPr>
        <p:spPr>
          <a:xfrm>
            <a:off x="1292973" y="3407822"/>
            <a:ext cx="92512" cy="109333"/>
          </a:xfrm>
          <a:custGeom>
            <a:rect b="b" l="l" r="r" t="t"/>
            <a:pathLst>
              <a:path extrusionOk="0" h="99060" w="83820">
                <a:moveTo>
                  <a:pt x="2120" y="81279"/>
                </a:moveTo>
                <a:lnTo>
                  <a:pt x="0" y="99060"/>
                </a:lnTo>
                <a:lnTo>
                  <a:pt x="76923" y="99060"/>
                </a:lnTo>
                <a:lnTo>
                  <a:pt x="83820" y="0"/>
                </a:lnTo>
                <a:lnTo>
                  <a:pt x="42443" y="0"/>
                </a:lnTo>
                <a:lnTo>
                  <a:pt x="2120" y="81279"/>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15" name="Google Shape;3615;p89"/>
          <p:cNvSpPr/>
          <p:nvPr/>
        </p:nvSpPr>
        <p:spPr>
          <a:xfrm>
            <a:off x="1282881" y="3523042"/>
            <a:ext cx="1665224" cy="0"/>
          </a:xfrm>
          <a:custGeom>
            <a:rect b="b" l="l" r="r" t="t"/>
            <a:pathLst>
              <a:path extrusionOk="0" h="120000" w="1508760">
                <a:moveTo>
                  <a:pt x="0" y="0"/>
                </a:moveTo>
                <a:lnTo>
                  <a:pt x="1508760" y="0"/>
                </a:lnTo>
              </a:path>
            </a:pathLst>
          </a:custGeom>
          <a:noFill/>
          <a:ln cap="flat" cmpd="sng" w="1192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16" name="Google Shape;3616;p89"/>
          <p:cNvSpPr/>
          <p:nvPr/>
        </p:nvSpPr>
        <p:spPr>
          <a:xfrm>
            <a:off x="1282881" y="3581073"/>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17" name="Google Shape;3617;p89"/>
          <p:cNvSpPr/>
          <p:nvPr/>
        </p:nvSpPr>
        <p:spPr>
          <a:xfrm>
            <a:off x="1282881" y="3560047"/>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18" name="Google Shape;3618;p89"/>
          <p:cNvSpPr/>
          <p:nvPr/>
        </p:nvSpPr>
        <p:spPr>
          <a:xfrm>
            <a:off x="1282881" y="3539022"/>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19" name="Google Shape;3619;p89"/>
          <p:cNvSpPr/>
          <p:nvPr/>
        </p:nvSpPr>
        <p:spPr>
          <a:xfrm>
            <a:off x="2356024" y="3644149"/>
            <a:ext cx="592080" cy="0"/>
          </a:xfrm>
          <a:custGeom>
            <a:rect b="b" l="l" r="r" t="t"/>
            <a:pathLst>
              <a:path extrusionOk="0" h="120000" w="536448">
                <a:moveTo>
                  <a:pt x="0" y="0"/>
                </a:moveTo>
                <a:lnTo>
                  <a:pt x="536448"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20" name="Google Shape;3620;p89"/>
          <p:cNvSpPr/>
          <p:nvPr/>
        </p:nvSpPr>
        <p:spPr>
          <a:xfrm>
            <a:off x="1282881" y="3644149"/>
            <a:ext cx="85784" cy="0"/>
          </a:xfrm>
          <a:custGeom>
            <a:rect b="b" l="l" r="r" t="t"/>
            <a:pathLst>
              <a:path extrusionOk="0" h="120000" w="77724">
                <a:moveTo>
                  <a:pt x="0" y="0"/>
                </a:moveTo>
                <a:lnTo>
                  <a:pt x="77724"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21" name="Google Shape;3621;p89"/>
          <p:cNvSpPr/>
          <p:nvPr/>
        </p:nvSpPr>
        <p:spPr>
          <a:xfrm>
            <a:off x="2356024" y="3623124"/>
            <a:ext cx="592080" cy="0"/>
          </a:xfrm>
          <a:custGeom>
            <a:rect b="b" l="l" r="r" t="t"/>
            <a:pathLst>
              <a:path extrusionOk="0" h="120000" w="536448">
                <a:moveTo>
                  <a:pt x="0" y="0"/>
                </a:moveTo>
                <a:lnTo>
                  <a:pt x="536448"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22" name="Google Shape;3622;p89"/>
          <p:cNvSpPr/>
          <p:nvPr/>
        </p:nvSpPr>
        <p:spPr>
          <a:xfrm>
            <a:off x="1282881" y="3623124"/>
            <a:ext cx="85784" cy="0"/>
          </a:xfrm>
          <a:custGeom>
            <a:rect b="b" l="l" r="r" t="t"/>
            <a:pathLst>
              <a:path extrusionOk="0" h="120000" w="77724">
                <a:moveTo>
                  <a:pt x="0" y="0"/>
                </a:moveTo>
                <a:lnTo>
                  <a:pt x="77724"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23" name="Google Shape;3623;p89"/>
          <p:cNvSpPr/>
          <p:nvPr/>
        </p:nvSpPr>
        <p:spPr>
          <a:xfrm>
            <a:off x="1282881" y="3602098"/>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24" name="Google Shape;3624;p89"/>
          <p:cNvSpPr/>
          <p:nvPr/>
        </p:nvSpPr>
        <p:spPr>
          <a:xfrm>
            <a:off x="2356024" y="3687882"/>
            <a:ext cx="592080" cy="0"/>
          </a:xfrm>
          <a:custGeom>
            <a:rect b="b" l="l" r="r" t="t"/>
            <a:pathLst>
              <a:path extrusionOk="0" h="120000" w="536448">
                <a:moveTo>
                  <a:pt x="0" y="0"/>
                </a:moveTo>
                <a:lnTo>
                  <a:pt x="536448"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25" name="Google Shape;3625;p89"/>
          <p:cNvSpPr/>
          <p:nvPr/>
        </p:nvSpPr>
        <p:spPr>
          <a:xfrm>
            <a:off x="1282881" y="3687882"/>
            <a:ext cx="85784" cy="0"/>
          </a:xfrm>
          <a:custGeom>
            <a:rect b="b" l="l" r="r" t="t"/>
            <a:pathLst>
              <a:path extrusionOk="0" h="120000" w="77724">
                <a:moveTo>
                  <a:pt x="0" y="0"/>
                </a:moveTo>
                <a:lnTo>
                  <a:pt x="77724"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26" name="Google Shape;3626;p89"/>
          <p:cNvSpPr/>
          <p:nvPr/>
        </p:nvSpPr>
        <p:spPr>
          <a:xfrm>
            <a:off x="1282881" y="3920846"/>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27" name="Google Shape;3627;p89"/>
          <p:cNvSpPr/>
          <p:nvPr/>
        </p:nvSpPr>
        <p:spPr>
          <a:xfrm>
            <a:off x="1282881" y="3878794"/>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28" name="Google Shape;3628;p89"/>
          <p:cNvSpPr/>
          <p:nvPr/>
        </p:nvSpPr>
        <p:spPr>
          <a:xfrm>
            <a:off x="1282881" y="3899820"/>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29" name="Google Shape;3629;p89"/>
          <p:cNvSpPr/>
          <p:nvPr/>
        </p:nvSpPr>
        <p:spPr>
          <a:xfrm>
            <a:off x="2356024" y="3698816"/>
            <a:ext cx="592080" cy="169886"/>
          </a:xfrm>
          <a:custGeom>
            <a:rect b="b" l="l" r="r" t="t"/>
            <a:pathLst>
              <a:path extrusionOk="0" h="153924" w="536448">
                <a:moveTo>
                  <a:pt x="0" y="153924"/>
                </a:moveTo>
                <a:lnTo>
                  <a:pt x="536448" y="153924"/>
                </a:lnTo>
                <a:lnTo>
                  <a:pt x="536448" y="0"/>
                </a:lnTo>
                <a:lnTo>
                  <a:pt x="0" y="0"/>
                </a:lnTo>
                <a:lnTo>
                  <a:pt x="0" y="153924"/>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30" name="Google Shape;3630;p89"/>
          <p:cNvSpPr/>
          <p:nvPr/>
        </p:nvSpPr>
        <p:spPr>
          <a:xfrm>
            <a:off x="1282881" y="3698816"/>
            <a:ext cx="85784" cy="169886"/>
          </a:xfrm>
          <a:custGeom>
            <a:rect b="b" l="l" r="r" t="t"/>
            <a:pathLst>
              <a:path extrusionOk="0" h="153924" w="77724">
                <a:moveTo>
                  <a:pt x="0" y="153924"/>
                </a:moveTo>
                <a:lnTo>
                  <a:pt x="77724" y="153924"/>
                </a:lnTo>
                <a:lnTo>
                  <a:pt x="77724" y="0"/>
                </a:lnTo>
                <a:lnTo>
                  <a:pt x="0" y="0"/>
                </a:lnTo>
                <a:lnTo>
                  <a:pt x="0" y="153924"/>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31" name="Google Shape;3631;p89"/>
          <p:cNvSpPr/>
          <p:nvPr/>
        </p:nvSpPr>
        <p:spPr>
          <a:xfrm>
            <a:off x="2356024" y="3666015"/>
            <a:ext cx="592080" cy="0"/>
          </a:xfrm>
          <a:custGeom>
            <a:rect b="b" l="l" r="r" t="t"/>
            <a:pathLst>
              <a:path extrusionOk="0" h="120000" w="536448">
                <a:moveTo>
                  <a:pt x="0" y="0"/>
                </a:moveTo>
                <a:lnTo>
                  <a:pt x="536448"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32" name="Google Shape;3632;p89"/>
          <p:cNvSpPr/>
          <p:nvPr/>
        </p:nvSpPr>
        <p:spPr>
          <a:xfrm>
            <a:off x="1282881" y="3666015"/>
            <a:ext cx="85784" cy="0"/>
          </a:xfrm>
          <a:custGeom>
            <a:rect b="b" l="l" r="r" t="t"/>
            <a:pathLst>
              <a:path extrusionOk="0" h="120000" w="77724">
                <a:moveTo>
                  <a:pt x="0" y="0"/>
                </a:moveTo>
                <a:lnTo>
                  <a:pt x="77724"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33" name="Google Shape;3633;p89"/>
          <p:cNvSpPr/>
          <p:nvPr/>
        </p:nvSpPr>
        <p:spPr>
          <a:xfrm>
            <a:off x="1282881" y="3957851"/>
            <a:ext cx="1665224" cy="0"/>
          </a:xfrm>
          <a:custGeom>
            <a:rect b="b" l="l" r="r" t="t"/>
            <a:pathLst>
              <a:path extrusionOk="0" h="120000" w="1508760">
                <a:moveTo>
                  <a:pt x="0" y="0"/>
                </a:moveTo>
                <a:lnTo>
                  <a:pt x="1508760" y="0"/>
                </a:lnTo>
              </a:path>
            </a:pathLst>
          </a:custGeom>
          <a:noFill/>
          <a:ln cap="flat" cmpd="sng" w="1040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34" name="Google Shape;3634;p89"/>
          <p:cNvSpPr/>
          <p:nvPr/>
        </p:nvSpPr>
        <p:spPr>
          <a:xfrm>
            <a:off x="1282881" y="3941871"/>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35" name="Google Shape;3635;p89"/>
          <p:cNvSpPr/>
          <p:nvPr/>
        </p:nvSpPr>
        <p:spPr>
          <a:xfrm>
            <a:off x="2948105" y="3407822"/>
            <a:ext cx="53825" cy="132882"/>
          </a:xfrm>
          <a:custGeom>
            <a:rect b="b" l="l" r="r" t="t"/>
            <a:pathLst>
              <a:path extrusionOk="0" h="120396" w="48768">
                <a:moveTo>
                  <a:pt x="48768" y="0"/>
                </a:moveTo>
                <a:lnTo>
                  <a:pt x="0" y="120396"/>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36" name="Google Shape;3636;p89"/>
          <p:cNvSpPr/>
          <p:nvPr/>
        </p:nvSpPr>
        <p:spPr>
          <a:xfrm>
            <a:off x="1282881" y="3517155"/>
            <a:ext cx="1665224" cy="23549"/>
          </a:xfrm>
          <a:custGeom>
            <a:rect b="b" l="l" r="r" t="t"/>
            <a:pathLst>
              <a:path extrusionOk="0" h="21336" w="1508760">
                <a:moveTo>
                  <a:pt x="1508760" y="21336"/>
                </a:moveTo>
                <a:lnTo>
                  <a:pt x="1508760" y="0"/>
                </a:lnTo>
                <a:lnTo>
                  <a:pt x="0" y="0"/>
                </a:lnTo>
                <a:lnTo>
                  <a:pt x="1508760" y="21336"/>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37" name="Google Shape;3637;p89"/>
          <p:cNvSpPr/>
          <p:nvPr/>
        </p:nvSpPr>
        <p:spPr>
          <a:xfrm>
            <a:off x="1282881" y="3517155"/>
            <a:ext cx="1665224" cy="23549"/>
          </a:xfrm>
          <a:custGeom>
            <a:rect b="b" l="l" r="r" t="t"/>
            <a:pathLst>
              <a:path extrusionOk="0" h="21336" w="1508760">
                <a:moveTo>
                  <a:pt x="1508760" y="21336"/>
                </a:moveTo>
                <a:lnTo>
                  <a:pt x="1508760"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38" name="Google Shape;3638;p89"/>
          <p:cNvSpPr/>
          <p:nvPr/>
        </p:nvSpPr>
        <p:spPr>
          <a:xfrm>
            <a:off x="2948105" y="3540704"/>
            <a:ext cx="1682" cy="422193"/>
          </a:xfrm>
          <a:custGeom>
            <a:rect b="b" l="l" r="r" t="t"/>
            <a:pathLst>
              <a:path extrusionOk="0" h="382524" w="1524">
                <a:moveTo>
                  <a:pt x="0" y="382524"/>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39" name="Google Shape;3639;p89"/>
          <p:cNvSpPr/>
          <p:nvPr/>
        </p:nvSpPr>
        <p:spPr>
          <a:xfrm>
            <a:off x="1282881" y="3407822"/>
            <a:ext cx="1719049" cy="109333"/>
          </a:xfrm>
          <a:custGeom>
            <a:rect b="b" l="l" r="r" t="t"/>
            <a:pathLst>
              <a:path extrusionOk="0" h="99060" w="1557528">
                <a:moveTo>
                  <a:pt x="0" y="99060"/>
                </a:moveTo>
                <a:lnTo>
                  <a:pt x="1557528" y="0"/>
                </a:lnTo>
                <a:lnTo>
                  <a:pt x="49745" y="0"/>
                </a:lnTo>
                <a:lnTo>
                  <a:pt x="0"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40" name="Google Shape;3640;p89"/>
          <p:cNvSpPr/>
          <p:nvPr/>
        </p:nvSpPr>
        <p:spPr>
          <a:xfrm>
            <a:off x="1282881" y="3407822"/>
            <a:ext cx="1719049" cy="109333"/>
          </a:xfrm>
          <a:custGeom>
            <a:rect b="b" l="l" r="r" t="t"/>
            <a:pathLst>
              <a:path extrusionOk="0" h="99060" w="1557528">
                <a:moveTo>
                  <a:pt x="0" y="99060"/>
                </a:moveTo>
                <a:lnTo>
                  <a:pt x="49745" y="0"/>
                </a:lnTo>
                <a:lnTo>
                  <a:pt x="155752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41" name="Google Shape;3641;p89"/>
          <p:cNvSpPr/>
          <p:nvPr/>
        </p:nvSpPr>
        <p:spPr>
          <a:xfrm>
            <a:off x="1282881" y="3517155"/>
            <a:ext cx="1665224" cy="445742"/>
          </a:xfrm>
          <a:custGeom>
            <a:rect b="b" l="l" r="r" t="t"/>
            <a:pathLst>
              <a:path extrusionOk="0" h="403860" w="1508760">
                <a:moveTo>
                  <a:pt x="0" y="0"/>
                </a:moveTo>
                <a:lnTo>
                  <a:pt x="0" y="403860"/>
                </a:lnTo>
                <a:lnTo>
                  <a:pt x="1508760" y="403860"/>
                </a:lnTo>
                <a:lnTo>
                  <a:pt x="0"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42" name="Google Shape;3642;p89"/>
          <p:cNvSpPr/>
          <p:nvPr/>
        </p:nvSpPr>
        <p:spPr>
          <a:xfrm>
            <a:off x="1282881" y="3517155"/>
            <a:ext cx="1665224" cy="445742"/>
          </a:xfrm>
          <a:custGeom>
            <a:rect b="b" l="l" r="r" t="t"/>
            <a:pathLst>
              <a:path extrusionOk="0" h="403860" w="1508760">
                <a:moveTo>
                  <a:pt x="0" y="0"/>
                </a:moveTo>
                <a:lnTo>
                  <a:pt x="0" y="403860"/>
                </a:lnTo>
                <a:lnTo>
                  <a:pt x="1508760" y="40386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43" name="Google Shape;3643;p89"/>
          <p:cNvSpPr/>
          <p:nvPr/>
        </p:nvSpPr>
        <p:spPr>
          <a:xfrm>
            <a:off x="2948105" y="3407822"/>
            <a:ext cx="53825" cy="555075"/>
          </a:xfrm>
          <a:custGeom>
            <a:rect b="b" l="l" r="r" t="t"/>
            <a:pathLst>
              <a:path extrusionOk="0" h="502920" w="48768">
                <a:moveTo>
                  <a:pt x="48768" y="0"/>
                </a:moveTo>
                <a:lnTo>
                  <a:pt x="0" y="502920"/>
                </a:lnTo>
                <a:lnTo>
                  <a:pt x="48768" y="402463"/>
                </a:lnTo>
                <a:lnTo>
                  <a:pt x="48768"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44" name="Google Shape;3644;p89"/>
          <p:cNvSpPr/>
          <p:nvPr/>
        </p:nvSpPr>
        <p:spPr>
          <a:xfrm>
            <a:off x="2948105" y="3407822"/>
            <a:ext cx="53825" cy="555075"/>
          </a:xfrm>
          <a:custGeom>
            <a:rect b="b" l="l" r="r" t="t"/>
            <a:pathLst>
              <a:path extrusionOk="0" h="502920" w="48768">
                <a:moveTo>
                  <a:pt x="48768" y="0"/>
                </a:moveTo>
                <a:lnTo>
                  <a:pt x="48768" y="402463"/>
                </a:lnTo>
                <a:lnTo>
                  <a:pt x="0" y="50292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45" name="Google Shape;3645;p89"/>
          <p:cNvSpPr/>
          <p:nvPr/>
        </p:nvSpPr>
        <p:spPr>
          <a:xfrm>
            <a:off x="1368665" y="3597894"/>
            <a:ext cx="987359" cy="272490"/>
          </a:xfrm>
          <a:custGeom>
            <a:rect b="b" l="l" r="r" t="t"/>
            <a:pathLst>
              <a:path extrusionOk="0" h="246887" w="894587">
                <a:moveTo>
                  <a:pt x="0" y="246887"/>
                </a:moveTo>
                <a:lnTo>
                  <a:pt x="894587" y="246887"/>
                </a:lnTo>
                <a:lnTo>
                  <a:pt x="894587" y="0"/>
                </a:lnTo>
                <a:lnTo>
                  <a:pt x="0" y="0"/>
                </a:lnTo>
                <a:lnTo>
                  <a:pt x="0" y="246887"/>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46" name="Google Shape;3646;p89"/>
          <p:cNvSpPr/>
          <p:nvPr/>
        </p:nvSpPr>
        <p:spPr>
          <a:xfrm>
            <a:off x="2904372" y="4025132"/>
            <a:ext cx="90830" cy="132880"/>
          </a:xfrm>
          <a:custGeom>
            <a:rect b="b" l="l" r="r" t="t"/>
            <a:pathLst>
              <a:path extrusionOk="0" h="120396" w="82296">
                <a:moveTo>
                  <a:pt x="81787" y="21463"/>
                </a:moveTo>
                <a:lnTo>
                  <a:pt x="82296" y="0"/>
                </a:lnTo>
                <a:lnTo>
                  <a:pt x="6858" y="0"/>
                </a:lnTo>
                <a:lnTo>
                  <a:pt x="0" y="99949"/>
                </a:lnTo>
                <a:lnTo>
                  <a:pt x="39624" y="99949"/>
                </a:lnTo>
                <a:lnTo>
                  <a:pt x="39624" y="120396"/>
                </a:lnTo>
                <a:lnTo>
                  <a:pt x="81787" y="2146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47" name="Google Shape;3647;p89"/>
          <p:cNvSpPr/>
          <p:nvPr/>
        </p:nvSpPr>
        <p:spPr>
          <a:xfrm>
            <a:off x="2993520" y="4025131"/>
            <a:ext cx="8409" cy="21867"/>
          </a:xfrm>
          <a:custGeom>
            <a:rect b="b" l="l" r="r" t="t"/>
            <a:pathLst>
              <a:path extrusionOk="0" h="19812" w="7619">
                <a:moveTo>
                  <a:pt x="507" y="0"/>
                </a:moveTo>
                <a:lnTo>
                  <a:pt x="0" y="19812"/>
                </a:lnTo>
                <a:lnTo>
                  <a:pt x="7619" y="0"/>
                </a:lnTo>
                <a:lnTo>
                  <a:pt x="507"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48" name="Google Shape;3648;p89"/>
          <p:cNvSpPr/>
          <p:nvPr/>
        </p:nvSpPr>
        <p:spPr>
          <a:xfrm>
            <a:off x="2818587" y="4025131"/>
            <a:ext cx="92512" cy="109333"/>
          </a:xfrm>
          <a:custGeom>
            <a:rect b="b" l="l" r="r" t="t"/>
            <a:pathLst>
              <a:path extrusionOk="0" h="99060" w="83820">
                <a:moveTo>
                  <a:pt x="76962" y="99060"/>
                </a:moveTo>
                <a:lnTo>
                  <a:pt x="83820" y="0"/>
                </a:lnTo>
                <a:lnTo>
                  <a:pt x="6858" y="0"/>
                </a:lnTo>
                <a:lnTo>
                  <a:pt x="0" y="99060"/>
                </a:lnTo>
                <a:lnTo>
                  <a:pt x="76962"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49" name="Google Shape;3649;p89"/>
          <p:cNvSpPr/>
          <p:nvPr/>
        </p:nvSpPr>
        <p:spPr>
          <a:xfrm>
            <a:off x="2734485" y="4025131"/>
            <a:ext cx="90830" cy="109333"/>
          </a:xfrm>
          <a:custGeom>
            <a:rect b="b" l="l" r="r" t="t"/>
            <a:pathLst>
              <a:path extrusionOk="0" h="99060" w="82296">
                <a:moveTo>
                  <a:pt x="75565" y="99060"/>
                </a:moveTo>
                <a:lnTo>
                  <a:pt x="82296" y="0"/>
                </a:lnTo>
                <a:lnTo>
                  <a:pt x="6731" y="0"/>
                </a:lnTo>
                <a:lnTo>
                  <a:pt x="0" y="99060"/>
                </a:lnTo>
                <a:lnTo>
                  <a:pt x="75565"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50" name="Google Shape;3650;p89"/>
          <p:cNvSpPr/>
          <p:nvPr/>
        </p:nvSpPr>
        <p:spPr>
          <a:xfrm>
            <a:off x="2564599" y="4025131"/>
            <a:ext cx="92511" cy="109333"/>
          </a:xfrm>
          <a:custGeom>
            <a:rect b="b" l="l" r="r" t="t"/>
            <a:pathLst>
              <a:path extrusionOk="0" h="99060" w="83819">
                <a:moveTo>
                  <a:pt x="75437" y="99060"/>
                </a:moveTo>
                <a:lnTo>
                  <a:pt x="83819" y="0"/>
                </a:lnTo>
                <a:lnTo>
                  <a:pt x="6857" y="0"/>
                </a:lnTo>
                <a:lnTo>
                  <a:pt x="0" y="99060"/>
                </a:lnTo>
                <a:lnTo>
                  <a:pt x="75437"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51" name="Google Shape;3651;p89"/>
          <p:cNvSpPr/>
          <p:nvPr/>
        </p:nvSpPr>
        <p:spPr>
          <a:xfrm>
            <a:off x="2648701" y="4025131"/>
            <a:ext cx="92511" cy="109333"/>
          </a:xfrm>
          <a:custGeom>
            <a:rect b="b" l="l" r="r" t="t"/>
            <a:pathLst>
              <a:path extrusionOk="0" h="99060" w="83819">
                <a:moveTo>
                  <a:pt x="8381" y="0"/>
                </a:moveTo>
                <a:lnTo>
                  <a:pt x="0" y="99060"/>
                </a:lnTo>
                <a:lnTo>
                  <a:pt x="76962" y="99060"/>
                </a:lnTo>
                <a:lnTo>
                  <a:pt x="83819" y="0"/>
                </a:lnTo>
                <a:lnTo>
                  <a:pt x="8381"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52" name="Google Shape;3652;p89"/>
          <p:cNvSpPr/>
          <p:nvPr/>
        </p:nvSpPr>
        <p:spPr>
          <a:xfrm>
            <a:off x="2394713" y="4025131"/>
            <a:ext cx="92511" cy="109333"/>
          </a:xfrm>
          <a:custGeom>
            <a:rect b="b" l="l" r="r" t="t"/>
            <a:pathLst>
              <a:path extrusionOk="0" h="99060" w="83819">
                <a:moveTo>
                  <a:pt x="76962" y="99060"/>
                </a:moveTo>
                <a:lnTo>
                  <a:pt x="83819" y="0"/>
                </a:lnTo>
                <a:lnTo>
                  <a:pt x="8000" y="0"/>
                </a:lnTo>
                <a:lnTo>
                  <a:pt x="0" y="99060"/>
                </a:lnTo>
                <a:lnTo>
                  <a:pt x="76962"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53" name="Google Shape;3653;p89"/>
          <p:cNvSpPr/>
          <p:nvPr/>
        </p:nvSpPr>
        <p:spPr>
          <a:xfrm>
            <a:off x="2478815" y="4025131"/>
            <a:ext cx="92511" cy="109333"/>
          </a:xfrm>
          <a:custGeom>
            <a:rect b="b" l="l" r="r" t="t"/>
            <a:pathLst>
              <a:path extrusionOk="0" h="99060" w="83819">
                <a:moveTo>
                  <a:pt x="6857" y="0"/>
                </a:moveTo>
                <a:lnTo>
                  <a:pt x="0" y="99060"/>
                </a:lnTo>
                <a:lnTo>
                  <a:pt x="76962" y="99060"/>
                </a:lnTo>
                <a:lnTo>
                  <a:pt x="83819" y="0"/>
                </a:lnTo>
                <a:lnTo>
                  <a:pt x="6857"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54" name="Google Shape;3654;p89"/>
          <p:cNvSpPr/>
          <p:nvPr/>
        </p:nvSpPr>
        <p:spPr>
          <a:xfrm>
            <a:off x="1632746" y="4025131"/>
            <a:ext cx="684591" cy="109333"/>
          </a:xfrm>
          <a:custGeom>
            <a:rect b="b" l="l" r="r" t="t"/>
            <a:pathLst>
              <a:path extrusionOk="0" h="99060" w="620267">
                <a:moveTo>
                  <a:pt x="613410" y="99060"/>
                </a:moveTo>
                <a:lnTo>
                  <a:pt x="620267" y="0"/>
                </a:lnTo>
                <a:lnTo>
                  <a:pt x="6857" y="0"/>
                </a:lnTo>
                <a:lnTo>
                  <a:pt x="0" y="99060"/>
                </a:lnTo>
                <a:lnTo>
                  <a:pt x="613410"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55" name="Google Shape;3655;p89"/>
          <p:cNvSpPr/>
          <p:nvPr/>
        </p:nvSpPr>
        <p:spPr>
          <a:xfrm>
            <a:off x="2310611" y="4025131"/>
            <a:ext cx="92511" cy="109333"/>
          </a:xfrm>
          <a:custGeom>
            <a:rect b="b" l="l" r="r" t="t"/>
            <a:pathLst>
              <a:path extrusionOk="0" h="99060" w="83819">
                <a:moveTo>
                  <a:pt x="6857" y="0"/>
                </a:moveTo>
                <a:lnTo>
                  <a:pt x="0" y="99060"/>
                </a:lnTo>
                <a:lnTo>
                  <a:pt x="75945" y="99060"/>
                </a:lnTo>
                <a:lnTo>
                  <a:pt x="83819" y="0"/>
                </a:lnTo>
                <a:lnTo>
                  <a:pt x="6857"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56" name="Google Shape;3656;p89"/>
          <p:cNvSpPr/>
          <p:nvPr/>
        </p:nvSpPr>
        <p:spPr>
          <a:xfrm>
            <a:off x="1546962" y="4025131"/>
            <a:ext cx="92511" cy="109333"/>
          </a:xfrm>
          <a:custGeom>
            <a:rect b="b" l="l" r="r" t="t"/>
            <a:pathLst>
              <a:path extrusionOk="0" h="99060" w="83819">
                <a:moveTo>
                  <a:pt x="83819" y="0"/>
                </a:moveTo>
                <a:lnTo>
                  <a:pt x="8381" y="0"/>
                </a:lnTo>
                <a:lnTo>
                  <a:pt x="0" y="99060"/>
                </a:lnTo>
                <a:lnTo>
                  <a:pt x="77012" y="99060"/>
                </a:lnTo>
                <a:lnTo>
                  <a:pt x="83819"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57" name="Google Shape;3657;p89"/>
          <p:cNvSpPr/>
          <p:nvPr/>
        </p:nvSpPr>
        <p:spPr>
          <a:xfrm>
            <a:off x="1461178" y="4025131"/>
            <a:ext cx="94193" cy="109333"/>
          </a:xfrm>
          <a:custGeom>
            <a:rect b="b" l="l" r="r" t="t"/>
            <a:pathLst>
              <a:path extrusionOk="0" h="99060" w="85343">
                <a:moveTo>
                  <a:pt x="76860" y="99060"/>
                </a:moveTo>
                <a:lnTo>
                  <a:pt x="85343" y="0"/>
                </a:lnTo>
                <a:lnTo>
                  <a:pt x="7950" y="0"/>
                </a:lnTo>
                <a:lnTo>
                  <a:pt x="0" y="99060"/>
                </a:lnTo>
                <a:lnTo>
                  <a:pt x="76860"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58" name="Google Shape;3658;p89"/>
          <p:cNvSpPr/>
          <p:nvPr/>
        </p:nvSpPr>
        <p:spPr>
          <a:xfrm>
            <a:off x="1377075" y="4025131"/>
            <a:ext cx="92512" cy="109333"/>
          </a:xfrm>
          <a:custGeom>
            <a:rect b="b" l="l" r="r" t="t"/>
            <a:pathLst>
              <a:path extrusionOk="0" h="99060" w="83820">
                <a:moveTo>
                  <a:pt x="75907" y="99060"/>
                </a:moveTo>
                <a:lnTo>
                  <a:pt x="83820" y="0"/>
                </a:lnTo>
                <a:lnTo>
                  <a:pt x="6858" y="0"/>
                </a:lnTo>
                <a:lnTo>
                  <a:pt x="0" y="99060"/>
                </a:lnTo>
                <a:lnTo>
                  <a:pt x="75907"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59" name="Google Shape;3659;p89"/>
          <p:cNvSpPr/>
          <p:nvPr/>
        </p:nvSpPr>
        <p:spPr>
          <a:xfrm>
            <a:off x="1282881" y="4115963"/>
            <a:ext cx="11774" cy="18502"/>
          </a:xfrm>
          <a:custGeom>
            <a:rect b="b" l="l" r="r" t="t"/>
            <a:pathLst>
              <a:path extrusionOk="0" h="16764" w="10668">
                <a:moveTo>
                  <a:pt x="8293" y="16764"/>
                </a:moveTo>
                <a:lnTo>
                  <a:pt x="10668" y="0"/>
                </a:lnTo>
                <a:lnTo>
                  <a:pt x="0" y="16764"/>
                </a:lnTo>
                <a:lnTo>
                  <a:pt x="8293" y="16764"/>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60" name="Google Shape;3660;p89"/>
          <p:cNvSpPr/>
          <p:nvPr/>
        </p:nvSpPr>
        <p:spPr>
          <a:xfrm>
            <a:off x="1292973" y="4025131"/>
            <a:ext cx="92512" cy="109333"/>
          </a:xfrm>
          <a:custGeom>
            <a:rect b="b" l="l" r="r" t="t"/>
            <a:pathLst>
              <a:path extrusionOk="0" h="99060" w="83820">
                <a:moveTo>
                  <a:pt x="2120" y="80899"/>
                </a:moveTo>
                <a:lnTo>
                  <a:pt x="0" y="99060"/>
                </a:lnTo>
                <a:lnTo>
                  <a:pt x="76923" y="99060"/>
                </a:lnTo>
                <a:lnTo>
                  <a:pt x="83820" y="0"/>
                </a:lnTo>
                <a:lnTo>
                  <a:pt x="42443" y="0"/>
                </a:lnTo>
                <a:lnTo>
                  <a:pt x="2120" y="80899"/>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61" name="Google Shape;3661;p89"/>
          <p:cNvSpPr/>
          <p:nvPr/>
        </p:nvSpPr>
        <p:spPr>
          <a:xfrm>
            <a:off x="1282881" y="4139511"/>
            <a:ext cx="1665224" cy="0"/>
          </a:xfrm>
          <a:custGeom>
            <a:rect b="b" l="l" r="r" t="t"/>
            <a:pathLst>
              <a:path extrusionOk="0" h="120000" w="1508760">
                <a:moveTo>
                  <a:pt x="0" y="0"/>
                </a:moveTo>
                <a:lnTo>
                  <a:pt x="1508760" y="0"/>
                </a:lnTo>
              </a:path>
            </a:pathLst>
          </a:custGeom>
          <a:noFill/>
          <a:ln cap="flat" cmpd="sng" w="1040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62" name="Google Shape;3662;p89"/>
          <p:cNvSpPr/>
          <p:nvPr/>
        </p:nvSpPr>
        <p:spPr>
          <a:xfrm>
            <a:off x="1282881" y="4197542"/>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63" name="Google Shape;3663;p89"/>
          <p:cNvSpPr/>
          <p:nvPr/>
        </p:nvSpPr>
        <p:spPr>
          <a:xfrm>
            <a:off x="1282881" y="4176516"/>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64" name="Google Shape;3664;p89"/>
          <p:cNvSpPr/>
          <p:nvPr/>
        </p:nvSpPr>
        <p:spPr>
          <a:xfrm>
            <a:off x="1282881" y="4155491"/>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65" name="Google Shape;3665;p89"/>
          <p:cNvSpPr/>
          <p:nvPr/>
        </p:nvSpPr>
        <p:spPr>
          <a:xfrm>
            <a:off x="2559552" y="4260619"/>
            <a:ext cx="388552" cy="0"/>
          </a:xfrm>
          <a:custGeom>
            <a:rect b="b" l="l" r="r" t="t"/>
            <a:pathLst>
              <a:path extrusionOk="0" h="120000" w="352044">
                <a:moveTo>
                  <a:pt x="0" y="0"/>
                </a:moveTo>
                <a:lnTo>
                  <a:pt x="352044"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66" name="Google Shape;3666;p89"/>
          <p:cNvSpPr/>
          <p:nvPr/>
        </p:nvSpPr>
        <p:spPr>
          <a:xfrm>
            <a:off x="1282881" y="4260619"/>
            <a:ext cx="85784" cy="0"/>
          </a:xfrm>
          <a:custGeom>
            <a:rect b="b" l="l" r="r" t="t"/>
            <a:pathLst>
              <a:path extrusionOk="0" h="120000" w="77724">
                <a:moveTo>
                  <a:pt x="0" y="0"/>
                </a:moveTo>
                <a:lnTo>
                  <a:pt x="77724"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67" name="Google Shape;3667;p89"/>
          <p:cNvSpPr/>
          <p:nvPr/>
        </p:nvSpPr>
        <p:spPr>
          <a:xfrm>
            <a:off x="1282881" y="4239593"/>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68" name="Google Shape;3668;p89"/>
          <p:cNvSpPr/>
          <p:nvPr/>
        </p:nvSpPr>
        <p:spPr>
          <a:xfrm>
            <a:off x="1282881" y="4218567"/>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69" name="Google Shape;3669;p89"/>
          <p:cNvSpPr/>
          <p:nvPr/>
        </p:nvSpPr>
        <p:spPr>
          <a:xfrm>
            <a:off x="2559552" y="4304352"/>
            <a:ext cx="388552" cy="0"/>
          </a:xfrm>
          <a:custGeom>
            <a:rect b="b" l="l" r="r" t="t"/>
            <a:pathLst>
              <a:path extrusionOk="0" h="120000" w="352044">
                <a:moveTo>
                  <a:pt x="0" y="0"/>
                </a:moveTo>
                <a:lnTo>
                  <a:pt x="352044"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70" name="Google Shape;3670;p89"/>
          <p:cNvSpPr/>
          <p:nvPr/>
        </p:nvSpPr>
        <p:spPr>
          <a:xfrm>
            <a:off x="1282881" y="4304352"/>
            <a:ext cx="85784" cy="0"/>
          </a:xfrm>
          <a:custGeom>
            <a:rect b="b" l="l" r="r" t="t"/>
            <a:pathLst>
              <a:path extrusionOk="0" h="120000" w="77724">
                <a:moveTo>
                  <a:pt x="0" y="0"/>
                </a:moveTo>
                <a:lnTo>
                  <a:pt x="77724"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71" name="Google Shape;3671;p89"/>
          <p:cNvSpPr/>
          <p:nvPr/>
        </p:nvSpPr>
        <p:spPr>
          <a:xfrm>
            <a:off x="1282881" y="4537315"/>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72" name="Google Shape;3672;p89"/>
          <p:cNvSpPr/>
          <p:nvPr/>
        </p:nvSpPr>
        <p:spPr>
          <a:xfrm>
            <a:off x="2559552" y="4495264"/>
            <a:ext cx="388552" cy="0"/>
          </a:xfrm>
          <a:custGeom>
            <a:rect b="b" l="l" r="r" t="t"/>
            <a:pathLst>
              <a:path extrusionOk="0" h="120000" w="352044">
                <a:moveTo>
                  <a:pt x="0" y="0"/>
                </a:moveTo>
                <a:lnTo>
                  <a:pt x="352044"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73" name="Google Shape;3673;p89"/>
          <p:cNvSpPr/>
          <p:nvPr/>
        </p:nvSpPr>
        <p:spPr>
          <a:xfrm>
            <a:off x="1282881" y="4495264"/>
            <a:ext cx="85784" cy="0"/>
          </a:xfrm>
          <a:custGeom>
            <a:rect b="b" l="l" r="r" t="t"/>
            <a:pathLst>
              <a:path extrusionOk="0" h="120000" w="77724">
                <a:moveTo>
                  <a:pt x="0" y="0"/>
                </a:moveTo>
                <a:lnTo>
                  <a:pt x="77724"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74" name="Google Shape;3674;p89"/>
          <p:cNvSpPr/>
          <p:nvPr/>
        </p:nvSpPr>
        <p:spPr>
          <a:xfrm>
            <a:off x="1282881" y="4516289"/>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75" name="Google Shape;3675;p89"/>
          <p:cNvSpPr/>
          <p:nvPr/>
        </p:nvSpPr>
        <p:spPr>
          <a:xfrm>
            <a:off x="2559552" y="4314443"/>
            <a:ext cx="388552" cy="169886"/>
          </a:xfrm>
          <a:custGeom>
            <a:rect b="b" l="l" r="r" t="t"/>
            <a:pathLst>
              <a:path extrusionOk="0" h="153924" w="352044">
                <a:moveTo>
                  <a:pt x="0" y="153924"/>
                </a:moveTo>
                <a:lnTo>
                  <a:pt x="352044" y="153924"/>
                </a:lnTo>
                <a:lnTo>
                  <a:pt x="352044" y="0"/>
                </a:lnTo>
                <a:lnTo>
                  <a:pt x="0" y="0"/>
                </a:lnTo>
                <a:lnTo>
                  <a:pt x="0" y="153924"/>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76" name="Google Shape;3676;p89"/>
          <p:cNvSpPr/>
          <p:nvPr/>
        </p:nvSpPr>
        <p:spPr>
          <a:xfrm>
            <a:off x="1282881" y="4314443"/>
            <a:ext cx="85784" cy="169886"/>
          </a:xfrm>
          <a:custGeom>
            <a:rect b="b" l="l" r="r" t="t"/>
            <a:pathLst>
              <a:path extrusionOk="0" h="153924" w="77724">
                <a:moveTo>
                  <a:pt x="0" y="153924"/>
                </a:moveTo>
                <a:lnTo>
                  <a:pt x="77724" y="153924"/>
                </a:lnTo>
                <a:lnTo>
                  <a:pt x="77724" y="0"/>
                </a:lnTo>
                <a:lnTo>
                  <a:pt x="0" y="0"/>
                </a:lnTo>
                <a:lnTo>
                  <a:pt x="0" y="153924"/>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77" name="Google Shape;3677;p89"/>
          <p:cNvSpPr/>
          <p:nvPr/>
        </p:nvSpPr>
        <p:spPr>
          <a:xfrm>
            <a:off x="2559552" y="4282485"/>
            <a:ext cx="388552" cy="0"/>
          </a:xfrm>
          <a:custGeom>
            <a:rect b="b" l="l" r="r" t="t"/>
            <a:pathLst>
              <a:path extrusionOk="0" h="120000" w="352044">
                <a:moveTo>
                  <a:pt x="0" y="0"/>
                </a:moveTo>
                <a:lnTo>
                  <a:pt x="352044" y="0"/>
                </a:lnTo>
              </a:path>
            </a:pathLst>
          </a:custGeom>
          <a:noFill/>
          <a:ln cap="flat" cmpd="sng" w="2260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78" name="Google Shape;3678;p89"/>
          <p:cNvSpPr/>
          <p:nvPr/>
        </p:nvSpPr>
        <p:spPr>
          <a:xfrm>
            <a:off x="1282881" y="4282485"/>
            <a:ext cx="85784" cy="0"/>
          </a:xfrm>
          <a:custGeom>
            <a:rect b="b" l="l" r="r" t="t"/>
            <a:pathLst>
              <a:path extrusionOk="0" h="120000" w="77724">
                <a:moveTo>
                  <a:pt x="0" y="0"/>
                </a:moveTo>
                <a:lnTo>
                  <a:pt x="77724" y="0"/>
                </a:lnTo>
              </a:path>
            </a:pathLst>
          </a:custGeom>
          <a:noFill/>
          <a:ln cap="flat" cmpd="sng" w="2260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79" name="Google Shape;3679;p89"/>
          <p:cNvSpPr/>
          <p:nvPr/>
        </p:nvSpPr>
        <p:spPr>
          <a:xfrm>
            <a:off x="1282881" y="4574319"/>
            <a:ext cx="1665224" cy="0"/>
          </a:xfrm>
          <a:custGeom>
            <a:rect b="b" l="l" r="r" t="t"/>
            <a:pathLst>
              <a:path extrusionOk="0" h="120000" w="1508760">
                <a:moveTo>
                  <a:pt x="0" y="0"/>
                </a:moveTo>
                <a:lnTo>
                  <a:pt x="1508760" y="0"/>
                </a:lnTo>
              </a:path>
            </a:pathLst>
          </a:custGeom>
          <a:noFill/>
          <a:ln cap="flat" cmpd="sng" w="1192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80" name="Google Shape;3680;p89"/>
          <p:cNvSpPr/>
          <p:nvPr/>
        </p:nvSpPr>
        <p:spPr>
          <a:xfrm>
            <a:off x="1282881" y="4558340"/>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81" name="Google Shape;3681;p89"/>
          <p:cNvSpPr/>
          <p:nvPr/>
        </p:nvSpPr>
        <p:spPr>
          <a:xfrm>
            <a:off x="2948105" y="4025132"/>
            <a:ext cx="53825" cy="555074"/>
          </a:xfrm>
          <a:custGeom>
            <a:rect b="b" l="l" r="r" t="t"/>
            <a:pathLst>
              <a:path extrusionOk="0" h="502920" w="48768">
                <a:moveTo>
                  <a:pt x="48768" y="0"/>
                </a:moveTo>
                <a:lnTo>
                  <a:pt x="0" y="121539"/>
                </a:lnTo>
                <a:lnTo>
                  <a:pt x="0" y="502920"/>
                </a:lnTo>
                <a:lnTo>
                  <a:pt x="48768" y="402590"/>
                </a:lnTo>
                <a:lnTo>
                  <a:pt x="48768"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82" name="Google Shape;3682;p89"/>
          <p:cNvSpPr/>
          <p:nvPr/>
        </p:nvSpPr>
        <p:spPr>
          <a:xfrm>
            <a:off x="2948105" y="4025132"/>
            <a:ext cx="53825" cy="132880"/>
          </a:xfrm>
          <a:custGeom>
            <a:rect b="b" l="l" r="r" t="t"/>
            <a:pathLst>
              <a:path extrusionOk="0" h="120396" w="48768">
                <a:moveTo>
                  <a:pt x="0" y="120396"/>
                </a:moveTo>
                <a:lnTo>
                  <a:pt x="4876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83" name="Google Shape;3683;p89"/>
          <p:cNvSpPr/>
          <p:nvPr/>
        </p:nvSpPr>
        <p:spPr>
          <a:xfrm>
            <a:off x="2948105" y="4025132"/>
            <a:ext cx="53825" cy="555074"/>
          </a:xfrm>
          <a:custGeom>
            <a:rect b="b" l="l" r="r" t="t"/>
            <a:pathLst>
              <a:path extrusionOk="0" h="502920" w="48768">
                <a:moveTo>
                  <a:pt x="48768" y="0"/>
                </a:moveTo>
                <a:lnTo>
                  <a:pt x="0" y="502920"/>
                </a:lnTo>
                <a:lnTo>
                  <a:pt x="48768" y="402590"/>
                </a:lnTo>
                <a:lnTo>
                  <a:pt x="48768"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84" name="Google Shape;3684;p89"/>
          <p:cNvSpPr/>
          <p:nvPr/>
        </p:nvSpPr>
        <p:spPr>
          <a:xfrm>
            <a:off x="2948105" y="4025132"/>
            <a:ext cx="53825" cy="555074"/>
          </a:xfrm>
          <a:custGeom>
            <a:rect b="b" l="l" r="r" t="t"/>
            <a:pathLst>
              <a:path extrusionOk="0" h="502920" w="48768">
                <a:moveTo>
                  <a:pt x="48768" y="0"/>
                </a:moveTo>
                <a:lnTo>
                  <a:pt x="48768" y="402590"/>
                </a:lnTo>
                <a:lnTo>
                  <a:pt x="0" y="50292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85" name="Google Shape;3685;p89"/>
          <p:cNvSpPr/>
          <p:nvPr/>
        </p:nvSpPr>
        <p:spPr>
          <a:xfrm>
            <a:off x="2948105" y="4158014"/>
            <a:ext cx="1682" cy="422193"/>
          </a:xfrm>
          <a:custGeom>
            <a:rect b="b" l="l" r="r" t="t"/>
            <a:pathLst>
              <a:path extrusionOk="0" h="382524" w="1524">
                <a:moveTo>
                  <a:pt x="0" y="382524"/>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86" name="Google Shape;3686;p89"/>
          <p:cNvSpPr/>
          <p:nvPr/>
        </p:nvSpPr>
        <p:spPr>
          <a:xfrm>
            <a:off x="1282881" y="4025131"/>
            <a:ext cx="1719049" cy="109333"/>
          </a:xfrm>
          <a:custGeom>
            <a:rect b="b" l="l" r="r" t="t"/>
            <a:pathLst>
              <a:path extrusionOk="0" h="99060" w="1557528">
                <a:moveTo>
                  <a:pt x="0" y="99060"/>
                </a:moveTo>
                <a:lnTo>
                  <a:pt x="1557528" y="0"/>
                </a:lnTo>
                <a:lnTo>
                  <a:pt x="49745" y="0"/>
                </a:lnTo>
                <a:lnTo>
                  <a:pt x="0"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87" name="Google Shape;3687;p89"/>
          <p:cNvSpPr/>
          <p:nvPr/>
        </p:nvSpPr>
        <p:spPr>
          <a:xfrm>
            <a:off x="1282881" y="4025131"/>
            <a:ext cx="1719049" cy="109333"/>
          </a:xfrm>
          <a:custGeom>
            <a:rect b="b" l="l" r="r" t="t"/>
            <a:pathLst>
              <a:path extrusionOk="0" h="99060" w="1557528">
                <a:moveTo>
                  <a:pt x="0" y="99060"/>
                </a:moveTo>
                <a:lnTo>
                  <a:pt x="49745" y="0"/>
                </a:lnTo>
                <a:lnTo>
                  <a:pt x="155752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88" name="Google Shape;3688;p89"/>
          <p:cNvSpPr/>
          <p:nvPr/>
        </p:nvSpPr>
        <p:spPr>
          <a:xfrm>
            <a:off x="1282881" y="4134466"/>
            <a:ext cx="1665224" cy="445741"/>
          </a:xfrm>
          <a:custGeom>
            <a:rect b="b" l="l" r="r" t="t"/>
            <a:pathLst>
              <a:path extrusionOk="0" h="403859" w="1508760">
                <a:moveTo>
                  <a:pt x="0" y="0"/>
                </a:moveTo>
                <a:lnTo>
                  <a:pt x="0" y="403859"/>
                </a:lnTo>
                <a:lnTo>
                  <a:pt x="1508760" y="403859"/>
                </a:lnTo>
                <a:lnTo>
                  <a:pt x="0"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89" name="Google Shape;3689;p89"/>
          <p:cNvSpPr/>
          <p:nvPr/>
        </p:nvSpPr>
        <p:spPr>
          <a:xfrm>
            <a:off x="1282881" y="4134466"/>
            <a:ext cx="1665224" cy="445741"/>
          </a:xfrm>
          <a:custGeom>
            <a:rect b="b" l="l" r="r" t="t"/>
            <a:pathLst>
              <a:path extrusionOk="0" h="403859" w="1508760">
                <a:moveTo>
                  <a:pt x="0" y="0"/>
                </a:moveTo>
                <a:lnTo>
                  <a:pt x="0" y="403859"/>
                </a:lnTo>
                <a:lnTo>
                  <a:pt x="1508760" y="403859"/>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90" name="Google Shape;3690;p89"/>
          <p:cNvSpPr/>
          <p:nvPr/>
        </p:nvSpPr>
        <p:spPr>
          <a:xfrm>
            <a:off x="1282881" y="4134466"/>
            <a:ext cx="1665224" cy="23548"/>
          </a:xfrm>
          <a:custGeom>
            <a:rect b="b" l="l" r="r" t="t"/>
            <a:pathLst>
              <a:path extrusionOk="0" h="21335" w="1508760">
                <a:moveTo>
                  <a:pt x="1508760" y="21335"/>
                </a:moveTo>
                <a:lnTo>
                  <a:pt x="1508760" y="0"/>
                </a:lnTo>
                <a:lnTo>
                  <a:pt x="0" y="0"/>
                </a:lnTo>
                <a:lnTo>
                  <a:pt x="1508760" y="21335"/>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91" name="Google Shape;3691;p89"/>
          <p:cNvSpPr/>
          <p:nvPr/>
        </p:nvSpPr>
        <p:spPr>
          <a:xfrm>
            <a:off x="1282881" y="4134466"/>
            <a:ext cx="1665224" cy="23548"/>
          </a:xfrm>
          <a:custGeom>
            <a:rect b="b" l="l" r="r" t="t"/>
            <a:pathLst>
              <a:path extrusionOk="0" h="21335" w="1508760">
                <a:moveTo>
                  <a:pt x="1508760" y="21335"/>
                </a:moveTo>
                <a:lnTo>
                  <a:pt x="1508760"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92" name="Google Shape;3692;p89"/>
          <p:cNvSpPr/>
          <p:nvPr/>
        </p:nvSpPr>
        <p:spPr>
          <a:xfrm>
            <a:off x="1368665" y="4243799"/>
            <a:ext cx="1190887" cy="270808"/>
          </a:xfrm>
          <a:custGeom>
            <a:rect b="b" l="l" r="r" t="t"/>
            <a:pathLst>
              <a:path extrusionOk="0" h="245363" w="1078992">
                <a:moveTo>
                  <a:pt x="0" y="245364"/>
                </a:moveTo>
                <a:lnTo>
                  <a:pt x="1078992" y="245364"/>
                </a:lnTo>
                <a:lnTo>
                  <a:pt x="1078992" y="0"/>
                </a:lnTo>
                <a:lnTo>
                  <a:pt x="0" y="0"/>
                </a:lnTo>
                <a:lnTo>
                  <a:pt x="0" y="245364"/>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93" name="Google Shape;3693;p89"/>
          <p:cNvSpPr/>
          <p:nvPr/>
        </p:nvSpPr>
        <p:spPr>
          <a:xfrm>
            <a:off x="2948105" y="4640761"/>
            <a:ext cx="53825" cy="555074"/>
          </a:xfrm>
          <a:custGeom>
            <a:rect b="b" l="l" r="r" t="t"/>
            <a:pathLst>
              <a:path extrusionOk="0" h="502920" w="48768">
                <a:moveTo>
                  <a:pt x="48768" y="402589"/>
                </a:moveTo>
                <a:lnTo>
                  <a:pt x="48768" y="0"/>
                </a:lnTo>
                <a:lnTo>
                  <a:pt x="0" y="121030"/>
                </a:lnTo>
                <a:lnTo>
                  <a:pt x="0" y="502919"/>
                </a:lnTo>
                <a:lnTo>
                  <a:pt x="48768" y="402589"/>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94" name="Google Shape;3694;p89"/>
          <p:cNvSpPr/>
          <p:nvPr/>
        </p:nvSpPr>
        <p:spPr>
          <a:xfrm>
            <a:off x="2904372" y="4640761"/>
            <a:ext cx="90830" cy="132880"/>
          </a:xfrm>
          <a:custGeom>
            <a:rect b="b" l="l" r="r" t="t"/>
            <a:pathLst>
              <a:path extrusionOk="0" h="120396" w="82296">
                <a:moveTo>
                  <a:pt x="81787" y="21589"/>
                </a:moveTo>
                <a:lnTo>
                  <a:pt x="82296" y="0"/>
                </a:lnTo>
                <a:lnTo>
                  <a:pt x="6858" y="0"/>
                </a:lnTo>
                <a:lnTo>
                  <a:pt x="0" y="100456"/>
                </a:lnTo>
                <a:lnTo>
                  <a:pt x="39624" y="100456"/>
                </a:lnTo>
                <a:lnTo>
                  <a:pt x="39624" y="120395"/>
                </a:lnTo>
                <a:lnTo>
                  <a:pt x="81787" y="21589"/>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95" name="Google Shape;3695;p89"/>
          <p:cNvSpPr/>
          <p:nvPr/>
        </p:nvSpPr>
        <p:spPr>
          <a:xfrm>
            <a:off x="2993520" y="4640761"/>
            <a:ext cx="8409" cy="23548"/>
          </a:xfrm>
          <a:custGeom>
            <a:rect b="b" l="l" r="r" t="t"/>
            <a:pathLst>
              <a:path extrusionOk="0" h="21335" w="7619">
                <a:moveTo>
                  <a:pt x="507" y="0"/>
                </a:moveTo>
                <a:lnTo>
                  <a:pt x="0" y="21335"/>
                </a:lnTo>
                <a:lnTo>
                  <a:pt x="7619" y="0"/>
                </a:lnTo>
                <a:lnTo>
                  <a:pt x="507"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96" name="Google Shape;3696;p89"/>
          <p:cNvSpPr/>
          <p:nvPr/>
        </p:nvSpPr>
        <p:spPr>
          <a:xfrm>
            <a:off x="2818587" y="4640761"/>
            <a:ext cx="92512" cy="111014"/>
          </a:xfrm>
          <a:custGeom>
            <a:rect b="b" l="l" r="r" t="t"/>
            <a:pathLst>
              <a:path extrusionOk="0" h="100583" w="83820">
                <a:moveTo>
                  <a:pt x="76962" y="100583"/>
                </a:moveTo>
                <a:lnTo>
                  <a:pt x="83820" y="0"/>
                </a:lnTo>
                <a:lnTo>
                  <a:pt x="6858" y="0"/>
                </a:lnTo>
                <a:lnTo>
                  <a:pt x="0" y="100583"/>
                </a:lnTo>
                <a:lnTo>
                  <a:pt x="76962" y="10058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97" name="Google Shape;3697;p89"/>
          <p:cNvSpPr/>
          <p:nvPr/>
        </p:nvSpPr>
        <p:spPr>
          <a:xfrm>
            <a:off x="2734485" y="4640761"/>
            <a:ext cx="90830" cy="111014"/>
          </a:xfrm>
          <a:custGeom>
            <a:rect b="b" l="l" r="r" t="t"/>
            <a:pathLst>
              <a:path extrusionOk="0" h="100583" w="82296">
                <a:moveTo>
                  <a:pt x="75565" y="100583"/>
                </a:moveTo>
                <a:lnTo>
                  <a:pt x="82296" y="0"/>
                </a:lnTo>
                <a:lnTo>
                  <a:pt x="6731" y="0"/>
                </a:lnTo>
                <a:lnTo>
                  <a:pt x="0" y="100583"/>
                </a:lnTo>
                <a:lnTo>
                  <a:pt x="75565" y="10058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98" name="Google Shape;3698;p89"/>
          <p:cNvSpPr/>
          <p:nvPr/>
        </p:nvSpPr>
        <p:spPr>
          <a:xfrm>
            <a:off x="2564599" y="4640761"/>
            <a:ext cx="92511" cy="111014"/>
          </a:xfrm>
          <a:custGeom>
            <a:rect b="b" l="l" r="r" t="t"/>
            <a:pathLst>
              <a:path extrusionOk="0" h="100583" w="83819">
                <a:moveTo>
                  <a:pt x="75437" y="100583"/>
                </a:moveTo>
                <a:lnTo>
                  <a:pt x="83819" y="0"/>
                </a:lnTo>
                <a:lnTo>
                  <a:pt x="6857" y="0"/>
                </a:lnTo>
                <a:lnTo>
                  <a:pt x="0" y="100583"/>
                </a:lnTo>
                <a:lnTo>
                  <a:pt x="75437" y="10058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699" name="Google Shape;3699;p89"/>
          <p:cNvSpPr/>
          <p:nvPr/>
        </p:nvSpPr>
        <p:spPr>
          <a:xfrm>
            <a:off x="2648701" y="4640761"/>
            <a:ext cx="92511" cy="111014"/>
          </a:xfrm>
          <a:custGeom>
            <a:rect b="b" l="l" r="r" t="t"/>
            <a:pathLst>
              <a:path extrusionOk="0" h="100583" w="83819">
                <a:moveTo>
                  <a:pt x="8381" y="0"/>
                </a:moveTo>
                <a:lnTo>
                  <a:pt x="0" y="100583"/>
                </a:lnTo>
                <a:lnTo>
                  <a:pt x="76962" y="100583"/>
                </a:lnTo>
                <a:lnTo>
                  <a:pt x="83819" y="0"/>
                </a:lnTo>
                <a:lnTo>
                  <a:pt x="8381"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00" name="Google Shape;3700;p89"/>
          <p:cNvSpPr/>
          <p:nvPr/>
        </p:nvSpPr>
        <p:spPr>
          <a:xfrm>
            <a:off x="2394713" y="4640761"/>
            <a:ext cx="92511" cy="111014"/>
          </a:xfrm>
          <a:custGeom>
            <a:rect b="b" l="l" r="r" t="t"/>
            <a:pathLst>
              <a:path extrusionOk="0" h="100583" w="83819">
                <a:moveTo>
                  <a:pt x="76962" y="100583"/>
                </a:moveTo>
                <a:lnTo>
                  <a:pt x="83819" y="0"/>
                </a:lnTo>
                <a:lnTo>
                  <a:pt x="8000" y="0"/>
                </a:lnTo>
                <a:lnTo>
                  <a:pt x="0" y="100583"/>
                </a:lnTo>
                <a:lnTo>
                  <a:pt x="76962" y="10058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01" name="Google Shape;3701;p89"/>
          <p:cNvSpPr/>
          <p:nvPr/>
        </p:nvSpPr>
        <p:spPr>
          <a:xfrm>
            <a:off x="2478815" y="4640761"/>
            <a:ext cx="92511" cy="111014"/>
          </a:xfrm>
          <a:custGeom>
            <a:rect b="b" l="l" r="r" t="t"/>
            <a:pathLst>
              <a:path extrusionOk="0" h="100583" w="83819">
                <a:moveTo>
                  <a:pt x="6857" y="0"/>
                </a:moveTo>
                <a:lnTo>
                  <a:pt x="0" y="100583"/>
                </a:lnTo>
                <a:lnTo>
                  <a:pt x="76962" y="100583"/>
                </a:lnTo>
                <a:lnTo>
                  <a:pt x="83819" y="0"/>
                </a:lnTo>
                <a:lnTo>
                  <a:pt x="6857"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02" name="Google Shape;3702;p89"/>
          <p:cNvSpPr/>
          <p:nvPr/>
        </p:nvSpPr>
        <p:spPr>
          <a:xfrm>
            <a:off x="1632746" y="4640761"/>
            <a:ext cx="684591" cy="111014"/>
          </a:xfrm>
          <a:custGeom>
            <a:rect b="b" l="l" r="r" t="t"/>
            <a:pathLst>
              <a:path extrusionOk="0" h="100583" w="620267">
                <a:moveTo>
                  <a:pt x="613410" y="100583"/>
                </a:moveTo>
                <a:lnTo>
                  <a:pt x="620267" y="0"/>
                </a:lnTo>
                <a:lnTo>
                  <a:pt x="6857" y="0"/>
                </a:lnTo>
                <a:lnTo>
                  <a:pt x="0" y="100583"/>
                </a:lnTo>
                <a:lnTo>
                  <a:pt x="613410" y="10058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03" name="Google Shape;3703;p89"/>
          <p:cNvSpPr/>
          <p:nvPr/>
        </p:nvSpPr>
        <p:spPr>
          <a:xfrm>
            <a:off x="2310611" y="4640761"/>
            <a:ext cx="92511" cy="111014"/>
          </a:xfrm>
          <a:custGeom>
            <a:rect b="b" l="l" r="r" t="t"/>
            <a:pathLst>
              <a:path extrusionOk="0" h="100583" w="83819">
                <a:moveTo>
                  <a:pt x="6857" y="0"/>
                </a:moveTo>
                <a:lnTo>
                  <a:pt x="0" y="100583"/>
                </a:lnTo>
                <a:lnTo>
                  <a:pt x="75945" y="100583"/>
                </a:lnTo>
                <a:lnTo>
                  <a:pt x="83819" y="0"/>
                </a:lnTo>
                <a:lnTo>
                  <a:pt x="6857"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04" name="Google Shape;3704;p89"/>
          <p:cNvSpPr/>
          <p:nvPr/>
        </p:nvSpPr>
        <p:spPr>
          <a:xfrm>
            <a:off x="1546962" y="4640761"/>
            <a:ext cx="92511" cy="111014"/>
          </a:xfrm>
          <a:custGeom>
            <a:rect b="b" l="l" r="r" t="t"/>
            <a:pathLst>
              <a:path extrusionOk="0" h="100583" w="83819">
                <a:moveTo>
                  <a:pt x="83819" y="0"/>
                </a:moveTo>
                <a:lnTo>
                  <a:pt x="8381" y="0"/>
                </a:lnTo>
                <a:lnTo>
                  <a:pt x="0" y="100583"/>
                </a:lnTo>
                <a:lnTo>
                  <a:pt x="77012" y="100583"/>
                </a:lnTo>
                <a:lnTo>
                  <a:pt x="83819"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05" name="Google Shape;3705;p89"/>
          <p:cNvSpPr/>
          <p:nvPr/>
        </p:nvSpPr>
        <p:spPr>
          <a:xfrm>
            <a:off x="1461178" y="4640761"/>
            <a:ext cx="94193" cy="111014"/>
          </a:xfrm>
          <a:custGeom>
            <a:rect b="b" l="l" r="r" t="t"/>
            <a:pathLst>
              <a:path extrusionOk="0" h="100583" w="85343">
                <a:moveTo>
                  <a:pt x="76860" y="100583"/>
                </a:moveTo>
                <a:lnTo>
                  <a:pt x="85343" y="0"/>
                </a:lnTo>
                <a:lnTo>
                  <a:pt x="7950" y="0"/>
                </a:lnTo>
                <a:lnTo>
                  <a:pt x="0" y="100583"/>
                </a:lnTo>
                <a:lnTo>
                  <a:pt x="76860" y="10058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06" name="Google Shape;3706;p89"/>
          <p:cNvSpPr/>
          <p:nvPr/>
        </p:nvSpPr>
        <p:spPr>
          <a:xfrm>
            <a:off x="1377075" y="4640761"/>
            <a:ext cx="92512" cy="111014"/>
          </a:xfrm>
          <a:custGeom>
            <a:rect b="b" l="l" r="r" t="t"/>
            <a:pathLst>
              <a:path extrusionOk="0" h="100583" w="83820">
                <a:moveTo>
                  <a:pt x="75907" y="100583"/>
                </a:moveTo>
                <a:lnTo>
                  <a:pt x="83820" y="0"/>
                </a:lnTo>
                <a:lnTo>
                  <a:pt x="6858" y="0"/>
                </a:lnTo>
                <a:lnTo>
                  <a:pt x="0" y="100583"/>
                </a:lnTo>
                <a:lnTo>
                  <a:pt x="75907" y="10058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07" name="Google Shape;3707;p89"/>
          <p:cNvSpPr/>
          <p:nvPr/>
        </p:nvSpPr>
        <p:spPr>
          <a:xfrm>
            <a:off x="1282881" y="4731592"/>
            <a:ext cx="11774" cy="20183"/>
          </a:xfrm>
          <a:custGeom>
            <a:rect b="b" l="l" r="r" t="t"/>
            <a:pathLst>
              <a:path extrusionOk="0" h="18287" w="10668">
                <a:moveTo>
                  <a:pt x="8293" y="18287"/>
                </a:moveTo>
                <a:lnTo>
                  <a:pt x="10668" y="0"/>
                </a:lnTo>
                <a:lnTo>
                  <a:pt x="0" y="18287"/>
                </a:lnTo>
                <a:lnTo>
                  <a:pt x="8293" y="18287"/>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08" name="Google Shape;3708;p89"/>
          <p:cNvSpPr/>
          <p:nvPr/>
        </p:nvSpPr>
        <p:spPr>
          <a:xfrm>
            <a:off x="1292973" y="4640761"/>
            <a:ext cx="92512" cy="111014"/>
          </a:xfrm>
          <a:custGeom>
            <a:rect b="b" l="l" r="r" t="t"/>
            <a:pathLst>
              <a:path extrusionOk="0" h="100583" w="83820">
                <a:moveTo>
                  <a:pt x="2120" y="82168"/>
                </a:moveTo>
                <a:lnTo>
                  <a:pt x="0" y="100583"/>
                </a:lnTo>
                <a:lnTo>
                  <a:pt x="76923" y="100583"/>
                </a:lnTo>
                <a:lnTo>
                  <a:pt x="83820" y="0"/>
                </a:lnTo>
                <a:lnTo>
                  <a:pt x="42443" y="0"/>
                </a:lnTo>
                <a:lnTo>
                  <a:pt x="2120" y="82168"/>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09" name="Google Shape;3709;p89"/>
          <p:cNvSpPr/>
          <p:nvPr/>
        </p:nvSpPr>
        <p:spPr>
          <a:xfrm>
            <a:off x="1282881" y="4756822"/>
            <a:ext cx="1665224" cy="0"/>
          </a:xfrm>
          <a:custGeom>
            <a:rect b="b" l="l" r="r" t="t"/>
            <a:pathLst>
              <a:path extrusionOk="0" h="120000" w="1508760">
                <a:moveTo>
                  <a:pt x="0" y="0"/>
                </a:moveTo>
                <a:lnTo>
                  <a:pt x="1508760" y="0"/>
                </a:lnTo>
              </a:path>
            </a:pathLst>
          </a:custGeom>
          <a:noFill/>
          <a:ln cap="flat" cmpd="sng" w="1040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10" name="Google Shape;3710;p89"/>
          <p:cNvSpPr/>
          <p:nvPr/>
        </p:nvSpPr>
        <p:spPr>
          <a:xfrm>
            <a:off x="1282881" y="4814852"/>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11" name="Google Shape;3711;p89"/>
          <p:cNvSpPr/>
          <p:nvPr/>
        </p:nvSpPr>
        <p:spPr>
          <a:xfrm>
            <a:off x="1282881" y="4793827"/>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12" name="Google Shape;3712;p89"/>
          <p:cNvSpPr/>
          <p:nvPr/>
        </p:nvSpPr>
        <p:spPr>
          <a:xfrm>
            <a:off x="1282881" y="4772801"/>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13" name="Google Shape;3713;p89"/>
          <p:cNvSpPr/>
          <p:nvPr/>
        </p:nvSpPr>
        <p:spPr>
          <a:xfrm>
            <a:off x="1282881" y="4877929"/>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14" name="Google Shape;3714;p89"/>
          <p:cNvSpPr/>
          <p:nvPr/>
        </p:nvSpPr>
        <p:spPr>
          <a:xfrm>
            <a:off x="1282881" y="4856903"/>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15" name="Google Shape;3715;p89"/>
          <p:cNvSpPr/>
          <p:nvPr/>
        </p:nvSpPr>
        <p:spPr>
          <a:xfrm>
            <a:off x="1282881" y="4835878"/>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16" name="Google Shape;3716;p89"/>
          <p:cNvSpPr/>
          <p:nvPr/>
        </p:nvSpPr>
        <p:spPr>
          <a:xfrm>
            <a:off x="2472087" y="4921662"/>
            <a:ext cx="476017" cy="0"/>
          </a:xfrm>
          <a:custGeom>
            <a:rect b="b" l="l" r="r" t="t"/>
            <a:pathLst>
              <a:path extrusionOk="0" h="120000" w="431291">
                <a:moveTo>
                  <a:pt x="0" y="0"/>
                </a:moveTo>
                <a:lnTo>
                  <a:pt x="431291"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17" name="Google Shape;3717;p89"/>
          <p:cNvSpPr/>
          <p:nvPr/>
        </p:nvSpPr>
        <p:spPr>
          <a:xfrm>
            <a:off x="1282881" y="4921662"/>
            <a:ext cx="85784" cy="0"/>
          </a:xfrm>
          <a:custGeom>
            <a:rect b="b" l="l" r="r" t="t"/>
            <a:pathLst>
              <a:path extrusionOk="0" h="120000" w="77724">
                <a:moveTo>
                  <a:pt x="0" y="0"/>
                </a:moveTo>
                <a:lnTo>
                  <a:pt x="77724"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18" name="Google Shape;3718;p89"/>
          <p:cNvSpPr/>
          <p:nvPr/>
        </p:nvSpPr>
        <p:spPr>
          <a:xfrm>
            <a:off x="1282881" y="5154625"/>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19" name="Google Shape;3719;p89"/>
          <p:cNvSpPr/>
          <p:nvPr/>
        </p:nvSpPr>
        <p:spPr>
          <a:xfrm>
            <a:off x="2472087" y="5112574"/>
            <a:ext cx="476017" cy="0"/>
          </a:xfrm>
          <a:custGeom>
            <a:rect b="b" l="l" r="r" t="t"/>
            <a:pathLst>
              <a:path extrusionOk="0" h="120000" w="431291">
                <a:moveTo>
                  <a:pt x="0" y="0"/>
                </a:moveTo>
                <a:lnTo>
                  <a:pt x="431291"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20" name="Google Shape;3720;p89"/>
          <p:cNvSpPr/>
          <p:nvPr/>
        </p:nvSpPr>
        <p:spPr>
          <a:xfrm>
            <a:off x="1282881" y="5112574"/>
            <a:ext cx="85784" cy="0"/>
          </a:xfrm>
          <a:custGeom>
            <a:rect b="b" l="l" r="r" t="t"/>
            <a:pathLst>
              <a:path extrusionOk="0" h="120000" w="77724">
                <a:moveTo>
                  <a:pt x="0" y="0"/>
                </a:moveTo>
                <a:lnTo>
                  <a:pt x="77724"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21" name="Google Shape;3721;p89"/>
          <p:cNvSpPr/>
          <p:nvPr/>
        </p:nvSpPr>
        <p:spPr>
          <a:xfrm>
            <a:off x="2472087" y="5133600"/>
            <a:ext cx="476017" cy="0"/>
          </a:xfrm>
          <a:custGeom>
            <a:rect b="b" l="l" r="r" t="t"/>
            <a:pathLst>
              <a:path extrusionOk="0" h="120000" w="431291">
                <a:moveTo>
                  <a:pt x="0" y="0"/>
                </a:moveTo>
                <a:lnTo>
                  <a:pt x="431291"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22" name="Google Shape;3722;p89"/>
          <p:cNvSpPr/>
          <p:nvPr/>
        </p:nvSpPr>
        <p:spPr>
          <a:xfrm>
            <a:off x="1282881" y="5133600"/>
            <a:ext cx="85784" cy="0"/>
          </a:xfrm>
          <a:custGeom>
            <a:rect b="b" l="l" r="r" t="t"/>
            <a:pathLst>
              <a:path extrusionOk="0" h="120000" w="77724">
                <a:moveTo>
                  <a:pt x="0" y="0"/>
                </a:moveTo>
                <a:lnTo>
                  <a:pt x="77724"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23" name="Google Shape;3723;p89"/>
          <p:cNvSpPr/>
          <p:nvPr/>
        </p:nvSpPr>
        <p:spPr>
          <a:xfrm>
            <a:off x="2472087" y="4931755"/>
            <a:ext cx="476017" cy="169886"/>
          </a:xfrm>
          <a:custGeom>
            <a:rect b="b" l="l" r="r" t="t"/>
            <a:pathLst>
              <a:path extrusionOk="0" h="153924" w="431291">
                <a:moveTo>
                  <a:pt x="0" y="153923"/>
                </a:moveTo>
                <a:lnTo>
                  <a:pt x="431291" y="153923"/>
                </a:lnTo>
                <a:lnTo>
                  <a:pt x="431291" y="0"/>
                </a:lnTo>
                <a:lnTo>
                  <a:pt x="0" y="0"/>
                </a:lnTo>
                <a:lnTo>
                  <a:pt x="0" y="15392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24" name="Google Shape;3724;p89"/>
          <p:cNvSpPr/>
          <p:nvPr/>
        </p:nvSpPr>
        <p:spPr>
          <a:xfrm>
            <a:off x="1282881" y="4931755"/>
            <a:ext cx="85784" cy="169886"/>
          </a:xfrm>
          <a:custGeom>
            <a:rect b="b" l="l" r="r" t="t"/>
            <a:pathLst>
              <a:path extrusionOk="0" h="153924" w="77724">
                <a:moveTo>
                  <a:pt x="0" y="153923"/>
                </a:moveTo>
                <a:lnTo>
                  <a:pt x="77724" y="153923"/>
                </a:lnTo>
                <a:lnTo>
                  <a:pt x="77724" y="0"/>
                </a:lnTo>
                <a:lnTo>
                  <a:pt x="0" y="0"/>
                </a:lnTo>
                <a:lnTo>
                  <a:pt x="0" y="15392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25" name="Google Shape;3725;p89"/>
          <p:cNvSpPr/>
          <p:nvPr/>
        </p:nvSpPr>
        <p:spPr>
          <a:xfrm>
            <a:off x="2472087" y="4899795"/>
            <a:ext cx="476017" cy="0"/>
          </a:xfrm>
          <a:custGeom>
            <a:rect b="b" l="l" r="r" t="t"/>
            <a:pathLst>
              <a:path extrusionOk="0" h="120000" w="431291">
                <a:moveTo>
                  <a:pt x="0" y="0"/>
                </a:moveTo>
                <a:lnTo>
                  <a:pt x="431291" y="0"/>
                </a:lnTo>
              </a:path>
            </a:pathLst>
          </a:custGeom>
          <a:noFill/>
          <a:ln cap="flat" cmpd="sng" w="2260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26" name="Google Shape;3726;p89"/>
          <p:cNvSpPr/>
          <p:nvPr/>
        </p:nvSpPr>
        <p:spPr>
          <a:xfrm>
            <a:off x="1282881" y="4899795"/>
            <a:ext cx="85784" cy="0"/>
          </a:xfrm>
          <a:custGeom>
            <a:rect b="b" l="l" r="r" t="t"/>
            <a:pathLst>
              <a:path extrusionOk="0" h="120000" w="77724">
                <a:moveTo>
                  <a:pt x="0" y="0"/>
                </a:moveTo>
                <a:lnTo>
                  <a:pt x="77724" y="0"/>
                </a:lnTo>
              </a:path>
            </a:pathLst>
          </a:custGeom>
          <a:noFill/>
          <a:ln cap="flat" cmpd="sng" w="2260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27" name="Google Shape;3727;p89"/>
          <p:cNvSpPr/>
          <p:nvPr/>
        </p:nvSpPr>
        <p:spPr>
          <a:xfrm>
            <a:off x="1282881" y="5190789"/>
            <a:ext cx="1665224" cy="0"/>
          </a:xfrm>
          <a:custGeom>
            <a:rect b="b" l="l" r="r" t="t"/>
            <a:pathLst>
              <a:path extrusionOk="0" h="120000" w="1508760">
                <a:moveTo>
                  <a:pt x="0" y="0"/>
                </a:moveTo>
                <a:lnTo>
                  <a:pt x="1508760" y="0"/>
                </a:lnTo>
              </a:path>
            </a:pathLst>
          </a:custGeom>
          <a:noFill/>
          <a:ln cap="flat" cmpd="sng" w="1040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28" name="Google Shape;3728;p89"/>
          <p:cNvSpPr/>
          <p:nvPr/>
        </p:nvSpPr>
        <p:spPr>
          <a:xfrm>
            <a:off x="1282881" y="5175651"/>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29" name="Google Shape;3729;p89"/>
          <p:cNvSpPr/>
          <p:nvPr/>
        </p:nvSpPr>
        <p:spPr>
          <a:xfrm>
            <a:off x="2948105" y="4640761"/>
            <a:ext cx="53825" cy="132880"/>
          </a:xfrm>
          <a:custGeom>
            <a:rect b="b" l="l" r="r" t="t"/>
            <a:pathLst>
              <a:path extrusionOk="0" h="120396" w="48768">
                <a:moveTo>
                  <a:pt x="48768" y="0"/>
                </a:moveTo>
                <a:lnTo>
                  <a:pt x="0" y="120395"/>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30" name="Google Shape;3730;p89"/>
          <p:cNvSpPr/>
          <p:nvPr/>
        </p:nvSpPr>
        <p:spPr>
          <a:xfrm>
            <a:off x="1282881" y="4751775"/>
            <a:ext cx="1665224" cy="21867"/>
          </a:xfrm>
          <a:custGeom>
            <a:rect b="b" l="l" r="r" t="t"/>
            <a:pathLst>
              <a:path extrusionOk="0" h="19812" w="1508760">
                <a:moveTo>
                  <a:pt x="1508760" y="19812"/>
                </a:moveTo>
                <a:lnTo>
                  <a:pt x="1508760" y="0"/>
                </a:lnTo>
                <a:lnTo>
                  <a:pt x="0" y="0"/>
                </a:lnTo>
                <a:lnTo>
                  <a:pt x="1508760" y="19812"/>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31" name="Google Shape;3731;p89"/>
          <p:cNvSpPr/>
          <p:nvPr/>
        </p:nvSpPr>
        <p:spPr>
          <a:xfrm>
            <a:off x="1282881" y="4751775"/>
            <a:ext cx="1665224" cy="21867"/>
          </a:xfrm>
          <a:custGeom>
            <a:rect b="b" l="l" r="r" t="t"/>
            <a:pathLst>
              <a:path extrusionOk="0" h="19812" w="1508760">
                <a:moveTo>
                  <a:pt x="1508760" y="19812"/>
                </a:moveTo>
                <a:lnTo>
                  <a:pt x="1508760"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32" name="Google Shape;3732;p89"/>
          <p:cNvSpPr/>
          <p:nvPr/>
        </p:nvSpPr>
        <p:spPr>
          <a:xfrm>
            <a:off x="2948105" y="4773642"/>
            <a:ext cx="1682" cy="422193"/>
          </a:xfrm>
          <a:custGeom>
            <a:rect b="b" l="l" r="r" t="t"/>
            <a:pathLst>
              <a:path extrusionOk="0" h="382524" w="1524">
                <a:moveTo>
                  <a:pt x="0" y="382524"/>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33" name="Google Shape;3733;p89"/>
          <p:cNvSpPr/>
          <p:nvPr/>
        </p:nvSpPr>
        <p:spPr>
          <a:xfrm>
            <a:off x="1282881" y="4640761"/>
            <a:ext cx="1719049" cy="111014"/>
          </a:xfrm>
          <a:custGeom>
            <a:rect b="b" l="l" r="r" t="t"/>
            <a:pathLst>
              <a:path extrusionOk="0" h="100583" w="1557528">
                <a:moveTo>
                  <a:pt x="0" y="100583"/>
                </a:moveTo>
                <a:lnTo>
                  <a:pt x="1557528" y="0"/>
                </a:lnTo>
                <a:lnTo>
                  <a:pt x="49745" y="0"/>
                </a:lnTo>
                <a:lnTo>
                  <a:pt x="0" y="10058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34" name="Google Shape;3734;p89"/>
          <p:cNvSpPr/>
          <p:nvPr/>
        </p:nvSpPr>
        <p:spPr>
          <a:xfrm>
            <a:off x="1282881" y="4640761"/>
            <a:ext cx="1719049" cy="111014"/>
          </a:xfrm>
          <a:custGeom>
            <a:rect b="b" l="l" r="r" t="t"/>
            <a:pathLst>
              <a:path extrusionOk="0" h="100583" w="1557528">
                <a:moveTo>
                  <a:pt x="0" y="100583"/>
                </a:moveTo>
                <a:lnTo>
                  <a:pt x="49745" y="0"/>
                </a:lnTo>
                <a:lnTo>
                  <a:pt x="155752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35" name="Google Shape;3735;p89"/>
          <p:cNvSpPr/>
          <p:nvPr/>
        </p:nvSpPr>
        <p:spPr>
          <a:xfrm>
            <a:off x="1282881" y="4751775"/>
            <a:ext cx="1665224" cy="444060"/>
          </a:xfrm>
          <a:custGeom>
            <a:rect b="b" l="l" r="r" t="t"/>
            <a:pathLst>
              <a:path extrusionOk="0" h="402336" w="1508760">
                <a:moveTo>
                  <a:pt x="0" y="0"/>
                </a:moveTo>
                <a:lnTo>
                  <a:pt x="0" y="402336"/>
                </a:lnTo>
                <a:lnTo>
                  <a:pt x="1508760" y="402336"/>
                </a:lnTo>
                <a:lnTo>
                  <a:pt x="0"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36" name="Google Shape;3736;p89"/>
          <p:cNvSpPr/>
          <p:nvPr/>
        </p:nvSpPr>
        <p:spPr>
          <a:xfrm>
            <a:off x="1282881" y="4751775"/>
            <a:ext cx="1665224" cy="444060"/>
          </a:xfrm>
          <a:custGeom>
            <a:rect b="b" l="l" r="r" t="t"/>
            <a:pathLst>
              <a:path extrusionOk="0" h="402336" w="1508760">
                <a:moveTo>
                  <a:pt x="0" y="0"/>
                </a:moveTo>
                <a:lnTo>
                  <a:pt x="0" y="402336"/>
                </a:lnTo>
                <a:lnTo>
                  <a:pt x="1508760" y="402336"/>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37" name="Google Shape;3737;p89"/>
          <p:cNvSpPr/>
          <p:nvPr/>
        </p:nvSpPr>
        <p:spPr>
          <a:xfrm>
            <a:off x="2948105" y="4640761"/>
            <a:ext cx="53825" cy="555074"/>
          </a:xfrm>
          <a:custGeom>
            <a:rect b="b" l="l" r="r" t="t"/>
            <a:pathLst>
              <a:path extrusionOk="0" h="502920" w="48768">
                <a:moveTo>
                  <a:pt x="48768" y="0"/>
                </a:moveTo>
                <a:lnTo>
                  <a:pt x="0" y="502919"/>
                </a:lnTo>
                <a:lnTo>
                  <a:pt x="48768" y="402589"/>
                </a:lnTo>
                <a:lnTo>
                  <a:pt x="48768"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38" name="Google Shape;3738;p89"/>
          <p:cNvSpPr/>
          <p:nvPr/>
        </p:nvSpPr>
        <p:spPr>
          <a:xfrm>
            <a:off x="2948105" y="4640761"/>
            <a:ext cx="53825" cy="555074"/>
          </a:xfrm>
          <a:custGeom>
            <a:rect b="b" l="l" r="r" t="t"/>
            <a:pathLst>
              <a:path extrusionOk="0" h="502920" w="48768">
                <a:moveTo>
                  <a:pt x="48768" y="0"/>
                </a:moveTo>
                <a:lnTo>
                  <a:pt x="48768" y="402589"/>
                </a:lnTo>
                <a:lnTo>
                  <a:pt x="0" y="502919"/>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39" name="Google Shape;3739;p89"/>
          <p:cNvSpPr/>
          <p:nvPr/>
        </p:nvSpPr>
        <p:spPr>
          <a:xfrm>
            <a:off x="1368665" y="4874565"/>
            <a:ext cx="1103421" cy="270808"/>
          </a:xfrm>
          <a:custGeom>
            <a:rect b="b" l="l" r="r" t="t"/>
            <a:pathLst>
              <a:path extrusionOk="0" h="245363" w="999744">
                <a:moveTo>
                  <a:pt x="0" y="245364"/>
                </a:moveTo>
                <a:lnTo>
                  <a:pt x="999744" y="245364"/>
                </a:lnTo>
                <a:lnTo>
                  <a:pt x="999744" y="0"/>
                </a:lnTo>
                <a:lnTo>
                  <a:pt x="0" y="0"/>
                </a:lnTo>
                <a:lnTo>
                  <a:pt x="0" y="245364"/>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40" name="Google Shape;3740;p89"/>
          <p:cNvSpPr/>
          <p:nvPr/>
        </p:nvSpPr>
        <p:spPr>
          <a:xfrm>
            <a:off x="2904372" y="5875381"/>
            <a:ext cx="90830" cy="132882"/>
          </a:xfrm>
          <a:custGeom>
            <a:rect b="b" l="l" r="r" t="t"/>
            <a:pathLst>
              <a:path extrusionOk="0" h="120396" w="82296">
                <a:moveTo>
                  <a:pt x="81787" y="21590"/>
                </a:moveTo>
                <a:lnTo>
                  <a:pt x="82296" y="0"/>
                </a:lnTo>
                <a:lnTo>
                  <a:pt x="6858" y="0"/>
                </a:lnTo>
                <a:lnTo>
                  <a:pt x="0" y="100457"/>
                </a:lnTo>
                <a:lnTo>
                  <a:pt x="39624" y="100457"/>
                </a:lnTo>
                <a:lnTo>
                  <a:pt x="39624" y="120396"/>
                </a:lnTo>
                <a:lnTo>
                  <a:pt x="81787" y="2159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41" name="Google Shape;3741;p89"/>
          <p:cNvSpPr/>
          <p:nvPr/>
        </p:nvSpPr>
        <p:spPr>
          <a:xfrm>
            <a:off x="2993520" y="5875381"/>
            <a:ext cx="8409" cy="21867"/>
          </a:xfrm>
          <a:custGeom>
            <a:rect b="b" l="l" r="r" t="t"/>
            <a:pathLst>
              <a:path extrusionOk="0" h="19812" w="7619">
                <a:moveTo>
                  <a:pt x="507" y="0"/>
                </a:moveTo>
                <a:lnTo>
                  <a:pt x="0" y="19812"/>
                </a:lnTo>
                <a:lnTo>
                  <a:pt x="7619" y="0"/>
                </a:lnTo>
                <a:lnTo>
                  <a:pt x="507"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42" name="Google Shape;3742;p89"/>
          <p:cNvSpPr/>
          <p:nvPr/>
        </p:nvSpPr>
        <p:spPr>
          <a:xfrm>
            <a:off x="2818587" y="5875382"/>
            <a:ext cx="92512" cy="109332"/>
          </a:xfrm>
          <a:custGeom>
            <a:rect b="b" l="l" r="r" t="t"/>
            <a:pathLst>
              <a:path extrusionOk="0" h="99060" w="83820">
                <a:moveTo>
                  <a:pt x="76962" y="99060"/>
                </a:moveTo>
                <a:lnTo>
                  <a:pt x="83820" y="0"/>
                </a:lnTo>
                <a:lnTo>
                  <a:pt x="6858" y="0"/>
                </a:lnTo>
                <a:lnTo>
                  <a:pt x="0" y="99060"/>
                </a:lnTo>
                <a:lnTo>
                  <a:pt x="76962"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43" name="Google Shape;3743;p89"/>
          <p:cNvSpPr/>
          <p:nvPr/>
        </p:nvSpPr>
        <p:spPr>
          <a:xfrm>
            <a:off x="2734485" y="5875382"/>
            <a:ext cx="90830" cy="109332"/>
          </a:xfrm>
          <a:custGeom>
            <a:rect b="b" l="l" r="r" t="t"/>
            <a:pathLst>
              <a:path extrusionOk="0" h="99060" w="82296">
                <a:moveTo>
                  <a:pt x="75565" y="99060"/>
                </a:moveTo>
                <a:lnTo>
                  <a:pt x="82296" y="0"/>
                </a:lnTo>
                <a:lnTo>
                  <a:pt x="6731" y="0"/>
                </a:lnTo>
                <a:lnTo>
                  <a:pt x="0" y="99060"/>
                </a:lnTo>
                <a:lnTo>
                  <a:pt x="75565"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44" name="Google Shape;3744;p89"/>
          <p:cNvSpPr/>
          <p:nvPr/>
        </p:nvSpPr>
        <p:spPr>
          <a:xfrm>
            <a:off x="2564599" y="5875382"/>
            <a:ext cx="92511" cy="109332"/>
          </a:xfrm>
          <a:custGeom>
            <a:rect b="b" l="l" r="r" t="t"/>
            <a:pathLst>
              <a:path extrusionOk="0" h="99060" w="83819">
                <a:moveTo>
                  <a:pt x="75437" y="99060"/>
                </a:moveTo>
                <a:lnTo>
                  <a:pt x="83819" y="0"/>
                </a:lnTo>
                <a:lnTo>
                  <a:pt x="6857" y="0"/>
                </a:lnTo>
                <a:lnTo>
                  <a:pt x="0" y="99060"/>
                </a:lnTo>
                <a:lnTo>
                  <a:pt x="75437"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45" name="Google Shape;3745;p89"/>
          <p:cNvSpPr/>
          <p:nvPr/>
        </p:nvSpPr>
        <p:spPr>
          <a:xfrm>
            <a:off x="2648701" y="5875382"/>
            <a:ext cx="92511" cy="109332"/>
          </a:xfrm>
          <a:custGeom>
            <a:rect b="b" l="l" r="r" t="t"/>
            <a:pathLst>
              <a:path extrusionOk="0" h="99060" w="83819">
                <a:moveTo>
                  <a:pt x="8381" y="0"/>
                </a:moveTo>
                <a:lnTo>
                  <a:pt x="0" y="99060"/>
                </a:lnTo>
                <a:lnTo>
                  <a:pt x="76962" y="99060"/>
                </a:lnTo>
                <a:lnTo>
                  <a:pt x="83819" y="0"/>
                </a:lnTo>
                <a:lnTo>
                  <a:pt x="8381"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46" name="Google Shape;3746;p89"/>
          <p:cNvSpPr/>
          <p:nvPr/>
        </p:nvSpPr>
        <p:spPr>
          <a:xfrm>
            <a:off x="2394713" y="5875382"/>
            <a:ext cx="92511" cy="109332"/>
          </a:xfrm>
          <a:custGeom>
            <a:rect b="b" l="l" r="r" t="t"/>
            <a:pathLst>
              <a:path extrusionOk="0" h="99060" w="83819">
                <a:moveTo>
                  <a:pt x="76962" y="99060"/>
                </a:moveTo>
                <a:lnTo>
                  <a:pt x="83819" y="0"/>
                </a:lnTo>
                <a:lnTo>
                  <a:pt x="8000" y="0"/>
                </a:lnTo>
                <a:lnTo>
                  <a:pt x="0" y="99060"/>
                </a:lnTo>
                <a:lnTo>
                  <a:pt x="76962"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47" name="Google Shape;3747;p89"/>
          <p:cNvSpPr/>
          <p:nvPr/>
        </p:nvSpPr>
        <p:spPr>
          <a:xfrm>
            <a:off x="2478815" y="5875382"/>
            <a:ext cx="92511" cy="109332"/>
          </a:xfrm>
          <a:custGeom>
            <a:rect b="b" l="l" r="r" t="t"/>
            <a:pathLst>
              <a:path extrusionOk="0" h="99060" w="83819">
                <a:moveTo>
                  <a:pt x="6857" y="0"/>
                </a:moveTo>
                <a:lnTo>
                  <a:pt x="0" y="99060"/>
                </a:lnTo>
                <a:lnTo>
                  <a:pt x="76962" y="99060"/>
                </a:lnTo>
                <a:lnTo>
                  <a:pt x="83819" y="0"/>
                </a:lnTo>
                <a:lnTo>
                  <a:pt x="6857"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48" name="Google Shape;3748;p89"/>
          <p:cNvSpPr/>
          <p:nvPr/>
        </p:nvSpPr>
        <p:spPr>
          <a:xfrm>
            <a:off x="1632746" y="5875382"/>
            <a:ext cx="684591" cy="109332"/>
          </a:xfrm>
          <a:custGeom>
            <a:rect b="b" l="l" r="r" t="t"/>
            <a:pathLst>
              <a:path extrusionOk="0" h="99060" w="620267">
                <a:moveTo>
                  <a:pt x="613410" y="99060"/>
                </a:moveTo>
                <a:lnTo>
                  <a:pt x="620267" y="0"/>
                </a:lnTo>
                <a:lnTo>
                  <a:pt x="6857" y="0"/>
                </a:lnTo>
                <a:lnTo>
                  <a:pt x="0" y="99060"/>
                </a:lnTo>
                <a:lnTo>
                  <a:pt x="613410"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49" name="Google Shape;3749;p89"/>
          <p:cNvSpPr/>
          <p:nvPr/>
        </p:nvSpPr>
        <p:spPr>
          <a:xfrm>
            <a:off x="2310611" y="5875382"/>
            <a:ext cx="92511" cy="109332"/>
          </a:xfrm>
          <a:custGeom>
            <a:rect b="b" l="l" r="r" t="t"/>
            <a:pathLst>
              <a:path extrusionOk="0" h="99060" w="83819">
                <a:moveTo>
                  <a:pt x="6857" y="0"/>
                </a:moveTo>
                <a:lnTo>
                  <a:pt x="0" y="99060"/>
                </a:lnTo>
                <a:lnTo>
                  <a:pt x="75945" y="99060"/>
                </a:lnTo>
                <a:lnTo>
                  <a:pt x="83819" y="0"/>
                </a:lnTo>
                <a:lnTo>
                  <a:pt x="6857"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50" name="Google Shape;3750;p89"/>
          <p:cNvSpPr/>
          <p:nvPr/>
        </p:nvSpPr>
        <p:spPr>
          <a:xfrm>
            <a:off x="1546962" y="5875382"/>
            <a:ext cx="92511" cy="109332"/>
          </a:xfrm>
          <a:custGeom>
            <a:rect b="b" l="l" r="r" t="t"/>
            <a:pathLst>
              <a:path extrusionOk="0" h="99060" w="83819">
                <a:moveTo>
                  <a:pt x="83819" y="0"/>
                </a:moveTo>
                <a:lnTo>
                  <a:pt x="8381" y="0"/>
                </a:lnTo>
                <a:lnTo>
                  <a:pt x="0" y="99060"/>
                </a:lnTo>
                <a:lnTo>
                  <a:pt x="77012" y="99060"/>
                </a:lnTo>
                <a:lnTo>
                  <a:pt x="83819"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51" name="Google Shape;3751;p89"/>
          <p:cNvSpPr/>
          <p:nvPr/>
        </p:nvSpPr>
        <p:spPr>
          <a:xfrm>
            <a:off x="1461178" y="5875382"/>
            <a:ext cx="94193" cy="109332"/>
          </a:xfrm>
          <a:custGeom>
            <a:rect b="b" l="l" r="r" t="t"/>
            <a:pathLst>
              <a:path extrusionOk="0" h="99060" w="85343">
                <a:moveTo>
                  <a:pt x="76860" y="99060"/>
                </a:moveTo>
                <a:lnTo>
                  <a:pt x="85343" y="0"/>
                </a:lnTo>
                <a:lnTo>
                  <a:pt x="7950" y="0"/>
                </a:lnTo>
                <a:lnTo>
                  <a:pt x="0" y="99060"/>
                </a:lnTo>
                <a:lnTo>
                  <a:pt x="76860"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52" name="Google Shape;3752;p89"/>
          <p:cNvSpPr/>
          <p:nvPr/>
        </p:nvSpPr>
        <p:spPr>
          <a:xfrm>
            <a:off x="1377075" y="5875382"/>
            <a:ext cx="92512" cy="109332"/>
          </a:xfrm>
          <a:custGeom>
            <a:rect b="b" l="l" r="r" t="t"/>
            <a:pathLst>
              <a:path extrusionOk="0" h="99060" w="83820">
                <a:moveTo>
                  <a:pt x="75907" y="99060"/>
                </a:moveTo>
                <a:lnTo>
                  <a:pt x="83820" y="0"/>
                </a:lnTo>
                <a:lnTo>
                  <a:pt x="6858" y="0"/>
                </a:lnTo>
                <a:lnTo>
                  <a:pt x="0" y="99060"/>
                </a:lnTo>
                <a:lnTo>
                  <a:pt x="75907"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53" name="Google Shape;3753;p89"/>
          <p:cNvSpPr/>
          <p:nvPr/>
        </p:nvSpPr>
        <p:spPr>
          <a:xfrm>
            <a:off x="1282881" y="5966212"/>
            <a:ext cx="11774" cy="18501"/>
          </a:xfrm>
          <a:custGeom>
            <a:rect b="b" l="l" r="r" t="t"/>
            <a:pathLst>
              <a:path extrusionOk="0" h="16763" w="10668">
                <a:moveTo>
                  <a:pt x="8293" y="16764"/>
                </a:moveTo>
                <a:lnTo>
                  <a:pt x="10668" y="0"/>
                </a:lnTo>
                <a:lnTo>
                  <a:pt x="0" y="16764"/>
                </a:lnTo>
                <a:lnTo>
                  <a:pt x="8293" y="16764"/>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54" name="Google Shape;3754;p89"/>
          <p:cNvSpPr/>
          <p:nvPr/>
        </p:nvSpPr>
        <p:spPr>
          <a:xfrm>
            <a:off x="1292973" y="5875382"/>
            <a:ext cx="92512" cy="109332"/>
          </a:xfrm>
          <a:custGeom>
            <a:rect b="b" l="l" r="r" t="t"/>
            <a:pathLst>
              <a:path extrusionOk="0" h="99060" w="83820">
                <a:moveTo>
                  <a:pt x="2120" y="80899"/>
                </a:moveTo>
                <a:lnTo>
                  <a:pt x="0" y="99060"/>
                </a:lnTo>
                <a:lnTo>
                  <a:pt x="76923" y="99060"/>
                </a:lnTo>
                <a:lnTo>
                  <a:pt x="83820" y="0"/>
                </a:lnTo>
                <a:lnTo>
                  <a:pt x="42443" y="0"/>
                </a:lnTo>
                <a:lnTo>
                  <a:pt x="2120" y="80899"/>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55" name="Google Shape;3755;p89"/>
          <p:cNvSpPr/>
          <p:nvPr/>
        </p:nvSpPr>
        <p:spPr>
          <a:xfrm>
            <a:off x="1282881" y="5989760"/>
            <a:ext cx="1665224" cy="0"/>
          </a:xfrm>
          <a:custGeom>
            <a:rect b="b" l="l" r="r" t="t"/>
            <a:pathLst>
              <a:path extrusionOk="0" h="120000" w="1508760">
                <a:moveTo>
                  <a:pt x="0" y="0"/>
                </a:moveTo>
                <a:lnTo>
                  <a:pt x="1508760" y="0"/>
                </a:lnTo>
              </a:path>
            </a:pathLst>
          </a:custGeom>
          <a:noFill/>
          <a:ln cap="flat" cmpd="sng" w="1040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56" name="Google Shape;3756;p89"/>
          <p:cNvSpPr/>
          <p:nvPr/>
        </p:nvSpPr>
        <p:spPr>
          <a:xfrm>
            <a:off x="1282881" y="6047791"/>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57" name="Google Shape;3757;p89"/>
          <p:cNvSpPr/>
          <p:nvPr/>
        </p:nvSpPr>
        <p:spPr>
          <a:xfrm>
            <a:off x="1282881" y="6026765"/>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58" name="Google Shape;3758;p89"/>
          <p:cNvSpPr/>
          <p:nvPr/>
        </p:nvSpPr>
        <p:spPr>
          <a:xfrm>
            <a:off x="1282881" y="6005740"/>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59" name="Google Shape;3759;p89"/>
          <p:cNvSpPr/>
          <p:nvPr/>
        </p:nvSpPr>
        <p:spPr>
          <a:xfrm>
            <a:off x="1282881" y="6110867"/>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60" name="Google Shape;3760;p89"/>
          <p:cNvSpPr/>
          <p:nvPr/>
        </p:nvSpPr>
        <p:spPr>
          <a:xfrm>
            <a:off x="1282881" y="6089842"/>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61" name="Google Shape;3761;p89"/>
          <p:cNvSpPr/>
          <p:nvPr/>
        </p:nvSpPr>
        <p:spPr>
          <a:xfrm>
            <a:off x="1282881" y="6068816"/>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62" name="Google Shape;3762;p89"/>
          <p:cNvSpPr/>
          <p:nvPr/>
        </p:nvSpPr>
        <p:spPr>
          <a:xfrm>
            <a:off x="2406487" y="6154601"/>
            <a:ext cx="541617" cy="0"/>
          </a:xfrm>
          <a:custGeom>
            <a:rect b="b" l="l" r="r" t="t"/>
            <a:pathLst>
              <a:path extrusionOk="0" h="120000" w="490727">
                <a:moveTo>
                  <a:pt x="0" y="0"/>
                </a:moveTo>
                <a:lnTo>
                  <a:pt x="490727"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63" name="Google Shape;3763;p89"/>
          <p:cNvSpPr/>
          <p:nvPr/>
        </p:nvSpPr>
        <p:spPr>
          <a:xfrm>
            <a:off x="1282881" y="6154601"/>
            <a:ext cx="85784" cy="0"/>
          </a:xfrm>
          <a:custGeom>
            <a:rect b="b" l="l" r="r" t="t"/>
            <a:pathLst>
              <a:path extrusionOk="0" h="120000" w="77724">
                <a:moveTo>
                  <a:pt x="0" y="0"/>
                </a:moveTo>
                <a:lnTo>
                  <a:pt x="77724"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64" name="Google Shape;3764;p89"/>
          <p:cNvSpPr/>
          <p:nvPr/>
        </p:nvSpPr>
        <p:spPr>
          <a:xfrm>
            <a:off x="1282881" y="6387564"/>
            <a:ext cx="1665224" cy="0"/>
          </a:xfrm>
          <a:custGeom>
            <a:rect b="b" l="l" r="r" t="t"/>
            <a:pathLst>
              <a:path extrusionOk="0" h="120000" w="1508760">
                <a:moveTo>
                  <a:pt x="0" y="0"/>
                </a:moveTo>
                <a:lnTo>
                  <a:pt x="1508760"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65" name="Google Shape;3765;p89"/>
          <p:cNvSpPr/>
          <p:nvPr/>
        </p:nvSpPr>
        <p:spPr>
          <a:xfrm>
            <a:off x="2406487" y="6345513"/>
            <a:ext cx="541617" cy="0"/>
          </a:xfrm>
          <a:custGeom>
            <a:rect b="b" l="l" r="r" t="t"/>
            <a:pathLst>
              <a:path extrusionOk="0" h="120000" w="490727">
                <a:moveTo>
                  <a:pt x="0" y="0"/>
                </a:moveTo>
                <a:lnTo>
                  <a:pt x="490727"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66" name="Google Shape;3766;p89"/>
          <p:cNvSpPr/>
          <p:nvPr/>
        </p:nvSpPr>
        <p:spPr>
          <a:xfrm>
            <a:off x="1282881" y="6345513"/>
            <a:ext cx="85784" cy="0"/>
          </a:xfrm>
          <a:custGeom>
            <a:rect b="b" l="l" r="r" t="t"/>
            <a:pathLst>
              <a:path extrusionOk="0" h="120000" w="77724">
                <a:moveTo>
                  <a:pt x="0" y="0"/>
                </a:moveTo>
                <a:lnTo>
                  <a:pt x="77724" y="0"/>
                </a:lnTo>
              </a:path>
            </a:pathLst>
          </a:custGeom>
          <a:noFill/>
          <a:ln cap="flat" cmpd="sng" w="2107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67" name="Google Shape;3767;p89"/>
          <p:cNvSpPr/>
          <p:nvPr/>
        </p:nvSpPr>
        <p:spPr>
          <a:xfrm>
            <a:off x="1282881" y="6366538"/>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68" name="Google Shape;3768;p89"/>
          <p:cNvSpPr/>
          <p:nvPr/>
        </p:nvSpPr>
        <p:spPr>
          <a:xfrm>
            <a:off x="2406487" y="6164693"/>
            <a:ext cx="541617" cy="169886"/>
          </a:xfrm>
          <a:custGeom>
            <a:rect b="b" l="l" r="r" t="t"/>
            <a:pathLst>
              <a:path extrusionOk="0" h="153924" w="490727">
                <a:moveTo>
                  <a:pt x="0" y="153923"/>
                </a:moveTo>
                <a:lnTo>
                  <a:pt x="490727" y="153923"/>
                </a:lnTo>
                <a:lnTo>
                  <a:pt x="490727" y="0"/>
                </a:lnTo>
                <a:lnTo>
                  <a:pt x="0" y="0"/>
                </a:lnTo>
                <a:lnTo>
                  <a:pt x="0" y="15392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69" name="Google Shape;3769;p89"/>
          <p:cNvSpPr/>
          <p:nvPr/>
        </p:nvSpPr>
        <p:spPr>
          <a:xfrm>
            <a:off x="1282881" y="6164693"/>
            <a:ext cx="85784" cy="169886"/>
          </a:xfrm>
          <a:custGeom>
            <a:rect b="b" l="l" r="r" t="t"/>
            <a:pathLst>
              <a:path extrusionOk="0" h="153924" w="77724">
                <a:moveTo>
                  <a:pt x="0" y="153923"/>
                </a:moveTo>
                <a:lnTo>
                  <a:pt x="77724" y="153923"/>
                </a:lnTo>
                <a:lnTo>
                  <a:pt x="77724" y="0"/>
                </a:lnTo>
                <a:lnTo>
                  <a:pt x="0" y="0"/>
                </a:lnTo>
                <a:lnTo>
                  <a:pt x="0" y="15392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70" name="Google Shape;3770;p89"/>
          <p:cNvSpPr/>
          <p:nvPr/>
        </p:nvSpPr>
        <p:spPr>
          <a:xfrm>
            <a:off x="2406487" y="6132734"/>
            <a:ext cx="541617" cy="0"/>
          </a:xfrm>
          <a:custGeom>
            <a:rect b="b" l="l" r="r" t="t"/>
            <a:pathLst>
              <a:path extrusionOk="0" h="120000" w="490727">
                <a:moveTo>
                  <a:pt x="0" y="0"/>
                </a:moveTo>
                <a:lnTo>
                  <a:pt x="490727" y="0"/>
                </a:lnTo>
              </a:path>
            </a:pathLst>
          </a:custGeom>
          <a:noFill/>
          <a:ln cap="flat" cmpd="sng" w="2260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71" name="Google Shape;3771;p89"/>
          <p:cNvSpPr/>
          <p:nvPr/>
        </p:nvSpPr>
        <p:spPr>
          <a:xfrm>
            <a:off x="1282881" y="6132734"/>
            <a:ext cx="85784" cy="0"/>
          </a:xfrm>
          <a:custGeom>
            <a:rect b="b" l="l" r="r" t="t"/>
            <a:pathLst>
              <a:path extrusionOk="0" h="120000" w="77724">
                <a:moveTo>
                  <a:pt x="0" y="0"/>
                </a:moveTo>
                <a:lnTo>
                  <a:pt x="77724" y="0"/>
                </a:lnTo>
              </a:path>
            </a:pathLst>
          </a:custGeom>
          <a:noFill/>
          <a:ln cap="flat" cmpd="sng" w="2260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72" name="Google Shape;3772;p89"/>
          <p:cNvSpPr/>
          <p:nvPr/>
        </p:nvSpPr>
        <p:spPr>
          <a:xfrm>
            <a:off x="1282881" y="6424569"/>
            <a:ext cx="1665224" cy="0"/>
          </a:xfrm>
          <a:custGeom>
            <a:rect b="b" l="l" r="r" t="t"/>
            <a:pathLst>
              <a:path extrusionOk="0" h="120000" w="1508760">
                <a:moveTo>
                  <a:pt x="0" y="0"/>
                </a:moveTo>
                <a:lnTo>
                  <a:pt x="1508760" y="0"/>
                </a:lnTo>
              </a:path>
            </a:pathLst>
          </a:custGeom>
          <a:noFill/>
          <a:ln cap="flat" cmpd="sng" w="11925">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73" name="Google Shape;3773;p89"/>
          <p:cNvSpPr/>
          <p:nvPr/>
        </p:nvSpPr>
        <p:spPr>
          <a:xfrm>
            <a:off x="1282881" y="6408589"/>
            <a:ext cx="1665224" cy="0"/>
          </a:xfrm>
          <a:custGeom>
            <a:rect b="b" l="l" r="r" t="t"/>
            <a:pathLst>
              <a:path extrusionOk="0" h="120000" w="1508760">
                <a:moveTo>
                  <a:pt x="0" y="0"/>
                </a:moveTo>
                <a:lnTo>
                  <a:pt x="1508760" y="0"/>
                </a:lnTo>
              </a:path>
            </a:pathLst>
          </a:custGeom>
          <a:noFill/>
          <a:ln cap="flat" cmpd="sng" w="19550">
            <a:solidFill>
              <a:srgbClr val="BCD6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74" name="Google Shape;3774;p89"/>
          <p:cNvSpPr/>
          <p:nvPr/>
        </p:nvSpPr>
        <p:spPr>
          <a:xfrm>
            <a:off x="2948105" y="5875381"/>
            <a:ext cx="53825" cy="555075"/>
          </a:xfrm>
          <a:custGeom>
            <a:rect b="b" l="l" r="r" t="t"/>
            <a:pathLst>
              <a:path extrusionOk="0" h="502920" w="48768">
                <a:moveTo>
                  <a:pt x="48768" y="0"/>
                </a:moveTo>
                <a:lnTo>
                  <a:pt x="0" y="121158"/>
                </a:lnTo>
                <a:lnTo>
                  <a:pt x="0" y="502920"/>
                </a:lnTo>
                <a:lnTo>
                  <a:pt x="48768" y="402971"/>
                </a:lnTo>
                <a:lnTo>
                  <a:pt x="48768"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75" name="Google Shape;3775;p89"/>
          <p:cNvSpPr/>
          <p:nvPr/>
        </p:nvSpPr>
        <p:spPr>
          <a:xfrm>
            <a:off x="2948105" y="5875381"/>
            <a:ext cx="53825" cy="132882"/>
          </a:xfrm>
          <a:custGeom>
            <a:rect b="b" l="l" r="r" t="t"/>
            <a:pathLst>
              <a:path extrusionOk="0" h="120396" w="48768">
                <a:moveTo>
                  <a:pt x="0" y="120396"/>
                </a:moveTo>
                <a:lnTo>
                  <a:pt x="4876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76" name="Google Shape;3776;p89"/>
          <p:cNvSpPr/>
          <p:nvPr/>
        </p:nvSpPr>
        <p:spPr>
          <a:xfrm>
            <a:off x="2948105" y="5875381"/>
            <a:ext cx="53825" cy="555075"/>
          </a:xfrm>
          <a:custGeom>
            <a:rect b="b" l="l" r="r" t="t"/>
            <a:pathLst>
              <a:path extrusionOk="0" h="502920" w="48768">
                <a:moveTo>
                  <a:pt x="48768" y="0"/>
                </a:moveTo>
                <a:lnTo>
                  <a:pt x="0" y="502920"/>
                </a:lnTo>
                <a:lnTo>
                  <a:pt x="48768" y="402971"/>
                </a:lnTo>
                <a:lnTo>
                  <a:pt x="48768"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77" name="Google Shape;3777;p89"/>
          <p:cNvSpPr/>
          <p:nvPr/>
        </p:nvSpPr>
        <p:spPr>
          <a:xfrm>
            <a:off x="2948105" y="5875381"/>
            <a:ext cx="53825" cy="555075"/>
          </a:xfrm>
          <a:custGeom>
            <a:rect b="b" l="l" r="r" t="t"/>
            <a:pathLst>
              <a:path extrusionOk="0" h="502920" w="48768">
                <a:moveTo>
                  <a:pt x="48768" y="0"/>
                </a:moveTo>
                <a:lnTo>
                  <a:pt x="48768" y="402971"/>
                </a:lnTo>
                <a:lnTo>
                  <a:pt x="0" y="50292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78" name="Google Shape;3778;p89"/>
          <p:cNvSpPr/>
          <p:nvPr/>
        </p:nvSpPr>
        <p:spPr>
          <a:xfrm>
            <a:off x="2948105" y="6008263"/>
            <a:ext cx="1682" cy="422193"/>
          </a:xfrm>
          <a:custGeom>
            <a:rect b="b" l="l" r="r" t="t"/>
            <a:pathLst>
              <a:path extrusionOk="0" h="382524" w="1524">
                <a:moveTo>
                  <a:pt x="0" y="382524"/>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79" name="Google Shape;3779;p89"/>
          <p:cNvSpPr/>
          <p:nvPr/>
        </p:nvSpPr>
        <p:spPr>
          <a:xfrm>
            <a:off x="1282881" y="5875382"/>
            <a:ext cx="1719049" cy="109332"/>
          </a:xfrm>
          <a:custGeom>
            <a:rect b="b" l="l" r="r" t="t"/>
            <a:pathLst>
              <a:path extrusionOk="0" h="99060" w="1557528">
                <a:moveTo>
                  <a:pt x="0" y="99060"/>
                </a:moveTo>
                <a:lnTo>
                  <a:pt x="1557528" y="0"/>
                </a:lnTo>
                <a:lnTo>
                  <a:pt x="49745" y="0"/>
                </a:lnTo>
                <a:lnTo>
                  <a:pt x="0" y="9906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80" name="Google Shape;3780;p89"/>
          <p:cNvSpPr/>
          <p:nvPr/>
        </p:nvSpPr>
        <p:spPr>
          <a:xfrm>
            <a:off x="1282881" y="5875382"/>
            <a:ext cx="1719049" cy="109332"/>
          </a:xfrm>
          <a:custGeom>
            <a:rect b="b" l="l" r="r" t="t"/>
            <a:pathLst>
              <a:path extrusionOk="0" h="99060" w="1557528">
                <a:moveTo>
                  <a:pt x="0" y="99060"/>
                </a:moveTo>
                <a:lnTo>
                  <a:pt x="49745" y="0"/>
                </a:lnTo>
                <a:lnTo>
                  <a:pt x="155752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81" name="Google Shape;3781;p89"/>
          <p:cNvSpPr/>
          <p:nvPr/>
        </p:nvSpPr>
        <p:spPr>
          <a:xfrm>
            <a:off x="1282881" y="5984714"/>
            <a:ext cx="1665224" cy="445742"/>
          </a:xfrm>
          <a:custGeom>
            <a:rect b="b" l="l" r="r" t="t"/>
            <a:pathLst>
              <a:path extrusionOk="0" h="403860" w="1508760">
                <a:moveTo>
                  <a:pt x="0" y="0"/>
                </a:moveTo>
                <a:lnTo>
                  <a:pt x="0" y="403860"/>
                </a:lnTo>
                <a:lnTo>
                  <a:pt x="1508760" y="403860"/>
                </a:lnTo>
                <a:lnTo>
                  <a:pt x="0" y="0"/>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82" name="Google Shape;3782;p89"/>
          <p:cNvSpPr/>
          <p:nvPr/>
        </p:nvSpPr>
        <p:spPr>
          <a:xfrm>
            <a:off x="1282881" y="5984714"/>
            <a:ext cx="1665224" cy="445742"/>
          </a:xfrm>
          <a:custGeom>
            <a:rect b="b" l="l" r="r" t="t"/>
            <a:pathLst>
              <a:path extrusionOk="0" h="403860" w="1508760">
                <a:moveTo>
                  <a:pt x="0" y="0"/>
                </a:moveTo>
                <a:lnTo>
                  <a:pt x="0" y="403860"/>
                </a:lnTo>
                <a:lnTo>
                  <a:pt x="1508760" y="40386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83" name="Google Shape;3783;p89"/>
          <p:cNvSpPr/>
          <p:nvPr/>
        </p:nvSpPr>
        <p:spPr>
          <a:xfrm>
            <a:off x="1282881" y="5984714"/>
            <a:ext cx="1665224" cy="23549"/>
          </a:xfrm>
          <a:custGeom>
            <a:rect b="b" l="l" r="r" t="t"/>
            <a:pathLst>
              <a:path extrusionOk="0" h="21336" w="1508760">
                <a:moveTo>
                  <a:pt x="1508760" y="21336"/>
                </a:moveTo>
                <a:lnTo>
                  <a:pt x="1508760" y="0"/>
                </a:lnTo>
                <a:lnTo>
                  <a:pt x="0" y="0"/>
                </a:lnTo>
                <a:lnTo>
                  <a:pt x="1508760" y="21336"/>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84" name="Google Shape;3784;p89"/>
          <p:cNvSpPr/>
          <p:nvPr/>
        </p:nvSpPr>
        <p:spPr>
          <a:xfrm>
            <a:off x="1282881" y="5984714"/>
            <a:ext cx="1665224" cy="23549"/>
          </a:xfrm>
          <a:custGeom>
            <a:rect b="b" l="l" r="r" t="t"/>
            <a:pathLst>
              <a:path extrusionOk="0" h="21336" w="1508760">
                <a:moveTo>
                  <a:pt x="1508760" y="21336"/>
                </a:moveTo>
                <a:lnTo>
                  <a:pt x="1508760"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85" name="Google Shape;3785;p89"/>
          <p:cNvSpPr/>
          <p:nvPr/>
        </p:nvSpPr>
        <p:spPr>
          <a:xfrm>
            <a:off x="1368665" y="6105821"/>
            <a:ext cx="1037821" cy="270809"/>
          </a:xfrm>
          <a:custGeom>
            <a:rect b="b" l="l" r="r" t="t"/>
            <a:pathLst>
              <a:path extrusionOk="0" h="245363" w="940308">
                <a:moveTo>
                  <a:pt x="0" y="245363"/>
                </a:moveTo>
                <a:lnTo>
                  <a:pt x="940308" y="245363"/>
                </a:lnTo>
                <a:lnTo>
                  <a:pt x="940308" y="0"/>
                </a:lnTo>
                <a:lnTo>
                  <a:pt x="0" y="0"/>
                </a:lnTo>
                <a:lnTo>
                  <a:pt x="0" y="24536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86" name="Google Shape;3786;p89"/>
          <p:cNvSpPr/>
          <p:nvPr/>
        </p:nvSpPr>
        <p:spPr>
          <a:xfrm>
            <a:off x="2946422" y="5358993"/>
            <a:ext cx="28595" cy="28595"/>
          </a:xfrm>
          <a:custGeom>
            <a:rect b="b" l="l" r="r" t="t"/>
            <a:pathLst>
              <a:path extrusionOk="0" h="25908" w="25908">
                <a:moveTo>
                  <a:pt x="0" y="12954"/>
                </a:moveTo>
                <a:lnTo>
                  <a:pt x="508" y="17780"/>
                </a:lnTo>
                <a:lnTo>
                  <a:pt x="3810" y="22098"/>
                </a:lnTo>
                <a:lnTo>
                  <a:pt x="8128" y="24765"/>
                </a:lnTo>
                <a:lnTo>
                  <a:pt x="12954" y="25908"/>
                </a:lnTo>
                <a:lnTo>
                  <a:pt x="15112" y="25400"/>
                </a:lnTo>
                <a:lnTo>
                  <a:pt x="17780" y="24765"/>
                </a:lnTo>
                <a:lnTo>
                  <a:pt x="19431" y="23241"/>
                </a:lnTo>
                <a:lnTo>
                  <a:pt x="22098" y="22098"/>
                </a:lnTo>
                <a:lnTo>
                  <a:pt x="23241" y="19431"/>
                </a:lnTo>
                <a:lnTo>
                  <a:pt x="24892" y="17780"/>
                </a:lnTo>
                <a:lnTo>
                  <a:pt x="25400" y="15112"/>
                </a:lnTo>
                <a:lnTo>
                  <a:pt x="25908" y="12954"/>
                </a:lnTo>
                <a:lnTo>
                  <a:pt x="24892" y="8128"/>
                </a:lnTo>
                <a:lnTo>
                  <a:pt x="22098" y="3810"/>
                </a:lnTo>
                <a:lnTo>
                  <a:pt x="17780" y="508"/>
                </a:lnTo>
                <a:lnTo>
                  <a:pt x="12954" y="0"/>
                </a:lnTo>
                <a:lnTo>
                  <a:pt x="8128" y="508"/>
                </a:lnTo>
                <a:lnTo>
                  <a:pt x="3810" y="3810"/>
                </a:lnTo>
                <a:lnTo>
                  <a:pt x="508" y="8128"/>
                </a:lnTo>
                <a:lnTo>
                  <a:pt x="0" y="12954"/>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87" name="Google Shape;3787;p89"/>
          <p:cNvSpPr/>
          <p:nvPr/>
        </p:nvSpPr>
        <p:spPr>
          <a:xfrm>
            <a:off x="2946422" y="5358993"/>
            <a:ext cx="28595" cy="28595"/>
          </a:xfrm>
          <a:custGeom>
            <a:rect b="b" l="l" r="r" t="t"/>
            <a:pathLst>
              <a:path extrusionOk="0" h="25908" w="25908">
                <a:moveTo>
                  <a:pt x="25908" y="12954"/>
                </a:moveTo>
                <a:lnTo>
                  <a:pt x="25400" y="12954"/>
                </a:lnTo>
                <a:lnTo>
                  <a:pt x="25400" y="13462"/>
                </a:lnTo>
                <a:lnTo>
                  <a:pt x="25400" y="15112"/>
                </a:lnTo>
                <a:lnTo>
                  <a:pt x="24892" y="17780"/>
                </a:lnTo>
                <a:lnTo>
                  <a:pt x="23241" y="19431"/>
                </a:lnTo>
                <a:lnTo>
                  <a:pt x="22098" y="22098"/>
                </a:lnTo>
                <a:lnTo>
                  <a:pt x="19431" y="23241"/>
                </a:lnTo>
                <a:lnTo>
                  <a:pt x="17780" y="24765"/>
                </a:lnTo>
                <a:lnTo>
                  <a:pt x="15112" y="25400"/>
                </a:lnTo>
                <a:lnTo>
                  <a:pt x="13462" y="25400"/>
                </a:lnTo>
                <a:lnTo>
                  <a:pt x="12954" y="25400"/>
                </a:lnTo>
                <a:lnTo>
                  <a:pt x="12954" y="25908"/>
                </a:lnTo>
                <a:lnTo>
                  <a:pt x="8128" y="24765"/>
                </a:lnTo>
                <a:lnTo>
                  <a:pt x="3810" y="22098"/>
                </a:lnTo>
                <a:lnTo>
                  <a:pt x="508" y="17780"/>
                </a:lnTo>
                <a:lnTo>
                  <a:pt x="0" y="12954"/>
                </a:lnTo>
                <a:lnTo>
                  <a:pt x="508" y="8128"/>
                </a:lnTo>
                <a:lnTo>
                  <a:pt x="3810" y="3810"/>
                </a:lnTo>
                <a:lnTo>
                  <a:pt x="8128" y="508"/>
                </a:lnTo>
                <a:lnTo>
                  <a:pt x="12954" y="0"/>
                </a:lnTo>
                <a:lnTo>
                  <a:pt x="17780" y="508"/>
                </a:lnTo>
                <a:lnTo>
                  <a:pt x="22098" y="3810"/>
                </a:lnTo>
                <a:lnTo>
                  <a:pt x="24892" y="8128"/>
                </a:lnTo>
                <a:lnTo>
                  <a:pt x="25908" y="1295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88" name="Google Shape;3788;p89"/>
          <p:cNvSpPr/>
          <p:nvPr/>
        </p:nvSpPr>
        <p:spPr>
          <a:xfrm>
            <a:off x="3017069" y="5358993"/>
            <a:ext cx="26912" cy="28595"/>
          </a:xfrm>
          <a:custGeom>
            <a:rect b="b" l="l" r="r" t="t"/>
            <a:pathLst>
              <a:path extrusionOk="0" h="25908" w="24383">
                <a:moveTo>
                  <a:pt x="0" y="12954"/>
                </a:moveTo>
                <a:lnTo>
                  <a:pt x="1015" y="17780"/>
                </a:lnTo>
                <a:lnTo>
                  <a:pt x="4063" y="22098"/>
                </a:lnTo>
                <a:lnTo>
                  <a:pt x="7619" y="24765"/>
                </a:lnTo>
                <a:lnTo>
                  <a:pt x="12191" y="25908"/>
                </a:lnTo>
                <a:lnTo>
                  <a:pt x="14223" y="25400"/>
                </a:lnTo>
                <a:lnTo>
                  <a:pt x="16763" y="24765"/>
                </a:lnTo>
                <a:lnTo>
                  <a:pt x="20827" y="22098"/>
                </a:lnTo>
                <a:lnTo>
                  <a:pt x="22351" y="19431"/>
                </a:lnTo>
                <a:lnTo>
                  <a:pt x="23367" y="17780"/>
                </a:lnTo>
                <a:lnTo>
                  <a:pt x="23875" y="15112"/>
                </a:lnTo>
                <a:lnTo>
                  <a:pt x="24383" y="12954"/>
                </a:lnTo>
                <a:lnTo>
                  <a:pt x="23367" y="8128"/>
                </a:lnTo>
                <a:lnTo>
                  <a:pt x="20827" y="3810"/>
                </a:lnTo>
                <a:lnTo>
                  <a:pt x="16763" y="508"/>
                </a:lnTo>
                <a:lnTo>
                  <a:pt x="12191" y="0"/>
                </a:lnTo>
                <a:lnTo>
                  <a:pt x="7619" y="508"/>
                </a:lnTo>
                <a:lnTo>
                  <a:pt x="4063" y="3810"/>
                </a:lnTo>
                <a:lnTo>
                  <a:pt x="1015" y="8128"/>
                </a:lnTo>
                <a:lnTo>
                  <a:pt x="0" y="12954"/>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89" name="Google Shape;3789;p89"/>
          <p:cNvSpPr/>
          <p:nvPr/>
        </p:nvSpPr>
        <p:spPr>
          <a:xfrm>
            <a:off x="3017069" y="5358993"/>
            <a:ext cx="26912" cy="28595"/>
          </a:xfrm>
          <a:custGeom>
            <a:rect b="b" l="l" r="r" t="t"/>
            <a:pathLst>
              <a:path extrusionOk="0" h="25908" w="24383">
                <a:moveTo>
                  <a:pt x="24383" y="12954"/>
                </a:moveTo>
                <a:lnTo>
                  <a:pt x="23875" y="12954"/>
                </a:lnTo>
                <a:lnTo>
                  <a:pt x="23875" y="13462"/>
                </a:lnTo>
                <a:lnTo>
                  <a:pt x="23875" y="15112"/>
                </a:lnTo>
                <a:lnTo>
                  <a:pt x="23367" y="17780"/>
                </a:lnTo>
                <a:lnTo>
                  <a:pt x="22351" y="19431"/>
                </a:lnTo>
                <a:lnTo>
                  <a:pt x="20827" y="22098"/>
                </a:lnTo>
                <a:lnTo>
                  <a:pt x="18287" y="23241"/>
                </a:lnTo>
                <a:lnTo>
                  <a:pt x="16763" y="24765"/>
                </a:lnTo>
                <a:lnTo>
                  <a:pt x="14223" y="25400"/>
                </a:lnTo>
                <a:lnTo>
                  <a:pt x="13207" y="25400"/>
                </a:lnTo>
                <a:lnTo>
                  <a:pt x="12191" y="25400"/>
                </a:lnTo>
                <a:lnTo>
                  <a:pt x="12191" y="25908"/>
                </a:lnTo>
                <a:lnTo>
                  <a:pt x="7619" y="24765"/>
                </a:lnTo>
                <a:lnTo>
                  <a:pt x="4063" y="22098"/>
                </a:lnTo>
                <a:lnTo>
                  <a:pt x="1015" y="17780"/>
                </a:lnTo>
                <a:lnTo>
                  <a:pt x="0" y="12954"/>
                </a:lnTo>
                <a:lnTo>
                  <a:pt x="1015" y="8128"/>
                </a:lnTo>
                <a:lnTo>
                  <a:pt x="4063" y="3810"/>
                </a:lnTo>
                <a:lnTo>
                  <a:pt x="7619" y="508"/>
                </a:lnTo>
                <a:lnTo>
                  <a:pt x="12191" y="0"/>
                </a:lnTo>
                <a:lnTo>
                  <a:pt x="16763" y="508"/>
                </a:lnTo>
                <a:lnTo>
                  <a:pt x="20827" y="3810"/>
                </a:lnTo>
                <a:lnTo>
                  <a:pt x="23367" y="8128"/>
                </a:lnTo>
                <a:lnTo>
                  <a:pt x="24383" y="1295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90" name="Google Shape;3790;p89"/>
          <p:cNvSpPr/>
          <p:nvPr/>
        </p:nvSpPr>
        <p:spPr>
          <a:xfrm>
            <a:off x="2932967" y="6403544"/>
            <a:ext cx="26912" cy="28594"/>
          </a:xfrm>
          <a:custGeom>
            <a:rect b="b" l="l" r="r" t="t"/>
            <a:pathLst>
              <a:path extrusionOk="0" h="25907" w="24383">
                <a:moveTo>
                  <a:pt x="0" y="12953"/>
                </a:moveTo>
                <a:lnTo>
                  <a:pt x="507" y="17271"/>
                </a:lnTo>
                <a:lnTo>
                  <a:pt x="3556" y="22123"/>
                </a:lnTo>
                <a:lnTo>
                  <a:pt x="7619" y="24282"/>
                </a:lnTo>
                <a:lnTo>
                  <a:pt x="12191" y="25907"/>
                </a:lnTo>
                <a:lnTo>
                  <a:pt x="14223" y="25361"/>
                </a:lnTo>
                <a:lnTo>
                  <a:pt x="16763" y="24282"/>
                </a:lnTo>
                <a:lnTo>
                  <a:pt x="20827" y="22123"/>
                </a:lnTo>
                <a:lnTo>
                  <a:pt x="21843" y="19430"/>
                </a:lnTo>
                <a:lnTo>
                  <a:pt x="23367" y="17271"/>
                </a:lnTo>
                <a:lnTo>
                  <a:pt x="23875" y="14566"/>
                </a:lnTo>
                <a:lnTo>
                  <a:pt x="24383" y="12953"/>
                </a:lnTo>
                <a:lnTo>
                  <a:pt x="23367" y="7556"/>
                </a:lnTo>
                <a:lnTo>
                  <a:pt x="20827" y="3771"/>
                </a:lnTo>
                <a:lnTo>
                  <a:pt x="16763" y="533"/>
                </a:lnTo>
                <a:lnTo>
                  <a:pt x="12191" y="0"/>
                </a:lnTo>
                <a:lnTo>
                  <a:pt x="7619" y="533"/>
                </a:lnTo>
                <a:lnTo>
                  <a:pt x="3556" y="3771"/>
                </a:lnTo>
                <a:lnTo>
                  <a:pt x="507" y="7556"/>
                </a:lnTo>
                <a:lnTo>
                  <a:pt x="0" y="1295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91" name="Google Shape;3791;p89"/>
          <p:cNvSpPr/>
          <p:nvPr/>
        </p:nvSpPr>
        <p:spPr>
          <a:xfrm>
            <a:off x="2932967" y="6403544"/>
            <a:ext cx="26912" cy="28594"/>
          </a:xfrm>
          <a:custGeom>
            <a:rect b="b" l="l" r="r" t="t"/>
            <a:pathLst>
              <a:path extrusionOk="0" h="25907" w="24383">
                <a:moveTo>
                  <a:pt x="24383" y="12953"/>
                </a:moveTo>
                <a:lnTo>
                  <a:pt x="23875" y="12953"/>
                </a:lnTo>
                <a:lnTo>
                  <a:pt x="23875" y="13487"/>
                </a:lnTo>
                <a:lnTo>
                  <a:pt x="23875" y="14566"/>
                </a:lnTo>
                <a:lnTo>
                  <a:pt x="23367" y="17271"/>
                </a:lnTo>
                <a:lnTo>
                  <a:pt x="21843" y="19430"/>
                </a:lnTo>
                <a:lnTo>
                  <a:pt x="20827" y="22123"/>
                </a:lnTo>
                <a:lnTo>
                  <a:pt x="18287" y="23202"/>
                </a:lnTo>
                <a:lnTo>
                  <a:pt x="16763" y="24282"/>
                </a:lnTo>
                <a:lnTo>
                  <a:pt x="14223" y="25361"/>
                </a:lnTo>
                <a:lnTo>
                  <a:pt x="12700" y="25361"/>
                </a:lnTo>
                <a:lnTo>
                  <a:pt x="12191" y="25361"/>
                </a:lnTo>
                <a:lnTo>
                  <a:pt x="12191" y="25907"/>
                </a:lnTo>
                <a:lnTo>
                  <a:pt x="7619" y="24282"/>
                </a:lnTo>
                <a:lnTo>
                  <a:pt x="3556" y="22123"/>
                </a:lnTo>
                <a:lnTo>
                  <a:pt x="507" y="17271"/>
                </a:lnTo>
                <a:lnTo>
                  <a:pt x="0" y="12953"/>
                </a:lnTo>
                <a:lnTo>
                  <a:pt x="507" y="7556"/>
                </a:lnTo>
                <a:lnTo>
                  <a:pt x="3556" y="3771"/>
                </a:lnTo>
                <a:lnTo>
                  <a:pt x="7619" y="533"/>
                </a:lnTo>
                <a:lnTo>
                  <a:pt x="12191" y="0"/>
                </a:lnTo>
                <a:lnTo>
                  <a:pt x="16763" y="533"/>
                </a:lnTo>
                <a:lnTo>
                  <a:pt x="20827" y="3771"/>
                </a:lnTo>
                <a:lnTo>
                  <a:pt x="23367" y="7556"/>
                </a:lnTo>
                <a:lnTo>
                  <a:pt x="24383" y="12953"/>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92" name="Google Shape;3792;p89"/>
          <p:cNvSpPr/>
          <p:nvPr/>
        </p:nvSpPr>
        <p:spPr>
          <a:xfrm>
            <a:off x="3001930" y="6403544"/>
            <a:ext cx="28594" cy="28594"/>
          </a:xfrm>
          <a:custGeom>
            <a:rect b="b" l="l" r="r" t="t"/>
            <a:pathLst>
              <a:path extrusionOk="0" h="25907" w="25907">
                <a:moveTo>
                  <a:pt x="0" y="12953"/>
                </a:moveTo>
                <a:lnTo>
                  <a:pt x="1016" y="17271"/>
                </a:lnTo>
                <a:lnTo>
                  <a:pt x="4318" y="22123"/>
                </a:lnTo>
                <a:lnTo>
                  <a:pt x="8128" y="24282"/>
                </a:lnTo>
                <a:lnTo>
                  <a:pt x="12954" y="25907"/>
                </a:lnTo>
                <a:lnTo>
                  <a:pt x="15112" y="25361"/>
                </a:lnTo>
                <a:lnTo>
                  <a:pt x="17780" y="24282"/>
                </a:lnTo>
                <a:lnTo>
                  <a:pt x="19431" y="23202"/>
                </a:lnTo>
                <a:lnTo>
                  <a:pt x="22098" y="22123"/>
                </a:lnTo>
                <a:lnTo>
                  <a:pt x="23749" y="19430"/>
                </a:lnTo>
                <a:lnTo>
                  <a:pt x="24764" y="17271"/>
                </a:lnTo>
                <a:lnTo>
                  <a:pt x="25400" y="14566"/>
                </a:lnTo>
                <a:lnTo>
                  <a:pt x="25907" y="12953"/>
                </a:lnTo>
                <a:lnTo>
                  <a:pt x="24764" y="7556"/>
                </a:lnTo>
                <a:lnTo>
                  <a:pt x="22098" y="3771"/>
                </a:lnTo>
                <a:lnTo>
                  <a:pt x="17780" y="533"/>
                </a:lnTo>
                <a:lnTo>
                  <a:pt x="12954" y="0"/>
                </a:lnTo>
                <a:lnTo>
                  <a:pt x="8128" y="533"/>
                </a:lnTo>
                <a:lnTo>
                  <a:pt x="4318" y="3771"/>
                </a:lnTo>
                <a:lnTo>
                  <a:pt x="1016" y="7556"/>
                </a:lnTo>
                <a:lnTo>
                  <a:pt x="0" y="1295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93" name="Google Shape;3793;p89"/>
          <p:cNvSpPr/>
          <p:nvPr/>
        </p:nvSpPr>
        <p:spPr>
          <a:xfrm>
            <a:off x="3001930" y="6403544"/>
            <a:ext cx="28594" cy="28594"/>
          </a:xfrm>
          <a:custGeom>
            <a:rect b="b" l="l" r="r" t="t"/>
            <a:pathLst>
              <a:path extrusionOk="0" h="25907" w="25907">
                <a:moveTo>
                  <a:pt x="25907" y="12953"/>
                </a:moveTo>
                <a:lnTo>
                  <a:pt x="25400" y="12953"/>
                </a:lnTo>
                <a:lnTo>
                  <a:pt x="25400" y="13487"/>
                </a:lnTo>
                <a:lnTo>
                  <a:pt x="25400" y="14566"/>
                </a:lnTo>
                <a:lnTo>
                  <a:pt x="24764" y="17271"/>
                </a:lnTo>
                <a:lnTo>
                  <a:pt x="23749" y="19430"/>
                </a:lnTo>
                <a:lnTo>
                  <a:pt x="22098" y="22123"/>
                </a:lnTo>
                <a:lnTo>
                  <a:pt x="19431" y="23202"/>
                </a:lnTo>
                <a:lnTo>
                  <a:pt x="17780" y="24282"/>
                </a:lnTo>
                <a:lnTo>
                  <a:pt x="15112" y="25361"/>
                </a:lnTo>
                <a:lnTo>
                  <a:pt x="13969" y="25361"/>
                </a:lnTo>
                <a:lnTo>
                  <a:pt x="12954" y="25361"/>
                </a:lnTo>
                <a:lnTo>
                  <a:pt x="8128" y="24282"/>
                </a:lnTo>
                <a:lnTo>
                  <a:pt x="4318" y="22123"/>
                </a:lnTo>
                <a:lnTo>
                  <a:pt x="1016" y="17271"/>
                </a:lnTo>
                <a:lnTo>
                  <a:pt x="0" y="12953"/>
                </a:lnTo>
                <a:lnTo>
                  <a:pt x="1016" y="7556"/>
                </a:lnTo>
                <a:lnTo>
                  <a:pt x="4318" y="3771"/>
                </a:lnTo>
                <a:lnTo>
                  <a:pt x="8128" y="533"/>
                </a:lnTo>
                <a:lnTo>
                  <a:pt x="12954" y="0"/>
                </a:lnTo>
                <a:lnTo>
                  <a:pt x="17780" y="533"/>
                </a:lnTo>
                <a:lnTo>
                  <a:pt x="22098" y="3771"/>
                </a:lnTo>
                <a:lnTo>
                  <a:pt x="24764" y="7556"/>
                </a:lnTo>
                <a:lnTo>
                  <a:pt x="25907" y="12953"/>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94" name="Google Shape;3794;p89"/>
          <p:cNvSpPr/>
          <p:nvPr/>
        </p:nvSpPr>
        <p:spPr>
          <a:xfrm>
            <a:off x="4450171" y="2793876"/>
            <a:ext cx="1683726" cy="3533975"/>
          </a:xfrm>
          <a:custGeom>
            <a:rect b="b" l="l" r="r" t="t"/>
            <a:pathLst>
              <a:path extrusionOk="0" h="3201924" w="1525524">
                <a:moveTo>
                  <a:pt x="0" y="3201924"/>
                </a:moveTo>
                <a:lnTo>
                  <a:pt x="1525524" y="3201924"/>
                </a:lnTo>
                <a:lnTo>
                  <a:pt x="1525524" y="0"/>
                </a:lnTo>
                <a:lnTo>
                  <a:pt x="0" y="0"/>
                </a:lnTo>
                <a:lnTo>
                  <a:pt x="0" y="3201924"/>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95" name="Google Shape;3795;p89"/>
          <p:cNvSpPr/>
          <p:nvPr/>
        </p:nvSpPr>
        <p:spPr>
          <a:xfrm>
            <a:off x="4246643" y="5367403"/>
            <a:ext cx="169886" cy="1046232"/>
          </a:xfrm>
          <a:custGeom>
            <a:rect b="b" l="l" r="r" t="t"/>
            <a:pathLst>
              <a:path extrusionOk="0" h="947927" w="153924">
                <a:moveTo>
                  <a:pt x="153924" y="0"/>
                </a:moveTo>
                <a:lnTo>
                  <a:pt x="136906" y="4191"/>
                </a:lnTo>
                <a:lnTo>
                  <a:pt x="122047" y="10033"/>
                </a:lnTo>
                <a:lnTo>
                  <a:pt x="108838" y="15875"/>
                </a:lnTo>
                <a:lnTo>
                  <a:pt x="89154" y="31242"/>
                </a:lnTo>
                <a:lnTo>
                  <a:pt x="77470" y="48641"/>
                </a:lnTo>
                <a:lnTo>
                  <a:pt x="74803" y="58801"/>
                </a:lnTo>
                <a:lnTo>
                  <a:pt x="74803" y="409067"/>
                </a:lnTo>
                <a:lnTo>
                  <a:pt x="72136" y="420243"/>
                </a:lnTo>
                <a:lnTo>
                  <a:pt x="70612" y="425577"/>
                </a:lnTo>
                <a:lnTo>
                  <a:pt x="68961" y="428244"/>
                </a:lnTo>
                <a:lnTo>
                  <a:pt x="68453" y="429260"/>
                </a:lnTo>
                <a:lnTo>
                  <a:pt x="68453" y="431419"/>
                </a:lnTo>
                <a:lnTo>
                  <a:pt x="67437" y="431927"/>
                </a:lnTo>
                <a:lnTo>
                  <a:pt x="66929" y="432943"/>
                </a:lnTo>
                <a:lnTo>
                  <a:pt x="65278" y="435610"/>
                </a:lnTo>
                <a:lnTo>
                  <a:pt x="62103" y="440944"/>
                </a:lnTo>
                <a:lnTo>
                  <a:pt x="59436" y="442468"/>
                </a:lnTo>
                <a:lnTo>
                  <a:pt x="57912" y="445135"/>
                </a:lnTo>
                <a:lnTo>
                  <a:pt x="54101" y="450469"/>
                </a:lnTo>
                <a:lnTo>
                  <a:pt x="43053" y="457835"/>
                </a:lnTo>
                <a:lnTo>
                  <a:pt x="36575" y="461010"/>
                </a:lnTo>
                <a:lnTo>
                  <a:pt x="30734" y="464693"/>
                </a:lnTo>
                <a:lnTo>
                  <a:pt x="23368" y="467360"/>
                </a:lnTo>
                <a:lnTo>
                  <a:pt x="19685" y="468376"/>
                </a:lnTo>
                <a:lnTo>
                  <a:pt x="18034" y="468376"/>
                </a:lnTo>
                <a:lnTo>
                  <a:pt x="17525" y="469519"/>
                </a:lnTo>
                <a:lnTo>
                  <a:pt x="16510" y="470535"/>
                </a:lnTo>
                <a:lnTo>
                  <a:pt x="8000" y="473202"/>
                </a:lnTo>
                <a:lnTo>
                  <a:pt x="3683" y="474218"/>
                </a:lnTo>
                <a:lnTo>
                  <a:pt x="0" y="476377"/>
                </a:lnTo>
                <a:lnTo>
                  <a:pt x="14350" y="480060"/>
                </a:lnTo>
                <a:lnTo>
                  <a:pt x="27559" y="485902"/>
                </a:lnTo>
                <a:lnTo>
                  <a:pt x="49911" y="499110"/>
                </a:lnTo>
                <a:lnTo>
                  <a:pt x="65278" y="516001"/>
                </a:lnTo>
                <a:lnTo>
                  <a:pt x="74803" y="537718"/>
                </a:lnTo>
                <a:lnTo>
                  <a:pt x="74803" y="889177"/>
                </a:lnTo>
                <a:lnTo>
                  <a:pt x="76454" y="899236"/>
                </a:lnTo>
                <a:lnTo>
                  <a:pt x="80645" y="908761"/>
                </a:lnTo>
                <a:lnTo>
                  <a:pt x="83312" y="912469"/>
                </a:lnTo>
                <a:lnTo>
                  <a:pt x="86995" y="916698"/>
                </a:lnTo>
                <a:lnTo>
                  <a:pt x="96647" y="925169"/>
                </a:lnTo>
                <a:lnTo>
                  <a:pt x="101346" y="928344"/>
                </a:lnTo>
                <a:lnTo>
                  <a:pt x="106680" y="932053"/>
                </a:lnTo>
                <a:lnTo>
                  <a:pt x="120523" y="938403"/>
                </a:lnTo>
                <a:lnTo>
                  <a:pt x="135382" y="943698"/>
                </a:lnTo>
                <a:lnTo>
                  <a:pt x="153924" y="947928"/>
                </a:lnTo>
              </a:path>
            </a:pathLst>
          </a:custGeom>
          <a:noFill/>
          <a:ln cap="flat" cmpd="sng" w="1217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96" name="Google Shape;3796;p89"/>
          <p:cNvSpPr/>
          <p:nvPr/>
        </p:nvSpPr>
        <p:spPr>
          <a:xfrm>
            <a:off x="6029611" y="2790511"/>
            <a:ext cx="90829" cy="132882"/>
          </a:xfrm>
          <a:custGeom>
            <a:rect b="b" l="l" r="r" t="t"/>
            <a:pathLst>
              <a:path extrusionOk="0" h="120396" w="82295">
                <a:moveTo>
                  <a:pt x="81787" y="21589"/>
                </a:moveTo>
                <a:lnTo>
                  <a:pt x="82295" y="0"/>
                </a:lnTo>
                <a:lnTo>
                  <a:pt x="6857" y="0"/>
                </a:lnTo>
                <a:lnTo>
                  <a:pt x="0" y="100457"/>
                </a:lnTo>
                <a:lnTo>
                  <a:pt x="39623" y="100457"/>
                </a:lnTo>
                <a:lnTo>
                  <a:pt x="39623" y="120396"/>
                </a:lnTo>
                <a:lnTo>
                  <a:pt x="81787" y="21589"/>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97" name="Google Shape;3797;p89"/>
          <p:cNvSpPr/>
          <p:nvPr/>
        </p:nvSpPr>
        <p:spPr>
          <a:xfrm>
            <a:off x="6120441" y="2790512"/>
            <a:ext cx="8410" cy="25231"/>
          </a:xfrm>
          <a:custGeom>
            <a:rect b="b" l="l" r="r" t="t"/>
            <a:pathLst>
              <a:path extrusionOk="0" h="22860" w="7620">
                <a:moveTo>
                  <a:pt x="508" y="0"/>
                </a:moveTo>
                <a:lnTo>
                  <a:pt x="0" y="22860"/>
                </a:lnTo>
                <a:lnTo>
                  <a:pt x="7620" y="0"/>
                </a:lnTo>
                <a:lnTo>
                  <a:pt x="508"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98" name="Google Shape;3798;p89"/>
          <p:cNvSpPr/>
          <p:nvPr/>
        </p:nvSpPr>
        <p:spPr>
          <a:xfrm>
            <a:off x="5943827" y="2790512"/>
            <a:ext cx="92511" cy="112697"/>
          </a:xfrm>
          <a:custGeom>
            <a:rect b="b" l="l" r="r" t="t"/>
            <a:pathLst>
              <a:path extrusionOk="0" h="102108" w="83819">
                <a:moveTo>
                  <a:pt x="76962" y="102108"/>
                </a:moveTo>
                <a:lnTo>
                  <a:pt x="83819" y="0"/>
                </a:lnTo>
                <a:lnTo>
                  <a:pt x="6857" y="0"/>
                </a:lnTo>
                <a:lnTo>
                  <a:pt x="0" y="102108"/>
                </a:lnTo>
                <a:lnTo>
                  <a:pt x="76962" y="102108"/>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799" name="Google Shape;3799;p89"/>
          <p:cNvSpPr/>
          <p:nvPr/>
        </p:nvSpPr>
        <p:spPr>
          <a:xfrm>
            <a:off x="5859724" y="2790512"/>
            <a:ext cx="92511" cy="112697"/>
          </a:xfrm>
          <a:custGeom>
            <a:rect b="b" l="l" r="r" t="t"/>
            <a:pathLst>
              <a:path extrusionOk="0" h="102108" w="83819">
                <a:moveTo>
                  <a:pt x="76962" y="102108"/>
                </a:moveTo>
                <a:lnTo>
                  <a:pt x="83819" y="0"/>
                </a:lnTo>
                <a:lnTo>
                  <a:pt x="6857" y="0"/>
                </a:lnTo>
                <a:lnTo>
                  <a:pt x="0" y="102108"/>
                </a:lnTo>
                <a:lnTo>
                  <a:pt x="76962" y="102108"/>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00" name="Google Shape;3800;p89"/>
          <p:cNvSpPr/>
          <p:nvPr/>
        </p:nvSpPr>
        <p:spPr>
          <a:xfrm>
            <a:off x="5689838" y="2790512"/>
            <a:ext cx="92511" cy="112697"/>
          </a:xfrm>
          <a:custGeom>
            <a:rect b="b" l="l" r="r" t="t"/>
            <a:pathLst>
              <a:path extrusionOk="0" h="102108" w="83819">
                <a:moveTo>
                  <a:pt x="75437" y="102108"/>
                </a:moveTo>
                <a:lnTo>
                  <a:pt x="83819" y="0"/>
                </a:lnTo>
                <a:lnTo>
                  <a:pt x="6857" y="0"/>
                </a:lnTo>
                <a:lnTo>
                  <a:pt x="0" y="102108"/>
                </a:lnTo>
                <a:lnTo>
                  <a:pt x="75437" y="102108"/>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01" name="Google Shape;3801;p89"/>
          <p:cNvSpPr/>
          <p:nvPr/>
        </p:nvSpPr>
        <p:spPr>
          <a:xfrm>
            <a:off x="5773940" y="2790512"/>
            <a:ext cx="92511" cy="112697"/>
          </a:xfrm>
          <a:custGeom>
            <a:rect b="b" l="l" r="r" t="t"/>
            <a:pathLst>
              <a:path extrusionOk="0" h="102108" w="83819">
                <a:moveTo>
                  <a:pt x="8381" y="0"/>
                </a:moveTo>
                <a:lnTo>
                  <a:pt x="0" y="102108"/>
                </a:lnTo>
                <a:lnTo>
                  <a:pt x="76962" y="102108"/>
                </a:lnTo>
                <a:lnTo>
                  <a:pt x="83819" y="0"/>
                </a:lnTo>
                <a:lnTo>
                  <a:pt x="8381"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02" name="Google Shape;3802;p89"/>
          <p:cNvSpPr/>
          <p:nvPr/>
        </p:nvSpPr>
        <p:spPr>
          <a:xfrm>
            <a:off x="5519951" y="2790512"/>
            <a:ext cx="92511" cy="112697"/>
          </a:xfrm>
          <a:custGeom>
            <a:rect b="b" l="l" r="r" t="t"/>
            <a:pathLst>
              <a:path extrusionOk="0" h="102108" w="83819">
                <a:moveTo>
                  <a:pt x="76962" y="102108"/>
                </a:moveTo>
                <a:lnTo>
                  <a:pt x="83819" y="0"/>
                </a:lnTo>
                <a:lnTo>
                  <a:pt x="8000" y="0"/>
                </a:lnTo>
                <a:lnTo>
                  <a:pt x="0" y="102108"/>
                </a:lnTo>
                <a:lnTo>
                  <a:pt x="76962" y="102108"/>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03" name="Google Shape;3803;p89"/>
          <p:cNvSpPr/>
          <p:nvPr/>
        </p:nvSpPr>
        <p:spPr>
          <a:xfrm>
            <a:off x="5605736" y="2790512"/>
            <a:ext cx="90829" cy="112697"/>
          </a:xfrm>
          <a:custGeom>
            <a:rect b="b" l="l" r="r" t="t"/>
            <a:pathLst>
              <a:path extrusionOk="0" h="102108" w="82295">
                <a:moveTo>
                  <a:pt x="6730" y="0"/>
                </a:moveTo>
                <a:lnTo>
                  <a:pt x="0" y="102108"/>
                </a:lnTo>
                <a:lnTo>
                  <a:pt x="75564" y="102108"/>
                </a:lnTo>
                <a:lnTo>
                  <a:pt x="82295" y="0"/>
                </a:lnTo>
                <a:lnTo>
                  <a:pt x="6730"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04" name="Google Shape;3804;p89"/>
          <p:cNvSpPr/>
          <p:nvPr/>
        </p:nvSpPr>
        <p:spPr>
          <a:xfrm>
            <a:off x="4757985" y="2790512"/>
            <a:ext cx="686273" cy="112697"/>
          </a:xfrm>
          <a:custGeom>
            <a:rect b="b" l="l" r="r" t="t"/>
            <a:pathLst>
              <a:path extrusionOk="0" h="102108" w="621791">
                <a:moveTo>
                  <a:pt x="614934" y="102108"/>
                </a:moveTo>
                <a:lnTo>
                  <a:pt x="621791" y="0"/>
                </a:lnTo>
                <a:lnTo>
                  <a:pt x="6858" y="0"/>
                </a:lnTo>
                <a:lnTo>
                  <a:pt x="0" y="102108"/>
                </a:lnTo>
                <a:lnTo>
                  <a:pt x="614934" y="102108"/>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05" name="Google Shape;3805;p89"/>
          <p:cNvSpPr/>
          <p:nvPr/>
        </p:nvSpPr>
        <p:spPr>
          <a:xfrm>
            <a:off x="5435849" y="2790512"/>
            <a:ext cx="92511" cy="112697"/>
          </a:xfrm>
          <a:custGeom>
            <a:rect b="b" l="l" r="r" t="t"/>
            <a:pathLst>
              <a:path extrusionOk="0" h="102108" w="83819">
                <a:moveTo>
                  <a:pt x="6857" y="0"/>
                </a:moveTo>
                <a:lnTo>
                  <a:pt x="0" y="102108"/>
                </a:lnTo>
                <a:lnTo>
                  <a:pt x="75945" y="102108"/>
                </a:lnTo>
                <a:lnTo>
                  <a:pt x="83819" y="0"/>
                </a:lnTo>
                <a:lnTo>
                  <a:pt x="6857"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06" name="Google Shape;3806;p89"/>
          <p:cNvSpPr/>
          <p:nvPr/>
        </p:nvSpPr>
        <p:spPr>
          <a:xfrm>
            <a:off x="4672200" y="2790512"/>
            <a:ext cx="92512" cy="112697"/>
          </a:xfrm>
          <a:custGeom>
            <a:rect b="b" l="l" r="r" t="t"/>
            <a:pathLst>
              <a:path extrusionOk="0" h="102108" w="83820">
                <a:moveTo>
                  <a:pt x="83820" y="0"/>
                </a:moveTo>
                <a:lnTo>
                  <a:pt x="8382" y="0"/>
                </a:lnTo>
                <a:lnTo>
                  <a:pt x="0" y="102108"/>
                </a:lnTo>
                <a:lnTo>
                  <a:pt x="76962" y="102108"/>
                </a:lnTo>
                <a:lnTo>
                  <a:pt x="83820"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07" name="Google Shape;3807;p89"/>
          <p:cNvSpPr/>
          <p:nvPr/>
        </p:nvSpPr>
        <p:spPr>
          <a:xfrm>
            <a:off x="4588098" y="2790512"/>
            <a:ext cx="92512" cy="112697"/>
          </a:xfrm>
          <a:custGeom>
            <a:rect b="b" l="l" r="r" t="t"/>
            <a:pathLst>
              <a:path extrusionOk="0" h="102108" w="83820">
                <a:moveTo>
                  <a:pt x="75437" y="102108"/>
                </a:moveTo>
                <a:lnTo>
                  <a:pt x="83820" y="0"/>
                </a:lnTo>
                <a:lnTo>
                  <a:pt x="7747" y="0"/>
                </a:lnTo>
                <a:lnTo>
                  <a:pt x="0" y="102108"/>
                </a:lnTo>
                <a:lnTo>
                  <a:pt x="75437" y="102108"/>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08" name="Google Shape;3808;p89"/>
          <p:cNvSpPr/>
          <p:nvPr/>
        </p:nvSpPr>
        <p:spPr>
          <a:xfrm>
            <a:off x="4503996" y="2790512"/>
            <a:ext cx="92512" cy="112697"/>
          </a:xfrm>
          <a:custGeom>
            <a:rect b="b" l="l" r="r" t="t"/>
            <a:pathLst>
              <a:path extrusionOk="0" h="102108" w="83820">
                <a:moveTo>
                  <a:pt x="75946" y="102108"/>
                </a:moveTo>
                <a:lnTo>
                  <a:pt x="83820" y="0"/>
                </a:lnTo>
                <a:lnTo>
                  <a:pt x="6858" y="0"/>
                </a:lnTo>
                <a:lnTo>
                  <a:pt x="0" y="102108"/>
                </a:lnTo>
                <a:lnTo>
                  <a:pt x="75946" y="102108"/>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09" name="Google Shape;3809;p89"/>
          <p:cNvSpPr/>
          <p:nvPr/>
        </p:nvSpPr>
        <p:spPr>
          <a:xfrm>
            <a:off x="4411482" y="2881342"/>
            <a:ext cx="10092" cy="21867"/>
          </a:xfrm>
          <a:custGeom>
            <a:rect b="b" l="l" r="r" t="t"/>
            <a:pathLst>
              <a:path extrusionOk="0" h="19812" w="9144">
                <a:moveTo>
                  <a:pt x="7112" y="19812"/>
                </a:moveTo>
                <a:lnTo>
                  <a:pt x="9144" y="0"/>
                </a:lnTo>
                <a:lnTo>
                  <a:pt x="0" y="19812"/>
                </a:lnTo>
                <a:lnTo>
                  <a:pt x="7112" y="19812"/>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10" name="Google Shape;3810;p89"/>
          <p:cNvSpPr/>
          <p:nvPr/>
        </p:nvSpPr>
        <p:spPr>
          <a:xfrm>
            <a:off x="4418212" y="2790512"/>
            <a:ext cx="92512" cy="112697"/>
          </a:xfrm>
          <a:custGeom>
            <a:rect b="b" l="l" r="r" t="t"/>
            <a:pathLst>
              <a:path extrusionOk="0" h="102108" w="83820">
                <a:moveTo>
                  <a:pt x="2159" y="83438"/>
                </a:moveTo>
                <a:lnTo>
                  <a:pt x="0" y="102108"/>
                </a:lnTo>
                <a:lnTo>
                  <a:pt x="76962" y="102108"/>
                </a:lnTo>
                <a:lnTo>
                  <a:pt x="83820" y="0"/>
                </a:lnTo>
                <a:lnTo>
                  <a:pt x="42418" y="0"/>
                </a:lnTo>
                <a:lnTo>
                  <a:pt x="2159" y="83438"/>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11" name="Google Shape;3811;p89"/>
          <p:cNvSpPr/>
          <p:nvPr/>
        </p:nvSpPr>
        <p:spPr>
          <a:xfrm>
            <a:off x="4411482" y="2907413"/>
            <a:ext cx="1661860" cy="0"/>
          </a:xfrm>
          <a:custGeom>
            <a:rect b="b" l="l" r="r" t="t"/>
            <a:pathLst>
              <a:path extrusionOk="0" h="120000" w="1505712">
                <a:moveTo>
                  <a:pt x="0" y="0"/>
                </a:moveTo>
                <a:lnTo>
                  <a:pt x="1505712"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12" name="Google Shape;3812;p89"/>
          <p:cNvSpPr/>
          <p:nvPr/>
        </p:nvSpPr>
        <p:spPr>
          <a:xfrm>
            <a:off x="4411482" y="2965443"/>
            <a:ext cx="1661860" cy="0"/>
          </a:xfrm>
          <a:custGeom>
            <a:rect b="b" l="l" r="r" t="t"/>
            <a:pathLst>
              <a:path extrusionOk="0" h="120000" w="1505712">
                <a:moveTo>
                  <a:pt x="0" y="0"/>
                </a:moveTo>
                <a:lnTo>
                  <a:pt x="1505712" y="0"/>
                </a:lnTo>
              </a:path>
            </a:pathLst>
          </a:custGeom>
          <a:noFill/>
          <a:ln cap="flat" cmpd="sng" w="2260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13" name="Google Shape;3813;p89"/>
          <p:cNvSpPr/>
          <p:nvPr/>
        </p:nvSpPr>
        <p:spPr>
          <a:xfrm>
            <a:off x="4411482" y="2943578"/>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14" name="Google Shape;3814;p89"/>
          <p:cNvSpPr/>
          <p:nvPr/>
        </p:nvSpPr>
        <p:spPr>
          <a:xfrm>
            <a:off x="4411482" y="2922552"/>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15" name="Google Shape;3815;p89"/>
          <p:cNvSpPr/>
          <p:nvPr/>
        </p:nvSpPr>
        <p:spPr>
          <a:xfrm>
            <a:off x="4411482" y="3029362"/>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16" name="Google Shape;3816;p89"/>
          <p:cNvSpPr/>
          <p:nvPr/>
        </p:nvSpPr>
        <p:spPr>
          <a:xfrm>
            <a:off x="4411482" y="3008336"/>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17" name="Google Shape;3817;p89"/>
          <p:cNvSpPr/>
          <p:nvPr/>
        </p:nvSpPr>
        <p:spPr>
          <a:xfrm>
            <a:off x="4411482" y="2987311"/>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18" name="Google Shape;3818;p89"/>
          <p:cNvSpPr/>
          <p:nvPr/>
        </p:nvSpPr>
        <p:spPr>
          <a:xfrm>
            <a:off x="5425757" y="3071413"/>
            <a:ext cx="647586" cy="0"/>
          </a:xfrm>
          <a:custGeom>
            <a:rect b="b" l="l" r="r" t="t"/>
            <a:pathLst>
              <a:path extrusionOk="0" h="120000" w="586739">
                <a:moveTo>
                  <a:pt x="0" y="0"/>
                </a:moveTo>
                <a:lnTo>
                  <a:pt x="586739"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19" name="Google Shape;3819;p89"/>
          <p:cNvSpPr/>
          <p:nvPr/>
        </p:nvSpPr>
        <p:spPr>
          <a:xfrm>
            <a:off x="4411482" y="3071413"/>
            <a:ext cx="504613" cy="0"/>
          </a:xfrm>
          <a:custGeom>
            <a:rect b="b" l="l" r="r" t="t"/>
            <a:pathLst>
              <a:path extrusionOk="0" h="120000" w="457200">
                <a:moveTo>
                  <a:pt x="0" y="0"/>
                </a:moveTo>
                <a:lnTo>
                  <a:pt x="457200"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20" name="Google Shape;3820;p89"/>
          <p:cNvSpPr/>
          <p:nvPr/>
        </p:nvSpPr>
        <p:spPr>
          <a:xfrm>
            <a:off x="4411482" y="3304376"/>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21" name="Google Shape;3821;p89"/>
          <p:cNvSpPr/>
          <p:nvPr/>
        </p:nvSpPr>
        <p:spPr>
          <a:xfrm>
            <a:off x="5425757" y="3262325"/>
            <a:ext cx="647586" cy="0"/>
          </a:xfrm>
          <a:custGeom>
            <a:rect b="b" l="l" r="r" t="t"/>
            <a:pathLst>
              <a:path extrusionOk="0" h="120000" w="586739">
                <a:moveTo>
                  <a:pt x="0" y="0"/>
                </a:moveTo>
                <a:lnTo>
                  <a:pt x="586739"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22" name="Google Shape;3822;p89"/>
          <p:cNvSpPr/>
          <p:nvPr/>
        </p:nvSpPr>
        <p:spPr>
          <a:xfrm>
            <a:off x="4411482" y="3262325"/>
            <a:ext cx="504613" cy="0"/>
          </a:xfrm>
          <a:custGeom>
            <a:rect b="b" l="l" r="r" t="t"/>
            <a:pathLst>
              <a:path extrusionOk="0" h="120000" w="457200">
                <a:moveTo>
                  <a:pt x="0" y="0"/>
                </a:moveTo>
                <a:lnTo>
                  <a:pt x="457200"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23" name="Google Shape;3823;p89"/>
          <p:cNvSpPr/>
          <p:nvPr/>
        </p:nvSpPr>
        <p:spPr>
          <a:xfrm>
            <a:off x="5425757" y="3283351"/>
            <a:ext cx="647586" cy="0"/>
          </a:xfrm>
          <a:custGeom>
            <a:rect b="b" l="l" r="r" t="t"/>
            <a:pathLst>
              <a:path extrusionOk="0" h="120000" w="586739">
                <a:moveTo>
                  <a:pt x="0" y="0"/>
                </a:moveTo>
                <a:lnTo>
                  <a:pt x="586739"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24" name="Google Shape;3824;p89"/>
          <p:cNvSpPr/>
          <p:nvPr/>
        </p:nvSpPr>
        <p:spPr>
          <a:xfrm>
            <a:off x="4411482" y="3283351"/>
            <a:ext cx="504613" cy="0"/>
          </a:xfrm>
          <a:custGeom>
            <a:rect b="b" l="l" r="r" t="t"/>
            <a:pathLst>
              <a:path extrusionOk="0" h="120000" w="457200">
                <a:moveTo>
                  <a:pt x="0" y="0"/>
                </a:moveTo>
                <a:lnTo>
                  <a:pt x="457200"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25" name="Google Shape;3825;p89"/>
          <p:cNvSpPr/>
          <p:nvPr/>
        </p:nvSpPr>
        <p:spPr>
          <a:xfrm>
            <a:off x="5425757" y="3081505"/>
            <a:ext cx="647586" cy="169886"/>
          </a:xfrm>
          <a:custGeom>
            <a:rect b="b" l="l" r="r" t="t"/>
            <a:pathLst>
              <a:path extrusionOk="0" h="153924" w="586739">
                <a:moveTo>
                  <a:pt x="0" y="153924"/>
                </a:moveTo>
                <a:lnTo>
                  <a:pt x="586739" y="153924"/>
                </a:lnTo>
                <a:lnTo>
                  <a:pt x="586739" y="0"/>
                </a:lnTo>
                <a:lnTo>
                  <a:pt x="0" y="0"/>
                </a:lnTo>
                <a:lnTo>
                  <a:pt x="0" y="153924"/>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26" name="Google Shape;3826;p89"/>
          <p:cNvSpPr/>
          <p:nvPr/>
        </p:nvSpPr>
        <p:spPr>
          <a:xfrm>
            <a:off x="4411482" y="3081505"/>
            <a:ext cx="504613" cy="169886"/>
          </a:xfrm>
          <a:custGeom>
            <a:rect b="b" l="l" r="r" t="t"/>
            <a:pathLst>
              <a:path extrusionOk="0" h="153924" w="457200">
                <a:moveTo>
                  <a:pt x="0" y="153924"/>
                </a:moveTo>
                <a:lnTo>
                  <a:pt x="457200" y="153924"/>
                </a:lnTo>
                <a:lnTo>
                  <a:pt x="457200" y="0"/>
                </a:lnTo>
                <a:lnTo>
                  <a:pt x="0" y="0"/>
                </a:lnTo>
                <a:lnTo>
                  <a:pt x="0" y="153924"/>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27" name="Google Shape;3827;p89"/>
          <p:cNvSpPr/>
          <p:nvPr/>
        </p:nvSpPr>
        <p:spPr>
          <a:xfrm>
            <a:off x="5425757" y="3050388"/>
            <a:ext cx="647586" cy="0"/>
          </a:xfrm>
          <a:custGeom>
            <a:rect b="b" l="l" r="r" t="t"/>
            <a:pathLst>
              <a:path extrusionOk="0" h="120000" w="586739">
                <a:moveTo>
                  <a:pt x="0" y="0"/>
                </a:moveTo>
                <a:lnTo>
                  <a:pt x="586739"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28" name="Google Shape;3828;p89"/>
          <p:cNvSpPr/>
          <p:nvPr/>
        </p:nvSpPr>
        <p:spPr>
          <a:xfrm>
            <a:off x="4411482" y="3050388"/>
            <a:ext cx="504613" cy="0"/>
          </a:xfrm>
          <a:custGeom>
            <a:rect b="b" l="l" r="r" t="t"/>
            <a:pathLst>
              <a:path extrusionOk="0" h="120000" w="457200">
                <a:moveTo>
                  <a:pt x="0" y="0"/>
                </a:moveTo>
                <a:lnTo>
                  <a:pt x="457200"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29" name="Google Shape;3829;p89"/>
          <p:cNvSpPr/>
          <p:nvPr/>
        </p:nvSpPr>
        <p:spPr>
          <a:xfrm>
            <a:off x="4411482" y="3340540"/>
            <a:ext cx="1661860" cy="0"/>
          </a:xfrm>
          <a:custGeom>
            <a:rect b="b" l="l" r="r" t="t"/>
            <a:pathLst>
              <a:path extrusionOk="0" h="120000" w="1505712">
                <a:moveTo>
                  <a:pt x="0" y="0"/>
                </a:moveTo>
                <a:lnTo>
                  <a:pt x="1505712" y="0"/>
                </a:lnTo>
              </a:path>
            </a:pathLst>
          </a:custGeom>
          <a:noFill/>
          <a:ln cap="flat" cmpd="sng" w="1040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30" name="Google Shape;3830;p89"/>
          <p:cNvSpPr/>
          <p:nvPr/>
        </p:nvSpPr>
        <p:spPr>
          <a:xfrm>
            <a:off x="4411482" y="3325402"/>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31" name="Google Shape;3831;p89"/>
          <p:cNvSpPr/>
          <p:nvPr/>
        </p:nvSpPr>
        <p:spPr>
          <a:xfrm>
            <a:off x="6073343" y="2790512"/>
            <a:ext cx="55507" cy="555075"/>
          </a:xfrm>
          <a:custGeom>
            <a:rect b="b" l="l" r="r" t="t"/>
            <a:pathLst>
              <a:path extrusionOk="0" h="502920" w="50292">
                <a:moveTo>
                  <a:pt x="50292" y="0"/>
                </a:moveTo>
                <a:lnTo>
                  <a:pt x="0" y="121158"/>
                </a:lnTo>
                <a:lnTo>
                  <a:pt x="0" y="502920"/>
                </a:lnTo>
                <a:lnTo>
                  <a:pt x="50292" y="402971"/>
                </a:lnTo>
                <a:lnTo>
                  <a:pt x="50292"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32" name="Google Shape;3832;p89"/>
          <p:cNvSpPr/>
          <p:nvPr/>
        </p:nvSpPr>
        <p:spPr>
          <a:xfrm>
            <a:off x="6073343" y="2790511"/>
            <a:ext cx="55507" cy="132882"/>
          </a:xfrm>
          <a:custGeom>
            <a:rect b="b" l="l" r="r" t="t"/>
            <a:pathLst>
              <a:path extrusionOk="0" h="120396" w="50292">
                <a:moveTo>
                  <a:pt x="0" y="120396"/>
                </a:moveTo>
                <a:lnTo>
                  <a:pt x="5029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33" name="Google Shape;3833;p89"/>
          <p:cNvSpPr/>
          <p:nvPr/>
        </p:nvSpPr>
        <p:spPr>
          <a:xfrm>
            <a:off x="6073343" y="2790512"/>
            <a:ext cx="55507" cy="555075"/>
          </a:xfrm>
          <a:custGeom>
            <a:rect b="b" l="l" r="r" t="t"/>
            <a:pathLst>
              <a:path extrusionOk="0" h="502920" w="50292">
                <a:moveTo>
                  <a:pt x="50292" y="0"/>
                </a:moveTo>
                <a:lnTo>
                  <a:pt x="0" y="502920"/>
                </a:lnTo>
                <a:lnTo>
                  <a:pt x="50292" y="402971"/>
                </a:lnTo>
                <a:lnTo>
                  <a:pt x="50292"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34" name="Google Shape;3834;p89"/>
          <p:cNvSpPr/>
          <p:nvPr/>
        </p:nvSpPr>
        <p:spPr>
          <a:xfrm>
            <a:off x="6073343" y="2790512"/>
            <a:ext cx="55507" cy="555075"/>
          </a:xfrm>
          <a:custGeom>
            <a:rect b="b" l="l" r="r" t="t"/>
            <a:pathLst>
              <a:path extrusionOk="0" h="502920" w="50292">
                <a:moveTo>
                  <a:pt x="50292" y="0"/>
                </a:moveTo>
                <a:lnTo>
                  <a:pt x="50292" y="402971"/>
                </a:lnTo>
                <a:lnTo>
                  <a:pt x="0" y="50292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35" name="Google Shape;3835;p89"/>
          <p:cNvSpPr/>
          <p:nvPr/>
        </p:nvSpPr>
        <p:spPr>
          <a:xfrm>
            <a:off x="6073343" y="2923393"/>
            <a:ext cx="1682" cy="422193"/>
          </a:xfrm>
          <a:custGeom>
            <a:rect b="b" l="l" r="r" t="t"/>
            <a:pathLst>
              <a:path extrusionOk="0" h="382524" w="1524">
                <a:moveTo>
                  <a:pt x="0" y="382524"/>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36" name="Google Shape;3836;p89"/>
          <p:cNvSpPr/>
          <p:nvPr/>
        </p:nvSpPr>
        <p:spPr>
          <a:xfrm>
            <a:off x="4411482" y="2790512"/>
            <a:ext cx="1717367" cy="112697"/>
          </a:xfrm>
          <a:custGeom>
            <a:rect b="b" l="l" r="r" t="t"/>
            <a:pathLst>
              <a:path extrusionOk="0" h="102108" w="1556004">
                <a:moveTo>
                  <a:pt x="0" y="102108"/>
                </a:moveTo>
                <a:lnTo>
                  <a:pt x="1556004" y="0"/>
                </a:lnTo>
                <a:lnTo>
                  <a:pt x="49657" y="0"/>
                </a:lnTo>
                <a:lnTo>
                  <a:pt x="0" y="102108"/>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37" name="Google Shape;3837;p89"/>
          <p:cNvSpPr/>
          <p:nvPr/>
        </p:nvSpPr>
        <p:spPr>
          <a:xfrm>
            <a:off x="4411482" y="2790512"/>
            <a:ext cx="1717367" cy="112697"/>
          </a:xfrm>
          <a:custGeom>
            <a:rect b="b" l="l" r="r" t="t"/>
            <a:pathLst>
              <a:path extrusionOk="0" h="102108" w="1556004">
                <a:moveTo>
                  <a:pt x="0" y="102108"/>
                </a:moveTo>
                <a:lnTo>
                  <a:pt x="49657" y="0"/>
                </a:lnTo>
                <a:lnTo>
                  <a:pt x="155600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38" name="Google Shape;3838;p89"/>
          <p:cNvSpPr/>
          <p:nvPr/>
        </p:nvSpPr>
        <p:spPr>
          <a:xfrm>
            <a:off x="4411482" y="2903209"/>
            <a:ext cx="1661860" cy="442378"/>
          </a:xfrm>
          <a:custGeom>
            <a:rect b="b" l="l" r="r" t="t"/>
            <a:pathLst>
              <a:path extrusionOk="0" h="400812" w="1505712">
                <a:moveTo>
                  <a:pt x="0" y="0"/>
                </a:moveTo>
                <a:lnTo>
                  <a:pt x="0" y="400812"/>
                </a:lnTo>
                <a:lnTo>
                  <a:pt x="1505712" y="400812"/>
                </a:lnTo>
                <a:lnTo>
                  <a:pt x="0"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39" name="Google Shape;3839;p89"/>
          <p:cNvSpPr/>
          <p:nvPr/>
        </p:nvSpPr>
        <p:spPr>
          <a:xfrm>
            <a:off x="4411482" y="2903209"/>
            <a:ext cx="1661860" cy="442378"/>
          </a:xfrm>
          <a:custGeom>
            <a:rect b="b" l="l" r="r" t="t"/>
            <a:pathLst>
              <a:path extrusionOk="0" h="400812" w="1505712">
                <a:moveTo>
                  <a:pt x="0" y="0"/>
                </a:moveTo>
                <a:lnTo>
                  <a:pt x="0" y="400812"/>
                </a:lnTo>
                <a:lnTo>
                  <a:pt x="1505712" y="40081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40" name="Google Shape;3840;p89"/>
          <p:cNvSpPr/>
          <p:nvPr/>
        </p:nvSpPr>
        <p:spPr>
          <a:xfrm>
            <a:off x="4411482" y="2903209"/>
            <a:ext cx="1661860" cy="20183"/>
          </a:xfrm>
          <a:custGeom>
            <a:rect b="b" l="l" r="r" t="t"/>
            <a:pathLst>
              <a:path extrusionOk="0" h="18287" w="1505712">
                <a:moveTo>
                  <a:pt x="1505712" y="18287"/>
                </a:moveTo>
                <a:lnTo>
                  <a:pt x="1505712" y="0"/>
                </a:lnTo>
                <a:lnTo>
                  <a:pt x="0" y="0"/>
                </a:lnTo>
                <a:lnTo>
                  <a:pt x="1505712" y="18287"/>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41" name="Google Shape;3841;p89"/>
          <p:cNvSpPr/>
          <p:nvPr/>
        </p:nvSpPr>
        <p:spPr>
          <a:xfrm>
            <a:off x="4411482" y="2903209"/>
            <a:ext cx="1661860" cy="20183"/>
          </a:xfrm>
          <a:custGeom>
            <a:rect b="b" l="l" r="r" t="t"/>
            <a:pathLst>
              <a:path extrusionOk="0" h="18287" w="1505712">
                <a:moveTo>
                  <a:pt x="1505712" y="18287"/>
                </a:moveTo>
                <a:lnTo>
                  <a:pt x="1505712"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42" name="Google Shape;3842;p89"/>
          <p:cNvSpPr/>
          <p:nvPr/>
        </p:nvSpPr>
        <p:spPr>
          <a:xfrm>
            <a:off x="4916096" y="3024316"/>
            <a:ext cx="509659" cy="270808"/>
          </a:xfrm>
          <a:custGeom>
            <a:rect b="b" l="l" r="r" t="t"/>
            <a:pathLst>
              <a:path extrusionOk="0" h="245363" w="461772">
                <a:moveTo>
                  <a:pt x="0" y="245363"/>
                </a:moveTo>
                <a:lnTo>
                  <a:pt x="461772" y="245363"/>
                </a:lnTo>
                <a:lnTo>
                  <a:pt x="461772" y="0"/>
                </a:lnTo>
                <a:lnTo>
                  <a:pt x="0" y="0"/>
                </a:lnTo>
                <a:lnTo>
                  <a:pt x="0" y="245363"/>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43" name="Google Shape;3843;p89"/>
          <p:cNvSpPr/>
          <p:nvPr/>
        </p:nvSpPr>
        <p:spPr>
          <a:xfrm>
            <a:off x="6029611" y="3407822"/>
            <a:ext cx="90829" cy="132882"/>
          </a:xfrm>
          <a:custGeom>
            <a:rect b="b" l="l" r="r" t="t"/>
            <a:pathLst>
              <a:path extrusionOk="0" h="120396" w="82295">
                <a:moveTo>
                  <a:pt x="81787" y="21081"/>
                </a:moveTo>
                <a:lnTo>
                  <a:pt x="82295" y="0"/>
                </a:lnTo>
                <a:lnTo>
                  <a:pt x="6857" y="0"/>
                </a:lnTo>
                <a:lnTo>
                  <a:pt x="0" y="99949"/>
                </a:lnTo>
                <a:lnTo>
                  <a:pt x="39623" y="99949"/>
                </a:lnTo>
                <a:lnTo>
                  <a:pt x="39623" y="120396"/>
                </a:lnTo>
                <a:lnTo>
                  <a:pt x="81787" y="21081"/>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44" name="Google Shape;3844;p89"/>
          <p:cNvSpPr/>
          <p:nvPr/>
        </p:nvSpPr>
        <p:spPr>
          <a:xfrm>
            <a:off x="6120441" y="3407822"/>
            <a:ext cx="8410" cy="21867"/>
          </a:xfrm>
          <a:custGeom>
            <a:rect b="b" l="l" r="r" t="t"/>
            <a:pathLst>
              <a:path extrusionOk="0" h="19812" w="7620">
                <a:moveTo>
                  <a:pt x="508" y="0"/>
                </a:moveTo>
                <a:lnTo>
                  <a:pt x="0" y="19812"/>
                </a:lnTo>
                <a:lnTo>
                  <a:pt x="7620" y="0"/>
                </a:lnTo>
                <a:lnTo>
                  <a:pt x="508"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45" name="Google Shape;3845;p89"/>
          <p:cNvSpPr/>
          <p:nvPr/>
        </p:nvSpPr>
        <p:spPr>
          <a:xfrm>
            <a:off x="5943827" y="3407822"/>
            <a:ext cx="92511" cy="109333"/>
          </a:xfrm>
          <a:custGeom>
            <a:rect b="b" l="l" r="r" t="t"/>
            <a:pathLst>
              <a:path extrusionOk="0" h="99060" w="83819">
                <a:moveTo>
                  <a:pt x="76962" y="99060"/>
                </a:moveTo>
                <a:lnTo>
                  <a:pt x="83819" y="0"/>
                </a:lnTo>
                <a:lnTo>
                  <a:pt x="6857" y="0"/>
                </a:lnTo>
                <a:lnTo>
                  <a:pt x="0" y="99060"/>
                </a:lnTo>
                <a:lnTo>
                  <a:pt x="76962"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46" name="Google Shape;3846;p89"/>
          <p:cNvSpPr/>
          <p:nvPr/>
        </p:nvSpPr>
        <p:spPr>
          <a:xfrm>
            <a:off x="5859724" y="3407822"/>
            <a:ext cx="92511" cy="109333"/>
          </a:xfrm>
          <a:custGeom>
            <a:rect b="b" l="l" r="r" t="t"/>
            <a:pathLst>
              <a:path extrusionOk="0" h="99060" w="83819">
                <a:moveTo>
                  <a:pt x="76962" y="99060"/>
                </a:moveTo>
                <a:lnTo>
                  <a:pt x="83819" y="0"/>
                </a:lnTo>
                <a:lnTo>
                  <a:pt x="6857" y="0"/>
                </a:lnTo>
                <a:lnTo>
                  <a:pt x="0" y="99060"/>
                </a:lnTo>
                <a:lnTo>
                  <a:pt x="76962"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47" name="Google Shape;3847;p89"/>
          <p:cNvSpPr/>
          <p:nvPr/>
        </p:nvSpPr>
        <p:spPr>
          <a:xfrm>
            <a:off x="5689838" y="3407822"/>
            <a:ext cx="92511" cy="109333"/>
          </a:xfrm>
          <a:custGeom>
            <a:rect b="b" l="l" r="r" t="t"/>
            <a:pathLst>
              <a:path extrusionOk="0" h="99060" w="83819">
                <a:moveTo>
                  <a:pt x="75437" y="99060"/>
                </a:moveTo>
                <a:lnTo>
                  <a:pt x="83819" y="0"/>
                </a:lnTo>
                <a:lnTo>
                  <a:pt x="6857" y="0"/>
                </a:lnTo>
                <a:lnTo>
                  <a:pt x="0" y="99060"/>
                </a:lnTo>
                <a:lnTo>
                  <a:pt x="75437"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48" name="Google Shape;3848;p89"/>
          <p:cNvSpPr/>
          <p:nvPr/>
        </p:nvSpPr>
        <p:spPr>
          <a:xfrm>
            <a:off x="5773940" y="3407822"/>
            <a:ext cx="92511" cy="109333"/>
          </a:xfrm>
          <a:custGeom>
            <a:rect b="b" l="l" r="r" t="t"/>
            <a:pathLst>
              <a:path extrusionOk="0" h="99060" w="83819">
                <a:moveTo>
                  <a:pt x="8381" y="0"/>
                </a:moveTo>
                <a:lnTo>
                  <a:pt x="0" y="99060"/>
                </a:lnTo>
                <a:lnTo>
                  <a:pt x="76962" y="99060"/>
                </a:lnTo>
                <a:lnTo>
                  <a:pt x="83819" y="0"/>
                </a:lnTo>
                <a:lnTo>
                  <a:pt x="8381"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49" name="Google Shape;3849;p89"/>
          <p:cNvSpPr/>
          <p:nvPr/>
        </p:nvSpPr>
        <p:spPr>
          <a:xfrm>
            <a:off x="5519951" y="3407822"/>
            <a:ext cx="92511" cy="109333"/>
          </a:xfrm>
          <a:custGeom>
            <a:rect b="b" l="l" r="r" t="t"/>
            <a:pathLst>
              <a:path extrusionOk="0" h="99060" w="83819">
                <a:moveTo>
                  <a:pt x="76962" y="99060"/>
                </a:moveTo>
                <a:lnTo>
                  <a:pt x="83819" y="0"/>
                </a:lnTo>
                <a:lnTo>
                  <a:pt x="8000" y="0"/>
                </a:lnTo>
                <a:lnTo>
                  <a:pt x="0" y="99060"/>
                </a:lnTo>
                <a:lnTo>
                  <a:pt x="76962"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50" name="Google Shape;3850;p89"/>
          <p:cNvSpPr/>
          <p:nvPr/>
        </p:nvSpPr>
        <p:spPr>
          <a:xfrm>
            <a:off x="5605736" y="3407822"/>
            <a:ext cx="90829" cy="109333"/>
          </a:xfrm>
          <a:custGeom>
            <a:rect b="b" l="l" r="r" t="t"/>
            <a:pathLst>
              <a:path extrusionOk="0" h="99060" w="82295">
                <a:moveTo>
                  <a:pt x="6730" y="0"/>
                </a:moveTo>
                <a:lnTo>
                  <a:pt x="0" y="99060"/>
                </a:lnTo>
                <a:lnTo>
                  <a:pt x="75564" y="99060"/>
                </a:lnTo>
                <a:lnTo>
                  <a:pt x="82295" y="0"/>
                </a:lnTo>
                <a:lnTo>
                  <a:pt x="6730"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51" name="Google Shape;3851;p89"/>
          <p:cNvSpPr/>
          <p:nvPr/>
        </p:nvSpPr>
        <p:spPr>
          <a:xfrm>
            <a:off x="4757985" y="3407822"/>
            <a:ext cx="686273" cy="109333"/>
          </a:xfrm>
          <a:custGeom>
            <a:rect b="b" l="l" r="r" t="t"/>
            <a:pathLst>
              <a:path extrusionOk="0" h="99060" w="621791">
                <a:moveTo>
                  <a:pt x="614934" y="99060"/>
                </a:moveTo>
                <a:lnTo>
                  <a:pt x="621791" y="0"/>
                </a:lnTo>
                <a:lnTo>
                  <a:pt x="6858" y="0"/>
                </a:lnTo>
                <a:lnTo>
                  <a:pt x="0" y="99060"/>
                </a:lnTo>
                <a:lnTo>
                  <a:pt x="614934"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52" name="Google Shape;3852;p89"/>
          <p:cNvSpPr/>
          <p:nvPr/>
        </p:nvSpPr>
        <p:spPr>
          <a:xfrm>
            <a:off x="5435849" y="3407822"/>
            <a:ext cx="92511" cy="109333"/>
          </a:xfrm>
          <a:custGeom>
            <a:rect b="b" l="l" r="r" t="t"/>
            <a:pathLst>
              <a:path extrusionOk="0" h="99060" w="83819">
                <a:moveTo>
                  <a:pt x="6857" y="0"/>
                </a:moveTo>
                <a:lnTo>
                  <a:pt x="0" y="99060"/>
                </a:lnTo>
                <a:lnTo>
                  <a:pt x="75945" y="99060"/>
                </a:lnTo>
                <a:lnTo>
                  <a:pt x="83819" y="0"/>
                </a:lnTo>
                <a:lnTo>
                  <a:pt x="6857"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53" name="Google Shape;3853;p89"/>
          <p:cNvSpPr/>
          <p:nvPr/>
        </p:nvSpPr>
        <p:spPr>
          <a:xfrm>
            <a:off x="4672200" y="3407822"/>
            <a:ext cx="92512" cy="109333"/>
          </a:xfrm>
          <a:custGeom>
            <a:rect b="b" l="l" r="r" t="t"/>
            <a:pathLst>
              <a:path extrusionOk="0" h="99060" w="83820">
                <a:moveTo>
                  <a:pt x="83820" y="0"/>
                </a:moveTo>
                <a:lnTo>
                  <a:pt x="8382" y="0"/>
                </a:lnTo>
                <a:lnTo>
                  <a:pt x="0" y="99060"/>
                </a:lnTo>
                <a:lnTo>
                  <a:pt x="76962" y="99060"/>
                </a:lnTo>
                <a:lnTo>
                  <a:pt x="83820"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54" name="Google Shape;3854;p89"/>
          <p:cNvSpPr/>
          <p:nvPr/>
        </p:nvSpPr>
        <p:spPr>
          <a:xfrm>
            <a:off x="4588098" y="3407822"/>
            <a:ext cx="92512" cy="109333"/>
          </a:xfrm>
          <a:custGeom>
            <a:rect b="b" l="l" r="r" t="t"/>
            <a:pathLst>
              <a:path extrusionOk="0" h="99060" w="83820">
                <a:moveTo>
                  <a:pt x="75437" y="99060"/>
                </a:moveTo>
                <a:lnTo>
                  <a:pt x="83820" y="0"/>
                </a:lnTo>
                <a:lnTo>
                  <a:pt x="7747" y="0"/>
                </a:lnTo>
                <a:lnTo>
                  <a:pt x="0" y="99060"/>
                </a:lnTo>
                <a:lnTo>
                  <a:pt x="75437"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55" name="Google Shape;3855;p89"/>
          <p:cNvSpPr/>
          <p:nvPr/>
        </p:nvSpPr>
        <p:spPr>
          <a:xfrm>
            <a:off x="4503996" y="3407822"/>
            <a:ext cx="92512" cy="109333"/>
          </a:xfrm>
          <a:custGeom>
            <a:rect b="b" l="l" r="r" t="t"/>
            <a:pathLst>
              <a:path extrusionOk="0" h="99060" w="83820">
                <a:moveTo>
                  <a:pt x="75946" y="99060"/>
                </a:moveTo>
                <a:lnTo>
                  <a:pt x="83820" y="0"/>
                </a:lnTo>
                <a:lnTo>
                  <a:pt x="6858" y="0"/>
                </a:lnTo>
                <a:lnTo>
                  <a:pt x="0" y="99060"/>
                </a:lnTo>
                <a:lnTo>
                  <a:pt x="75946"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56" name="Google Shape;3856;p89"/>
          <p:cNvSpPr/>
          <p:nvPr/>
        </p:nvSpPr>
        <p:spPr>
          <a:xfrm>
            <a:off x="4411482" y="3498653"/>
            <a:ext cx="10092" cy="18501"/>
          </a:xfrm>
          <a:custGeom>
            <a:rect b="b" l="l" r="r" t="t"/>
            <a:pathLst>
              <a:path extrusionOk="0" h="16763" w="9144">
                <a:moveTo>
                  <a:pt x="7112" y="16763"/>
                </a:moveTo>
                <a:lnTo>
                  <a:pt x="9144" y="0"/>
                </a:lnTo>
                <a:lnTo>
                  <a:pt x="0" y="16763"/>
                </a:lnTo>
                <a:lnTo>
                  <a:pt x="7112" y="16763"/>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57" name="Google Shape;3857;p89"/>
          <p:cNvSpPr/>
          <p:nvPr/>
        </p:nvSpPr>
        <p:spPr>
          <a:xfrm>
            <a:off x="4418212" y="3407822"/>
            <a:ext cx="92512" cy="109333"/>
          </a:xfrm>
          <a:custGeom>
            <a:rect b="b" l="l" r="r" t="t"/>
            <a:pathLst>
              <a:path extrusionOk="0" h="99060" w="83820">
                <a:moveTo>
                  <a:pt x="2159" y="81279"/>
                </a:moveTo>
                <a:lnTo>
                  <a:pt x="0" y="99060"/>
                </a:lnTo>
                <a:lnTo>
                  <a:pt x="76962" y="99060"/>
                </a:lnTo>
                <a:lnTo>
                  <a:pt x="83820" y="0"/>
                </a:lnTo>
                <a:lnTo>
                  <a:pt x="42418" y="0"/>
                </a:lnTo>
                <a:lnTo>
                  <a:pt x="2159" y="81279"/>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58" name="Google Shape;3858;p89"/>
          <p:cNvSpPr/>
          <p:nvPr/>
        </p:nvSpPr>
        <p:spPr>
          <a:xfrm>
            <a:off x="4411482" y="3523042"/>
            <a:ext cx="1661860" cy="0"/>
          </a:xfrm>
          <a:custGeom>
            <a:rect b="b" l="l" r="r" t="t"/>
            <a:pathLst>
              <a:path extrusionOk="0" h="120000" w="1505712">
                <a:moveTo>
                  <a:pt x="0" y="0"/>
                </a:moveTo>
                <a:lnTo>
                  <a:pt x="1505712" y="0"/>
                </a:lnTo>
              </a:path>
            </a:pathLst>
          </a:custGeom>
          <a:noFill/>
          <a:ln cap="flat" cmpd="sng" w="119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59" name="Google Shape;3859;p89"/>
          <p:cNvSpPr/>
          <p:nvPr/>
        </p:nvSpPr>
        <p:spPr>
          <a:xfrm>
            <a:off x="4411482" y="3581073"/>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60" name="Google Shape;3860;p89"/>
          <p:cNvSpPr/>
          <p:nvPr/>
        </p:nvSpPr>
        <p:spPr>
          <a:xfrm>
            <a:off x="4411482" y="3560047"/>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61" name="Google Shape;3861;p89"/>
          <p:cNvSpPr/>
          <p:nvPr/>
        </p:nvSpPr>
        <p:spPr>
          <a:xfrm>
            <a:off x="4411482" y="3539022"/>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62" name="Google Shape;3862;p89"/>
          <p:cNvSpPr/>
          <p:nvPr/>
        </p:nvSpPr>
        <p:spPr>
          <a:xfrm>
            <a:off x="4411482" y="3644149"/>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63" name="Google Shape;3863;p89"/>
          <p:cNvSpPr/>
          <p:nvPr/>
        </p:nvSpPr>
        <p:spPr>
          <a:xfrm>
            <a:off x="4411482" y="3623124"/>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64" name="Google Shape;3864;p89"/>
          <p:cNvSpPr/>
          <p:nvPr/>
        </p:nvSpPr>
        <p:spPr>
          <a:xfrm>
            <a:off x="4411482" y="3602098"/>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65" name="Google Shape;3865;p89"/>
          <p:cNvSpPr/>
          <p:nvPr/>
        </p:nvSpPr>
        <p:spPr>
          <a:xfrm>
            <a:off x="5425757" y="3687882"/>
            <a:ext cx="647586" cy="0"/>
          </a:xfrm>
          <a:custGeom>
            <a:rect b="b" l="l" r="r" t="t"/>
            <a:pathLst>
              <a:path extrusionOk="0" h="120000" w="586739">
                <a:moveTo>
                  <a:pt x="0" y="0"/>
                </a:moveTo>
                <a:lnTo>
                  <a:pt x="586739"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66" name="Google Shape;3866;p89"/>
          <p:cNvSpPr/>
          <p:nvPr/>
        </p:nvSpPr>
        <p:spPr>
          <a:xfrm>
            <a:off x="4411482" y="3687882"/>
            <a:ext cx="504613" cy="0"/>
          </a:xfrm>
          <a:custGeom>
            <a:rect b="b" l="l" r="r" t="t"/>
            <a:pathLst>
              <a:path extrusionOk="0" h="120000" w="457200">
                <a:moveTo>
                  <a:pt x="0" y="0"/>
                </a:moveTo>
                <a:lnTo>
                  <a:pt x="457200"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67" name="Google Shape;3867;p89"/>
          <p:cNvSpPr/>
          <p:nvPr/>
        </p:nvSpPr>
        <p:spPr>
          <a:xfrm>
            <a:off x="4411482" y="3920846"/>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68" name="Google Shape;3868;p89"/>
          <p:cNvSpPr/>
          <p:nvPr/>
        </p:nvSpPr>
        <p:spPr>
          <a:xfrm>
            <a:off x="5425757" y="3878794"/>
            <a:ext cx="647586" cy="0"/>
          </a:xfrm>
          <a:custGeom>
            <a:rect b="b" l="l" r="r" t="t"/>
            <a:pathLst>
              <a:path extrusionOk="0" h="120000" w="586739">
                <a:moveTo>
                  <a:pt x="0" y="0"/>
                </a:moveTo>
                <a:lnTo>
                  <a:pt x="586739"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69" name="Google Shape;3869;p89"/>
          <p:cNvSpPr/>
          <p:nvPr/>
        </p:nvSpPr>
        <p:spPr>
          <a:xfrm>
            <a:off x="4411482" y="3878794"/>
            <a:ext cx="504613" cy="0"/>
          </a:xfrm>
          <a:custGeom>
            <a:rect b="b" l="l" r="r" t="t"/>
            <a:pathLst>
              <a:path extrusionOk="0" h="120000" w="457200">
                <a:moveTo>
                  <a:pt x="0" y="0"/>
                </a:moveTo>
                <a:lnTo>
                  <a:pt x="457200"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70" name="Google Shape;3870;p89"/>
          <p:cNvSpPr/>
          <p:nvPr/>
        </p:nvSpPr>
        <p:spPr>
          <a:xfrm>
            <a:off x="5425757" y="3899820"/>
            <a:ext cx="647586" cy="0"/>
          </a:xfrm>
          <a:custGeom>
            <a:rect b="b" l="l" r="r" t="t"/>
            <a:pathLst>
              <a:path extrusionOk="0" h="120000" w="586739">
                <a:moveTo>
                  <a:pt x="0" y="0"/>
                </a:moveTo>
                <a:lnTo>
                  <a:pt x="586739"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71" name="Google Shape;3871;p89"/>
          <p:cNvSpPr/>
          <p:nvPr/>
        </p:nvSpPr>
        <p:spPr>
          <a:xfrm>
            <a:off x="4411482" y="3899820"/>
            <a:ext cx="504613" cy="0"/>
          </a:xfrm>
          <a:custGeom>
            <a:rect b="b" l="l" r="r" t="t"/>
            <a:pathLst>
              <a:path extrusionOk="0" h="120000" w="457200">
                <a:moveTo>
                  <a:pt x="0" y="0"/>
                </a:moveTo>
                <a:lnTo>
                  <a:pt x="457200"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72" name="Google Shape;3872;p89"/>
          <p:cNvSpPr/>
          <p:nvPr/>
        </p:nvSpPr>
        <p:spPr>
          <a:xfrm>
            <a:off x="5425757" y="3698816"/>
            <a:ext cx="647586" cy="169886"/>
          </a:xfrm>
          <a:custGeom>
            <a:rect b="b" l="l" r="r" t="t"/>
            <a:pathLst>
              <a:path extrusionOk="0" h="153924" w="586739">
                <a:moveTo>
                  <a:pt x="0" y="153924"/>
                </a:moveTo>
                <a:lnTo>
                  <a:pt x="586739" y="153924"/>
                </a:lnTo>
                <a:lnTo>
                  <a:pt x="586739" y="0"/>
                </a:lnTo>
                <a:lnTo>
                  <a:pt x="0" y="0"/>
                </a:lnTo>
                <a:lnTo>
                  <a:pt x="0" y="153924"/>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73" name="Google Shape;3873;p89"/>
          <p:cNvSpPr/>
          <p:nvPr/>
        </p:nvSpPr>
        <p:spPr>
          <a:xfrm>
            <a:off x="4411482" y="3698816"/>
            <a:ext cx="504613" cy="169886"/>
          </a:xfrm>
          <a:custGeom>
            <a:rect b="b" l="l" r="r" t="t"/>
            <a:pathLst>
              <a:path extrusionOk="0" h="153924" w="457200">
                <a:moveTo>
                  <a:pt x="0" y="153924"/>
                </a:moveTo>
                <a:lnTo>
                  <a:pt x="457200" y="153924"/>
                </a:lnTo>
                <a:lnTo>
                  <a:pt x="457200" y="0"/>
                </a:lnTo>
                <a:lnTo>
                  <a:pt x="0" y="0"/>
                </a:lnTo>
                <a:lnTo>
                  <a:pt x="0" y="153924"/>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74" name="Google Shape;3874;p89"/>
          <p:cNvSpPr/>
          <p:nvPr/>
        </p:nvSpPr>
        <p:spPr>
          <a:xfrm>
            <a:off x="4411482" y="3666015"/>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75" name="Google Shape;3875;p89"/>
          <p:cNvSpPr/>
          <p:nvPr/>
        </p:nvSpPr>
        <p:spPr>
          <a:xfrm>
            <a:off x="4411482" y="3957851"/>
            <a:ext cx="1661860" cy="0"/>
          </a:xfrm>
          <a:custGeom>
            <a:rect b="b" l="l" r="r" t="t"/>
            <a:pathLst>
              <a:path extrusionOk="0" h="120000" w="1505712">
                <a:moveTo>
                  <a:pt x="0" y="0"/>
                </a:moveTo>
                <a:lnTo>
                  <a:pt x="1505712" y="0"/>
                </a:lnTo>
              </a:path>
            </a:pathLst>
          </a:custGeom>
          <a:noFill/>
          <a:ln cap="flat" cmpd="sng" w="1040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76" name="Google Shape;3876;p89"/>
          <p:cNvSpPr/>
          <p:nvPr/>
        </p:nvSpPr>
        <p:spPr>
          <a:xfrm>
            <a:off x="4411482" y="3941871"/>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77" name="Google Shape;3877;p89"/>
          <p:cNvSpPr/>
          <p:nvPr/>
        </p:nvSpPr>
        <p:spPr>
          <a:xfrm>
            <a:off x="6073343" y="3407822"/>
            <a:ext cx="55507" cy="555075"/>
          </a:xfrm>
          <a:custGeom>
            <a:rect b="b" l="l" r="r" t="t"/>
            <a:pathLst>
              <a:path extrusionOk="0" h="502920" w="50292">
                <a:moveTo>
                  <a:pt x="50292" y="0"/>
                </a:moveTo>
                <a:lnTo>
                  <a:pt x="0" y="121158"/>
                </a:lnTo>
                <a:lnTo>
                  <a:pt x="0" y="502920"/>
                </a:lnTo>
                <a:lnTo>
                  <a:pt x="50292" y="402463"/>
                </a:lnTo>
                <a:lnTo>
                  <a:pt x="50292"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78" name="Google Shape;3878;p89"/>
          <p:cNvSpPr/>
          <p:nvPr/>
        </p:nvSpPr>
        <p:spPr>
          <a:xfrm>
            <a:off x="6073343" y="3407822"/>
            <a:ext cx="55507" cy="132882"/>
          </a:xfrm>
          <a:custGeom>
            <a:rect b="b" l="l" r="r" t="t"/>
            <a:pathLst>
              <a:path extrusionOk="0" h="120396" w="50292">
                <a:moveTo>
                  <a:pt x="0" y="120396"/>
                </a:moveTo>
                <a:lnTo>
                  <a:pt x="5029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79" name="Google Shape;3879;p89"/>
          <p:cNvSpPr/>
          <p:nvPr/>
        </p:nvSpPr>
        <p:spPr>
          <a:xfrm>
            <a:off x="6073343" y="3407822"/>
            <a:ext cx="55507" cy="555075"/>
          </a:xfrm>
          <a:custGeom>
            <a:rect b="b" l="l" r="r" t="t"/>
            <a:pathLst>
              <a:path extrusionOk="0" h="502920" w="50292">
                <a:moveTo>
                  <a:pt x="50292" y="0"/>
                </a:moveTo>
                <a:lnTo>
                  <a:pt x="0" y="502920"/>
                </a:lnTo>
                <a:lnTo>
                  <a:pt x="50292" y="402463"/>
                </a:lnTo>
                <a:lnTo>
                  <a:pt x="50292"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80" name="Google Shape;3880;p89"/>
          <p:cNvSpPr/>
          <p:nvPr/>
        </p:nvSpPr>
        <p:spPr>
          <a:xfrm>
            <a:off x="6073343" y="3407822"/>
            <a:ext cx="55507" cy="555075"/>
          </a:xfrm>
          <a:custGeom>
            <a:rect b="b" l="l" r="r" t="t"/>
            <a:pathLst>
              <a:path extrusionOk="0" h="502920" w="50292">
                <a:moveTo>
                  <a:pt x="50292" y="0"/>
                </a:moveTo>
                <a:lnTo>
                  <a:pt x="50292" y="402463"/>
                </a:lnTo>
                <a:lnTo>
                  <a:pt x="0" y="50292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81" name="Google Shape;3881;p89"/>
          <p:cNvSpPr/>
          <p:nvPr/>
        </p:nvSpPr>
        <p:spPr>
          <a:xfrm>
            <a:off x="6073343" y="3540704"/>
            <a:ext cx="1682" cy="422193"/>
          </a:xfrm>
          <a:custGeom>
            <a:rect b="b" l="l" r="r" t="t"/>
            <a:pathLst>
              <a:path extrusionOk="0" h="382524" w="1524">
                <a:moveTo>
                  <a:pt x="0" y="382524"/>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82" name="Google Shape;3882;p89"/>
          <p:cNvSpPr/>
          <p:nvPr/>
        </p:nvSpPr>
        <p:spPr>
          <a:xfrm>
            <a:off x="4411482" y="3407822"/>
            <a:ext cx="1717367" cy="109333"/>
          </a:xfrm>
          <a:custGeom>
            <a:rect b="b" l="l" r="r" t="t"/>
            <a:pathLst>
              <a:path extrusionOk="0" h="99060" w="1556004">
                <a:moveTo>
                  <a:pt x="0" y="99060"/>
                </a:moveTo>
                <a:lnTo>
                  <a:pt x="1556004" y="0"/>
                </a:lnTo>
                <a:lnTo>
                  <a:pt x="49657" y="0"/>
                </a:lnTo>
                <a:lnTo>
                  <a:pt x="0"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83" name="Google Shape;3883;p89"/>
          <p:cNvSpPr/>
          <p:nvPr/>
        </p:nvSpPr>
        <p:spPr>
          <a:xfrm>
            <a:off x="4411482" y="3407822"/>
            <a:ext cx="1717367" cy="109333"/>
          </a:xfrm>
          <a:custGeom>
            <a:rect b="b" l="l" r="r" t="t"/>
            <a:pathLst>
              <a:path extrusionOk="0" h="99060" w="1556004">
                <a:moveTo>
                  <a:pt x="0" y="99060"/>
                </a:moveTo>
                <a:lnTo>
                  <a:pt x="49657" y="0"/>
                </a:lnTo>
                <a:lnTo>
                  <a:pt x="155600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84" name="Google Shape;3884;p89"/>
          <p:cNvSpPr/>
          <p:nvPr/>
        </p:nvSpPr>
        <p:spPr>
          <a:xfrm>
            <a:off x="4411482" y="3517155"/>
            <a:ext cx="1661860" cy="445742"/>
          </a:xfrm>
          <a:custGeom>
            <a:rect b="b" l="l" r="r" t="t"/>
            <a:pathLst>
              <a:path extrusionOk="0" h="403860" w="1505712">
                <a:moveTo>
                  <a:pt x="0" y="0"/>
                </a:moveTo>
                <a:lnTo>
                  <a:pt x="0" y="403860"/>
                </a:lnTo>
                <a:lnTo>
                  <a:pt x="1505712" y="403860"/>
                </a:lnTo>
                <a:lnTo>
                  <a:pt x="0"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85" name="Google Shape;3885;p89"/>
          <p:cNvSpPr/>
          <p:nvPr/>
        </p:nvSpPr>
        <p:spPr>
          <a:xfrm>
            <a:off x="4411482" y="3517155"/>
            <a:ext cx="1661860" cy="445742"/>
          </a:xfrm>
          <a:custGeom>
            <a:rect b="b" l="l" r="r" t="t"/>
            <a:pathLst>
              <a:path extrusionOk="0" h="403860" w="1505712">
                <a:moveTo>
                  <a:pt x="0" y="0"/>
                </a:moveTo>
                <a:lnTo>
                  <a:pt x="0" y="403860"/>
                </a:lnTo>
                <a:lnTo>
                  <a:pt x="1505712" y="40386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86" name="Google Shape;3886;p89"/>
          <p:cNvSpPr/>
          <p:nvPr/>
        </p:nvSpPr>
        <p:spPr>
          <a:xfrm>
            <a:off x="4411482" y="3517155"/>
            <a:ext cx="1661860" cy="23549"/>
          </a:xfrm>
          <a:custGeom>
            <a:rect b="b" l="l" r="r" t="t"/>
            <a:pathLst>
              <a:path extrusionOk="0" h="21336" w="1505712">
                <a:moveTo>
                  <a:pt x="1505712" y="21336"/>
                </a:moveTo>
                <a:lnTo>
                  <a:pt x="1505712" y="0"/>
                </a:lnTo>
                <a:lnTo>
                  <a:pt x="0" y="0"/>
                </a:lnTo>
                <a:lnTo>
                  <a:pt x="1505712" y="21336"/>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87" name="Google Shape;3887;p89"/>
          <p:cNvSpPr/>
          <p:nvPr/>
        </p:nvSpPr>
        <p:spPr>
          <a:xfrm>
            <a:off x="4411482" y="3517155"/>
            <a:ext cx="1661860" cy="23549"/>
          </a:xfrm>
          <a:custGeom>
            <a:rect b="b" l="l" r="r" t="t"/>
            <a:pathLst>
              <a:path extrusionOk="0" h="21336" w="1505712">
                <a:moveTo>
                  <a:pt x="1505712" y="21336"/>
                </a:moveTo>
                <a:lnTo>
                  <a:pt x="1505712"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88" name="Google Shape;3888;p89"/>
          <p:cNvSpPr/>
          <p:nvPr/>
        </p:nvSpPr>
        <p:spPr>
          <a:xfrm>
            <a:off x="4916096" y="3655083"/>
            <a:ext cx="509659" cy="270808"/>
          </a:xfrm>
          <a:custGeom>
            <a:rect b="b" l="l" r="r" t="t"/>
            <a:pathLst>
              <a:path extrusionOk="0" h="245363" w="461772">
                <a:moveTo>
                  <a:pt x="0" y="245363"/>
                </a:moveTo>
                <a:lnTo>
                  <a:pt x="461772" y="245363"/>
                </a:lnTo>
                <a:lnTo>
                  <a:pt x="461772" y="0"/>
                </a:lnTo>
                <a:lnTo>
                  <a:pt x="0" y="0"/>
                </a:lnTo>
                <a:lnTo>
                  <a:pt x="0" y="245363"/>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89" name="Google Shape;3889;p89"/>
          <p:cNvSpPr/>
          <p:nvPr/>
        </p:nvSpPr>
        <p:spPr>
          <a:xfrm>
            <a:off x="6073343" y="4025132"/>
            <a:ext cx="55507" cy="555074"/>
          </a:xfrm>
          <a:custGeom>
            <a:rect b="b" l="l" r="r" t="t"/>
            <a:pathLst>
              <a:path extrusionOk="0" h="502920" w="50292">
                <a:moveTo>
                  <a:pt x="50292" y="402590"/>
                </a:moveTo>
                <a:lnTo>
                  <a:pt x="50292" y="0"/>
                </a:lnTo>
                <a:lnTo>
                  <a:pt x="0" y="121539"/>
                </a:lnTo>
                <a:lnTo>
                  <a:pt x="0" y="502920"/>
                </a:lnTo>
                <a:lnTo>
                  <a:pt x="50292" y="40259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90" name="Google Shape;3890;p89"/>
          <p:cNvSpPr/>
          <p:nvPr/>
        </p:nvSpPr>
        <p:spPr>
          <a:xfrm>
            <a:off x="6029611" y="4025132"/>
            <a:ext cx="90829" cy="132880"/>
          </a:xfrm>
          <a:custGeom>
            <a:rect b="b" l="l" r="r" t="t"/>
            <a:pathLst>
              <a:path extrusionOk="0" h="120396" w="82295">
                <a:moveTo>
                  <a:pt x="81787" y="21463"/>
                </a:moveTo>
                <a:lnTo>
                  <a:pt x="82295" y="0"/>
                </a:lnTo>
                <a:lnTo>
                  <a:pt x="6857" y="0"/>
                </a:lnTo>
                <a:lnTo>
                  <a:pt x="0" y="99949"/>
                </a:lnTo>
                <a:lnTo>
                  <a:pt x="39623" y="99949"/>
                </a:lnTo>
                <a:lnTo>
                  <a:pt x="39623" y="120396"/>
                </a:lnTo>
                <a:lnTo>
                  <a:pt x="81787" y="21463"/>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91" name="Google Shape;3891;p89"/>
          <p:cNvSpPr/>
          <p:nvPr/>
        </p:nvSpPr>
        <p:spPr>
          <a:xfrm>
            <a:off x="6120441" y="4025131"/>
            <a:ext cx="8410" cy="21867"/>
          </a:xfrm>
          <a:custGeom>
            <a:rect b="b" l="l" r="r" t="t"/>
            <a:pathLst>
              <a:path extrusionOk="0" h="19812" w="7620">
                <a:moveTo>
                  <a:pt x="508" y="0"/>
                </a:moveTo>
                <a:lnTo>
                  <a:pt x="0" y="19812"/>
                </a:lnTo>
                <a:lnTo>
                  <a:pt x="7620" y="0"/>
                </a:lnTo>
                <a:lnTo>
                  <a:pt x="508"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92" name="Google Shape;3892;p89"/>
          <p:cNvSpPr/>
          <p:nvPr/>
        </p:nvSpPr>
        <p:spPr>
          <a:xfrm>
            <a:off x="5943827" y="4025131"/>
            <a:ext cx="92511" cy="109333"/>
          </a:xfrm>
          <a:custGeom>
            <a:rect b="b" l="l" r="r" t="t"/>
            <a:pathLst>
              <a:path extrusionOk="0" h="99060" w="83819">
                <a:moveTo>
                  <a:pt x="76962" y="99060"/>
                </a:moveTo>
                <a:lnTo>
                  <a:pt x="83819" y="0"/>
                </a:lnTo>
                <a:lnTo>
                  <a:pt x="6857" y="0"/>
                </a:lnTo>
                <a:lnTo>
                  <a:pt x="0" y="99060"/>
                </a:lnTo>
                <a:lnTo>
                  <a:pt x="76962"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93" name="Google Shape;3893;p89"/>
          <p:cNvSpPr/>
          <p:nvPr/>
        </p:nvSpPr>
        <p:spPr>
          <a:xfrm>
            <a:off x="5859724" y="4025131"/>
            <a:ext cx="92511" cy="109333"/>
          </a:xfrm>
          <a:custGeom>
            <a:rect b="b" l="l" r="r" t="t"/>
            <a:pathLst>
              <a:path extrusionOk="0" h="99060" w="83819">
                <a:moveTo>
                  <a:pt x="76962" y="99060"/>
                </a:moveTo>
                <a:lnTo>
                  <a:pt x="83819" y="0"/>
                </a:lnTo>
                <a:lnTo>
                  <a:pt x="6857" y="0"/>
                </a:lnTo>
                <a:lnTo>
                  <a:pt x="0" y="99060"/>
                </a:lnTo>
                <a:lnTo>
                  <a:pt x="76962"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94" name="Google Shape;3894;p89"/>
          <p:cNvSpPr/>
          <p:nvPr/>
        </p:nvSpPr>
        <p:spPr>
          <a:xfrm>
            <a:off x="5689838" y="4025131"/>
            <a:ext cx="92511" cy="109333"/>
          </a:xfrm>
          <a:custGeom>
            <a:rect b="b" l="l" r="r" t="t"/>
            <a:pathLst>
              <a:path extrusionOk="0" h="99060" w="83819">
                <a:moveTo>
                  <a:pt x="75437" y="99060"/>
                </a:moveTo>
                <a:lnTo>
                  <a:pt x="83819" y="0"/>
                </a:lnTo>
                <a:lnTo>
                  <a:pt x="6857" y="0"/>
                </a:lnTo>
                <a:lnTo>
                  <a:pt x="0" y="99060"/>
                </a:lnTo>
                <a:lnTo>
                  <a:pt x="75437"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95" name="Google Shape;3895;p89"/>
          <p:cNvSpPr/>
          <p:nvPr/>
        </p:nvSpPr>
        <p:spPr>
          <a:xfrm>
            <a:off x="5773940" y="4025131"/>
            <a:ext cx="92511" cy="109333"/>
          </a:xfrm>
          <a:custGeom>
            <a:rect b="b" l="l" r="r" t="t"/>
            <a:pathLst>
              <a:path extrusionOk="0" h="99060" w="83819">
                <a:moveTo>
                  <a:pt x="8381" y="0"/>
                </a:moveTo>
                <a:lnTo>
                  <a:pt x="0" y="99060"/>
                </a:lnTo>
                <a:lnTo>
                  <a:pt x="76962" y="99060"/>
                </a:lnTo>
                <a:lnTo>
                  <a:pt x="83819" y="0"/>
                </a:lnTo>
                <a:lnTo>
                  <a:pt x="8381"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96" name="Google Shape;3896;p89"/>
          <p:cNvSpPr/>
          <p:nvPr/>
        </p:nvSpPr>
        <p:spPr>
          <a:xfrm>
            <a:off x="5519951" y="4025131"/>
            <a:ext cx="92511" cy="109333"/>
          </a:xfrm>
          <a:custGeom>
            <a:rect b="b" l="l" r="r" t="t"/>
            <a:pathLst>
              <a:path extrusionOk="0" h="99060" w="83819">
                <a:moveTo>
                  <a:pt x="76962" y="99060"/>
                </a:moveTo>
                <a:lnTo>
                  <a:pt x="83819" y="0"/>
                </a:lnTo>
                <a:lnTo>
                  <a:pt x="8000" y="0"/>
                </a:lnTo>
                <a:lnTo>
                  <a:pt x="0" y="99060"/>
                </a:lnTo>
                <a:lnTo>
                  <a:pt x="76962"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97" name="Google Shape;3897;p89"/>
          <p:cNvSpPr/>
          <p:nvPr/>
        </p:nvSpPr>
        <p:spPr>
          <a:xfrm>
            <a:off x="5605736" y="4025131"/>
            <a:ext cx="90829" cy="109333"/>
          </a:xfrm>
          <a:custGeom>
            <a:rect b="b" l="l" r="r" t="t"/>
            <a:pathLst>
              <a:path extrusionOk="0" h="99060" w="82295">
                <a:moveTo>
                  <a:pt x="6730" y="0"/>
                </a:moveTo>
                <a:lnTo>
                  <a:pt x="0" y="99060"/>
                </a:lnTo>
                <a:lnTo>
                  <a:pt x="75564" y="99060"/>
                </a:lnTo>
                <a:lnTo>
                  <a:pt x="82295" y="0"/>
                </a:lnTo>
                <a:lnTo>
                  <a:pt x="6730"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98" name="Google Shape;3898;p89"/>
          <p:cNvSpPr/>
          <p:nvPr/>
        </p:nvSpPr>
        <p:spPr>
          <a:xfrm>
            <a:off x="4757985" y="4025131"/>
            <a:ext cx="686273" cy="109333"/>
          </a:xfrm>
          <a:custGeom>
            <a:rect b="b" l="l" r="r" t="t"/>
            <a:pathLst>
              <a:path extrusionOk="0" h="99060" w="621791">
                <a:moveTo>
                  <a:pt x="614934" y="99060"/>
                </a:moveTo>
                <a:lnTo>
                  <a:pt x="621791" y="0"/>
                </a:lnTo>
                <a:lnTo>
                  <a:pt x="6858" y="0"/>
                </a:lnTo>
                <a:lnTo>
                  <a:pt x="0" y="99060"/>
                </a:lnTo>
                <a:lnTo>
                  <a:pt x="614934"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899" name="Google Shape;3899;p89"/>
          <p:cNvSpPr/>
          <p:nvPr/>
        </p:nvSpPr>
        <p:spPr>
          <a:xfrm>
            <a:off x="5435849" y="4025131"/>
            <a:ext cx="92511" cy="109333"/>
          </a:xfrm>
          <a:custGeom>
            <a:rect b="b" l="l" r="r" t="t"/>
            <a:pathLst>
              <a:path extrusionOk="0" h="99060" w="83819">
                <a:moveTo>
                  <a:pt x="6857" y="0"/>
                </a:moveTo>
                <a:lnTo>
                  <a:pt x="0" y="99060"/>
                </a:lnTo>
                <a:lnTo>
                  <a:pt x="75945" y="99060"/>
                </a:lnTo>
                <a:lnTo>
                  <a:pt x="83819" y="0"/>
                </a:lnTo>
                <a:lnTo>
                  <a:pt x="6857"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00" name="Google Shape;3900;p89"/>
          <p:cNvSpPr/>
          <p:nvPr/>
        </p:nvSpPr>
        <p:spPr>
          <a:xfrm>
            <a:off x="4672200" y="4025131"/>
            <a:ext cx="92512" cy="109333"/>
          </a:xfrm>
          <a:custGeom>
            <a:rect b="b" l="l" r="r" t="t"/>
            <a:pathLst>
              <a:path extrusionOk="0" h="99060" w="83820">
                <a:moveTo>
                  <a:pt x="83820" y="0"/>
                </a:moveTo>
                <a:lnTo>
                  <a:pt x="8382" y="0"/>
                </a:lnTo>
                <a:lnTo>
                  <a:pt x="0" y="99060"/>
                </a:lnTo>
                <a:lnTo>
                  <a:pt x="76962" y="99060"/>
                </a:lnTo>
                <a:lnTo>
                  <a:pt x="83820"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01" name="Google Shape;3901;p89"/>
          <p:cNvSpPr/>
          <p:nvPr/>
        </p:nvSpPr>
        <p:spPr>
          <a:xfrm>
            <a:off x="4588098" y="4025131"/>
            <a:ext cx="92512" cy="109333"/>
          </a:xfrm>
          <a:custGeom>
            <a:rect b="b" l="l" r="r" t="t"/>
            <a:pathLst>
              <a:path extrusionOk="0" h="99060" w="83820">
                <a:moveTo>
                  <a:pt x="75437" y="99060"/>
                </a:moveTo>
                <a:lnTo>
                  <a:pt x="83820" y="0"/>
                </a:lnTo>
                <a:lnTo>
                  <a:pt x="7747" y="0"/>
                </a:lnTo>
                <a:lnTo>
                  <a:pt x="0" y="99060"/>
                </a:lnTo>
                <a:lnTo>
                  <a:pt x="75437"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02" name="Google Shape;3902;p89"/>
          <p:cNvSpPr/>
          <p:nvPr/>
        </p:nvSpPr>
        <p:spPr>
          <a:xfrm>
            <a:off x="4503996" y="4025131"/>
            <a:ext cx="92512" cy="109333"/>
          </a:xfrm>
          <a:custGeom>
            <a:rect b="b" l="l" r="r" t="t"/>
            <a:pathLst>
              <a:path extrusionOk="0" h="99060" w="83820">
                <a:moveTo>
                  <a:pt x="75946" y="99060"/>
                </a:moveTo>
                <a:lnTo>
                  <a:pt x="83820" y="0"/>
                </a:lnTo>
                <a:lnTo>
                  <a:pt x="6858" y="0"/>
                </a:lnTo>
                <a:lnTo>
                  <a:pt x="0" y="99060"/>
                </a:lnTo>
                <a:lnTo>
                  <a:pt x="75946"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03" name="Google Shape;3903;p89"/>
          <p:cNvSpPr/>
          <p:nvPr/>
        </p:nvSpPr>
        <p:spPr>
          <a:xfrm>
            <a:off x="4411482" y="4115963"/>
            <a:ext cx="10092" cy="18502"/>
          </a:xfrm>
          <a:custGeom>
            <a:rect b="b" l="l" r="r" t="t"/>
            <a:pathLst>
              <a:path extrusionOk="0" h="16764" w="9144">
                <a:moveTo>
                  <a:pt x="7112" y="16764"/>
                </a:moveTo>
                <a:lnTo>
                  <a:pt x="9144" y="0"/>
                </a:lnTo>
                <a:lnTo>
                  <a:pt x="0" y="16764"/>
                </a:lnTo>
                <a:lnTo>
                  <a:pt x="7112" y="16764"/>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04" name="Google Shape;3904;p89"/>
          <p:cNvSpPr/>
          <p:nvPr/>
        </p:nvSpPr>
        <p:spPr>
          <a:xfrm>
            <a:off x="4418212" y="4025131"/>
            <a:ext cx="92512" cy="109333"/>
          </a:xfrm>
          <a:custGeom>
            <a:rect b="b" l="l" r="r" t="t"/>
            <a:pathLst>
              <a:path extrusionOk="0" h="99060" w="83820">
                <a:moveTo>
                  <a:pt x="2159" y="80899"/>
                </a:moveTo>
                <a:lnTo>
                  <a:pt x="0" y="99060"/>
                </a:lnTo>
                <a:lnTo>
                  <a:pt x="76962" y="99060"/>
                </a:lnTo>
                <a:lnTo>
                  <a:pt x="83820" y="0"/>
                </a:lnTo>
                <a:lnTo>
                  <a:pt x="42418" y="0"/>
                </a:lnTo>
                <a:lnTo>
                  <a:pt x="2159" y="80899"/>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05" name="Google Shape;3905;p89"/>
          <p:cNvSpPr/>
          <p:nvPr/>
        </p:nvSpPr>
        <p:spPr>
          <a:xfrm>
            <a:off x="4411482" y="4139511"/>
            <a:ext cx="1661860" cy="0"/>
          </a:xfrm>
          <a:custGeom>
            <a:rect b="b" l="l" r="r" t="t"/>
            <a:pathLst>
              <a:path extrusionOk="0" h="120000" w="1505712">
                <a:moveTo>
                  <a:pt x="0" y="0"/>
                </a:moveTo>
                <a:lnTo>
                  <a:pt x="1505712" y="0"/>
                </a:lnTo>
              </a:path>
            </a:pathLst>
          </a:custGeom>
          <a:noFill/>
          <a:ln cap="flat" cmpd="sng" w="1040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06" name="Google Shape;3906;p89"/>
          <p:cNvSpPr/>
          <p:nvPr/>
        </p:nvSpPr>
        <p:spPr>
          <a:xfrm>
            <a:off x="4411482" y="4197542"/>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07" name="Google Shape;3907;p89"/>
          <p:cNvSpPr/>
          <p:nvPr/>
        </p:nvSpPr>
        <p:spPr>
          <a:xfrm>
            <a:off x="4411482" y="4176516"/>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08" name="Google Shape;3908;p89"/>
          <p:cNvSpPr/>
          <p:nvPr/>
        </p:nvSpPr>
        <p:spPr>
          <a:xfrm>
            <a:off x="4411482" y="4155491"/>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09" name="Google Shape;3909;p89"/>
          <p:cNvSpPr/>
          <p:nvPr/>
        </p:nvSpPr>
        <p:spPr>
          <a:xfrm>
            <a:off x="4411482" y="4260619"/>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10" name="Google Shape;3910;p89"/>
          <p:cNvSpPr/>
          <p:nvPr/>
        </p:nvSpPr>
        <p:spPr>
          <a:xfrm>
            <a:off x="4411482" y="4239593"/>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11" name="Google Shape;3911;p89"/>
          <p:cNvSpPr/>
          <p:nvPr/>
        </p:nvSpPr>
        <p:spPr>
          <a:xfrm>
            <a:off x="4411482" y="4218567"/>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12" name="Google Shape;3912;p89"/>
          <p:cNvSpPr/>
          <p:nvPr/>
        </p:nvSpPr>
        <p:spPr>
          <a:xfrm>
            <a:off x="5425757" y="4304352"/>
            <a:ext cx="647586" cy="0"/>
          </a:xfrm>
          <a:custGeom>
            <a:rect b="b" l="l" r="r" t="t"/>
            <a:pathLst>
              <a:path extrusionOk="0" h="120000" w="586739">
                <a:moveTo>
                  <a:pt x="0" y="0"/>
                </a:moveTo>
                <a:lnTo>
                  <a:pt x="586739"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13" name="Google Shape;3913;p89"/>
          <p:cNvSpPr/>
          <p:nvPr/>
        </p:nvSpPr>
        <p:spPr>
          <a:xfrm>
            <a:off x="4411482" y="4304352"/>
            <a:ext cx="504613" cy="0"/>
          </a:xfrm>
          <a:custGeom>
            <a:rect b="b" l="l" r="r" t="t"/>
            <a:pathLst>
              <a:path extrusionOk="0" h="120000" w="457200">
                <a:moveTo>
                  <a:pt x="0" y="0"/>
                </a:moveTo>
                <a:lnTo>
                  <a:pt x="457200"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14" name="Google Shape;3914;p89"/>
          <p:cNvSpPr/>
          <p:nvPr/>
        </p:nvSpPr>
        <p:spPr>
          <a:xfrm>
            <a:off x="4411482" y="4537315"/>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15" name="Google Shape;3915;p89"/>
          <p:cNvSpPr/>
          <p:nvPr/>
        </p:nvSpPr>
        <p:spPr>
          <a:xfrm>
            <a:off x="5425757" y="4495264"/>
            <a:ext cx="647586" cy="0"/>
          </a:xfrm>
          <a:custGeom>
            <a:rect b="b" l="l" r="r" t="t"/>
            <a:pathLst>
              <a:path extrusionOk="0" h="120000" w="586739">
                <a:moveTo>
                  <a:pt x="0" y="0"/>
                </a:moveTo>
                <a:lnTo>
                  <a:pt x="586739"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16" name="Google Shape;3916;p89"/>
          <p:cNvSpPr/>
          <p:nvPr/>
        </p:nvSpPr>
        <p:spPr>
          <a:xfrm>
            <a:off x="4411482" y="4495264"/>
            <a:ext cx="504613" cy="0"/>
          </a:xfrm>
          <a:custGeom>
            <a:rect b="b" l="l" r="r" t="t"/>
            <a:pathLst>
              <a:path extrusionOk="0" h="120000" w="457200">
                <a:moveTo>
                  <a:pt x="0" y="0"/>
                </a:moveTo>
                <a:lnTo>
                  <a:pt x="457200"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17" name="Google Shape;3917;p89"/>
          <p:cNvSpPr/>
          <p:nvPr/>
        </p:nvSpPr>
        <p:spPr>
          <a:xfrm>
            <a:off x="5425757" y="4516289"/>
            <a:ext cx="647586" cy="0"/>
          </a:xfrm>
          <a:custGeom>
            <a:rect b="b" l="l" r="r" t="t"/>
            <a:pathLst>
              <a:path extrusionOk="0" h="120000" w="586739">
                <a:moveTo>
                  <a:pt x="0" y="0"/>
                </a:moveTo>
                <a:lnTo>
                  <a:pt x="586739"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18" name="Google Shape;3918;p89"/>
          <p:cNvSpPr/>
          <p:nvPr/>
        </p:nvSpPr>
        <p:spPr>
          <a:xfrm>
            <a:off x="4411482" y="4516289"/>
            <a:ext cx="504613" cy="0"/>
          </a:xfrm>
          <a:custGeom>
            <a:rect b="b" l="l" r="r" t="t"/>
            <a:pathLst>
              <a:path extrusionOk="0" h="120000" w="457200">
                <a:moveTo>
                  <a:pt x="0" y="0"/>
                </a:moveTo>
                <a:lnTo>
                  <a:pt x="457200"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19" name="Google Shape;3919;p89"/>
          <p:cNvSpPr/>
          <p:nvPr/>
        </p:nvSpPr>
        <p:spPr>
          <a:xfrm>
            <a:off x="5425757" y="4314443"/>
            <a:ext cx="647586" cy="169886"/>
          </a:xfrm>
          <a:custGeom>
            <a:rect b="b" l="l" r="r" t="t"/>
            <a:pathLst>
              <a:path extrusionOk="0" h="153924" w="586739">
                <a:moveTo>
                  <a:pt x="0" y="153924"/>
                </a:moveTo>
                <a:lnTo>
                  <a:pt x="586739" y="153924"/>
                </a:lnTo>
                <a:lnTo>
                  <a:pt x="586739" y="0"/>
                </a:lnTo>
                <a:lnTo>
                  <a:pt x="0" y="0"/>
                </a:lnTo>
                <a:lnTo>
                  <a:pt x="0" y="153924"/>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20" name="Google Shape;3920;p89"/>
          <p:cNvSpPr/>
          <p:nvPr/>
        </p:nvSpPr>
        <p:spPr>
          <a:xfrm>
            <a:off x="4411482" y="4314443"/>
            <a:ext cx="504613" cy="169886"/>
          </a:xfrm>
          <a:custGeom>
            <a:rect b="b" l="l" r="r" t="t"/>
            <a:pathLst>
              <a:path extrusionOk="0" h="153924" w="457200">
                <a:moveTo>
                  <a:pt x="0" y="153924"/>
                </a:moveTo>
                <a:lnTo>
                  <a:pt x="457200" y="153924"/>
                </a:lnTo>
                <a:lnTo>
                  <a:pt x="457200" y="0"/>
                </a:lnTo>
                <a:lnTo>
                  <a:pt x="0" y="0"/>
                </a:lnTo>
                <a:lnTo>
                  <a:pt x="0" y="153924"/>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21" name="Google Shape;3921;p89"/>
          <p:cNvSpPr/>
          <p:nvPr/>
        </p:nvSpPr>
        <p:spPr>
          <a:xfrm>
            <a:off x="4411482" y="4282485"/>
            <a:ext cx="1661860" cy="0"/>
          </a:xfrm>
          <a:custGeom>
            <a:rect b="b" l="l" r="r" t="t"/>
            <a:pathLst>
              <a:path extrusionOk="0" h="120000" w="1505712">
                <a:moveTo>
                  <a:pt x="0" y="0"/>
                </a:moveTo>
                <a:lnTo>
                  <a:pt x="1505712" y="0"/>
                </a:lnTo>
              </a:path>
            </a:pathLst>
          </a:custGeom>
          <a:noFill/>
          <a:ln cap="flat" cmpd="sng" w="2260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22" name="Google Shape;3922;p89"/>
          <p:cNvSpPr/>
          <p:nvPr/>
        </p:nvSpPr>
        <p:spPr>
          <a:xfrm>
            <a:off x="4411482" y="4574319"/>
            <a:ext cx="1661860" cy="0"/>
          </a:xfrm>
          <a:custGeom>
            <a:rect b="b" l="l" r="r" t="t"/>
            <a:pathLst>
              <a:path extrusionOk="0" h="120000" w="1505712">
                <a:moveTo>
                  <a:pt x="0" y="0"/>
                </a:moveTo>
                <a:lnTo>
                  <a:pt x="1505712" y="0"/>
                </a:lnTo>
              </a:path>
            </a:pathLst>
          </a:custGeom>
          <a:noFill/>
          <a:ln cap="flat" cmpd="sng" w="119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23" name="Google Shape;3923;p89"/>
          <p:cNvSpPr/>
          <p:nvPr/>
        </p:nvSpPr>
        <p:spPr>
          <a:xfrm>
            <a:off x="4411482" y="4558340"/>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24" name="Google Shape;3924;p89"/>
          <p:cNvSpPr/>
          <p:nvPr/>
        </p:nvSpPr>
        <p:spPr>
          <a:xfrm>
            <a:off x="6073343" y="4025132"/>
            <a:ext cx="55507" cy="132880"/>
          </a:xfrm>
          <a:custGeom>
            <a:rect b="b" l="l" r="r" t="t"/>
            <a:pathLst>
              <a:path extrusionOk="0" h="120396" w="50292">
                <a:moveTo>
                  <a:pt x="50292" y="0"/>
                </a:moveTo>
                <a:lnTo>
                  <a:pt x="0" y="120396"/>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25" name="Google Shape;3925;p89"/>
          <p:cNvSpPr/>
          <p:nvPr/>
        </p:nvSpPr>
        <p:spPr>
          <a:xfrm>
            <a:off x="4411482" y="4134466"/>
            <a:ext cx="1661860" cy="23548"/>
          </a:xfrm>
          <a:custGeom>
            <a:rect b="b" l="l" r="r" t="t"/>
            <a:pathLst>
              <a:path extrusionOk="0" h="21335" w="1505712">
                <a:moveTo>
                  <a:pt x="1505712" y="21335"/>
                </a:moveTo>
                <a:lnTo>
                  <a:pt x="1505712" y="0"/>
                </a:lnTo>
                <a:lnTo>
                  <a:pt x="0" y="0"/>
                </a:lnTo>
                <a:lnTo>
                  <a:pt x="1505712" y="21335"/>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26" name="Google Shape;3926;p89"/>
          <p:cNvSpPr/>
          <p:nvPr/>
        </p:nvSpPr>
        <p:spPr>
          <a:xfrm>
            <a:off x="4411482" y="4134466"/>
            <a:ext cx="1661860" cy="23548"/>
          </a:xfrm>
          <a:custGeom>
            <a:rect b="b" l="l" r="r" t="t"/>
            <a:pathLst>
              <a:path extrusionOk="0" h="21335" w="1505712">
                <a:moveTo>
                  <a:pt x="1505712" y="21335"/>
                </a:moveTo>
                <a:lnTo>
                  <a:pt x="1505712"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27" name="Google Shape;3927;p89"/>
          <p:cNvSpPr/>
          <p:nvPr/>
        </p:nvSpPr>
        <p:spPr>
          <a:xfrm>
            <a:off x="6073343" y="4158014"/>
            <a:ext cx="1682" cy="422193"/>
          </a:xfrm>
          <a:custGeom>
            <a:rect b="b" l="l" r="r" t="t"/>
            <a:pathLst>
              <a:path extrusionOk="0" h="382524" w="1524">
                <a:moveTo>
                  <a:pt x="0" y="382524"/>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28" name="Google Shape;3928;p89"/>
          <p:cNvSpPr/>
          <p:nvPr/>
        </p:nvSpPr>
        <p:spPr>
          <a:xfrm>
            <a:off x="4411482" y="4025131"/>
            <a:ext cx="1717367" cy="109333"/>
          </a:xfrm>
          <a:custGeom>
            <a:rect b="b" l="l" r="r" t="t"/>
            <a:pathLst>
              <a:path extrusionOk="0" h="99060" w="1556004">
                <a:moveTo>
                  <a:pt x="0" y="99060"/>
                </a:moveTo>
                <a:lnTo>
                  <a:pt x="1556004" y="0"/>
                </a:lnTo>
                <a:lnTo>
                  <a:pt x="49657" y="0"/>
                </a:lnTo>
                <a:lnTo>
                  <a:pt x="0"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29" name="Google Shape;3929;p89"/>
          <p:cNvSpPr/>
          <p:nvPr/>
        </p:nvSpPr>
        <p:spPr>
          <a:xfrm>
            <a:off x="4411482" y="4025131"/>
            <a:ext cx="1717367" cy="109333"/>
          </a:xfrm>
          <a:custGeom>
            <a:rect b="b" l="l" r="r" t="t"/>
            <a:pathLst>
              <a:path extrusionOk="0" h="99060" w="1556004">
                <a:moveTo>
                  <a:pt x="0" y="99060"/>
                </a:moveTo>
                <a:lnTo>
                  <a:pt x="49657" y="0"/>
                </a:lnTo>
                <a:lnTo>
                  <a:pt x="155600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30" name="Google Shape;3930;p89"/>
          <p:cNvSpPr/>
          <p:nvPr/>
        </p:nvSpPr>
        <p:spPr>
          <a:xfrm>
            <a:off x="4411482" y="4134466"/>
            <a:ext cx="1661860" cy="445741"/>
          </a:xfrm>
          <a:custGeom>
            <a:rect b="b" l="l" r="r" t="t"/>
            <a:pathLst>
              <a:path extrusionOk="0" h="403859" w="1505712">
                <a:moveTo>
                  <a:pt x="0" y="0"/>
                </a:moveTo>
                <a:lnTo>
                  <a:pt x="0" y="403859"/>
                </a:lnTo>
                <a:lnTo>
                  <a:pt x="1505712" y="403859"/>
                </a:lnTo>
                <a:lnTo>
                  <a:pt x="0"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31" name="Google Shape;3931;p89"/>
          <p:cNvSpPr/>
          <p:nvPr/>
        </p:nvSpPr>
        <p:spPr>
          <a:xfrm>
            <a:off x="4411482" y="4134466"/>
            <a:ext cx="1661860" cy="445741"/>
          </a:xfrm>
          <a:custGeom>
            <a:rect b="b" l="l" r="r" t="t"/>
            <a:pathLst>
              <a:path extrusionOk="0" h="403859" w="1505712">
                <a:moveTo>
                  <a:pt x="0" y="0"/>
                </a:moveTo>
                <a:lnTo>
                  <a:pt x="0" y="403859"/>
                </a:lnTo>
                <a:lnTo>
                  <a:pt x="1505712" y="403859"/>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32" name="Google Shape;3932;p89"/>
          <p:cNvSpPr/>
          <p:nvPr/>
        </p:nvSpPr>
        <p:spPr>
          <a:xfrm>
            <a:off x="6073343" y="4025132"/>
            <a:ext cx="55507" cy="555074"/>
          </a:xfrm>
          <a:custGeom>
            <a:rect b="b" l="l" r="r" t="t"/>
            <a:pathLst>
              <a:path extrusionOk="0" h="502920" w="50292">
                <a:moveTo>
                  <a:pt x="50292" y="0"/>
                </a:moveTo>
                <a:lnTo>
                  <a:pt x="0" y="502920"/>
                </a:lnTo>
                <a:lnTo>
                  <a:pt x="50292" y="402590"/>
                </a:lnTo>
                <a:lnTo>
                  <a:pt x="50292"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33" name="Google Shape;3933;p89"/>
          <p:cNvSpPr/>
          <p:nvPr/>
        </p:nvSpPr>
        <p:spPr>
          <a:xfrm>
            <a:off x="6073343" y="4025132"/>
            <a:ext cx="55507" cy="555074"/>
          </a:xfrm>
          <a:custGeom>
            <a:rect b="b" l="l" r="r" t="t"/>
            <a:pathLst>
              <a:path extrusionOk="0" h="502920" w="50292">
                <a:moveTo>
                  <a:pt x="50292" y="0"/>
                </a:moveTo>
                <a:lnTo>
                  <a:pt x="50292" y="402590"/>
                </a:lnTo>
                <a:lnTo>
                  <a:pt x="0" y="50292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34" name="Google Shape;3934;p89"/>
          <p:cNvSpPr/>
          <p:nvPr/>
        </p:nvSpPr>
        <p:spPr>
          <a:xfrm>
            <a:off x="4916096" y="4270711"/>
            <a:ext cx="509659" cy="272490"/>
          </a:xfrm>
          <a:custGeom>
            <a:rect b="b" l="l" r="r" t="t"/>
            <a:pathLst>
              <a:path extrusionOk="0" h="246887" w="461772">
                <a:moveTo>
                  <a:pt x="0" y="246887"/>
                </a:moveTo>
                <a:lnTo>
                  <a:pt x="461772" y="246887"/>
                </a:lnTo>
                <a:lnTo>
                  <a:pt x="461772" y="0"/>
                </a:lnTo>
                <a:lnTo>
                  <a:pt x="0" y="0"/>
                </a:lnTo>
                <a:lnTo>
                  <a:pt x="0" y="246887"/>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35" name="Google Shape;3935;p89"/>
          <p:cNvSpPr/>
          <p:nvPr/>
        </p:nvSpPr>
        <p:spPr>
          <a:xfrm>
            <a:off x="5943827" y="4640761"/>
            <a:ext cx="92511" cy="111014"/>
          </a:xfrm>
          <a:custGeom>
            <a:rect b="b" l="l" r="r" t="t"/>
            <a:pathLst>
              <a:path extrusionOk="0" h="100583" w="83819">
                <a:moveTo>
                  <a:pt x="83819" y="0"/>
                </a:moveTo>
                <a:lnTo>
                  <a:pt x="7365" y="0"/>
                </a:lnTo>
                <a:lnTo>
                  <a:pt x="0" y="100583"/>
                </a:lnTo>
                <a:lnTo>
                  <a:pt x="76453" y="100583"/>
                </a:lnTo>
                <a:lnTo>
                  <a:pt x="83819"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36" name="Google Shape;3936;p89"/>
          <p:cNvSpPr/>
          <p:nvPr/>
        </p:nvSpPr>
        <p:spPr>
          <a:xfrm>
            <a:off x="6120441" y="4640761"/>
            <a:ext cx="8410" cy="21865"/>
          </a:xfrm>
          <a:custGeom>
            <a:rect b="b" l="l" r="r" t="t"/>
            <a:pathLst>
              <a:path extrusionOk="0" h="19811" w="7620">
                <a:moveTo>
                  <a:pt x="0" y="19811"/>
                </a:moveTo>
                <a:lnTo>
                  <a:pt x="7620" y="0"/>
                </a:lnTo>
                <a:lnTo>
                  <a:pt x="1143" y="0"/>
                </a:lnTo>
                <a:lnTo>
                  <a:pt x="0" y="19811"/>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37" name="Google Shape;3937;p89"/>
          <p:cNvSpPr/>
          <p:nvPr/>
        </p:nvSpPr>
        <p:spPr>
          <a:xfrm>
            <a:off x="6029611" y="4640761"/>
            <a:ext cx="90829" cy="132880"/>
          </a:xfrm>
          <a:custGeom>
            <a:rect b="b" l="l" r="r" t="t"/>
            <a:pathLst>
              <a:path extrusionOk="0" h="120396" w="82295">
                <a:moveTo>
                  <a:pt x="81279" y="18922"/>
                </a:moveTo>
                <a:lnTo>
                  <a:pt x="82295" y="0"/>
                </a:lnTo>
                <a:lnTo>
                  <a:pt x="7238" y="0"/>
                </a:lnTo>
                <a:lnTo>
                  <a:pt x="0" y="100456"/>
                </a:lnTo>
                <a:lnTo>
                  <a:pt x="39623" y="100456"/>
                </a:lnTo>
                <a:lnTo>
                  <a:pt x="39623" y="120395"/>
                </a:lnTo>
                <a:lnTo>
                  <a:pt x="81279" y="18922"/>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38" name="Google Shape;3938;p89"/>
          <p:cNvSpPr/>
          <p:nvPr/>
        </p:nvSpPr>
        <p:spPr>
          <a:xfrm>
            <a:off x="5689838" y="4640761"/>
            <a:ext cx="92511" cy="111014"/>
          </a:xfrm>
          <a:custGeom>
            <a:rect b="b" l="l" r="r" t="t"/>
            <a:pathLst>
              <a:path extrusionOk="0" h="100583" w="83819">
                <a:moveTo>
                  <a:pt x="83819" y="0"/>
                </a:moveTo>
                <a:lnTo>
                  <a:pt x="7365" y="0"/>
                </a:lnTo>
                <a:lnTo>
                  <a:pt x="0" y="100583"/>
                </a:lnTo>
                <a:lnTo>
                  <a:pt x="75945" y="100583"/>
                </a:lnTo>
                <a:lnTo>
                  <a:pt x="83819"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39" name="Google Shape;3939;p89"/>
          <p:cNvSpPr/>
          <p:nvPr/>
        </p:nvSpPr>
        <p:spPr>
          <a:xfrm>
            <a:off x="5773940" y="4640761"/>
            <a:ext cx="92511" cy="111014"/>
          </a:xfrm>
          <a:custGeom>
            <a:rect b="b" l="l" r="r" t="t"/>
            <a:pathLst>
              <a:path extrusionOk="0" h="100583" w="83819">
                <a:moveTo>
                  <a:pt x="83819" y="0"/>
                </a:moveTo>
                <a:lnTo>
                  <a:pt x="7874" y="0"/>
                </a:lnTo>
                <a:lnTo>
                  <a:pt x="0" y="100583"/>
                </a:lnTo>
                <a:lnTo>
                  <a:pt x="76962" y="100583"/>
                </a:lnTo>
                <a:lnTo>
                  <a:pt x="83819"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40" name="Google Shape;3940;p89"/>
          <p:cNvSpPr/>
          <p:nvPr/>
        </p:nvSpPr>
        <p:spPr>
          <a:xfrm>
            <a:off x="5605736" y="4640761"/>
            <a:ext cx="92511" cy="111014"/>
          </a:xfrm>
          <a:custGeom>
            <a:rect b="b" l="l" r="r" t="t"/>
            <a:pathLst>
              <a:path extrusionOk="0" h="100583" w="83819">
                <a:moveTo>
                  <a:pt x="76453" y="100583"/>
                </a:moveTo>
                <a:lnTo>
                  <a:pt x="83819" y="0"/>
                </a:lnTo>
                <a:lnTo>
                  <a:pt x="6857" y="0"/>
                </a:lnTo>
                <a:lnTo>
                  <a:pt x="0" y="100583"/>
                </a:lnTo>
                <a:lnTo>
                  <a:pt x="76453" y="100583"/>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41" name="Google Shape;3941;p89"/>
          <p:cNvSpPr/>
          <p:nvPr/>
        </p:nvSpPr>
        <p:spPr>
          <a:xfrm>
            <a:off x="5859724" y="4640761"/>
            <a:ext cx="92511" cy="111014"/>
          </a:xfrm>
          <a:custGeom>
            <a:rect b="b" l="l" r="r" t="t"/>
            <a:pathLst>
              <a:path extrusionOk="0" h="100583" w="83819">
                <a:moveTo>
                  <a:pt x="6857" y="0"/>
                </a:moveTo>
                <a:lnTo>
                  <a:pt x="0" y="100583"/>
                </a:lnTo>
                <a:lnTo>
                  <a:pt x="76453" y="100583"/>
                </a:lnTo>
                <a:lnTo>
                  <a:pt x="83819" y="0"/>
                </a:lnTo>
                <a:lnTo>
                  <a:pt x="6857"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42" name="Google Shape;3942;p89"/>
          <p:cNvSpPr/>
          <p:nvPr/>
        </p:nvSpPr>
        <p:spPr>
          <a:xfrm>
            <a:off x="4673882" y="4640761"/>
            <a:ext cx="90830" cy="111014"/>
          </a:xfrm>
          <a:custGeom>
            <a:rect b="b" l="l" r="r" t="t"/>
            <a:pathLst>
              <a:path extrusionOk="0" h="100583" w="82296">
                <a:moveTo>
                  <a:pt x="82296" y="0"/>
                </a:moveTo>
                <a:lnTo>
                  <a:pt x="7238" y="0"/>
                </a:lnTo>
                <a:lnTo>
                  <a:pt x="0" y="100583"/>
                </a:lnTo>
                <a:lnTo>
                  <a:pt x="75564" y="100583"/>
                </a:lnTo>
                <a:lnTo>
                  <a:pt x="82296"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43" name="Google Shape;3943;p89"/>
          <p:cNvSpPr/>
          <p:nvPr/>
        </p:nvSpPr>
        <p:spPr>
          <a:xfrm>
            <a:off x="4588098" y="4640761"/>
            <a:ext cx="92512" cy="111014"/>
          </a:xfrm>
          <a:custGeom>
            <a:rect b="b" l="l" r="r" t="t"/>
            <a:pathLst>
              <a:path extrusionOk="0" h="100583" w="83820">
                <a:moveTo>
                  <a:pt x="83820" y="0"/>
                </a:moveTo>
                <a:lnTo>
                  <a:pt x="7365" y="0"/>
                </a:lnTo>
                <a:lnTo>
                  <a:pt x="0" y="100583"/>
                </a:lnTo>
                <a:lnTo>
                  <a:pt x="76453" y="100583"/>
                </a:lnTo>
                <a:lnTo>
                  <a:pt x="83820"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44" name="Google Shape;3944;p89"/>
          <p:cNvSpPr/>
          <p:nvPr/>
        </p:nvSpPr>
        <p:spPr>
          <a:xfrm>
            <a:off x="4503996" y="4640761"/>
            <a:ext cx="92512" cy="111014"/>
          </a:xfrm>
          <a:custGeom>
            <a:rect b="b" l="l" r="r" t="t"/>
            <a:pathLst>
              <a:path extrusionOk="0" h="100583" w="83820">
                <a:moveTo>
                  <a:pt x="76453" y="100583"/>
                </a:moveTo>
                <a:lnTo>
                  <a:pt x="83820" y="0"/>
                </a:lnTo>
                <a:lnTo>
                  <a:pt x="6858" y="0"/>
                </a:lnTo>
                <a:lnTo>
                  <a:pt x="0" y="100583"/>
                </a:lnTo>
                <a:lnTo>
                  <a:pt x="76453" y="100583"/>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45" name="Google Shape;3945;p89"/>
          <p:cNvSpPr/>
          <p:nvPr/>
        </p:nvSpPr>
        <p:spPr>
          <a:xfrm>
            <a:off x="4757985" y="4640761"/>
            <a:ext cx="686273" cy="111014"/>
          </a:xfrm>
          <a:custGeom>
            <a:rect b="b" l="l" r="r" t="t"/>
            <a:pathLst>
              <a:path extrusionOk="0" h="100583" w="621791">
                <a:moveTo>
                  <a:pt x="6858" y="0"/>
                </a:moveTo>
                <a:lnTo>
                  <a:pt x="0" y="100583"/>
                </a:lnTo>
                <a:lnTo>
                  <a:pt x="614934" y="100583"/>
                </a:lnTo>
                <a:lnTo>
                  <a:pt x="621791" y="0"/>
                </a:lnTo>
                <a:lnTo>
                  <a:pt x="6858"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46" name="Google Shape;3946;p89"/>
          <p:cNvSpPr/>
          <p:nvPr/>
        </p:nvSpPr>
        <p:spPr>
          <a:xfrm>
            <a:off x="5435849" y="4640761"/>
            <a:ext cx="92511" cy="111014"/>
          </a:xfrm>
          <a:custGeom>
            <a:rect b="b" l="l" r="r" t="t"/>
            <a:pathLst>
              <a:path extrusionOk="0" h="100583" w="83819">
                <a:moveTo>
                  <a:pt x="83819" y="0"/>
                </a:moveTo>
                <a:lnTo>
                  <a:pt x="6857" y="0"/>
                </a:lnTo>
                <a:lnTo>
                  <a:pt x="0" y="100583"/>
                </a:lnTo>
                <a:lnTo>
                  <a:pt x="76453" y="100583"/>
                </a:lnTo>
                <a:lnTo>
                  <a:pt x="83819"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47" name="Google Shape;3947;p89"/>
          <p:cNvSpPr/>
          <p:nvPr/>
        </p:nvSpPr>
        <p:spPr>
          <a:xfrm>
            <a:off x="5519951" y="4640761"/>
            <a:ext cx="92511" cy="111014"/>
          </a:xfrm>
          <a:custGeom>
            <a:rect b="b" l="l" r="r" t="t"/>
            <a:pathLst>
              <a:path extrusionOk="0" h="100583" w="83819">
                <a:moveTo>
                  <a:pt x="83819" y="0"/>
                </a:moveTo>
                <a:lnTo>
                  <a:pt x="7365" y="0"/>
                </a:lnTo>
                <a:lnTo>
                  <a:pt x="0" y="100583"/>
                </a:lnTo>
                <a:lnTo>
                  <a:pt x="76962" y="100583"/>
                </a:lnTo>
                <a:lnTo>
                  <a:pt x="83819"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48" name="Google Shape;3948;p89"/>
          <p:cNvSpPr/>
          <p:nvPr/>
        </p:nvSpPr>
        <p:spPr>
          <a:xfrm>
            <a:off x="4418212" y="4640761"/>
            <a:ext cx="92512" cy="111014"/>
          </a:xfrm>
          <a:custGeom>
            <a:rect b="b" l="l" r="r" t="t"/>
            <a:pathLst>
              <a:path extrusionOk="0" h="100583" w="83820">
                <a:moveTo>
                  <a:pt x="83820" y="0"/>
                </a:moveTo>
                <a:lnTo>
                  <a:pt x="42418" y="0"/>
                </a:lnTo>
                <a:lnTo>
                  <a:pt x="1015" y="82676"/>
                </a:lnTo>
                <a:lnTo>
                  <a:pt x="0" y="100583"/>
                </a:lnTo>
                <a:lnTo>
                  <a:pt x="76962" y="100583"/>
                </a:lnTo>
                <a:lnTo>
                  <a:pt x="83820"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49" name="Google Shape;3949;p89"/>
          <p:cNvSpPr/>
          <p:nvPr/>
        </p:nvSpPr>
        <p:spPr>
          <a:xfrm>
            <a:off x="4411482" y="4731592"/>
            <a:ext cx="8410" cy="20183"/>
          </a:xfrm>
          <a:custGeom>
            <a:rect b="b" l="l" r="r" t="t"/>
            <a:pathLst>
              <a:path extrusionOk="0" h="18287" w="7620">
                <a:moveTo>
                  <a:pt x="0" y="18287"/>
                </a:moveTo>
                <a:lnTo>
                  <a:pt x="6604" y="18287"/>
                </a:lnTo>
                <a:lnTo>
                  <a:pt x="7620" y="0"/>
                </a:lnTo>
                <a:lnTo>
                  <a:pt x="0" y="18287"/>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50" name="Google Shape;3950;p89"/>
          <p:cNvSpPr/>
          <p:nvPr/>
        </p:nvSpPr>
        <p:spPr>
          <a:xfrm>
            <a:off x="4411482" y="4756822"/>
            <a:ext cx="1661860" cy="0"/>
          </a:xfrm>
          <a:custGeom>
            <a:rect b="b" l="l" r="r" t="t"/>
            <a:pathLst>
              <a:path extrusionOk="0" h="120000" w="1505712">
                <a:moveTo>
                  <a:pt x="0" y="0"/>
                </a:moveTo>
                <a:lnTo>
                  <a:pt x="1505712" y="0"/>
                </a:lnTo>
              </a:path>
            </a:pathLst>
          </a:custGeom>
          <a:noFill/>
          <a:ln cap="flat" cmpd="sng" w="1040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51" name="Google Shape;3951;p89"/>
          <p:cNvSpPr/>
          <p:nvPr/>
        </p:nvSpPr>
        <p:spPr>
          <a:xfrm>
            <a:off x="4411482" y="4761868"/>
            <a:ext cx="1661860" cy="21867"/>
          </a:xfrm>
          <a:custGeom>
            <a:rect b="b" l="l" r="r" t="t"/>
            <a:pathLst>
              <a:path extrusionOk="0" h="19812" w="1505712">
                <a:moveTo>
                  <a:pt x="1505712" y="11810"/>
                </a:moveTo>
                <a:lnTo>
                  <a:pt x="1505712" y="0"/>
                </a:lnTo>
                <a:lnTo>
                  <a:pt x="0" y="0"/>
                </a:lnTo>
                <a:lnTo>
                  <a:pt x="0" y="19811"/>
                </a:lnTo>
                <a:lnTo>
                  <a:pt x="1505712" y="19811"/>
                </a:lnTo>
                <a:lnTo>
                  <a:pt x="1505712" y="1181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52" name="Google Shape;3952;p89"/>
          <p:cNvSpPr/>
          <p:nvPr/>
        </p:nvSpPr>
        <p:spPr>
          <a:xfrm>
            <a:off x="4411482" y="4856903"/>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53" name="Google Shape;3953;p89"/>
          <p:cNvSpPr/>
          <p:nvPr/>
        </p:nvSpPr>
        <p:spPr>
          <a:xfrm>
            <a:off x="4411482" y="4835878"/>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54" name="Google Shape;3954;p89"/>
          <p:cNvSpPr/>
          <p:nvPr/>
        </p:nvSpPr>
        <p:spPr>
          <a:xfrm>
            <a:off x="4411482" y="4814852"/>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55" name="Google Shape;3955;p89"/>
          <p:cNvSpPr/>
          <p:nvPr/>
        </p:nvSpPr>
        <p:spPr>
          <a:xfrm>
            <a:off x="4411482" y="4793827"/>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56" name="Google Shape;3956;p89"/>
          <p:cNvSpPr/>
          <p:nvPr/>
        </p:nvSpPr>
        <p:spPr>
          <a:xfrm>
            <a:off x="5938780" y="4921662"/>
            <a:ext cx="134562" cy="0"/>
          </a:xfrm>
          <a:custGeom>
            <a:rect b="b" l="l" r="r" t="t"/>
            <a:pathLst>
              <a:path extrusionOk="0" h="120000" w="121919">
                <a:moveTo>
                  <a:pt x="0" y="0"/>
                </a:moveTo>
                <a:lnTo>
                  <a:pt x="121919"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57" name="Google Shape;3957;p89"/>
          <p:cNvSpPr/>
          <p:nvPr/>
        </p:nvSpPr>
        <p:spPr>
          <a:xfrm>
            <a:off x="4411482" y="4921662"/>
            <a:ext cx="181661" cy="0"/>
          </a:xfrm>
          <a:custGeom>
            <a:rect b="b" l="l" r="r" t="t"/>
            <a:pathLst>
              <a:path extrusionOk="0" h="120000" w="164592">
                <a:moveTo>
                  <a:pt x="0" y="0"/>
                </a:moveTo>
                <a:lnTo>
                  <a:pt x="16459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58" name="Google Shape;3958;p89"/>
          <p:cNvSpPr/>
          <p:nvPr/>
        </p:nvSpPr>
        <p:spPr>
          <a:xfrm>
            <a:off x="5938780" y="4899795"/>
            <a:ext cx="134562" cy="0"/>
          </a:xfrm>
          <a:custGeom>
            <a:rect b="b" l="l" r="r" t="t"/>
            <a:pathLst>
              <a:path extrusionOk="0" h="120000" w="121919">
                <a:moveTo>
                  <a:pt x="0" y="0"/>
                </a:moveTo>
                <a:lnTo>
                  <a:pt x="121919" y="0"/>
                </a:lnTo>
              </a:path>
            </a:pathLst>
          </a:custGeom>
          <a:noFill/>
          <a:ln cap="flat" cmpd="sng" w="2260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59" name="Google Shape;3959;p89"/>
          <p:cNvSpPr/>
          <p:nvPr/>
        </p:nvSpPr>
        <p:spPr>
          <a:xfrm>
            <a:off x="4411482" y="4899795"/>
            <a:ext cx="181661" cy="0"/>
          </a:xfrm>
          <a:custGeom>
            <a:rect b="b" l="l" r="r" t="t"/>
            <a:pathLst>
              <a:path extrusionOk="0" h="120000" w="164592">
                <a:moveTo>
                  <a:pt x="0" y="0"/>
                </a:moveTo>
                <a:lnTo>
                  <a:pt x="164592" y="0"/>
                </a:lnTo>
              </a:path>
            </a:pathLst>
          </a:custGeom>
          <a:noFill/>
          <a:ln cap="flat" cmpd="sng" w="2260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60" name="Google Shape;3960;p89"/>
          <p:cNvSpPr/>
          <p:nvPr/>
        </p:nvSpPr>
        <p:spPr>
          <a:xfrm>
            <a:off x="4411482" y="4877929"/>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61" name="Google Shape;3961;p89"/>
          <p:cNvSpPr/>
          <p:nvPr/>
        </p:nvSpPr>
        <p:spPr>
          <a:xfrm>
            <a:off x="5938780" y="5112574"/>
            <a:ext cx="134562" cy="0"/>
          </a:xfrm>
          <a:custGeom>
            <a:rect b="b" l="l" r="r" t="t"/>
            <a:pathLst>
              <a:path extrusionOk="0" h="120000" w="121919">
                <a:moveTo>
                  <a:pt x="0" y="0"/>
                </a:moveTo>
                <a:lnTo>
                  <a:pt x="121919"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62" name="Google Shape;3962;p89"/>
          <p:cNvSpPr/>
          <p:nvPr/>
        </p:nvSpPr>
        <p:spPr>
          <a:xfrm>
            <a:off x="4411482" y="5112574"/>
            <a:ext cx="181661" cy="0"/>
          </a:xfrm>
          <a:custGeom>
            <a:rect b="b" l="l" r="r" t="t"/>
            <a:pathLst>
              <a:path extrusionOk="0" h="120000" w="164592">
                <a:moveTo>
                  <a:pt x="0" y="0"/>
                </a:moveTo>
                <a:lnTo>
                  <a:pt x="16459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63" name="Google Shape;3963;p89"/>
          <p:cNvSpPr/>
          <p:nvPr/>
        </p:nvSpPr>
        <p:spPr>
          <a:xfrm>
            <a:off x="4411482" y="5154625"/>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64" name="Google Shape;3964;p89"/>
          <p:cNvSpPr/>
          <p:nvPr/>
        </p:nvSpPr>
        <p:spPr>
          <a:xfrm>
            <a:off x="4411482" y="5176492"/>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65" name="Google Shape;3965;p89"/>
          <p:cNvSpPr/>
          <p:nvPr/>
        </p:nvSpPr>
        <p:spPr>
          <a:xfrm>
            <a:off x="4411482" y="5191629"/>
            <a:ext cx="1661860" cy="0"/>
          </a:xfrm>
          <a:custGeom>
            <a:rect b="b" l="l" r="r" t="t"/>
            <a:pathLst>
              <a:path extrusionOk="0" h="120000" w="1505712">
                <a:moveTo>
                  <a:pt x="0" y="0"/>
                </a:moveTo>
                <a:lnTo>
                  <a:pt x="1505712"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66" name="Google Shape;3966;p89"/>
          <p:cNvSpPr/>
          <p:nvPr/>
        </p:nvSpPr>
        <p:spPr>
          <a:xfrm>
            <a:off x="5938780" y="5133600"/>
            <a:ext cx="134562" cy="0"/>
          </a:xfrm>
          <a:custGeom>
            <a:rect b="b" l="l" r="r" t="t"/>
            <a:pathLst>
              <a:path extrusionOk="0" h="120000" w="121919">
                <a:moveTo>
                  <a:pt x="0" y="0"/>
                </a:moveTo>
                <a:lnTo>
                  <a:pt x="121919"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67" name="Google Shape;3967;p89"/>
          <p:cNvSpPr/>
          <p:nvPr/>
        </p:nvSpPr>
        <p:spPr>
          <a:xfrm>
            <a:off x="4411482" y="5133600"/>
            <a:ext cx="181661" cy="0"/>
          </a:xfrm>
          <a:custGeom>
            <a:rect b="b" l="l" r="r" t="t"/>
            <a:pathLst>
              <a:path extrusionOk="0" h="120000" w="164592">
                <a:moveTo>
                  <a:pt x="0" y="0"/>
                </a:moveTo>
                <a:lnTo>
                  <a:pt x="16459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68" name="Google Shape;3968;p89"/>
          <p:cNvSpPr/>
          <p:nvPr/>
        </p:nvSpPr>
        <p:spPr>
          <a:xfrm>
            <a:off x="5938780" y="4931755"/>
            <a:ext cx="134562" cy="169886"/>
          </a:xfrm>
          <a:custGeom>
            <a:rect b="b" l="l" r="r" t="t"/>
            <a:pathLst>
              <a:path extrusionOk="0" h="153924" w="121919">
                <a:moveTo>
                  <a:pt x="0" y="153923"/>
                </a:moveTo>
                <a:lnTo>
                  <a:pt x="121919" y="153923"/>
                </a:lnTo>
                <a:lnTo>
                  <a:pt x="121919" y="0"/>
                </a:lnTo>
                <a:lnTo>
                  <a:pt x="0" y="0"/>
                </a:lnTo>
                <a:lnTo>
                  <a:pt x="0" y="153923"/>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69" name="Google Shape;3969;p89"/>
          <p:cNvSpPr/>
          <p:nvPr/>
        </p:nvSpPr>
        <p:spPr>
          <a:xfrm>
            <a:off x="4411482" y="4931755"/>
            <a:ext cx="181661" cy="169886"/>
          </a:xfrm>
          <a:custGeom>
            <a:rect b="b" l="l" r="r" t="t"/>
            <a:pathLst>
              <a:path extrusionOk="0" h="153924" w="164592">
                <a:moveTo>
                  <a:pt x="0" y="153923"/>
                </a:moveTo>
                <a:lnTo>
                  <a:pt x="164592" y="153923"/>
                </a:lnTo>
                <a:lnTo>
                  <a:pt x="164592" y="0"/>
                </a:lnTo>
                <a:lnTo>
                  <a:pt x="0" y="0"/>
                </a:lnTo>
                <a:lnTo>
                  <a:pt x="0" y="153923"/>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70" name="Google Shape;3970;p89"/>
          <p:cNvSpPr/>
          <p:nvPr/>
        </p:nvSpPr>
        <p:spPr>
          <a:xfrm>
            <a:off x="6073343" y="4640761"/>
            <a:ext cx="55507" cy="555074"/>
          </a:xfrm>
          <a:custGeom>
            <a:rect b="b" l="l" r="r" t="t"/>
            <a:pathLst>
              <a:path extrusionOk="0" h="502920" w="50292">
                <a:moveTo>
                  <a:pt x="50292" y="0"/>
                </a:moveTo>
                <a:lnTo>
                  <a:pt x="0" y="121030"/>
                </a:lnTo>
                <a:lnTo>
                  <a:pt x="0" y="502919"/>
                </a:lnTo>
                <a:lnTo>
                  <a:pt x="50292" y="402589"/>
                </a:lnTo>
                <a:lnTo>
                  <a:pt x="50292"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71" name="Google Shape;3971;p89"/>
          <p:cNvSpPr/>
          <p:nvPr/>
        </p:nvSpPr>
        <p:spPr>
          <a:xfrm>
            <a:off x="6073343" y="4640761"/>
            <a:ext cx="55507" cy="132880"/>
          </a:xfrm>
          <a:custGeom>
            <a:rect b="b" l="l" r="r" t="t"/>
            <a:pathLst>
              <a:path extrusionOk="0" h="120396" w="50292">
                <a:moveTo>
                  <a:pt x="50292" y="0"/>
                </a:moveTo>
                <a:lnTo>
                  <a:pt x="0" y="120395"/>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72" name="Google Shape;3972;p89"/>
          <p:cNvSpPr/>
          <p:nvPr/>
        </p:nvSpPr>
        <p:spPr>
          <a:xfrm>
            <a:off x="6073343" y="4640761"/>
            <a:ext cx="55507" cy="555074"/>
          </a:xfrm>
          <a:custGeom>
            <a:rect b="b" l="l" r="r" t="t"/>
            <a:pathLst>
              <a:path extrusionOk="0" h="502920" w="50292">
                <a:moveTo>
                  <a:pt x="50292" y="0"/>
                </a:moveTo>
                <a:lnTo>
                  <a:pt x="0" y="502919"/>
                </a:lnTo>
                <a:lnTo>
                  <a:pt x="50292" y="402589"/>
                </a:lnTo>
                <a:lnTo>
                  <a:pt x="50292"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73" name="Google Shape;3973;p89"/>
          <p:cNvSpPr/>
          <p:nvPr/>
        </p:nvSpPr>
        <p:spPr>
          <a:xfrm>
            <a:off x="6073343" y="4640761"/>
            <a:ext cx="55507" cy="555074"/>
          </a:xfrm>
          <a:custGeom>
            <a:rect b="b" l="l" r="r" t="t"/>
            <a:pathLst>
              <a:path extrusionOk="0" h="502920" w="50292">
                <a:moveTo>
                  <a:pt x="50292" y="0"/>
                </a:moveTo>
                <a:lnTo>
                  <a:pt x="50292" y="402589"/>
                </a:lnTo>
                <a:lnTo>
                  <a:pt x="0" y="502919"/>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74" name="Google Shape;3974;p89"/>
          <p:cNvSpPr/>
          <p:nvPr/>
        </p:nvSpPr>
        <p:spPr>
          <a:xfrm>
            <a:off x="6073343" y="4773642"/>
            <a:ext cx="1682" cy="422193"/>
          </a:xfrm>
          <a:custGeom>
            <a:rect b="b" l="l" r="r" t="t"/>
            <a:pathLst>
              <a:path extrusionOk="0" h="382524" w="1524">
                <a:moveTo>
                  <a:pt x="0" y="382524"/>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75" name="Google Shape;3975;p89"/>
          <p:cNvSpPr/>
          <p:nvPr/>
        </p:nvSpPr>
        <p:spPr>
          <a:xfrm>
            <a:off x="4411482" y="4640761"/>
            <a:ext cx="1717367" cy="111014"/>
          </a:xfrm>
          <a:custGeom>
            <a:rect b="b" l="l" r="r" t="t"/>
            <a:pathLst>
              <a:path extrusionOk="0" h="100583" w="1556004">
                <a:moveTo>
                  <a:pt x="0" y="100583"/>
                </a:moveTo>
                <a:lnTo>
                  <a:pt x="1556004" y="0"/>
                </a:lnTo>
                <a:lnTo>
                  <a:pt x="49657" y="0"/>
                </a:lnTo>
                <a:lnTo>
                  <a:pt x="0" y="100583"/>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76" name="Google Shape;3976;p89"/>
          <p:cNvSpPr/>
          <p:nvPr/>
        </p:nvSpPr>
        <p:spPr>
          <a:xfrm>
            <a:off x="4411482" y="4640761"/>
            <a:ext cx="1717367" cy="111014"/>
          </a:xfrm>
          <a:custGeom>
            <a:rect b="b" l="l" r="r" t="t"/>
            <a:pathLst>
              <a:path extrusionOk="0" h="100583" w="1556004">
                <a:moveTo>
                  <a:pt x="0" y="100583"/>
                </a:moveTo>
                <a:lnTo>
                  <a:pt x="49657" y="0"/>
                </a:lnTo>
                <a:lnTo>
                  <a:pt x="155600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77" name="Google Shape;3977;p89"/>
          <p:cNvSpPr/>
          <p:nvPr/>
        </p:nvSpPr>
        <p:spPr>
          <a:xfrm>
            <a:off x="4411482" y="4751775"/>
            <a:ext cx="1661860" cy="444060"/>
          </a:xfrm>
          <a:custGeom>
            <a:rect b="b" l="l" r="r" t="t"/>
            <a:pathLst>
              <a:path extrusionOk="0" h="402336" w="1505712">
                <a:moveTo>
                  <a:pt x="0" y="0"/>
                </a:moveTo>
                <a:lnTo>
                  <a:pt x="0" y="402336"/>
                </a:lnTo>
                <a:lnTo>
                  <a:pt x="1505712" y="402336"/>
                </a:lnTo>
                <a:lnTo>
                  <a:pt x="0"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78" name="Google Shape;3978;p89"/>
          <p:cNvSpPr/>
          <p:nvPr/>
        </p:nvSpPr>
        <p:spPr>
          <a:xfrm>
            <a:off x="4411482" y="4751775"/>
            <a:ext cx="1661860" cy="444060"/>
          </a:xfrm>
          <a:custGeom>
            <a:rect b="b" l="l" r="r" t="t"/>
            <a:pathLst>
              <a:path extrusionOk="0" h="402336" w="1505712">
                <a:moveTo>
                  <a:pt x="0" y="0"/>
                </a:moveTo>
                <a:lnTo>
                  <a:pt x="0" y="402336"/>
                </a:lnTo>
                <a:lnTo>
                  <a:pt x="1505712" y="402336"/>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79" name="Google Shape;3979;p89"/>
          <p:cNvSpPr/>
          <p:nvPr/>
        </p:nvSpPr>
        <p:spPr>
          <a:xfrm>
            <a:off x="4411482" y="4751775"/>
            <a:ext cx="1661860" cy="21867"/>
          </a:xfrm>
          <a:custGeom>
            <a:rect b="b" l="l" r="r" t="t"/>
            <a:pathLst>
              <a:path extrusionOk="0" h="19812" w="1505712">
                <a:moveTo>
                  <a:pt x="1505712" y="19812"/>
                </a:moveTo>
                <a:lnTo>
                  <a:pt x="1505712" y="0"/>
                </a:lnTo>
                <a:lnTo>
                  <a:pt x="0" y="0"/>
                </a:lnTo>
                <a:lnTo>
                  <a:pt x="1505712" y="19812"/>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80" name="Google Shape;3980;p89"/>
          <p:cNvSpPr/>
          <p:nvPr/>
        </p:nvSpPr>
        <p:spPr>
          <a:xfrm>
            <a:off x="4411482" y="4751775"/>
            <a:ext cx="1661860" cy="21867"/>
          </a:xfrm>
          <a:custGeom>
            <a:rect b="b" l="l" r="r" t="t"/>
            <a:pathLst>
              <a:path extrusionOk="0" h="19812" w="1505712">
                <a:moveTo>
                  <a:pt x="1505712" y="19812"/>
                </a:moveTo>
                <a:lnTo>
                  <a:pt x="1505712"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81" name="Google Shape;3981;p89"/>
          <p:cNvSpPr/>
          <p:nvPr/>
        </p:nvSpPr>
        <p:spPr>
          <a:xfrm>
            <a:off x="4593144" y="4874565"/>
            <a:ext cx="1345636" cy="270808"/>
          </a:xfrm>
          <a:custGeom>
            <a:rect b="b" l="l" r="r" t="t"/>
            <a:pathLst>
              <a:path extrusionOk="0" h="245363" w="1219200">
                <a:moveTo>
                  <a:pt x="0" y="245364"/>
                </a:moveTo>
                <a:lnTo>
                  <a:pt x="1219200" y="245364"/>
                </a:lnTo>
                <a:lnTo>
                  <a:pt x="1219200" y="0"/>
                </a:lnTo>
                <a:lnTo>
                  <a:pt x="0" y="0"/>
                </a:lnTo>
                <a:lnTo>
                  <a:pt x="0" y="245364"/>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82" name="Google Shape;3982;p89"/>
          <p:cNvSpPr/>
          <p:nvPr/>
        </p:nvSpPr>
        <p:spPr>
          <a:xfrm>
            <a:off x="6073343" y="5258071"/>
            <a:ext cx="55507" cy="555074"/>
          </a:xfrm>
          <a:custGeom>
            <a:rect b="b" l="l" r="r" t="t"/>
            <a:pathLst>
              <a:path extrusionOk="0" h="502920" w="50292">
                <a:moveTo>
                  <a:pt x="50292" y="402589"/>
                </a:moveTo>
                <a:lnTo>
                  <a:pt x="50292" y="0"/>
                </a:lnTo>
                <a:lnTo>
                  <a:pt x="0" y="121031"/>
                </a:lnTo>
                <a:lnTo>
                  <a:pt x="0" y="502919"/>
                </a:lnTo>
                <a:lnTo>
                  <a:pt x="50292" y="402589"/>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83" name="Google Shape;3983;p89"/>
          <p:cNvSpPr/>
          <p:nvPr/>
        </p:nvSpPr>
        <p:spPr>
          <a:xfrm>
            <a:off x="6029611" y="5258072"/>
            <a:ext cx="90829" cy="132880"/>
          </a:xfrm>
          <a:custGeom>
            <a:rect b="b" l="l" r="r" t="t"/>
            <a:pathLst>
              <a:path extrusionOk="0" h="120396" w="82295">
                <a:moveTo>
                  <a:pt x="81787" y="21589"/>
                </a:moveTo>
                <a:lnTo>
                  <a:pt x="82295" y="0"/>
                </a:lnTo>
                <a:lnTo>
                  <a:pt x="6857" y="0"/>
                </a:lnTo>
                <a:lnTo>
                  <a:pt x="0" y="100456"/>
                </a:lnTo>
                <a:lnTo>
                  <a:pt x="39623" y="100456"/>
                </a:lnTo>
                <a:lnTo>
                  <a:pt x="39623" y="120395"/>
                </a:lnTo>
                <a:lnTo>
                  <a:pt x="81787" y="21589"/>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84" name="Google Shape;3984;p89"/>
          <p:cNvSpPr/>
          <p:nvPr/>
        </p:nvSpPr>
        <p:spPr>
          <a:xfrm>
            <a:off x="6120441" y="5258071"/>
            <a:ext cx="8410" cy="21867"/>
          </a:xfrm>
          <a:custGeom>
            <a:rect b="b" l="l" r="r" t="t"/>
            <a:pathLst>
              <a:path extrusionOk="0" h="19812" w="7620">
                <a:moveTo>
                  <a:pt x="508" y="0"/>
                </a:moveTo>
                <a:lnTo>
                  <a:pt x="0" y="19812"/>
                </a:lnTo>
                <a:lnTo>
                  <a:pt x="7620" y="0"/>
                </a:lnTo>
                <a:lnTo>
                  <a:pt x="508"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85" name="Google Shape;3985;p89"/>
          <p:cNvSpPr/>
          <p:nvPr/>
        </p:nvSpPr>
        <p:spPr>
          <a:xfrm>
            <a:off x="5943827" y="5258071"/>
            <a:ext cx="92511" cy="109332"/>
          </a:xfrm>
          <a:custGeom>
            <a:rect b="b" l="l" r="r" t="t"/>
            <a:pathLst>
              <a:path extrusionOk="0" h="99059" w="83819">
                <a:moveTo>
                  <a:pt x="76962" y="99059"/>
                </a:moveTo>
                <a:lnTo>
                  <a:pt x="83819" y="0"/>
                </a:lnTo>
                <a:lnTo>
                  <a:pt x="6857" y="0"/>
                </a:lnTo>
                <a:lnTo>
                  <a:pt x="0" y="99059"/>
                </a:lnTo>
                <a:lnTo>
                  <a:pt x="76962" y="99059"/>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86" name="Google Shape;3986;p89"/>
          <p:cNvSpPr/>
          <p:nvPr/>
        </p:nvSpPr>
        <p:spPr>
          <a:xfrm>
            <a:off x="5859724" y="5258071"/>
            <a:ext cx="92511" cy="109332"/>
          </a:xfrm>
          <a:custGeom>
            <a:rect b="b" l="l" r="r" t="t"/>
            <a:pathLst>
              <a:path extrusionOk="0" h="99059" w="83819">
                <a:moveTo>
                  <a:pt x="76962" y="99059"/>
                </a:moveTo>
                <a:lnTo>
                  <a:pt x="83819" y="0"/>
                </a:lnTo>
                <a:lnTo>
                  <a:pt x="6857" y="0"/>
                </a:lnTo>
                <a:lnTo>
                  <a:pt x="0" y="99059"/>
                </a:lnTo>
                <a:lnTo>
                  <a:pt x="76962" y="99059"/>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87" name="Google Shape;3987;p89"/>
          <p:cNvSpPr/>
          <p:nvPr/>
        </p:nvSpPr>
        <p:spPr>
          <a:xfrm>
            <a:off x="5689838" y="5258071"/>
            <a:ext cx="92511" cy="109332"/>
          </a:xfrm>
          <a:custGeom>
            <a:rect b="b" l="l" r="r" t="t"/>
            <a:pathLst>
              <a:path extrusionOk="0" h="99059" w="83819">
                <a:moveTo>
                  <a:pt x="75437" y="99059"/>
                </a:moveTo>
                <a:lnTo>
                  <a:pt x="83819" y="0"/>
                </a:lnTo>
                <a:lnTo>
                  <a:pt x="6857" y="0"/>
                </a:lnTo>
                <a:lnTo>
                  <a:pt x="0" y="99059"/>
                </a:lnTo>
                <a:lnTo>
                  <a:pt x="75437" y="99059"/>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88" name="Google Shape;3988;p89"/>
          <p:cNvSpPr/>
          <p:nvPr/>
        </p:nvSpPr>
        <p:spPr>
          <a:xfrm>
            <a:off x="5773940" y="5258071"/>
            <a:ext cx="92511" cy="109332"/>
          </a:xfrm>
          <a:custGeom>
            <a:rect b="b" l="l" r="r" t="t"/>
            <a:pathLst>
              <a:path extrusionOk="0" h="99059" w="83819">
                <a:moveTo>
                  <a:pt x="8381" y="0"/>
                </a:moveTo>
                <a:lnTo>
                  <a:pt x="0" y="99059"/>
                </a:lnTo>
                <a:lnTo>
                  <a:pt x="76962" y="99059"/>
                </a:lnTo>
                <a:lnTo>
                  <a:pt x="83819" y="0"/>
                </a:lnTo>
                <a:lnTo>
                  <a:pt x="8381"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89" name="Google Shape;3989;p89"/>
          <p:cNvSpPr/>
          <p:nvPr/>
        </p:nvSpPr>
        <p:spPr>
          <a:xfrm>
            <a:off x="5519951" y="5258071"/>
            <a:ext cx="92511" cy="109332"/>
          </a:xfrm>
          <a:custGeom>
            <a:rect b="b" l="l" r="r" t="t"/>
            <a:pathLst>
              <a:path extrusionOk="0" h="99059" w="83819">
                <a:moveTo>
                  <a:pt x="76962" y="99059"/>
                </a:moveTo>
                <a:lnTo>
                  <a:pt x="83819" y="0"/>
                </a:lnTo>
                <a:lnTo>
                  <a:pt x="8000" y="0"/>
                </a:lnTo>
                <a:lnTo>
                  <a:pt x="0" y="99059"/>
                </a:lnTo>
                <a:lnTo>
                  <a:pt x="76962" y="99059"/>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90" name="Google Shape;3990;p89"/>
          <p:cNvSpPr/>
          <p:nvPr/>
        </p:nvSpPr>
        <p:spPr>
          <a:xfrm>
            <a:off x="5605736" y="5258071"/>
            <a:ext cx="90829" cy="109332"/>
          </a:xfrm>
          <a:custGeom>
            <a:rect b="b" l="l" r="r" t="t"/>
            <a:pathLst>
              <a:path extrusionOk="0" h="99059" w="82295">
                <a:moveTo>
                  <a:pt x="6730" y="0"/>
                </a:moveTo>
                <a:lnTo>
                  <a:pt x="0" y="99059"/>
                </a:lnTo>
                <a:lnTo>
                  <a:pt x="75564" y="99059"/>
                </a:lnTo>
                <a:lnTo>
                  <a:pt x="82295" y="0"/>
                </a:lnTo>
                <a:lnTo>
                  <a:pt x="6730"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91" name="Google Shape;3991;p89"/>
          <p:cNvSpPr/>
          <p:nvPr/>
        </p:nvSpPr>
        <p:spPr>
          <a:xfrm>
            <a:off x="4757985" y="5258071"/>
            <a:ext cx="686273" cy="109332"/>
          </a:xfrm>
          <a:custGeom>
            <a:rect b="b" l="l" r="r" t="t"/>
            <a:pathLst>
              <a:path extrusionOk="0" h="99059" w="621791">
                <a:moveTo>
                  <a:pt x="614934" y="99059"/>
                </a:moveTo>
                <a:lnTo>
                  <a:pt x="621791" y="0"/>
                </a:lnTo>
                <a:lnTo>
                  <a:pt x="6858" y="0"/>
                </a:lnTo>
                <a:lnTo>
                  <a:pt x="0" y="99059"/>
                </a:lnTo>
                <a:lnTo>
                  <a:pt x="614934" y="99059"/>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92" name="Google Shape;3992;p89"/>
          <p:cNvSpPr/>
          <p:nvPr/>
        </p:nvSpPr>
        <p:spPr>
          <a:xfrm>
            <a:off x="5435849" y="5258071"/>
            <a:ext cx="92511" cy="109332"/>
          </a:xfrm>
          <a:custGeom>
            <a:rect b="b" l="l" r="r" t="t"/>
            <a:pathLst>
              <a:path extrusionOk="0" h="99059" w="83819">
                <a:moveTo>
                  <a:pt x="6857" y="0"/>
                </a:moveTo>
                <a:lnTo>
                  <a:pt x="0" y="99059"/>
                </a:lnTo>
                <a:lnTo>
                  <a:pt x="75945" y="99059"/>
                </a:lnTo>
                <a:lnTo>
                  <a:pt x="83819" y="0"/>
                </a:lnTo>
                <a:lnTo>
                  <a:pt x="6857"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93" name="Google Shape;3993;p89"/>
          <p:cNvSpPr/>
          <p:nvPr/>
        </p:nvSpPr>
        <p:spPr>
          <a:xfrm>
            <a:off x="4672200" y="5258071"/>
            <a:ext cx="92512" cy="109332"/>
          </a:xfrm>
          <a:custGeom>
            <a:rect b="b" l="l" r="r" t="t"/>
            <a:pathLst>
              <a:path extrusionOk="0" h="99059" w="83820">
                <a:moveTo>
                  <a:pt x="83820" y="0"/>
                </a:moveTo>
                <a:lnTo>
                  <a:pt x="8382" y="0"/>
                </a:lnTo>
                <a:lnTo>
                  <a:pt x="0" y="99059"/>
                </a:lnTo>
                <a:lnTo>
                  <a:pt x="76962" y="99059"/>
                </a:lnTo>
                <a:lnTo>
                  <a:pt x="83820"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94" name="Google Shape;3994;p89"/>
          <p:cNvSpPr/>
          <p:nvPr/>
        </p:nvSpPr>
        <p:spPr>
          <a:xfrm>
            <a:off x="4588098" y="5258071"/>
            <a:ext cx="92512" cy="109332"/>
          </a:xfrm>
          <a:custGeom>
            <a:rect b="b" l="l" r="r" t="t"/>
            <a:pathLst>
              <a:path extrusionOk="0" h="99059" w="83820">
                <a:moveTo>
                  <a:pt x="75437" y="99059"/>
                </a:moveTo>
                <a:lnTo>
                  <a:pt x="83820" y="0"/>
                </a:lnTo>
                <a:lnTo>
                  <a:pt x="7747" y="0"/>
                </a:lnTo>
                <a:lnTo>
                  <a:pt x="0" y="99059"/>
                </a:lnTo>
                <a:lnTo>
                  <a:pt x="75437" y="99059"/>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95" name="Google Shape;3995;p89"/>
          <p:cNvSpPr/>
          <p:nvPr/>
        </p:nvSpPr>
        <p:spPr>
          <a:xfrm>
            <a:off x="4503996" y="5258071"/>
            <a:ext cx="92512" cy="109332"/>
          </a:xfrm>
          <a:custGeom>
            <a:rect b="b" l="l" r="r" t="t"/>
            <a:pathLst>
              <a:path extrusionOk="0" h="99059" w="83820">
                <a:moveTo>
                  <a:pt x="75946" y="99059"/>
                </a:moveTo>
                <a:lnTo>
                  <a:pt x="83820" y="0"/>
                </a:lnTo>
                <a:lnTo>
                  <a:pt x="6858" y="0"/>
                </a:lnTo>
                <a:lnTo>
                  <a:pt x="0" y="99059"/>
                </a:lnTo>
                <a:lnTo>
                  <a:pt x="75946" y="99059"/>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96" name="Google Shape;3996;p89"/>
          <p:cNvSpPr/>
          <p:nvPr/>
        </p:nvSpPr>
        <p:spPr>
          <a:xfrm>
            <a:off x="4411482" y="5348902"/>
            <a:ext cx="10092" cy="18501"/>
          </a:xfrm>
          <a:custGeom>
            <a:rect b="b" l="l" r="r" t="t"/>
            <a:pathLst>
              <a:path extrusionOk="0" h="16763" w="9144">
                <a:moveTo>
                  <a:pt x="7112" y="16763"/>
                </a:moveTo>
                <a:lnTo>
                  <a:pt x="9144" y="0"/>
                </a:lnTo>
                <a:lnTo>
                  <a:pt x="0" y="16763"/>
                </a:lnTo>
                <a:lnTo>
                  <a:pt x="7112" y="16763"/>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97" name="Google Shape;3997;p89"/>
          <p:cNvSpPr/>
          <p:nvPr/>
        </p:nvSpPr>
        <p:spPr>
          <a:xfrm>
            <a:off x="4418212" y="5258071"/>
            <a:ext cx="92512" cy="109332"/>
          </a:xfrm>
          <a:custGeom>
            <a:rect b="b" l="l" r="r" t="t"/>
            <a:pathLst>
              <a:path extrusionOk="0" h="99059" w="83820">
                <a:moveTo>
                  <a:pt x="2159" y="80899"/>
                </a:moveTo>
                <a:lnTo>
                  <a:pt x="0" y="99059"/>
                </a:lnTo>
                <a:lnTo>
                  <a:pt x="76962" y="99059"/>
                </a:lnTo>
                <a:lnTo>
                  <a:pt x="83820" y="0"/>
                </a:lnTo>
                <a:lnTo>
                  <a:pt x="42418" y="0"/>
                </a:lnTo>
                <a:lnTo>
                  <a:pt x="2159" y="80899"/>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98" name="Google Shape;3998;p89"/>
          <p:cNvSpPr/>
          <p:nvPr/>
        </p:nvSpPr>
        <p:spPr>
          <a:xfrm>
            <a:off x="4411482" y="5373291"/>
            <a:ext cx="1661860" cy="0"/>
          </a:xfrm>
          <a:custGeom>
            <a:rect b="b" l="l" r="r" t="t"/>
            <a:pathLst>
              <a:path extrusionOk="0" h="120000" w="1505712">
                <a:moveTo>
                  <a:pt x="0" y="0"/>
                </a:moveTo>
                <a:lnTo>
                  <a:pt x="1505712" y="0"/>
                </a:lnTo>
              </a:path>
            </a:pathLst>
          </a:custGeom>
          <a:noFill/>
          <a:ln cap="flat" cmpd="sng" w="119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3999" name="Google Shape;3999;p89"/>
          <p:cNvSpPr/>
          <p:nvPr/>
        </p:nvSpPr>
        <p:spPr>
          <a:xfrm>
            <a:off x="4411482" y="5431322"/>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00" name="Google Shape;4000;p89"/>
          <p:cNvSpPr/>
          <p:nvPr/>
        </p:nvSpPr>
        <p:spPr>
          <a:xfrm>
            <a:off x="4411482" y="5410296"/>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01" name="Google Shape;4001;p89"/>
          <p:cNvSpPr/>
          <p:nvPr/>
        </p:nvSpPr>
        <p:spPr>
          <a:xfrm>
            <a:off x="4411482" y="5389270"/>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02" name="Google Shape;4002;p89"/>
          <p:cNvSpPr/>
          <p:nvPr/>
        </p:nvSpPr>
        <p:spPr>
          <a:xfrm>
            <a:off x="4411482" y="5494398"/>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03" name="Google Shape;4003;p89"/>
          <p:cNvSpPr/>
          <p:nvPr/>
        </p:nvSpPr>
        <p:spPr>
          <a:xfrm>
            <a:off x="4411482" y="5473373"/>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04" name="Google Shape;4004;p89"/>
          <p:cNvSpPr/>
          <p:nvPr/>
        </p:nvSpPr>
        <p:spPr>
          <a:xfrm>
            <a:off x="4411482" y="5452347"/>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05" name="Google Shape;4005;p89"/>
          <p:cNvSpPr/>
          <p:nvPr/>
        </p:nvSpPr>
        <p:spPr>
          <a:xfrm>
            <a:off x="5474536" y="5538131"/>
            <a:ext cx="598807" cy="0"/>
          </a:xfrm>
          <a:custGeom>
            <a:rect b="b" l="l" r="r" t="t"/>
            <a:pathLst>
              <a:path extrusionOk="0" h="120000" w="542543">
                <a:moveTo>
                  <a:pt x="0" y="0"/>
                </a:moveTo>
                <a:lnTo>
                  <a:pt x="542543"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06" name="Google Shape;4006;p89"/>
          <p:cNvSpPr/>
          <p:nvPr/>
        </p:nvSpPr>
        <p:spPr>
          <a:xfrm>
            <a:off x="4411482" y="5538131"/>
            <a:ext cx="321270" cy="0"/>
          </a:xfrm>
          <a:custGeom>
            <a:rect b="b" l="l" r="r" t="t"/>
            <a:pathLst>
              <a:path extrusionOk="0" h="120000" w="291084">
                <a:moveTo>
                  <a:pt x="0" y="0"/>
                </a:moveTo>
                <a:lnTo>
                  <a:pt x="291084"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07" name="Google Shape;4007;p89"/>
          <p:cNvSpPr/>
          <p:nvPr/>
        </p:nvSpPr>
        <p:spPr>
          <a:xfrm>
            <a:off x="4411482" y="5771094"/>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08" name="Google Shape;4008;p89"/>
          <p:cNvSpPr/>
          <p:nvPr/>
        </p:nvSpPr>
        <p:spPr>
          <a:xfrm>
            <a:off x="5474536" y="5729043"/>
            <a:ext cx="598807" cy="0"/>
          </a:xfrm>
          <a:custGeom>
            <a:rect b="b" l="l" r="r" t="t"/>
            <a:pathLst>
              <a:path extrusionOk="0" h="120000" w="542543">
                <a:moveTo>
                  <a:pt x="0" y="0"/>
                </a:moveTo>
                <a:lnTo>
                  <a:pt x="542543"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09" name="Google Shape;4009;p89"/>
          <p:cNvSpPr/>
          <p:nvPr/>
        </p:nvSpPr>
        <p:spPr>
          <a:xfrm>
            <a:off x="4411482" y="5729043"/>
            <a:ext cx="321270" cy="0"/>
          </a:xfrm>
          <a:custGeom>
            <a:rect b="b" l="l" r="r" t="t"/>
            <a:pathLst>
              <a:path extrusionOk="0" h="120000" w="291084">
                <a:moveTo>
                  <a:pt x="0" y="0"/>
                </a:moveTo>
                <a:lnTo>
                  <a:pt x="291084"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10" name="Google Shape;4010;p89"/>
          <p:cNvSpPr/>
          <p:nvPr/>
        </p:nvSpPr>
        <p:spPr>
          <a:xfrm>
            <a:off x="4411482" y="5750069"/>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11" name="Google Shape;4011;p89"/>
          <p:cNvSpPr/>
          <p:nvPr/>
        </p:nvSpPr>
        <p:spPr>
          <a:xfrm>
            <a:off x="5474536" y="5549065"/>
            <a:ext cx="598807" cy="169886"/>
          </a:xfrm>
          <a:custGeom>
            <a:rect b="b" l="l" r="r" t="t"/>
            <a:pathLst>
              <a:path extrusionOk="0" h="153924" w="542543">
                <a:moveTo>
                  <a:pt x="0" y="153924"/>
                </a:moveTo>
                <a:lnTo>
                  <a:pt x="542543" y="153924"/>
                </a:lnTo>
                <a:lnTo>
                  <a:pt x="542543" y="0"/>
                </a:lnTo>
                <a:lnTo>
                  <a:pt x="0" y="0"/>
                </a:lnTo>
                <a:lnTo>
                  <a:pt x="0" y="153924"/>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12" name="Google Shape;4012;p89"/>
          <p:cNvSpPr/>
          <p:nvPr/>
        </p:nvSpPr>
        <p:spPr>
          <a:xfrm>
            <a:off x="4411482" y="5549065"/>
            <a:ext cx="321270" cy="169886"/>
          </a:xfrm>
          <a:custGeom>
            <a:rect b="b" l="l" r="r" t="t"/>
            <a:pathLst>
              <a:path extrusionOk="0" h="153924" w="291084">
                <a:moveTo>
                  <a:pt x="0" y="153924"/>
                </a:moveTo>
                <a:lnTo>
                  <a:pt x="291084" y="153924"/>
                </a:lnTo>
                <a:lnTo>
                  <a:pt x="291084" y="0"/>
                </a:lnTo>
                <a:lnTo>
                  <a:pt x="0" y="0"/>
                </a:lnTo>
                <a:lnTo>
                  <a:pt x="0" y="153924"/>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13" name="Google Shape;4013;p89"/>
          <p:cNvSpPr/>
          <p:nvPr/>
        </p:nvSpPr>
        <p:spPr>
          <a:xfrm>
            <a:off x="5474536" y="5516265"/>
            <a:ext cx="598807" cy="0"/>
          </a:xfrm>
          <a:custGeom>
            <a:rect b="b" l="l" r="r" t="t"/>
            <a:pathLst>
              <a:path extrusionOk="0" h="120000" w="542543">
                <a:moveTo>
                  <a:pt x="0" y="0"/>
                </a:moveTo>
                <a:lnTo>
                  <a:pt x="542543"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14" name="Google Shape;4014;p89"/>
          <p:cNvSpPr/>
          <p:nvPr/>
        </p:nvSpPr>
        <p:spPr>
          <a:xfrm>
            <a:off x="4411482" y="5516265"/>
            <a:ext cx="321270" cy="0"/>
          </a:xfrm>
          <a:custGeom>
            <a:rect b="b" l="l" r="r" t="t"/>
            <a:pathLst>
              <a:path extrusionOk="0" h="120000" w="291084">
                <a:moveTo>
                  <a:pt x="0" y="0"/>
                </a:moveTo>
                <a:lnTo>
                  <a:pt x="291084"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15" name="Google Shape;4015;p89"/>
          <p:cNvSpPr/>
          <p:nvPr/>
        </p:nvSpPr>
        <p:spPr>
          <a:xfrm>
            <a:off x="4411482" y="5808099"/>
            <a:ext cx="1661860" cy="0"/>
          </a:xfrm>
          <a:custGeom>
            <a:rect b="b" l="l" r="r" t="t"/>
            <a:pathLst>
              <a:path extrusionOk="0" h="120000" w="1505712">
                <a:moveTo>
                  <a:pt x="0" y="0"/>
                </a:moveTo>
                <a:lnTo>
                  <a:pt x="1505712" y="0"/>
                </a:lnTo>
              </a:path>
            </a:pathLst>
          </a:custGeom>
          <a:noFill/>
          <a:ln cap="flat" cmpd="sng" w="1040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16" name="Google Shape;4016;p89"/>
          <p:cNvSpPr/>
          <p:nvPr/>
        </p:nvSpPr>
        <p:spPr>
          <a:xfrm>
            <a:off x="4411482" y="5792120"/>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17" name="Google Shape;4017;p89"/>
          <p:cNvSpPr/>
          <p:nvPr/>
        </p:nvSpPr>
        <p:spPr>
          <a:xfrm>
            <a:off x="6073343" y="5258072"/>
            <a:ext cx="55507" cy="132880"/>
          </a:xfrm>
          <a:custGeom>
            <a:rect b="b" l="l" r="r" t="t"/>
            <a:pathLst>
              <a:path extrusionOk="0" h="120396" w="50292">
                <a:moveTo>
                  <a:pt x="50292" y="0"/>
                </a:moveTo>
                <a:lnTo>
                  <a:pt x="0" y="120395"/>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18" name="Google Shape;4018;p89"/>
          <p:cNvSpPr/>
          <p:nvPr/>
        </p:nvSpPr>
        <p:spPr>
          <a:xfrm>
            <a:off x="4411482" y="5367403"/>
            <a:ext cx="1661860" cy="23549"/>
          </a:xfrm>
          <a:custGeom>
            <a:rect b="b" l="l" r="r" t="t"/>
            <a:pathLst>
              <a:path extrusionOk="0" h="21336" w="1505712">
                <a:moveTo>
                  <a:pt x="1505712" y="21336"/>
                </a:moveTo>
                <a:lnTo>
                  <a:pt x="1505712" y="0"/>
                </a:lnTo>
                <a:lnTo>
                  <a:pt x="0" y="0"/>
                </a:lnTo>
                <a:lnTo>
                  <a:pt x="1505712" y="21336"/>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19" name="Google Shape;4019;p89"/>
          <p:cNvSpPr/>
          <p:nvPr/>
        </p:nvSpPr>
        <p:spPr>
          <a:xfrm>
            <a:off x="4411482" y="5367403"/>
            <a:ext cx="1661860" cy="23549"/>
          </a:xfrm>
          <a:custGeom>
            <a:rect b="b" l="l" r="r" t="t"/>
            <a:pathLst>
              <a:path extrusionOk="0" h="21336" w="1505712">
                <a:moveTo>
                  <a:pt x="1505712" y="21336"/>
                </a:moveTo>
                <a:lnTo>
                  <a:pt x="1505712"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20" name="Google Shape;4020;p89"/>
          <p:cNvSpPr/>
          <p:nvPr/>
        </p:nvSpPr>
        <p:spPr>
          <a:xfrm>
            <a:off x="6073343" y="5390953"/>
            <a:ext cx="1682" cy="422193"/>
          </a:xfrm>
          <a:custGeom>
            <a:rect b="b" l="l" r="r" t="t"/>
            <a:pathLst>
              <a:path extrusionOk="0" h="382524" w="1524">
                <a:moveTo>
                  <a:pt x="0" y="382523"/>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21" name="Google Shape;4021;p89"/>
          <p:cNvSpPr/>
          <p:nvPr/>
        </p:nvSpPr>
        <p:spPr>
          <a:xfrm>
            <a:off x="4411482" y="5258071"/>
            <a:ext cx="1717367" cy="109332"/>
          </a:xfrm>
          <a:custGeom>
            <a:rect b="b" l="l" r="r" t="t"/>
            <a:pathLst>
              <a:path extrusionOk="0" h="99059" w="1556004">
                <a:moveTo>
                  <a:pt x="0" y="99059"/>
                </a:moveTo>
                <a:lnTo>
                  <a:pt x="1556004" y="0"/>
                </a:lnTo>
                <a:lnTo>
                  <a:pt x="49657" y="0"/>
                </a:lnTo>
                <a:lnTo>
                  <a:pt x="0" y="99059"/>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22" name="Google Shape;4022;p89"/>
          <p:cNvSpPr/>
          <p:nvPr/>
        </p:nvSpPr>
        <p:spPr>
          <a:xfrm>
            <a:off x="4411482" y="5258071"/>
            <a:ext cx="1717367" cy="109332"/>
          </a:xfrm>
          <a:custGeom>
            <a:rect b="b" l="l" r="r" t="t"/>
            <a:pathLst>
              <a:path extrusionOk="0" h="99059" w="1556004">
                <a:moveTo>
                  <a:pt x="0" y="99059"/>
                </a:moveTo>
                <a:lnTo>
                  <a:pt x="49657" y="0"/>
                </a:lnTo>
                <a:lnTo>
                  <a:pt x="155600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23" name="Google Shape;4023;p89"/>
          <p:cNvSpPr/>
          <p:nvPr/>
        </p:nvSpPr>
        <p:spPr>
          <a:xfrm>
            <a:off x="4411482" y="5367403"/>
            <a:ext cx="1661860" cy="445742"/>
          </a:xfrm>
          <a:custGeom>
            <a:rect b="b" l="l" r="r" t="t"/>
            <a:pathLst>
              <a:path extrusionOk="0" h="403860" w="1505712">
                <a:moveTo>
                  <a:pt x="0" y="0"/>
                </a:moveTo>
                <a:lnTo>
                  <a:pt x="0" y="403860"/>
                </a:lnTo>
                <a:lnTo>
                  <a:pt x="1505712" y="403860"/>
                </a:lnTo>
                <a:lnTo>
                  <a:pt x="0"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24" name="Google Shape;4024;p89"/>
          <p:cNvSpPr/>
          <p:nvPr/>
        </p:nvSpPr>
        <p:spPr>
          <a:xfrm>
            <a:off x="4411482" y="5367403"/>
            <a:ext cx="1661860" cy="445742"/>
          </a:xfrm>
          <a:custGeom>
            <a:rect b="b" l="l" r="r" t="t"/>
            <a:pathLst>
              <a:path extrusionOk="0" h="403860" w="1505712">
                <a:moveTo>
                  <a:pt x="0" y="0"/>
                </a:moveTo>
                <a:lnTo>
                  <a:pt x="0" y="403860"/>
                </a:lnTo>
                <a:lnTo>
                  <a:pt x="1505712" y="40386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25" name="Google Shape;4025;p89"/>
          <p:cNvSpPr/>
          <p:nvPr/>
        </p:nvSpPr>
        <p:spPr>
          <a:xfrm>
            <a:off x="6073343" y="5258071"/>
            <a:ext cx="55507" cy="555074"/>
          </a:xfrm>
          <a:custGeom>
            <a:rect b="b" l="l" r="r" t="t"/>
            <a:pathLst>
              <a:path extrusionOk="0" h="502920" w="50292">
                <a:moveTo>
                  <a:pt x="50292" y="0"/>
                </a:moveTo>
                <a:lnTo>
                  <a:pt x="0" y="502919"/>
                </a:lnTo>
                <a:lnTo>
                  <a:pt x="50292" y="402589"/>
                </a:lnTo>
                <a:lnTo>
                  <a:pt x="50292"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26" name="Google Shape;4026;p89"/>
          <p:cNvSpPr/>
          <p:nvPr/>
        </p:nvSpPr>
        <p:spPr>
          <a:xfrm>
            <a:off x="6073343" y="5258071"/>
            <a:ext cx="55507" cy="555074"/>
          </a:xfrm>
          <a:custGeom>
            <a:rect b="b" l="l" r="r" t="t"/>
            <a:pathLst>
              <a:path extrusionOk="0" h="502920" w="50292">
                <a:moveTo>
                  <a:pt x="50292" y="0"/>
                </a:moveTo>
                <a:lnTo>
                  <a:pt x="50292" y="402589"/>
                </a:lnTo>
                <a:lnTo>
                  <a:pt x="0" y="502919"/>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27" name="Google Shape;4027;p89"/>
          <p:cNvSpPr/>
          <p:nvPr/>
        </p:nvSpPr>
        <p:spPr>
          <a:xfrm>
            <a:off x="4732754" y="5488512"/>
            <a:ext cx="741782" cy="272490"/>
          </a:xfrm>
          <a:custGeom>
            <a:rect b="b" l="l" r="r" t="t"/>
            <a:pathLst>
              <a:path extrusionOk="0" h="246887" w="672084">
                <a:moveTo>
                  <a:pt x="0" y="246887"/>
                </a:moveTo>
                <a:lnTo>
                  <a:pt x="672084" y="246887"/>
                </a:lnTo>
                <a:lnTo>
                  <a:pt x="672084" y="0"/>
                </a:lnTo>
                <a:lnTo>
                  <a:pt x="0" y="0"/>
                </a:lnTo>
                <a:lnTo>
                  <a:pt x="0" y="246887"/>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28" name="Google Shape;4028;p89"/>
          <p:cNvSpPr/>
          <p:nvPr/>
        </p:nvSpPr>
        <p:spPr>
          <a:xfrm>
            <a:off x="6073343" y="5875381"/>
            <a:ext cx="55507" cy="555075"/>
          </a:xfrm>
          <a:custGeom>
            <a:rect b="b" l="l" r="r" t="t"/>
            <a:pathLst>
              <a:path extrusionOk="0" h="502920" w="50292">
                <a:moveTo>
                  <a:pt x="50292" y="402971"/>
                </a:moveTo>
                <a:lnTo>
                  <a:pt x="50292" y="0"/>
                </a:lnTo>
                <a:lnTo>
                  <a:pt x="0" y="121158"/>
                </a:lnTo>
                <a:lnTo>
                  <a:pt x="0" y="502920"/>
                </a:lnTo>
                <a:lnTo>
                  <a:pt x="50292" y="402971"/>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29" name="Google Shape;4029;p89"/>
          <p:cNvSpPr/>
          <p:nvPr/>
        </p:nvSpPr>
        <p:spPr>
          <a:xfrm>
            <a:off x="6029611" y="5875381"/>
            <a:ext cx="90829" cy="132882"/>
          </a:xfrm>
          <a:custGeom>
            <a:rect b="b" l="l" r="r" t="t"/>
            <a:pathLst>
              <a:path extrusionOk="0" h="120396" w="82295">
                <a:moveTo>
                  <a:pt x="81787" y="21590"/>
                </a:moveTo>
                <a:lnTo>
                  <a:pt x="82295" y="0"/>
                </a:lnTo>
                <a:lnTo>
                  <a:pt x="6857" y="0"/>
                </a:lnTo>
                <a:lnTo>
                  <a:pt x="0" y="100457"/>
                </a:lnTo>
                <a:lnTo>
                  <a:pt x="39623" y="100457"/>
                </a:lnTo>
                <a:lnTo>
                  <a:pt x="39623" y="120396"/>
                </a:lnTo>
                <a:lnTo>
                  <a:pt x="81787" y="2159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30" name="Google Shape;4030;p89"/>
          <p:cNvSpPr/>
          <p:nvPr/>
        </p:nvSpPr>
        <p:spPr>
          <a:xfrm>
            <a:off x="6120441" y="5875381"/>
            <a:ext cx="8410" cy="21867"/>
          </a:xfrm>
          <a:custGeom>
            <a:rect b="b" l="l" r="r" t="t"/>
            <a:pathLst>
              <a:path extrusionOk="0" h="19812" w="7620">
                <a:moveTo>
                  <a:pt x="508" y="0"/>
                </a:moveTo>
                <a:lnTo>
                  <a:pt x="0" y="19812"/>
                </a:lnTo>
                <a:lnTo>
                  <a:pt x="7620" y="0"/>
                </a:lnTo>
                <a:lnTo>
                  <a:pt x="508"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31" name="Google Shape;4031;p89"/>
          <p:cNvSpPr/>
          <p:nvPr/>
        </p:nvSpPr>
        <p:spPr>
          <a:xfrm>
            <a:off x="5943827" y="5875382"/>
            <a:ext cx="92511" cy="109332"/>
          </a:xfrm>
          <a:custGeom>
            <a:rect b="b" l="l" r="r" t="t"/>
            <a:pathLst>
              <a:path extrusionOk="0" h="99060" w="83819">
                <a:moveTo>
                  <a:pt x="76962" y="99060"/>
                </a:moveTo>
                <a:lnTo>
                  <a:pt x="83819" y="0"/>
                </a:lnTo>
                <a:lnTo>
                  <a:pt x="6857" y="0"/>
                </a:lnTo>
                <a:lnTo>
                  <a:pt x="0" y="99060"/>
                </a:lnTo>
                <a:lnTo>
                  <a:pt x="76962"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32" name="Google Shape;4032;p89"/>
          <p:cNvSpPr/>
          <p:nvPr/>
        </p:nvSpPr>
        <p:spPr>
          <a:xfrm>
            <a:off x="5859724" y="5875382"/>
            <a:ext cx="92511" cy="109332"/>
          </a:xfrm>
          <a:custGeom>
            <a:rect b="b" l="l" r="r" t="t"/>
            <a:pathLst>
              <a:path extrusionOk="0" h="99060" w="83819">
                <a:moveTo>
                  <a:pt x="76962" y="99060"/>
                </a:moveTo>
                <a:lnTo>
                  <a:pt x="83819" y="0"/>
                </a:lnTo>
                <a:lnTo>
                  <a:pt x="6857" y="0"/>
                </a:lnTo>
                <a:lnTo>
                  <a:pt x="0" y="99060"/>
                </a:lnTo>
                <a:lnTo>
                  <a:pt x="76962"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33" name="Google Shape;4033;p89"/>
          <p:cNvSpPr/>
          <p:nvPr/>
        </p:nvSpPr>
        <p:spPr>
          <a:xfrm>
            <a:off x="5689838" y="5875382"/>
            <a:ext cx="92511" cy="109332"/>
          </a:xfrm>
          <a:custGeom>
            <a:rect b="b" l="l" r="r" t="t"/>
            <a:pathLst>
              <a:path extrusionOk="0" h="99060" w="83819">
                <a:moveTo>
                  <a:pt x="75437" y="99060"/>
                </a:moveTo>
                <a:lnTo>
                  <a:pt x="83819" y="0"/>
                </a:lnTo>
                <a:lnTo>
                  <a:pt x="6857" y="0"/>
                </a:lnTo>
                <a:lnTo>
                  <a:pt x="0" y="99060"/>
                </a:lnTo>
                <a:lnTo>
                  <a:pt x="75437"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34" name="Google Shape;4034;p89"/>
          <p:cNvSpPr/>
          <p:nvPr/>
        </p:nvSpPr>
        <p:spPr>
          <a:xfrm>
            <a:off x="5773940" y="5875382"/>
            <a:ext cx="92511" cy="109332"/>
          </a:xfrm>
          <a:custGeom>
            <a:rect b="b" l="l" r="r" t="t"/>
            <a:pathLst>
              <a:path extrusionOk="0" h="99060" w="83819">
                <a:moveTo>
                  <a:pt x="8381" y="0"/>
                </a:moveTo>
                <a:lnTo>
                  <a:pt x="0" y="99060"/>
                </a:lnTo>
                <a:lnTo>
                  <a:pt x="76962" y="99060"/>
                </a:lnTo>
                <a:lnTo>
                  <a:pt x="83819" y="0"/>
                </a:lnTo>
                <a:lnTo>
                  <a:pt x="8381"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35" name="Google Shape;4035;p89"/>
          <p:cNvSpPr/>
          <p:nvPr/>
        </p:nvSpPr>
        <p:spPr>
          <a:xfrm>
            <a:off x="5519951" y="5875382"/>
            <a:ext cx="92511" cy="109332"/>
          </a:xfrm>
          <a:custGeom>
            <a:rect b="b" l="l" r="r" t="t"/>
            <a:pathLst>
              <a:path extrusionOk="0" h="99060" w="83819">
                <a:moveTo>
                  <a:pt x="76962" y="99060"/>
                </a:moveTo>
                <a:lnTo>
                  <a:pt x="83819" y="0"/>
                </a:lnTo>
                <a:lnTo>
                  <a:pt x="8000" y="0"/>
                </a:lnTo>
                <a:lnTo>
                  <a:pt x="0" y="99060"/>
                </a:lnTo>
                <a:lnTo>
                  <a:pt x="76962"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36" name="Google Shape;4036;p89"/>
          <p:cNvSpPr/>
          <p:nvPr/>
        </p:nvSpPr>
        <p:spPr>
          <a:xfrm>
            <a:off x="5605736" y="5875382"/>
            <a:ext cx="90829" cy="109332"/>
          </a:xfrm>
          <a:custGeom>
            <a:rect b="b" l="l" r="r" t="t"/>
            <a:pathLst>
              <a:path extrusionOk="0" h="99060" w="82295">
                <a:moveTo>
                  <a:pt x="6730" y="0"/>
                </a:moveTo>
                <a:lnTo>
                  <a:pt x="0" y="99060"/>
                </a:lnTo>
                <a:lnTo>
                  <a:pt x="75564" y="99060"/>
                </a:lnTo>
                <a:lnTo>
                  <a:pt x="82295" y="0"/>
                </a:lnTo>
                <a:lnTo>
                  <a:pt x="6730"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37" name="Google Shape;4037;p89"/>
          <p:cNvSpPr/>
          <p:nvPr/>
        </p:nvSpPr>
        <p:spPr>
          <a:xfrm>
            <a:off x="4757985" y="5875382"/>
            <a:ext cx="686273" cy="109332"/>
          </a:xfrm>
          <a:custGeom>
            <a:rect b="b" l="l" r="r" t="t"/>
            <a:pathLst>
              <a:path extrusionOk="0" h="99060" w="621791">
                <a:moveTo>
                  <a:pt x="614934" y="99060"/>
                </a:moveTo>
                <a:lnTo>
                  <a:pt x="621791" y="0"/>
                </a:lnTo>
                <a:lnTo>
                  <a:pt x="6858" y="0"/>
                </a:lnTo>
                <a:lnTo>
                  <a:pt x="0" y="99060"/>
                </a:lnTo>
                <a:lnTo>
                  <a:pt x="614934"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38" name="Google Shape;4038;p89"/>
          <p:cNvSpPr/>
          <p:nvPr/>
        </p:nvSpPr>
        <p:spPr>
          <a:xfrm>
            <a:off x="5435849" y="5875382"/>
            <a:ext cx="92511" cy="109332"/>
          </a:xfrm>
          <a:custGeom>
            <a:rect b="b" l="l" r="r" t="t"/>
            <a:pathLst>
              <a:path extrusionOk="0" h="99060" w="83819">
                <a:moveTo>
                  <a:pt x="6857" y="0"/>
                </a:moveTo>
                <a:lnTo>
                  <a:pt x="0" y="99060"/>
                </a:lnTo>
                <a:lnTo>
                  <a:pt x="75945" y="99060"/>
                </a:lnTo>
                <a:lnTo>
                  <a:pt x="83819" y="0"/>
                </a:lnTo>
                <a:lnTo>
                  <a:pt x="6857"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39" name="Google Shape;4039;p89"/>
          <p:cNvSpPr/>
          <p:nvPr/>
        </p:nvSpPr>
        <p:spPr>
          <a:xfrm>
            <a:off x="4672200" y="5875382"/>
            <a:ext cx="92512" cy="109332"/>
          </a:xfrm>
          <a:custGeom>
            <a:rect b="b" l="l" r="r" t="t"/>
            <a:pathLst>
              <a:path extrusionOk="0" h="99060" w="83820">
                <a:moveTo>
                  <a:pt x="83820" y="0"/>
                </a:moveTo>
                <a:lnTo>
                  <a:pt x="8382" y="0"/>
                </a:lnTo>
                <a:lnTo>
                  <a:pt x="0" y="99060"/>
                </a:lnTo>
                <a:lnTo>
                  <a:pt x="76962" y="99060"/>
                </a:lnTo>
                <a:lnTo>
                  <a:pt x="83820"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40" name="Google Shape;4040;p89"/>
          <p:cNvSpPr/>
          <p:nvPr/>
        </p:nvSpPr>
        <p:spPr>
          <a:xfrm>
            <a:off x="4588098" y="5875382"/>
            <a:ext cx="92512" cy="109332"/>
          </a:xfrm>
          <a:custGeom>
            <a:rect b="b" l="l" r="r" t="t"/>
            <a:pathLst>
              <a:path extrusionOk="0" h="99060" w="83820">
                <a:moveTo>
                  <a:pt x="75437" y="99060"/>
                </a:moveTo>
                <a:lnTo>
                  <a:pt x="83820" y="0"/>
                </a:lnTo>
                <a:lnTo>
                  <a:pt x="7747" y="0"/>
                </a:lnTo>
                <a:lnTo>
                  <a:pt x="0" y="99060"/>
                </a:lnTo>
                <a:lnTo>
                  <a:pt x="75437"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41" name="Google Shape;4041;p89"/>
          <p:cNvSpPr/>
          <p:nvPr/>
        </p:nvSpPr>
        <p:spPr>
          <a:xfrm>
            <a:off x="4503996" y="5875382"/>
            <a:ext cx="92512" cy="109332"/>
          </a:xfrm>
          <a:custGeom>
            <a:rect b="b" l="l" r="r" t="t"/>
            <a:pathLst>
              <a:path extrusionOk="0" h="99060" w="83820">
                <a:moveTo>
                  <a:pt x="75946" y="99060"/>
                </a:moveTo>
                <a:lnTo>
                  <a:pt x="83820" y="0"/>
                </a:lnTo>
                <a:lnTo>
                  <a:pt x="6858" y="0"/>
                </a:lnTo>
                <a:lnTo>
                  <a:pt x="0" y="99060"/>
                </a:lnTo>
                <a:lnTo>
                  <a:pt x="75946"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42" name="Google Shape;4042;p89"/>
          <p:cNvSpPr/>
          <p:nvPr/>
        </p:nvSpPr>
        <p:spPr>
          <a:xfrm>
            <a:off x="4411482" y="5966212"/>
            <a:ext cx="10092" cy="18501"/>
          </a:xfrm>
          <a:custGeom>
            <a:rect b="b" l="l" r="r" t="t"/>
            <a:pathLst>
              <a:path extrusionOk="0" h="16763" w="9144">
                <a:moveTo>
                  <a:pt x="7112" y="16764"/>
                </a:moveTo>
                <a:lnTo>
                  <a:pt x="9144" y="0"/>
                </a:lnTo>
                <a:lnTo>
                  <a:pt x="0" y="16764"/>
                </a:lnTo>
                <a:lnTo>
                  <a:pt x="7112" y="16764"/>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43" name="Google Shape;4043;p89"/>
          <p:cNvSpPr/>
          <p:nvPr/>
        </p:nvSpPr>
        <p:spPr>
          <a:xfrm>
            <a:off x="4418212" y="5875382"/>
            <a:ext cx="92512" cy="109332"/>
          </a:xfrm>
          <a:custGeom>
            <a:rect b="b" l="l" r="r" t="t"/>
            <a:pathLst>
              <a:path extrusionOk="0" h="99060" w="83820">
                <a:moveTo>
                  <a:pt x="2159" y="80899"/>
                </a:moveTo>
                <a:lnTo>
                  <a:pt x="0" y="99060"/>
                </a:lnTo>
                <a:lnTo>
                  <a:pt x="76962" y="99060"/>
                </a:lnTo>
                <a:lnTo>
                  <a:pt x="83820" y="0"/>
                </a:lnTo>
                <a:lnTo>
                  <a:pt x="42418" y="0"/>
                </a:lnTo>
                <a:lnTo>
                  <a:pt x="2159" y="80899"/>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44" name="Google Shape;4044;p89"/>
          <p:cNvSpPr/>
          <p:nvPr/>
        </p:nvSpPr>
        <p:spPr>
          <a:xfrm>
            <a:off x="4411482" y="5989760"/>
            <a:ext cx="1661860" cy="0"/>
          </a:xfrm>
          <a:custGeom>
            <a:rect b="b" l="l" r="r" t="t"/>
            <a:pathLst>
              <a:path extrusionOk="0" h="120000" w="1505712">
                <a:moveTo>
                  <a:pt x="0" y="0"/>
                </a:moveTo>
                <a:lnTo>
                  <a:pt x="1505712" y="0"/>
                </a:lnTo>
              </a:path>
            </a:pathLst>
          </a:custGeom>
          <a:noFill/>
          <a:ln cap="flat" cmpd="sng" w="1040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45" name="Google Shape;4045;p89"/>
          <p:cNvSpPr/>
          <p:nvPr/>
        </p:nvSpPr>
        <p:spPr>
          <a:xfrm>
            <a:off x="4411482" y="6047791"/>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46" name="Google Shape;4046;p89"/>
          <p:cNvSpPr/>
          <p:nvPr/>
        </p:nvSpPr>
        <p:spPr>
          <a:xfrm>
            <a:off x="4411482" y="6026765"/>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47" name="Google Shape;4047;p89"/>
          <p:cNvSpPr/>
          <p:nvPr/>
        </p:nvSpPr>
        <p:spPr>
          <a:xfrm>
            <a:off x="4411482" y="6005740"/>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48" name="Google Shape;4048;p89"/>
          <p:cNvSpPr/>
          <p:nvPr/>
        </p:nvSpPr>
        <p:spPr>
          <a:xfrm>
            <a:off x="4411482" y="6110867"/>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49" name="Google Shape;4049;p89"/>
          <p:cNvSpPr/>
          <p:nvPr/>
        </p:nvSpPr>
        <p:spPr>
          <a:xfrm>
            <a:off x="4411482" y="6089842"/>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50" name="Google Shape;4050;p89"/>
          <p:cNvSpPr/>
          <p:nvPr/>
        </p:nvSpPr>
        <p:spPr>
          <a:xfrm>
            <a:off x="4411482" y="6068816"/>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51" name="Google Shape;4051;p89"/>
          <p:cNvSpPr/>
          <p:nvPr/>
        </p:nvSpPr>
        <p:spPr>
          <a:xfrm>
            <a:off x="5757120" y="6154601"/>
            <a:ext cx="316223" cy="0"/>
          </a:xfrm>
          <a:custGeom>
            <a:rect b="b" l="l" r="r" t="t"/>
            <a:pathLst>
              <a:path extrusionOk="0" h="120000" w="286511">
                <a:moveTo>
                  <a:pt x="0" y="0"/>
                </a:moveTo>
                <a:lnTo>
                  <a:pt x="286511"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52" name="Google Shape;4052;p89"/>
          <p:cNvSpPr/>
          <p:nvPr/>
        </p:nvSpPr>
        <p:spPr>
          <a:xfrm>
            <a:off x="4411482" y="6154601"/>
            <a:ext cx="307814" cy="0"/>
          </a:xfrm>
          <a:custGeom>
            <a:rect b="b" l="l" r="r" t="t"/>
            <a:pathLst>
              <a:path extrusionOk="0" h="120000" w="278892">
                <a:moveTo>
                  <a:pt x="0" y="0"/>
                </a:moveTo>
                <a:lnTo>
                  <a:pt x="27889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53" name="Google Shape;4053;p89"/>
          <p:cNvSpPr/>
          <p:nvPr/>
        </p:nvSpPr>
        <p:spPr>
          <a:xfrm>
            <a:off x="4411482" y="6387564"/>
            <a:ext cx="1661860" cy="0"/>
          </a:xfrm>
          <a:custGeom>
            <a:rect b="b" l="l" r="r" t="t"/>
            <a:pathLst>
              <a:path extrusionOk="0" h="120000" w="1505712">
                <a:moveTo>
                  <a:pt x="0" y="0"/>
                </a:moveTo>
                <a:lnTo>
                  <a:pt x="150571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54" name="Google Shape;4054;p89"/>
          <p:cNvSpPr/>
          <p:nvPr/>
        </p:nvSpPr>
        <p:spPr>
          <a:xfrm>
            <a:off x="5757120" y="6345513"/>
            <a:ext cx="316223" cy="0"/>
          </a:xfrm>
          <a:custGeom>
            <a:rect b="b" l="l" r="r" t="t"/>
            <a:pathLst>
              <a:path extrusionOk="0" h="120000" w="286511">
                <a:moveTo>
                  <a:pt x="0" y="0"/>
                </a:moveTo>
                <a:lnTo>
                  <a:pt x="286511"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55" name="Google Shape;4055;p89"/>
          <p:cNvSpPr/>
          <p:nvPr/>
        </p:nvSpPr>
        <p:spPr>
          <a:xfrm>
            <a:off x="4411482" y="6345513"/>
            <a:ext cx="307814" cy="0"/>
          </a:xfrm>
          <a:custGeom>
            <a:rect b="b" l="l" r="r" t="t"/>
            <a:pathLst>
              <a:path extrusionOk="0" h="120000" w="278892">
                <a:moveTo>
                  <a:pt x="0" y="0"/>
                </a:moveTo>
                <a:lnTo>
                  <a:pt x="278892" y="0"/>
                </a:lnTo>
              </a:path>
            </a:pathLst>
          </a:custGeom>
          <a:noFill/>
          <a:ln cap="flat" cmpd="sng" w="2107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56" name="Google Shape;4056;p89"/>
          <p:cNvSpPr/>
          <p:nvPr/>
        </p:nvSpPr>
        <p:spPr>
          <a:xfrm>
            <a:off x="4411482" y="6366538"/>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57" name="Google Shape;4057;p89"/>
          <p:cNvSpPr/>
          <p:nvPr/>
        </p:nvSpPr>
        <p:spPr>
          <a:xfrm>
            <a:off x="5757120" y="6164693"/>
            <a:ext cx="316223" cy="169886"/>
          </a:xfrm>
          <a:custGeom>
            <a:rect b="b" l="l" r="r" t="t"/>
            <a:pathLst>
              <a:path extrusionOk="0" h="153924" w="286511">
                <a:moveTo>
                  <a:pt x="0" y="153923"/>
                </a:moveTo>
                <a:lnTo>
                  <a:pt x="286511" y="153923"/>
                </a:lnTo>
                <a:lnTo>
                  <a:pt x="286511" y="0"/>
                </a:lnTo>
                <a:lnTo>
                  <a:pt x="0" y="0"/>
                </a:lnTo>
                <a:lnTo>
                  <a:pt x="0" y="153923"/>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58" name="Google Shape;4058;p89"/>
          <p:cNvSpPr/>
          <p:nvPr/>
        </p:nvSpPr>
        <p:spPr>
          <a:xfrm>
            <a:off x="4411482" y="6164693"/>
            <a:ext cx="307814" cy="169886"/>
          </a:xfrm>
          <a:custGeom>
            <a:rect b="b" l="l" r="r" t="t"/>
            <a:pathLst>
              <a:path extrusionOk="0" h="153924" w="278892">
                <a:moveTo>
                  <a:pt x="0" y="153923"/>
                </a:moveTo>
                <a:lnTo>
                  <a:pt x="278892" y="153923"/>
                </a:lnTo>
                <a:lnTo>
                  <a:pt x="278892" y="0"/>
                </a:lnTo>
                <a:lnTo>
                  <a:pt x="0" y="0"/>
                </a:lnTo>
                <a:lnTo>
                  <a:pt x="0" y="153923"/>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59" name="Google Shape;4059;p89"/>
          <p:cNvSpPr/>
          <p:nvPr/>
        </p:nvSpPr>
        <p:spPr>
          <a:xfrm>
            <a:off x="5757120" y="6132734"/>
            <a:ext cx="316223" cy="0"/>
          </a:xfrm>
          <a:custGeom>
            <a:rect b="b" l="l" r="r" t="t"/>
            <a:pathLst>
              <a:path extrusionOk="0" h="120000" w="286511">
                <a:moveTo>
                  <a:pt x="0" y="0"/>
                </a:moveTo>
                <a:lnTo>
                  <a:pt x="286511" y="0"/>
                </a:lnTo>
              </a:path>
            </a:pathLst>
          </a:custGeom>
          <a:noFill/>
          <a:ln cap="flat" cmpd="sng" w="2260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60" name="Google Shape;4060;p89"/>
          <p:cNvSpPr/>
          <p:nvPr/>
        </p:nvSpPr>
        <p:spPr>
          <a:xfrm>
            <a:off x="4411482" y="6132734"/>
            <a:ext cx="307814" cy="0"/>
          </a:xfrm>
          <a:custGeom>
            <a:rect b="b" l="l" r="r" t="t"/>
            <a:pathLst>
              <a:path extrusionOk="0" h="120000" w="278892">
                <a:moveTo>
                  <a:pt x="0" y="0"/>
                </a:moveTo>
                <a:lnTo>
                  <a:pt x="278892" y="0"/>
                </a:lnTo>
              </a:path>
            </a:pathLst>
          </a:custGeom>
          <a:noFill/>
          <a:ln cap="flat" cmpd="sng" w="2260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61" name="Google Shape;4061;p89"/>
          <p:cNvSpPr/>
          <p:nvPr/>
        </p:nvSpPr>
        <p:spPr>
          <a:xfrm>
            <a:off x="4411482" y="6424569"/>
            <a:ext cx="1661860" cy="0"/>
          </a:xfrm>
          <a:custGeom>
            <a:rect b="b" l="l" r="r" t="t"/>
            <a:pathLst>
              <a:path extrusionOk="0" h="120000" w="1505712">
                <a:moveTo>
                  <a:pt x="0" y="0"/>
                </a:moveTo>
                <a:lnTo>
                  <a:pt x="1505712" y="0"/>
                </a:lnTo>
              </a:path>
            </a:pathLst>
          </a:custGeom>
          <a:noFill/>
          <a:ln cap="flat" cmpd="sng" w="119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62" name="Google Shape;4062;p89"/>
          <p:cNvSpPr/>
          <p:nvPr/>
        </p:nvSpPr>
        <p:spPr>
          <a:xfrm>
            <a:off x="4411482" y="6408589"/>
            <a:ext cx="1661860" cy="0"/>
          </a:xfrm>
          <a:custGeom>
            <a:rect b="b" l="l" r="r" t="t"/>
            <a:pathLst>
              <a:path extrusionOk="0" h="120000" w="1505712">
                <a:moveTo>
                  <a:pt x="0" y="0"/>
                </a:moveTo>
                <a:lnTo>
                  <a:pt x="1505712" y="0"/>
                </a:lnTo>
              </a:path>
            </a:pathLst>
          </a:custGeom>
          <a:noFill/>
          <a:ln cap="flat" cmpd="sng" w="19550">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63" name="Google Shape;4063;p89"/>
          <p:cNvSpPr/>
          <p:nvPr/>
        </p:nvSpPr>
        <p:spPr>
          <a:xfrm>
            <a:off x="6073343" y="5875381"/>
            <a:ext cx="55507" cy="132882"/>
          </a:xfrm>
          <a:custGeom>
            <a:rect b="b" l="l" r="r" t="t"/>
            <a:pathLst>
              <a:path extrusionOk="0" h="120396" w="50292">
                <a:moveTo>
                  <a:pt x="50292" y="0"/>
                </a:moveTo>
                <a:lnTo>
                  <a:pt x="0" y="120396"/>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64" name="Google Shape;4064;p89"/>
          <p:cNvSpPr/>
          <p:nvPr/>
        </p:nvSpPr>
        <p:spPr>
          <a:xfrm>
            <a:off x="4411482" y="5984714"/>
            <a:ext cx="1661860" cy="23549"/>
          </a:xfrm>
          <a:custGeom>
            <a:rect b="b" l="l" r="r" t="t"/>
            <a:pathLst>
              <a:path extrusionOk="0" h="21336" w="1505712">
                <a:moveTo>
                  <a:pt x="1505712" y="21336"/>
                </a:moveTo>
                <a:lnTo>
                  <a:pt x="1505712" y="0"/>
                </a:lnTo>
                <a:lnTo>
                  <a:pt x="0" y="0"/>
                </a:lnTo>
                <a:lnTo>
                  <a:pt x="1505712" y="21336"/>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65" name="Google Shape;4065;p89"/>
          <p:cNvSpPr/>
          <p:nvPr/>
        </p:nvSpPr>
        <p:spPr>
          <a:xfrm>
            <a:off x="4411482" y="5984714"/>
            <a:ext cx="1661860" cy="23549"/>
          </a:xfrm>
          <a:custGeom>
            <a:rect b="b" l="l" r="r" t="t"/>
            <a:pathLst>
              <a:path extrusionOk="0" h="21336" w="1505712">
                <a:moveTo>
                  <a:pt x="1505712" y="21336"/>
                </a:moveTo>
                <a:lnTo>
                  <a:pt x="1505712"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66" name="Google Shape;4066;p89"/>
          <p:cNvSpPr/>
          <p:nvPr/>
        </p:nvSpPr>
        <p:spPr>
          <a:xfrm>
            <a:off x="6073343" y="6008263"/>
            <a:ext cx="1682" cy="422193"/>
          </a:xfrm>
          <a:custGeom>
            <a:rect b="b" l="l" r="r" t="t"/>
            <a:pathLst>
              <a:path extrusionOk="0" h="382524" w="1524">
                <a:moveTo>
                  <a:pt x="0" y="382524"/>
                </a:moveTo>
                <a:lnTo>
                  <a:pt x="152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67" name="Google Shape;4067;p89"/>
          <p:cNvSpPr/>
          <p:nvPr/>
        </p:nvSpPr>
        <p:spPr>
          <a:xfrm>
            <a:off x="4411482" y="5875382"/>
            <a:ext cx="1717367" cy="109332"/>
          </a:xfrm>
          <a:custGeom>
            <a:rect b="b" l="l" r="r" t="t"/>
            <a:pathLst>
              <a:path extrusionOk="0" h="99060" w="1556004">
                <a:moveTo>
                  <a:pt x="0" y="99060"/>
                </a:moveTo>
                <a:lnTo>
                  <a:pt x="1556004" y="0"/>
                </a:lnTo>
                <a:lnTo>
                  <a:pt x="49657" y="0"/>
                </a:lnTo>
                <a:lnTo>
                  <a:pt x="0" y="9906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68" name="Google Shape;4068;p89"/>
          <p:cNvSpPr/>
          <p:nvPr/>
        </p:nvSpPr>
        <p:spPr>
          <a:xfrm>
            <a:off x="4411482" y="5875382"/>
            <a:ext cx="1717367" cy="109332"/>
          </a:xfrm>
          <a:custGeom>
            <a:rect b="b" l="l" r="r" t="t"/>
            <a:pathLst>
              <a:path extrusionOk="0" h="99060" w="1556004">
                <a:moveTo>
                  <a:pt x="0" y="99060"/>
                </a:moveTo>
                <a:lnTo>
                  <a:pt x="49657" y="0"/>
                </a:lnTo>
                <a:lnTo>
                  <a:pt x="155600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69" name="Google Shape;4069;p89"/>
          <p:cNvSpPr/>
          <p:nvPr/>
        </p:nvSpPr>
        <p:spPr>
          <a:xfrm>
            <a:off x="4411482" y="5984714"/>
            <a:ext cx="1661860" cy="445742"/>
          </a:xfrm>
          <a:custGeom>
            <a:rect b="b" l="l" r="r" t="t"/>
            <a:pathLst>
              <a:path extrusionOk="0" h="403860" w="1505712">
                <a:moveTo>
                  <a:pt x="0" y="0"/>
                </a:moveTo>
                <a:lnTo>
                  <a:pt x="0" y="403860"/>
                </a:lnTo>
                <a:lnTo>
                  <a:pt x="1505712" y="403860"/>
                </a:lnTo>
                <a:lnTo>
                  <a:pt x="0"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70" name="Google Shape;4070;p89"/>
          <p:cNvSpPr/>
          <p:nvPr/>
        </p:nvSpPr>
        <p:spPr>
          <a:xfrm>
            <a:off x="4411482" y="5984714"/>
            <a:ext cx="1661860" cy="445742"/>
          </a:xfrm>
          <a:custGeom>
            <a:rect b="b" l="l" r="r" t="t"/>
            <a:pathLst>
              <a:path extrusionOk="0" h="403860" w="1505712">
                <a:moveTo>
                  <a:pt x="0" y="0"/>
                </a:moveTo>
                <a:lnTo>
                  <a:pt x="0" y="403860"/>
                </a:lnTo>
                <a:lnTo>
                  <a:pt x="1505712" y="40386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71" name="Google Shape;4071;p89"/>
          <p:cNvSpPr/>
          <p:nvPr/>
        </p:nvSpPr>
        <p:spPr>
          <a:xfrm>
            <a:off x="6073343" y="5875381"/>
            <a:ext cx="55507" cy="555075"/>
          </a:xfrm>
          <a:custGeom>
            <a:rect b="b" l="l" r="r" t="t"/>
            <a:pathLst>
              <a:path extrusionOk="0" h="502920" w="50292">
                <a:moveTo>
                  <a:pt x="50292" y="0"/>
                </a:moveTo>
                <a:lnTo>
                  <a:pt x="0" y="502920"/>
                </a:lnTo>
                <a:lnTo>
                  <a:pt x="50292" y="402971"/>
                </a:lnTo>
                <a:lnTo>
                  <a:pt x="50292" y="0"/>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72" name="Google Shape;4072;p89"/>
          <p:cNvSpPr/>
          <p:nvPr/>
        </p:nvSpPr>
        <p:spPr>
          <a:xfrm>
            <a:off x="6073343" y="5875381"/>
            <a:ext cx="55507" cy="555075"/>
          </a:xfrm>
          <a:custGeom>
            <a:rect b="b" l="l" r="r" t="t"/>
            <a:pathLst>
              <a:path extrusionOk="0" h="502920" w="50292">
                <a:moveTo>
                  <a:pt x="50292" y="0"/>
                </a:moveTo>
                <a:lnTo>
                  <a:pt x="50292" y="402971"/>
                </a:lnTo>
                <a:lnTo>
                  <a:pt x="0" y="50292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73" name="Google Shape;4073;p89"/>
          <p:cNvSpPr/>
          <p:nvPr/>
        </p:nvSpPr>
        <p:spPr>
          <a:xfrm>
            <a:off x="4719298" y="6105821"/>
            <a:ext cx="1037821" cy="270809"/>
          </a:xfrm>
          <a:custGeom>
            <a:rect b="b" l="l" r="r" t="t"/>
            <a:pathLst>
              <a:path extrusionOk="0" h="245363" w="940308">
                <a:moveTo>
                  <a:pt x="0" y="245363"/>
                </a:moveTo>
                <a:lnTo>
                  <a:pt x="940308" y="245363"/>
                </a:lnTo>
                <a:lnTo>
                  <a:pt x="940308" y="0"/>
                </a:lnTo>
                <a:lnTo>
                  <a:pt x="0" y="0"/>
                </a:lnTo>
                <a:lnTo>
                  <a:pt x="0" y="245363"/>
                </a:lnTo>
                <a:close/>
              </a:path>
            </a:pathLst>
          </a:custGeom>
          <a:solidFill>
            <a:srgbClr val="C8C8C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74" name="Google Shape;4074;p89"/>
          <p:cNvSpPr/>
          <p:nvPr/>
        </p:nvSpPr>
        <p:spPr>
          <a:xfrm>
            <a:off x="4207956" y="5358993"/>
            <a:ext cx="28595" cy="28595"/>
          </a:xfrm>
          <a:custGeom>
            <a:rect b="b" l="l" r="r" t="t"/>
            <a:pathLst>
              <a:path extrusionOk="0" h="25908" w="25908">
                <a:moveTo>
                  <a:pt x="0" y="12954"/>
                </a:moveTo>
                <a:lnTo>
                  <a:pt x="508" y="17780"/>
                </a:lnTo>
                <a:lnTo>
                  <a:pt x="3810" y="22098"/>
                </a:lnTo>
                <a:lnTo>
                  <a:pt x="7493" y="24765"/>
                </a:lnTo>
                <a:lnTo>
                  <a:pt x="12953" y="25908"/>
                </a:lnTo>
                <a:lnTo>
                  <a:pt x="14605" y="25400"/>
                </a:lnTo>
                <a:lnTo>
                  <a:pt x="17272" y="24765"/>
                </a:lnTo>
                <a:lnTo>
                  <a:pt x="21589" y="22098"/>
                </a:lnTo>
                <a:lnTo>
                  <a:pt x="23240" y="19431"/>
                </a:lnTo>
                <a:lnTo>
                  <a:pt x="24257" y="17780"/>
                </a:lnTo>
                <a:lnTo>
                  <a:pt x="24764" y="15112"/>
                </a:lnTo>
                <a:lnTo>
                  <a:pt x="25908" y="12954"/>
                </a:lnTo>
                <a:lnTo>
                  <a:pt x="24257" y="8128"/>
                </a:lnTo>
                <a:lnTo>
                  <a:pt x="21589" y="3810"/>
                </a:lnTo>
                <a:lnTo>
                  <a:pt x="17272" y="508"/>
                </a:lnTo>
                <a:lnTo>
                  <a:pt x="12953" y="0"/>
                </a:lnTo>
                <a:lnTo>
                  <a:pt x="7493" y="508"/>
                </a:lnTo>
                <a:lnTo>
                  <a:pt x="3810" y="3810"/>
                </a:lnTo>
                <a:lnTo>
                  <a:pt x="508" y="8128"/>
                </a:lnTo>
                <a:lnTo>
                  <a:pt x="0" y="1295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75" name="Google Shape;4075;p89"/>
          <p:cNvSpPr/>
          <p:nvPr/>
        </p:nvSpPr>
        <p:spPr>
          <a:xfrm>
            <a:off x="4207956" y="5358993"/>
            <a:ext cx="28595" cy="28595"/>
          </a:xfrm>
          <a:custGeom>
            <a:rect b="b" l="l" r="r" t="t"/>
            <a:pathLst>
              <a:path extrusionOk="0" h="25908" w="25908">
                <a:moveTo>
                  <a:pt x="25908" y="12954"/>
                </a:moveTo>
                <a:lnTo>
                  <a:pt x="24764" y="12954"/>
                </a:lnTo>
                <a:lnTo>
                  <a:pt x="24764" y="13462"/>
                </a:lnTo>
                <a:lnTo>
                  <a:pt x="24764" y="15112"/>
                </a:lnTo>
                <a:lnTo>
                  <a:pt x="24257" y="17780"/>
                </a:lnTo>
                <a:lnTo>
                  <a:pt x="23240" y="19431"/>
                </a:lnTo>
                <a:lnTo>
                  <a:pt x="21589" y="22098"/>
                </a:lnTo>
                <a:lnTo>
                  <a:pt x="19431" y="23241"/>
                </a:lnTo>
                <a:lnTo>
                  <a:pt x="17272" y="24765"/>
                </a:lnTo>
                <a:lnTo>
                  <a:pt x="14605" y="25400"/>
                </a:lnTo>
                <a:lnTo>
                  <a:pt x="13462" y="25400"/>
                </a:lnTo>
                <a:lnTo>
                  <a:pt x="12953" y="25400"/>
                </a:lnTo>
                <a:lnTo>
                  <a:pt x="7493" y="24765"/>
                </a:lnTo>
                <a:lnTo>
                  <a:pt x="3810" y="22098"/>
                </a:lnTo>
                <a:lnTo>
                  <a:pt x="508" y="17780"/>
                </a:lnTo>
                <a:lnTo>
                  <a:pt x="0" y="12954"/>
                </a:lnTo>
                <a:lnTo>
                  <a:pt x="508" y="8128"/>
                </a:lnTo>
                <a:lnTo>
                  <a:pt x="3810" y="3810"/>
                </a:lnTo>
                <a:lnTo>
                  <a:pt x="7493" y="508"/>
                </a:lnTo>
                <a:lnTo>
                  <a:pt x="12953" y="0"/>
                </a:lnTo>
                <a:lnTo>
                  <a:pt x="17272" y="508"/>
                </a:lnTo>
                <a:lnTo>
                  <a:pt x="21589" y="3810"/>
                </a:lnTo>
                <a:lnTo>
                  <a:pt x="24257" y="8128"/>
                </a:lnTo>
                <a:lnTo>
                  <a:pt x="25908" y="1295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76" name="Google Shape;4076;p89"/>
          <p:cNvSpPr/>
          <p:nvPr/>
        </p:nvSpPr>
        <p:spPr>
          <a:xfrm>
            <a:off x="4278602" y="5358993"/>
            <a:ext cx="26913" cy="28595"/>
          </a:xfrm>
          <a:custGeom>
            <a:rect b="b" l="l" r="r" t="t"/>
            <a:pathLst>
              <a:path extrusionOk="0" h="25908" w="24384">
                <a:moveTo>
                  <a:pt x="0" y="12954"/>
                </a:moveTo>
                <a:lnTo>
                  <a:pt x="507" y="17780"/>
                </a:lnTo>
                <a:lnTo>
                  <a:pt x="3555" y="22098"/>
                </a:lnTo>
                <a:lnTo>
                  <a:pt x="7112" y="24765"/>
                </a:lnTo>
                <a:lnTo>
                  <a:pt x="12191" y="25908"/>
                </a:lnTo>
                <a:lnTo>
                  <a:pt x="12700" y="25400"/>
                </a:lnTo>
                <a:lnTo>
                  <a:pt x="16255" y="24765"/>
                </a:lnTo>
                <a:lnTo>
                  <a:pt x="20319" y="22098"/>
                </a:lnTo>
                <a:lnTo>
                  <a:pt x="21843" y="19431"/>
                </a:lnTo>
                <a:lnTo>
                  <a:pt x="22860" y="17780"/>
                </a:lnTo>
                <a:lnTo>
                  <a:pt x="23367" y="15112"/>
                </a:lnTo>
                <a:lnTo>
                  <a:pt x="24384" y="12954"/>
                </a:lnTo>
                <a:lnTo>
                  <a:pt x="22860" y="8128"/>
                </a:lnTo>
                <a:lnTo>
                  <a:pt x="20319" y="3810"/>
                </a:lnTo>
                <a:lnTo>
                  <a:pt x="16255" y="508"/>
                </a:lnTo>
                <a:lnTo>
                  <a:pt x="12191" y="0"/>
                </a:lnTo>
                <a:lnTo>
                  <a:pt x="7112" y="508"/>
                </a:lnTo>
                <a:lnTo>
                  <a:pt x="3555" y="3810"/>
                </a:lnTo>
                <a:lnTo>
                  <a:pt x="507" y="8128"/>
                </a:lnTo>
                <a:lnTo>
                  <a:pt x="0" y="1295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77" name="Google Shape;4077;p89"/>
          <p:cNvSpPr/>
          <p:nvPr/>
        </p:nvSpPr>
        <p:spPr>
          <a:xfrm>
            <a:off x="4278602" y="5358993"/>
            <a:ext cx="26913" cy="28595"/>
          </a:xfrm>
          <a:custGeom>
            <a:rect b="b" l="l" r="r" t="t"/>
            <a:pathLst>
              <a:path extrusionOk="0" h="25908" w="24384">
                <a:moveTo>
                  <a:pt x="24384" y="12954"/>
                </a:moveTo>
                <a:lnTo>
                  <a:pt x="23367" y="12954"/>
                </a:lnTo>
                <a:lnTo>
                  <a:pt x="23367" y="13462"/>
                </a:lnTo>
                <a:lnTo>
                  <a:pt x="23367" y="15112"/>
                </a:lnTo>
                <a:lnTo>
                  <a:pt x="22860" y="17780"/>
                </a:lnTo>
                <a:lnTo>
                  <a:pt x="21843" y="19431"/>
                </a:lnTo>
                <a:lnTo>
                  <a:pt x="20319" y="22098"/>
                </a:lnTo>
                <a:lnTo>
                  <a:pt x="18287" y="23241"/>
                </a:lnTo>
                <a:lnTo>
                  <a:pt x="16255" y="24765"/>
                </a:lnTo>
                <a:lnTo>
                  <a:pt x="13715" y="25400"/>
                </a:lnTo>
                <a:lnTo>
                  <a:pt x="12700" y="25400"/>
                </a:lnTo>
                <a:lnTo>
                  <a:pt x="12191" y="25400"/>
                </a:lnTo>
                <a:lnTo>
                  <a:pt x="12191" y="25908"/>
                </a:lnTo>
                <a:lnTo>
                  <a:pt x="7112" y="24765"/>
                </a:lnTo>
                <a:lnTo>
                  <a:pt x="3555" y="22098"/>
                </a:lnTo>
                <a:lnTo>
                  <a:pt x="507" y="17780"/>
                </a:lnTo>
                <a:lnTo>
                  <a:pt x="0" y="12954"/>
                </a:lnTo>
                <a:lnTo>
                  <a:pt x="507" y="8128"/>
                </a:lnTo>
                <a:lnTo>
                  <a:pt x="3555" y="3810"/>
                </a:lnTo>
                <a:lnTo>
                  <a:pt x="7112" y="508"/>
                </a:lnTo>
                <a:lnTo>
                  <a:pt x="12191" y="0"/>
                </a:lnTo>
                <a:lnTo>
                  <a:pt x="16255" y="508"/>
                </a:lnTo>
                <a:lnTo>
                  <a:pt x="20319" y="3810"/>
                </a:lnTo>
                <a:lnTo>
                  <a:pt x="22860" y="8128"/>
                </a:lnTo>
                <a:lnTo>
                  <a:pt x="24384" y="1295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78" name="Google Shape;4078;p89"/>
          <p:cNvSpPr/>
          <p:nvPr/>
        </p:nvSpPr>
        <p:spPr>
          <a:xfrm>
            <a:off x="4347566" y="5358993"/>
            <a:ext cx="28594" cy="28595"/>
          </a:xfrm>
          <a:custGeom>
            <a:rect b="b" l="l" r="r" t="t"/>
            <a:pathLst>
              <a:path extrusionOk="0" h="25908" w="25907">
                <a:moveTo>
                  <a:pt x="25907" y="12954"/>
                </a:moveTo>
                <a:lnTo>
                  <a:pt x="24256" y="8128"/>
                </a:lnTo>
                <a:lnTo>
                  <a:pt x="22097" y="3810"/>
                </a:lnTo>
                <a:lnTo>
                  <a:pt x="17271" y="508"/>
                </a:lnTo>
                <a:lnTo>
                  <a:pt x="12953" y="0"/>
                </a:lnTo>
                <a:lnTo>
                  <a:pt x="7492" y="508"/>
                </a:lnTo>
                <a:lnTo>
                  <a:pt x="3809" y="3810"/>
                </a:lnTo>
                <a:lnTo>
                  <a:pt x="507" y="8128"/>
                </a:lnTo>
                <a:lnTo>
                  <a:pt x="0" y="12954"/>
                </a:lnTo>
                <a:lnTo>
                  <a:pt x="507" y="17780"/>
                </a:lnTo>
                <a:lnTo>
                  <a:pt x="3809" y="22098"/>
                </a:lnTo>
                <a:lnTo>
                  <a:pt x="7492" y="24765"/>
                </a:lnTo>
                <a:lnTo>
                  <a:pt x="12953" y="25908"/>
                </a:lnTo>
                <a:lnTo>
                  <a:pt x="14604" y="25400"/>
                </a:lnTo>
                <a:lnTo>
                  <a:pt x="17271" y="24765"/>
                </a:lnTo>
                <a:lnTo>
                  <a:pt x="19430" y="23241"/>
                </a:lnTo>
                <a:lnTo>
                  <a:pt x="22097" y="22098"/>
                </a:lnTo>
                <a:lnTo>
                  <a:pt x="23240" y="19431"/>
                </a:lnTo>
                <a:lnTo>
                  <a:pt x="24256" y="17780"/>
                </a:lnTo>
                <a:lnTo>
                  <a:pt x="25400" y="15112"/>
                </a:lnTo>
                <a:lnTo>
                  <a:pt x="25907" y="1295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79" name="Google Shape;4079;p89"/>
          <p:cNvSpPr/>
          <p:nvPr/>
        </p:nvSpPr>
        <p:spPr>
          <a:xfrm>
            <a:off x="4347566" y="5358993"/>
            <a:ext cx="28594" cy="28595"/>
          </a:xfrm>
          <a:custGeom>
            <a:rect b="b" l="l" r="r" t="t"/>
            <a:pathLst>
              <a:path extrusionOk="0" h="25908" w="25907">
                <a:moveTo>
                  <a:pt x="25907" y="12954"/>
                </a:moveTo>
                <a:lnTo>
                  <a:pt x="25400" y="12954"/>
                </a:lnTo>
                <a:lnTo>
                  <a:pt x="25400" y="13462"/>
                </a:lnTo>
                <a:lnTo>
                  <a:pt x="25400" y="15112"/>
                </a:lnTo>
                <a:lnTo>
                  <a:pt x="24256" y="17780"/>
                </a:lnTo>
                <a:lnTo>
                  <a:pt x="23240" y="19431"/>
                </a:lnTo>
                <a:lnTo>
                  <a:pt x="22097" y="22098"/>
                </a:lnTo>
                <a:lnTo>
                  <a:pt x="19430" y="23241"/>
                </a:lnTo>
                <a:lnTo>
                  <a:pt x="17271" y="24765"/>
                </a:lnTo>
                <a:lnTo>
                  <a:pt x="14604" y="25400"/>
                </a:lnTo>
                <a:lnTo>
                  <a:pt x="13461" y="25400"/>
                </a:lnTo>
                <a:lnTo>
                  <a:pt x="12953" y="25400"/>
                </a:lnTo>
                <a:lnTo>
                  <a:pt x="12953" y="25908"/>
                </a:lnTo>
                <a:lnTo>
                  <a:pt x="7492" y="24765"/>
                </a:lnTo>
                <a:lnTo>
                  <a:pt x="3809" y="22098"/>
                </a:lnTo>
                <a:lnTo>
                  <a:pt x="507" y="17780"/>
                </a:lnTo>
                <a:lnTo>
                  <a:pt x="0" y="12954"/>
                </a:lnTo>
                <a:lnTo>
                  <a:pt x="507" y="8128"/>
                </a:lnTo>
                <a:lnTo>
                  <a:pt x="3809" y="3810"/>
                </a:lnTo>
                <a:lnTo>
                  <a:pt x="7492" y="508"/>
                </a:lnTo>
                <a:lnTo>
                  <a:pt x="12953" y="0"/>
                </a:lnTo>
                <a:lnTo>
                  <a:pt x="17271" y="508"/>
                </a:lnTo>
                <a:lnTo>
                  <a:pt x="22097" y="3810"/>
                </a:lnTo>
                <a:lnTo>
                  <a:pt x="24256" y="8128"/>
                </a:lnTo>
                <a:lnTo>
                  <a:pt x="25907" y="1295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80" name="Google Shape;4080;p89"/>
          <p:cNvSpPr/>
          <p:nvPr/>
        </p:nvSpPr>
        <p:spPr>
          <a:xfrm>
            <a:off x="4194499" y="6403544"/>
            <a:ext cx="26913" cy="28594"/>
          </a:xfrm>
          <a:custGeom>
            <a:rect b="b" l="l" r="r" t="t"/>
            <a:pathLst>
              <a:path extrusionOk="0" h="25907" w="24384">
                <a:moveTo>
                  <a:pt x="0" y="12953"/>
                </a:moveTo>
                <a:lnTo>
                  <a:pt x="507" y="17271"/>
                </a:lnTo>
                <a:lnTo>
                  <a:pt x="3555" y="22123"/>
                </a:lnTo>
                <a:lnTo>
                  <a:pt x="7112" y="24282"/>
                </a:lnTo>
                <a:lnTo>
                  <a:pt x="12191" y="25907"/>
                </a:lnTo>
                <a:lnTo>
                  <a:pt x="12700" y="25361"/>
                </a:lnTo>
                <a:lnTo>
                  <a:pt x="16255" y="24282"/>
                </a:lnTo>
                <a:lnTo>
                  <a:pt x="20319" y="22123"/>
                </a:lnTo>
                <a:lnTo>
                  <a:pt x="21843" y="19430"/>
                </a:lnTo>
                <a:lnTo>
                  <a:pt x="22860" y="17271"/>
                </a:lnTo>
                <a:lnTo>
                  <a:pt x="23367" y="14566"/>
                </a:lnTo>
                <a:lnTo>
                  <a:pt x="24384" y="12953"/>
                </a:lnTo>
                <a:lnTo>
                  <a:pt x="22860" y="7556"/>
                </a:lnTo>
                <a:lnTo>
                  <a:pt x="20319" y="3771"/>
                </a:lnTo>
                <a:lnTo>
                  <a:pt x="16255" y="533"/>
                </a:lnTo>
                <a:lnTo>
                  <a:pt x="12191" y="0"/>
                </a:lnTo>
                <a:lnTo>
                  <a:pt x="7112" y="533"/>
                </a:lnTo>
                <a:lnTo>
                  <a:pt x="3555" y="3771"/>
                </a:lnTo>
                <a:lnTo>
                  <a:pt x="507" y="7556"/>
                </a:lnTo>
                <a:lnTo>
                  <a:pt x="0" y="1295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81" name="Google Shape;4081;p89"/>
          <p:cNvSpPr/>
          <p:nvPr/>
        </p:nvSpPr>
        <p:spPr>
          <a:xfrm>
            <a:off x="4194499" y="6403544"/>
            <a:ext cx="26913" cy="28594"/>
          </a:xfrm>
          <a:custGeom>
            <a:rect b="b" l="l" r="r" t="t"/>
            <a:pathLst>
              <a:path extrusionOk="0" h="25907" w="24384">
                <a:moveTo>
                  <a:pt x="24384" y="12953"/>
                </a:moveTo>
                <a:lnTo>
                  <a:pt x="23367" y="12953"/>
                </a:lnTo>
                <a:lnTo>
                  <a:pt x="23367" y="13487"/>
                </a:lnTo>
                <a:lnTo>
                  <a:pt x="23367" y="14566"/>
                </a:lnTo>
                <a:lnTo>
                  <a:pt x="22860" y="17271"/>
                </a:lnTo>
                <a:lnTo>
                  <a:pt x="21843" y="19430"/>
                </a:lnTo>
                <a:lnTo>
                  <a:pt x="20319" y="22123"/>
                </a:lnTo>
                <a:lnTo>
                  <a:pt x="18287" y="23202"/>
                </a:lnTo>
                <a:lnTo>
                  <a:pt x="16255" y="24282"/>
                </a:lnTo>
                <a:lnTo>
                  <a:pt x="13715" y="25361"/>
                </a:lnTo>
                <a:lnTo>
                  <a:pt x="12700" y="25361"/>
                </a:lnTo>
                <a:lnTo>
                  <a:pt x="12191" y="25361"/>
                </a:lnTo>
                <a:lnTo>
                  <a:pt x="7112" y="24282"/>
                </a:lnTo>
                <a:lnTo>
                  <a:pt x="3555" y="22123"/>
                </a:lnTo>
                <a:lnTo>
                  <a:pt x="507" y="17271"/>
                </a:lnTo>
                <a:lnTo>
                  <a:pt x="0" y="12953"/>
                </a:lnTo>
                <a:lnTo>
                  <a:pt x="507" y="7556"/>
                </a:lnTo>
                <a:lnTo>
                  <a:pt x="3555" y="3771"/>
                </a:lnTo>
                <a:lnTo>
                  <a:pt x="7112" y="533"/>
                </a:lnTo>
                <a:lnTo>
                  <a:pt x="12191" y="0"/>
                </a:lnTo>
                <a:lnTo>
                  <a:pt x="16255" y="533"/>
                </a:lnTo>
                <a:lnTo>
                  <a:pt x="20319" y="3771"/>
                </a:lnTo>
                <a:lnTo>
                  <a:pt x="22860" y="7556"/>
                </a:lnTo>
                <a:lnTo>
                  <a:pt x="24384" y="12953"/>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82" name="Google Shape;4082;p89"/>
          <p:cNvSpPr/>
          <p:nvPr/>
        </p:nvSpPr>
        <p:spPr>
          <a:xfrm>
            <a:off x="4263464" y="6403544"/>
            <a:ext cx="28594" cy="28594"/>
          </a:xfrm>
          <a:custGeom>
            <a:rect b="b" l="l" r="r" t="t"/>
            <a:pathLst>
              <a:path extrusionOk="0" h="25907" w="25907">
                <a:moveTo>
                  <a:pt x="0" y="12953"/>
                </a:moveTo>
                <a:lnTo>
                  <a:pt x="507" y="17271"/>
                </a:lnTo>
                <a:lnTo>
                  <a:pt x="3809" y="22123"/>
                </a:lnTo>
                <a:lnTo>
                  <a:pt x="7492" y="24282"/>
                </a:lnTo>
                <a:lnTo>
                  <a:pt x="12953" y="25907"/>
                </a:lnTo>
                <a:lnTo>
                  <a:pt x="14604" y="25361"/>
                </a:lnTo>
                <a:lnTo>
                  <a:pt x="17271" y="24282"/>
                </a:lnTo>
                <a:lnTo>
                  <a:pt x="21589" y="22123"/>
                </a:lnTo>
                <a:lnTo>
                  <a:pt x="23240" y="19430"/>
                </a:lnTo>
                <a:lnTo>
                  <a:pt x="24256" y="17271"/>
                </a:lnTo>
                <a:lnTo>
                  <a:pt x="24764" y="14566"/>
                </a:lnTo>
                <a:lnTo>
                  <a:pt x="25907" y="12953"/>
                </a:lnTo>
                <a:lnTo>
                  <a:pt x="24256" y="7556"/>
                </a:lnTo>
                <a:lnTo>
                  <a:pt x="21589" y="3771"/>
                </a:lnTo>
                <a:lnTo>
                  <a:pt x="17271" y="533"/>
                </a:lnTo>
                <a:lnTo>
                  <a:pt x="12953" y="0"/>
                </a:lnTo>
                <a:lnTo>
                  <a:pt x="7492" y="533"/>
                </a:lnTo>
                <a:lnTo>
                  <a:pt x="3809" y="3771"/>
                </a:lnTo>
                <a:lnTo>
                  <a:pt x="507" y="7556"/>
                </a:lnTo>
                <a:lnTo>
                  <a:pt x="0" y="1295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83" name="Google Shape;4083;p89"/>
          <p:cNvSpPr/>
          <p:nvPr/>
        </p:nvSpPr>
        <p:spPr>
          <a:xfrm>
            <a:off x="4263464" y="6403544"/>
            <a:ext cx="28594" cy="28594"/>
          </a:xfrm>
          <a:custGeom>
            <a:rect b="b" l="l" r="r" t="t"/>
            <a:pathLst>
              <a:path extrusionOk="0" h="25907" w="25907">
                <a:moveTo>
                  <a:pt x="25907" y="12953"/>
                </a:moveTo>
                <a:lnTo>
                  <a:pt x="24764" y="12953"/>
                </a:lnTo>
                <a:lnTo>
                  <a:pt x="24764" y="13487"/>
                </a:lnTo>
                <a:lnTo>
                  <a:pt x="24764" y="14566"/>
                </a:lnTo>
                <a:lnTo>
                  <a:pt x="24256" y="17271"/>
                </a:lnTo>
                <a:lnTo>
                  <a:pt x="23240" y="19430"/>
                </a:lnTo>
                <a:lnTo>
                  <a:pt x="21589" y="22123"/>
                </a:lnTo>
                <a:lnTo>
                  <a:pt x="19430" y="23202"/>
                </a:lnTo>
                <a:lnTo>
                  <a:pt x="17271" y="24282"/>
                </a:lnTo>
                <a:lnTo>
                  <a:pt x="14604" y="25361"/>
                </a:lnTo>
                <a:lnTo>
                  <a:pt x="13461" y="25361"/>
                </a:lnTo>
                <a:lnTo>
                  <a:pt x="12953" y="25361"/>
                </a:lnTo>
                <a:lnTo>
                  <a:pt x="7492" y="24282"/>
                </a:lnTo>
                <a:lnTo>
                  <a:pt x="3809" y="22123"/>
                </a:lnTo>
                <a:lnTo>
                  <a:pt x="507" y="17271"/>
                </a:lnTo>
                <a:lnTo>
                  <a:pt x="0" y="12953"/>
                </a:lnTo>
                <a:lnTo>
                  <a:pt x="507" y="7556"/>
                </a:lnTo>
                <a:lnTo>
                  <a:pt x="3809" y="3771"/>
                </a:lnTo>
                <a:lnTo>
                  <a:pt x="7492" y="533"/>
                </a:lnTo>
                <a:lnTo>
                  <a:pt x="12953" y="0"/>
                </a:lnTo>
                <a:lnTo>
                  <a:pt x="17271" y="533"/>
                </a:lnTo>
                <a:lnTo>
                  <a:pt x="21589" y="3771"/>
                </a:lnTo>
                <a:lnTo>
                  <a:pt x="24256" y="7556"/>
                </a:lnTo>
                <a:lnTo>
                  <a:pt x="25907" y="12953"/>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84" name="Google Shape;4084;p89"/>
          <p:cNvSpPr/>
          <p:nvPr/>
        </p:nvSpPr>
        <p:spPr>
          <a:xfrm>
            <a:off x="4334109" y="6403544"/>
            <a:ext cx="28595" cy="28594"/>
          </a:xfrm>
          <a:custGeom>
            <a:rect b="b" l="l" r="r" t="t"/>
            <a:pathLst>
              <a:path extrusionOk="0" h="25907" w="25908">
                <a:moveTo>
                  <a:pt x="25908" y="12953"/>
                </a:moveTo>
                <a:lnTo>
                  <a:pt x="24257" y="7556"/>
                </a:lnTo>
                <a:lnTo>
                  <a:pt x="22098" y="3771"/>
                </a:lnTo>
                <a:lnTo>
                  <a:pt x="17272" y="533"/>
                </a:lnTo>
                <a:lnTo>
                  <a:pt x="12953" y="0"/>
                </a:lnTo>
                <a:lnTo>
                  <a:pt x="7493" y="533"/>
                </a:lnTo>
                <a:lnTo>
                  <a:pt x="3810" y="3771"/>
                </a:lnTo>
                <a:lnTo>
                  <a:pt x="508" y="7556"/>
                </a:lnTo>
                <a:lnTo>
                  <a:pt x="0" y="12953"/>
                </a:lnTo>
                <a:lnTo>
                  <a:pt x="508" y="17271"/>
                </a:lnTo>
                <a:lnTo>
                  <a:pt x="3810" y="22123"/>
                </a:lnTo>
                <a:lnTo>
                  <a:pt x="7493" y="24282"/>
                </a:lnTo>
                <a:lnTo>
                  <a:pt x="12953" y="25907"/>
                </a:lnTo>
                <a:lnTo>
                  <a:pt x="14605" y="25361"/>
                </a:lnTo>
                <a:lnTo>
                  <a:pt x="17272" y="24282"/>
                </a:lnTo>
                <a:lnTo>
                  <a:pt x="19431" y="23202"/>
                </a:lnTo>
                <a:lnTo>
                  <a:pt x="22098" y="22123"/>
                </a:lnTo>
                <a:lnTo>
                  <a:pt x="23240" y="19430"/>
                </a:lnTo>
                <a:lnTo>
                  <a:pt x="24257" y="17271"/>
                </a:lnTo>
                <a:lnTo>
                  <a:pt x="25400" y="14566"/>
                </a:lnTo>
                <a:lnTo>
                  <a:pt x="25908" y="1295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85" name="Google Shape;4085;p89"/>
          <p:cNvSpPr/>
          <p:nvPr/>
        </p:nvSpPr>
        <p:spPr>
          <a:xfrm>
            <a:off x="4334109" y="6403544"/>
            <a:ext cx="28595" cy="28594"/>
          </a:xfrm>
          <a:custGeom>
            <a:rect b="b" l="l" r="r" t="t"/>
            <a:pathLst>
              <a:path extrusionOk="0" h="25907" w="25908">
                <a:moveTo>
                  <a:pt x="25908" y="12953"/>
                </a:moveTo>
                <a:lnTo>
                  <a:pt x="25400" y="12953"/>
                </a:lnTo>
                <a:lnTo>
                  <a:pt x="25400" y="13487"/>
                </a:lnTo>
                <a:lnTo>
                  <a:pt x="25400" y="14566"/>
                </a:lnTo>
                <a:lnTo>
                  <a:pt x="24257" y="17271"/>
                </a:lnTo>
                <a:lnTo>
                  <a:pt x="23240" y="19430"/>
                </a:lnTo>
                <a:lnTo>
                  <a:pt x="22098" y="22123"/>
                </a:lnTo>
                <a:lnTo>
                  <a:pt x="19431" y="23202"/>
                </a:lnTo>
                <a:lnTo>
                  <a:pt x="17272" y="24282"/>
                </a:lnTo>
                <a:lnTo>
                  <a:pt x="14605" y="25361"/>
                </a:lnTo>
                <a:lnTo>
                  <a:pt x="13462" y="25361"/>
                </a:lnTo>
                <a:lnTo>
                  <a:pt x="12953" y="25361"/>
                </a:lnTo>
                <a:lnTo>
                  <a:pt x="12953" y="25907"/>
                </a:lnTo>
                <a:lnTo>
                  <a:pt x="7493" y="24282"/>
                </a:lnTo>
                <a:lnTo>
                  <a:pt x="3810" y="22123"/>
                </a:lnTo>
                <a:lnTo>
                  <a:pt x="508" y="17271"/>
                </a:lnTo>
                <a:lnTo>
                  <a:pt x="0" y="12953"/>
                </a:lnTo>
                <a:lnTo>
                  <a:pt x="508" y="7556"/>
                </a:lnTo>
                <a:lnTo>
                  <a:pt x="3810" y="3771"/>
                </a:lnTo>
                <a:lnTo>
                  <a:pt x="7493" y="533"/>
                </a:lnTo>
                <a:lnTo>
                  <a:pt x="12953" y="0"/>
                </a:lnTo>
                <a:lnTo>
                  <a:pt x="17272" y="533"/>
                </a:lnTo>
                <a:lnTo>
                  <a:pt x="22098" y="3771"/>
                </a:lnTo>
                <a:lnTo>
                  <a:pt x="24257" y="7556"/>
                </a:lnTo>
                <a:lnTo>
                  <a:pt x="25908" y="12953"/>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86" name="Google Shape;4086;p89"/>
          <p:cNvSpPr/>
          <p:nvPr/>
        </p:nvSpPr>
        <p:spPr>
          <a:xfrm>
            <a:off x="4233187" y="2903209"/>
            <a:ext cx="169886" cy="1668588"/>
          </a:xfrm>
          <a:custGeom>
            <a:rect b="b" l="l" r="r" t="t"/>
            <a:pathLst>
              <a:path extrusionOk="0" h="1511807" w="153924">
                <a:moveTo>
                  <a:pt x="153924" y="0"/>
                </a:moveTo>
                <a:lnTo>
                  <a:pt x="122047" y="16383"/>
                </a:lnTo>
                <a:lnTo>
                  <a:pt x="98678" y="38100"/>
                </a:lnTo>
                <a:lnTo>
                  <a:pt x="82803" y="64135"/>
                </a:lnTo>
                <a:lnTo>
                  <a:pt x="74802" y="94868"/>
                </a:lnTo>
                <a:lnTo>
                  <a:pt x="74802" y="652652"/>
                </a:lnTo>
                <a:lnTo>
                  <a:pt x="73787" y="661670"/>
                </a:lnTo>
                <a:lnTo>
                  <a:pt x="72136" y="671195"/>
                </a:lnTo>
                <a:lnTo>
                  <a:pt x="70612" y="680212"/>
                </a:lnTo>
                <a:lnTo>
                  <a:pt x="68452" y="689101"/>
                </a:lnTo>
                <a:lnTo>
                  <a:pt x="65277" y="696595"/>
                </a:lnTo>
                <a:lnTo>
                  <a:pt x="62102" y="703961"/>
                </a:lnTo>
                <a:lnTo>
                  <a:pt x="59436" y="707136"/>
                </a:lnTo>
                <a:lnTo>
                  <a:pt x="57912" y="711453"/>
                </a:lnTo>
                <a:lnTo>
                  <a:pt x="54101" y="718820"/>
                </a:lnTo>
                <a:lnTo>
                  <a:pt x="50926" y="721487"/>
                </a:lnTo>
                <a:lnTo>
                  <a:pt x="48260" y="724662"/>
                </a:lnTo>
                <a:lnTo>
                  <a:pt x="43052" y="731012"/>
                </a:lnTo>
                <a:lnTo>
                  <a:pt x="36575" y="736853"/>
                </a:lnTo>
                <a:lnTo>
                  <a:pt x="33400" y="739013"/>
                </a:lnTo>
                <a:lnTo>
                  <a:pt x="30734" y="742188"/>
                </a:lnTo>
                <a:lnTo>
                  <a:pt x="23367" y="746887"/>
                </a:lnTo>
                <a:lnTo>
                  <a:pt x="19685" y="748538"/>
                </a:lnTo>
                <a:lnTo>
                  <a:pt x="16510" y="751077"/>
                </a:lnTo>
                <a:lnTo>
                  <a:pt x="8000" y="754888"/>
                </a:lnTo>
                <a:lnTo>
                  <a:pt x="5334" y="755903"/>
                </a:lnTo>
                <a:lnTo>
                  <a:pt x="3683" y="756920"/>
                </a:lnTo>
                <a:lnTo>
                  <a:pt x="0" y="759587"/>
                </a:lnTo>
                <a:lnTo>
                  <a:pt x="14350" y="766445"/>
                </a:lnTo>
                <a:lnTo>
                  <a:pt x="27559" y="774953"/>
                </a:lnTo>
                <a:lnTo>
                  <a:pt x="33400" y="779272"/>
                </a:lnTo>
                <a:lnTo>
                  <a:pt x="39242" y="784987"/>
                </a:lnTo>
                <a:lnTo>
                  <a:pt x="49911" y="797178"/>
                </a:lnTo>
                <a:lnTo>
                  <a:pt x="54101" y="802513"/>
                </a:lnTo>
                <a:lnTo>
                  <a:pt x="58420" y="809878"/>
                </a:lnTo>
                <a:lnTo>
                  <a:pt x="65277" y="824229"/>
                </a:lnTo>
                <a:lnTo>
                  <a:pt x="70612" y="840104"/>
                </a:lnTo>
                <a:lnTo>
                  <a:pt x="72136" y="848613"/>
                </a:lnTo>
                <a:lnTo>
                  <a:pt x="74802" y="858138"/>
                </a:lnTo>
                <a:lnTo>
                  <a:pt x="74802" y="1418082"/>
                </a:lnTo>
                <a:lnTo>
                  <a:pt x="74802" y="1425448"/>
                </a:lnTo>
                <a:lnTo>
                  <a:pt x="76453" y="1433957"/>
                </a:lnTo>
                <a:lnTo>
                  <a:pt x="80645" y="1449832"/>
                </a:lnTo>
                <a:lnTo>
                  <a:pt x="83312" y="1456182"/>
                </a:lnTo>
                <a:lnTo>
                  <a:pt x="86995" y="1463039"/>
                </a:lnTo>
                <a:lnTo>
                  <a:pt x="96647" y="1476375"/>
                </a:lnTo>
                <a:lnTo>
                  <a:pt x="101346" y="1481582"/>
                </a:lnTo>
                <a:lnTo>
                  <a:pt x="106679" y="1487424"/>
                </a:lnTo>
                <a:lnTo>
                  <a:pt x="120523" y="1496949"/>
                </a:lnTo>
                <a:lnTo>
                  <a:pt x="127380" y="1500632"/>
                </a:lnTo>
                <a:lnTo>
                  <a:pt x="135382" y="1504950"/>
                </a:lnTo>
                <a:lnTo>
                  <a:pt x="153924" y="1511808"/>
                </a:lnTo>
              </a:path>
            </a:pathLst>
          </a:custGeom>
          <a:noFill/>
          <a:ln cap="flat" cmpd="sng" w="12175">
            <a:solidFill>
              <a:srgbClr val="66666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87" name="Google Shape;4087;p89"/>
          <p:cNvSpPr/>
          <p:nvPr/>
        </p:nvSpPr>
        <p:spPr>
          <a:xfrm>
            <a:off x="6286122" y="5686151"/>
            <a:ext cx="612264" cy="617310"/>
          </a:xfrm>
          <a:custGeom>
            <a:rect b="b" l="l" r="r" t="t"/>
            <a:pathLst>
              <a:path extrusionOk="0" h="559308" w="554736">
                <a:moveTo>
                  <a:pt x="554736" y="559308"/>
                </a:moveTo>
                <a:lnTo>
                  <a:pt x="0" y="0"/>
                </a:lnTo>
              </a:path>
            </a:pathLst>
          </a:custGeom>
          <a:noFill/>
          <a:ln cap="flat" cmpd="sng" w="259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88" name="Google Shape;4088;p89"/>
          <p:cNvSpPr/>
          <p:nvPr/>
        </p:nvSpPr>
        <p:spPr>
          <a:xfrm>
            <a:off x="6164174" y="5562521"/>
            <a:ext cx="223711" cy="222030"/>
          </a:xfrm>
          <a:custGeom>
            <a:rect b="b" l="l" r="r" t="t"/>
            <a:pathLst>
              <a:path extrusionOk="0" h="201168" w="202691">
                <a:moveTo>
                  <a:pt x="110616" y="110362"/>
                </a:moveTo>
                <a:lnTo>
                  <a:pt x="202691" y="77596"/>
                </a:lnTo>
                <a:lnTo>
                  <a:pt x="0" y="0"/>
                </a:lnTo>
                <a:lnTo>
                  <a:pt x="78232" y="201167"/>
                </a:lnTo>
                <a:lnTo>
                  <a:pt x="110616" y="1103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89" name="Google Shape;4089;p89"/>
          <p:cNvSpPr/>
          <p:nvPr/>
        </p:nvSpPr>
        <p:spPr>
          <a:xfrm>
            <a:off x="3086033" y="5358993"/>
            <a:ext cx="28594" cy="28595"/>
          </a:xfrm>
          <a:custGeom>
            <a:rect b="b" l="l" r="r" t="t"/>
            <a:pathLst>
              <a:path extrusionOk="0" h="25908" w="25907">
                <a:moveTo>
                  <a:pt x="25907" y="12954"/>
                </a:moveTo>
                <a:lnTo>
                  <a:pt x="24764" y="8128"/>
                </a:lnTo>
                <a:lnTo>
                  <a:pt x="22098" y="3810"/>
                </a:lnTo>
                <a:lnTo>
                  <a:pt x="17780" y="508"/>
                </a:lnTo>
                <a:lnTo>
                  <a:pt x="12954" y="0"/>
                </a:lnTo>
                <a:lnTo>
                  <a:pt x="8128" y="508"/>
                </a:lnTo>
                <a:lnTo>
                  <a:pt x="4318" y="3810"/>
                </a:lnTo>
                <a:lnTo>
                  <a:pt x="1016" y="8128"/>
                </a:lnTo>
                <a:lnTo>
                  <a:pt x="0" y="12954"/>
                </a:lnTo>
                <a:lnTo>
                  <a:pt x="1016" y="17780"/>
                </a:lnTo>
                <a:lnTo>
                  <a:pt x="4318" y="22098"/>
                </a:lnTo>
                <a:lnTo>
                  <a:pt x="8128" y="24765"/>
                </a:lnTo>
                <a:lnTo>
                  <a:pt x="12954" y="25908"/>
                </a:lnTo>
                <a:lnTo>
                  <a:pt x="15112" y="25400"/>
                </a:lnTo>
                <a:lnTo>
                  <a:pt x="17780" y="24765"/>
                </a:lnTo>
                <a:lnTo>
                  <a:pt x="19431" y="23241"/>
                </a:lnTo>
                <a:lnTo>
                  <a:pt x="22098" y="22098"/>
                </a:lnTo>
                <a:lnTo>
                  <a:pt x="23749" y="19431"/>
                </a:lnTo>
                <a:lnTo>
                  <a:pt x="24764" y="17780"/>
                </a:lnTo>
                <a:lnTo>
                  <a:pt x="25400" y="15112"/>
                </a:lnTo>
                <a:lnTo>
                  <a:pt x="25907" y="12954"/>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90" name="Google Shape;4090;p89"/>
          <p:cNvSpPr/>
          <p:nvPr/>
        </p:nvSpPr>
        <p:spPr>
          <a:xfrm>
            <a:off x="3086033" y="5358993"/>
            <a:ext cx="28594" cy="28595"/>
          </a:xfrm>
          <a:custGeom>
            <a:rect b="b" l="l" r="r" t="t"/>
            <a:pathLst>
              <a:path extrusionOk="0" h="25908" w="25907">
                <a:moveTo>
                  <a:pt x="25907" y="12954"/>
                </a:moveTo>
                <a:lnTo>
                  <a:pt x="25400" y="12954"/>
                </a:lnTo>
                <a:lnTo>
                  <a:pt x="25400" y="13462"/>
                </a:lnTo>
                <a:lnTo>
                  <a:pt x="25400" y="15112"/>
                </a:lnTo>
                <a:lnTo>
                  <a:pt x="24764" y="17780"/>
                </a:lnTo>
                <a:lnTo>
                  <a:pt x="23749" y="19431"/>
                </a:lnTo>
                <a:lnTo>
                  <a:pt x="22098" y="22098"/>
                </a:lnTo>
                <a:lnTo>
                  <a:pt x="19431" y="23241"/>
                </a:lnTo>
                <a:lnTo>
                  <a:pt x="17780" y="24765"/>
                </a:lnTo>
                <a:lnTo>
                  <a:pt x="15112" y="25400"/>
                </a:lnTo>
                <a:lnTo>
                  <a:pt x="13969" y="25400"/>
                </a:lnTo>
                <a:lnTo>
                  <a:pt x="12954" y="25400"/>
                </a:lnTo>
                <a:lnTo>
                  <a:pt x="8128" y="24765"/>
                </a:lnTo>
                <a:lnTo>
                  <a:pt x="4318" y="22098"/>
                </a:lnTo>
                <a:lnTo>
                  <a:pt x="1016" y="17780"/>
                </a:lnTo>
                <a:lnTo>
                  <a:pt x="0" y="12954"/>
                </a:lnTo>
                <a:lnTo>
                  <a:pt x="1016" y="8128"/>
                </a:lnTo>
                <a:lnTo>
                  <a:pt x="4318" y="3810"/>
                </a:lnTo>
                <a:lnTo>
                  <a:pt x="8128" y="508"/>
                </a:lnTo>
                <a:lnTo>
                  <a:pt x="12954" y="0"/>
                </a:lnTo>
                <a:lnTo>
                  <a:pt x="17780" y="508"/>
                </a:lnTo>
                <a:lnTo>
                  <a:pt x="22098" y="3810"/>
                </a:lnTo>
                <a:lnTo>
                  <a:pt x="24764" y="8128"/>
                </a:lnTo>
                <a:lnTo>
                  <a:pt x="25907" y="1295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91" name="Google Shape;4091;p89"/>
          <p:cNvSpPr/>
          <p:nvPr/>
        </p:nvSpPr>
        <p:spPr>
          <a:xfrm>
            <a:off x="3156678" y="5358993"/>
            <a:ext cx="28595" cy="28595"/>
          </a:xfrm>
          <a:custGeom>
            <a:rect b="b" l="l" r="r" t="t"/>
            <a:pathLst>
              <a:path extrusionOk="0" h="25908" w="25908">
                <a:moveTo>
                  <a:pt x="0" y="12954"/>
                </a:moveTo>
                <a:lnTo>
                  <a:pt x="1143" y="17780"/>
                </a:lnTo>
                <a:lnTo>
                  <a:pt x="4318" y="22098"/>
                </a:lnTo>
                <a:lnTo>
                  <a:pt x="8128" y="24765"/>
                </a:lnTo>
                <a:lnTo>
                  <a:pt x="12954" y="25908"/>
                </a:lnTo>
                <a:lnTo>
                  <a:pt x="15112" y="25400"/>
                </a:lnTo>
                <a:lnTo>
                  <a:pt x="17780" y="24765"/>
                </a:lnTo>
                <a:lnTo>
                  <a:pt x="19431" y="23241"/>
                </a:lnTo>
                <a:lnTo>
                  <a:pt x="22098" y="22098"/>
                </a:lnTo>
                <a:lnTo>
                  <a:pt x="23749" y="19431"/>
                </a:lnTo>
                <a:lnTo>
                  <a:pt x="24892" y="17780"/>
                </a:lnTo>
                <a:lnTo>
                  <a:pt x="25400" y="15112"/>
                </a:lnTo>
                <a:lnTo>
                  <a:pt x="25908" y="12954"/>
                </a:lnTo>
                <a:lnTo>
                  <a:pt x="24892" y="8128"/>
                </a:lnTo>
                <a:lnTo>
                  <a:pt x="22098" y="3810"/>
                </a:lnTo>
                <a:lnTo>
                  <a:pt x="17780" y="508"/>
                </a:lnTo>
                <a:lnTo>
                  <a:pt x="12954" y="0"/>
                </a:lnTo>
                <a:lnTo>
                  <a:pt x="8128" y="508"/>
                </a:lnTo>
                <a:lnTo>
                  <a:pt x="4318" y="3810"/>
                </a:lnTo>
                <a:lnTo>
                  <a:pt x="1143" y="8128"/>
                </a:lnTo>
                <a:lnTo>
                  <a:pt x="0" y="12954"/>
                </a:lnTo>
                <a:close/>
              </a:path>
            </a:pathLst>
          </a:custGeom>
          <a:solidFill>
            <a:srgbClr val="FFE69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92" name="Google Shape;4092;p89"/>
          <p:cNvSpPr/>
          <p:nvPr/>
        </p:nvSpPr>
        <p:spPr>
          <a:xfrm>
            <a:off x="3156678" y="5358993"/>
            <a:ext cx="28595" cy="28595"/>
          </a:xfrm>
          <a:custGeom>
            <a:rect b="b" l="l" r="r" t="t"/>
            <a:pathLst>
              <a:path extrusionOk="0" h="25908" w="25908">
                <a:moveTo>
                  <a:pt x="25908" y="12954"/>
                </a:moveTo>
                <a:lnTo>
                  <a:pt x="25400" y="12954"/>
                </a:lnTo>
                <a:lnTo>
                  <a:pt x="25400" y="13462"/>
                </a:lnTo>
                <a:lnTo>
                  <a:pt x="25400" y="15112"/>
                </a:lnTo>
                <a:lnTo>
                  <a:pt x="24892" y="17780"/>
                </a:lnTo>
                <a:lnTo>
                  <a:pt x="23749" y="19431"/>
                </a:lnTo>
                <a:lnTo>
                  <a:pt x="22098" y="22098"/>
                </a:lnTo>
                <a:lnTo>
                  <a:pt x="19431" y="23241"/>
                </a:lnTo>
                <a:lnTo>
                  <a:pt x="17780" y="24765"/>
                </a:lnTo>
                <a:lnTo>
                  <a:pt x="15112" y="25400"/>
                </a:lnTo>
                <a:lnTo>
                  <a:pt x="13970" y="25400"/>
                </a:lnTo>
                <a:lnTo>
                  <a:pt x="12954" y="25400"/>
                </a:lnTo>
                <a:lnTo>
                  <a:pt x="12954" y="25908"/>
                </a:lnTo>
                <a:lnTo>
                  <a:pt x="8128" y="24765"/>
                </a:lnTo>
                <a:lnTo>
                  <a:pt x="4318" y="22098"/>
                </a:lnTo>
                <a:lnTo>
                  <a:pt x="1143" y="17780"/>
                </a:lnTo>
                <a:lnTo>
                  <a:pt x="0" y="12954"/>
                </a:lnTo>
                <a:lnTo>
                  <a:pt x="1143" y="8128"/>
                </a:lnTo>
                <a:lnTo>
                  <a:pt x="4318" y="3810"/>
                </a:lnTo>
                <a:lnTo>
                  <a:pt x="8128" y="508"/>
                </a:lnTo>
                <a:lnTo>
                  <a:pt x="12954" y="0"/>
                </a:lnTo>
                <a:lnTo>
                  <a:pt x="17780" y="508"/>
                </a:lnTo>
                <a:lnTo>
                  <a:pt x="22098" y="3810"/>
                </a:lnTo>
                <a:lnTo>
                  <a:pt x="24892" y="8128"/>
                </a:lnTo>
                <a:lnTo>
                  <a:pt x="25908" y="1295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93" name="Google Shape;4093;p89"/>
          <p:cNvSpPr/>
          <p:nvPr/>
        </p:nvSpPr>
        <p:spPr>
          <a:xfrm>
            <a:off x="3227324" y="5358993"/>
            <a:ext cx="26912" cy="28595"/>
          </a:xfrm>
          <a:custGeom>
            <a:rect b="b" l="l" r="r" t="t"/>
            <a:pathLst>
              <a:path extrusionOk="0" h="25908" w="24383">
                <a:moveTo>
                  <a:pt x="0" y="12954"/>
                </a:moveTo>
                <a:lnTo>
                  <a:pt x="1015" y="17780"/>
                </a:lnTo>
                <a:lnTo>
                  <a:pt x="4063" y="22098"/>
                </a:lnTo>
                <a:lnTo>
                  <a:pt x="7619" y="24765"/>
                </a:lnTo>
                <a:lnTo>
                  <a:pt x="12191" y="25908"/>
                </a:lnTo>
                <a:lnTo>
                  <a:pt x="14223" y="25400"/>
                </a:lnTo>
                <a:lnTo>
                  <a:pt x="16763" y="24765"/>
                </a:lnTo>
                <a:lnTo>
                  <a:pt x="20827" y="22098"/>
                </a:lnTo>
                <a:lnTo>
                  <a:pt x="22351" y="19431"/>
                </a:lnTo>
                <a:lnTo>
                  <a:pt x="23367" y="17780"/>
                </a:lnTo>
                <a:lnTo>
                  <a:pt x="23875" y="15112"/>
                </a:lnTo>
                <a:lnTo>
                  <a:pt x="24383" y="12954"/>
                </a:lnTo>
                <a:lnTo>
                  <a:pt x="23367" y="8128"/>
                </a:lnTo>
                <a:lnTo>
                  <a:pt x="20827" y="3810"/>
                </a:lnTo>
                <a:lnTo>
                  <a:pt x="16763" y="508"/>
                </a:lnTo>
                <a:lnTo>
                  <a:pt x="12191" y="0"/>
                </a:lnTo>
                <a:lnTo>
                  <a:pt x="7619" y="508"/>
                </a:lnTo>
                <a:lnTo>
                  <a:pt x="4063" y="3810"/>
                </a:lnTo>
                <a:lnTo>
                  <a:pt x="1015" y="8128"/>
                </a:lnTo>
                <a:lnTo>
                  <a:pt x="0" y="12954"/>
                </a:lnTo>
                <a:close/>
              </a:path>
            </a:pathLst>
          </a:custGeom>
          <a:solidFill>
            <a:srgbClr val="FFE69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94" name="Google Shape;4094;p89"/>
          <p:cNvSpPr/>
          <p:nvPr/>
        </p:nvSpPr>
        <p:spPr>
          <a:xfrm>
            <a:off x="3227324" y="5358993"/>
            <a:ext cx="26912" cy="28595"/>
          </a:xfrm>
          <a:custGeom>
            <a:rect b="b" l="l" r="r" t="t"/>
            <a:pathLst>
              <a:path extrusionOk="0" h="25908" w="24383">
                <a:moveTo>
                  <a:pt x="24383" y="12954"/>
                </a:moveTo>
                <a:lnTo>
                  <a:pt x="23875" y="12954"/>
                </a:lnTo>
                <a:lnTo>
                  <a:pt x="23875" y="13462"/>
                </a:lnTo>
                <a:lnTo>
                  <a:pt x="23875" y="15112"/>
                </a:lnTo>
                <a:lnTo>
                  <a:pt x="23367" y="17780"/>
                </a:lnTo>
                <a:lnTo>
                  <a:pt x="22351" y="19431"/>
                </a:lnTo>
                <a:lnTo>
                  <a:pt x="20827" y="22098"/>
                </a:lnTo>
                <a:lnTo>
                  <a:pt x="18287" y="23241"/>
                </a:lnTo>
                <a:lnTo>
                  <a:pt x="16763" y="24765"/>
                </a:lnTo>
                <a:lnTo>
                  <a:pt x="14223" y="25400"/>
                </a:lnTo>
                <a:lnTo>
                  <a:pt x="13207" y="25400"/>
                </a:lnTo>
                <a:lnTo>
                  <a:pt x="12191" y="25400"/>
                </a:lnTo>
                <a:lnTo>
                  <a:pt x="12191" y="25908"/>
                </a:lnTo>
                <a:lnTo>
                  <a:pt x="7619" y="24765"/>
                </a:lnTo>
                <a:lnTo>
                  <a:pt x="4063" y="22098"/>
                </a:lnTo>
                <a:lnTo>
                  <a:pt x="1015" y="17780"/>
                </a:lnTo>
                <a:lnTo>
                  <a:pt x="0" y="12954"/>
                </a:lnTo>
                <a:lnTo>
                  <a:pt x="1015" y="8128"/>
                </a:lnTo>
                <a:lnTo>
                  <a:pt x="4063" y="3810"/>
                </a:lnTo>
                <a:lnTo>
                  <a:pt x="7619" y="508"/>
                </a:lnTo>
                <a:lnTo>
                  <a:pt x="12191" y="0"/>
                </a:lnTo>
                <a:lnTo>
                  <a:pt x="16763" y="508"/>
                </a:lnTo>
                <a:lnTo>
                  <a:pt x="20827" y="3810"/>
                </a:lnTo>
                <a:lnTo>
                  <a:pt x="23367" y="8128"/>
                </a:lnTo>
                <a:lnTo>
                  <a:pt x="24383" y="1295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95" name="Google Shape;4095;p89"/>
          <p:cNvSpPr/>
          <p:nvPr/>
        </p:nvSpPr>
        <p:spPr>
          <a:xfrm>
            <a:off x="3296288" y="5358993"/>
            <a:ext cx="28594" cy="28595"/>
          </a:xfrm>
          <a:custGeom>
            <a:rect b="b" l="l" r="r" t="t"/>
            <a:pathLst>
              <a:path extrusionOk="0" h="25908" w="25907">
                <a:moveTo>
                  <a:pt x="25907" y="12954"/>
                </a:moveTo>
                <a:lnTo>
                  <a:pt x="24764" y="8128"/>
                </a:lnTo>
                <a:lnTo>
                  <a:pt x="22098" y="3810"/>
                </a:lnTo>
                <a:lnTo>
                  <a:pt x="17780" y="508"/>
                </a:lnTo>
                <a:lnTo>
                  <a:pt x="12954" y="0"/>
                </a:lnTo>
                <a:lnTo>
                  <a:pt x="8128" y="508"/>
                </a:lnTo>
                <a:lnTo>
                  <a:pt x="4318" y="3810"/>
                </a:lnTo>
                <a:lnTo>
                  <a:pt x="1016" y="8128"/>
                </a:lnTo>
                <a:lnTo>
                  <a:pt x="0" y="12954"/>
                </a:lnTo>
                <a:lnTo>
                  <a:pt x="1016" y="17780"/>
                </a:lnTo>
                <a:lnTo>
                  <a:pt x="4318" y="22098"/>
                </a:lnTo>
                <a:lnTo>
                  <a:pt x="8128" y="24765"/>
                </a:lnTo>
                <a:lnTo>
                  <a:pt x="12954" y="25908"/>
                </a:lnTo>
                <a:lnTo>
                  <a:pt x="15112" y="25400"/>
                </a:lnTo>
                <a:lnTo>
                  <a:pt x="17780" y="24765"/>
                </a:lnTo>
                <a:lnTo>
                  <a:pt x="19431" y="23241"/>
                </a:lnTo>
                <a:lnTo>
                  <a:pt x="22098" y="22098"/>
                </a:lnTo>
                <a:lnTo>
                  <a:pt x="23749" y="19431"/>
                </a:lnTo>
                <a:lnTo>
                  <a:pt x="24764" y="17780"/>
                </a:lnTo>
                <a:lnTo>
                  <a:pt x="25400" y="15112"/>
                </a:lnTo>
                <a:lnTo>
                  <a:pt x="25907" y="12954"/>
                </a:lnTo>
                <a:close/>
              </a:path>
            </a:pathLst>
          </a:custGeom>
          <a:solidFill>
            <a:srgbClr val="FFE69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96" name="Google Shape;4096;p89"/>
          <p:cNvSpPr/>
          <p:nvPr/>
        </p:nvSpPr>
        <p:spPr>
          <a:xfrm>
            <a:off x="3296288" y="5358993"/>
            <a:ext cx="28594" cy="28595"/>
          </a:xfrm>
          <a:custGeom>
            <a:rect b="b" l="l" r="r" t="t"/>
            <a:pathLst>
              <a:path extrusionOk="0" h="25908" w="25907">
                <a:moveTo>
                  <a:pt x="25907" y="12954"/>
                </a:moveTo>
                <a:lnTo>
                  <a:pt x="25400" y="12954"/>
                </a:lnTo>
                <a:lnTo>
                  <a:pt x="25400" y="13462"/>
                </a:lnTo>
                <a:lnTo>
                  <a:pt x="25400" y="15112"/>
                </a:lnTo>
                <a:lnTo>
                  <a:pt x="24764" y="17780"/>
                </a:lnTo>
                <a:lnTo>
                  <a:pt x="23749" y="19431"/>
                </a:lnTo>
                <a:lnTo>
                  <a:pt x="22098" y="22098"/>
                </a:lnTo>
                <a:lnTo>
                  <a:pt x="19431" y="23241"/>
                </a:lnTo>
                <a:lnTo>
                  <a:pt x="17780" y="24765"/>
                </a:lnTo>
                <a:lnTo>
                  <a:pt x="15112" y="25400"/>
                </a:lnTo>
                <a:lnTo>
                  <a:pt x="13969" y="25400"/>
                </a:lnTo>
                <a:lnTo>
                  <a:pt x="12954" y="25400"/>
                </a:lnTo>
                <a:lnTo>
                  <a:pt x="8128" y="24765"/>
                </a:lnTo>
                <a:lnTo>
                  <a:pt x="4318" y="22098"/>
                </a:lnTo>
                <a:lnTo>
                  <a:pt x="1016" y="17780"/>
                </a:lnTo>
                <a:lnTo>
                  <a:pt x="0" y="12954"/>
                </a:lnTo>
                <a:lnTo>
                  <a:pt x="1016" y="8128"/>
                </a:lnTo>
                <a:lnTo>
                  <a:pt x="4318" y="3810"/>
                </a:lnTo>
                <a:lnTo>
                  <a:pt x="8128" y="508"/>
                </a:lnTo>
                <a:lnTo>
                  <a:pt x="12954" y="0"/>
                </a:lnTo>
                <a:lnTo>
                  <a:pt x="17780" y="508"/>
                </a:lnTo>
                <a:lnTo>
                  <a:pt x="22098" y="3810"/>
                </a:lnTo>
                <a:lnTo>
                  <a:pt x="24764" y="8128"/>
                </a:lnTo>
                <a:lnTo>
                  <a:pt x="25907" y="1295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97" name="Google Shape;4097;p89"/>
          <p:cNvSpPr/>
          <p:nvPr/>
        </p:nvSpPr>
        <p:spPr>
          <a:xfrm>
            <a:off x="3366934" y="5358993"/>
            <a:ext cx="28595" cy="28595"/>
          </a:xfrm>
          <a:custGeom>
            <a:rect b="b" l="l" r="r" t="t"/>
            <a:pathLst>
              <a:path extrusionOk="0" h="25908" w="25908">
                <a:moveTo>
                  <a:pt x="0" y="12954"/>
                </a:moveTo>
                <a:lnTo>
                  <a:pt x="1143" y="17780"/>
                </a:lnTo>
                <a:lnTo>
                  <a:pt x="4318" y="22098"/>
                </a:lnTo>
                <a:lnTo>
                  <a:pt x="8128" y="24765"/>
                </a:lnTo>
                <a:lnTo>
                  <a:pt x="12954" y="25908"/>
                </a:lnTo>
                <a:lnTo>
                  <a:pt x="15112" y="25400"/>
                </a:lnTo>
                <a:lnTo>
                  <a:pt x="17780" y="24765"/>
                </a:lnTo>
                <a:lnTo>
                  <a:pt x="19431" y="23241"/>
                </a:lnTo>
                <a:lnTo>
                  <a:pt x="22098" y="22098"/>
                </a:lnTo>
                <a:lnTo>
                  <a:pt x="23749" y="19431"/>
                </a:lnTo>
                <a:lnTo>
                  <a:pt x="24892" y="17780"/>
                </a:lnTo>
                <a:lnTo>
                  <a:pt x="25400" y="15112"/>
                </a:lnTo>
                <a:lnTo>
                  <a:pt x="25908" y="12954"/>
                </a:lnTo>
                <a:lnTo>
                  <a:pt x="24892" y="8128"/>
                </a:lnTo>
                <a:lnTo>
                  <a:pt x="22098" y="3810"/>
                </a:lnTo>
                <a:lnTo>
                  <a:pt x="17780" y="508"/>
                </a:lnTo>
                <a:lnTo>
                  <a:pt x="12954" y="0"/>
                </a:lnTo>
                <a:lnTo>
                  <a:pt x="8128" y="508"/>
                </a:lnTo>
                <a:lnTo>
                  <a:pt x="4318" y="3810"/>
                </a:lnTo>
                <a:lnTo>
                  <a:pt x="1143" y="8128"/>
                </a:lnTo>
                <a:lnTo>
                  <a:pt x="0" y="1295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98" name="Google Shape;4098;p89"/>
          <p:cNvSpPr/>
          <p:nvPr/>
        </p:nvSpPr>
        <p:spPr>
          <a:xfrm>
            <a:off x="3366934" y="5358993"/>
            <a:ext cx="28595" cy="28595"/>
          </a:xfrm>
          <a:custGeom>
            <a:rect b="b" l="l" r="r" t="t"/>
            <a:pathLst>
              <a:path extrusionOk="0" h="25908" w="25908">
                <a:moveTo>
                  <a:pt x="25908" y="12954"/>
                </a:moveTo>
                <a:lnTo>
                  <a:pt x="25400" y="12954"/>
                </a:lnTo>
                <a:lnTo>
                  <a:pt x="25400" y="13462"/>
                </a:lnTo>
                <a:lnTo>
                  <a:pt x="25400" y="15112"/>
                </a:lnTo>
                <a:lnTo>
                  <a:pt x="24892" y="17780"/>
                </a:lnTo>
                <a:lnTo>
                  <a:pt x="23749" y="19431"/>
                </a:lnTo>
                <a:lnTo>
                  <a:pt x="22098" y="22098"/>
                </a:lnTo>
                <a:lnTo>
                  <a:pt x="19431" y="23241"/>
                </a:lnTo>
                <a:lnTo>
                  <a:pt x="17780" y="24765"/>
                </a:lnTo>
                <a:lnTo>
                  <a:pt x="15112" y="25400"/>
                </a:lnTo>
                <a:lnTo>
                  <a:pt x="13970" y="25400"/>
                </a:lnTo>
                <a:lnTo>
                  <a:pt x="12954" y="25400"/>
                </a:lnTo>
                <a:lnTo>
                  <a:pt x="12954" y="25908"/>
                </a:lnTo>
                <a:lnTo>
                  <a:pt x="8128" y="24765"/>
                </a:lnTo>
                <a:lnTo>
                  <a:pt x="4318" y="22098"/>
                </a:lnTo>
                <a:lnTo>
                  <a:pt x="1143" y="17780"/>
                </a:lnTo>
                <a:lnTo>
                  <a:pt x="0" y="12954"/>
                </a:lnTo>
                <a:lnTo>
                  <a:pt x="1143" y="8128"/>
                </a:lnTo>
                <a:lnTo>
                  <a:pt x="4318" y="3810"/>
                </a:lnTo>
                <a:lnTo>
                  <a:pt x="8128" y="508"/>
                </a:lnTo>
                <a:lnTo>
                  <a:pt x="12954" y="0"/>
                </a:lnTo>
                <a:lnTo>
                  <a:pt x="17780" y="508"/>
                </a:lnTo>
                <a:lnTo>
                  <a:pt x="22098" y="3810"/>
                </a:lnTo>
                <a:lnTo>
                  <a:pt x="24892" y="8128"/>
                </a:lnTo>
                <a:lnTo>
                  <a:pt x="25908" y="1295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099" name="Google Shape;4099;p89"/>
          <p:cNvSpPr/>
          <p:nvPr/>
        </p:nvSpPr>
        <p:spPr>
          <a:xfrm>
            <a:off x="3437580" y="5358993"/>
            <a:ext cx="26912" cy="28595"/>
          </a:xfrm>
          <a:custGeom>
            <a:rect b="b" l="l" r="r" t="t"/>
            <a:pathLst>
              <a:path extrusionOk="0" h="25908" w="24383">
                <a:moveTo>
                  <a:pt x="0" y="12954"/>
                </a:moveTo>
                <a:lnTo>
                  <a:pt x="1015" y="17780"/>
                </a:lnTo>
                <a:lnTo>
                  <a:pt x="4063" y="22098"/>
                </a:lnTo>
                <a:lnTo>
                  <a:pt x="7619" y="24765"/>
                </a:lnTo>
                <a:lnTo>
                  <a:pt x="12191" y="25908"/>
                </a:lnTo>
                <a:lnTo>
                  <a:pt x="14223" y="25400"/>
                </a:lnTo>
                <a:lnTo>
                  <a:pt x="16763" y="24765"/>
                </a:lnTo>
                <a:lnTo>
                  <a:pt x="20827" y="22098"/>
                </a:lnTo>
                <a:lnTo>
                  <a:pt x="22351" y="19431"/>
                </a:lnTo>
                <a:lnTo>
                  <a:pt x="23367" y="17780"/>
                </a:lnTo>
                <a:lnTo>
                  <a:pt x="23875" y="15112"/>
                </a:lnTo>
                <a:lnTo>
                  <a:pt x="24383" y="12954"/>
                </a:lnTo>
                <a:lnTo>
                  <a:pt x="23367" y="8128"/>
                </a:lnTo>
                <a:lnTo>
                  <a:pt x="20827" y="3810"/>
                </a:lnTo>
                <a:lnTo>
                  <a:pt x="16763" y="508"/>
                </a:lnTo>
                <a:lnTo>
                  <a:pt x="12191" y="0"/>
                </a:lnTo>
                <a:lnTo>
                  <a:pt x="7619" y="508"/>
                </a:lnTo>
                <a:lnTo>
                  <a:pt x="4063" y="3810"/>
                </a:lnTo>
                <a:lnTo>
                  <a:pt x="1015" y="8128"/>
                </a:lnTo>
                <a:lnTo>
                  <a:pt x="0" y="1295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00" name="Google Shape;4100;p89"/>
          <p:cNvSpPr/>
          <p:nvPr/>
        </p:nvSpPr>
        <p:spPr>
          <a:xfrm>
            <a:off x="3437580" y="5358993"/>
            <a:ext cx="26912" cy="28595"/>
          </a:xfrm>
          <a:custGeom>
            <a:rect b="b" l="l" r="r" t="t"/>
            <a:pathLst>
              <a:path extrusionOk="0" h="25908" w="24383">
                <a:moveTo>
                  <a:pt x="24383" y="12954"/>
                </a:moveTo>
                <a:lnTo>
                  <a:pt x="23875" y="12954"/>
                </a:lnTo>
                <a:lnTo>
                  <a:pt x="23875" y="13462"/>
                </a:lnTo>
                <a:lnTo>
                  <a:pt x="23875" y="15112"/>
                </a:lnTo>
                <a:lnTo>
                  <a:pt x="23367" y="17780"/>
                </a:lnTo>
                <a:lnTo>
                  <a:pt x="22351" y="19431"/>
                </a:lnTo>
                <a:lnTo>
                  <a:pt x="20827" y="22098"/>
                </a:lnTo>
                <a:lnTo>
                  <a:pt x="18287" y="23241"/>
                </a:lnTo>
                <a:lnTo>
                  <a:pt x="16763" y="24765"/>
                </a:lnTo>
                <a:lnTo>
                  <a:pt x="14223" y="25400"/>
                </a:lnTo>
                <a:lnTo>
                  <a:pt x="13207" y="25400"/>
                </a:lnTo>
                <a:lnTo>
                  <a:pt x="12191" y="25400"/>
                </a:lnTo>
                <a:lnTo>
                  <a:pt x="12191" y="25908"/>
                </a:lnTo>
                <a:lnTo>
                  <a:pt x="7619" y="24765"/>
                </a:lnTo>
                <a:lnTo>
                  <a:pt x="4063" y="22098"/>
                </a:lnTo>
                <a:lnTo>
                  <a:pt x="1015" y="17780"/>
                </a:lnTo>
                <a:lnTo>
                  <a:pt x="0" y="12954"/>
                </a:lnTo>
                <a:lnTo>
                  <a:pt x="1015" y="8128"/>
                </a:lnTo>
                <a:lnTo>
                  <a:pt x="4063" y="3810"/>
                </a:lnTo>
                <a:lnTo>
                  <a:pt x="7619" y="508"/>
                </a:lnTo>
                <a:lnTo>
                  <a:pt x="12191" y="0"/>
                </a:lnTo>
                <a:lnTo>
                  <a:pt x="16763" y="508"/>
                </a:lnTo>
                <a:lnTo>
                  <a:pt x="20827" y="3810"/>
                </a:lnTo>
                <a:lnTo>
                  <a:pt x="23367" y="8128"/>
                </a:lnTo>
                <a:lnTo>
                  <a:pt x="24383" y="1295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01" name="Google Shape;4101;p89"/>
          <p:cNvSpPr/>
          <p:nvPr/>
        </p:nvSpPr>
        <p:spPr>
          <a:xfrm>
            <a:off x="3506544" y="5358993"/>
            <a:ext cx="28594" cy="28595"/>
          </a:xfrm>
          <a:custGeom>
            <a:rect b="b" l="l" r="r" t="t"/>
            <a:pathLst>
              <a:path extrusionOk="0" h="25908" w="25907">
                <a:moveTo>
                  <a:pt x="25907" y="12954"/>
                </a:moveTo>
                <a:lnTo>
                  <a:pt x="24764" y="8128"/>
                </a:lnTo>
                <a:lnTo>
                  <a:pt x="22098" y="3810"/>
                </a:lnTo>
                <a:lnTo>
                  <a:pt x="17780" y="508"/>
                </a:lnTo>
                <a:lnTo>
                  <a:pt x="12954" y="0"/>
                </a:lnTo>
                <a:lnTo>
                  <a:pt x="8128" y="508"/>
                </a:lnTo>
                <a:lnTo>
                  <a:pt x="4318" y="3810"/>
                </a:lnTo>
                <a:lnTo>
                  <a:pt x="1016" y="8128"/>
                </a:lnTo>
                <a:lnTo>
                  <a:pt x="0" y="12954"/>
                </a:lnTo>
                <a:lnTo>
                  <a:pt x="1016" y="17780"/>
                </a:lnTo>
                <a:lnTo>
                  <a:pt x="4318" y="22098"/>
                </a:lnTo>
                <a:lnTo>
                  <a:pt x="8128" y="24765"/>
                </a:lnTo>
                <a:lnTo>
                  <a:pt x="12954" y="25908"/>
                </a:lnTo>
                <a:lnTo>
                  <a:pt x="15112" y="25400"/>
                </a:lnTo>
                <a:lnTo>
                  <a:pt x="17780" y="24765"/>
                </a:lnTo>
                <a:lnTo>
                  <a:pt x="19431" y="23241"/>
                </a:lnTo>
                <a:lnTo>
                  <a:pt x="22098" y="22098"/>
                </a:lnTo>
                <a:lnTo>
                  <a:pt x="23749" y="19431"/>
                </a:lnTo>
                <a:lnTo>
                  <a:pt x="24764" y="17780"/>
                </a:lnTo>
                <a:lnTo>
                  <a:pt x="25400" y="15112"/>
                </a:lnTo>
                <a:lnTo>
                  <a:pt x="25907" y="1295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02" name="Google Shape;4102;p89"/>
          <p:cNvSpPr/>
          <p:nvPr/>
        </p:nvSpPr>
        <p:spPr>
          <a:xfrm>
            <a:off x="3506544" y="5358993"/>
            <a:ext cx="28594" cy="28595"/>
          </a:xfrm>
          <a:custGeom>
            <a:rect b="b" l="l" r="r" t="t"/>
            <a:pathLst>
              <a:path extrusionOk="0" h="25908" w="25907">
                <a:moveTo>
                  <a:pt x="25907" y="12954"/>
                </a:moveTo>
                <a:lnTo>
                  <a:pt x="25400" y="12954"/>
                </a:lnTo>
                <a:lnTo>
                  <a:pt x="25400" y="13462"/>
                </a:lnTo>
                <a:lnTo>
                  <a:pt x="25400" y="15112"/>
                </a:lnTo>
                <a:lnTo>
                  <a:pt x="24764" y="17780"/>
                </a:lnTo>
                <a:lnTo>
                  <a:pt x="23749" y="19431"/>
                </a:lnTo>
                <a:lnTo>
                  <a:pt x="22098" y="22098"/>
                </a:lnTo>
                <a:lnTo>
                  <a:pt x="19431" y="23241"/>
                </a:lnTo>
                <a:lnTo>
                  <a:pt x="17780" y="24765"/>
                </a:lnTo>
                <a:lnTo>
                  <a:pt x="15112" y="25400"/>
                </a:lnTo>
                <a:lnTo>
                  <a:pt x="13969" y="25400"/>
                </a:lnTo>
                <a:lnTo>
                  <a:pt x="12954" y="25400"/>
                </a:lnTo>
                <a:lnTo>
                  <a:pt x="8128" y="24765"/>
                </a:lnTo>
                <a:lnTo>
                  <a:pt x="4318" y="22098"/>
                </a:lnTo>
                <a:lnTo>
                  <a:pt x="1016" y="17780"/>
                </a:lnTo>
                <a:lnTo>
                  <a:pt x="0" y="12954"/>
                </a:lnTo>
                <a:lnTo>
                  <a:pt x="1016" y="8128"/>
                </a:lnTo>
                <a:lnTo>
                  <a:pt x="4318" y="3810"/>
                </a:lnTo>
                <a:lnTo>
                  <a:pt x="8128" y="508"/>
                </a:lnTo>
                <a:lnTo>
                  <a:pt x="12954" y="0"/>
                </a:lnTo>
                <a:lnTo>
                  <a:pt x="17780" y="508"/>
                </a:lnTo>
                <a:lnTo>
                  <a:pt x="22098" y="3810"/>
                </a:lnTo>
                <a:lnTo>
                  <a:pt x="24764" y="8128"/>
                </a:lnTo>
                <a:lnTo>
                  <a:pt x="25907" y="1295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03" name="Google Shape;4103;p89"/>
          <p:cNvSpPr/>
          <p:nvPr/>
        </p:nvSpPr>
        <p:spPr>
          <a:xfrm>
            <a:off x="3577189" y="5358993"/>
            <a:ext cx="28595" cy="28595"/>
          </a:xfrm>
          <a:custGeom>
            <a:rect b="b" l="l" r="r" t="t"/>
            <a:pathLst>
              <a:path extrusionOk="0" h="25908" w="25908">
                <a:moveTo>
                  <a:pt x="0" y="12954"/>
                </a:moveTo>
                <a:lnTo>
                  <a:pt x="1143" y="17780"/>
                </a:lnTo>
                <a:lnTo>
                  <a:pt x="4318" y="22098"/>
                </a:lnTo>
                <a:lnTo>
                  <a:pt x="8128" y="24765"/>
                </a:lnTo>
                <a:lnTo>
                  <a:pt x="12954" y="25908"/>
                </a:lnTo>
                <a:lnTo>
                  <a:pt x="15112" y="25400"/>
                </a:lnTo>
                <a:lnTo>
                  <a:pt x="17780" y="24765"/>
                </a:lnTo>
                <a:lnTo>
                  <a:pt x="19431" y="23241"/>
                </a:lnTo>
                <a:lnTo>
                  <a:pt x="22098" y="22098"/>
                </a:lnTo>
                <a:lnTo>
                  <a:pt x="23749" y="19431"/>
                </a:lnTo>
                <a:lnTo>
                  <a:pt x="24892" y="17780"/>
                </a:lnTo>
                <a:lnTo>
                  <a:pt x="25400" y="15112"/>
                </a:lnTo>
                <a:lnTo>
                  <a:pt x="25908" y="12954"/>
                </a:lnTo>
                <a:lnTo>
                  <a:pt x="24892" y="8128"/>
                </a:lnTo>
                <a:lnTo>
                  <a:pt x="22098" y="3810"/>
                </a:lnTo>
                <a:lnTo>
                  <a:pt x="17780" y="508"/>
                </a:lnTo>
                <a:lnTo>
                  <a:pt x="12954" y="0"/>
                </a:lnTo>
                <a:lnTo>
                  <a:pt x="8128" y="508"/>
                </a:lnTo>
                <a:lnTo>
                  <a:pt x="4318" y="3810"/>
                </a:lnTo>
                <a:lnTo>
                  <a:pt x="1143" y="8128"/>
                </a:lnTo>
                <a:lnTo>
                  <a:pt x="0" y="1295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04" name="Google Shape;4104;p89"/>
          <p:cNvSpPr/>
          <p:nvPr/>
        </p:nvSpPr>
        <p:spPr>
          <a:xfrm>
            <a:off x="3577189" y="5358993"/>
            <a:ext cx="28595" cy="28595"/>
          </a:xfrm>
          <a:custGeom>
            <a:rect b="b" l="l" r="r" t="t"/>
            <a:pathLst>
              <a:path extrusionOk="0" h="25908" w="25908">
                <a:moveTo>
                  <a:pt x="25908" y="12954"/>
                </a:moveTo>
                <a:lnTo>
                  <a:pt x="25400" y="12954"/>
                </a:lnTo>
                <a:lnTo>
                  <a:pt x="25400" y="13462"/>
                </a:lnTo>
                <a:lnTo>
                  <a:pt x="25400" y="15112"/>
                </a:lnTo>
                <a:lnTo>
                  <a:pt x="24892" y="17780"/>
                </a:lnTo>
                <a:lnTo>
                  <a:pt x="23749" y="19431"/>
                </a:lnTo>
                <a:lnTo>
                  <a:pt x="22098" y="22098"/>
                </a:lnTo>
                <a:lnTo>
                  <a:pt x="19431" y="23241"/>
                </a:lnTo>
                <a:lnTo>
                  <a:pt x="17780" y="24765"/>
                </a:lnTo>
                <a:lnTo>
                  <a:pt x="15112" y="25400"/>
                </a:lnTo>
                <a:lnTo>
                  <a:pt x="13970" y="25400"/>
                </a:lnTo>
                <a:lnTo>
                  <a:pt x="12954" y="25400"/>
                </a:lnTo>
                <a:lnTo>
                  <a:pt x="12954" y="25908"/>
                </a:lnTo>
                <a:lnTo>
                  <a:pt x="8128" y="24765"/>
                </a:lnTo>
                <a:lnTo>
                  <a:pt x="4318" y="22098"/>
                </a:lnTo>
                <a:lnTo>
                  <a:pt x="1143" y="17780"/>
                </a:lnTo>
                <a:lnTo>
                  <a:pt x="0" y="12954"/>
                </a:lnTo>
                <a:lnTo>
                  <a:pt x="1143" y="8128"/>
                </a:lnTo>
                <a:lnTo>
                  <a:pt x="4318" y="3810"/>
                </a:lnTo>
                <a:lnTo>
                  <a:pt x="8128" y="508"/>
                </a:lnTo>
                <a:lnTo>
                  <a:pt x="12954" y="0"/>
                </a:lnTo>
                <a:lnTo>
                  <a:pt x="17780" y="508"/>
                </a:lnTo>
                <a:lnTo>
                  <a:pt x="22098" y="3810"/>
                </a:lnTo>
                <a:lnTo>
                  <a:pt x="24892" y="8128"/>
                </a:lnTo>
                <a:lnTo>
                  <a:pt x="25908" y="1295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05" name="Google Shape;4105;p89"/>
          <p:cNvSpPr/>
          <p:nvPr/>
        </p:nvSpPr>
        <p:spPr>
          <a:xfrm>
            <a:off x="3647835" y="5358993"/>
            <a:ext cx="26912" cy="28595"/>
          </a:xfrm>
          <a:custGeom>
            <a:rect b="b" l="l" r="r" t="t"/>
            <a:pathLst>
              <a:path extrusionOk="0" h="25908" w="24383">
                <a:moveTo>
                  <a:pt x="0" y="12954"/>
                </a:moveTo>
                <a:lnTo>
                  <a:pt x="1015" y="17780"/>
                </a:lnTo>
                <a:lnTo>
                  <a:pt x="3937" y="22098"/>
                </a:lnTo>
                <a:lnTo>
                  <a:pt x="7492" y="24765"/>
                </a:lnTo>
                <a:lnTo>
                  <a:pt x="12445" y="25908"/>
                </a:lnTo>
                <a:lnTo>
                  <a:pt x="12953" y="25400"/>
                </a:lnTo>
                <a:lnTo>
                  <a:pt x="16382" y="24765"/>
                </a:lnTo>
                <a:lnTo>
                  <a:pt x="20446" y="22098"/>
                </a:lnTo>
                <a:lnTo>
                  <a:pt x="21843" y="19431"/>
                </a:lnTo>
                <a:lnTo>
                  <a:pt x="22859" y="17780"/>
                </a:lnTo>
                <a:lnTo>
                  <a:pt x="23367" y="15112"/>
                </a:lnTo>
                <a:lnTo>
                  <a:pt x="24383" y="12954"/>
                </a:lnTo>
                <a:lnTo>
                  <a:pt x="22859" y="8128"/>
                </a:lnTo>
                <a:lnTo>
                  <a:pt x="20446" y="3810"/>
                </a:lnTo>
                <a:lnTo>
                  <a:pt x="16382" y="508"/>
                </a:lnTo>
                <a:lnTo>
                  <a:pt x="12445" y="0"/>
                </a:lnTo>
                <a:lnTo>
                  <a:pt x="7492" y="508"/>
                </a:lnTo>
                <a:lnTo>
                  <a:pt x="3937" y="3810"/>
                </a:lnTo>
                <a:lnTo>
                  <a:pt x="1015" y="8128"/>
                </a:lnTo>
                <a:lnTo>
                  <a:pt x="0" y="1295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06" name="Google Shape;4106;p89"/>
          <p:cNvSpPr/>
          <p:nvPr/>
        </p:nvSpPr>
        <p:spPr>
          <a:xfrm>
            <a:off x="3647835" y="5358993"/>
            <a:ext cx="26912" cy="28595"/>
          </a:xfrm>
          <a:custGeom>
            <a:rect b="b" l="l" r="r" t="t"/>
            <a:pathLst>
              <a:path extrusionOk="0" h="25908" w="24383">
                <a:moveTo>
                  <a:pt x="24383" y="12954"/>
                </a:moveTo>
                <a:lnTo>
                  <a:pt x="23367" y="12954"/>
                </a:lnTo>
                <a:lnTo>
                  <a:pt x="23367" y="13462"/>
                </a:lnTo>
                <a:lnTo>
                  <a:pt x="23367" y="15112"/>
                </a:lnTo>
                <a:lnTo>
                  <a:pt x="22859" y="17780"/>
                </a:lnTo>
                <a:lnTo>
                  <a:pt x="21843" y="19431"/>
                </a:lnTo>
                <a:lnTo>
                  <a:pt x="20446" y="22098"/>
                </a:lnTo>
                <a:lnTo>
                  <a:pt x="18414" y="23241"/>
                </a:lnTo>
                <a:lnTo>
                  <a:pt x="16382" y="24765"/>
                </a:lnTo>
                <a:lnTo>
                  <a:pt x="13969" y="25400"/>
                </a:lnTo>
                <a:lnTo>
                  <a:pt x="12953" y="25400"/>
                </a:lnTo>
                <a:lnTo>
                  <a:pt x="12445" y="25400"/>
                </a:lnTo>
                <a:lnTo>
                  <a:pt x="12445" y="25908"/>
                </a:lnTo>
                <a:lnTo>
                  <a:pt x="7492" y="24765"/>
                </a:lnTo>
                <a:lnTo>
                  <a:pt x="3937" y="22098"/>
                </a:lnTo>
                <a:lnTo>
                  <a:pt x="1015" y="17780"/>
                </a:lnTo>
                <a:lnTo>
                  <a:pt x="0" y="12954"/>
                </a:lnTo>
                <a:lnTo>
                  <a:pt x="1015" y="8128"/>
                </a:lnTo>
                <a:lnTo>
                  <a:pt x="3937" y="3810"/>
                </a:lnTo>
                <a:lnTo>
                  <a:pt x="7492" y="508"/>
                </a:lnTo>
                <a:lnTo>
                  <a:pt x="12445" y="0"/>
                </a:lnTo>
                <a:lnTo>
                  <a:pt x="16382" y="508"/>
                </a:lnTo>
                <a:lnTo>
                  <a:pt x="20446" y="3810"/>
                </a:lnTo>
                <a:lnTo>
                  <a:pt x="22859" y="8128"/>
                </a:lnTo>
                <a:lnTo>
                  <a:pt x="24383" y="1295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07" name="Google Shape;4107;p89"/>
          <p:cNvSpPr/>
          <p:nvPr/>
        </p:nvSpPr>
        <p:spPr>
          <a:xfrm>
            <a:off x="3716799" y="5358993"/>
            <a:ext cx="28594" cy="28595"/>
          </a:xfrm>
          <a:custGeom>
            <a:rect b="b" l="l" r="r" t="t"/>
            <a:pathLst>
              <a:path extrusionOk="0" h="25908" w="25907">
                <a:moveTo>
                  <a:pt x="0" y="12954"/>
                </a:moveTo>
                <a:lnTo>
                  <a:pt x="507" y="17780"/>
                </a:lnTo>
                <a:lnTo>
                  <a:pt x="3810" y="22098"/>
                </a:lnTo>
                <a:lnTo>
                  <a:pt x="7493" y="24765"/>
                </a:lnTo>
                <a:lnTo>
                  <a:pt x="12954" y="25908"/>
                </a:lnTo>
                <a:lnTo>
                  <a:pt x="14605" y="25400"/>
                </a:lnTo>
                <a:lnTo>
                  <a:pt x="17272" y="24765"/>
                </a:lnTo>
                <a:lnTo>
                  <a:pt x="21589" y="22098"/>
                </a:lnTo>
                <a:lnTo>
                  <a:pt x="23241" y="19431"/>
                </a:lnTo>
                <a:lnTo>
                  <a:pt x="24256" y="17780"/>
                </a:lnTo>
                <a:lnTo>
                  <a:pt x="24764" y="15112"/>
                </a:lnTo>
                <a:lnTo>
                  <a:pt x="25907" y="12954"/>
                </a:lnTo>
                <a:lnTo>
                  <a:pt x="24256" y="8128"/>
                </a:lnTo>
                <a:lnTo>
                  <a:pt x="21589" y="3810"/>
                </a:lnTo>
                <a:lnTo>
                  <a:pt x="17272" y="508"/>
                </a:lnTo>
                <a:lnTo>
                  <a:pt x="12954" y="0"/>
                </a:lnTo>
                <a:lnTo>
                  <a:pt x="7493" y="508"/>
                </a:lnTo>
                <a:lnTo>
                  <a:pt x="3810" y="3810"/>
                </a:lnTo>
                <a:lnTo>
                  <a:pt x="507" y="8128"/>
                </a:lnTo>
                <a:lnTo>
                  <a:pt x="0" y="1295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08" name="Google Shape;4108;p89"/>
          <p:cNvSpPr/>
          <p:nvPr/>
        </p:nvSpPr>
        <p:spPr>
          <a:xfrm>
            <a:off x="3716799" y="5358993"/>
            <a:ext cx="28594" cy="28595"/>
          </a:xfrm>
          <a:custGeom>
            <a:rect b="b" l="l" r="r" t="t"/>
            <a:pathLst>
              <a:path extrusionOk="0" h="25908" w="25907">
                <a:moveTo>
                  <a:pt x="25907" y="12954"/>
                </a:moveTo>
                <a:lnTo>
                  <a:pt x="24764" y="12954"/>
                </a:lnTo>
                <a:lnTo>
                  <a:pt x="24764" y="13462"/>
                </a:lnTo>
                <a:lnTo>
                  <a:pt x="24764" y="15112"/>
                </a:lnTo>
                <a:lnTo>
                  <a:pt x="24256" y="17780"/>
                </a:lnTo>
                <a:lnTo>
                  <a:pt x="23241" y="19431"/>
                </a:lnTo>
                <a:lnTo>
                  <a:pt x="21589" y="22098"/>
                </a:lnTo>
                <a:lnTo>
                  <a:pt x="19431" y="23241"/>
                </a:lnTo>
                <a:lnTo>
                  <a:pt x="17272" y="24765"/>
                </a:lnTo>
                <a:lnTo>
                  <a:pt x="14605" y="25400"/>
                </a:lnTo>
                <a:lnTo>
                  <a:pt x="13462" y="25400"/>
                </a:lnTo>
                <a:lnTo>
                  <a:pt x="12954" y="25400"/>
                </a:lnTo>
                <a:lnTo>
                  <a:pt x="7493" y="24765"/>
                </a:lnTo>
                <a:lnTo>
                  <a:pt x="3810" y="22098"/>
                </a:lnTo>
                <a:lnTo>
                  <a:pt x="507" y="17780"/>
                </a:lnTo>
                <a:lnTo>
                  <a:pt x="0" y="12954"/>
                </a:lnTo>
                <a:lnTo>
                  <a:pt x="507" y="8128"/>
                </a:lnTo>
                <a:lnTo>
                  <a:pt x="3810" y="3810"/>
                </a:lnTo>
                <a:lnTo>
                  <a:pt x="7493" y="508"/>
                </a:lnTo>
                <a:lnTo>
                  <a:pt x="12954" y="0"/>
                </a:lnTo>
                <a:lnTo>
                  <a:pt x="17272" y="508"/>
                </a:lnTo>
                <a:lnTo>
                  <a:pt x="21589" y="3810"/>
                </a:lnTo>
                <a:lnTo>
                  <a:pt x="24256" y="8128"/>
                </a:lnTo>
                <a:lnTo>
                  <a:pt x="25907" y="1295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09" name="Google Shape;4109;p89"/>
          <p:cNvSpPr/>
          <p:nvPr/>
        </p:nvSpPr>
        <p:spPr>
          <a:xfrm>
            <a:off x="3787445" y="5358993"/>
            <a:ext cx="28595" cy="28595"/>
          </a:xfrm>
          <a:custGeom>
            <a:rect b="b" l="l" r="r" t="t"/>
            <a:pathLst>
              <a:path extrusionOk="0" h="25908" w="25908">
                <a:moveTo>
                  <a:pt x="0" y="12954"/>
                </a:moveTo>
                <a:lnTo>
                  <a:pt x="508" y="17780"/>
                </a:lnTo>
                <a:lnTo>
                  <a:pt x="3810" y="22098"/>
                </a:lnTo>
                <a:lnTo>
                  <a:pt x="7493" y="24765"/>
                </a:lnTo>
                <a:lnTo>
                  <a:pt x="12954" y="25908"/>
                </a:lnTo>
                <a:lnTo>
                  <a:pt x="14605" y="25400"/>
                </a:lnTo>
                <a:lnTo>
                  <a:pt x="17272" y="24765"/>
                </a:lnTo>
                <a:lnTo>
                  <a:pt x="21590" y="22098"/>
                </a:lnTo>
                <a:lnTo>
                  <a:pt x="23241" y="19431"/>
                </a:lnTo>
                <a:lnTo>
                  <a:pt x="24256" y="17780"/>
                </a:lnTo>
                <a:lnTo>
                  <a:pt x="24765" y="15112"/>
                </a:lnTo>
                <a:lnTo>
                  <a:pt x="25908" y="12954"/>
                </a:lnTo>
                <a:lnTo>
                  <a:pt x="24256" y="8128"/>
                </a:lnTo>
                <a:lnTo>
                  <a:pt x="21590" y="3810"/>
                </a:lnTo>
                <a:lnTo>
                  <a:pt x="17272" y="508"/>
                </a:lnTo>
                <a:lnTo>
                  <a:pt x="12954" y="0"/>
                </a:lnTo>
                <a:lnTo>
                  <a:pt x="7493" y="508"/>
                </a:lnTo>
                <a:lnTo>
                  <a:pt x="3810" y="3810"/>
                </a:lnTo>
                <a:lnTo>
                  <a:pt x="508" y="8128"/>
                </a:lnTo>
                <a:lnTo>
                  <a:pt x="0" y="1295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10" name="Google Shape;4110;p89"/>
          <p:cNvSpPr/>
          <p:nvPr/>
        </p:nvSpPr>
        <p:spPr>
          <a:xfrm>
            <a:off x="3787445" y="5358993"/>
            <a:ext cx="28595" cy="28595"/>
          </a:xfrm>
          <a:custGeom>
            <a:rect b="b" l="l" r="r" t="t"/>
            <a:pathLst>
              <a:path extrusionOk="0" h="25908" w="25908">
                <a:moveTo>
                  <a:pt x="25908" y="12954"/>
                </a:moveTo>
                <a:lnTo>
                  <a:pt x="24765" y="12954"/>
                </a:lnTo>
                <a:lnTo>
                  <a:pt x="24765" y="13462"/>
                </a:lnTo>
                <a:lnTo>
                  <a:pt x="24765" y="15112"/>
                </a:lnTo>
                <a:lnTo>
                  <a:pt x="24256" y="17780"/>
                </a:lnTo>
                <a:lnTo>
                  <a:pt x="23241" y="19431"/>
                </a:lnTo>
                <a:lnTo>
                  <a:pt x="21590" y="22098"/>
                </a:lnTo>
                <a:lnTo>
                  <a:pt x="19431" y="23241"/>
                </a:lnTo>
                <a:lnTo>
                  <a:pt x="17272" y="24765"/>
                </a:lnTo>
                <a:lnTo>
                  <a:pt x="14605" y="25400"/>
                </a:lnTo>
                <a:lnTo>
                  <a:pt x="13462" y="25400"/>
                </a:lnTo>
                <a:lnTo>
                  <a:pt x="12954" y="25400"/>
                </a:lnTo>
                <a:lnTo>
                  <a:pt x="7493" y="24765"/>
                </a:lnTo>
                <a:lnTo>
                  <a:pt x="3810" y="22098"/>
                </a:lnTo>
                <a:lnTo>
                  <a:pt x="508" y="17780"/>
                </a:lnTo>
                <a:lnTo>
                  <a:pt x="0" y="12954"/>
                </a:lnTo>
                <a:lnTo>
                  <a:pt x="508" y="8128"/>
                </a:lnTo>
                <a:lnTo>
                  <a:pt x="3810" y="3810"/>
                </a:lnTo>
                <a:lnTo>
                  <a:pt x="7493" y="508"/>
                </a:lnTo>
                <a:lnTo>
                  <a:pt x="12954" y="0"/>
                </a:lnTo>
                <a:lnTo>
                  <a:pt x="17272" y="508"/>
                </a:lnTo>
                <a:lnTo>
                  <a:pt x="21590" y="3810"/>
                </a:lnTo>
                <a:lnTo>
                  <a:pt x="24256" y="8128"/>
                </a:lnTo>
                <a:lnTo>
                  <a:pt x="25908" y="1295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11" name="Google Shape;4111;p89"/>
          <p:cNvSpPr/>
          <p:nvPr/>
        </p:nvSpPr>
        <p:spPr>
          <a:xfrm>
            <a:off x="3858091" y="5358993"/>
            <a:ext cx="26912" cy="28595"/>
          </a:xfrm>
          <a:custGeom>
            <a:rect b="b" l="l" r="r" t="t"/>
            <a:pathLst>
              <a:path extrusionOk="0" h="25908" w="24383">
                <a:moveTo>
                  <a:pt x="0" y="12954"/>
                </a:moveTo>
                <a:lnTo>
                  <a:pt x="507" y="17780"/>
                </a:lnTo>
                <a:lnTo>
                  <a:pt x="3556" y="22098"/>
                </a:lnTo>
                <a:lnTo>
                  <a:pt x="7112" y="24765"/>
                </a:lnTo>
                <a:lnTo>
                  <a:pt x="12191" y="25908"/>
                </a:lnTo>
                <a:lnTo>
                  <a:pt x="13715" y="25400"/>
                </a:lnTo>
                <a:lnTo>
                  <a:pt x="16256" y="24765"/>
                </a:lnTo>
                <a:lnTo>
                  <a:pt x="20319" y="22098"/>
                </a:lnTo>
                <a:lnTo>
                  <a:pt x="21843" y="19431"/>
                </a:lnTo>
                <a:lnTo>
                  <a:pt x="22859" y="17780"/>
                </a:lnTo>
                <a:lnTo>
                  <a:pt x="23367" y="15112"/>
                </a:lnTo>
                <a:lnTo>
                  <a:pt x="24383" y="12954"/>
                </a:lnTo>
                <a:lnTo>
                  <a:pt x="22859" y="8128"/>
                </a:lnTo>
                <a:lnTo>
                  <a:pt x="20319" y="3810"/>
                </a:lnTo>
                <a:lnTo>
                  <a:pt x="16256" y="508"/>
                </a:lnTo>
                <a:lnTo>
                  <a:pt x="12191" y="0"/>
                </a:lnTo>
                <a:lnTo>
                  <a:pt x="7112" y="508"/>
                </a:lnTo>
                <a:lnTo>
                  <a:pt x="3556" y="3810"/>
                </a:lnTo>
                <a:lnTo>
                  <a:pt x="507" y="8128"/>
                </a:lnTo>
                <a:lnTo>
                  <a:pt x="0" y="1295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12" name="Google Shape;4112;p89"/>
          <p:cNvSpPr/>
          <p:nvPr/>
        </p:nvSpPr>
        <p:spPr>
          <a:xfrm>
            <a:off x="3858091" y="5358993"/>
            <a:ext cx="26912" cy="28595"/>
          </a:xfrm>
          <a:custGeom>
            <a:rect b="b" l="l" r="r" t="t"/>
            <a:pathLst>
              <a:path extrusionOk="0" h="25908" w="24383">
                <a:moveTo>
                  <a:pt x="24383" y="12954"/>
                </a:moveTo>
                <a:lnTo>
                  <a:pt x="23367" y="12954"/>
                </a:lnTo>
                <a:lnTo>
                  <a:pt x="23367" y="13462"/>
                </a:lnTo>
                <a:lnTo>
                  <a:pt x="23367" y="15112"/>
                </a:lnTo>
                <a:lnTo>
                  <a:pt x="22859" y="17780"/>
                </a:lnTo>
                <a:lnTo>
                  <a:pt x="21843" y="19431"/>
                </a:lnTo>
                <a:lnTo>
                  <a:pt x="20319" y="22098"/>
                </a:lnTo>
                <a:lnTo>
                  <a:pt x="18287" y="23241"/>
                </a:lnTo>
                <a:lnTo>
                  <a:pt x="16256" y="24765"/>
                </a:lnTo>
                <a:lnTo>
                  <a:pt x="13715" y="25400"/>
                </a:lnTo>
                <a:lnTo>
                  <a:pt x="12700" y="25400"/>
                </a:lnTo>
                <a:lnTo>
                  <a:pt x="12191" y="25400"/>
                </a:lnTo>
                <a:lnTo>
                  <a:pt x="12191" y="25908"/>
                </a:lnTo>
                <a:lnTo>
                  <a:pt x="7112" y="24765"/>
                </a:lnTo>
                <a:lnTo>
                  <a:pt x="3556" y="22098"/>
                </a:lnTo>
                <a:lnTo>
                  <a:pt x="507" y="17780"/>
                </a:lnTo>
                <a:lnTo>
                  <a:pt x="0" y="12954"/>
                </a:lnTo>
                <a:lnTo>
                  <a:pt x="507" y="8128"/>
                </a:lnTo>
                <a:lnTo>
                  <a:pt x="3556" y="3810"/>
                </a:lnTo>
                <a:lnTo>
                  <a:pt x="7112" y="508"/>
                </a:lnTo>
                <a:lnTo>
                  <a:pt x="12191" y="0"/>
                </a:lnTo>
                <a:lnTo>
                  <a:pt x="16256" y="508"/>
                </a:lnTo>
                <a:lnTo>
                  <a:pt x="20319" y="3810"/>
                </a:lnTo>
                <a:lnTo>
                  <a:pt x="22859" y="8128"/>
                </a:lnTo>
                <a:lnTo>
                  <a:pt x="24383" y="1295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13" name="Google Shape;4113;p89"/>
          <p:cNvSpPr/>
          <p:nvPr/>
        </p:nvSpPr>
        <p:spPr>
          <a:xfrm>
            <a:off x="3927055" y="5358993"/>
            <a:ext cx="28594" cy="28595"/>
          </a:xfrm>
          <a:custGeom>
            <a:rect b="b" l="l" r="r" t="t"/>
            <a:pathLst>
              <a:path extrusionOk="0" h="25908" w="25907">
                <a:moveTo>
                  <a:pt x="0" y="12954"/>
                </a:moveTo>
                <a:lnTo>
                  <a:pt x="507" y="17780"/>
                </a:lnTo>
                <a:lnTo>
                  <a:pt x="3809" y="22098"/>
                </a:lnTo>
                <a:lnTo>
                  <a:pt x="7492" y="24765"/>
                </a:lnTo>
                <a:lnTo>
                  <a:pt x="12953" y="25908"/>
                </a:lnTo>
                <a:lnTo>
                  <a:pt x="14604" y="25400"/>
                </a:lnTo>
                <a:lnTo>
                  <a:pt x="17271" y="24765"/>
                </a:lnTo>
                <a:lnTo>
                  <a:pt x="21589" y="22098"/>
                </a:lnTo>
                <a:lnTo>
                  <a:pt x="23240" y="19431"/>
                </a:lnTo>
                <a:lnTo>
                  <a:pt x="24256" y="17780"/>
                </a:lnTo>
                <a:lnTo>
                  <a:pt x="24764" y="15112"/>
                </a:lnTo>
                <a:lnTo>
                  <a:pt x="25907" y="12954"/>
                </a:lnTo>
                <a:lnTo>
                  <a:pt x="24256" y="8128"/>
                </a:lnTo>
                <a:lnTo>
                  <a:pt x="21589" y="3810"/>
                </a:lnTo>
                <a:lnTo>
                  <a:pt x="17271" y="508"/>
                </a:lnTo>
                <a:lnTo>
                  <a:pt x="12953" y="0"/>
                </a:lnTo>
                <a:lnTo>
                  <a:pt x="7492" y="508"/>
                </a:lnTo>
                <a:lnTo>
                  <a:pt x="3809" y="3810"/>
                </a:lnTo>
                <a:lnTo>
                  <a:pt x="507" y="8128"/>
                </a:lnTo>
                <a:lnTo>
                  <a:pt x="0" y="1295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14" name="Google Shape;4114;p89"/>
          <p:cNvSpPr/>
          <p:nvPr/>
        </p:nvSpPr>
        <p:spPr>
          <a:xfrm>
            <a:off x="3927055" y="5358993"/>
            <a:ext cx="28594" cy="28595"/>
          </a:xfrm>
          <a:custGeom>
            <a:rect b="b" l="l" r="r" t="t"/>
            <a:pathLst>
              <a:path extrusionOk="0" h="25908" w="25907">
                <a:moveTo>
                  <a:pt x="25907" y="12954"/>
                </a:moveTo>
                <a:lnTo>
                  <a:pt x="24764" y="12954"/>
                </a:lnTo>
                <a:lnTo>
                  <a:pt x="24764" y="13462"/>
                </a:lnTo>
                <a:lnTo>
                  <a:pt x="24764" y="15112"/>
                </a:lnTo>
                <a:lnTo>
                  <a:pt x="24256" y="17780"/>
                </a:lnTo>
                <a:lnTo>
                  <a:pt x="23240" y="19431"/>
                </a:lnTo>
                <a:lnTo>
                  <a:pt x="21589" y="22098"/>
                </a:lnTo>
                <a:lnTo>
                  <a:pt x="19430" y="23241"/>
                </a:lnTo>
                <a:lnTo>
                  <a:pt x="17271" y="24765"/>
                </a:lnTo>
                <a:lnTo>
                  <a:pt x="14604" y="25400"/>
                </a:lnTo>
                <a:lnTo>
                  <a:pt x="13461" y="25400"/>
                </a:lnTo>
                <a:lnTo>
                  <a:pt x="12953" y="25400"/>
                </a:lnTo>
                <a:lnTo>
                  <a:pt x="7492" y="24765"/>
                </a:lnTo>
                <a:lnTo>
                  <a:pt x="3809" y="22098"/>
                </a:lnTo>
                <a:lnTo>
                  <a:pt x="507" y="17780"/>
                </a:lnTo>
                <a:lnTo>
                  <a:pt x="0" y="12954"/>
                </a:lnTo>
                <a:lnTo>
                  <a:pt x="507" y="8128"/>
                </a:lnTo>
                <a:lnTo>
                  <a:pt x="3809" y="3810"/>
                </a:lnTo>
                <a:lnTo>
                  <a:pt x="7492" y="508"/>
                </a:lnTo>
                <a:lnTo>
                  <a:pt x="12953" y="0"/>
                </a:lnTo>
                <a:lnTo>
                  <a:pt x="17271" y="508"/>
                </a:lnTo>
                <a:lnTo>
                  <a:pt x="21589" y="3810"/>
                </a:lnTo>
                <a:lnTo>
                  <a:pt x="24256" y="8128"/>
                </a:lnTo>
                <a:lnTo>
                  <a:pt x="25907" y="1295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15" name="Google Shape;4115;p89"/>
          <p:cNvSpPr/>
          <p:nvPr/>
        </p:nvSpPr>
        <p:spPr>
          <a:xfrm>
            <a:off x="3997700" y="5358993"/>
            <a:ext cx="28595" cy="28595"/>
          </a:xfrm>
          <a:custGeom>
            <a:rect b="b" l="l" r="r" t="t"/>
            <a:pathLst>
              <a:path extrusionOk="0" h="25908" w="25908">
                <a:moveTo>
                  <a:pt x="0" y="12954"/>
                </a:moveTo>
                <a:lnTo>
                  <a:pt x="508" y="17780"/>
                </a:lnTo>
                <a:lnTo>
                  <a:pt x="3810" y="22098"/>
                </a:lnTo>
                <a:lnTo>
                  <a:pt x="7493" y="24765"/>
                </a:lnTo>
                <a:lnTo>
                  <a:pt x="12953" y="25908"/>
                </a:lnTo>
                <a:lnTo>
                  <a:pt x="14605" y="25400"/>
                </a:lnTo>
                <a:lnTo>
                  <a:pt x="17272" y="24765"/>
                </a:lnTo>
                <a:lnTo>
                  <a:pt x="21589" y="22098"/>
                </a:lnTo>
                <a:lnTo>
                  <a:pt x="23240" y="19431"/>
                </a:lnTo>
                <a:lnTo>
                  <a:pt x="24257" y="17780"/>
                </a:lnTo>
                <a:lnTo>
                  <a:pt x="24764" y="15112"/>
                </a:lnTo>
                <a:lnTo>
                  <a:pt x="25908" y="12954"/>
                </a:lnTo>
                <a:lnTo>
                  <a:pt x="24257" y="8128"/>
                </a:lnTo>
                <a:lnTo>
                  <a:pt x="21589" y="3810"/>
                </a:lnTo>
                <a:lnTo>
                  <a:pt x="17272" y="508"/>
                </a:lnTo>
                <a:lnTo>
                  <a:pt x="12953" y="0"/>
                </a:lnTo>
                <a:lnTo>
                  <a:pt x="7493" y="508"/>
                </a:lnTo>
                <a:lnTo>
                  <a:pt x="3810" y="3810"/>
                </a:lnTo>
                <a:lnTo>
                  <a:pt x="508" y="8128"/>
                </a:lnTo>
                <a:lnTo>
                  <a:pt x="0" y="1295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16" name="Google Shape;4116;p89"/>
          <p:cNvSpPr/>
          <p:nvPr/>
        </p:nvSpPr>
        <p:spPr>
          <a:xfrm>
            <a:off x="3997700" y="5358993"/>
            <a:ext cx="28595" cy="28595"/>
          </a:xfrm>
          <a:custGeom>
            <a:rect b="b" l="l" r="r" t="t"/>
            <a:pathLst>
              <a:path extrusionOk="0" h="25908" w="25908">
                <a:moveTo>
                  <a:pt x="25908" y="12954"/>
                </a:moveTo>
                <a:lnTo>
                  <a:pt x="24764" y="12954"/>
                </a:lnTo>
                <a:lnTo>
                  <a:pt x="24764" y="13462"/>
                </a:lnTo>
                <a:lnTo>
                  <a:pt x="24764" y="15112"/>
                </a:lnTo>
                <a:lnTo>
                  <a:pt x="24257" y="17780"/>
                </a:lnTo>
                <a:lnTo>
                  <a:pt x="23240" y="19431"/>
                </a:lnTo>
                <a:lnTo>
                  <a:pt x="21589" y="22098"/>
                </a:lnTo>
                <a:lnTo>
                  <a:pt x="19431" y="23241"/>
                </a:lnTo>
                <a:lnTo>
                  <a:pt x="17272" y="24765"/>
                </a:lnTo>
                <a:lnTo>
                  <a:pt x="14605" y="25400"/>
                </a:lnTo>
                <a:lnTo>
                  <a:pt x="13462" y="25400"/>
                </a:lnTo>
                <a:lnTo>
                  <a:pt x="12953" y="25400"/>
                </a:lnTo>
                <a:lnTo>
                  <a:pt x="7493" y="24765"/>
                </a:lnTo>
                <a:lnTo>
                  <a:pt x="3810" y="22098"/>
                </a:lnTo>
                <a:lnTo>
                  <a:pt x="508" y="17780"/>
                </a:lnTo>
                <a:lnTo>
                  <a:pt x="0" y="12954"/>
                </a:lnTo>
                <a:lnTo>
                  <a:pt x="508" y="8128"/>
                </a:lnTo>
                <a:lnTo>
                  <a:pt x="3810" y="3810"/>
                </a:lnTo>
                <a:lnTo>
                  <a:pt x="7493" y="508"/>
                </a:lnTo>
                <a:lnTo>
                  <a:pt x="12953" y="0"/>
                </a:lnTo>
                <a:lnTo>
                  <a:pt x="17272" y="508"/>
                </a:lnTo>
                <a:lnTo>
                  <a:pt x="21589" y="3810"/>
                </a:lnTo>
                <a:lnTo>
                  <a:pt x="24257" y="8128"/>
                </a:lnTo>
                <a:lnTo>
                  <a:pt x="25908" y="1295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17" name="Google Shape;4117;p89"/>
          <p:cNvSpPr/>
          <p:nvPr/>
        </p:nvSpPr>
        <p:spPr>
          <a:xfrm>
            <a:off x="4068346" y="5358993"/>
            <a:ext cx="26913" cy="28595"/>
          </a:xfrm>
          <a:custGeom>
            <a:rect b="b" l="l" r="r" t="t"/>
            <a:pathLst>
              <a:path extrusionOk="0" h="25908" w="24384">
                <a:moveTo>
                  <a:pt x="0" y="12954"/>
                </a:moveTo>
                <a:lnTo>
                  <a:pt x="507" y="17780"/>
                </a:lnTo>
                <a:lnTo>
                  <a:pt x="3555" y="22098"/>
                </a:lnTo>
                <a:lnTo>
                  <a:pt x="7112" y="24765"/>
                </a:lnTo>
                <a:lnTo>
                  <a:pt x="12191" y="25908"/>
                </a:lnTo>
                <a:lnTo>
                  <a:pt x="12700" y="25400"/>
                </a:lnTo>
                <a:lnTo>
                  <a:pt x="16255" y="24765"/>
                </a:lnTo>
                <a:lnTo>
                  <a:pt x="20319" y="22098"/>
                </a:lnTo>
                <a:lnTo>
                  <a:pt x="21843" y="19431"/>
                </a:lnTo>
                <a:lnTo>
                  <a:pt x="22860" y="17780"/>
                </a:lnTo>
                <a:lnTo>
                  <a:pt x="23367" y="15112"/>
                </a:lnTo>
                <a:lnTo>
                  <a:pt x="24384" y="12954"/>
                </a:lnTo>
                <a:lnTo>
                  <a:pt x="22860" y="8128"/>
                </a:lnTo>
                <a:lnTo>
                  <a:pt x="20319" y="3810"/>
                </a:lnTo>
                <a:lnTo>
                  <a:pt x="16255" y="508"/>
                </a:lnTo>
                <a:lnTo>
                  <a:pt x="12191" y="0"/>
                </a:lnTo>
                <a:lnTo>
                  <a:pt x="7112" y="508"/>
                </a:lnTo>
                <a:lnTo>
                  <a:pt x="3555" y="3810"/>
                </a:lnTo>
                <a:lnTo>
                  <a:pt x="507" y="8128"/>
                </a:lnTo>
                <a:lnTo>
                  <a:pt x="0" y="1295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18" name="Google Shape;4118;p89"/>
          <p:cNvSpPr/>
          <p:nvPr/>
        </p:nvSpPr>
        <p:spPr>
          <a:xfrm>
            <a:off x="4068346" y="5358993"/>
            <a:ext cx="26913" cy="28595"/>
          </a:xfrm>
          <a:custGeom>
            <a:rect b="b" l="l" r="r" t="t"/>
            <a:pathLst>
              <a:path extrusionOk="0" h="25908" w="24384">
                <a:moveTo>
                  <a:pt x="24384" y="12954"/>
                </a:moveTo>
                <a:lnTo>
                  <a:pt x="23367" y="12954"/>
                </a:lnTo>
                <a:lnTo>
                  <a:pt x="23367" y="13462"/>
                </a:lnTo>
                <a:lnTo>
                  <a:pt x="23367" y="15112"/>
                </a:lnTo>
                <a:lnTo>
                  <a:pt x="22860" y="17780"/>
                </a:lnTo>
                <a:lnTo>
                  <a:pt x="21843" y="19431"/>
                </a:lnTo>
                <a:lnTo>
                  <a:pt x="20319" y="22098"/>
                </a:lnTo>
                <a:lnTo>
                  <a:pt x="18287" y="23241"/>
                </a:lnTo>
                <a:lnTo>
                  <a:pt x="16255" y="24765"/>
                </a:lnTo>
                <a:lnTo>
                  <a:pt x="13715" y="25400"/>
                </a:lnTo>
                <a:lnTo>
                  <a:pt x="12700" y="25400"/>
                </a:lnTo>
                <a:lnTo>
                  <a:pt x="12191" y="25400"/>
                </a:lnTo>
                <a:lnTo>
                  <a:pt x="12191" y="25908"/>
                </a:lnTo>
                <a:lnTo>
                  <a:pt x="7112" y="24765"/>
                </a:lnTo>
                <a:lnTo>
                  <a:pt x="3555" y="22098"/>
                </a:lnTo>
                <a:lnTo>
                  <a:pt x="507" y="17780"/>
                </a:lnTo>
                <a:lnTo>
                  <a:pt x="0" y="12954"/>
                </a:lnTo>
                <a:lnTo>
                  <a:pt x="507" y="8128"/>
                </a:lnTo>
                <a:lnTo>
                  <a:pt x="3555" y="3810"/>
                </a:lnTo>
                <a:lnTo>
                  <a:pt x="7112" y="508"/>
                </a:lnTo>
                <a:lnTo>
                  <a:pt x="12191" y="0"/>
                </a:lnTo>
                <a:lnTo>
                  <a:pt x="16255" y="508"/>
                </a:lnTo>
                <a:lnTo>
                  <a:pt x="20319" y="3810"/>
                </a:lnTo>
                <a:lnTo>
                  <a:pt x="22860" y="8128"/>
                </a:lnTo>
                <a:lnTo>
                  <a:pt x="24384" y="1295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19" name="Google Shape;4119;p89"/>
          <p:cNvSpPr/>
          <p:nvPr/>
        </p:nvSpPr>
        <p:spPr>
          <a:xfrm>
            <a:off x="4137310" y="5358993"/>
            <a:ext cx="28594" cy="28595"/>
          </a:xfrm>
          <a:custGeom>
            <a:rect b="b" l="l" r="r" t="t"/>
            <a:pathLst>
              <a:path extrusionOk="0" h="25908" w="25907">
                <a:moveTo>
                  <a:pt x="0" y="12954"/>
                </a:moveTo>
                <a:lnTo>
                  <a:pt x="507" y="17780"/>
                </a:lnTo>
                <a:lnTo>
                  <a:pt x="3809" y="22098"/>
                </a:lnTo>
                <a:lnTo>
                  <a:pt x="7492" y="24765"/>
                </a:lnTo>
                <a:lnTo>
                  <a:pt x="12953" y="25908"/>
                </a:lnTo>
                <a:lnTo>
                  <a:pt x="14604" y="25400"/>
                </a:lnTo>
                <a:lnTo>
                  <a:pt x="17271" y="24765"/>
                </a:lnTo>
                <a:lnTo>
                  <a:pt x="21589" y="22098"/>
                </a:lnTo>
                <a:lnTo>
                  <a:pt x="23240" y="19431"/>
                </a:lnTo>
                <a:lnTo>
                  <a:pt x="24256" y="17780"/>
                </a:lnTo>
                <a:lnTo>
                  <a:pt x="24764" y="15112"/>
                </a:lnTo>
                <a:lnTo>
                  <a:pt x="25907" y="12954"/>
                </a:lnTo>
                <a:lnTo>
                  <a:pt x="24256" y="8128"/>
                </a:lnTo>
                <a:lnTo>
                  <a:pt x="21589" y="3810"/>
                </a:lnTo>
                <a:lnTo>
                  <a:pt x="17271" y="508"/>
                </a:lnTo>
                <a:lnTo>
                  <a:pt x="12953" y="0"/>
                </a:lnTo>
                <a:lnTo>
                  <a:pt x="7492" y="508"/>
                </a:lnTo>
                <a:lnTo>
                  <a:pt x="3809" y="3810"/>
                </a:lnTo>
                <a:lnTo>
                  <a:pt x="507" y="8128"/>
                </a:lnTo>
                <a:lnTo>
                  <a:pt x="0" y="1295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20" name="Google Shape;4120;p89"/>
          <p:cNvSpPr/>
          <p:nvPr/>
        </p:nvSpPr>
        <p:spPr>
          <a:xfrm>
            <a:off x="4137310" y="5358993"/>
            <a:ext cx="28594" cy="28595"/>
          </a:xfrm>
          <a:custGeom>
            <a:rect b="b" l="l" r="r" t="t"/>
            <a:pathLst>
              <a:path extrusionOk="0" h="25908" w="25907">
                <a:moveTo>
                  <a:pt x="25907" y="12954"/>
                </a:moveTo>
                <a:lnTo>
                  <a:pt x="24764" y="12954"/>
                </a:lnTo>
                <a:lnTo>
                  <a:pt x="24764" y="13462"/>
                </a:lnTo>
                <a:lnTo>
                  <a:pt x="24764" y="15112"/>
                </a:lnTo>
                <a:lnTo>
                  <a:pt x="24256" y="17780"/>
                </a:lnTo>
                <a:lnTo>
                  <a:pt x="23240" y="19431"/>
                </a:lnTo>
                <a:lnTo>
                  <a:pt x="21589" y="22098"/>
                </a:lnTo>
                <a:lnTo>
                  <a:pt x="19430" y="23241"/>
                </a:lnTo>
                <a:lnTo>
                  <a:pt x="17271" y="24765"/>
                </a:lnTo>
                <a:lnTo>
                  <a:pt x="14604" y="25400"/>
                </a:lnTo>
                <a:lnTo>
                  <a:pt x="13461" y="25400"/>
                </a:lnTo>
                <a:lnTo>
                  <a:pt x="12953" y="25400"/>
                </a:lnTo>
                <a:lnTo>
                  <a:pt x="7492" y="24765"/>
                </a:lnTo>
                <a:lnTo>
                  <a:pt x="3809" y="22098"/>
                </a:lnTo>
                <a:lnTo>
                  <a:pt x="507" y="17780"/>
                </a:lnTo>
                <a:lnTo>
                  <a:pt x="0" y="12954"/>
                </a:lnTo>
                <a:lnTo>
                  <a:pt x="507" y="8128"/>
                </a:lnTo>
                <a:lnTo>
                  <a:pt x="3809" y="3810"/>
                </a:lnTo>
                <a:lnTo>
                  <a:pt x="7492" y="508"/>
                </a:lnTo>
                <a:lnTo>
                  <a:pt x="12953" y="0"/>
                </a:lnTo>
                <a:lnTo>
                  <a:pt x="17271" y="508"/>
                </a:lnTo>
                <a:lnTo>
                  <a:pt x="21589" y="3810"/>
                </a:lnTo>
                <a:lnTo>
                  <a:pt x="24256" y="8128"/>
                </a:lnTo>
                <a:lnTo>
                  <a:pt x="25907" y="1295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21" name="Google Shape;4121;p89"/>
          <p:cNvSpPr/>
          <p:nvPr/>
        </p:nvSpPr>
        <p:spPr>
          <a:xfrm>
            <a:off x="3072576" y="6403544"/>
            <a:ext cx="28595" cy="28594"/>
          </a:xfrm>
          <a:custGeom>
            <a:rect b="b" l="l" r="r" t="t"/>
            <a:pathLst>
              <a:path extrusionOk="0" h="25907" w="25908">
                <a:moveTo>
                  <a:pt x="0" y="12953"/>
                </a:moveTo>
                <a:lnTo>
                  <a:pt x="1143" y="17271"/>
                </a:lnTo>
                <a:lnTo>
                  <a:pt x="4318" y="22123"/>
                </a:lnTo>
                <a:lnTo>
                  <a:pt x="8128" y="24282"/>
                </a:lnTo>
                <a:lnTo>
                  <a:pt x="12954" y="25907"/>
                </a:lnTo>
                <a:lnTo>
                  <a:pt x="15112" y="25361"/>
                </a:lnTo>
                <a:lnTo>
                  <a:pt x="17780" y="24282"/>
                </a:lnTo>
                <a:lnTo>
                  <a:pt x="19431" y="23202"/>
                </a:lnTo>
                <a:lnTo>
                  <a:pt x="22098" y="22123"/>
                </a:lnTo>
                <a:lnTo>
                  <a:pt x="23749" y="19430"/>
                </a:lnTo>
                <a:lnTo>
                  <a:pt x="24892" y="17271"/>
                </a:lnTo>
                <a:lnTo>
                  <a:pt x="25400" y="14566"/>
                </a:lnTo>
                <a:lnTo>
                  <a:pt x="25908" y="12953"/>
                </a:lnTo>
                <a:lnTo>
                  <a:pt x="24892" y="7556"/>
                </a:lnTo>
                <a:lnTo>
                  <a:pt x="22098" y="3771"/>
                </a:lnTo>
                <a:lnTo>
                  <a:pt x="17780" y="533"/>
                </a:lnTo>
                <a:lnTo>
                  <a:pt x="12954" y="0"/>
                </a:lnTo>
                <a:lnTo>
                  <a:pt x="8128" y="533"/>
                </a:lnTo>
                <a:lnTo>
                  <a:pt x="4318" y="3771"/>
                </a:lnTo>
                <a:lnTo>
                  <a:pt x="1143" y="7556"/>
                </a:lnTo>
                <a:lnTo>
                  <a:pt x="0" y="12953"/>
                </a:lnTo>
                <a:close/>
              </a:path>
            </a:pathLst>
          </a:custGeom>
          <a:solidFill>
            <a:srgbClr val="BCD6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22" name="Google Shape;4122;p89"/>
          <p:cNvSpPr/>
          <p:nvPr/>
        </p:nvSpPr>
        <p:spPr>
          <a:xfrm>
            <a:off x="3072576" y="6403544"/>
            <a:ext cx="28595" cy="28594"/>
          </a:xfrm>
          <a:custGeom>
            <a:rect b="b" l="l" r="r" t="t"/>
            <a:pathLst>
              <a:path extrusionOk="0" h="25907" w="25908">
                <a:moveTo>
                  <a:pt x="25908" y="12953"/>
                </a:moveTo>
                <a:lnTo>
                  <a:pt x="25400" y="12953"/>
                </a:lnTo>
                <a:lnTo>
                  <a:pt x="25400" y="13487"/>
                </a:lnTo>
                <a:lnTo>
                  <a:pt x="25400" y="14566"/>
                </a:lnTo>
                <a:lnTo>
                  <a:pt x="24892" y="17271"/>
                </a:lnTo>
                <a:lnTo>
                  <a:pt x="23749" y="19430"/>
                </a:lnTo>
                <a:lnTo>
                  <a:pt x="22098" y="22123"/>
                </a:lnTo>
                <a:lnTo>
                  <a:pt x="19431" y="23202"/>
                </a:lnTo>
                <a:lnTo>
                  <a:pt x="17780" y="24282"/>
                </a:lnTo>
                <a:lnTo>
                  <a:pt x="15112" y="25361"/>
                </a:lnTo>
                <a:lnTo>
                  <a:pt x="13970" y="25361"/>
                </a:lnTo>
                <a:lnTo>
                  <a:pt x="12954" y="25361"/>
                </a:lnTo>
                <a:lnTo>
                  <a:pt x="8128" y="24282"/>
                </a:lnTo>
                <a:lnTo>
                  <a:pt x="4318" y="22123"/>
                </a:lnTo>
                <a:lnTo>
                  <a:pt x="1143" y="17271"/>
                </a:lnTo>
                <a:lnTo>
                  <a:pt x="0" y="12953"/>
                </a:lnTo>
                <a:lnTo>
                  <a:pt x="1143" y="7556"/>
                </a:lnTo>
                <a:lnTo>
                  <a:pt x="4318" y="3771"/>
                </a:lnTo>
                <a:lnTo>
                  <a:pt x="8128" y="533"/>
                </a:lnTo>
                <a:lnTo>
                  <a:pt x="12954" y="0"/>
                </a:lnTo>
                <a:lnTo>
                  <a:pt x="17780" y="533"/>
                </a:lnTo>
                <a:lnTo>
                  <a:pt x="22098" y="3771"/>
                </a:lnTo>
                <a:lnTo>
                  <a:pt x="24892" y="7556"/>
                </a:lnTo>
                <a:lnTo>
                  <a:pt x="25908" y="12953"/>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23" name="Google Shape;4123;p89"/>
          <p:cNvSpPr/>
          <p:nvPr/>
        </p:nvSpPr>
        <p:spPr>
          <a:xfrm>
            <a:off x="3143222" y="6403544"/>
            <a:ext cx="26912" cy="28594"/>
          </a:xfrm>
          <a:custGeom>
            <a:rect b="b" l="l" r="r" t="t"/>
            <a:pathLst>
              <a:path extrusionOk="0" h="25907" w="24383">
                <a:moveTo>
                  <a:pt x="0" y="12953"/>
                </a:moveTo>
                <a:lnTo>
                  <a:pt x="1015" y="17271"/>
                </a:lnTo>
                <a:lnTo>
                  <a:pt x="4063" y="22123"/>
                </a:lnTo>
                <a:lnTo>
                  <a:pt x="7619" y="24282"/>
                </a:lnTo>
                <a:lnTo>
                  <a:pt x="12191" y="25907"/>
                </a:lnTo>
                <a:lnTo>
                  <a:pt x="14223" y="25361"/>
                </a:lnTo>
                <a:lnTo>
                  <a:pt x="16763" y="24282"/>
                </a:lnTo>
                <a:lnTo>
                  <a:pt x="20827" y="22123"/>
                </a:lnTo>
                <a:lnTo>
                  <a:pt x="22351" y="19430"/>
                </a:lnTo>
                <a:lnTo>
                  <a:pt x="23367" y="17271"/>
                </a:lnTo>
                <a:lnTo>
                  <a:pt x="23875" y="14566"/>
                </a:lnTo>
                <a:lnTo>
                  <a:pt x="24383" y="12953"/>
                </a:lnTo>
                <a:lnTo>
                  <a:pt x="23367" y="7556"/>
                </a:lnTo>
                <a:lnTo>
                  <a:pt x="20827" y="3771"/>
                </a:lnTo>
                <a:lnTo>
                  <a:pt x="16763" y="533"/>
                </a:lnTo>
                <a:lnTo>
                  <a:pt x="12191" y="0"/>
                </a:lnTo>
                <a:lnTo>
                  <a:pt x="7619" y="533"/>
                </a:lnTo>
                <a:lnTo>
                  <a:pt x="4063" y="3771"/>
                </a:lnTo>
                <a:lnTo>
                  <a:pt x="1015" y="7556"/>
                </a:lnTo>
                <a:lnTo>
                  <a:pt x="0" y="12953"/>
                </a:lnTo>
                <a:close/>
              </a:path>
            </a:pathLst>
          </a:custGeom>
          <a:solidFill>
            <a:srgbClr val="FFE69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24" name="Google Shape;4124;p89"/>
          <p:cNvSpPr/>
          <p:nvPr/>
        </p:nvSpPr>
        <p:spPr>
          <a:xfrm>
            <a:off x="3143222" y="6403544"/>
            <a:ext cx="26912" cy="28594"/>
          </a:xfrm>
          <a:custGeom>
            <a:rect b="b" l="l" r="r" t="t"/>
            <a:pathLst>
              <a:path extrusionOk="0" h="25907" w="24383">
                <a:moveTo>
                  <a:pt x="24383" y="12953"/>
                </a:moveTo>
                <a:lnTo>
                  <a:pt x="23875" y="12953"/>
                </a:lnTo>
                <a:lnTo>
                  <a:pt x="23875" y="13487"/>
                </a:lnTo>
                <a:lnTo>
                  <a:pt x="23875" y="14566"/>
                </a:lnTo>
                <a:lnTo>
                  <a:pt x="23367" y="17271"/>
                </a:lnTo>
                <a:lnTo>
                  <a:pt x="22351" y="19430"/>
                </a:lnTo>
                <a:lnTo>
                  <a:pt x="20827" y="22123"/>
                </a:lnTo>
                <a:lnTo>
                  <a:pt x="18287" y="23202"/>
                </a:lnTo>
                <a:lnTo>
                  <a:pt x="16763" y="24282"/>
                </a:lnTo>
                <a:lnTo>
                  <a:pt x="14223" y="25361"/>
                </a:lnTo>
                <a:lnTo>
                  <a:pt x="13207" y="25361"/>
                </a:lnTo>
                <a:lnTo>
                  <a:pt x="12191" y="25361"/>
                </a:lnTo>
                <a:lnTo>
                  <a:pt x="7619" y="24282"/>
                </a:lnTo>
                <a:lnTo>
                  <a:pt x="4063" y="22123"/>
                </a:lnTo>
                <a:lnTo>
                  <a:pt x="1015" y="17271"/>
                </a:lnTo>
                <a:lnTo>
                  <a:pt x="0" y="12953"/>
                </a:lnTo>
                <a:lnTo>
                  <a:pt x="1015" y="7556"/>
                </a:lnTo>
                <a:lnTo>
                  <a:pt x="4063" y="3771"/>
                </a:lnTo>
                <a:lnTo>
                  <a:pt x="7619" y="533"/>
                </a:lnTo>
                <a:lnTo>
                  <a:pt x="12191" y="0"/>
                </a:lnTo>
                <a:lnTo>
                  <a:pt x="16763" y="533"/>
                </a:lnTo>
                <a:lnTo>
                  <a:pt x="20827" y="3771"/>
                </a:lnTo>
                <a:lnTo>
                  <a:pt x="23367" y="7556"/>
                </a:lnTo>
                <a:lnTo>
                  <a:pt x="24383" y="12953"/>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25" name="Google Shape;4125;p89"/>
          <p:cNvSpPr/>
          <p:nvPr/>
        </p:nvSpPr>
        <p:spPr>
          <a:xfrm>
            <a:off x="3212186" y="6403544"/>
            <a:ext cx="28594" cy="28594"/>
          </a:xfrm>
          <a:custGeom>
            <a:rect b="b" l="l" r="r" t="t"/>
            <a:pathLst>
              <a:path extrusionOk="0" h="25907" w="25907">
                <a:moveTo>
                  <a:pt x="0" y="12953"/>
                </a:moveTo>
                <a:lnTo>
                  <a:pt x="1016" y="17271"/>
                </a:lnTo>
                <a:lnTo>
                  <a:pt x="4318" y="22123"/>
                </a:lnTo>
                <a:lnTo>
                  <a:pt x="8128" y="24282"/>
                </a:lnTo>
                <a:lnTo>
                  <a:pt x="12954" y="25907"/>
                </a:lnTo>
                <a:lnTo>
                  <a:pt x="15112" y="25361"/>
                </a:lnTo>
                <a:lnTo>
                  <a:pt x="17780" y="24282"/>
                </a:lnTo>
                <a:lnTo>
                  <a:pt x="19431" y="23202"/>
                </a:lnTo>
                <a:lnTo>
                  <a:pt x="22098" y="22123"/>
                </a:lnTo>
                <a:lnTo>
                  <a:pt x="23749" y="19430"/>
                </a:lnTo>
                <a:lnTo>
                  <a:pt x="24764" y="17271"/>
                </a:lnTo>
                <a:lnTo>
                  <a:pt x="25400" y="14566"/>
                </a:lnTo>
                <a:lnTo>
                  <a:pt x="25907" y="12953"/>
                </a:lnTo>
                <a:lnTo>
                  <a:pt x="24764" y="7556"/>
                </a:lnTo>
                <a:lnTo>
                  <a:pt x="22098" y="3771"/>
                </a:lnTo>
                <a:lnTo>
                  <a:pt x="17780" y="533"/>
                </a:lnTo>
                <a:lnTo>
                  <a:pt x="12954" y="0"/>
                </a:lnTo>
                <a:lnTo>
                  <a:pt x="8128" y="533"/>
                </a:lnTo>
                <a:lnTo>
                  <a:pt x="4318" y="3771"/>
                </a:lnTo>
                <a:lnTo>
                  <a:pt x="1016" y="7556"/>
                </a:lnTo>
                <a:lnTo>
                  <a:pt x="0" y="12953"/>
                </a:lnTo>
                <a:close/>
              </a:path>
            </a:pathLst>
          </a:custGeom>
          <a:solidFill>
            <a:srgbClr val="FFE69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26" name="Google Shape;4126;p89"/>
          <p:cNvSpPr/>
          <p:nvPr/>
        </p:nvSpPr>
        <p:spPr>
          <a:xfrm>
            <a:off x="3212186" y="6403544"/>
            <a:ext cx="28594" cy="28594"/>
          </a:xfrm>
          <a:custGeom>
            <a:rect b="b" l="l" r="r" t="t"/>
            <a:pathLst>
              <a:path extrusionOk="0" h="25907" w="25907">
                <a:moveTo>
                  <a:pt x="25907" y="12953"/>
                </a:moveTo>
                <a:lnTo>
                  <a:pt x="25400" y="12953"/>
                </a:lnTo>
                <a:lnTo>
                  <a:pt x="25400" y="13487"/>
                </a:lnTo>
                <a:lnTo>
                  <a:pt x="25400" y="14566"/>
                </a:lnTo>
                <a:lnTo>
                  <a:pt x="24764" y="17271"/>
                </a:lnTo>
                <a:lnTo>
                  <a:pt x="23749" y="19430"/>
                </a:lnTo>
                <a:lnTo>
                  <a:pt x="22098" y="22123"/>
                </a:lnTo>
                <a:lnTo>
                  <a:pt x="19431" y="23202"/>
                </a:lnTo>
                <a:lnTo>
                  <a:pt x="17780" y="24282"/>
                </a:lnTo>
                <a:lnTo>
                  <a:pt x="15112" y="25361"/>
                </a:lnTo>
                <a:lnTo>
                  <a:pt x="13969" y="25361"/>
                </a:lnTo>
                <a:lnTo>
                  <a:pt x="12954" y="25361"/>
                </a:lnTo>
                <a:lnTo>
                  <a:pt x="8128" y="24282"/>
                </a:lnTo>
                <a:lnTo>
                  <a:pt x="4318" y="22123"/>
                </a:lnTo>
                <a:lnTo>
                  <a:pt x="1016" y="17271"/>
                </a:lnTo>
                <a:lnTo>
                  <a:pt x="0" y="12953"/>
                </a:lnTo>
                <a:lnTo>
                  <a:pt x="1016" y="7556"/>
                </a:lnTo>
                <a:lnTo>
                  <a:pt x="4318" y="3771"/>
                </a:lnTo>
                <a:lnTo>
                  <a:pt x="8128" y="533"/>
                </a:lnTo>
                <a:lnTo>
                  <a:pt x="12954" y="0"/>
                </a:lnTo>
                <a:lnTo>
                  <a:pt x="17780" y="533"/>
                </a:lnTo>
                <a:lnTo>
                  <a:pt x="22098" y="3771"/>
                </a:lnTo>
                <a:lnTo>
                  <a:pt x="24764" y="7556"/>
                </a:lnTo>
                <a:lnTo>
                  <a:pt x="25907" y="12953"/>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27" name="Google Shape;4127;p89"/>
          <p:cNvSpPr/>
          <p:nvPr/>
        </p:nvSpPr>
        <p:spPr>
          <a:xfrm>
            <a:off x="3282831" y="6403544"/>
            <a:ext cx="28595" cy="28594"/>
          </a:xfrm>
          <a:custGeom>
            <a:rect b="b" l="l" r="r" t="t"/>
            <a:pathLst>
              <a:path extrusionOk="0" h="25907" w="25908">
                <a:moveTo>
                  <a:pt x="0" y="12953"/>
                </a:moveTo>
                <a:lnTo>
                  <a:pt x="1143" y="17271"/>
                </a:lnTo>
                <a:lnTo>
                  <a:pt x="4318" y="22123"/>
                </a:lnTo>
                <a:lnTo>
                  <a:pt x="8128" y="24282"/>
                </a:lnTo>
                <a:lnTo>
                  <a:pt x="12954" y="25907"/>
                </a:lnTo>
                <a:lnTo>
                  <a:pt x="15112" y="25361"/>
                </a:lnTo>
                <a:lnTo>
                  <a:pt x="17780" y="24282"/>
                </a:lnTo>
                <a:lnTo>
                  <a:pt x="19431" y="23202"/>
                </a:lnTo>
                <a:lnTo>
                  <a:pt x="22098" y="22123"/>
                </a:lnTo>
                <a:lnTo>
                  <a:pt x="23749" y="19430"/>
                </a:lnTo>
                <a:lnTo>
                  <a:pt x="24892" y="17271"/>
                </a:lnTo>
                <a:lnTo>
                  <a:pt x="25400" y="14566"/>
                </a:lnTo>
                <a:lnTo>
                  <a:pt x="25908" y="12953"/>
                </a:lnTo>
                <a:lnTo>
                  <a:pt x="24892" y="7556"/>
                </a:lnTo>
                <a:lnTo>
                  <a:pt x="22098" y="3771"/>
                </a:lnTo>
                <a:lnTo>
                  <a:pt x="17780" y="533"/>
                </a:lnTo>
                <a:lnTo>
                  <a:pt x="12954" y="0"/>
                </a:lnTo>
                <a:lnTo>
                  <a:pt x="8128" y="533"/>
                </a:lnTo>
                <a:lnTo>
                  <a:pt x="4318" y="3771"/>
                </a:lnTo>
                <a:lnTo>
                  <a:pt x="1143" y="7556"/>
                </a:lnTo>
                <a:lnTo>
                  <a:pt x="0" y="12953"/>
                </a:lnTo>
                <a:close/>
              </a:path>
            </a:pathLst>
          </a:custGeom>
          <a:solidFill>
            <a:srgbClr val="FFE69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28" name="Google Shape;4128;p89"/>
          <p:cNvSpPr/>
          <p:nvPr/>
        </p:nvSpPr>
        <p:spPr>
          <a:xfrm>
            <a:off x="3282831" y="6403544"/>
            <a:ext cx="28595" cy="28594"/>
          </a:xfrm>
          <a:custGeom>
            <a:rect b="b" l="l" r="r" t="t"/>
            <a:pathLst>
              <a:path extrusionOk="0" h="25907" w="25908">
                <a:moveTo>
                  <a:pt x="25908" y="12953"/>
                </a:moveTo>
                <a:lnTo>
                  <a:pt x="25400" y="12953"/>
                </a:lnTo>
                <a:lnTo>
                  <a:pt x="25400" y="13487"/>
                </a:lnTo>
                <a:lnTo>
                  <a:pt x="25400" y="14566"/>
                </a:lnTo>
                <a:lnTo>
                  <a:pt x="24892" y="17271"/>
                </a:lnTo>
                <a:lnTo>
                  <a:pt x="23749" y="19430"/>
                </a:lnTo>
                <a:lnTo>
                  <a:pt x="22098" y="22123"/>
                </a:lnTo>
                <a:lnTo>
                  <a:pt x="19431" y="23202"/>
                </a:lnTo>
                <a:lnTo>
                  <a:pt x="17780" y="24282"/>
                </a:lnTo>
                <a:lnTo>
                  <a:pt x="15112" y="25361"/>
                </a:lnTo>
                <a:lnTo>
                  <a:pt x="13970" y="25361"/>
                </a:lnTo>
                <a:lnTo>
                  <a:pt x="12954" y="25361"/>
                </a:lnTo>
                <a:lnTo>
                  <a:pt x="8128" y="24282"/>
                </a:lnTo>
                <a:lnTo>
                  <a:pt x="4318" y="22123"/>
                </a:lnTo>
                <a:lnTo>
                  <a:pt x="1143" y="17271"/>
                </a:lnTo>
                <a:lnTo>
                  <a:pt x="0" y="12953"/>
                </a:lnTo>
                <a:lnTo>
                  <a:pt x="1143" y="7556"/>
                </a:lnTo>
                <a:lnTo>
                  <a:pt x="4318" y="3771"/>
                </a:lnTo>
                <a:lnTo>
                  <a:pt x="8128" y="533"/>
                </a:lnTo>
                <a:lnTo>
                  <a:pt x="12954" y="0"/>
                </a:lnTo>
                <a:lnTo>
                  <a:pt x="17780" y="533"/>
                </a:lnTo>
                <a:lnTo>
                  <a:pt x="22098" y="3771"/>
                </a:lnTo>
                <a:lnTo>
                  <a:pt x="24892" y="7556"/>
                </a:lnTo>
                <a:lnTo>
                  <a:pt x="25908" y="12953"/>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29" name="Google Shape;4129;p89"/>
          <p:cNvSpPr/>
          <p:nvPr/>
        </p:nvSpPr>
        <p:spPr>
          <a:xfrm>
            <a:off x="3353478" y="6403544"/>
            <a:ext cx="26912" cy="28594"/>
          </a:xfrm>
          <a:custGeom>
            <a:rect b="b" l="l" r="r" t="t"/>
            <a:pathLst>
              <a:path extrusionOk="0" h="25907" w="24383">
                <a:moveTo>
                  <a:pt x="0" y="12953"/>
                </a:moveTo>
                <a:lnTo>
                  <a:pt x="1015" y="17271"/>
                </a:lnTo>
                <a:lnTo>
                  <a:pt x="4063" y="22123"/>
                </a:lnTo>
                <a:lnTo>
                  <a:pt x="7619" y="24282"/>
                </a:lnTo>
                <a:lnTo>
                  <a:pt x="12191" y="25907"/>
                </a:lnTo>
                <a:lnTo>
                  <a:pt x="14223" y="25361"/>
                </a:lnTo>
                <a:lnTo>
                  <a:pt x="16763" y="24282"/>
                </a:lnTo>
                <a:lnTo>
                  <a:pt x="20827" y="22123"/>
                </a:lnTo>
                <a:lnTo>
                  <a:pt x="22351" y="19430"/>
                </a:lnTo>
                <a:lnTo>
                  <a:pt x="23367" y="17271"/>
                </a:lnTo>
                <a:lnTo>
                  <a:pt x="23875" y="14566"/>
                </a:lnTo>
                <a:lnTo>
                  <a:pt x="24383" y="12953"/>
                </a:lnTo>
                <a:lnTo>
                  <a:pt x="23367" y="7556"/>
                </a:lnTo>
                <a:lnTo>
                  <a:pt x="20827" y="3771"/>
                </a:lnTo>
                <a:lnTo>
                  <a:pt x="16763" y="533"/>
                </a:lnTo>
                <a:lnTo>
                  <a:pt x="12191" y="0"/>
                </a:lnTo>
                <a:lnTo>
                  <a:pt x="7619" y="533"/>
                </a:lnTo>
                <a:lnTo>
                  <a:pt x="4063" y="3771"/>
                </a:lnTo>
                <a:lnTo>
                  <a:pt x="1015" y="7556"/>
                </a:lnTo>
                <a:lnTo>
                  <a:pt x="0" y="1295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30" name="Google Shape;4130;p89"/>
          <p:cNvSpPr/>
          <p:nvPr/>
        </p:nvSpPr>
        <p:spPr>
          <a:xfrm>
            <a:off x="3353478" y="6403544"/>
            <a:ext cx="26912" cy="28594"/>
          </a:xfrm>
          <a:custGeom>
            <a:rect b="b" l="l" r="r" t="t"/>
            <a:pathLst>
              <a:path extrusionOk="0" h="25907" w="24383">
                <a:moveTo>
                  <a:pt x="24383" y="12953"/>
                </a:moveTo>
                <a:lnTo>
                  <a:pt x="23875" y="12953"/>
                </a:lnTo>
                <a:lnTo>
                  <a:pt x="23875" y="13487"/>
                </a:lnTo>
                <a:lnTo>
                  <a:pt x="23875" y="14566"/>
                </a:lnTo>
                <a:lnTo>
                  <a:pt x="23367" y="17271"/>
                </a:lnTo>
                <a:lnTo>
                  <a:pt x="22351" y="19430"/>
                </a:lnTo>
                <a:lnTo>
                  <a:pt x="20827" y="22123"/>
                </a:lnTo>
                <a:lnTo>
                  <a:pt x="18287" y="23202"/>
                </a:lnTo>
                <a:lnTo>
                  <a:pt x="16763" y="24282"/>
                </a:lnTo>
                <a:lnTo>
                  <a:pt x="14223" y="25361"/>
                </a:lnTo>
                <a:lnTo>
                  <a:pt x="13207" y="25361"/>
                </a:lnTo>
                <a:lnTo>
                  <a:pt x="12191" y="25361"/>
                </a:lnTo>
                <a:lnTo>
                  <a:pt x="7619" y="24282"/>
                </a:lnTo>
                <a:lnTo>
                  <a:pt x="4063" y="22123"/>
                </a:lnTo>
                <a:lnTo>
                  <a:pt x="1015" y="17271"/>
                </a:lnTo>
                <a:lnTo>
                  <a:pt x="0" y="12953"/>
                </a:lnTo>
                <a:lnTo>
                  <a:pt x="1015" y="7556"/>
                </a:lnTo>
                <a:lnTo>
                  <a:pt x="4063" y="3771"/>
                </a:lnTo>
                <a:lnTo>
                  <a:pt x="7619" y="533"/>
                </a:lnTo>
                <a:lnTo>
                  <a:pt x="12191" y="0"/>
                </a:lnTo>
                <a:lnTo>
                  <a:pt x="16763" y="533"/>
                </a:lnTo>
                <a:lnTo>
                  <a:pt x="20827" y="3771"/>
                </a:lnTo>
                <a:lnTo>
                  <a:pt x="23367" y="7556"/>
                </a:lnTo>
                <a:lnTo>
                  <a:pt x="24383" y="12953"/>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31" name="Google Shape;4131;p89"/>
          <p:cNvSpPr/>
          <p:nvPr/>
        </p:nvSpPr>
        <p:spPr>
          <a:xfrm>
            <a:off x="3422442" y="6403544"/>
            <a:ext cx="28594" cy="28594"/>
          </a:xfrm>
          <a:custGeom>
            <a:rect b="b" l="l" r="r" t="t"/>
            <a:pathLst>
              <a:path extrusionOk="0" h="25907" w="25907">
                <a:moveTo>
                  <a:pt x="0" y="12953"/>
                </a:moveTo>
                <a:lnTo>
                  <a:pt x="1016" y="17271"/>
                </a:lnTo>
                <a:lnTo>
                  <a:pt x="4318" y="22123"/>
                </a:lnTo>
                <a:lnTo>
                  <a:pt x="8128" y="24282"/>
                </a:lnTo>
                <a:lnTo>
                  <a:pt x="12954" y="25907"/>
                </a:lnTo>
                <a:lnTo>
                  <a:pt x="15112" y="25361"/>
                </a:lnTo>
                <a:lnTo>
                  <a:pt x="17780" y="24282"/>
                </a:lnTo>
                <a:lnTo>
                  <a:pt x="19431" y="23202"/>
                </a:lnTo>
                <a:lnTo>
                  <a:pt x="22098" y="22123"/>
                </a:lnTo>
                <a:lnTo>
                  <a:pt x="23749" y="19430"/>
                </a:lnTo>
                <a:lnTo>
                  <a:pt x="24764" y="17271"/>
                </a:lnTo>
                <a:lnTo>
                  <a:pt x="25400" y="14566"/>
                </a:lnTo>
                <a:lnTo>
                  <a:pt x="25907" y="12953"/>
                </a:lnTo>
                <a:lnTo>
                  <a:pt x="24764" y="7556"/>
                </a:lnTo>
                <a:lnTo>
                  <a:pt x="22098" y="3771"/>
                </a:lnTo>
                <a:lnTo>
                  <a:pt x="17780" y="533"/>
                </a:lnTo>
                <a:lnTo>
                  <a:pt x="12954" y="0"/>
                </a:lnTo>
                <a:lnTo>
                  <a:pt x="8128" y="533"/>
                </a:lnTo>
                <a:lnTo>
                  <a:pt x="4318" y="3771"/>
                </a:lnTo>
                <a:lnTo>
                  <a:pt x="1016" y="7556"/>
                </a:lnTo>
                <a:lnTo>
                  <a:pt x="0" y="1295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32" name="Google Shape;4132;p89"/>
          <p:cNvSpPr/>
          <p:nvPr/>
        </p:nvSpPr>
        <p:spPr>
          <a:xfrm>
            <a:off x="3422442" y="6403544"/>
            <a:ext cx="28594" cy="28594"/>
          </a:xfrm>
          <a:custGeom>
            <a:rect b="b" l="l" r="r" t="t"/>
            <a:pathLst>
              <a:path extrusionOk="0" h="25907" w="25907">
                <a:moveTo>
                  <a:pt x="25907" y="12953"/>
                </a:moveTo>
                <a:lnTo>
                  <a:pt x="25400" y="12953"/>
                </a:lnTo>
                <a:lnTo>
                  <a:pt x="25400" y="13487"/>
                </a:lnTo>
                <a:lnTo>
                  <a:pt x="25400" y="14566"/>
                </a:lnTo>
                <a:lnTo>
                  <a:pt x="24764" y="17271"/>
                </a:lnTo>
                <a:lnTo>
                  <a:pt x="23749" y="19430"/>
                </a:lnTo>
                <a:lnTo>
                  <a:pt x="22098" y="22123"/>
                </a:lnTo>
                <a:lnTo>
                  <a:pt x="19431" y="23202"/>
                </a:lnTo>
                <a:lnTo>
                  <a:pt x="17780" y="24282"/>
                </a:lnTo>
                <a:lnTo>
                  <a:pt x="15112" y="25361"/>
                </a:lnTo>
                <a:lnTo>
                  <a:pt x="13969" y="25361"/>
                </a:lnTo>
                <a:lnTo>
                  <a:pt x="12954" y="25361"/>
                </a:lnTo>
                <a:lnTo>
                  <a:pt x="8128" y="24282"/>
                </a:lnTo>
                <a:lnTo>
                  <a:pt x="4318" y="22123"/>
                </a:lnTo>
                <a:lnTo>
                  <a:pt x="1016" y="17271"/>
                </a:lnTo>
                <a:lnTo>
                  <a:pt x="0" y="12953"/>
                </a:lnTo>
                <a:lnTo>
                  <a:pt x="1016" y="7556"/>
                </a:lnTo>
                <a:lnTo>
                  <a:pt x="4318" y="3771"/>
                </a:lnTo>
                <a:lnTo>
                  <a:pt x="8128" y="533"/>
                </a:lnTo>
                <a:lnTo>
                  <a:pt x="12954" y="0"/>
                </a:lnTo>
                <a:lnTo>
                  <a:pt x="17780" y="533"/>
                </a:lnTo>
                <a:lnTo>
                  <a:pt x="22098" y="3771"/>
                </a:lnTo>
                <a:lnTo>
                  <a:pt x="24764" y="7556"/>
                </a:lnTo>
                <a:lnTo>
                  <a:pt x="25907" y="12953"/>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33" name="Google Shape;4133;p89"/>
          <p:cNvSpPr/>
          <p:nvPr/>
        </p:nvSpPr>
        <p:spPr>
          <a:xfrm>
            <a:off x="3493087" y="6403544"/>
            <a:ext cx="28595" cy="28594"/>
          </a:xfrm>
          <a:custGeom>
            <a:rect b="b" l="l" r="r" t="t"/>
            <a:pathLst>
              <a:path extrusionOk="0" h="25907" w="25908">
                <a:moveTo>
                  <a:pt x="0" y="12953"/>
                </a:moveTo>
                <a:lnTo>
                  <a:pt x="1143" y="17271"/>
                </a:lnTo>
                <a:lnTo>
                  <a:pt x="4318" y="22123"/>
                </a:lnTo>
                <a:lnTo>
                  <a:pt x="8128" y="24282"/>
                </a:lnTo>
                <a:lnTo>
                  <a:pt x="12954" y="25907"/>
                </a:lnTo>
                <a:lnTo>
                  <a:pt x="15112" y="25361"/>
                </a:lnTo>
                <a:lnTo>
                  <a:pt x="17780" y="24282"/>
                </a:lnTo>
                <a:lnTo>
                  <a:pt x="19431" y="23202"/>
                </a:lnTo>
                <a:lnTo>
                  <a:pt x="22098" y="22123"/>
                </a:lnTo>
                <a:lnTo>
                  <a:pt x="23749" y="19430"/>
                </a:lnTo>
                <a:lnTo>
                  <a:pt x="24892" y="17271"/>
                </a:lnTo>
                <a:lnTo>
                  <a:pt x="25400" y="14566"/>
                </a:lnTo>
                <a:lnTo>
                  <a:pt x="25908" y="12953"/>
                </a:lnTo>
                <a:lnTo>
                  <a:pt x="24892" y="7556"/>
                </a:lnTo>
                <a:lnTo>
                  <a:pt x="22098" y="3771"/>
                </a:lnTo>
                <a:lnTo>
                  <a:pt x="17780" y="533"/>
                </a:lnTo>
                <a:lnTo>
                  <a:pt x="12954" y="0"/>
                </a:lnTo>
                <a:lnTo>
                  <a:pt x="8128" y="533"/>
                </a:lnTo>
                <a:lnTo>
                  <a:pt x="4318" y="3771"/>
                </a:lnTo>
                <a:lnTo>
                  <a:pt x="1143" y="7556"/>
                </a:lnTo>
                <a:lnTo>
                  <a:pt x="0" y="1295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34" name="Google Shape;4134;p89"/>
          <p:cNvSpPr/>
          <p:nvPr/>
        </p:nvSpPr>
        <p:spPr>
          <a:xfrm>
            <a:off x="3493087" y="6403544"/>
            <a:ext cx="28595" cy="28594"/>
          </a:xfrm>
          <a:custGeom>
            <a:rect b="b" l="l" r="r" t="t"/>
            <a:pathLst>
              <a:path extrusionOk="0" h="25907" w="25908">
                <a:moveTo>
                  <a:pt x="25908" y="12953"/>
                </a:moveTo>
                <a:lnTo>
                  <a:pt x="25400" y="12953"/>
                </a:lnTo>
                <a:lnTo>
                  <a:pt x="25400" y="13487"/>
                </a:lnTo>
                <a:lnTo>
                  <a:pt x="25400" y="14566"/>
                </a:lnTo>
                <a:lnTo>
                  <a:pt x="24892" y="17271"/>
                </a:lnTo>
                <a:lnTo>
                  <a:pt x="23749" y="19430"/>
                </a:lnTo>
                <a:lnTo>
                  <a:pt x="22098" y="22123"/>
                </a:lnTo>
                <a:lnTo>
                  <a:pt x="19431" y="23202"/>
                </a:lnTo>
                <a:lnTo>
                  <a:pt x="17780" y="24282"/>
                </a:lnTo>
                <a:lnTo>
                  <a:pt x="15112" y="25361"/>
                </a:lnTo>
                <a:lnTo>
                  <a:pt x="13970" y="25361"/>
                </a:lnTo>
                <a:lnTo>
                  <a:pt x="12954" y="25361"/>
                </a:lnTo>
                <a:lnTo>
                  <a:pt x="8128" y="24282"/>
                </a:lnTo>
                <a:lnTo>
                  <a:pt x="4318" y="22123"/>
                </a:lnTo>
                <a:lnTo>
                  <a:pt x="1143" y="17271"/>
                </a:lnTo>
                <a:lnTo>
                  <a:pt x="0" y="12953"/>
                </a:lnTo>
                <a:lnTo>
                  <a:pt x="1143" y="7556"/>
                </a:lnTo>
                <a:lnTo>
                  <a:pt x="4318" y="3771"/>
                </a:lnTo>
                <a:lnTo>
                  <a:pt x="8128" y="533"/>
                </a:lnTo>
                <a:lnTo>
                  <a:pt x="12954" y="0"/>
                </a:lnTo>
                <a:lnTo>
                  <a:pt x="17780" y="533"/>
                </a:lnTo>
                <a:lnTo>
                  <a:pt x="22098" y="3771"/>
                </a:lnTo>
                <a:lnTo>
                  <a:pt x="24892" y="7556"/>
                </a:lnTo>
                <a:lnTo>
                  <a:pt x="25908" y="12953"/>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35" name="Google Shape;4135;p89"/>
          <p:cNvSpPr/>
          <p:nvPr/>
        </p:nvSpPr>
        <p:spPr>
          <a:xfrm>
            <a:off x="3563733" y="6403544"/>
            <a:ext cx="26912" cy="28594"/>
          </a:xfrm>
          <a:custGeom>
            <a:rect b="b" l="l" r="r" t="t"/>
            <a:pathLst>
              <a:path extrusionOk="0" h="25907" w="24383">
                <a:moveTo>
                  <a:pt x="0" y="12953"/>
                </a:moveTo>
                <a:lnTo>
                  <a:pt x="1015" y="17271"/>
                </a:lnTo>
                <a:lnTo>
                  <a:pt x="4063" y="22123"/>
                </a:lnTo>
                <a:lnTo>
                  <a:pt x="7619" y="24282"/>
                </a:lnTo>
                <a:lnTo>
                  <a:pt x="12191" y="25907"/>
                </a:lnTo>
                <a:lnTo>
                  <a:pt x="14223" y="25361"/>
                </a:lnTo>
                <a:lnTo>
                  <a:pt x="16763" y="24282"/>
                </a:lnTo>
                <a:lnTo>
                  <a:pt x="20827" y="22123"/>
                </a:lnTo>
                <a:lnTo>
                  <a:pt x="22351" y="19430"/>
                </a:lnTo>
                <a:lnTo>
                  <a:pt x="23367" y="17271"/>
                </a:lnTo>
                <a:lnTo>
                  <a:pt x="23875" y="14566"/>
                </a:lnTo>
                <a:lnTo>
                  <a:pt x="24383" y="12953"/>
                </a:lnTo>
                <a:lnTo>
                  <a:pt x="23367" y="7556"/>
                </a:lnTo>
                <a:lnTo>
                  <a:pt x="20827" y="3771"/>
                </a:lnTo>
                <a:lnTo>
                  <a:pt x="16763" y="533"/>
                </a:lnTo>
                <a:lnTo>
                  <a:pt x="12191" y="0"/>
                </a:lnTo>
                <a:lnTo>
                  <a:pt x="7619" y="533"/>
                </a:lnTo>
                <a:lnTo>
                  <a:pt x="4063" y="3771"/>
                </a:lnTo>
                <a:lnTo>
                  <a:pt x="1015" y="7556"/>
                </a:lnTo>
                <a:lnTo>
                  <a:pt x="0" y="1295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36" name="Google Shape;4136;p89"/>
          <p:cNvSpPr/>
          <p:nvPr/>
        </p:nvSpPr>
        <p:spPr>
          <a:xfrm>
            <a:off x="3563733" y="6403544"/>
            <a:ext cx="26912" cy="28594"/>
          </a:xfrm>
          <a:custGeom>
            <a:rect b="b" l="l" r="r" t="t"/>
            <a:pathLst>
              <a:path extrusionOk="0" h="25907" w="24383">
                <a:moveTo>
                  <a:pt x="24383" y="12953"/>
                </a:moveTo>
                <a:lnTo>
                  <a:pt x="23875" y="12953"/>
                </a:lnTo>
                <a:lnTo>
                  <a:pt x="23875" y="13487"/>
                </a:lnTo>
                <a:lnTo>
                  <a:pt x="23875" y="14566"/>
                </a:lnTo>
                <a:lnTo>
                  <a:pt x="23367" y="17271"/>
                </a:lnTo>
                <a:lnTo>
                  <a:pt x="22351" y="19430"/>
                </a:lnTo>
                <a:lnTo>
                  <a:pt x="20827" y="22123"/>
                </a:lnTo>
                <a:lnTo>
                  <a:pt x="18287" y="23202"/>
                </a:lnTo>
                <a:lnTo>
                  <a:pt x="16763" y="24282"/>
                </a:lnTo>
                <a:lnTo>
                  <a:pt x="14223" y="25361"/>
                </a:lnTo>
                <a:lnTo>
                  <a:pt x="13207" y="25361"/>
                </a:lnTo>
                <a:lnTo>
                  <a:pt x="12191" y="25361"/>
                </a:lnTo>
                <a:lnTo>
                  <a:pt x="7619" y="24282"/>
                </a:lnTo>
                <a:lnTo>
                  <a:pt x="4063" y="22123"/>
                </a:lnTo>
                <a:lnTo>
                  <a:pt x="1015" y="17271"/>
                </a:lnTo>
                <a:lnTo>
                  <a:pt x="0" y="12953"/>
                </a:lnTo>
                <a:lnTo>
                  <a:pt x="1015" y="7556"/>
                </a:lnTo>
                <a:lnTo>
                  <a:pt x="4063" y="3771"/>
                </a:lnTo>
                <a:lnTo>
                  <a:pt x="7619" y="533"/>
                </a:lnTo>
                <a:lnTo>
                  <a:pt x="12191" y="0"/>
                </a:lnTo>
                <a:lnTo>
                  <a:pt x="16763" y="533"/>
                </a:lnTo>
                <a:lnTo>
                  <a:pt x="20827" y="3771"/>
                </a:lnTo>
                <a:lnTo>
                  <a:pt x="23367" y="7556"/>
                </a:lnTo>
                <a:lnTo>
                  <a:pt x="24383" y="12953"/>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37" name="Google Shape;4137;p89"/>
          <p:cNvSpPr/>
          <p:nvPr/>
        </p:nvSpPr>
        <p:spPr>
          <a:xfrm>
            <a:off x="3632697" y="6403544"/>
            <a:ext cx="28594" cy="28594"/>
          </a:xfrm>
          <a:custGeom>
            <a:rect b="b" l="l" r="r" t="t"/>
            <a:pathLst>
              <a:path extrusionOk="0" h="25907" w="25907">
                <a:moveTo>
                  <a:pt x="0" y="12953"/>
                </a:moveTo>
                <a:lnTo>
                  <a:pt x="1016" y="17271"/>
                </a:lnTo>
                <a:lnTo>
                  <a:pt x="4191" y="22123"/>
                </a:lnTo>
                <a:lnTo>
                  <a:pt x="7874" y="24282"/>
                </a:lnTo>
                <a:lnTo>
                  <a:pt x="12700" y="25907"/>
                </a:lnTo>
                <a:lnTo>
                  <a:pt x="14858" y="25361"/>
                </a:lnTo>
                <a:lnTo>
                  <a:pt x="17399" y="24282"/>
                </a:lnTo>
                <a:lnTo>
                  <a:pt x="21717" y="22123"/>
                </a:lnTo>
                <a:lnTo>
                  <a:pt x="23241" y="19430"/>
                </a:lnTo>
                <a:lnTo>
                  <a:pt x="24383" y="17271"/>
                </a:lnTo>
                <a:lnTo>
                  <a:pt x="24892" y="14566"/>
                </a:lnTo>
                <a:lnTo>
                  <a:pt x="25907" y="12953"/>
                </a:lnTo>
                <a:lnTo>
                  <a:pt x="24383" y="7556"/>
                </a:lnTo>
                <a:lnTo>
                  <a:pt x="21717" y="3771"/>
                </a:lnTo>
                <a:lnTo>
                  <a:pt x="17399" y="533"/>
                </a:lnTo>
                <a:lnTo>
                  <a:pt x="12700" y="0"/>
                </a:lnTo>
                <a:lnTo>
                  <a:pt x="7874" y="533"/>
                </a:lnTo>
                <a:lnTo>
                  <a:pt x="4191" y="3771"/>
                </a:lnTo>
                <a:lnTo>
                  <a:pt x="1016" y="7556"/>
                </a:lnTo>
                <a:lnTo>
                  <a:pt x="0" y="1295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38" name="Google Shape;4138;p89"/>
          <p:cNvSpPr/>
          <p:nvPr/>
        </p:nvSpPr>
        <p:spPr>
          <a:xfrm>
            <a:off x="3632697" y="6403544"/>
            <a:ext cx="28594" cy="28594"/>
          </a:xfrm>
          <a:custGeom>
            <a:rect b="b" l="l" r="r" t="t"/>
            <a:pathLst>
              <a:path extrusionOk="0" h="25907" w="25907">
                <a:moveTo>
                  <a:pt x="25907" y="12953"/>
                </a:moveTo>
                <a:lnTo>
                  <a:pt x="24892" y="12953"/>
                </a:lnTo>
                <a:lnTo>
                  <a:pt x="24892" y="13487"/>
                </a:lnTo>
                <a:lnTo>
                  <a:pt x="24892" y="14566"/>
                </a:lnTo>
                <a:lnTo>
                  <a:pt x="24383" y="17271"/>
                </a:lnTo>
                <a:lnTo>
                  <a:pt x="23241" y="19430"/>
                </a:lnTo>
                <a:lnTo>
                  <a:pt x="21717" y="22123"/>
                </a:lnTo>
                <a:lnTo>
                  <a:pt x="19557" y="23202"/>
                </a:lnTo>
                <a:lnTo>
                  <a:pt x="17399" y="24282"/>
                </a:lnTo>
                <a:lnTo>
                  <a:pt x="14858" y="25361"/>
                </a:lnTo>
                <a:lnTo>
                  <a:pt x="13716" y="25361"/>
                </a:lnTo>
                <a:lnTo>
                  <a:pt x="12700" y="25361"/>
                </a:lnTo>
                <a:lnTo>
                  <a:pt x="7874" y="24282"/>
                </a:lnTo>
                <a:lnTo>
                  <a:pt x="4191" y="22123"/>
                </a:lnTo>
                <a:lnTo>
                  <a:pt x="1016" y="17271"/>
                </a:lnTo>
                <a:lnTo>
                  <a:pt x="0" y="12953"/>
                </a:lnTo>
                <a:lnTo>
                  <a:pt x="1016" y="7556"/>
                </a:lnTo>
                <a:lnTo>
                  <a:pt x="4191" y="3771"/>
                </a:lnTo>
                <a:lnTo>
                  <a:pt x="7874" y="533"/>
                </a:lnTo>
                <a:lnTo>
                  <a:pt x="12700" y="0"/>
                </a:lnTo>
                <a:lnTo>
                  <a:pt x="17399" y="533"/>
                </a:lnTo>
                <a:lnTo>
                  <a:pt x="21717" y="3771"/>
                </a:lnTo>
                <a:lnTo>
                  <a:pt x="24383" y="7556"/>
                </a:lnTo>
                <a:lnTo>
                  <a:pt x="25907" y="12953"/>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39" name="Google Shape;4139;p89"/>
          <p:cNvSpPr/>
          <p:nvPr/>
        </p:nvSpPr>
        <p:spPr>
          <a:xfrm>
            <a:off x="3703342" y="6403544"/>
            <a:ext cx="28595" cy="28594"/>
          </a:xfrm>
          <a:custGeom>
            <a:rect b="b" l="l" r="r" t="t"/>
            <a:pathLst>
              <a:path extrusionOk="0" h="25907" w="25908">
                <a:moveTo>
                  <a:pt x="0" y="12953"/>
                </a:moveTo>
                <a:lnTo>
                  <a:pt x="508" y="17271"/>
                </a:lnTo>
                <a:lnTo>
                  <a:pt x="3810" y="22123"/>
                </a:lnTo>
                <a:lnTo>
                  <a:pt x="7620" y="24282"/>
                </a:lnTo>
                <a:lnTo>
                  <a:pt x="12954" y="25907"/>
                </a:lnTo>
                <a:lnTo>
                  <a:pt x="14605" y="25361"/>
                </a:lnTo>
                <a:lnTo>
                  <a:pt x="17272" y="24282"/>
                </a:lnTo>
                <a:lnTo>
                  <a:pt x="21590" y="22123"/>
                </a:lnTo>
                <a:lnTo>
                  <a:pt x="23241" y="19430"/>
                </a:lnTo>
                <a:lnTo>
                  <a:pt x="24256" y="17271"/>
                </a:lnTo>
                <a:lnTo>
                  <a:pt x="24892" y="14566"/>
                </a:lnTo>
                <a:lnTo>
                  <a:pt x="25908" y="12953"/>
                </a:lnTo>
                <a:lnTo>
                  <a:pt x="24256" y="7556"/>
                </a:lnTo>
                <a:lnTo>
                  <a:pt x="21590" y="3771"/>
                </a:lnTo>
                <a:lnTo>
                  <a:pt x="17272" y="533"/>
                </a:lnTo>
                <a:lnTo>
                  <a:pt x="12954" y="0"/>
                </a:lnTo>
                <a:lnTo>
                  <a:pt x="7620" y="533"/>
                </a:lnTo>
                <a:lnTo>
                  <a:pt x="3810" y="3771"/>
                </a:lnTo>
                <a:lnTo>
                  <a:pt x="508" y="7556"/>
                </a:lnTo>
                <a:lnTo>
                  <a:pt x="0" y="1295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40" name="Google Shape;4140;p89"/>
          <p:cNvSpPr/>
          <p:nvPr/>
        </p:nvSpPr>
        <p:spPr>
          <a:xfrm>
            <a:off x="3703342" y="6403544"/>
            <a:ext cx="28595" cy="28594"/>
          </a:xfrm>
          <a:custGeom>
            <a:rect b="b" l="l" r="r" t="t"/>
            <a:pathLst>
              <a:path extrusionOk="0" h="25907" w="25908">
                <a:moveTo>
                  <a:pt x="25908" y="12953"/>
                </a:moveTo>
                <a:lnTo>
                  <a:pt x="24892" y="12953"/>
                </a:lnTo>
                <a:lnTo>
                  <a:pt x="24892" y="13487"/>
                </a:lnTo>
                <a:lnTo>
                  <a:pt x="24892" y="14566"/>
                </a:lnTo>
                <a:lnTo>
                  <a:pt x="24256" y="17271"/>
                </a:lnTo>
                <a:lnTo>
                  <a:pt x="23241" y="19430"/>
                </a:lnTo>
                <a:lnTo>
                  <a:pt x="21590" y="22123"/>
                </a:lnTo>
                <a:lnTo>
                  <a:pt x="19431" y="23202"/>
                </a:lnTo>
                <a:lnTo>
                  <a:pt x="17272" y="24282"/>
                </a:lnTo>
                <a:lnTo>
                  <a:pt x="14605" y="25361"/>
                </a:lnTo>
                <a:lnTo>
                  <a:pt x="13462" y="25361"/>
                </a:lnTo>
                <a:lnTo>
                  <a:pt x="12954" y="25361"/>
                </a:lnTo>
                <a:lnTo>
                  <a:pt x="7620" y="24282"/>
                </a:lnTo>
                <a:lnTo>
                  <a:pt x="3810" y="22123"/>
                </a:lnTo>
                <a:lnTo>
                  <a:pt x="508" y="17271"/>
                </a:lnTo>
                <a:lnTo>
                  <a:pt x="0" y="12953"/>
                </a:lnTo>
                <a:lnTo>
                  <a:pt x="508" y="7556"/>
                </a:lnTo>
                <a:lnTo>
                  <a:pt x="3810" y="3771"/>
                </a:lnTo>
                <a:lnTo>
                  <a:pt x="7620" y="533"/>
                </a:lnTo>
                <a:lnTo>
                  <a:pt x="12954" y="0"/>
                </a:lnTo>
                <a:lnTo>
                  <a:pt x="17272" y="533"/>
                </a:lnTo>
                <a:lnTo>
                  <a:pt x="21590" y="3771"/>
                </a:lnTo>
                <a:lnTo>
                  <a:pt x="24256" y="7556"/>
                </a:lnTo>
                <a:lnTo>
                  <a:pt x="25908" y="12953"/>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41" name="Google Shape;4141;p89"/>
          <p:cNvSpPr/>
          <p:nvPr/>
        </p:nvSpPr>
        <p:spPr>
          <a:xfrm>
            <a:off x="3773989" y="6403544"/>
            <a:ext cx="26912" cy="28594"/>
          </a:xfrm>
          <a:custGeom>
            <a:rect b="b" l="l" r="r" t="t"/>
            <a:pathLst>
              <a:path extrusionOk="0" h="25907" w="24383">
                <a:moveTo>
                  <a:pt x="0" y="12953"/>
                </a:moveTo>
                <a:lnTo>
                  <a:pt x="507" y="17271"/>
                </a:lnTo>
                <a:lnTo>
                  <a:pt x="3556" y="22123"/>
                </a:lnTo>
                <a:lnTo>
                  <a:pt x="7112" y="24282"/>
                </a:lnTo>
                <a:lnTo>
                  <a:pt x="12191" y="25907"/>
                </a:lnTo>
                <a:lnTo>
                  <a:pt x="13715" y="25361"/>
                </a:lnTo>
                <a:lnTo>
                  <a:pt x="16256" y="24282"/>
                </a:lnTo>
                <a:lnTo>
                  <a:pt x="20319" y="22123"/>
                </a:lnTo>
                <a:lnTo>
                  <a:pt x="21843" y="19430"/>
                </a:lnTo>
                <a:lnTo>
                  <a:pt x="22859" y="17271"/>
                </a:lnTo>
                <a:lnTo>
                  <a:pt x="23367" y="14566"/>
                </a:lnTo>
                <a:lnTo>
                  <a:pt x="24383" y="12953"/>
                </a:lnTo>
                <a:lnTo>
                  <a:pt x="22859" y="7556"/>
                </a:lnTo>
                <a:lnTo>
                  <a:pt x="20319" y="3771"/>
                </a:lnTo>
                <a:lnTo>
                  <a:pt x="16256" y="533"/>
                </a:lnTo>
                <a:lnTo>
                  <a:pt x="12191" y="0"/>
                </a:lnTo>
                <a:lnTo>
                  <a:pt x="7112" y="533"/>
                </a:lnTo>
                <a:lnTo>
                  <a:pt x="3556" y="3771"/>
                </a:lnTo>
                <a:lnTo>
                  <a:pt x="507" y="7556"/>
                </a:lnTo>
                <a:lnTo>
                  <a:pt x="0" y="1295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42" name="Google Shape;4142;p89"/>
          <p:cNvSpPr/>
          <p:nvPr/>
        </p:nvSpPr>
        <p:spPr>
          <a:xfrm>
            <a:off x="3773989" y="6403544"/>
            <a:ext cx="26912" cy="28594"/>
          </a:xfrm>
          <a:custGeom>
            <a:rect b="b" l="l" r="r" t="t"/>
            <a:pathLst>
              <a:path extrusionOk="0" h="25907" w="24383">
                <a:moveTo>
                  <a:pt x="24383" y="12953"/>
                </a:moveTo>
                <a:lnTo>
                  <a:pt x="23367" y="12953"/>
                </a:lnTo>
                <a:lnTo>
                  <a:pt x="23367" y="13487"/>
                </a:lnTo>
                <a:lnTo>
                  <a:pt x="23367" y="14566"/>
                </a:lnTo>
                <a:lnTo>
                  <a:pt x="22859" y="17271"/>
                </a:lnTo>
                <a:lnTo>
                  <a:pt x="21843" y="19430"/>
                </a:lnTo>
                <a:lnTo>
                  <a:pt x="20319" y="22123"/>
                </a:lnTo>
                <a:lnTo>
                  <a:pt x="18287" y="23202"/>
                </a:lnTo>
                <a:lnTo>
                  <a:pt x="16256" y="24282"/>
                </a:lnTo>
                <a:lnTo>
                  <a:pt x="13715" y="25361"/>
                </a:lnTo>
                <a:lnTo>
                  <a:pt x="12700" y="25361"/>
                </a:lnTo>
                <a:lnTo>
                  <a:pt x="12191" y="25361"/>
                </a:lnTo>
                <a:lnTo>
                  <a:pt x="7112" y="24282"/>
                </a:lnTo>
                <a:lnTo>
                  <a:pt x="3556" y="22123"/>
                </a:lnTo>
                <a:lnTo>
                  <a:pt x="507" y="17271"/>
                </a:lnTo>
                <a:lnTo>
                  <a:pt x="0" y="12953"/>
                </a:lnTo>
                <a:lnTo>
                  <a:pt x="507" y="7556"/>
                </a:lnTo>
                <a:lnTo>
                  <a:pt x="3556" y="3771"/>
                </a:lnTo>
                <a:lnTo>
                  <a:pt x="7112" y="533"/>
                </a:lnTo>
                <a:lnTo>
                  <a:pt x="12191" y="0"/>
                </a:lnTo>
                <a:lnTo>
                  <a:pt x="16256" y="533"/>
                </a:lnTo>
                <a:lnTo>
                  <a:pt x="20319" y="3771"/>
                </a:lnTo>
                <a:lnTo>
                  <a:pt x="22859" y="7556"/>
                </a:lnTo>
                <a:lnTo>
                  <a:pt x="24383" y="12953"/>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43" name="Google Shape;4143;p89"/>
          <p:cNvSpPr/>
          <p:nvPr/>
        </p:nvSpPr>
        <p:spPr>
          <a:xfrm>
            <a:off x="3842953" y="6403544"/>
            <a:ext cx="28594" cy="28594"/>
          </a:xfrm>
          <a:custGeom>
            <a:rect b="b" l="l" r="r" t="t"/>
            <a:pathLst>
              <a:path extrusionOk="0" h="25907" w="25907">
                <a:moveTo>
                  <a:pt x="0" y="12953"/>
                </a:moveTo>
                <a:lnTo>
                  <a:pt x="507" y="17271"/>
                </a:lnTo>
                <a:lnTo>
                  <a:pt x="3810" y="22123"/>
                </a:lnTo>
                <a:lnTo>
                  <a:pt x="7493" y="24282"/>
                </a:lnTo>
                <a:lnTo>
                  <a:pt x="12954" y="25907"/>
                </a:lnTo>
                <a:lnTo>
                  <a:pt x="14605" y="25361"/>
                </a:lnTo>
                <a:lnTo>
                  <a:pt x="17272" y="24282"/>
                </a:lnTo>
                <a:lnTo>
                  <a:pt x="21589" y="22123"/>
                </a:lnTo>
                <a:lnTo>
                  <a:pt x="23241" y="19430"/>
                </a:lnTo>
                <a:lnTo>
                  <a:pt x="24256" y="17271"/>
                </a:lnTo>
                <a:lnTo>
                  <a:pt x="24764" y="14566"/>
                </a:lnTo>
                <a:lnTo>
                  <a:pt x="25907" y="12953"/>
                </a:lnTo>
                <a:lnTo>
                  <a:pt x="24256" y="7556"/>
                </a:lnTo>
                <a:lnTo>
                  <a:pt x="21589" y="3771"/>
                </a:lnTo>
                <a:lnTo>
                  <a:pt x="17272" y="533"/>
                </a:lnTo>
                <a:lnTo>
                  <a:pt x="12954" y="0"/>
                </a:lnTo>
                <a:lnTo>
                  <a:pt x="7493" y="533"/>
                </a:lnTo>
                <a:lnTo>
                  <a:pt x="3810" y="3771"/>
                </a:lnTo>
                <a:lnTo>
                  <a:pt x="507" y="7556"/>
                </a:lnTo>
                <a:lnTo>
                  <a:pt x="0" y="1295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44" name="Google Shape;4144;p89"/>
          <p:cNvSpPr/>
          <p:nvPr/>
        </p:nvSpPr>
        <p:spPr>
          <a:xfrm>
            <a:off x="3842953" y="6403544"/>
            <a:ext cx="28594" cy="28594"/>
          </a:xfrm>
          <a:custGeom>
            <a:rect b="b" l="l" r="r" t="t"/>
            <a:pathLst>
              <a:path extrusionOk="0" h="25907" w="25907">
                <a:moveTo>
                  <a:pt x="25907" y="12953"/>
                </a:moveTo>
                <a:lnTo>
                  <a:pt x="24764" y="12953"/>
                </a:lnTo>
                <a:lnTo>
                  <a:pt x="24764" y="13487"/>
                </a:lnTo>
                <a:lnTo>
                  <a:pt x="24764" y="14566"/>
                </a:lnTo>
                <a:lnTo>
                  <a:pt x="24256" y="17271"/>
                </a:lnTo>
                <a:lnTo>
                  <a:pt x="23241" y="19430"/>
                </a:lnTo>
                <a:lnTo>
                  <a:pt x="21589" y="22123"/>
                </a:lnTo>
                <a:lnTo>
                  <a:pt x="19431" y="23202"/>
                </a:lnTo>
                <a:lnTo>
                  <a:pt x="17272" y="24282"/>
                </a:lnTo>
                <a:lnTo>
                  <a:pt x="14605" y="25361"/>
                </a:lnTo>
                <a:lnTo>
                  <a:pt x="13462" y="25361"/>
                </a:lnTo>
                <a:lnTo>
                  <a:pt x="12954" y="25361"/>
                </a:lnTo>
                <a:lnTo>
                  <a:pt x="7493" y="24282"/>
                </a:lnTo>
                <a:lnTo>
                  <a:pt x="3810" y="22123"/>
                </a:lnTo>
                <a:lnTo>
                  <a:pt x="507" y="17271"/>
                </a:lnTo>
                <a:lnTo>
                  <a:pt x="0" y="12953"/>
                </a:lnTo>
                <a:lnTo>
                  <a:pt x="507" y="7556"/>
                </a:lnTo>
                <a:lnTo>
                  <a:pt x="3810" y="3771"/>
                </a:lnTo>
                <a:lnTo>
                  <a:pt x="7493" y="533"/>
                </a:lnTo>
                <a:lnTo>
                  <a:pt x="12954" y="0"/>
                </a:lnTo>
                <a:lnTo>
                  <a:pt x="17272" y="533"/>
                </a:lnTo>
                <a:lnTo>
                  <a:pt x="21589" y="3771"/>
                </a:lnTo>
                <a:lnTo>
                  <a:pt x="24256" y="7556"/>
                </a:lnTo>
                <a:lnTo>
                  <a:pt x="25907" y="12953"/>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45" name="Google Shape;4145;p89"/>
          <p:cNvSpPr/>
          <p:nvPr/>
        </p:nvSpPr>
        <p:spPr>
          <a:xfrm>
            <a:off x="3913598" y="6403544"/>
            <a:ext cx="28595" cy="28594"/>
          </a:xfrm>
          <a:custGeom>
            <a:rect b="b" l="l" r="r" t="t"/>
            <a:pathLst>
              <a:path extrusionOk="0" h="25907" w="25908">
                <a:moveTo>
                  <a:pt x="0" y="12953"/>
                </a:moveTo>
                <a:lnTo>
                  <a:pt x="508" y="17271"/>
                </a:lnTo>
                <a:lnTo>
                  <a:pt x="3810" y="22123"/>
                </a:lnTo>
                <a:lnTo>
                  <a:pt x="7493" y="24282"/>
                </a:lnTo>
                <a:lnTo>
                  <a:pt x="12953" y="25907"/>
                </a:lnTo>
                <a:lnTo>
                  <a:pt x="14605" y="25361"/>
                </a:lnTo>
                <a:lnTo>
                  <a:pt x="17272" y="24282"/>
                </a:lnTo>
                <a:lnTo>
                  <a:pt x="21589" y="22123"/>
                </a:lnTo>
                <a:lnTo>
                  <a:pt x="23240" y="19430"/>
                </a:lnTo>
                <a:lnTo>
                  <a:pt x="24257" y="17271"/>
                </a:lnTo>
                <a:lnTo>
                  <a:pt x="24764" y="14566"/>
                </a:lnTo>
                <a:lnTo>
                  <a:pt x="25908" y="12953"/>
                </a:lnTo>
                <a:lnTo>
                  <a:pt x="24257" y="7556"/>
                </a:lnTo>
                <a:lnTo>
                  <a:pt x="21589" y="3771"/>
                </a:lnTo>
                <a:lnTo>
                  <a:pt x="17272" y="533"/>
                </a:lnTo>
                <a:lnTo>
                  <a:pt x="12953" y="0"/>
                </a:lnTo>
                <a:lnTo>
                  <a:pt x="7493" y="533"/>
                </a:lnTo>
                <a:lnTo>
                  <a:pt x="3810" y="3771"/>
                </a:lnTo>
                <a:lnTo>
                  <a:pt x="508" y="7556"/>
                </a:lnTo>
                <a:lnTo>
                  <a:pt x="0" y="1295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46" name="Google Shape;4146;p89"/>
          <p:cNvSpPr/>
          <p:nvPr/>
        </p:nvSpPr>
        <p:spPr>
          <a:xfrm>
            <a:off x="3913598" y="6403544"/>
            <a:ext cx="28595" cy="28594"/>
          </a:xfrm>
          <a:custGeom>
            <a:rect b="b" l="l" r="r" t="t"/>
            <a:pathLst>
              <a:path extrusionOk="0" h="25907" w="25908">
                <a:moveTo>
                  <a:pt x="25908" y="12953"/>
                </a:moveTo>
                <a:lnTo>
                  <a:pt x="24764" y="12953"/>
                </a:lnTo>
                <a:lnTo>
                  <a:pt x="24764" y="13487"/>
                </a:lnTo>
                <a:lnTo>
                  <a:pt x="24764" y="14566"/>
                </a:lnTo>
                <a:lnTo>
                  <a:pt x="24257" y="17271"/>
                </a:lnTo>
                <a:lnTo>
                  <a:pt x="23240" y="19430"/>
                </a:lnTo>
                <a:lnTo>
                  <a:pt x="21589" y="22123"/>
                </a:lnTo>
                <a:lnTo>
                  <a:pt x="19431" y="23202"/>
                </a:lnTo>
                <a:lnTo>
                  <a:pt x="17272" y="24282"/>
                </a:lnTo>
                <a:lnTo>
                  <a:pt x="14605" y="25361"/>
                </a:lnTo>
                <a:lnTo>
                  <a:pt x="13462" y="25361"/>
                </a:lnTo>
                <a:lnTo>
                  <a:pt x="12953" y="25361"/>
                </a:lnTo>
                <a:lnTo>
                  <a:pt x="7493" y="24282"/>
                </a:lnTo>
                <a:lnTo>
                  <a:pt x="3810" y="22123"/>
                </a:lnTo>
                <a:lnTo>
                  <a:pt x="508" y="17271"/>
                </a:lnTo>
                <a:lnTo>
                  <a:pt x="0" y="12953"/>
                </a:lnTo>
                <a:lnTo>
                  <a:pt x="508" y="7556"/>
                </a:lnTo>
                <a:lnTo>
                  <a:pt x="3810" y="3771"/>
                </a:lnTo>
                <a:lnTo>
                  <a:pt x="7493" y="533"/>
                </a:lnTo>
                <a:lnTo>
                  <a:pt x="12953" y="0"/>
                </a:lnTo>
                <a:lnTo>
                  <a:pt x="17272" y="533"/>
                </a:lnTo>
                <a:lnTo>
                  <a:pt x="21589" y="3771"/>
                </a:lnTo>
                <a:lnTo>
                  <a:pt x="24257" y="7556"/>
                </a:lnTo>
                <a:lnTo>
                  <a:pt x="25908" y="12953"/>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47" name="Google Shape;4147;p89"/>
          <p:cNvSpPr/>
          <p:nvPr/>
        </p:nvSpPr>
        <p:spPr>
          <a:xfrm>
            <a:off x="3984244" y="6403544"/>
            <a:ext cx="26913" cy="28594"/>
          </a:xfrm>
          <a:custGeom>
            <a:rect b="b" l="l" r="r" t="t"/>
            <a:pathLst>
              <a:path extrusionOk="0" h="25907" w="24384">
                <a:moveTo>
                  <a:pt x="0" y="12953"/>
                </a:moveTo>
                <a:lnTo>
                  <a:pt x="507" y="17271"/>
                </a:lnTo>
                <a:lnTo>
                  <a:pt x="3555" y="22123"/>
                </a:lnTo>
                <a:lnTo>
                  <a:pt x="7112" y="24282"/>
                </a:lnTo>
                <a:lnTo>
                  <a:pt x="12191" y="25907"/>
                </a:lnTo>
                <a:lnTo>
                  <a:pt x="12700" y="25361"/>
                </a:lnTo>
                <a:lnTo>
                  <a:pt x="16255" y="24282"/>
                </a:lnTo>
                <a:lnTo>
                  <a:pt x="20319" y="22123"/>
                </a:lnTo>
                <a:lnTo>
                  <a:pt x="21843" y="19430"/>
                </a:lnTo>
                <a:lnTo>
                  <a:pt x="22860" y="17271"/>
                </a:lnTo>
                <a:lnTo>
                  <a:pt x="23367" y="14566"/>
                </a:lnTo>
                <a:lnTo>
                  <a:pt x="24384" y="12953"/>
                </a:lnTo>
                <a:lnTo>
                  <a:pt x="22860" y="7556"/>
                </a:lnTo>
                <a:lnTo>
                  <a:pt x="20319" y="3771"/>
                </a:lnTo>
                <a:lnTo>
                  <a:pt x="16255" y="533"/>
                </a:lnTo>
                <a:lnTo>
                  <a:pt x="12191" y="0"/>
                </a:lnTo>
                <a:lnTo>
                  <a:pt x="7112" y="533"/>
                </a:lnTo>
                <a:lnTo>
                  <a:pt x="3555" y="3771"/>
                </a:lnTo>
                <a:lnTo>
                  <a:pt x="507" y="7556"/>
                </a:lnTo>
                <a:lnTo>
                  <a:pt x="0" y="1295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48" name="Google Shape;4148;p89"/>
          <p:cNvSpPr/>
          <p:nvPr/>
        </p:nvSpPr>
        <p:spPr>
          <a:xfrm>
            <a:off x="3984244" y="6403544"/>
            <a:ext cx="26913" cy="28594"/>
          </a:xfrm>
          <a:custGeom>
            <a:rect b="b" l="l" r="r" t="t"/>
            <a:pathLst>
              <a:path extrusionOk="0" h="25907" w="24384">
                <a:moveTo>
                  <a:pt x="24384" y="12953"/>
                </a:moveTo>
                <a:lnTo>
                  <a:pt x="23367" y="12953"/>
                </a:lnTo>
                <a:lnTo>
                  <a:pt x="23367" y="13487"/>
                </a:lnTo>
                <a:lnTo>
                  <a:pt x="23367" y="14566"/>
                </a:lnTo>
                <a:lnTo>
                  <a:pt x="22860" y="17271"/>
                </a:lnTo>
                <a:lnTo>
                  <a:pt x="21843" y="19430"/>
                </a:lnTo>
                <a:lnTo>
                  <a:pt x="20319" y="22123"/>
                </a:lnTo>
                <a:lnTo>
                  <a:pt x="18287" y="23202"/>
                </a:lnTo>
                <a:lnTo>
                  <a:pt x="16255" y="24282"/>
                </a:lnTo>
                <a:lnTo>
                  <a:pt x="13715" y="25361"/>
                </a:lnTo>
                <a:lnTo>
                  <a:pt x="12700" y="25361"/>
                </a:lnTo>
                <a:lnTo>
                  <a:pt x="12191" y="25361"/>
                </a:lnTo>
                <a:lnTo>
                  <a:pt x="7112" y="24282"/>
                </a:lnTo>
                <a:lnTo>
                  <a:pt x="3555" y="22123"/>
                </a:lnTo>
                <a:lnTo>
                  <a:pt x="507" y="17271"/>
                </a:lnTo>
                <a:lnTo>
                  <a:pt x="0" y="12953"/>
                </a:lnTo>
                <a:lnTo>
                  <a:pt x="507" y="7556"/>
                </a:lnTo>
                <a:lnTo>
                  <a:pt x="3555" y="3771"/>
                </a:lnTo>
                <a:lnTo>
                  <a:pt x="7112" y="533"/>
                </a:lnTo>
                <a:lnTo>
                  <a:pt x="12191" y="0"/>
                </a:lnTo>
                <a:lnTo>
                  <a:pt x="16255" y="533"/>
                </a:lnTo>
                <a:lnTo>
                  <a:pt x="20319" y="3771"/>
                </a:lnTo>
                <a:lnTo>
                  <a:pt x="22860" y="7556"/>
                </a:lnTo>
                <a:lnTo>
                  <a:pt x="24384" y="12953"/>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49" name="Google Shape;4149;p89"/>
          <p:cNvSpPr/>
          <p:nvPr/>
        </p:nvSpPr>
        <p:spPr>
          <a:xfrm>
            <a:off x="4053208" y="6403544"/>
            <a:ext cx="28594" cy="28594"/>
          </a:xfrm>
          <a:custGeom>
            <a:rect b="b" l="l" r="r" t="t"/>
            <a:pathLst>
              <a:path extrusionOk="0" h="25907" w="25907">
                <a:moveTo>
                  <a:pt x="0" y="12953"/>
                </a:moveTo>
                <a:lnTo>
                  <a:pt x="507" y="17271"/>
                </a:lnTo>
                <a:lnTo>
                  <a:pt x="3809" y="22123"/>
                </a:lnTo>
                <a:lnTo>
                  <a:pt x="7492" y="24282"/>
                </a:lnTo>
                <a:lnTo>
                  <a:pt x="12953" y="25907"/>
                </a:lnTo>
                <a:lnTo>
                  <a:pt x="14604" y="25361"/>
                </a:lnTo>
                <a:lnTo>
                  <a:pt x="17271" y="24282"/>
                </a:lnTo>
                <a:lnTo>
                  <a:pt x="21589" y="22123"/>
                </a:lnTo>
                <a:lnTo>
                  <a:pt x="23240" y="19430"/>
                </a:lnTo>
                <a:lnTo>
                  <a:pt x="24256" y="17271"/>
                </a:lnTo>
                <a:lnTo>
                  <a:pt x="24764" y="14566"/>
                </a:lnTo>
                <a:lnTo>
                  <a:pt x="25907" y="12953"/>
                </a:lnTo>
                <a:lnTo>
                  <a:pt x="24256" y="7556"/>
                </a:lnTo>
                <a:lnTo>
                  <a:pt x="21589" y="3771"/>
                </a:lnTo>
                <a:lnTo>
                  <a:pt x="17271" y="533"/>
                </a:lnTo>
                <a:lnTo>
                  <a:pt x="12953" y="0"/>
                </a:lnTo>
                <a:lnTo>
                  <a:pt x="7492" y="533"/>
                </a:lnTo>
                <a:lnTo>
                  <a:pt x="3809" y="3771"/>
                </a:lnTo>
                <a:lnTo>
                  <a:pt x="507" y="7556"/>
                </a:lnTo>
                <a:lnTo>
                  <a:pt x="0" y="1295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50" name="Google Shape;4150;p89"/>
          <p:cNvSpPr/>
          <p:nvPr/>
        </p:nvSpPr>
        <p:spPr>
          <a:xfrm>
            <a:off x="4053208" y="6403544"/>
            <a:ext cx="28594" cy="28594"/>
          </a:xfrm>
          <a:custGeom>
            <a:rect b="b" l="l" r="r" t="t"/>
            <a:pathLst>
              <a:path extrusionOk="0" h="25907" w="25907">
                <a:moveTo>
                  <a:pt x="25907" y="12953"/>
                </a:moveTo>
                <a:lnTo>
                  <a:pt x="24764" y="12953"/>
                </a:lnTo>
                <a:lnTo>
                  <a:pt x="24764" y="13487"/>
                </a:lnTo>
                <a:lnTo>
                  <a:pt x="24764" y="14566"/>
                </a:lnTo>
                <a:lnTo>
                  <a:pt x="24256" y="17271"/>
                </a:lnTo>
                <a:lnTo>
                  <a:pt x="23240" y="19430"/>
                </a:lnTo>
                <a:lnTo>
                  <a:pt x="21589" y="22123"/>
                </a:lnTo>
                <a:lnTo>
                  <a:pt x="19430" y="23202"/>
                </a:lnTo>
                <a:lnTo>
                  <a:pt x="17271" y="24282"/>
                </a:lnTo>
                <a:lnTo>
                  <a:pt x="14604" y="25361"/>
                </a:lnTo>
                <a:lnTo>
                  <a:pt x="13461" y="25361"/>
                </a:lnTo>
                <a:lnTo>
                  <a:pt x="12953" y="25361"/>
                </a:lnTo>
                <a:lnTo>
                  <a:pt x="7492" y="24282"/>
                </a:lnTo>
                <a:lnTo>
                  <a:pt x="3809" y="22123"/>
                </a:lnTo>
                <a:lnTo>
                  <a:pt x="507" y="17271"/>
                </a:lnTo>
                <a:lnTo>
                  <a:pt x="0" y="12953"/>
                </a:lnTo>
                <a:lnTo>
                  <a:pt x="507" y="7556"/>
                </a:lnTo>
                <a:lnTo>
                  <a:pt x="3809" y="3771"/>
                </a:lnTo>
                <a:lnTo>
                  <a:pt x="7492" y="533"/>
                </a:lnTo>
                <a:lnTo>
                  <a:pt x="12953" y="0"/>
                </a:lnTo>
                <a:lnTo>
                  <a:pt x="17271" y="533"/>
                </a:lnTo>
                <a:lnTo>
                  <a:pt x="21589" y="3771"/>
                </a:lnTo>
                <a:lnTo>
                  <a:pt x="24256" y="7556"/>
                </a:lnTo>
                <a:lnTo>
                  <a:pt x="25907" y="12953"/>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51" name="Google Shape;4151;p89"/>
          <p:cNvSpPr/>
          <p:nvPr/>
        </p:nvSpPr>
        <p:spPr>
          <a:xfrm>
            <a:off x="4123854" y="6403544"/>
            <a:ext cx="28595" cy="28594"/>
          </a:xfrm>
          <a:custGeom>
            <a:rect b="b" l="l" r="r" t="t"/>
            <a:pathLst>
              <a:path extrusionOk="0" h="25907" w="25908">
                <a:moveTo>
                  <a:pt x="0" y="12953"/>
                </a:moveTo>
                <a:lnTo>
                  <a:pt x="508" y="17271"/>
                </a:lnTo>
                <a:lnTo>
                  <a:pt x="3810" y="22123"/>
                </a:lnTo>
                <a:lnTo>
                  <a:pt x="7493" y="24282"/>
                </a:lnTo>
                <a:lnTo>
                  <a:pt x="12953" y="25907"/>
                </a:lnTo>
                <a:lnTo>
                  <a:pt x="14605" y="25361"/>
                </a:lnTo>
                <a:lnTo>
                  <a:pt x="17272" y="24282"/>
                </a:lnTo>
                <a:lnTo>
                  <a:pt x="21589" y="22123"/>
                </a:lnTo>
                <a:lnTo>
                  <a:pt x="23240" y="19430"/>
                </a:lnTo>
                <a:lnTo>
                  <a:pt x="24257" y="17271"/>
                </a:lnTo>
                <a:lnTo>
                  <a:pt x="24764" y="14566"/>
                </a:lnTo>
                <a:lnTo>
                  <a:pt x="25908" y="12953"/>
                </a:lnTo>
                <a:lnTo>
                  <a:pt x="24257" y="7556"/>
                </a:lnTo>
                <a:lnTo>
                  <a:pt x="21589" y="3771"/>
                </a:lnTo>
                <a:lnTo>
                  <a:pt x="17272" y="533"/>
                </a:lnTo>
                <a:lnTo>
                  <a:pt x="12953" y="0"/>
                </a:lnTo>
                <a:lnTo>
                  <a:pt x="7493" y="533"/>
                </a:lnTo>
                <a:lnTo>
                  <a:pt x="3810" y="3771"/>
                </a:lnTo>
                <a:lnTo>
                  <a:pt x="508" y="7556"/>
                </a:lnTo>
                <a:lnTo>
                  <a:pt x="0" y="1295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52" name="Google Shape;4152;p89"/>
          <p:cNvSpPr/>
          <p:nvPr/>
        </p:nvSpPr>
        <p:spPr>
          <a:xfrm>
            <a:off x="4123854" y="6403544"/>
            <a:ext cx="28595" cy="28594"/>
          </a:xfrm>
          <a:custGeom>
            <a:rect b="b" l="l" r="r" t="t"/>
            <a:pathLst>
              <a:path extrusionOk="0" h="25907" w="25908">
                <a:moveTo>
                  <a:pt x="25908" y="12953"/>
                </a:moveTo>
                <a:lnTo>
                  <a:pt x="24764" y="12953"/>
                </a:lnTo>
                <a:lnTo>
                  <a:pt x="24764" y="13487"/>
                </a:lnTo>
                <a:lnTo>
                  <a:pt x="24764" y="14566"/>
                </a:lnTo>
                <a:lnTo>
                  <a:pt x="24257" y="17271"/>
                </a:lnTo>
                <a:lnTo>
                  <a:pt x="23240" y="19430"/>
                </a:lnTo>
                <a:lnTo>
                  <a:pt x="21589" y="22123"/>
                </a:lnTo>
                <a:lnTo>
                  <a:pt x="19431" y="23202"/>
                </a:lnTo>
                <a:lnTo>
                  <a:pt x="17272" y="24282"/>
                </a:lnTo>
                <a:lnTo>
                  <a:pt x="14605" y="25361"/>
                </a:lnTo>
                <a:lnTo>
                  <a:pt x="13462" y="25361"/>
                </a:lnTo>
                <a:lnTo>
                  <a:pt x="12953" y="25361"/>
                </a:lnTo>
                <a:lnTo>
                  <a:pt x="7493" y="24282"/>
                </a:lnTo>
                <a:lnTo>
                  <a:pt x="3810" y="22123"/>
                </a:lnTo>
                <a:lnTo>
                  <a:pt x="508" y="17271"/>
                </a:lnTo>
                <a:lnTo>
                  <a:pt x="0" y="12953"/>
                </a:lnTo>
                <a:lnTo>
                  <a:pt x="508" y="7556"/>
                </a:lnTo>
                <a:lnTo>
                  <a:pt x="3810" y="3771"/>
                </a:lnTo>
                <a:lnTo>
                  <a:pt x="7493" y="533"/>
                </a:lnTo>
                <a:lnTo>
                  <a:pt x="12953" y="0"/>
                </a:lnTo>
                <a:lnTo>
                  <a:pt x="17272" y="533"/>
                </a:lnTo>
                <a:lnTo>
                  <a:pt x="21589" y="3771"/>
                </a:lnTo>
                <a:lnTo>
                  <a:pt x="24257" y="7556"/>
                </a:lnTo>
                <a:lnTo>
                  <a:pt x="25908" y="12953"/>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53" name="Google Shape;4153;p89"/>
          <p:cNvSpPr txBox="1"/>
          <p:nvPr/>
        </p:nvSpPr>
        <p:spPr>
          <a:xfrm>
            <a:off x="1663808" y="1936593"/>
            <a:ext cx="927128" cy="251746"/>
          </a:xfrm>
          <a:prstGeom prst="rect">
            <a:avLst/>
          </a:prstGeom>
          <a:noFill/>
          <a:ln>
            <a:noFill/>
          </a:ln>
        </p:spPr>
        <p:txBody>
          <a:bodyPr anchorCtr="0" anchor="t" bIns="0" lIns="0" spcFirstLastPara="1" rIns="0" wrap="square" tIns="0">
            <a:noAutofit/>
          </a:bodyPr>
          <a:lstStyle/>
          <a:p>
            <a:pPr indent="0" lvl="0" marL="14017" marR="0" rtl="0" algn="l">
              <a:lnSpc>
                <a:spcPct val="71876"/>
              </a:lnSpc>
              <a:spcBef>
                <a:spcPts val="0"/>
              </a:spcBef>
              <a:spcAft>
                <a:spcPts val="0"/>
              </a:spcAft>
              <a:buNone/>
            </a:pPr>
            <a:r>
              <a:rPr b="1" baseline="30000" lang="en-US" sz="2649">
                <a:solidFill>
                  <a:schemeClr val="dk1"/>
                </a:solidFill>
                <a:latin typeface="Calibri"/>
                <a:ea typeface="Calibri"/>
                <a:cs typeface="Calibri"/>
                <a:sym typeface="Calibri"/>
              </a:rPr>
              <a:t>OSI Stack</a:t>
            </a:r>
            <a:endParaRPr sz="1766">
              <a:solidFill>
                <a:schemeClr val="dk1"/>
              </a:solidFill>
              <a:latin typeface="Calibri"/>
              <a:ea typeface="Calibri"/>
              <a:cs typeface="Calibri"/>
              <a:sym typeface="Calibri"/>
            </a:endParaRPr>
          </a:p>
        </p:txBody>
      </p:sp>
      <p:sp>
        <p:nvSpPr>
          <p:cNvPr id="4154" name="Google Shape;4154;p89"/>
          <p:cNvSpPr txBox="1"/>
          <p:nvPr/>
        </p:nvSpPr>
        <p:spPr>
          <a:xfrm>
            <a:off x="4357378" y="2553483"/>
            <a:ext cx="1888194" cy="251746"/>
          </a:xfrm>
          <a:prstGeom prst="rect">
            <a:avLst/>
          </a:prstGeom>
          <a:noFill/>
          <a:ln>
            <a:noFill/>
          </a:ln>
        </p:spPr>
        <p:txBody>
          <a:bodyPr anchorCtr="0" anchor="t" bIns="0" lIns="0" spcFirstLastPara="1" rIns="0" wrap="square" tIns="0">
            <a:noAutofit/>
          </a:bodyPr>
          <a:lstStyle/>
          <a:p>
            <a:pPr indent="0" lvl="0" marL="14017" marR="0" rtl="0" algn="l">
              <a:lnSpc>
                <a:spcPct val="71876"/>
              </a:lnSpc>
              <a:spcBef>
                <a:spcPts val="0"/>
              </a:spcBef>
              <a:spcAft>
                <a:spcPts val="0"/>
              </a:spcAft>
              <a:buNone/>
            </a:pPr>
            <a:r>
              <a:rPr b="1" baseline="30000" lang="en-US" sz="2649">
                <a:solidFill>
                  <a:schemeClr val="dk1"/>
                </a:solidFill>
                <a:latin typeface="Calibri"/>
                <a:ea typeface="Calibri"/>
                <a:cs typeface="Calibri"/>
                <a:sym typeface="Calibri"/>
              </a:rPr>
              <a:t>FCoE Protocol Stack</a:t>
            </a:r>
            <a:endParaRPr sz="1766">
              <a:solidFill>
                <a:schemeClr val="dk1"/>
              </a:solidFill>
              <a:latin typeface="Calibri"/>
              <a:ea typeface="Calibri"/>
              <a:cs typeface="Calibri"/>
              <a:sym typeface="Calibri"/>
            </a:endParaRPr>
          </a:p>
        </p:txBody>
      </p:sp>
      <p:sp>
        <p:nvSpPr>
          <p:cNvPr id="4155" name="Google Shape;4155;p89"/>
          <p:cNvSpPr txBox="1"/>
          <p:nvPr/>
        </p:nvSpPr>
        <p:spPr>
          <a:xfrm>
            <a:off x="7543170" y="2553483"/>
            <a:ext cx="1659560" cy="251746"/>
          </a:xfrm>
          <a:prstGeom prst="rect">
            <a:avLst/>
          </a:prstGeom>
          <a:noFill/>
          <a:ln>
            <a:noFill/>
          </a:ln>
        </p:spPr>
        <p:txBody>
          <a:bodyPr anchorCtr="0" anchor="t" bIns="0" lIns="0" spcFirstLastPara="1" rIns="0" wrap="square" tIns="0">
            <a:noAutofit/>
          </a:bodyPr>
          <a:lstStyle/>
          <a:p>
            <a:pPr indent="0" lvl="0" marL="14017" marR="0" rtl="0" algn="l">
              <a:lnSpc>
                <a:spcPct val="71876"/>
              </a:lnSpc>
              <a:spcBef>
                <a:spcPts val="0"/>
              </a:spcBef>
              <a:spcAft>
                <a:spcPts val="0"/>
              </a:spcAft>
              <a:buNone/>
            </a:pPr>
            <a:r>
              <a:rPr b="1" baseline="30000" lang="en-US" sz="2649">
                <a:solidFill>
                  <a:schemeClr val="dk1"/>
                </a:solidFill>
                <a:latin typeface="Calibri"/>
                <a:ea typeface="Calibri"/>
                <a:cs typeface="Calibri"/>
                <a:sym typeface="Calibri"/>
              </a:rPr>
              <a:t>FC Protocol Stack</a:t>
            </a:r>
            <a:endParaRPr sz="1766">
              <a:solidFill>
                <a:schemeClr val="dk1"/>
              </a:solidFill>
              <a:latin typeface="Calibri"/>
              <a:ea typeface="Calibri"/>
              <a:cs typeface="Calibri"/>
              <a:sym typeface="Calibri"/>
            </a:endParaRPr>
          </a:p>
        </p:txBody>
      </p:sp>
      <p:sp>
        <p:nvSpPr>
          <p:cNvPr id="4156" name="Google Shape;4156;p89"/>
          <p:cNvSpPr txBox="1"/>
          <p:nvPr/>
        </p:nvSpPr>
        <p:spPr>
          <a:xfrm>
            <a:off x="3223679" y="3660969"/>
            <a:ext cx="917496" cy="251746"/>
          </a:xfrm>
          <a:prstGeom prst="rect">
            <a:avLst/>
          </a:prstGeom>
          <a:noFill/>
          <a:ln>
            <a:noFill/>
          </a:ln>
        </p:spPr>
        <p:txBody>
          <a:bodyPr anchorCtr="0" anchor="t" bIns="0" lIns="0" spcFirstLastPara="1" rIns="0" wrap="square" tIns="0">
            <a:noAutofit/>
          </a:bodyPr>
          <a:lstStyle/>
          <a:p>
            <a:pPr indent="0" lvl="0" marL="14017" marR="0" rtl="0" algn="l">
              <a:lnSpc>
                <a:spcPct val="71876"/>
              </a:lnSpc>
              <a:spcBef>
                <a:spcPts val="0"/>
              </a:spcBef>
              <a:spcAft>
                <a:spcPts val="0"/>
              </a:spcAft>
              <a:buNone/>
            </a:pPr>
            <a:r>
              <a:rPr b="1" baseline="30000" lang="en-US" sz="2649">
                <a:solidFill>
                  <a:schemeClr val="dk1"/>
                </a:solidFill>
                <a:latin typeface="Calibri"/>
                <a:ea typeface="Calibri"/>
                <a:cs typeface="Calibri"/>
                <a:sym typeface="Calibri"/>
              </a:rPr>
              <a:t>FC Layers</a:t>
            </a:r>
            <a:endParaRPr sz="1766">
              <a:solidFill>
                <a:schemeClr val="dk1"/>
              </a:solidFill>
              <a:latin typeface="Calibri"/>
              <a:ea typeface="Calibri"/>
              <a:cs typeface="Calibri"/>
              <a:sym typeface="Calibri"/>
            </a:endParaRPr>
          </a:p>
        </p:txBody>
      </p:sp>
      <p:sp>
        <p:nvSpPr>
          <p:cNvPr id="4157" name="Google Shape;4157;p89"/>
          <p:cNvSpPr txBox="1"/>
          <p:nvPr/>
        </p:nvSpPr>
        <p:spPr>
          <a:xfrm>
            <a:off x="7425847" y="5518648"/>
            <a:ext cx="1360926" cy="251746"/>
          </a:xfrm>
          <a:prstGeom prst="rect">
            <a:avLst/>
          </a:prstGeom>
          <a:noFill/>
          <a:ln>
            <a:noFill/>
          </a:ln>
        </p:spPr>
        <p:txBody>
          <a:bodyPr anchorCtr="0" anchor="t" bIns="0" lIns="0" spcFirstLastPara="1" rIns="0" wrap="square" tIns="0">
            <a:noAutofit/>
          </a:bodyPr>
          <a:lstStyle/>
          <a:p>
            <a:pPr indent="0" lvl="0" marL="14017" marR="0" rtl="0" algn="l">
              <a:lnSpc>
                <a:spcPct val="71876"/>
              </a:lnSpc>
              <a:spcBef>
                <a:spcPts val="0"/>
              </a:spcBef>
              <a:spcAft>
                <a:spcPts val="0"/>
              </a:spcAft>
              <a:buNone/>
            </a:pPr>
            <a:r>
              <a:rPr b="1" baseline="30000" lang="en-US" sz="2649">
                <a:solidFill>
                  <a:schemeClr val="dk1"/>
                </a:solidFill>
                <a:latin typeface="Calibri"/>
                <a:ea typeface="Calibri"/>
                <a:cs typeface="Calibri"/>
                <a:sym typeface="Calibri"/>
              </a:rPr>
              <a:t>FC - 0 Physical</a:t>
            </a:r>
            <a:endParaRPr sz="1766">
              <a:solidFill>
                <a:schemeClr val="dk1"/>
              </a:solidFill>
              <a:latin typeface="Calibri"/>
              <a:ea typeface="Calibri"/>
              <a:cs typeface="Calibri"/>
              <a:sym typeface="Calibri"/>
            </a:endParaRPr>
          </a:p>
        </p:txBody>
      </p:sp>
      <p:sp>
        <p:nvSpPr>
          <p:cNvPr id="4158" name="Google Shape;4158;p89"/>
          <p:cNvSpPr txBox="1"/>
          <p:nvPr/>
        </p:nvSpPr>
        <p:spPr>
          <a:xfrm>
            <a:off x="3041459" y="5648446"/>
            <a:ext cx="1115587" cy="454992"/>
          </a:xfrm>
          <a:prstGeom prst="rect">
            <a:avLst/>
          </a:prstGeom>
          <a:noFill/>
          <a:ln>
            <a:noFill/>
          </a:ln>
        </p:spPr>
        <p:txBody>
          <a:bodyPr anchorCtr="0" anchor="t" bIns="0" lIns="0" spcFirstLastPara="1" rIns="0" wrap="square" tIns="0">
            <a:noAutofit/>
          </a:bodyPr>
          <a:lstStyle/>
          <a:p>
            <a:pPr indent="0" lvl="0" marL="0" marR="0" rtl="0" algn="ctr">
              <a:lnSpc>
                <a:spcPct val="102434"/>
              </a:lnSpc>
              <a:spcBef>
                <a:spcPts val="0"/>
              </a:spcBef>
              <a:spcAft>
                <a:spcPts val="0"/>
              </a:spcAft>
              <a:buNone/>
            </a:pPr>
            <a:r>
              <a:rPr b="1" lang="en-US" sz="1766">
                <a:solidFill>
                  <a:schemeClr val="dk1"/>
                </a:solidFill>
                <a:latin typeface="Calibri"/>
                <a:ea typeface="Calibri"/>
                <a:cs typeface="Calibri"/>
                <a:sym typeface="Calibri"/>
              </a:rPr>
              <a:t>IEEE 802.1q</a:t>
            </a:r>
            <a:endParaRPr sz="1766">
              <a:solidFill>
                <a:schemeClr val="dk1"/>
              </a:solidFill>
              <a:latin typeface="Calibri"/>
              <a:ea typeface="Calibri"/>
              <a:cs typeface="Calibri"/>
              <a:sym typeface="Calibri"/>
            </a:endParaRPr>
          </a:p>
          <a:p>
            <a:pPr indent="0" lvl="0" marL="247582" marR="220975" rtl="0" algn="ctr">
              <a:lnSpc>
                <a:spcPct val="64175"/>
              </a:lnSpc>
              <a:spcBef>
                <a:spcPts val="0"/>
              </a:spcBef>
              <a:spcAft>
                <a:spcPts val="0"/>
              </a:spcAft>
              <a:buNone/>
            </a:pPr>
            <a:r>
              <a:rPr b="1" baseline="30000" lang="en-US" sz="2649">
                <a:solidFill>
                  <a:schemeClr val="dk1"/>
                </a:solidFill>
                <a:latin typeface="Calibri"/>
                <a:ea typeface="Calibri"/>
                <a:cs typeface="Calibri"/>
                <a:sym typeface="Calibri"/>
              </a:rPr>
              <a:t>Layers</a:t>
            </a:r>
            <a:endParaRPr sz="1766">
              <a:solidFill>
                <a:schemeClr val="dk1"/>
              </a:solidFill>
              <a:latin typeface="Calibri"/>
              <a:ea typeface="Calibri"/>
              <a:cs typeface="Calibri"/>
              <a:sym typeface="Calibri"/>
            </a:endParaRPr>
          </a:p>
        </p:txBody>
      </p:sp>
      <p:sp>
        <p:nvSpPr>
          <p:cNvPr id="4159" name="Google Shape;4159;p89"/>
          <p:cNvSpPr txBox="1"/>
          <p:nvPr/>
        </p:nvSpPr>
        <p:spPr>
          <a:xfrm>
            <a:off x="6541092" y="6356306"/>
            <a:ext cx="864197" cy="251745"/>
          </a:xfrm>
          <a:prstGeom prst="rect">
            <a:avLst/>
          </a:prstGeom>
          <a:noFill/>
          <a:ln>
            <a:noFill/>
          </a:ln>
        </p:spPr>
        <p:txBody>
          <a:bodyPr anchorCtr="0" anchor="t" bIns="0" lIns="0" spcFirstLastPara="1" rIns="0" wrap="square" tIns="0">
            <a:noAutofit/>
          </a:bodyPr>
          <a:lstStyle/>
          <a:p>
            <a:pPr indent="0" lvl="0" marL="14017" marR="0" rtl="0" algn="l">
              <a:lnSpc>
                <a:spcPct val="71876"/>
              </a:lnSpc>
              <a:spcBef>
                <a:spcPts val="0"/>
              </a:spcBef>
              <a:spcAft>
                <a:spcPts val="0"/>
              </a:spcAft>
              <a:buNone/>
            </a:pPr>
            <a:r>
              <a:rPr b="1" baseline="30000" lang="en-US" sz="2649">
                <a:solidFill>
                  <a:schemeClr val="dk1"/>
                </a:solidFill>
                <a:latin typeface="Calibri"/>
                <a:ea typeface="Calibri"/>
                <a:cs typeface="Calibri"/>
                <a:sym typeface="Calibri"/>
              </a:rPr>
              <a:t>Ethernet</a:t>
            </a:r>
            <a:endParaRPr sz="1766">
              <a:solidFill>
                <a:schemeClr val="dk1"/>
              </a:solidFill>
              <a:latin typeface="Calibri"/>
              <a:ea typeface="Calibri"/>
              <a:cs typeface="Calibri"/>
              <a:sym typeface="Calibri"/>
            </a:endParaRPr>
          </a:p>
        </p:txBody>
      </p:sp>
      <p:sp>
        <p:nvSpPr>
          <p:cNvPr id="4160" name="Google Shape;4160;p89"/>
          <p:cNvSpPr txBox="1"/>
          <p:nvPr/>
        </p:nvSpPr>
        <p:spPr>
          <a:xfrm>
            <a:off x="7368517" y="2793876"/>
            <a:ext cx="68964" cy="14584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161" name="Google Shape;4161;p89"/>
          <p:cNvSpPr txBox="1"/>
          <p:nvPr/>
        </p:nvSpPr>
        <p:spPr>
          <a:xfrm>
            <a:off x="7437482" y="2793876"/>
            <a:ext cx="1971355" cy="14584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162" name="Google Shape;4162;p89"/>
          <p:cNvSpPr txBox="1"/>
          <p:nvPr/>
        </p:nvSpPr>
        <p:spPr>
          <a:xfrm>
            <a:off x="7368517" y="2939722"/>
            <a:ext cx="68964" cy="686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63" name="Google Shape;4163;p89"/>
          <p:cNvSpPr txBox="1"/>
          <p:nvPr/>
        </p:nvSpPr>
        <p:spPr>
          <a:xfrm>
            <a:off x="7437482" y="2939722"/>
            <a:ext cx="1971355" cy="686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64" name="Google Shape;4164;p89"/>
          <p:cNvSpPr txBox="1"/>
          <p:nvPr/>
        </p:nvSpPr>
        <p:spPr>
          <a:xfrm>
            <a:off x="7368517" y="3008337"/>
            <a:ext cx="68964" cy="521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65" name="Google Shape;4165;p89"/>
          <p:cNvSpPr txBox="1"/>
          <p:nvPr/>
        </p:nvSpPr>
        <p:spPr>
          <a:xfrm>
            <a:off x="7437482" y="3008336"/>
            <a:ext cx="1971355" cy="296040"/>
          </a:xfrm>
          <a:prstGeom prst="rect">
            <a:avLst/>
          </a:prstGeom>
          <a:noFill/>
          <a:ln>
            <a:noFill/>
          </a:ln>
        </p:spPr>
        <p:txBody>
          <a:bodyPr anchorCtr="0" anchor="t" bIns="0" lIns="0" spcFirstLastPara="1" rIns="0" wrap="square" tIns="0">
            <a:noAutofit/>
          </a:bodyPr>
          <a:lstStyle/>
          <a:p>
            <a:pPr indent="0" lvl="0" marL="2382" marR="0" rtl="0" algn="l">
              <a:lnSpc>
                <a:spcPct val="101725"/>
              </a:lnSpc>
              <a:spcBef>
                <a:spcPts val="0"/>
              </a:spcBef>
              <a:spcAft>
                <a:spcPts val="0"/>
              </a:spcAft>
              <a:buNone/>
            </a:pPr>
            <a:r>
              <a:rPr b="1" lang="en-US" sz="1766">
                <a:solidFill>
                  <a:schemeClr val="dk1"/>
                </a:solidFill>
                <a:latin typeface="Calibri"/>
                <a:ea typeface="Calibri"/>
                <a:cs typeface="Calibri"/>
                <a:sym typeface="Calibri"/>
              </a:rPr>
              <a:t>FC - 4 Protocol map</a:t>
            </a:r>
            <a:endParaRPr sz="1766">
              <a:solidFill>
                <a:schemeClr val="dk1"/>
              </a:solidFill>
              <a:latin typeface="Calibri"/>
              <a:ea typeface="Calibri"/>
              <a:cs typeface="Calibri"/>
              <a:sym typeface="Calibri"/>
            </a:endParaRPr>
          </a:p>
        </p:txBody>
      </p:sp>
      <p:sp>
        <p:nvSpPr>
          <p:cNvPr id="4166" name="Google Shape;4166;p89"/>
          <p:cNvSpPr txBox="1"/>
          <p:nvPr/>
        </p:nvSpPr>
        <p:spPr>
          <a:xfrm>
            <a:off x="7368517" y="3060481"/>
            <a:ext cx="68964" cy="201844"/>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167" name="Google Shape;4167;p89"/>
          <p:cNvSpPr txBox="1"/>
          <p:nvPr/>
        </p:nvSpPr>
        <p:spPr>
          <a:xfrm>
            <a:off x="7368517" y="3262325"/>
            <a:ext cx="68964" cy="4205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68" name="Google Shape;4168;p89"/>
          <p:cNvSpPr txBox="1"/>
          <p:nvPr/>
        </p:nvSpPr>
        <p:spPr>
          <a:xfrm>
            <a:off x="7368517" y="3304376"/>
            <a:ext cx="68964"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69" name="Google Shape;4169;p89"/>
          <p:cNvSpPr txBox="1"/>
          <p:nvPr/>
        </p:nvSpPr>
        <p:spPr>
          <a:xfrm>
            <a:off x="7437482" y="3304376"/>
            <a:ext cx="1971355" cy="265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70" name="Google Shape;4170;p89"/>
          <p:cNvSpPr txBox="1"/>
          <p:nvPr/>
        </p:nvSpPr>
        <p:spPr>
          <a:xfrm>
            <a:off x="7368517" y="3251391"/>
            <a:ext cx="68964" cy="7954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p:txBody>
      </p:sp>
      <p:sp>
        <p:nvSpPr>
          <p:cNvPr id="4171" name="Google Shape;4171;p89"/>
          <p:cNvSpPr txBox="1"/>
          <p:nvPr/>
        </p:nvSpPr>
        <p:spPr>
          <a:xfrm>
            <a:off x="7368517" y="3330938"/>
            <a:ext cx="68964" cy="22273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172" name="Google Shape;4172;p89"/>
          <p:cNvSpPr txBox="1"/>
          <p:nvPr/>
        </p:nvSpPr>
        <p:spPr>
          <a:xfrm>
            <a:off x="7437482" y="3330938"/>
            <a:ext cx="1971355" cy="22273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173" name="Google Shape;4173;p89"/>
          <p:cNvSpPr txBox="1"/>
          <p:nvPr/>
        </p:nvSpPr>
        <p:spPr>
          <a:xfrm>
            <a:off x="7368517" y="3553669"/>
            <a:ext cx="68964" cy="6945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74" name="Google Shape;4174;p89"/>
          <p:cNvSpPr txBox="1"/>
          <p:nvPr/>
        </p:nvSpPr>
        <p:spPr>
          <a:xfrm>
            <a:off x="7437482" y="3553669"/>
            <a:ext cx="1971355" cy="6945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75" name="Google Shape;4175;p89"/>
          <p:cNvSpPr txBox="1"/>
          <p:nvPr/>
        </p:nvSpPr>
        <p:spPr>
          <a:xfrm>
            <a:off x="7368517" y="3623124"/>
            <a:ext cx="68964" cy="5382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76" name="Google Shape;4176;p89"/>
          <p:cNvSpPr txBox="1"/>
          <p:nvPr/>
        </p:nvSpPr>
        <p:spPr>
          <a:xfrm>
            <a:off x="7437482" y="3623124"/>
            <a:ext cx="1971355" cy="297722"/>
          </a:xfrm>
          <a:prstGeom prst="rect">
            <a:avLst/>
          </a:prstGeom>
          <a:noFill/>
          <a:ln>
            <a:noFill/>
          </a:ln>
        </p:spPr>
        <p:txBody>
          <a:bodyPr anchorCtr="0" anchor="t" bIns="0" lIns="0" spcFirstLastPara="1" rIns="0" wrap="square" tIns="0">
            <a:noAutofit/>
          </a:bodyPr>
          <a:lstStyle/>
          <a:p>
            <a:pPr indent="0" lvl="0" marL="2382" marR="0" rtl="0" algn="l">
              <a:lnSpc>
                <a:spcPct val="101725"/>
              </a:lnSpc>
              <a:spcBef>
                <a:spcPts val="0"/>
              </a:spcBef>
              <a:spcAft>
                <a:spcPts val="0"/>
              </a:spcAft>
              <a:buNone/>
            </a:pPr>
            <a:r>
              <a:rPr b="1" lang="en-US" sz="1766">
                <a:solidFill>
                  <a:schemeClr val="dk1"/>
                </a:solidFill>
                <a:latin typeface="Calibri"/>
                <a:ea typeface="Calibri"/>
                <a:cs typeface="Calibri"/>
                <a:sym typeface="Calibri"/>
              </a:rPr>
              <a:t>FC - 3 Services</a:t>
            </a:r>
            <a:endParaRPr sz="1766">
              <a:solidFill>
                <a:schemeClr val="dk1"/>
              </a:solidFill>
              <a:latin typeface="Calibri"/>
              <a:ea typeface="Calibri"/>
              <a:cs typeface="Calibri"/>
              <a:sym typeface="Calibri"/>
            </a:endParaRPr>
          </a:p>
        </p:txBody>
      </p:sp>
      <p:sp>
        <p:nvSpPr>
          <p:cNvPr id="4177" name="Google Shape;4177;p89"/>
          <p:cNvSpPr txBox="1"/>
          <p:nvPr/>
        </p:nvSpPr>
        <p:spPr>
          <a:xfrm>
            <a:off x="7368517" y="3676949"/>
            <a:ext cx="68964" cy="20184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178" name="Google Shape;4178;p89"/>
          <p:cNvSpPr txBox="1"/>
          <p:nvPr/>
        </p:nvSpPr>
        <p:spPr>
          <a:xfrm>
            <a:off x="7368517" y="3878795"/>
            <a:ext cx="68964" cy="4205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79" name="Google Shape;4179;p89"/>
          <p:cNvSpPr txBox="1"/>
          <p:nvPr/>
        </p:nvSpPr>
        <p:spPr>
          <a:xfrm>
            <a:off x="7368517" y="3920846"/>
            <a:ext cx="68964"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80" name="Google Shape;4180;p89"/>
          <p:cNvSpPr txBox="1"/>
          <p:nvPr/>
        </p:nvSpPr>
        <p:spPr>
          <a:xfrm>
            <a:off x="7437482" y="3920845"/>
            <a:ext cx="1971355" cy="265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81" name="Google Shape;4181;p89"/>
          <p:cNvSpPr txBox="1"/>
          <p:nvPr/>
        </p:nvSpPr>
        <p:spPr>
          <a:xfrm>
            <a:off x="7368517" y="3868702"/>
            <a:ext cx="68964" cy="7870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p:txBody>
      </p:sp>
      <p:sp>
        <p:nvSpPr>
          <p:cNvPr id="4182" name="Google Shape;4182;p89"/>
          <p:cNvSpPr txBox="1"/>
          <p:nvPr/>
        </p:nvSpPr>
        <p:spPr>
          <a:xfrm>
            <a:off x="7368517" y="3947407"/>
            <a:ext cx="68964" cy="22357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183" name="Google Shape;4183;p89"/>
          <p:cNvSpPr txBox="1"/>
          <p:nvPr/>
        </p:nvSpPr>
        <p:spPr>
          <a:xfrm>
            <a:off x="7437482" y="3947407"/>
            <a:ext cx="1971355" cy="22357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184" name="Google Shape;4184;p89"/>
          <p:cNvSpPr txBox="1"/>
          <p:nvPr/>
        </p:nvSpPr>
        <p:spPr>
          <a:xfrm>
            <a:off x="7368517" y="4170979"/>
            <a:ext cx="68964" cy="686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85" name="Google Shape;4185;p89"/>
          <p:cNvSpPr txBox="1"/>
          <p:nvPr/>
        </p:nvSpPr>
        <p:spPr>
          <a:xfrm>
            <a:off x="7437482" y="4170979"/>
            <a:ext cx="1971355" cy="686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86" name="Google Shape;4186;p89"/>
          <p:cNvSpPr txBox="1"/>
          <p:nvPr/>
        </p:nvSpPr>
        <p:spPr>
          <a:xfrm>
            <a:off x="7368517" y="4239593"/>
            <a:ext cx="68964" cy="5298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87" name="Google Shape;4187;p89"/>
          <p:cNvSpPr txBox="1"/>
          <p:nvPr/>
        </p:nvSpPr>
        <p:spPr>
          <a:xfrm>
            <a:off x="7437482" y="4239593"/>
            <a:ext cx="1971355" cy="297721"/>
          </a:xfrm>
          <a:prstGeom prst="rect">
            <a:avLst/>
          </a:prstGeom>
          <a:noFill/>
          <a:ln>
            <a:noFill/>
          </a:ln>
        </p:spPr>
        <p:txBody>
          <a:bodyPr anchorCtr="0" anchor="t" bIns="0" lIns="0" spcFirstLastPara="1" rIns="0" wrap="square" tIns="0">
            <a:noAutofit/>
          </a:bodyPr>
          <a:lstStyle/>
          <a:p>
            <a:pPr indent="0" lvl="0" marL="2382" marR="0" rtl="0" algn="l">
              <a:lnSpc>
                <a:spcPct val="101725"/>
              </a:lnSpc>
              <a:spcBef>
                <a:spcPts val="0"/>
              </a:spcBef>
              <a:spcAft>
                <a:spcPts val="0"/>
              </a:spcAft>
              <a:buNone/>
            </a:pPr>
            <a:r>
              <a:rPr b="1" lang="en-US" sz="1766">
                <a:solidFill>
                  <a:schemeClr val="dk1"/>
                </a:solidFill>
                <a:latin typeface="Calibri"/>
                <a:ea typeface="Calibri"/>
                <a:cs typeface="Calibri"/>
                <a:sym typeface="Calibri"/>
              </a:rPr>
              <a:t>FC - 2 Framing</a:t>
            </a:r>
            <a:endParaRPr sz="1766">
              <a:solidFill>
                <a:schemeClr val="dk1"/>
              </a:solidFill>
              <a:latin typeface="Calibri"/>
              <a:ea typeface="Calibri"/>
              <a:cs typeface="Calibri"/>
              <a:sym typeface="Calibri"/>
            </a:endParaRPr>
          </a:p>
        </p:txBody>
      </p:sp>
      <p:sp>
        <p:nvSpPr>
          <p:cNvPr id="4188" name="Google Shape;4188;p89"/>
          <p:cNvSpPr txBox="1"/>
          <p:nvPr/>
        </p:nvSpPr>
        <p:spPr>
          <a:xfrm>
            <a:off x="7368517" y="4292578"/>
            <a:ext cx="68964" cy="20268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189" name="Google Shape;4189;p89"/>
          <p:cNvSpPr txBox="1"/>
          <p:nvPr/>
        </p:nvSpPr>
        <p:spPr>
          <a:xfrm>
            <a:off x="7368517" y="4495264"/>
            <a:ext cx="68964" cy="4205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90" name="Google Shape;4190;p89"/>
          <p:cNvSpPr txBox="1"/>
          <p:nvPr/>
        </p:nvSpPr>
        <p:spPr>
          <a:xfrm>
            <a:off x="7368517" y="4537315"/>
            <a:ext cx="68964"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91" name="Google Shape;4191;p89"/>
          <p:cNvSpPr txBox="1"/>
          <p:nvPr/>
        </p:nvSpPr>
        <p:spPr>
          <a:xfrm>
            <a:off x="7437482" y="4537315"/>
            <a:ext cx="1971355" cy="2740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92" name="Google Shape;4192;p89"/>
          <p:cNvSpPr txBox="1"/>
          <p:nvPr/>
        </p:nvSpPr>
        <p:spPr>
          <a:xfrm>
            <a:off x="7368517" y="4484329"/>
            <a:ext cx="68964" cy="8038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p:txBody>
      </p:sp>
      <p:sp>
        <p:nvSpPr>
          <p:cNvPr id="4193" name="Google Shape;4193;p89"/>
          <p:cNvSpPr txBox="1"/>
          <p:nvPr/>
        </p:nvSpPr>
        <p:spPr>
          <a:xfrm>
            <a:off x="7368517" y="4564717"/>
            <a:ext cx="68964" cy="22357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194" name="Google Shape;4194;p89"/>
          <p:cNvSpPr txBox="1"/>
          <p:nvPr/>
        </p:nvSpPr>
        <p:spPr>
          <a:xfrm>
            <a:off x="7437482" y="4564717"/>
            <a:ext cx="1971355" cy="22357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195" name="Google Shape;4195;p89"/>
          <p:cNvSpPr txBox="1"/>
          <p:nvPr/>
        </p:nvSpPr>
        <p:spPr>
          <a:xfrm>
            <a:off x="7368517" y="4788289"/>
            <a:ext cx="68964" cy="686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96" name="Google Shape;4196;p89"/>
          <p:cNvSpPr txBox="1"/>
          <p:nvPr/>
        </p:nvSpPr>
        <p:spPr>
          <a:xfrm>
            <a:off x="7437482" y="4788289"/>
            <a:ext cx="1971355" cy="686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97" name="Google Shape;4197;p89"/>
          <p:cNvSpPr txBox="1"/>
          <p:nvPr/>
        </p:nvSpPr>
        <p:spPr>
          <a:xfrm>
            <a:off x="7368517" y="4856904"/>
            <a:ext cx="68964" cy="5298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198" name="Google Shape;4198;p89"/>
          <p:cNvSpPr txBox="1"/>
          <p:nvPr/>
        </p:nvSpPr>
        <p:spPr>
          <a:xfrm>
            <a:off x="7437482" y="4856903"/>
            <a:ext cx="1971355" cy="297722"/>
          </a:xfrm>
          <a:prstGeom prst="rect">
            <a:avLst/>
          </a:prstGeom>
          <a:noFill/>
          <a:ln>
            <a:noFill/>
          </a:ln>
        </p:spPr>
        <p:txBody>
          <a:bodyPr anchorCtr="0" anchor="t" bIns="0" lIns="0" spcFirstLastPara="1" rIns="0" wrap="square" tIns="0">
            <a:noAutofit/>
          </a:bodyPr>
          <a:lstStyle/>
          <a:p>
            <a:pPr indent="0" lvl="0" marL="2382" marR="0" rtl="0" algn="l">
              <a:lnSpc>
                <a:spcPct val="101725"/>
              </a:lnSpc>
              <a:spcBef>
                <a:spcPts val="0"/>
              </a:spcBef>
              <a:spcAft>
                <a:spcPts val="0"/>
              </a:spcAft>
              <a:buNone/>
            </a:pPr>
            <a:r>
              <a:rPr b="1" lang="en-US" sz="1766">
                <a:solidFill>
                  <a:schemeClr val="dk1"/>
                </a:solidFill>
                <a:latin typeface="Calibri"/>
                <a:ea typeface="Calibri"/>
                <a:cs typeface="Calibri"/>
                <a:sym typeface="Calibri"/>
              </a:rPr>
              <a:t>FC - 1 Data enc/dec</a:t>
            </a:r>
            <a:endParaRPr sz="1766">
              <a:solidFill>
                <a:schemeClr val="dk1"/>
              </a:solidFill>
              <a:latin typeface="Calibri"/>
              <a:ea typeface="Calibri"/>
              <a:cs typeface="Calibri"/>
              <a:sym typeface="Calibri"/>
            </a:endParaRPr>
          </a:p>
        </p:txBody>
      </p:sp>
      <p:sp>
        <p:nvSpPr>
          <p:cNvPr id="4199" name="Google Shape;4199;p89"/>
          <p:cNvSpPr txBox="1"/>
          <p:nvPr/>
        </p:nvSpPr>
        <p:spPr>
          <a:xfrm>
            <a:off x="7368517" y="4909888"/>
            <a:ext cx="68964" cy="20268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00" name="Google Shape;4200;p89"/>
          <p:cNvSpPr txBox="1"/>
          <p:nvPr/>
        </p:nvSpPr>
        <p:spPr>
          <a:xfrm>
            <a:off x="7368517" y="5112574"/>
            <a:ext cx="68964" cy="4205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01" name="Google Shape;4201;p89"/>
          <p:cNvSpPr txBox="1"/>
          <p:nvPr/>
        </p:nvSpPr>
        <p:spPr>
          <a:xfrm>
            <a:off x="7368517" y="5154625"/>
            <a:ext cx="68964"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02" name="Google Shape;4202;p89"/>
          <p:cNvSpPr txBox="1"/>
          <p:nvPr/>
        </p:nvSpPr>
        <p:spPr>
          <a:xfrm>
            <a:off x="7437482" y="5154625"/>
            <a:ext cx="1971355" cy="265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03" name="Google Shape;4203;p89"/>
          <p:cNvSpPr txBox="1"/>
          <p:nvPr/>
        </p:nvSpPr>
        <p:spPr>
          <a:xfrm>
            <a:off x="7368517" y="5101641"/>
            <a:ext cx="68964" cy="7954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p:txBody>
      </p:sp>
      <p:sp>
        <p:nvSpPr>
          <p:cNvPr id="4204" name="Google Shape;4204;p89"/>
          <p:cNvSpPr txBox="1"/>
          <p:nvPr/>
        </p:nvSpPr>
        <p:spPr>
          <a:xfrm>
            <a:off x="7368517" y="5181187"/>
            <a:ext cx="68964" cy="22273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05" name="Google Shape;4205;p89"/>
          <p:cNvSpPr txBox="1"/>
          <p:nvPr/>
        </p:nvSpPr>
        <p:spPr>
          <a:xfrm>
            <a:off x="7437482" y="5181187"/>
            <a:ext cx="1971355" cy="22273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06" name="Google Shape;4206;p89"/>
          <p:cNvSpPr txBox="1"/>
          <p:nvPr/>
        </p:nvSpPr>
        <p:spPr>
          <a:xfrm>
            <a:off x="7368517" y="5403918"/>
            <a:ext cx="68964" cy="6945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07" name="Google Shape;4207;p89"/>
          <p:cNvSpPr txBox="1"/>
          <p:nvPr/>
        </p:nvSpPr>
        <p:spPr>
          <a:xfrm>
            <a:off x="7437482" y="5403918"/>
            <a:ext cx="1971355" cy="6945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08" name="Google Shape;4208;p89"/>
          <p:cNvSpPr txBox="1"/>
          <p:nvPr/>
        </p:nvSpPr>
        <p:spPr>
          <a:xfrm>
            <a:off x="7368517" y="5473373"/>
            <a:ext cx="68964" cy="7569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552">
              <a:solidFill>
                <a:schemeClr val="dk1"/>
              </a:solidFill>
              <a:latin typeface="Calibri"/>
              <a:ea typeface="Calibri"/>
              <a:cs typeface="Calibri"/>
              <a:sym typeface="Calibri"/>
            </a:endParaRPr>
          </a:p>
        </p:txBody>
      </p:sp>
      <p:sp>
        <p:nvSpPr>
          <p:cNvPr id="4209" name="Google Shape;4209;p89"/>
          <p:cNvSpPr txBox="1"/>
          <p:nvPr/>
        </p:nvSpPr>
        <p:spPr>
          <a:xfrm>
            <a:off x="7437482" y="5473373"/>
            <a:ext cx="1311994" cy="14465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10" name="Google Shape;4210;p89"/>
          <p:cNvSpPr txBox="1"/>
          <p:nvPr/>
        </p:nvSpPr>
        <p:spPr>
          <a:xfrm>
            <a:off x="8749477" y="5473373"/>
            <a:ext cx="659360" cy="5382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11" name="Google Shape;4211;p89"/>
          <p:cNvSpPr txBox="1"/>
          <p:nvPr/>
        </p:nvSpPr>
        <p:spPr>
          <a:xfrm>
            <a:off x="7368517" y="5549065"/>
            <a:ext cx="68964" cy="22756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12" name="Google Shape;4212;p89"/>
          <p:cNvSpPr txBox="1"/>
          <p:nvPr/>
        </p:nvSpPr>
        <p:spPr>
          <a:xfrm>
            <a:off x="8749476" y="5527199"/>
            <a:ext cx="593762" cy="9082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62">
              <a:solidFill>
                <a:schemeClr val="dk1"/>
              </a:solidFill>
              <a:latin typeface="Calibri"/>
              <a:ea typeface="Calibri"/>
              <a:cs typeface="Calibri"/>
              <a:sym typeface="Calibri"/>
            </a:endParaRPr>
          </a:p>
        </p:txBody>
      </p:sp>
      <p:sp>
        <p:nvSpPr>
          <p:cNvPr id="4213" name="Google Shape;4213;p89"/>
          <p:cNvSpPr txBox="1"/>
          <p:nvPr/>
        </p:nvSpPr>
        <p:spPr>
          <a:xfrm>
            <a:off x="9343238" y="5527199"/>
            <a:ext cx="65599" cy="9082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62">
              <a:solidFill>
                <a:schemeClr val="dk1"/>
              </a:solidFill>
              <a:latin typeface="Calibri"/>
              <a:ea typeface="Calibri"/>
              <a:cs typeface="Calibri"/>
              <a:sym typeface="Calibri"/>
            </a:endParaRPr>
          </a:p>
        </p:txBody>
      </p:sp>
      <p:sp>
        <p:nvSpPr>
          <p:cNvPr id="4214" name="Google Shape;4214;p89"/>
          <p:cNvSpPr txBox="1"/>
          <p:nvPr/>
        </p:nvSpPr>
        <p:spPr>
          <a:xfrm>
            <a:off x="7437482" y="5618029"/>
            <a:ext cx="1311994" cy="158602"/>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15" name="Google Shape;4215;p89"/>
          <p:cNvSpPr txBox="1"/>
          <p:nvPr/>
        </p:nvSpPr>
        <p:spPr>
          <a:xfrm>
            <a:off x="8749476" y="5618029"/>
            <a:ext cx="593762" cy="158602"/>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16" name="Google Shape;4216;p89"/>
          <p:cNvSpPr txBox="1"/>
          <p:nvPr/>
        </p:nvSpPr>
        <p:spPr>
          <a:xfrm>
            <a:off x="9343238" y="5618029"/>
            <a:ext cx="65599" cy="19511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17" name="Google Shape;4217;p89"/>
          <p:cNvSpPr txBox="1"/>
          <p:nvPr/>
        </p:nvSpPr>
        <p:spPr>
          <a:xfrm>
            <a:off x="7368518" y="5776631"/>
            <a:ext cx="1974720" cy="3651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18" name="Google Shape;4218;p89"/>
          <p:cNvSpPr txBox="1"/>
          <p:nvPr/>
        </p:nvSpPr>
        <p:spPr>
          <a:xfrm>
            <a:off x="4411482" y="2793876"/>
            <a:ext cx="38687" cy="14584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19" name="Google Shape;4219;p89"/>
          <p:cNvSpPr txBox="1"/>
          <p:nvPr/>
        </p:nvSpPr>
        <p:spPr>
          <a:xfrm>
            <a:off x="4450171" y="2793876"/>
            <a:ext cx="1683726" cy="14584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20" name="Google Shape;4220;p89"/>
          <p:cNvSpPr txBox="1"/>
          <p:nvPr/>
        </p:nvSpPr>
        <p:spPr>
          <a:xfrm>
            <a:off x="4411482" y="2939722"/>
            <a:ext cx="38687" cy="686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21" name="Google Shape;4221;p89"/>
          <p:cNvSpPr txBox="1"/>
          <p:nvPr/>
        </p:nvSpPr>
        <p:spPr>
          <a:xfrm>
            <a:off x="4450171" y="2939722"/>
            <a:ext cx="1683726" cy="686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22" name="Google Shape;4222;p89"/>
          <p:cNvSpPr txBox="1"/>
          <p:nvPr/>
        </p:nvSpPr>
        <p:spPr>
          <a:xfrm>
            <a:off x="4411482" y="3008337"/>
            <a:ext cx="38687" cy="521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23" name="Google Shape;4223;p89"/>
          <p:cNvSpPr txBox="1"/>
          <p:nvPr/>
        </p:nvSpPr>
        <p:spPr>
          <a:xfrm>
            <a:off x="4450171" y="3008337"/>
            <a:ext cx="1683726" cy="521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24" name="Google Shape;4224;p89"/>
          <p:cNvSpPr txBox="1"/>
          <p:nvPr/>
        </p:nvSpPr>
        <p:spPr>
          <a:xfrm>
            <a:off x="4411482" y="3060481"/>
            <a:ext cx="38687" cy="201844"/>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25" name="Google Shape;4225;p89"/>
          <p:cNvSpPr txBox="1"/>
          <p:nvPr/>
        </p:nvSpPr>
        <p:spPr>
          <a:xfrm>
            <a:off x="4450171" y="3060481"/>
            <a:ext cx="465925" cy="201844"/>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26" name="Google Shape;4226;p89"/>
          <p:cNvSpPr txBox="1"/>
          <p:nvPr/>
        </p:nvSpPr>
        <p:spPr>
          <a:xfrm>
            <a:off x="4916096" y="3060481"/>
            <a:ext cx="1217800" cy="201844"/>
          </a:xfrm>
          <a:prstGeom prst="rect">
            <a:avLst/>
          </a:prstGeom>
          <a:noFill/>
          <a:ln>
            <a:noFill/>
          </a:ln>
        </p:spPr>
        <p:txBody>
          <a:bodyPr anchorCtr="0" anchor="t" bIns="0" lIns="0" spcFirstLastPara="1" rIns="0" wrap="square" tIns="0">
            <a:noAutofit/>
          </a:bodyPr>
          <a:lstStyle/>
          <a:p>
            <a:pPr indent="0" lvl="0" marL="280" marR="0" rtl="0" algn="l">
              <a:lnSpc>
                <a:spcPct val="59984"/>
              </a:lnSpc>
              <a:spcBef>
                <a:spcPts val="0"/>
              </a:spcBef>
              <a:spcAft>
                <a:spcPts val="0"/>
              </a:spcAft>
              <a:buNone/>
            </a:pPr>
            <a:r>
              <a:rPr b="1" baseline="-25000" lang="en-US" sz="2649">
                <a:solidFill>
                  <a:schemeClr val="dk1"/>
                </a:solidFill>
                <a:latin typeface="Calibri"/>
                <a:ea typeface="Calibri"/>
                <a:cs typeface="Calibri"/>
                <a:sym typeface="Calibri"/>
              </a:rPr>
              <a:t>FC - 4</a:t>
            </a:r>
            <a:endParaRPr sz="1766">
              <a:solidFill>
                <a:schemeClr val="dk1"/>
              </a:solidFill>
              <a:latin typeface="Calibri"/>
              <a:ea typeface="Calibri"/>
              <a:cs typeface="Calibri"/>
              <a:sym typeface="Calibri"/>
            </a:endParaRPr>
          </a:p>
        </p:txBody>
      </p:sp>
      <p:sp>
        <p:nvSpPr>
          <p:cNvPr id="4227" name="Google Shape;4227;p89"/>
          <p:cNvSpPr txBox="1"/>
          <p:nvPr/>
        </p:nvSpPr>
        <p:spPr>
          <a:xfrm>
            <a:off x="4411482" y="3262325"/>
            <a:ext cx="38687" cy="4205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28" name="Google Shape;4228;p89"/>
          <p:cNvSpPr txBox="1"/>
          <p:nvPr/>
        </p:nvSpPr>
        <p:spPr>
          <a:xfrm>
            <a:off x="4450171" y="3262325"/>
            <a:ext cx="1683726" cy="4205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29" name="Google Shape;4229;p89"/>
          <p:cNvSpPr txBox="1"/>
          <p:nvPr/>
        </p:nvSpPr>
        <p:spPr>
          <a:xfrm>
            <a:off x="4411482" y="3304376"/>
            <a:ext cx="38687"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30" name="Google Shape;4230;p89"/>
          <p:cNvSpPr txBox="1"/>
          <p:nvPr/>
        </p:nvSpPr>
        <p:spPr>
          <a:xfrm>
            <a:off x="4450171" y="3304376"/>
            <a:ext cx="465925"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31" name="Google Shape;4231;p89"/>
          <p:cNvSpPr txBox="1"/>
          <p:nvPr/>
        </p:nvSpPr>
        <p:spPr>
          <a:xfrm>
            <a:off x="4411482" y="3251391"/>
            <a:ext cx="38687" cy="7954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p:txBody>
      </p:sp>
      <p:sp>
        <p:nvSpPr>
          <p:cNvPr id="4232" name="Google Shape;4232;p89"/>
          <p:cNvSpPr txBox="1"/>
          <p:nvPr/>
        </p:nvSpPr>
        <p:spPr>
          <a:xfrm>
            <a:off x="4450171" y="3251391"/>
            <a:ext cx="1683726" cy="7954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p:txBody>
      </p:sp>
      <p:sp>
        <p:nvSpPr>
          <p:cNvPr id="4233" name="Google Shape;4233;p89"/>
          <p:cNvSpPr txBox="1"/>
          <p:nvPr/>
        </p:nvSpPr>
        <p:spPr>
          <a:xfrm>
            <a:off x="4411482" y="3330938"/>
            <a:ext cx="38687" cy="22273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34" name="Google Shape;4234;p89"/>
          <p:cNvSpPr txBox="1"/>
          <p:nvPr/>
        </p:nvSpPr>
        <p:spPr>
          <a:xfrm>
            <a:off x="4450171" y="3330938"/>
            <a:ext cx="1683726" cy="22273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35" name="Google Shape;4235;p89"/>
          <p:cNvSpPr txBox="1"/>
          <p:nvPr/>
        </p:nvSpPr>
        <p:spPr>
          <a:xfrm>
            <a:off x="4411482" y="3553669"/>
            <a:ext cx="38687" cy="6945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36" name="Google Shape;4236;p89"/>
          <p:cNvSpPr txBox="1"/>
          <p:nvPr/>
        </p:nvSpPr>
        <p:spPr>
          <a:xfrm>
            <a:off x="4450171" y="3553669"/>
            <a:ext cx="1683726" cy="6945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37" name="Google Shape;4237;p89"/>
          <p:cNvSpPr txBox="1"/>
          <p:nvPr/>
        </p:nvSpPr>
        <p:spPr>
          <a:xfrm>
            <a:off x="4411482" y="3623124"/>
            <a:ext cx="38687" cy="4289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38" name="Google Shape;4238;p89"/>
          <p:cNvSpPr txBox="1"/>
          <p:nvPr/>
        </p:nvSpPr>
        <p:spPr>
          <a:xfrm>
            <a:off x="4450171" y="3623124"/>
            <a:ext cx="1683726" cy="4289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39" name="Google Shape;4239;p89"/>
          <p:cNvSpPr txBox="1"/>
          <p:nvPr/>
        </p:nvSpPr>
        <p:spPr>
          <a:xfrm>
            <a:off x="4411482" y="3666015"/>
            <a:ext cx="38687" cy="21277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40" name="Google Shape;4240;p89"/>
          <p:cNvSpPr txBox="1"/>
          <p:nvPr/>
        </p:nvSpPr>
        <p:spPr>
          <a:xfrm>
            <a:off x="4450171" y="3666015"/>
            <a:ext cx="465925" cy="21277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41" name="Google Shape;4241;p89"/>
          <p:cNvSpPr txBox="1"/>
          <p:nvPr/>
        </p:nvSpPr>
        <p:spPr>
          <a:xfrm>
            <a:off x="4916096" y="3666015"/>
            <a:ext cx="1217800" cy="212779"/>
          </a:xfrm>
          <a:prstGeom prst="rect">
            <a:avLst/>
          </a:prstGeom>
          <a:noFill/>
          <a:ln>
            <a:noFill/>
          </a:ln>
        </p:spPr>
        <p:txBody>
          <a:bodyPr anchorCtr="0" anchor="t" bIns="0" lIns="0" spcFirstLastPara="1" rIns="0" wrap="square" tIns="0">
            <a:noAutofit/>
          </a:bodyPr>
          <a:lstStyle/>
          <a:p>
            <a:pPr indent="0" lvl="0" marL="280" marR="0" rtl="0" algn="l">
              <a:lnSpc>
                <a:spcPct val="63344"/>
              </a:lnSpc>
              <a:spcBef>
                <a:spcPts val="0"/>
              </a:spcBef>
              <a:spcAft>
                <a:spcPts val="0"/>
              </a:spcAft>
              <a:buNone/>
            </a:pPr>
            <a:r>
              <a:rPr b="1" baseline="-25000" lang="en-US" sz="2649">
                <a:solidFill>
                  <a:schemeClr val="dk1"/>
                </a:solidFill>
                <a:latin typeface="Calibri"/>
                <a:ea typeface="Calibri"/>
                <a:cs typeface="Calibri"/>
                <a:sym typeface="Calibri"/>
              </a:rPr>
              <a:t>FC - 3</a:t>
            </a:r>
            <a:endParaRPr sz="1766">
              <a:solidFill>
                <a:schemeClr val="dk1"/>
              </a:solidFill>
              <a:latin typeface="Calibri"/>
              <a:ea typeface="Calibri"/>
              <a:cs typeface="Calibri"/>
              <a:sym typeface="Calibri"/>
            </a:endParaRPr>
          </a:p>
        </p:txBody>
      </p:sp>
      <p:sp>
        <p:nvSpPr>
          <p:cNvPr id="4242" name="Google Shape;4242;p89"/>
          <p:cNvSpPr txBox="1"/>
          <p:nvPr/>
        </p:nvSpPr>
        <p:spPr>
          <a:xfrm>
            <a:off x="4411482" y="3878795"/>
            <a:ext cx="38687" cy="4205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43" name="Google Shape;4243;p89"/>
          <p:cNvSpPr txBox="1"/>
          <p:nvPr/>
        </p:nvSpPr>
        <p:spPr>
          <a:xfrm>
            <a:off x="4450171" y="3878795"/>
            <a:ext cx="1683726" cy="4205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44" name="Google Shape;4244;p89"/>
          <p:cNvSpPr txBox="1"/>
          <p:nvPr/>
        </p:nvSpPr>
        <p:spPr>
          <a:xfrm>
            <a:off x="4411482" y="3920846"/>
            <a:ext cx="38687"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45" name="Google Shape;4245;p89"/>
          <p:cNvSpPr txBox="1"/>
          <p:nvPr/>
        </p:nvSpPr>
        <p:spPr>
          <a:xfrm>
            <a:off x="4450171" y="3920846"/>
            <a:ext cx="465925"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46" name="Google Shape;4246;p89"/>
          <p:cNvSpPr txBox="1"/>
          <p:nvPr/>
        </p:nvSpPr>
        <p:spPr>
          <a:xfrm>
            <a:off x="4411482" y="3868702"/>
            <a:ext cx="38687" cy="7870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p:txBody>
      </p:sp>
      <p:sp>
        <p:nvSpPr>
          <p:cNvPr id="4247" name="Google Shape;4247;p89"/>
          <p:cNvSpPr txBox="1"/>
          <p:nvPr/>
        </p:nvSpPr>
        <p:spPr>
          <a:xfrm>
            <a:off x="4450171" y="3868702"/>
            <a:ext cx="1683726" cy="7870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p:txBody>
      </p:sp>
      <p:sp>
        <p:nvSpPr>
          <p:cNvPr id="4248" name="Google Shape;4248;p89"/>
          <p:cNvSpPr txBox="1"/>
          <p:nvPr/>
        </p:nvSpPr>
        <p:spPr>
          <a:xfrm>
            <a:off x="4411482" y="3947407"/>
            <a:ext cx="38687" cy="22357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49" name="Google Shape;4249;p89"/>
          <p:cNvSpPr txBox="1"/>
          <p:nvPr/>
        </p:nvSpPr>
        <p:spPr>
          <a:xfrm>
            <a:off x="4450171" y="3947407"/>
            <a:ext cx="1683726" cy="22357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50" name="Google Shape;4250;p89"/>
          <p:cNvSpPr txBox="1"/>
          <p:nvPr/>
        </p:nvSpPr>
        <p:spPr>
          <a:xfrm>
            <a:off x="4411482" y="4170979"/>
            <a:ext cx="38687" cy="686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51" name="Google Shape;4251;p89"/>
          <p:cNvSpPr txBox="1"/>
          <p:nvPr/>
        </p:nvSpPr>
        <p:spPr>
          <a:xfrm>
            <a:off x="4450171" y="4170979"/>
            <a:ext cx="1683726" cy="686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52" name="Google Shape;4252;p89"/>
          <p:cNvSpPr txBox="1"/>
          <p:nvPr/>
        </p:nvSpPr>
        <p:spPr>
          <a:xfrm>
            <a:off x="4411482" y="4239593"/>
            <a:ext cx="38687" cy="4289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53" name="Google Shape;4253;p89"/>
          <p:cNvSpPr txBox="1"/>
          <p:nvPr/>
        </p:nvSpPr>
        <p:spPr>
          <a:xfrm>
            <a:off x="4450171" y="4239593"/>
            <a:ext cx="1683726" cy="4289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54" name="Google Shape;4254;p89"/>
          <p:cNvSpPr txBox="1"/>
          <p:nvPr/>
        </p:nvSpPr>
        <p:spPr>
          <a:xfrm>
            <a:off x="4411482" y="4282485"/>
            <a:ext cx="38687" cy="212778"/>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55" name="Google Shape;4255;p89"/>
          <p:cNvSpPr txBox="1"/>
          <p:nvPr/>
        </p:nvSpPr>
        <p:spPr>
          <a:xfrm>
            <a:off x="4450171" y="4282485"/>
            <a:ext cx="465925" cy="212778"/>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56" name="Google Shape;4256;p89"/>
          <p:cNvSpPr txBox="1"/>
          <p:nvPr/>
        </p:nvSpPr>
        <p:spPr>
          <a:xfrm>
            <a:off x="4916096" y="4282485"/>
            <a:ext cx="1217800" cy="212778"/>
          </a:xfrm>
          <a:prstGeom prst="rect">
            <a:avLst/>
          </a:prstGeom>
          <a:noFill/>
          <a:ln>
            <a:noFill/>
          </a:ln>
        </p:spPr>
        <p:txBody>
          <a:bodyPr anchorCtr="0" anchor="t" bIns="0" lIns="0" spcFirstLastPara="1" rIns="0" wrap="square" tIns="0">
            <a:noAutofit/>
          </a:bodyPr>
          <a:lstStyle/>
          <a:p>
            <a:pPr indent="0" lvl="0" marL="280" marR="0" rtl="0" algn="l">
              <a:lnSpc>
                <a:spcPct val="63344"/>
              </a:lnSpc>
              <a:spcBef>
                <a:spcPts val="0"/>
              </a:spcBef>
              <a:spcAft>
                <a:spcPts val="0"/>
              </a:spcAft>
              <a:buNone/>
            </a:pPr>
            <a:r>
              <a:rPr b="1" baseline="-25000" lang="en-US" sz="2649">
                <a:solidFill>
                  <a:schemeClr val="dk1"/>
                </a:solidFill>
                <a:latin typeface="Calibri"/>
                <a:ea typeface="Calibri"/>
                <a:cs typeface="Calibri"/>
                <a:sym typeface="Calibri"/>
              </a:rPr>
              <a:t>FC - 2</a:t>
            </a:r>
            <a:endParaRPr sz="1766">
              <a:solidFill>
                <a:schemeClr val="dk1"/>
              </a:solidFill>
              <a:latin typeface="Calibri"/>
              <a:ea typeface="Calibri"/>
              <a:cs typeface="Calibri"/>
              <a:sym typeface="Calibri"/>
            </a:endParaRPr>
          </a:p>
        </p:txBody>
      </p:sp>
      <p:sp>
        <p:nvSpPr>
          <p:cNvPr id="4257" name="Google Shape;4257;p89"/>
          <p:cNvSpPr txBox="1"/>
          <p:nvPr/>
        </p:nvSpPr>
        <p:spPr>
          <a:xfrm>
            <a:off x="4411482" y="4495264"/>
            <a:ext cx="38687" cy="4205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58" name="Google Shape;4258;p89"/>
          <p:cNvSpPr txBox="1"/>
          <p:nvPr/>
        </p:nvSpPr>
        <p:spPr>
          <a:xfrm>
            <a:off x="4450171" y="4495264"/>
            <a:ext cx="1683726" cy="4205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59" name="Google Shape;4259;p89"/>
          <p:cNvSpPr txBox="1"/>
          <p:nvPr/>
        </p:nvSpPr>
        <p:spPr>
          <a:xfrm>
            <a:off x="4411482" y="4537315"/>
            <a:ext cx="38687"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60" name="Google Shape;4260;p89"/>
          <p:cNvSpPr txBox="1"/>
          <p:nvPr/>
        </p:nvSpPr>
        <p:spPr>
          <a:xfrm>
            <a:off x="4450171" y="4537315"/>
            <a:ext cx="465925"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61" name="Google Shape;4261;p89"/>
          <p:cNvSpPr txBox="1"/>
          <p:nvPr/>
        </p:nvSpPr>
        <p:spPr>
          <a:xfrm>
            <a:off x="4411482" y="4484329"/>
            <a:ext cx="38687" cy="8038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p:txBody>
      </p:sp>
      <p:sp>
        <p:nvSpPr>
          <p:cNvPr id="4262" name="Google Shape;4262;p89"/>
          <p:cNvSpPr txBox="1"/>
          <p:nvPr/>
        </p:nvSpPr>
        <p:spPr>
          <a:xfrm>
            <a:off x="4450171" y="4484329"/>
            <a:ext cx="1683726" cy="8038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p:txBody>
      </p:sp>
      <p:sp>
        <p:nvSpPr>
          <p:cNvPr id="4263" name="Google Shape;4263;p89"/>
          <p:cNvSpPr txBox="1"/>
          <p:nvPr/>
        </p:nvSpPr>
        <p:spPr>
          <a:xfrm>
            <a:off x="4411482" y="4564718"/>
            <a:ext cx="38687" cy="191612"/>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64" name="Google Shape;4264;p89"/>
          <p:cNvSpPr txBox="1"/>
          <p:nvPr/>
        </p:nvSpPr>
        <p:spPr>
          <a:xfrm>
            <a:off x="4450171" y="4564718"/>
            <a:ext cx="1683726" cy="191612"/>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65" name="Google Shape;4265;p89"/>
          <p:cNvSpPr txBox="1"/>
          <p:nvPr/>
        </p:nvSpPr>
        <p:spPr>
          <a:xfrm>
            <a:off x="4411482" y="4756331"/>
            <a:ext cx="38687" cy="4842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66" name="Google Shape;4266;p89"/>
          <p:cNvSpPr txBox="1"/>
          <p:nvPr/>
        </p:nvSpPr>
        <p:spPr>
          <a:xfrm>
            <a:off x="4450171" y="4756331"/>
            <a:ext cx="1683726" cy="4842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67" name="Google Shape;4267;p89"/>
          <p:cNvSpPr txBox="1"/>
          <p:nvPr/>
        </p:nvSpPr>
        <p:spPr>
          <a:xfrm>
            <a:off x="4411482" y="4804761"/>
            <a:ext cx="38687" cy="5214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68" name="Google Shape;4268;p89"/>
          <p:cNvSpPr txBox="1"/>
          <p:nvPr/>
        </p:nvSpPr>
        <p:spPr>
          <a:xfrm>
            <a:off x="4450171" y="4804761"/>
            <a:ext cx="1683726" cy="5214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69" name="Google Shape;4269;p89"/>
          <p:cNvSpPr txBox="1"/>
          <p:nvPr/>
        </p:nvSpPr>
        <p:spPr>
          <a:xfrm>
            <a:off x="4411482" y="4856904"/>
            <a:ext cx="38687" cy="5298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70" name="Google Shape;4270;p89"/>
          <p:cNvSpPr txBox="1"/>
          <p:nvPr/>
        </p:nvSpPr>
        <p:spPr>
          <a:xfrm>
            <a:off x="4450171" y="4856904"/>
            <a:ext cx="1683726" cy="5298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71" name="Google Shape;4271;p89"/>
          <p:cNvSpPr txBox="1"/>
          <p:nvPr/>
        </p:nvSpPr>
        <p:spPr>
          <a:xfrm>
            <a:off x="4411482" y="4909888"/>
            <a:ext cx="38687" cy="20268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72" name="Google Shape;4272;p89"/>
          <p:cNvSpPr txBox="1"/>
          <p:nvPr/>
        </p:nvSpPr>
        <p:spPr>
          <a:xfrm>
            <a:off x="4450171" y="4909888"/>
            <a:ext cx="142973" cy="20268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73" name="Google Shape;4273;p89"/>
          <p:cNvSpPr txBox="1"/>
          <p:nvPr/>
        </p:nvSpPr>
        <p:spPr>
          <a:xfrm>
            <a:off x="4593144" y="4909888"/>
            <a:ext cx="1540753" cy="202686"/>
          </a:xfrm>
          <a:prstGeom prst="rect">
            <a:avLst/>
          </a:prstGeom>
          <a:noFill/>
          <a:ln>
            <a:noFill/>
          </a:ln>
        </p:spPr>
        <p:txBody>
          <a:bodyPr anchorCtr="0" anchor="t" bIns="0" lIns="0" spcFirstLastPara="1" rIns="0" wrap="square" tIns="0">
            <a:noAutofit/>
          </a:bodyPr>
          <a:lstStyle/>
          <a:p>
            <a:pPr indent="0" lvl="0" marL="980" marR="0" rtl="0" algn="l">
              <a:lnSpc>
                <a:spcPct val="60211"/>
              </a:lnSpc>
              <a:spcBef>
                <a:spcPts val="0"/>
              </a:spcBef>
              <a:spcAft>
                <a:spcPts val="0"/>
              </a:spcAft>
              <a:buNone/>
            </a:pPr>
            <a:r>
              <a:rPr b="1" baseline="-25000" lang="en-US" sz="2649">
                <a:solidFill>
                  <a:schemeClr val="dk1"/>
                </a:solidFill>
                <a:latin typeface="Calibri"/>
                <a:ea typeface="Calibri"/>
                <a:cs typeface="Calibri"/>
                <a:sym typeface="Calibri"/>
              </a:rPr>
              <a:t>FCoE Mapping</a:t>
            </a:r>
            <a:endParaRPr sz="1766">
              <a:solidFill>
                <a:schemeClr val="dk1"/>
              </a:solidFill>
              <a:latin typeface="Calibri"/>
              <a:ea typeface="Calibri"/>
              <a:cs typeface="Calibri"/>
              <a:sym typeface="Calibri"/>
            </a:endParaRPr>
          </a:p>
        </p:txBody>
      </p:sp>
      <p:sp>
        <p:nvSpPr>
          <p:cNvPr id="4274" name="Google Shape;4274;p89"/>
          <p:cNvSpPr txBox="1"/>
          <p:nvPr/>
        </p:nvSpPr>
        <p:spPr>
          <a:xfrm>
            <a:off x="4411482" y="5112574"/>
            <a:ext cx="38687" cy="4205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75" name="Google Shape;4275;p89"/>
          <p:cNvSpPr txBox="1"/>
          <p:nvPr/>
        </p:nvSpPr>
        <p:spPr>
          <a:xfrm>
            <a:off x="4450171" y="5112574"/>
            <a:ext cx="1683726" cy="4205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76" name="Google Shape;4276;p89"/>
          <p:cNvSpPr txBox="1"/>
          <p:nvPr/>
        </p:nvSpPr>
        <p:spPr>
          <a:xfrm>
            <a:off x="4411482" y="5154625"/>
            <a:ext cx="38687"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77" name="Google Shape;4277;p89"/>
          <p:cNvSpPr txBox="1"/>
          <p:nvPr/>
        </p:nvSpPr>
        <p:spPr>
          <a:xfrm>
            <a:off x="4450171" y="5154625"/>
            <a:ext cx="142973"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78" name="Google Shape;4278;p89"/>
          <p:cNvSpPr txBox="1"/>
          <p:nvPr/>
        </p:nvSpPr>
        <p:spPr>
          <a:xfrm>
            <a:off x="4411482" y="5101641"/>
            <a:ext cx="38687" cy="7954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p:txBody>
      </p:sp>
      <p:sp>
        <p:nvSpPr>
          <p:cNvPr id="4279" name="Google Shape;4279;p89"/>
          <p:cNvSpPr txBox="1"/>
          <p:nvPr/>
        </p:nvSpPr>
        <p:spPr>
          <a:xfrm>
            <a:off x="4450171" y="5101641"/>
            <a:ext cx="1683726" cy="7954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p:txBody>
      </p:sp>
      <p:sp>
        <p:nvSpPr>
          <p:cNvPr id="4280" name="Google Shape;4280;p89"/>
          <p:cNvSpPr txBox="1"/>
          <p:nvPr/>
        </p:nvSpPr>
        <p:spPr>
          <a:xfrm>
            <a:off x="4411482" y="5181187"/>
            <a:ext cx="38687" cy="22273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81" name="Google Shape;4281;p89"/>
          <p:cNvSpPr txBox="1"/>
          <p:nvPr/>
        </p:nvSpPr>
        <p:spPr>
          <a:xfrm>
            <a:off x="4450171" y="5181187"/>
            <a:ext cx="1683726" cy="22273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82" name="Google Shape;4282;p89"/>
          <p:cNvSpPr txBox="1"/>
          <p:nvPr/>
        </p:nvSpPr>
        <p:spPr>
          <a:xfrm>
            <a:off x="4411482" y="5403918"/>
            <a:ext cx="38687" cy="6945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83" name="Google Shape;4283;p89"/>
          <p:cNvSpPr txBox="1"/>
          <p:nvPr/>
        </p:nvSpPr>
        <p:spPr>
          <a:xfrm>
            <a:off x="4450171" y="5403918"/>
            <a:ext cx="1683726" cy="6945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84" name="Google Shape;4284;p89"/>
          <p:cNvSpPr txBox="1"/>
          <p:nvPr/>
        </p:nvSpPr>
        <p:spPr>
          <a:xfrm>
            <a:off x="4411482" y="5473373"/>
            <a:ext cx="38687" cy="5382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85" name="Google Shape;4285;p89"/>
          <p:cNvSpPr txBox="1"/>
          <p:nvPr/>
        </p:nvSpPr>
        <p:spPr>
          <a:xfrm>
            <a:off x="4450171" y="5473373"/>
            <a:ext cx="1683726" cy="5382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86" name="Google Shape;4286;p89"/>
          <p:cNvSpPr txBox="1"/>
          <p:nvPr/>
        </p:nvSpPr>
        <p:spPr>
          <a:xfrm>
            <a:off x="4411482" y="5527198"/>
            <a:ext cx="38687" cy="24943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87" name="Google Shape;4287;p89"/>
          <p:cNvSpPr txBox="1"/>
          <p:nvPr/>
        </p:nvSpPr>
        <p:spPr>
          <a:xfrm>
            <a:off x="4450171" y="5527198"/>
            <a:ext cx="282582" cy="24943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88" name="Google Shape;4288;p89"/>
          <p:cNvSpPr txBox="1"/>
          <p:nvPr/>
        </p:nvSpPr>
        <p:spPr>
          <a:xfrm>
            <a:off x="4732754" y="5527198"/>
            <a:ext cx="1401143" cy="249433"/>
          </a:xfrm>
          <a:prstGeom prst="rect">
            <a:avLst/>
          </a:prstGeom>
          <a:noFill/>
          <a:ln>
            <a:noFill/>
          </a:ln>
        </p:spPr>
        <p:txBody>
          <a:bodyPr anchorCtr="0" anchor="t" bIns="0" lIns="0" spcFirstLastPara="1" rIns="0" wrap="square" tIns="0">
            <a:noAutofit/>
          </a:bodyPr>
          <a:lstStyle/>
          <a:p>
            <a:pPr indent="0" lvl="0" marL="1402" marR="0" rtl="0" algn="l">
              <a:lnSpc>
                <a:spcPct val="69346"/>
              </a:lnSpc>
              <a:spcBef>
                <a:spcPts val="0"/>
              </a:spcBef>
              <a:spcAft>
                <a:spcPts val="0"/>
              </a:spcAft>
              <a:buNone/>
            </a:pPr>
            <a:r>
              <a:rPr b="1" baseline="30000" lang="en-US" sz="2649">
                <a:solidFill>
                  <a:schemeClr val="dk1"/>
                </a:solidFill>
                <a:latin typeface="Calibri"/>
                <a:ea typeface="Calibri"/>
                <a:cs typeface="Calibri"/>
                <a:sym typeface="Calibri"/>
              </a:rPr>
              <a:t>2 - MAC</a:t>
            </a:r>
            <a:endParaRPr sz="1766">
              <a:solidFill>
                <a:schemeClr val="dk1"/>
              </a:solidFill>
              <a:latin typeface="Calibri"/>
              <a:ea typeface="Calibri"/>
              <a:cs typeface="Calibri"/>
              <a:sym typeface="Calibri"/>
            </a:endParaRPr>
          </a:p>
        </p:txBody>
      </p:sp>
      <p:sp>
        <p:nvSpPr>
          <p:cNvPr id="4289" name="Google Shape;4289;p89"/>
          <p:cNvSpPr txBox="1"/>
          <p:nvPr/>
        </p:nvSpPr>
        <p:spPr>
          <a:xfrm>
            <a:off x="4411482" y="5776631"/>
            <a:ext cx="38687" cy="24459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90" name="Google Shape;4290;p89"/>
          <p:cNvSpPr txBox="1"/>
          <p:nvPr/>
        </p:nvSpPr>
        <p:spPr>
          <a:xfrm>
            <a:off x="4450171" y="5776631"/>
            <a:ext cx="1683726" cy="24459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91" name="Google Shape;4291;p89"/>
          <p:cNvSpPr txBox="1"/>
          <p:nvPr/>
        </p:nvSpPr>
        <p:spPr>
          <a:xfrm>
            <a:off x="4411482" y="6021228"/>
            <a:ext cx="38687" cy="686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92" name="Google Shape;4292;p89"/>
          <p:cNvSpPr txBox="1"/>
          <p:nvPr/>
        </p:nvSpPr>
        <p:spPr>
          <a:xfrm>
            <a:off x="4450171" y="6021228"/>
            <a:ext cx="1683726" cy="686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93" name="Google Shape;4293;p89"/>
          <p:cNvSpPr txBox="1"/>
          <p:nvPr/>
        </p:nvSpPr>
        <p:spPr>
          <a:xfrm>
            <a:off x="4411482" y="6089842"/>
            <a:ext cx="38687" cy="7485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552">
              <a:solidFill>
                <a:schemeClr val="dk1"/>
              </a:solidFill>
              <a:latin typeface="Calibri"/>
              <a:ea typeface="Calibri"/>
              <a:cs typeface="Calibri"/>
              <a:sym typeface="Calibri"/>
            </a:endParaRPr>
          </a:p>
        </p:txBody>
      </p:sp>
      <p:sp>
        <p:nvSpPr>
          <p:cNvPr id="4294" name="Google Shape;4294;p89"/>
          <p:cNvSpPr txBox="1"/>
          <p:nvPr/>
        </p:nvSpPr>
        <p:spPr>
          <a:xfrm>
            <a:off x="4450171" y="6089842"/>
            <a:ext cx="269126" cy="7485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552">
              <a:solidFill>
                <a:schemeClr val="dk1"/>
              </a:solidFill>
              <a:latin typeface="Calibri"/>
              <a:ea typeface="Calibri"/>
              <a:cs typeface="Calibri"/>
              <a:sym typeface="Calibri"/>
            </a:endParaRPr>
          </a:p>
        </p:txBody>
      </p:sp>
      <p:sp>
        <p:nvSpPr>
          <p:cNvPr id="4295" name="Google Shape;4295;p89"/>
          <p:cNvSpPr txBox="1"/>
          <p:nvPr/>
        </p:nvSpPr>
        <p:spPr>
          <a:xfrm>
            <a:off x="4719297" y="6089843"/>
            <a:ext cx="1075822" cy="238008"/>
          </a:xfrm>
          <a:prstGeom prst="rect">
            <a:avLst/>
          </a:prstGeom>
          <a:noFill/>
          <a:ln>
            <a:noFill/>
          </a:ln>
        </p:spPr>
        <p:txBody>
          <a:bodyPr anchorCtr="0" anchor="t" bIns="0" lIns="0" spcFirstLastPara="1" rIns="0" wrap="square" tIns="0">
            <a:noAutofit/>
          </a:bodyPr>
          <a:lstStyle/>
          <a:p>
            <a:pPr indent="0" lvl="0" marL="980" marR="0" rtl="0" algn="l">
              <a:lnSpc>
                <a:spcPct val="66666"/>
              </a:lnSpc>
              <a:spcBef>
                <a:spcPts val="0"/>
              </a:spcBef>
              <a:spcAft>
                <a:spcPts val="0"/>
              </a:spcAft>
              <a:buNone/>
            </a:pPr>
            <a:r>
              <a:rPr b="1" baseline="-25000" lang="en-US" sz="2649">
                <a:solidFill>
                  <a:schemeClr val="dk1"/>
                </a:solidFill>
                <a:latin typeface="Calibri"/>
                <a:ea typeface="Calibri"/>
                <a:cs typeface="Calibri"/>
                <a:sym typeface="Calibri"/>
              </a:rPr>
              <a:t>1 - Physical</a:t>
            </a:r>
            <a:endParaRPr sz="1766">
              <a:solidFill>
                <a:schemeClr val="dk1"/>
              </a:solidFill>
              <a:latin typeface="Calibri"/>
              <a:ea typeface="Calibri"/>
              <a:cs typeface="Calibri"/>
              <a:sym typeface="Calibri"/>
            </a:endParaRPr>
          </a:p>
        </p:txBody>
      </p:sp>
      <p:sp>
        <p:nvSpPr>
          <p:cNvPr id="4296" name="Google Shape;4296;p89"/>
          <p:cNvSpPr txBox="1"/>
          <p:nvPr/>
        </p:nvSpPr>
        <p:spPr>
          <a:xfrm>
            <a:off x="5757119" y="6089843"/>
            <a:ext cx="376777" cy="5298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297" name="Google Shape;4297;p89"/>
          <p:cNvSpPr txBox="1"/>
          <p:nvPr/>
        </p:nvSpPr>
        <p:spPr>
          <a:xfrm>
            <a:off x="4411482" y="6164693"/>
            <a:ext cx="38687" cy="163158"/>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98" name="Google Shape;4298;p89"/>
          <p:cNvSpPr txBox="1"/>
          <p:nvPr/>
        </p:nvSpPr>
        <p:spPr>
          <a:xfrm>
            <a:off x="4450171" y="6164693"/>
            <a:ext cx="269126" cy="163158"/>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299" name="Google Shape;4299;p89"/>
          <p:cNvSpPr txBox="1"/>
          <p:nvPr/>
        </p:nvSpPr>
        <p:spPr>
          <a:xfrm>
            <a:off x="5757119" y="6142826"/>
            <a:ext cx="376777" cy="18502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00" name="Google Shape;4300;p89"/>
          <p:cNvSpPr txBox="1"/>
          <p:nvPr/>
        </p:nvSpPr>
        <p:spPr>
          <a:xfrm>
            <a:off x="4411482" y="6327851"/>
            <a:ext cx="38687" cy="4962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01" name="Google Shape;4301;p89"/>
          <p:cNvSpPr txBox="1"/>
          <p:nvPr/>
        </p:nvSpPr>
        <p:spPr>
          <a:xfrm>
            <a:off x="4450171" y="6327851"/>
            <a:ext cx="269126" cy="4962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02" name="Google Shape;4302;p89"/>
          <p:cNvSpPr txBox="1"/>
          <p:nvPr/>
        </p:nvSpPr>
        <p:spPr>
          <a:xfrm>
            <a:off x="4719298" y="6327851"/>
            <a:ext cx="1037821" cy="4962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03" name="Google Shape;4303;p89"/>
          <p:cNvSpPr txBox="1"/>
          <p:nvPr/>
        </p:nvSpPr>
        <p:spPr>
          <a:xfrm>
            <a:off x="5757119" y="6327851"/>
            <a:ext cx="376777" cy="4962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04" name="Google Shape;4304;p89"/>
          <p:cNvSpPr txBox="1"/>
          <p:nvPr/>
        </p:nvSpPr>
        <p:spPr>
          <a:xfrm>
            <a:off x="4411482" y="6377472"/>
            <a:ext cx="38687"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05" name="Google Shape;4305;p89"/>
          <p:cNvSpPr txBox="1"/>
          <p:nvPr/>
        </p:nvSpPr>
        <p:spPr>
          <a:xfrm>
            <a:off x="4450171" y="6377472"/>
            <a:ext cx="269126"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06" name="Google Shape;4306;p89"/>
          <p:cNvSpPr txBox="1"/>
          <p:nvPr/>
        </p:nvSpPr>
        <p:spPr>
          <a:xfrm>
            <a:off x="4411482" y="6334579"/>
            <a:ext cx="38687" cy="6980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07" name="Google Shape;4307;p89"/>
          <p:cNvSpPr txBox="1"/>
          <p:nvPr/>
        </p:nvSpPr>
        <p:spPr>
          <a:xfrm>
            <a:off x="4450171" y="6334579"/>
            <a:ext cx="269126" cy="6980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08" name="Google Shape;4308;p89"/>
          <p:cNvSpPr txBox="1"/>
          <p:nvPr/>
        </p:nvSpPr>
        <p:spPr>
          <a:xfrm>
            <a:off x="1282881" y="2169837"/>
            <a:ext cx="40368" cy="15257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09" name="Google Shape;4309;p89"/>
          <p:cNvSpPr txBox="1"/>
          <p:nvPr/>
        </p:nvSpPr>
        <p:spPr>
          <a:xfrm>
            <a:off x="1323249" y="2169837"/>
            <a:ext cx="1663542" cy="15257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10" name="Google Shape;4310;p89"/>
          <p:cNvSpPr txBox="1"/>
          <p:nvPr/>
        </p:nvSpPr>
        <p:spPr>
          <a:xfrm>
            <a:off x="1282881" y="2322412"/>
            <a:ext cx="40368" cy="686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11" name="Google Shape;4311;p89"/>
          <p:cNvSpPr txBox="1"/>
          <p:nvPr/>
        </p:nvSpPr>
        <p:spPr>
          <a:xfrm>
            <a:off x="1323249" y="2322412"/>
            <a:ext cx="1663542" cy="686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12" name="Google Shape;4312;p89"/>
          <p:cNvSpPr txBox="1"/>
          <p:nvPr/>
        </p:nvSpPr>
        <p:spPr>
          <a:xfrm>
            <a:off x="1282881" y="2391026"/>
            <a:ext cx="40368" cy="521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13" name="Google Shape;4313;p89"/>
          <p:cNvSpPr txBox="1"/>
          <p:nvPr/>
        </p:nvSpPr>
        <p:spPr>
          <a:xfrm>
            <a:off x="1323249" y="2391026"/>
            <a:ext cx="1663542" cy="521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14" name="Google Shape;4314;p89"/>
          <p:cNvSpPr txBox="1"/>
          <p:nvPr/>
        </p:nvSpPr>
        <p:spPr>
          <a:xfrm>
            <a:off x="1282881" y="2443169"/>
            <a:ext cx="40368" cy="25111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15" name="Google Shape;4315;p89"/>
          <p:cNvSpPr txBox="1"/>
          <p:nvPr/>
        </p:nvSpPr>
        <p:spPr>
          <a:xfrm>
            <a:off x="1323248" y="2443169"/>
            <a:ext cx="102605" cy="25111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16" name="Google Shape;4316;p89"/>
          <p:cNvSpPr txBox="1"/>
          <p:nvPr/>
        </p:nvSpPr>
        <p:spPr>
          <a:xfrm>
            <a:off x="1425855" y="2443169"/>
            <a:ext cx="1560936" cy="251115"/>
          </a:xfrm>
          <a:prstGeom prst="rect">
            <a:avLst/>
          </a:prstGeom>
          <a:noFill/>
          <a:ln>
            <a:noFill/>
          </a:ln>
        </p:spPr>
        <p:txBody>
          <a:bodyPr anchorCtr="0" anchor="t" bIns="0" lIns="0" spcFirstLastPara="1" rIns="0" wrap="square" tIns="0">
            <a:noAutofit/>
          </a:bodyPr>
          <a:lstStyle/>
          <a:p>
            <a:pPr indent="0" lvl="0" marL="0" marR="0" rtl="0" algn="l">
              <a:lnSpc>
                <a:spcPct val="69799"/>
              </a:lnSpc>
              <a:spcBef>
                <a:spcPts val="0"/>
              </a:spcBef>
              <a:spcAft>
                <a:spcPts val="0"/>
              </a:spcAft>
              <a:buNone/>
            </a:pPr>
            <a:r>
              <a:rPr b="1" baseline="30000" lang="en-US" sz="2649">
                <a:solidFill>
                  <a:schemeClr val="dk1"/>
                </a:solidFill>
                <a:latin typeface="Calibri"/>
                <a:ea typeface="Calibri"/>
                <a:cs typeface="Calibri"/>
                <a:sym typeface="Calibri"/>
              </a:rPr>
              <a:t>7 - Application</a:t>
            </a:r>
            <a:endParaRPr sz="1766">
              <a:solidFill>
                <a:schemeClr val="dk1"/>
              </a:solidFill>
              <a:latin typeface="Calibri"/>
              <a:ea typeface="Calibri"/>
              <a:cs typeface="Calibri"/>
              <a:sym typeface="Calibri"/>
            </a:endParaRPr>
          </a:p>
        </p:txBody>
      </p:sp>
      <p:sp>
        <p:nvSpPr>
          <p:cNvPr id="4317" name="Google Shape;4317;p89"/>
          <p:cNvSpPr txBox="1"/>
          <p:nvPr/>
        </p:nvSpPr>
        <p:spPr>
          <a:xfrm>
            <a:off x="1282881" y="2694284"/>
            <a:ext cx="40368" cy="24543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18" name="Google Shape;4318;p89"/>
          <p:cNvSpPr txBox="1"/>
          <p:nvPr/>
        </p:nvSpPr>
        <p:spPr>
          <a:xfrm>
            <a:off x="1323249" y="2694284"/>
            <a:ext cx="1663542" cy="24543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19" name="Google Shape;4319;p89"/>
          <p:cNvSpPr txBox="1"/>
          <p:nvPr/>
        </p:nvSpPr>
        <p:spPr>
          <a:xfrm>
            <a:off x="1282881" y="2939722"/>
            <a:ext cx="40368" cy="686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20" name="Google Shape;4320;p89"/>
          <p:cNvSpPr txBox="1"/>
          <p:nvPr/>
        </p:nvSpPr>
        <p:spPr>
          <a:xfrm>
            <a:off x="1323249" y="2939722"/>
            <a:ext cx="1663542" cy="686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21" name="Google Shape;4321;p89"/>
          <p:cNvSpPr txBox="1"/>
          <p:nvPr/>
        </p:nvSpPr>
        <p:spPr>
          <a:xfrm>
            <a:off x="1282881" y="3008337"/>
            <a:ext cx="40368" cy="521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22" name="Google Shape;4322;p89"/>
          <p:cNvSpPr txBox="1"/>
          <p:nvPr/>
        </p:nvSpPr>
        <p:spPr>
          <a:xfrm>
            <a:off x="1323249" y="3008337"/>
            <a:ext cx="1663542" cy="5214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23" name="Google Shape;4323;p89"/>
          <p:cNvSpPr txBox="1"/>
          <p:nvPr/>
        </p:nvSpPr>
        <p:spPr>
          <a:xfrm>
            <a:off x="1282881" y="3060481"/>
            <a:ext cx="40368" cy="201844"/>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24" name="Google Shape;4324;p89"/>
          <p:cNvSpPr txBox="1"/>
          <p:nvPr/>
        </p:nvSpPr>
        <p:spPr>
          <a:xfrm>
            <a:off x="1323249" y="3060481"/>
            <a:ext cx="45415" cy="201844"/>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25" name="Google Shape;4325;p89"/>
          <p:cNvSpPr txBox="1"/>
          <p:nvPr/>
        </p:nvSpPr>
        <p:spPr>
          <a:xfrm>
            <a:off x="1368665" y="3060481"/>
            <a:ext cx="1618126" cy="201844"/>
          </a:xfrm>
          <a:prstGeom prst="rect">
            <a:avLst/>
          </a:prstGeom>
          <a:noFill/>
          <a:ln>
            <a:noFill/>
          </a:ln>
        </p:spPr>
        <p:txBody>
          <a:bodyPr anchorCtr="0" anchor="t" bIns="0" lIns="0" spcFirstLastPara="1" rIns="0" wrap="square" tIns="0">
            <a:noAutofit/>
          </a:bodyPr>
          <a:lstStyle/>
          <a:p>
            <a:pPr indent="0" lvl="0" marL="1009" marR="0" rtl="0" algn="l">
              <a:lnSpc>
                <a:spcPct val="59984"/>
              </a:lnSpc>
              <a:spcBef>
                <a:spcPts val="0"/>
              </a:spcBef>
              <a:spcAft>
                <a:spcPts val="0"/>
              </a:spcAft>
              <a:buNone/>
            </a:pPr>
            <a:r>
              <a:rPr b="1" baseline="-25000" lang="en-US" sz="2649">
                <a:solidFill>
                  <a:schemeClr val="dk1"/>
                </a:solidFill>
                <a:latin typeface="Calibri"/>
                <a:ea typeface="Calibri"/>
                <a:cs typeface="Calibri"/>
                <a:sym typeface="Calibri"/>
              </a:rPr>
              <a:t>6 - Presentation</a:t>
            </a:r>
            <a:endParaRPr sz="1766">
              <a:solidFill>
                <a:schemeClr val="dk1"/>
              </a:solidFill>
              <a:latin typeface="Calibri"/>
              <a:ea typeface="Calibri"/>
              <a:cs typeface="Calibri"/>
              <a:sym typeface="Calibri"/>
            </a:endParaRPr>
          </a:p>
        </p:txBody>
      </p:sp>
      <p:sp>
        <p:nvSpPr>
          <p:cNvPr id="4326" name="Google Shape;4326;p89"/>
          <p:cNvSpPr txBox="1"/>
          <p:nvPr/>
        </p:nvSpPr>
        <p:spPr>
          <a:xfrm>
            <a:off x="1282881" y="3262325"/>
            <a:ext cx="40368" cy="4205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27" name="Google Shape;4327;p89"/>
          <p:cNvSpPr txBox="1"/>
          <p:nvPr/>
        </p:nvSpPr>
        <p:spPr>
          <a:xfrm>
            <a:off x="1323249" y="3262325"/>
            <a:ext cx="1663542" cy="4205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28" name="Google Shape;4328;p89"/>
          <p:cNvSpPr txBox="1"/>
          <p:nvPr/>
        </p:nvSpPr>
        <p:spPr>
          <a:xfrm>
            <a:off x="1282881" y="3304376"/>
            <a:ext cx="40368"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29" name="Google Shape;4329;p89"/>
          <p:cNvSpPr txBox="1"/>
          <p:nvPr/>
        </p:nvSpPr>
        <p:spPr>
          <a:xfrm>
            <a:off x="1323249" y="3304376"/>
            <a:ext cx="45415"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30" name="Google Shape;4330;p89"/>
          <p:cNvSpPr txBox="1"/>
          <p:nvPr/>
        </p:nvSpPr>
        <p:spPr>
          <a:xfrm>
            <a:off x="1282881" y="3251391"/>
            <a:ext cx="40368" cy="7954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p:txBody>
      </p:sp>
      <p:sp>
        <p:nvSpPr>
          <p:cNvPr id="4331" name="Google Shape;4331;p89"/>
          <p:cNvSpPr txBox="1"/>
          <p:nvPr/>
        </p:nvSpPr>
        <p:spPr>
          <a:xfrm>
            <a:off x="1323249" y="3251391"/>
            <a:ext cx="1663542" cy="7954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p:txBody>
      </p:sp>
      <p:sp>
        <p:nvSpPr>
          <p:cNvPr id="4332" name="Google Shape;4332;p89"/>
          <p:cNvSpPr txBox="1"/>
          <p:nvPr/>
        </p:nvSpPr>
        <p:spPr>
          <a:xfrm>
            <a:off x="1282881" y="3330938"/>
            <a:ext cx="40368" cy="22273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33" name="Google Shape;4333;p89"/>
          <p:cNvSpPr txBox="1"/>
          <p:nvPr/>
        </p:nvSpPr>
        <p:spPr>
          <a:xfrm>
            <a:off x="1323249" y="3195884"/>
            <a:ext cx="1663542" cy="22273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34" name="Google Shape;4334;p89"/>
          <p:cNvSpPr txBox="1"/>
          <p:nvPr/>
        </p:nvSpPr>
        <p:spPr>
          <a:xfrm>
            <a:off x="1282881" y="3553669"/>
            <a:ext cx="40368" cy="4842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35" name="Google Shape;4335;p89"/>
          <p:cNvSpPr txBox="1"/>
          <p:nvPr/>
        </p:nvSpPr>
        <p:spPr>
          <a:xfrm>
            <a:off x="1323249" y="3553669"/>
            <a:ext cx="1663542" cy="4842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36" name="Google Shape;4336;p89"/>
          <p:cNvSpPr txBox="1"/>
          <p:nvPr/>
        </p:nvSpPr>
        <p:spPr>
          <a:xfrm>
            <a:off x="1282881" y="3602099"/>
            <a:ext cx="40368" cy="7485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552">
              <a:solidFill>
                <a:schemeClr val="dk1"/>
              </a:solidFill>
              <a:latin typeface="Calibri"/>
              <a:ea typeface="Calibri"/>
              <a:cs typeface="Calibri"/>
              <a:sym typeface="Calibri"/>
            </a:endParaRPr>
          </a:p>
        </p:txBody>
      </p:sp>
      <p:sp>
        <p:nvSpPr>
          <p:cNvPr id="4337" name="Google Shape;4337;p89"/>
          <p:cNvSpPr txBox="1"/>
          <p:nvPr/>
        </p:nvSpPr>
        <p:spPr>
          <a:xfrm>
            <a:off x="1323249" y="3602099"/>
            <a:ext cx="1663542" cy="7485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552">
              <a:solidFill>
                <a:schemeClr val="dk1"/>
              </a:solidFill>
              <a:latin typeface="Calibri"/>
              <a:ea typeface="Calibri"/>
              <a:cs typeface="Calibri"/>
              <a:sym typeface="Calibri"/>
            </a:endParaRPr>
          </a:p>
        </p:txBody>
      </p:sp>
      <p:sp>
        <p:nvSpPr>
          <p:cNvPr id="4338" name="Google Shape;4338;p89"/>
          <p:cNvSpPr txBox="1"/>
          <p:nvPr/>
        </p:nvSpPr>
        <p:spPr>
          <a:xfrm>
            <a:off x="1282881" y="3676949"/>
            <a:ext cx="40368" cy="22287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39" name="Google Shape;4339;p89"/>
          <p:cNvSpPr txBox="1"/>
          <p:nvPr/>
        </p:nvSpPr>
        <p:spPr>
          <a:xfrm>
            <a:off x="1323249" y="3676949"/>
            <a:ext cx="45415" cy="22287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40" name="Google Shape;4340;p89"/>
          <p:cNvSpPr txBox="1"/>
          <p:nvPr/>
        </p:nvSpPr>
        <p:spPr>
          <a:xfrm>
            <a:off x="1368665" y="3676949"/>
            <a:ext cx="1618126" cy="222871"/>
          </a:xfrm>
          <a:prstGeom prst="rect">
            <a:avLst/>
          </a:prstGeom>
          <a:noFill/>
          <a:ln>
            <a:noFill/>
          </a:ln>
        </p:spPr>
        <p:txBody>
          <a:bodyPr anchorCtr="0" anchor="t" bIns="0" lIns="0" spcFirstLastPara="1" rIns="0" wrap="square" tIns="0">
            <a:noAutofit/>
          </a:bodyPr>
          <a:lstStyle/>
          <a:p>
            <a:pPr indent="0" lvl="0" marL="1009" marR="0" rtl="0" algn="l">
              <a:lnSpc>
                <a:spcPct val="57304"/>
              </a:lnSpc>
              <a:spcBef>
                <a:spcPts val="0"/>
              </a:spcBef>
              <a:spcAft>
                <a:spcPts val="0"/>
              </a:spcAft>
              <a:buNone/>
            </a:pPr>
            <a:r>
              <a:rPr b="1" baseline="30000" lang="en-US" sz="2649">
                <a:solidFill>
                  <a:schemeClr val="dk1"/>
                </a:solidFill>
                <a:latin typeface="Calibri"/>
                <a:ea typeface="Calibri"/>
                <a:cs typeface="Calibri"/>
                <a:sym typeface="Calibri"/>
              </a:rPr>
              <a:t>5 - Session</a:t>
            </a:r>
            <a:endParaRPr sz="1766">
              <a:solidFill>
                <a:schemeClr val="dk1"/>
              </a:solidFill>
              <a:latin typeface="Calibri"/>
              <a:ea typeface="Calibri"/>
              <a:cs typeface="Calibri"/>
              <a:sym typeface="Calibri"/>
            </a:endParaRPr>
          </a:p>
        </p:txBody>
      </p:sp>
      <p:sp>
        <p:nvSpPr>
          <p:cNvPr id="4341" name="Google Shape;4341;p89"/>
          <p:cNvSpPr txBox="1"/>
          <p:nvPr/>
        </p:nvSpPr>
        <p:spPr>
          <a:xfrm>
            <a:off x="1282881" y="3899820"/>
            <a:ext cx="40368" cy="4758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42" name="Google Shape;4342;p89"/>
          <p:cNvSpPr txBox="1"/>
          <p:nvPr/>
        </p:nvSpPr>
        <p:spPr>
          <a:xfrm>
            <a:off x="1323249" y="3899820"/>
            <a:ext cx="1663542" cy="4758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43" name="Google Shape;4343;p89"/>
          <p:cNvSpPr txBox="1"/>
          <p:nvPr/>
        </p:nvSpPr>
        <p:spPr>
          <a:xfrm>
            <a:off x="1282881" y="3947407"/>
            <a:ext cx="40368" cy="22357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44" name="Google Shape;4344;p89"/>
          <p:cNvSpPr txBox="1"/>
          <p:nvPr/>
        </p:nvSpPr>
        <p:spPr>
          <a:xfrm>
            <a:off x="1323249" y="3947407"/>
            <a:ext cx="1663542" cy="22357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45" name="Google Shape;4345;p89"/>
          <p:cNvSpPr txBox="1"/>
          <p:nvPr/>
        </p:nvSpPr>
        <p:spPr>
          <a:xfrm>
            <a:off x="1282881" y="4170979"/>
            <a:ext cx="40368" cy="5852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46" name="Google Shape;4346;p89"/>
          <p:cNvSpPr txBox="1"/>
          <p:nvPr/>
        </p:nvSpPr>
        <p:spPr>
          <a:xfrm>
            <a:off x="1323249" y="4170979"/>
            <a:ext cx="1663542" cy="5852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47" name="Google Shape;4347;p89"/>
          <p:cNvSpPr txBox="1"/>
          <p:nvPr/>
        </p:nvSpPr>
        <p:spPr>
          <a:xfrm>
            <a:off x="1282881" y="4229501"/>
            <a:ext cx="40368" cy="630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48" name="Google Shape;4348;p89"/>
          <p:cNvSpPr txBox="1"/>
          <p:nvPr/>
        </p:nvSpPr>
        <p:spPr>
          <a:xfrm>
            <a:off x="1323249" y="4229501"/>
            <a:ext cx="1663542" cy="630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49" name="Google Shape;4349;p89"/>
          <p:cNvSpPr txBox="1"/>
          <p:nvPr/>
        </p:nvSpPr>
        <p:spPr>
          <a:xfrm>
            <a:off x="1282881" y="4292578"/>
            <a:ext cx="40368" cy="234644"/>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50" name="Google Shape;4350;p89"/>
          <p:cNvSpPr txBox="1"/>
          <p:nvPr/>
        </p:nvSpPr>
        <p:spPr>
          <a:xfrm>
            <a:off x="1323249" y="4292578"/>
            <a:ext cx="1663542" cy="234644"/>
          </a:xfrm>
          <a:prstGeom prst="rect">
            <a:avLst/>
          </a:prstGeom>
          <a:noFill/>
          <a:ln>
            <a:noFill/>
          </a:ln>
        </p:spPr>
        <p:txBody>
          <a:bodyPr anchorCtr="0" anchor="t" bIns="0" lIns="0" spcFirstLastPara="1" rIns="0" wrap="square" tIns="0">
            <a:noAutofit/>
          </a:bodyPr>
          <a:lstStyle/>
          <a:p>
            <a:pPr indent="0" lvl="0" marL="46424" marR="0" rtl="0" algn="l">
              <a:lnSpc>
                <a:spcPct val="66024"/>
              </a:lnSpc>
              <a:spcBef>
                <a:spcPts val="0"/>
              </a:spcBef>
              <a:spcAft>
                <a:spcPts val="0"/>
              </a:spcAft>
              <a:buNone/>
            </a:pPr>
            <a:r>
              <a:rPr b="1" baseline="30000" lang="en-US" sz="2649">
                <a:solidFill>
                  <a:schemeClr val="dk1"/>
                </a:solidFill>
                <a:latin typeface="Calibri"/>
                <a:ea typeface="Calibri"/>
                <a:cs typeface="Calibri"/>
                <a:sym typeface="Calibri"/>
              </a:rPr>
              <a:t>4 - Transport</a:t>
            </a:r>
            <a:endParaRPr sz="1766">
              <a:solidFill>
                <a:schemeClr val="dk1"/>
              </a:solidFill>
              <a:latin typeface="Calibri"/>
              <a:ea typeface="Calibri"/>
              <a:cs typeface="Calibri"/>
              <a:sym typeface="Calibri"/>
            </a:endParaRPr>
          </a:p>
        </p:txBody>
      </p:sp>
      <p:sp>
        <p:nvSpPr>
          <p:cNvPr id="4351" name="Google Shape;4351;p89"/>
          <p:cNvSpPr txBox="1"/>
          <p:nvPr/>
        </p:nvSpPr>
        <p:spPr>
          <a:xfrm>
            <a:off x="1368665" y="4292578"/>
            <a:ext cx="1618126" cy="191752"/>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52" name="Google Shape;4352;p89"/>
          <p:cNvSpPr txBox="1"/>
          <p:nvPr/>
        </p:nvSpPr>
        <p:spPr>
          <a:xfrm>
            <a:off x="1282881" y="4527223"/>
            <a:ext cx="40368"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53" name="Google Shape;4353;p89"/>
          <p:cNvSpPr txBox="1"/>
          <p:nvPr/>
        </p:nvSpPr>
        <p:spPr>
          <a:xfrm>
            <a:off x="1323249" y="4527223"/>
            <a:ext cx="45415"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54" name="Google Shape;4354;p89"/>
          <p:cNvSpPr txBox="1"/>
          <p:nvPr/>
        </p:nvSpPr>
        <p:spPr>
          <a:xfrm>
            <a:off x="1282881" y="4484329"/>
            <a:ext cx="40368" cy="8038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p:txBody>
      </p:sp>
      <p:sp>
        <p:nvSpPr>
          <p:cNvPr id="4355" name="Google Shape;4355;p89"/>
          <p:cNvSpPr txBox="1"/>
          <p:nvPr/>
        </p:nvSpPr>
        <p:spPr>
          <a:xfrm>
            <a:off x="1323249" y="4484329"/>
            <a:ext cx="1663542" cy="8038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p:txBody>
      </p:sp>
      <p:sp>
        <p:nvSpPr>
          <p:cNvPr id="4356" name="Google Shape;4356;p89"/>
          <p:cNvSpPr txBox="1"/>
          <p:nvPr/>
        </p:nvSpPr>
        <p:spPr>
          <a:xfrm>
            <a:off x="1282881" y="4564717"/>
            <a:ext cx="40368" cy="22357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57" name="Google Shape;4357;p89"/>
          <p:cNvSpPr txBox="1"/>
          <p:nvPr/>
        </p:nvSpPr>
        <p:spPr>
          <a:xfrm>
            <a:off x="1323249" y="4564717"/>
            <a:ext cx="1663542" cy="22357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58" name="Google Shape;4358;p89"/>
          <p:cNvSpPr txBox="1"/>
          <p:nvPr/>
        </p:nvSpPr>
        <p:spPr>
          <a:xfrm>
            <a:off x="1282881" y="4788289"/>
            <a:ext cx="40368" cy="686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59" name="Google Shape;4359;p89"/>
          <p:cNvSpPr txBox="1"/>
          <p:nvPr/>
        </p:nvSpPr>
        <p:spPr>
          <a:xfrm>
            <a:off x="1323249" y="4788289"/>
            <a:ext cx="1663542" cy="686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60" name="Google Shape;4360;p89"/>
          <p:cNvSpPr txBox="1"/>
          <p:nvPr/>
        </p:nvSpPr>
        <p:spPr>
          <a:xfrm>
            <a:off x="1282881" y="4856904"/>
            <a:ext cx="40368" cy="5298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61" name="Google Shape;4361;p89"/>
          <p:cNvSpPr txBox="1"/>
          <p:nvPr/>
        </p:nvSpPr>
        <p:spPr>
          <a:xfrm>
            <a:off x="1323249" y="4856904"/>
            <a:ext cx="1663542" cy="5298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62" name="Google Shape;4362;p89"/>
          <p:cNvSpPr txBox="1"/>
          <p:nvPr/>
        </p:nvSpPr>
        <p:spPr>
          <a:xfrm>
            <a:off x="1282881" y="4909888"/>
            <a:ext cx="40368" cy="20268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63" name="Google Shape;4363;p89"/>
          <p:cNvSpPr txBox="1"/>
          <p:nvPr/>
        </p:nvSpPr>
        <p:spPr>
          <a:xfrm>
            <a:off x="1323249" y="4909888"/>
            <a:ext cx="45415" cy="20268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64" name="Google Shape;4364;p89"/>
          <p:cNvSpPr txBox="1"/>
          <p:nvPr/>
        </p:nvSpPr>
        <p:spPr>
          <a:xfrm>
            <a:off x="1368665" y="4909888"/>
            <a:ext cx="1618126" cy="202686"/>
          </a:xfrm>
          <a:prstGeom prst="rect">
            <a:avLst/>
          </a:prstGeom>
          <a:noFill/>
          <a:ln>
            <a:noFill/>
          </a:ln>
        </p:spPr>
        <p:txBody>
          <a:bodyPr anchorCtr="0" anchor="t" bIns="0" lIns="0" spcFirstLastPara="1" rIns="0" wrap="square" tIns="0">
            <a:noAutofit/>
          </a:bodyPr>
          <a:lstStyle/>
          <a:p>
            <a:pPr indent="0" lvl="0" marL="1009" marR="0" rtl="0" algn="l">
              <a:lnSpc>
                <a:spcPct val="60211"/>
              </a:lnSpc>
              <a:spcBef>
                <a:spcPts val="0"/>
              </a:spcBef>
              <a:spcAft>
                <a:spcPts val="0"/>
              </a:spcAft>
              <a:buNone/>
            </a:pPr>
            <a:r>
              <a:rPr b="1" baseline="-25000" lang="en-US" sz="2649">
                <a:solidFill>
                  <a:schemeClr val="dk1"/>
                </a:solidFill>
                <a:latin typeface="Calibri"/>
                <a:ea typeface="Calibri"/>
                <a:cs typeface="Calibri"/>
                <a:sym typeface="Calibri"/>
              </a:rPr>
              <a:t>3 - Network</a:t>
            </a:r>
            <a:endParaRPr sz="1766">
              <a:solidFill>
                <a:schemeClr val="dk1"/>
              </a:solidFill>
              <a:latin typeface="Calibri"/>
              <a:ea typeface="Calibri"/>
              <a:cs typeface="Calibri"/>
              <a:sym typeface="Calibri"/>
            </a:endParaRPr>
          </a:p>
        </p:txBody>
      </p:sp>
      <p:sp>
        <p:nvSpPr>
          <p:cNvPr id="4365" name="Google Shape;4365;p89"/>
          <p:cNvSpPr txBox="1"/>
          <p:nvPr/>
        </p:nvSpPr>
        <p:spPr>
          <a:xfrm>
            <a:off x="1282881" y="5112574"/>
            <a:ext cx="40368" cy="4205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66" name="Google Shape;4366;p89"/>
          <p:cNvSpPr txBox="1"/>
          <p:nvPr/>
        </p:nvSpPr>
        <p:spPr>
          <a:xfrm>
            <a:off x="1323249" y="5112574"/>
            <a:ext cx="1663542" cy="4205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67" name="Google Shape;4367;p89"/>
          <p:cNvSpPr txBox="1"/>
          <p:nvPr/>
        </p:nvSpPr>
        <p:spPr>
          <a:xfrm>
            <a:off x="1282881" y="5154625"/>
            <a:ext cx="40368"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68" name="Google Shape;4368;p89"/>
          <p:cNvSpPr txBox="1"/>
          <p:nvPr/>
        </p:nvSpPr>
        <p:spPr>
          <a:xfrm>
            <a:off x="1323249" y="5154625"/>
            <a:ext cx="45415"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69" name="Google Shape;4369;p89"/>
          <p:cNvSpPr txBox="1"/>
          <p:nvPr/>
        </p:nvSpPr>
        <p:spPr>
          <a:xfrm>
            <a:off x="1282881" y="5101641"/>
            <a:ext cx="40368" cy="7954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p:txBody>
      </p:sp>
      <p:sp>
        <p:nvSpPr>
          <p:cNvPr id="4370" name="Google Shape;4370;p89"/>
          <p:cNvSpPr txBox="1"/>
          <p:nvPr/>
        </p:nvSpPr>
        <p:spPr>
          <a:xfrm>
            <a:off x="1323249" y="5101641"/>
            <a:ext cx="1663542" cy="7954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p:txBody>
      </p:sp>
      <p:sp>
        <p:nvSpPr>
          <p:cNvPr id="4371" name="Google Shape;4371;p89"/>
          <p:cNvSpPr txBox="1"/>
          <p:nvPr/>
        </p:nvSpPr>
        <p:spPr>
          <a:xfrm>
            <a:off x="1282881" y="5181187"/>
            <a:ext cx="40368" cy="22273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72" name="Google Shape;4372;p89"/>
          <p:cNvSpPr txBox="1"/>
          <p:nvPr/>
        </p:nvSpPr>
        <p:spPr>
          <a:xfrm>
            <a:off x="1323249" y="5181187"/>
            <a:ext cx="1663542" cy="22273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73" name="Google Shape;4373;p89"/>
          <p:cNvSpPr txBox="1"/>
          <p:nvPr/>
        </p:nvSpPr>
        <p:spPr>
          <a:xfrm>
            <a:off x="1282881" y="5403918"/>
            <a:ext cx="40368" cy="6945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74" name="Google Shape;4374;p89"/>
          <p:cNvSpPr txBox="1"/>
          <p:nvPr/>
        </p:nvSpPr>
        <p:spPr>
          <a:xfrm>
            <a:off x="1323249" y="5403918"/>
            <a:ext cx="1663542" cy="6945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75" name="Google Shape;4375;p89"/>
          <p:cNvSpPr txBox="1"/>
          <p:nvPr/>
        </p:nvSpPr>
        <p:spPr>
          <a:xfrm>
            <a:off x="1282881" y="5473373"/>
            <a:ext cx="40368" cy="5382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76" name="Google Shape;4376;p89"/>
          <p:cNvSpPr txBox="1"/>
          <p:nvPr/>
        </p:nvSpPr>
        <p:spPr>
          <a:xfrm>
            <a:off x="1323249" y="5473373"/>
            <a:ext cx="1663542" cy="5382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77" name="Google Shape;4377;p89"/>
          <p:cNvSpPr txBox="1"/>
          <p:nvPr/>
        </p:nvSpPr>
        <p:spPr>
          <a:xfrm>
            <a:off x="1282881" y="5527198"/>
            <a:ext cx="40368" cy="24943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78" name="Google Shape;4378;p89"/>
          <p:cNvSpPr txBox="1"/>
          <p:nvPr/>
        </p:nvSpPr>
        <p:spPr>
          <a:xfrm>
            <a:off x="1323249" y="5527198"/>
            <a:ext cx="45415" cy="24943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79" name="Google Shape;4379;p89"/>
          <p:cNvSpPr txBox="1"/>
          <p:nvPr/>
        </p:nvSpPr>
        <p:spPr>
          <a:xfrm>
            <a:off x="1368665" y="5527198"/>
            <a:ext cx="1618126" cy="249433"/>
          </a:xfrm>
          <a:prstGeom prst="rect">
            <a:avLst/>
          </a:prstGeom>
          <a:noFill/>
          <a:ln>
            <a:noFill/>
          </a:ln>
        </p:spPr>
        <p:txBody>
          <a:bodyPr anchorCtr="0" anchor="t" bIns="0" lIns="0" spcFirstLastPara="1" rIns="0" wrap="square" tIns="0">
            <a:noAutofit/>
          </a:bodyPr>
          <a:lstStyle/>
          <a:p>
            <a:pPr indent="0" lvl="0" marL="1009" marR="0" rtl="0" algn="l">
              <a:lnSpc>
                <a:spcPct val="69346"/>
              </a:lnSpc>
              <a:spcBef>
                <a:spcPts val="0"/>
              </a:spcBef>
              <a:spcAft>
                <a:spcPts val="0"/>
              </a:spcAft>
              <a:buNone/>
            </a:pPr>
            <a:r>
              <a:rPr b="1" baseline="30000" lang="en-US" sz="2649">
                <a:solidFill>
                  <a:schemeClr val="dk1"/>
                </a:solidFill>
                <a:latin typeface="Calibri"/>
                <a:ea typeface="Calibri"/>
                <a:cs typeface="Calibri"/>
                <a:sym typeface="Calibri"/>
              </a:rPr>
              <a:t>2 - Data Link</a:t>
            </a:r>
            <a:endParaRPr sz="1766">
              <a:solidFill>
                <a:schemeClr val="dk1"/>
              </a:solidFill>
              <a:latin typeface="Calibri"/>
              <a:ea typeface="Calibri"/>
              <a:cs typeface="Calibri"/>
              <a:sym typeface="Calibri"/>
            </a:endParaRPr>
          </a:p>
        </p:txBody>
      </p:sp>
      <p:sp>
        <p:nvSpPr>
          <p:cNvPr id="4380" name="Google Shape;4380;p89"/>
          <p:cNvSpPr txBox="1"/>
          <p:nvPr/>
        </p:nvSpPr>
        <p:spPr>
          <a:xfrm>
            <a:off x="1282881" y="5776631"/>
            <a:ext cx="40368" cy="24459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81" name="Google Shape;4381;p89"/>
          <p:cNvSpPr txBox="1"/>
          <p:nvPr/>
        </p:nvSpPr>
        <p:spPr>
          <a:xfrm>
            <a:off x="1323249" y="5776631"/>
            <a:ext cx="1663542" cy="24459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82" name="Google Shape;4382;p89"/>
          <p:cNvSpPr txBox="1"/>
          <p:nvPr/>
        </p:nvSpPr>
        <p:spPr>
          <a:xfrm>
            <a:off x="1282881" y="6021228"/>
            <a:ext cx="40368" cy="686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83" name="Google Shape;4383;p89"/>
          <p:cNvSpPr txBox="1"/>
          <p:nvPr/>
        </p:nvSpPr>
        <p:spPr>
          <a:xfrm>
            <a:off x="1323249" y="6021228"/>
            <a:ext cx="1663542" cy="6861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84" name="Google Shape;4384;p89"/>
          <p:cNvSpPr txBox="1"/>
          <p:nvPr/>
        </p:nvSpPr>
        <p:spPr>
          <a:xfrm>
            <a:off x="1282881" y="6089842"/>
            <a:ext cx="40368" cy="7485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552">
              <a:solidFill>
                <a:schemeClr val="dk1"/>
              </a:solidFill>
              <a:latin typeface="Calibri"/>
              <a:ea typeface="Calibri"/>
              <a:cs typeface="Calibri"/>
              <a:sym typeface="Calibri"/>
            </a:endParaRPr>
          </a:p>
        </p:txBody>
      </p:sp>
      <p:sp>
        <p:nvSpPr>
          <p:cNvPr id="4385" name="Google Shape;4385;p89"/>
          <p:cNvSpPr txBox="1"/>
          <p:nvPr/>
        </p:nvSpPr>
        <p:spPr>
          <a:xfrm>
            <a:off x="1323249" y="6089842"/>
            <a:ext cx="45415" cy="7485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552">
              <a:solidFill>
                <a:schemeClr val="dk1"/>
              </a:solidFill>
              <a:latin typeface="Calibri"/>
              <a:ea typeface="Calibri"/>
              <a:cs typeface="Calibri"/>
              <a:sym typeface="Calibri"/>
            </a:endParaRPr>
          </a:p>
        </p:txBody>
      </p:sp>
      <p:sp>
        <p:nvSpPr>
          <p:cNvPr id="4386" name="Google Shape;4386;p89"/>
          <p:cNvSpPr txBox="1"/>
          <p:nvPr/>
        </p:nvSpPr>
        <p:spPr>
          <a:xfrm>
            <a:off x="1368665" y="6089842"/>
            <a:ext cx="1075851" cy="296880"/>
          </a:xfrm>
          <a:prstGeom prst="rect">
            <a:avLst/>
          </a:prstGeom>
          <a:noFill/>
          <a:ln>
            <a:noFill/>
          </a:ln>
        </p:spPr>
        <p:txBody>
          <a:bodyPr anchorCtr="0" anchor="t" bIns="0" lIns="0" spcFirstLastPara="1" rIns="0" wrap="square" tIns="0">
            <a:noAutofit/>
          </a:bodyPr>
          <a:lstStyle/>
          <a:p>
            <a:pPr indent="0" lvl="0" marL="1009" marR="0" rtl="0" algn="l">
              <a:lnSpc>
                <a:spcPct val="101725"/>
              </a:lnSpc>
              <a:spcBef>
                <a:spcPts val="0"/>
              </a:spcBef>
              <a:spcAft>
                <a:spcPts val="0"/>
              </a:spcAft>
              <a:buNone/>
            </a:pPr>
            <a:r>
              <a:rPr b="1" lang="en-US" sz="1766">
                <a:solidFill>
                  <a:schemeClr val="dk1"/>
                </a:solidFill>
                <a:latin typeface="Calibri"/>
                <a:ea typeface="Calibri"/>
                <a:cs typeface="Calibri"/>
                <a:sym typeface="Calibri"/>
              </a:rPr>
              <a:t>1 - Physical</a:t>
            </a:r>
            <a:endParaRPr sz="1766">
              <a:solidFill>
                <a:schemeClr val="dk1"/>
              </a:solidFill>
              <a:latin typeface="Calibri"/>
              <a:ea typeface="Calibri"/>
              <a:cs typeface="Calibri"/>
              <a:sym typeface="Calibri"/>
            </a:endParaRPr>
          </a:p>
        </p:txBody>
      </p:sp>
      <p:sp>
        <p:nvSpPr>
          <p:cNvPr id="4387" name="Google Shape;4387;p89"/>
          <p:cNvSpPr txBox="1"/>
          <p:nvPr/>
        </p:nvSpPr>
        <p:spPr>
          <a:xfrm>
            <a:off x="2406487" y="6089843"/>
            <a:ext cx="580304" cy="5298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88" name="Google Shape;4388;p89"/>
          <p:cNvSpPr txBox="1"/>
          <p:nvPr/>
        </p:nvSpPr>
        <p:spPr>
          <a:xfrm>
            <a:off x="1282881" y="6164693"/>
            <a:ext cx="40368" cy="22203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89" name="Google Shape;4389;p89"/>
          <p:cNvSpPr txBox="1"/>
          <p:nvPr/>
        </p:nvSpPr>
        <p:spPr>
          <a:xfrm>
            <a:off x="1323249" y="6164693"/>
            <a:ext cx="45415" cy="222030"/>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90" name="Google Shape;4390;p89"/>
          <p:cNvSpPr txBox="1"/>
          <p:nvPr/>
        </p:nvSpPr>
        <p:spPr>
          <a:xfrm>
            <a:off x="2406487" y="6142827"/>
            <a:ext cx="580304" cy="24389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391" name="Google Shape;4391;p89"/>
          <p:cNvSpPr txBox="1"/>
          <p:nvPr/>
        </p:nvSpPr>
        <p:spPr>
          <a:xfrm>
            <a:off x="1282881" y="6386723"/>
            <a:ext cx="40368" cy="4373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92" name="Google Shape;4392;p89"/>
          <p:cNvSpPr txBox="1"/>
          <p:nvPr/>
        </p:nvSpPr>
        <p:spPr>
          <a:xfrm>
            <a:off x="1323249" y="6386723"/>
            <a:ext cx="1663542" cy="4373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93" name="Google Shape;4393;p89"/>
          <p:cNvSpPr txBox="1"/>
          <p:nvPr/>
        </p:nvSpPr>
        <p:spPr>
          <a:xfrm>
            <a:off x="2588987" y="522537"/>
            <a:ext cx="5306850" cy="5678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90">
                <a:solidFill>
                  <a:schemeClr val="dk1"/>
                </a:solidFill>
                <a:latin typeface="Verdana"/>
                <a:ea typeface="Verdana"/>
                <a:cs typeface="Verdana"/>
                <a:sym typeface="Verdana"/>
              </a:rPr>
              <a:t>FCoE frame Mapping</a:t>
            </a:r>
            <a:endParaRPr b="1" sz="3090">
              <a:solidFill>
                <a:schemeClr val="dk1"/>
              </a:solidFill>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9"/>
          <p:cNvSpPr txBox="1"/>
          <p:nvPr>
            <p:ph type="title"/>
          </p:nvPr>
        </p:nvSpPr>
        <p:spPr>
          <a:xfrm>
            <a:off x="735171" y="402990"/>
            <a:ext cx="9223058" cy="14630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Calibri"/>
              <a:buNone/>
            </a:pPr>
            <a:r>
              <a:rPr lang="en-US"/>
              <a:t>Disk Subsystem</a:t>
            </a:r>
            <a:endParaRPr/>
          </a:p>
        </p:txBody>
      </p:sp>
      <p:sp>
        <p:nvSpPr>
          <p:cNvPr id="150" name="Google Shape;150;p9"/>
          <p:cNvSpPr txBox="1"/>
          <p:nvPr>
            <p:ph idx="1" type="body"/>
          </p:nvPr>
        </p:nvSpPr>
        <p:spPr>
          <a:xfrm>
            <a:off x="0" y="4166565"/>
            <a:ext cx="10693400" cy="2773622"/>
          </a:xfrm>
          <a:prstGeom prst="rect">
            <a:avLst/>
          </a:prstGeom>
          <a:noFill/>
          <a:ln>
            <a:noFill/>
          </a:ln>
        </p:spPr>
        <p:txBody>
          <a:bodyPr anchorCtr="0" anchor="t" bIns="45700" lIns="91425" spcFirstLastPara="1" rIns="91425" wrap="square" tIns="45700">
            <a:noAutofit/>
          </a:bodyPr>
          <a:lstStyle/>
          <a:p>
            <a:pPr indent="-200505" lvl="0" marL="200505" rtl="0" algn="l">
              <a:lnSpc>
                <a:spcPct val="80000"/>
              </a:lnSpc>
              <a:spcBef>
                <a:spcPts val="0"/>
              </a:spcBef>
              <a:spcAft>
                <a:spcPts val="0"/>
              </a:spcAft>
              <a:buClr>
                <a:schemeClr val="dk1"/>
              </a:buClr>
              <a:buSzPts val="1800"/>
              <a:buChar char="•"/>
            </a:pPr>
            <a:r>
              <a:rPr lang="en-US" sz="1800">
                <a:latin typeface="Verdana"/>
                <a:ea typeface="Verdana"/>
                <a:cs typeface="Verdana"/>
                <a:sym typeface="Verdana"/>
              </a:rPr>
              <a:t>Multiple disks connected to a computer system through a controller</a:t>
            </a:r>
            <a:endParaRPr/>
          </a:p>
          <a:p>
            <a:pPr indent="-200505" lvl="0" marL="200505" rtl="0" algn="l">
              <a:lnSpc>
                <a:spcPct val="80000"/>
              </a:lnSpc>
              <a:spcBef>
                <a:spcPts val="877"/>
              </a:spcBef>
              <a:spcAft>
                <a:spcPts val="0"/>
              </a:spcAft>
              <a:buClr>
                <a:schemeClr val="dk1"/>
              </a:buClr>
              <a:buSzPts val="1800"/>
              <a:buChar char="•"/>
            </a:pPr>
            <a:r>
              <a:rPr lang="en-US" sz="1800">
                <a:latin typeface="Verdana"/>
                <a:ea typeface="Verdana"/>
                <a:cs typeface="Verdana"/>
                <a:sym typeface="Verdana"/>
              </a:rPr>
              <a:t>DISK Type HDD, SSD, NVME, optane</a:t>
            </a:r>
            <a:endParaRPr sz="1800">
              <a:latin typeface="Verdana"/>
              <a:ea typeface="Verdana"/>
              <a:cs typeface="Verdana"/>
              <a:sym typeface="Verdana"/>
            </a:endParaRPr>
          </a:p>
          <a:p>
            <a:pPr indent="-200505" lvl="0" marL="200505" rtl="0" algn="l">
              <a:lnSpc>
                <a:spcPct val="80000"/>
              </a:lnSpc>
              <a:spcBef>
                <a:spcPts val="877"/>
              </a:spcBef>
              <a:spcAft>
                <a:spcPts val="0"/>
              </a:spcAft>
              <a:buClr>
                <a:schemeClr val="dk1"/>
              </a:buClr>
              <a:buSzPts val="1800"/>
              <a:buChar char="•"/>
            </a:pPr>
            <a:r>
              <a:rPr lang="en-US" sz="1800">
                <a:latin typeface="Verdana"/>
                <a:ea typeface="Verdana"/>
                <a:cs typeface="Verdana"/>
                <a:sym typeface="Verdana"/>
              </a:rPr>
              <a:t>Disk interface standards families</a:t>
            </a:r>
            <a:endParaRPr/>
          </a:p>
          <a:p>
            <a:pPr indent="-200504" lvl="1" marL="601515" rtl="0" algn="l">
              <a:lnSpc>
                <a:spcPct val="80000"/>
              </a:lnSpc>
              <a:spcBef>
                <a:spcPts val="439"/>
              </a:spcBef>
              <a:spcAft>
                <a:spcPts val="0"/>
              </a:spcAft>
              <a:buClr>
                <a:srgbClr val="000099"/>
              </a:buClr>
              <a:buSzPts val="1800"/>
              <a:buChar char="•"/>
            </a:pPr>
            <a:r>
              <a:rPr lang="en-US" sz="1800">
                <a:solidFill>
                  <a:srgbClr val="000099"/>
                </a:solidFill>
                <a:latin typeface="Verdana"/>
                <a:ea typeface="Verdana"/>
                <a:cs typeface="Verdana"/>
                <a:sym typeface="Verdana"/>
              </a:rPr>
              <a:t>ATA</a:t>
            </a:r>
            <a:r>
              <a:rPr lang="en-US" sz="1800">
                <a:latin typeface="Verdana"/>
                <a:ea typeface="Verdana"/>
                <a:cs typeface="Verdana"/>
                <a:sym typeface="Verdana"/>
              </a:rPr>
              <a:t> (AT adaptor) range of standards</a:t>
            </a:r>
            <a:endParaRPr/>
          </a:p>
          <a:p>
            <a:pPr indent="-200504" lvl="1" marL="601515" rtl="0" algn="l">
              <a:lnSpc>
                <a:spcPct val="80000"/>
              </a:lnSpc>
              <a:spcBef>
                <a:spcPts val="439"/>
              </a:spcBef>
              <a:spcAft>
                <a:spcPts val="0"/>
              </a:spcAft>
              <a:buClr>
                <a:srgbClr val="000099"/>
              </a:buClr>
              <a:buSzPts val="1800"/>
              <a:buChar char="•"/>
            </a:pPr>
            <a:r>
              <a:rPr lang="en-US" sz="1800">
                <a:solidFill>
                  <a:srgbClr val="000099"/>
                </a:solidFill>
                <a:latin typeface="Verdana"/>
                <a:ea typeface="Verdana"/>
                <a:cs typeface="Verdana"/>
                <a:sym typeface="Verdana"/>
              </a:rPr>
              <a:t>SATA</a:t>
            </a:r>
            <a:r>
              <a:rPr lang="en-US" sz="1800">
                <a:latin typeface="Verdana"/>
                <a:ea typeface="Verdana"/>
                <a:cs typeface="Verdana"/>
                <a:sym typeface="Verdana"/>
              </a:rPr>
              <a:t> (Serial ATA) </a:t>
            </a:r>
            <a:endParaRPr/>
          </a:p>
          <a:p>
            <a:pPr indent="-200504" lvl="1" marL="601515" rtl="0" algn="l">
              <a:lnSpc>
                <a:spcPct val="80000"/>
              </a:lnSpc>
              <a:spcBef>
                <a:spcPts val="439"/>
              </a:spcBef>
              <a:spcAft>
                <a:spcPts val="0"/>
              </a:spcAft>
              <a:buClr>
                <a:srgbClr val="000099"/>
              </a:buClr>
              <a:buSzPts val="1800"/>
              <a:buChar char="•"/>
            </a:pPr>
            <a:r>
              <a:rPr lang="en-US" sz="1800">
                <a:solidFill>
                  <a:srgbClr val="000099"/>
                </a:solidFill>
                <a:latin typeface="Verdana"/>
                <a:ea typeface="Verdana"/>
                <a:cs typeface="Verdana"/>
                <a:sym typeface="Verdana"/>
              </a:rPr>
              <a:t>SCSI</a:t>
            </a:r>
            <a:r>
              <a:rPr lang="en-US" sz="1800">
                <a:latin typeface="Verdana"/>
                <a:ea typeface="Verdana"/>
                <a:cs typeface="Verdana"/>
                <a:sym typeface="Verdana"/>
              </a:rPr>
              <a:t> (Small Computer System Interconnect) range of standards</a:t>
            </a:r>
            <a:endParaRPr/>
          </a:p>
          <a:p>
            <a:pPr indent="-200504" lvl="1" marL="601515" rtl="0" algn="l">
              <a:lnSpc>
                <a:spcPct val="80000"/>
              </a:lnSpc>
              <a:spcBef>
                <a:spcPts val="439"/>
              </a:spcBef>
              <a:spcAft>
                <a:spcPts val="0"/>
              </a:spcAft>
              <a:buClr>
                <a:srgbClr val="000099"/>
              </a:buClr>
              <a:buSzPts val="1800"/>
              <a:buChar char="•"/>
            </a:pPr>
            <a:r>
              <a:rPr lang="en-US" sz="1800">
                <a:solidFill>
                  <a:srgbClr val="000099"/>
                </a:solidFill>
                <a:latin typeface="Verdana"/>
                <a:ea typeface="Verdana"/>
                <a:cs typeface="Verdana"/>
                <a:sym typeface="Verdana"/>
              </a:rPr>
              <a:t>SAS</a:t>
            </a:r>
            <a:r>
              <a:rPr lang="en-US" sz="1800">
                <a:latin typeface="Verdana"/>
                <a:ea typeface="Verdana"/>
                <a:cs typeface="Verdana"/>
                <a:sym typeface="Verdana"/>
              </a:rPr>
              <a:t> (Serial Attached SCSI)</a:t>
            </a:r>
            <a:endParaRPr/>
          </a:p>
          <a:p>
            <a:pPr indent="-200504" lvl="1" marL="601515" rtl="0" algn="l">
              <a:lnSpc>
                <a:spcPct val="80000"/>
              </a:lnSpc>
              <a:spcBef>
                <a:spcPts val="439"/>
              </a:spcBef>
              <a:spcAft>
                <a:spcPts val="0"/>
              </a:spcAft>
              <a:buClr>
                <a:schemeClr val="dk1"/>
              </a:buClr>
              <a:buSzPts val="1800"/>
              <a:buChar char="•"/>
            </a:pPr>
            <a:r>
              <a:rPr lang="en-US" sz="1800">
                <a:latin typeface="Verdana"/>
                <a:ea typeface="Verdana"/>
                <a:cs typeface="Verdana"/>
                <a:sym typeface="Verdana"/>
              </a:rPr>
              <a:t>Several variants of each standard (different speeds and capabilities)</a:t>
            </a:r>
            <a:endParaRPr/>
          </a:p>
        </p:txBody>
      </p:sp>
      <p:pic>
        <p:nvPicPr>
          <p:cNvPr id="151" name="Google Shape;151;p9"/>
          <p:cNvPicPr preferRelativeResize="0"/>
          <p:nvPr/>
        </p:nvPicPr>
        <p:blipFill rotWithShape="1">
          <a:blip r:embed="rId3">
            <a:alphaModFix/>
          </a:blip>
          <a:srcRect b="0" l="0" r="0" t="0"/>
          <a:stretch/>
        </p:blipFill>
        <p:spPr>
          <a:xfrm>
            <a:off x="2513507" y="1021492"/>
            <a:ext cx="6088650" cy="2558109"/>
          </a:xfrm>
          <a:prstGeom prst="rect">
            <a:avLst/>
          </a:prstGeom>
          <a:noFill/>
          <a:ln>
            <a:noFill/>
          </a:ln>
        </p:spPr>
      </p:pic>
      <p:sp>
        <p:nvSpPr>
          <p:cNvPr id="152" name="Google Shape;152;p9"/>
          <p:cNvSpPr txBox="1"/>
          <p:nvPr/>
        </p:nvSpPr>
        <p:spPr>
          <a:xfrm>
            <a:off x="2549760" y="216006"/>
            <a:ext cx="5345082" cy="437043"/>
          </a:xfrm>
          <a:prstGeom prst="rect">
            <a:avLst/>
          </a:prstGeom>
          <a:noFill/>
          <a:ln>
            <a:noFill/>
          </a:ln>
        </p:spPr>
        <p:txBody>
          <a:bodyPr anchorCtr="0" anchor="t" bIns="45700" lIns="91425" spcFirstLastPara="1" rIns="91425" wrap="square" tIns="45700">
            <a:spAutoFit/>
          </a:bodyPr>
          <a:lstStyle/>
          <a:p>
            <a:pPr indent="0" lvl="1" marL="0" marR="0" rtl="0" algn="ctr">
              <a:lnSpc>
                <a:spcPct val="80000"/>
              </a:lnSpc>
              <a:spcBef>
                <a:spcPts val="0"/>
              </a:spcBef>
              <a:spcAft>
                <a:spcPts val="0"/>
              </a:spcAft>
              <a:buNone/>
            </a:pPr>
            <a:r>
              <a:rPr b="1" i="0" lang="en-US" sz="2800" u="none" cap="none" strike="noStrike">
                <a:solidFill>
                  <a:schemeClr val="dk1"/>
                </a:solidFill>
                <a:latin typeface="Verdana"/>
                <a:ea typeface="Verdana"/>
                <a:cs typeface="Verdana"/>
                <a:sym typeface="Verdana"/>
              </a:rPr>
              <a:t>Single Disk Drive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7" name="Shape 4397"/>
        <p:cNvGrpSpPr/>
        <p:nvPr/>
      </p:nvGrpSpPr>
      <p:grpSpPr>
        <a:xfrm>
          <a:off x="0" y="0"/>
          <a:ext cx="0" cy="0"/>
          <a:chOff x="0" y="0"/>
          <a:chExt cx="0" cy="0"/>
        </a:xfrm>
      </p:grpSpPr>
      <p:sp>
        <p:nvSpPr>
          <p:cNvPr id="4398" name="Google Shape;4398;p90"/>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399" name="Google Shape;4399;p90"/>
          <p:cNvSpPr txBox="1"/>
          <p:nvPr/>
        </p:nvSpPr>
        <p:spPr>
          <a:xfrm>
            <a:off x="2319021" y="462648"/>
            <a:ext cx="6263462" cy="532983"/>
          </a:xfrm>
          <a:prstGeom prst="rect">
            <a:avLst/>
          </a:prstGeom>
          <a:noFill/>
          <a:ln>
            <a:noFill/>
          </a:ln>
        </p:spPr>
        <p:txBody>
          <a:bodyPr anchorCtr="0" anchor="t" bIns="0" lIns="0" spcFirstLastPara="1" rIns="0" wrap="square" tIns="0">
            <a:noAutofit/>
          </a:bodyPr>
          <a:lstStyle/>
          <a:p>
            <a:pPr indent="0" lvl="0" marL="14017" marR="0" rtl="0" algn="ctr">
              <a:lnSpc>
                <a:spcPct val="134660"/>
              </a:lnSpc>
              <a:spcBef>
                <a:spcPts val="0"/>
              </a:spcBef>
              <a:spcAft>
                <a:spcPts val="0"/>
              </a:spcAft>
              <a:buNone/>
            </a:pPr>
            <a:r>
              <a:rPr b="1" baseline="30000" lang="en-US" sz="3090">
                <a:solidFill>
                  <a:schemeClr val="dk1"/>
                </a:solidFill>
                <a:latin typeface="Verdana"/>
                <a:ea typeface="Verdana"/>
                <a:cs typeface="Verdana"/>
                <a:sym typeface="Verdana"/>
              </a:rPr>
              <a:t>Converged Enhanced Ethernet</a:t>
            </a:r>
            <a:endParaRPr b="1" sz="3090">
              <a:solidFill>
                <a:schemeClr val="dk1"/>
              </a:solidFill>
              <a:latin typeface="Verdana"/>
              <a:ea typeface="Verdana"/>
              <a:cs typeface="Verdana"/>
              <a:sym typeface="Verdana"/>
            </a:endParaRPr>
          </a:p>
        </p:txBody>
      </p:sp>
      <p:sp>
        <p:nvSpPr>
          <p:cNvPr id="4400" name="Google Shape;4400;p90"/>
          <p:cNvSpPr txBox="1"/>
          <p:nvPr/>
        </p:nvSpPr>
        <p:spPr>
          <a:xfrm>
            <a:off x="723881" y="1845681"/>
            <a:ext cx="224160" cy="985809"/>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a:p>
            <a:pPr indent="0" lvl="0" marL="14017" marR="168" rtl="0" algn="l">
              <a:lnSpc>
                <a:spcPct val="95825"/>
              </a:lnSpc>
              <a:spcBef>
                <a:spcPts val="736"/>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401" name="Google Shape;4401;p90"/>
          <p:cNvSpPr txBox="1"/>
          <p:nvPr/>
        </p:nvSpPr>
        <p:spPr>
          <a:xfrm>
            <a:off x="976188" y="1869340"/>
            <a:ext cx="5783102" cy="985790"/>
          </a:xfrm>
          <a:prstGeom prst="rect">
            <a:avLst/>
          </a:prstGeom>
          <a:noFill/>
          <a:ln>
            <a:noFill/>
          </a:ln>
        </p:spPr>
        <p:txBody>
          <a:bodyPr anchorCtr="0" anchor="t" bIns="0" lIns="0" spcFirstLastPara="1" rIns="0" wrap="square" tIns="0">
            <a:noAutofit/>
          </a:bodyPr>
          <a:lstStyle/>
          <a:p>
            <a:pPr indent="0" lvl="0" marL="14017" marR="58786"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Provides lossless Ethernet</a:t>
            </a:r>
            <a:endParaRPr sz="3090">
              <a:solidFill>
                <a:schemeClr val="dk1"/>
              </a:solidFill>
              <a:latin typeface="Calibri"/>
              <a:ea typeface="Calibri"/>
              <a:cs typeface="Calibri"/>
              <a:sym typeface="Calibri"/>
            </a:endParaRPr>
          </a:p>
          <a:p>
            <a:pPr indent="0" lvl="0" marL="14017" marR="0" rtl="0" algn="l">
              <a:lnSpc>
                <a:spcPct val="101725"/>
              </a:lnSpc>
              <a:spcBef>
                <a:spcPts val="518"/>
              </a:spcBef>
              <a:spcAft>
                <a:spcPts val="0"/>
              </a:spcAft>
              <a:buNone/>
            </a:pPr>
            <a:r>
              <a:rPr lang="en-US" sz="3090">
                <a:solidFill>
                  <a:schemeClr val="dk1"/>
                </a:solidFill>
                <a:latin typeface="Calibri"/>
                <a:ea typeface="Calibri"/>
                <a:cs typeface="Calibri"/>
                <a:sym typeface="Calibri"/>
              </a:rPr>
              <a:t>Lossless Ethernet requires following</a:t>
            </a:r>
            <a:endParaRPr sz="3090">
              <a:solidFill>
                <a:schemeClr val="dk1"/>
              </a:solidFill>
              <a:latin typeface="Calibri"/>
              <a:ea typeface="Calibri"/>
              <a:cs typeface="Calibri"/>
              <a:sym typeface="Calibri"/>
            </a:endParaRPr>
          </a:p>
        </p:txBody>
      </p:sp>
      <p:sp>
        <p:nvSpPr>
          <p:cNvPr id="4402" name="Google Shape;4402;p90"/>
          <p:cNvSpPr txBox="1"/>
          <p:nvPr/>
        </p:nvSpPr>
        <p:spPr>
          <a:xfrm>
            <a:off x="6761266" y="2435181"/>
            <a:ext cx="2455790" cy="419949"/>
          </a:xfrm>
          <a:prstGeom prst="rect">
            <a:avLst/>
          </a:prstGeom>
          <a:noFill/>
          <a:ln>
            <a:noFill/>
          </a:ln>
        </p:spPr>
        <p:txBody>
          <a:bodyPr anchorCtr="0" anchor="t" bIns="0" lIns="0" spcFirstLastPara="1" rIns="0" wrap="square" tIns="0">
            <a:noAutofit/>
          </a:bodyPr>
          <a:lstStyle/>
          <a:p>
            <a:pPr indent="0" lvl="0" marL="14017" marR="0"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functionalities:</a:t>
            </a:r>
            <a:endParaRPr sz="3090">
              <a:solidFill>
                <a:schemeClr val="dk1"/>
              </a:solidFill>
              <a:latin typeface="Calibri"/>
              <a:ea typeface="Calibri"/>
              <a:cs typeface="Calibri"/>
              <a:sym typeface="Calibri"/>
            </a:endParaRPr>
          </a:p>
        </p:txBody>
      </p:sp>
      <p:sp>
        <p:nvSpPr>
          <p:cNvPr id="4403" name="Google Shape;4403;p90"/>
          <p:cNvSpPr txBox="1"/>
          <p:nvPr/>
        </p:nvSpPr>
        <p:spPr>
          <a:xfrm>
            <a:off x="1228495" y="2903944"/>
            <a:ext cx="196406" cy="1664943"/>
          </a:xfrm>
          <a:prstGeom prst="rect">
            <a:avLst/>
          </a:prstGeom>
          <a:noFill/>
          <a:ln>
            <a:noFill/>
          </a:ln>
        </p:spPr>
        <p:txBody>
          <a:bodyPr anchorCtr="0" anchor="t" bIns="0" lIns="0" spcFirstLastPara="1" rIns="0" wrap="square" tIns="0">
            <a:noAutofit/>
          </a:bodyPr>
          <a:lstStyle/>
          <a:p>
            <a:pPr indent="0" lvl="0" marL="14017" marR="168" rtl="0" algn="l">
              <a:lnSpc>
                <a:spcPct val="106455"/>
              </a:lnSpc>
              <a:spcBef>
                <a:spcPts val="0"/>
              </a:spcBef>
              <a:spcAft>
                <a:spcPts val="0"/>
              </a:spcAft>
              <a:buNone/>
            </a:pPr>
            <a:r>
              <a:rPr lang="en-US" sz="2649">
                <a:solidFill>
                  <a:srgbClr val="006FC0"/>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0" rtl="0" algn="l">
              <a:lnSpc>
                <a:spcPct val="95825"/>
              </a:lnSpc>
              <a:spcBef>
                <a:spcPts val="228"/>
              </a:spcBef>
              <a:spcAft>
                <a:spcPts val="0"/>
              </a:spcAft>
              <a:buNone/>
            </a:pPr>
            <a:r>
              <a:rPr lang="en-US" sz="2649">
                <a:solidFill>
                  <a:srgbClr val="C00000"/>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168" rtl="0" algn="l">
              <a:lnSpc>
                <a:spcPct val="95825"/>
              </a:lnSpc>
              <a:spcBef>
                <a:spcPts val="370"/>
              </a:spcBef>
              <a:spcAft>
                <a:spcPts val="0"/>
              </a:spcAft>
              <a:buNone/>
            </a:pPr>
            <a:r>
              <a:rPr lang="en-US" sz="2649">
                <a:solidFill>
                  <a:srgbClr val="00AF50"/>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168" rtl="0" algn="l">
              <a:lnSpc>
                <a:spcPct val="95825"/>
              </a:lnSpc>
              <a:spcBef>
                <a:spcPts val="359"/>
              </a:spcBef>
              <a:spcAft>
                <a:spcPts val="0"/>
              </a:spcAft>
              <a:buNone/>
            </a:pPr>
            <a:r>
              <a:rPr lang="en-US" sz="2649">
                <a:solidFill>
                  <a:srgbClr val="6F2F9F"/>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4404" name="Google Shape;4404;p90"/>
          <p:cNvSpPr txBox="1"/>
          <p:nvPr/>
        </p:nvSpPr>
        <p:spPr>
          <a:xfrm>
            <a:off x="1481137" y="2924234"/>
            <a:ext cx="6377505" cy="1664944"/>
          </a:xfrm>
          <a:prstGeom prst="rect">
            <a:avLst/>
          </a:prstGeom>
          <a:noFill/>
          <a:ln>
            <a:noFill/>
          </a:ln>
        </p:spPr>
        <p:txBody>
          <a:bodyPr anchorCtr="0" anchor="t" bIns="0" lIns="0" spcFirstLastPara="1" rIns="0" wrap="square" tIns="0">
            <a:noAutofit/>
          </a:bodyPr>
          <a:lstStyle/>
          <a:p>
            <a:pPr indent="0" lvl="0" marL="14017" marR="50461" rtl="0" algn="l">
              <a:lnSpc>
                <a:spcPct val="70702"/>
              </a:lnSpc>
              <a:spcBef>
                <a:spcPts val="0"/>
              </a:spcBef>
              <a:spcAft>
                <a:spcPts val="0"/>
              </a:spcAft>
              <a:buNone/>
            </a:pPr>
            <a:r>
              <a:rPr baseline="30000" lang="en-US" sz="3973">
                <a:solidFill>
                  <a:srgbClr val="006FC0"/>
                </a:solidFill>
                <a:latin typeface="Calibri"/>
                <a:ea typeface="Calibri"/>
                <a:cs typeface="Calibri"/>
                <a:sym typeface="Calibri"/>
              </a:rPr>
              <a:t>Priority-based flow control (PFC)</a:t>
            </a:r>
            <a:endParaRPr sz="2649">
              <a:solidFill>
                <a:schemeClr val="dk1"/>
              </a:solidFill>
              <a:latin typeface="Calibri"/>
              <a:ea typeface="Calibri"/>
              <a:cs typeface="Calibri"/>
              <a:sym typeface="Calibri"/>
            </a:endParaRPr>
          </a:p>
          <a:p>
            <a:pPr indent="0" lvl="0" marL="14017" marR="50461" rtl="0" algn="l">
              <a:lnSpc>
                <a:spcPct val="101725"/>
              </a:lnSpc>
              <a:spcBef>
                <a:spcPts val="41"/>
              </a:spcBef>
              <a:spcAft>
                <a:spcPts val="0"/>
              </a:spcAft>
              <a:buNone/>
            </a:pPr>
            <a:r>
              <a:rPr lang="en-US" sz="2649">
                <a:solidFill>
                  <a:srgbClr val="C00000"/>
                </a:solidFill>
                <a:latin typeface="Calibri"/>
                <a:ea typeface="Calibri"/>
                <a:cs typeface="Calibri"/>
                <a:sym typeface="Calibri"/>
              </a:rPr>
              <a:t>Enhanced transmission selection (ETS)</a:t>
            </a:r>
            <a:endParaRPr sz="2649">
              <a:solidFill>
                <a:schemeClr val="dk1"/>
              </a:solidFill>
              <a:latin typeface="Calibri"/>
              <a:ea typeface="Calibri"/>
              <a:cs typeface="Calibri"/>
              <a:sym typeface="Calibri"/>
            </a:endParaRPr>
          </a:p>
          <a:p>
            <a:pPr indent="0" lvl="0" marL="14017" marR="50461" rtl="0" algn="l">
              <a:lnSpc>
                <a:spcPct val="101725"/>
              </a:lnSpc>
              <a:spcBef>
                <a:spcPts val="182"/>
              </a:spcBef>
              <a:spcAft>
                <a:spcPts val="0"/>
              </a:spcAft>
              <a:buNone/>
            </a:pPr>
            <a:r>
              <a:rPr lang="en-US" sz="2649">
                <a:solidFill>
                  <a:srgbClr val="00AF50"/>
                </a:solidFill>
                <a:latin typeface="Calibri"/>
                <a:ea typeface="Calibri"/>
                <a:cs typeface="Calibri"/>
                <a:sym typeface="Calibri"/>
              </a:rPr>
              <a:t>Congestion notification (CN)</a:t>
            </a:r>
            <a:endParaRPr sz="2649">
              <a:solidFill>
                <a:schemeClr val="dk1"/>
              </a:solidFill>
              <a:latin typeface="Calibri"/>
              <a:ea typeface="Calibri"/>
              <a:cs typeface="Calibri"/>
              <a:sym typeface="Calibri"/>
            </a:endParaRPr>
          </a:p>
          <a:p>
            <a:pPr indent="0" lvl="0" marL="14017" marR="0" rtl="0" algn="l">
              <a:lnSpc>
                <a:spcPct val="101725"/>
              </a:lnSpc>
              <a:spcBef>
                <a:spcPts val="171"/>
              </a:spcBef>
              <a:spcAft>
                <a:spcPts val="0"/>
              </a:spcAft>
              <a:buNone/>
            </a:pPr>
            <a:r>
              <a:rPr lang="en-US" sz="2649">
                <a:solidFill>
                  <a:srgbClr val="6F2F9F"/>
                </a:solidFill>
                <a:latin typeface="Calibri"/>
                <a:ea typeface="Calibri"/>
                <a:cs typeface="Calibri"/>
                <a:sym typeface="Calibri"/>
              </a:rPr>
              <a:t>Data center bridging exchange protocol(DCBX)</a:t>
            </a:r>
            <a:endParaRPr sz="2649">
              <a:solidFill>
                <a:schemeClr val="dk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8" name="Shape 4408"/>
        <p:cNvGrpSpPr/>
        <p:nvPr/>
      </p:nvGrpSpPr>
      <p:grpSpPr>
        <a:xfrm>
          <a:off x="0" y="0"/>
          <a:ext cx="0" cy="0"/>
          <a:chOff x="0" y="0"/>
          <a:chExt cx="0" cy="0"/>
        </a:xfrm>
      </p:grpSpPr>
      <p:sp>
        <p:nvSpPr>
          <p:cNvPr id="4409" name="Google Shape;4409;p91"/>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10" name="Google Shape;4410;p91"/>
          <p:cNvSpPr/>
          <p:nvPr/>
        </p:nvSpPr>
        <p:spPr>
          <a:xfrm>
            <a:off x="4805082" y="1788013"/>
            <a:ext cx="5360675" cy="426398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11" name="Google Shape;4411;p91"/>
          <p:cNvSpPr txBox="1"/>
          <p:nvPr/>
        </p:nvSpPr>
        <p:spPr>
          <a:xfrm>
            <a:off x="665345" y="371733"/>
            <a:ext cx="9514199" cy="532983"/>
          </a:xfrm>
          <a:prstGeom prst="rect">
            <a:avLst/>
          </a:prstGeom>
          <a:noFill/>
          <a:ln>
            <a:noFill/>
          </a:ln>
        </p:spPr>
        <p:txBody>
          <a:bodyPr anchorCtr="0" anchor="t" bIns="0" lIns="0" spcFirstLastPara="1" rIns="0" wrap="square" tIns="0">
            <a:noAutofit/>
          </a:bodyPr>
          <a:lstStyle/>
          <a:p>
            <a:pPr indent="0" lvl="0" marL="14017" marR="0" rtl="0" algn="ctr">
              <a:lnSpc>
                <a:spcPct val="134660"/>
              </a:lnSpc>
              <a:spcBef>
                <a:spcPts val="0"/>
              </a:spcBef>
              <a:spcAft>
                <a:spcPts val="0"/>
              </a:spcAft>
              <a:buNone/>
            </a:pPr>
            <a:r>
              <a:rPr b="1" baseline="30000" lang="en-US" sz="3090">
                <a:solidFill>
                  <a:schemeClr val="dk1"/>
                </a:solidFill>
                <a:latin typeface="Verdana"/>
                <a:ea typeface="Verdana"/>
                <a:cs typeface="Verdana"/>
                <a:sym typeface="Verdana"/>
              </a:rPr>
              <a:t>Priority-Based Flow Control</a:t>
            </a:r>
            <a:endParaRPr b="1" sz="3090">
              <a:solidFill>
                <a:schemeClr val="dk1"/>
              </a:solidFill>
              <a:latin typeface="Verdana"/>
              <a:ea typeface="Verdana"/>
              <a:cs typeface="Verdana"/>
              <a:sym typeface="Verdana"/>
            </a:endParaRPr>
          </a:p>
        </p:txBody>
      </p:sp>
      <p:sp>
        <p:nvSpPr>
          <p:cNvPr id="4412" name="Google Shape;4412;p91"/>
          <p:cNvSpPr txBox="1"/>
          <p:nvPr/>
        </p:nvSpPr>
        <p:spPr>
          <a:xfrm>
            <a:off x="665345" y="1658265"/>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413" name="Google Shape;4413;p91"/>
          <p:cNvSpPr txBox="1"/>
          <p:nvPr/>
        </p:nvSpPr>
        <p:spPr>
          <a:xfrm>
            <a:off x="917653" y="1681905"/>
            <a:ext cx="3564957" cy="2681319"/>
          </a:xfrm>
          <a:prstGeom prst="rect">
            <a:avLst/>
          </a:prstGeom>
          <a:noFill/>
          <a:ln>
            <a:noFill/>
          </a:ln>
        </p:spPr>
        <p:txBody>
          <a:bodyPr anchorCtr="0" anchor="t" bIns="0" lIns="0" spcFirstLastPara="1" rIns="0" wrap="square" tIns="0">
            <a:noAutofit/>
          </a:bodyPr>
          <a:lstStyle/>
          <a:p>
            <a:pPr indent="0" lvl="0" marL="14017" marR="57847"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Creates eight virtual</a:t>
            </a:r>
            <a:endParaRPr sz="3090">
              <a:solidFill>
                <a:schemeClr val="dk1"/>
              </a:solidFill>
              <a:latin typeface="Calibri"/>
              <a:ea typeface="Calibri"/>
              <a:cs typeface="Calibri"/>
              <a:sym typeface="Calibri"/>
            </a:endParaRPr>
          </a:p>
          <a:p>
            <a:pPr indent="0" lvl="0" marL="14017" marR="57847" rtl="0" algn="l">
              <a:lnSpc>
                <a:spcPct val="72023"/>
              </a:lnSpc>
              <a:spcBef>
                <a:spcPts val="3"/>
              </a:spcBef>
              <a:spcAft>
                <a:spcPts val="0"/>
              </a:spcAft>
              <a:buNone/>
            </a:pPr>
            <a:r>
              <a:rPr baseline="30000" lang="en-US" sz="4636">
                <a:solidFill>
                  <a:schemeClr val="dk1"/>
                </a:solidFill>
                <a:latin typeface="Calibri"/>
                <a:ea typeface="Calibri"/>
                <a:cs typeface="Calibri"/>
                <a:sym typeface="Calibri"/>
              </a:rPr>
              <a:t>links on a single</a:t>
            </a:r>
            <a:endParaRPr sz="3090">
              <a:solidFill>
                <a:schemeClr val="dk1"/>
              </a:solidFill>
              <a:latin typeface="Calibri"/>
              <a:ea typeface="Calibri"/>
              <a:cs typeface="Calibri"/>
              <a:sym typeface="Calibri"/>
            </a:endParaRPr>
          </a:p>
          <a:p>
            <a:pPr indent="0" lvl="0" marL="14017" marR="57847" rtl="0" algn="l">
              <a:lnSpc>
                <a:spcPct val="72023"/>
              </a:lnSpc>
              <a:spcBef>
                <a:spcPts val="0"/>
              </a:spcBef>
              <a:spcAft>
                <a:spcPts val="0"/>
              </a:spcAft>
              <a:buNone/>
            </a:pPr>
            <a:r>
              <a:rPr baseline="30000" lang="en-US" sz="4636">
                <a:solidFill>
                  <a:schemeClr val="dk1"/>
                </a:solidFill>
                <a:latin typeface="Calibri"/>
                <a:ea typeface="Calibri"/>
                <a:cs typeface="Calibri"/>
                <a:sym typeface="Calibri"/>
              </a:rPr>
              <a:t>physical link</a:t>
            </a:r>
            <a:endParaRPr sz="3090">
              <a:solidFill>
                <a:schemeClr val="dk1"/>
              </a:solidFill>
              <a:latin typeface="Calibri"/>
              <a:ea typeface="Calibri"/>
              <a:cs typeface="Calibri"/>
              <a:sym typeface="Calibri"/>
            </a:endParaRPr>
          </a:p>
          <a:p>
            <a:pPr indent="0" lvl="0" marL="14017" marR="0" rtl="0" algn="l">
              <a:lnSpc>
                <a:spcPct val="122038"/>
              </a:lnSpc>
              <a:spcBef>
                <a:spcPts val="849"/>
              </a:spcBef>
              <a:spcAft>
                <a:spcPts val="0"/>
              </a:spcAft>
              <a:buNone/>
            </a:pPr>
            <a:r>
              <a:rPr lang="en-US" sz="3090">
                <a:solidFill>
                  <a:schemeClr val="dk1"/>
                </a:solidFill>
                <a:latin typeface="Calibri"/>
                <a:ea typeface="Calibri"/>
                <a:cs typeface="Calibri"/>
                <a:sym typeface="Calibri"/>
              </a:rPr>
              <a:t>Uses PAUSE capability </a:t>
            </a:r>
            <a:endParaRPr sz="3090">
              <a:solidFill>
                <a:schemeClr val="dk1"/>
              </a:solidFill>
              <a:latin typeface="Calibri"/>
              <a:ea typeface="Calibri"/>
              <a:cs typeface="Calibri"/>
              <a:sym typeface="Calibri"/>
            </a:endParaRPr>
          </a:p>
          <a:p>
            <a:pPr indent="0" lvl="0" marL="14017" marR="0" rtl="0" algn="l">
              <a:lnSpc>
                <a:spcPct val="122038"/>
              </a:lnSpc>
              <a:spcBef>
                <a:spcPts val="0"/>
              </a:spcBef>
              <a:spcAft>
                <a:spcPts val="0"/>
              </a:spcAft>
              <a:buNone/>
            </a:pPr>
            <a:r>
              <a:rPr lang="en-US" sz="3090">
                <a:solidFill>
                  <a:schemeClr val="dk1"/>
                </a:solidFill>
                <a:latin typeface="Calibri"/>
                <a:ea typeface="Calibri"/>
                <a:cs typeface="Calibri"/>
                <a:sym typeface="Calibri"/>
              </a:rPr>
              <a:t>of Ethernet for each </a:t>
            </a:r>
            <a:endParaRPr sz="3090">
              <a:solidFill>
                <a:schemeClr val="dk1"/>
              </a:solidFill>
              <a:latin typeface="Calibri"/>
              <a:ea typeface="Calibri"/>
              <a:cs typeface="Calibri"/>
              <a:sym typeface="Calibri"/>
            </a:endParaRPr>
          </a:p>
          <a:p>
            <a:pPr indent="0" lvl="0" marL="14017" marR="0" rtl="0" algn="l">
              <a:lnSpc>
                <a:spcPct val="122038"/>
              </a:lnSpc>
              <a:spcBef>
                <a:spcPts val="0"/>
              </a:spcBef>
              <a:spcAft>
                <a:spcPts val="0"/>
              </a:spcAft>
              <a:buNone/>
            </a:pPr>
            <a:r>
              <a:rPr lang="en-US" sz="3090">
                <a:solidFill>
                  <a:schemeClr val="dk1"/>
                </a:solidFill>
                <a:latin typeface="Calibri"/>
                <a:ea typeface="Calibri"/>
                <a:cs typeface="Calibri"/>
                <a:sym typeface="Calibri"/>
              </a:rPr>
              <a:t>virtual link</a:t>
            </a:r>
            <a:endParaRPr sz="3090">
              <a:solidFill>
                <a:schemeClr val="dk1"/>
              </a:solidFill>
              <a:latin typeface="Calibri"/>
              <a:ea typeface="Calibri"/>
              <a:cs typeface="Calibri"/>
              <a:sym typeface="Calibri"/>
            </a:endParaRPr>
          </a:p>
        </p:txBody>
      </p:sp>
      <p:sp>
        <p:nvSpPr>
          <p:cNvPr id="4414" name="Google Shape;4414;p91"/>
          <p:cNvSpPr txBox="1"/>
          <p:nvPr/>
        </p:nvSpPr>
        <p:spPr>
          <a:xfrm>
            <a:off x="665345" y="3071463"/>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415" name="Google Shape;4415;p91"/>
          <p:cNvSpPr txBox="1"/>
          <p:nvPr/>
        </p:nvSpPr>
        <p:spPr>
          <a:xfrm>
            <a:off x="1169958" y="4412037"/>
            <a:ext cx="196239" cy="364443"/>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chemeClr val="dk1"/>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4416" name="Google Shape;4416;p91"/>
          <p:cNvSpPr txBox="1"/>
          <p:nvPr/>
        </p:nvSpPr>
        <p:spPr>
          <a:xfrm>
            <a:off x="1422265" y="4432328"/>
            <a:ext cx="3050317" cy="2615326"/>
          </a:xfrm>
          <a:prstGeom prst="rect">
            <a:avLst/>
          </a:prstGeom>
          <a:noFill/>
          <a:ln>
            <a:noFill/>
          </a:ln>
        </p:spPr>
        <p:txBody>
          <a:bodyPr anchorCtr="0" anchor="t" bIns="0" lIns="0" spcFirstLastPara="1" rIns="0" wrap="square" tIns="0">
            <a:noAutofit/>
          </a:bodyPr>
          <a:lstStyle/>
          <a:p>
            <a:pPr indent="0" lvl="0" marL="14017" marR="47581"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A virtual link can be</a:t>
            </a:r>
            <a:endParaRPr sz="2649">
              <a:solidFill>
                <a:schemeClr val="dk1"/>
              </a:solidFill>
              <a:latin typeface="Calibri"/>
              <a:ea typeface="Calibri"/>
              <a:cs typeface="Calibri"/>
              <a:sym typeface="Calibri"/>
            </a:endParaRPr>
          </a:p>
          <a:p>
            <a:pPr indent="0" lvl="0" marL="14017" marR="47581" rtl="0" algn="l">
              <a:lnSpc>
                <a:spcPct val="71960"/>
              </a:lnSpc>
              <a:spcBef>
                <a:spcPts val="2"/>
              </a:spcBef>
              <a:spcAft>
                <a:spcPts val="0"/>
              </a:spcAft>
              <a:buNone/>
            </a:pPr>
            <a:r>
              <a:rPr baseline="30000" lang="en-US" sz="3973">
                <a:solidFill>
                  <a:schemeClr val="dk1"/>
                </a:solidFill>
                <a:latin typeface="Calibri"/>
                <a:ea typeface="Calibri"/>
                <a:cs typeface="Calibri"/>
                <a:sym typeface="Calibri"/>
              </a:rPr>
              <a:t>paused and restarted</a:t>
            </a:r>
            <a:endParaRPr sz="2649">
              <a:solidFill>
                <a:schemeClr val="dk1"/>
              </a:solidFill>
              <a:latin typeface="Calibri"/>
              <a:ea typeface="Calibri"/>
              <a:cs typeface="Calibri"/>
              <a:sym typeface="Calibri"/>
            </a:endParaRPr>
          </a:p>
          <a:p>
            <a:pPr indent="0" lvl="0" marL="14017" marR="47581" rtl="0" algn="l">
              <a:lnSpc>
                <a:spcPct val="71960"/>
              </a:lnSpc>
              <a:spcBef>
                <a:spcPts val="0"/>
              </a:spcBef>
              <a:spcAft>
                <a:spcPts val="0"/>
              </a:spcAft>
              <a:buNone/>
            </a:pPr>
            <a:r>
              <a:rPr baseline="30000" lang="en-US" sz="3973">
                <a:solidFill>
                  <a:schemeClr val="dk1"/>
                </a:solidFill>
                <a:latin typeface="Calibri"/>
                <a:ea typeface="Calibri"/>
                <a:cs typeface="Calibri"/>
                <a:sym typeface="Calibri"/>
              </a:rPr>
              <a:t>independently</a:t>
            </a:r>
            <a:endParaRPr sz="2649">
              <a:solidFill>
                <a:schemeClr val="dk1"/>
              </a:solidFill>
              <a:latin typeface="Calibri"/>
              <a:ea typeface="Calibri"/>
              <a:cs typeface="Calibri"/>
              <a:sym typeface="Calibri"/>
            </a:endParaRPr>
          </a:p>
          <a:p>
            <a:pPr indent="0" lvl="0" marL="14017" marR="0" rtl="0" algn="l">
              <a:lnSpc>
                <a:spcPct val="107927"/>
              </a:lnSpc>
              <a:spcBef>
                <a:spcPts val="419"/>
              </a:spcBef>
              <a:spcAft>
                <a:spcPts val="0"/>
              </a:spcAft>
              <a:buNone/>
            </a:pPr>
            <a:r>
              <a:rPr lang="en-US" sz="2649">
                <a:solidFill>
                  <a:schemeClr val="dk1"/>
                </a:solidFill>
                <a:latin typeface="Calibri"/>
                <a:ea typeface="Calibri"/>
                <a:cs typeface="Calibri"/>
                <a:sym typeface="Calibri"/>
              </a:rPr>
              <a:t>PAUSE mechanism is based on user priorities or classes of service</a:t>
            </a:r>
            <a:endParaRPr sz="2649">
              <a:solidFill>
                <a:schemeClr val="dk1"/>
              </a:solidFill>
              <a:latin typeface="Calibri"/>
              <a:ea typeface="Calibri"/>
              <a:cs typeface="Calibri"/>
              <a:sym typeface="Calibri"/>
            </a:endParaRPr>
          </a:p>
        </p:txBody>
      </p:sp>
      <p:sp>
        <p:nvSpPr>
          <p:cNvPr id="4417" name="Google Shape;4417;p91"/>
          <p:cNvSpPr txBox="1"/>
          <p:nvPr/>
        </p:nvSpPr>
        <p:spPr>
          <a:xfrm>
            <a:off x="1169958" y="5572928"/>
            <a:ext cx="196239" cy="364443"/>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chemeClr val="dk1"/>
                </a:solidFill>
                <a:latin typeface="Arial"/>
                <a:ea typeface="Arial"/>
                <a:cs typeface="Arial"/>
                <a:sym typeface="Arial"/>
              </a:rPr>
              <a:t>•</a:t>
            </a:r>
            <a:endParaRPr sz="2649">
              <a:solidFill>
                <a:schemeClr val="dk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1" name="Shape 4421"/>
        <p:cNvGrpSpPr/>
        <p:nvPr/>
      </p:nvGrpSpPr>
      <p:grpSpPr>
        <a:xfrm>
          <a:off x="0" y="0"/>
          <a:ext cx="0" cy="0"/>
          <a:chOff x="0" y="0"/>
          <a:chExt cx="0" cy="0"/>
        </a:xfrm>
      </p:grpSpPr>
      <p:sp>
        <p:nvSpPr>
          <p:cNvPr id="4422" name="Google Shape;4422;p92"/>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23" name="Google Shape;4423;p92"/>
          <p:cNvSpPr txBox="1"/>
          <p:nvPr/>
        </p:nvSpPr>
        <p:spPr>
          <a:xfrm>
            <a:off x="552873" y="1345636"/>
            <a:ext cx="9236329" cy="3130677"/>
          </a:xfrm>
          <a:prstGeom prst="rect">
            <a:avLst/>
          </a:prstGeom>
          <a:noFill/>
          <a:ln>
            <a:noFill/>
          </a:ln>
        </p:spPr>
        <p:txBody>
          <a:bodyPr anchorCtr="0" anchor="t" bIns="0" lIns="0" spcFirstLastPara="1" rIns="0" wrap="square" tIns="0">
            <a:noAutofit/>
          </a:bodyPr>
          <a:lstStyle/>
          <a:p>
            <a:pPr indent="0" lvl="0" marL="235708" marR="57847" rtl="0" algn="l">
              <a:lnSpc>
                <a:spcPct val="101725"/>
              </a:lnSpc>
              <a:spcBef>
                <a:spcPts val="0"/>
              </a:spcBef>
              <a:spcAft>
                <a:spcPts val="0"/>
              </a:spcAft>
              <a:buNone/>
            </a:pPr>
            <a:r>
              <a:rPr lang="en-US" sz="3090">
                <a:solidFill>
                  <a:schemeClr val="dk1"/>
                </a:solidFill>
                <a:latin typeface="Arial"/>
                <a:ea typeface="Arial"/>
                <a:cs typeface="Arial"/>
                <a:sym typeface="Arial"/>
              </a:rPr>
              <a:t>• </a:t>
            </a:r>
            <a:r>
              <a:rPr lang="en-US" sz="3090">
                <a:solidFill>
                  <a:schemeClr val="dk1"/>
                </a:solidFill>
                <a:latin typeface="Calibri"/>
                <a:ea typeface="Calibri"/>
                <a:cs typeface="Calibri"/>
                <a:sym typeface="Calibri"/>
              </a:rPr>
              <a:t>Allocates bandwidth to different traffic classes such as</a:t>
            </a:r>
            <a:endParaRPr/>
          </a:p>
          <a:p>
            <a:pPr indent="0" lvl="0" marL="488014" marR="57847" rtl="0" algn="l">
              <a:lnSpc>
                <a:spcPct val="72023"/>
              </a:lnSpc>
              <a:spcBef>
                <a:spcPts val="167"/>
              </a:spcBef>
              <a:spcAft>
                <a:spcPts val="0"/>
              </a:spcAft>
              <a:buNone/>
            </a:pPr>
            <a:r>
              <a:rPr baseline="30000" lang="en-US" sz="4636">
                <a:solidFill>
                  <a:schemeClr val="dk1"/>
                </a:solidFill>
                <a:latin typeface="Calibri"/>
                <a:ea typeface="Calibri"/>
                <a:cs typeface="Calibri"/>
                <a:sym typeface="Calibri"/>
              </a:rPr>
              <a:t>LAN, SAN, and Inter Process Communication (IPC)</a:t>
            </a:r>
            <a:endParaRPr sz="3090">
              <a:solidFill>
                <a:schemeClr val="dk1"/>
              </a:solidFill>
              <a:latin typeface="Calibri"/>
              <a:ea typeface="Calibri"/>
              <a:cs typeface="Calibri"/>
              <a:sym typeface="Calibri"/>
            </a:endParaRPr>
          </a:p>
          <a:p>
            <a:pPr indent="-252305" lvl="0" marL="488014" marR="0" rtl="0" algn="l">
              <a:lnSpc>
                <a:spcPct val="107864"/>
              </a:lnSpc>
              <a:spcBef>
                <a:spcPts val="955"/>
              </a:spcBef>
              <a:spcAft>
                <a:spcPts val="0"/>
              </a:spcAft>
              <a:buNone/>
            </a:pPr>
            <a:r>
              <a:rPr lang="en-US" sz="3090">
                <a:solidFill>
                  <a:schemeClr val="dk1"/>
                </a:solidFill>
                <a:latin typeface="Arial"/>
                <a:ea typeface="Arial"/>
                <a:cs typeface="Arial"/>
                <a:sym typeface="Arial"/>
              </a:rPr>
              <a:t>• </a:t>
            </a:r>
            <a:r>
              <a:rPr lang="en-US" sz="3090">
                <a:solidFill>
                  <a:schemeClr val="dk1"/>
                </a:solidFill>
                <a:latin typeface="Calibri"/>
                <a:ea typeface="Calibri"/>
                <a:cs typeface="Calibri"/>
                <a:sym typeface="Calibri"/>
              </a:rPr>
              <a:t>Provides available bandwidth to other classes of traffic when a particular class of traffic does not use its allocated bandwidth</a:t>
            </a:r>
            <a:endParaRPr/>
          </a:p>
        </p:txBody>
      </p:sp>
      <p:sp>
        <p:nvSpPr>
          <p:cNvPr id="4424" name="Google Shape;4424;p92"/>
          <p:cNvSpPr txBox="1"/>
          <p:nvPr/>
        </p:nvSpPr>
        <p:spPr>
          <a:xfrm>
            <a:off x="2571327" y="420511"/>
            <a:ext cx="6181513" cy="578492"/>
          </a:xfrm>
          <a:prstGeom prst="rect">
            <a:avLst/>
          </a:prstGeom>
          <a:noFill/>
          <a:ln>
            <a:noFill/>
          </a:ln>
        </p:spPr>
        <p:txBody>
          <a:bodyPr anchorCtr="0" anchor="t" bIns="45700" lIns="91425" spcFirstLastPara="1" rIns="91425" wrap="square" tIns="45700">
            <a:spAutoFit/>
          </a:bodyPr>
          <a:lstStyle/>
          <a:p>
            <a:pPr indent="0" lvl="0" marL="14017" marR="57847" rtl="0" algn="l">
              <a:lnSpc>
                <a:spcPct val="134660"/>
              </a:lnSpc>
              <a:spcBef>
                <a:spcPts val="0"/>
              </a:spcBef>
              <a:spcAft>
                <a:spcPts val="0"/>
              </a:spcAft>
              <a:buNone/>
            </a:pPr>
            <a:r>
              <a:rPr b="1" baseline="30000" lang="en-US" sz="3090">
                <a:solidFill>
                  <a:schemeClr val="dk1"/>
                </a:solidFill>
                <a:latin typeface="Verdana"/>
                <a:ea typeface="Verdana"/>
                <a:cs typeface="Verdana"/>
                <a:sym typeface="Verdana"/>
              </a:rPr>
              <a:t>Enhanced Transmission Selection (ETS)</a:t>
            </a:r>
            <a:endParaRPr b="1" sz="3090">
              <a:solidFill>
                <a:schemeClr val="dk1"/>
              </a:solidFill>
              <a:latin typeface="Verdana"/>
              <a:ea typeface="Verdana"/>
              <a:cs typeface="Verdana"/>
              <a:sym typeface="Verdana"/>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8" name="Shape 4428"/>
        <p:cNvGrpSpPr/>
        <p:nvPr/>
      </p:nvGrpSpPr>
      <p:grpSpPr>
        <a:xfrm>
          <a:off x="0" y="0"/>
          <a:ext cx="0" cy="0"/>
          <a:chOff x="0" y="0"/>
          <a:chExt cx="0" cy="0"/>
        </a:xfrm>
      </p:grpSpPr>
      <p:sp>
        <p:nvSpPr>
          <p:cNvPr id="4429" name="Google Shape;4429;p93"/>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30" name="Google Shape;4430;p93"/>
          <p:cNvSpPr/>
          <p:nvPr/>
        </p:nvSpPr>
        <p:spPr>
          <a:xfrm>
            <a:off x="1309793" y="4787098"/>
            <a:ext cx="862889" cy="0"/>
          </a:xfrm>
          <a:custGeom>
            <a:rect b="b" l="l" r="r" t="t"/>
            <a:pathLst>
              <a:path extrusionOk="0" h="120000" w="781812">
                <a:moveTo>
                  <a:pt x="781812" y="0"/>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31" name="Google Shape;4431;p93"/>
          <p:cNvSpPr/>
          <p:nvPr/>
        </p:nvSpPr>
        <p:spPr>
          <a:xfrm>
            <a:off x="1868233" y="4006630"/>
            <a:ext cx="1681" cy="578623"/>
          </a:xfrm>
          <a:custGeom>
            <a:rect b="b" l="l" r="r" t="t"/>
            <a:pathLst>
              <a:path extrusionOk="0" h="524255" w="1523">
                <a:moveTo>
                  <a:pt x="0" y="0"/>
                </a:moveTo>
                <a:lnTo>
                  <a:pt x="1523" y="524255"/>
                </a:lnTo>
              </a:path>
            </a:pathLst>
          </a:custGeom>
          <a:noFill/>
          <a:ln cap="flat" cmpd="sng" w="36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32" name="Google Shape;4432;p93"/>
          <p:cNvSpPr/>
          <p:nvPr/>
        </p:nvSpPr>
        <p:spPr>
          <a:xfrm>
            <a:off x="1775720" y="4541521"/>
            <a:ext cx="186707" cy="208572"/>
          </a:xfrm>
          <a:custGeom>
            <a:rect b="b" l="l" r="r" t="t"/>
            <a:pathLst>
              <a:path extrusionOk="0" h="188975" w="169164">
                <a:moveTo>
                  <a:pt x="84836" y="39116"/>
                </a:moveTo>
                <a:lnTo>
                  <a:pt x="0" y="0"/>
                </a:lnTo>
                <a:lnTo>
                  <a:pt x="84836" y="188975"/>
                </a:lnTo>
                <a:lnTo>
                  <a:pt x="169164" y="0"/>
                </a:lnTo>
                <a:lnTo>
                  <a:pt x="84836" y="3911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33" name="Google Shape;4433;p93"/>
          <p:cNvSpPr/>
          <p:nvPr/>
        </p:nvSpPr>
        <p:spPr>
          <a:xfrm>
            <a:off x="901056" y="4176515"/>
            <a:ext cx="526480" cy="121611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34" name="Google Shape;4434;p93"/>
          <p:cNvSpPr/>
          <p:nvPr/>
        </p:nvSpPr>
        <p:spPr>
          <a:xfrm>
            <a:off x="3244144" y="4896432"/>
            <a:ext cx="1056324" cy="302767"/>
          </a:xfrm>
          <a:custGeom>
            <a:rect b="b" l="l" r="r" t="t"/>
            <a:pathLst>
              <a:path extrusionOk="0" h="274319" w="957072">
                <a:moveTo>
                  <a:pt x="957072" y="274319"/>
                </a:moveTo>
                <a:lnTo>
                  <a:pt x="541019" y="274319"/>
                </a:lnTo>
                <a:lnTo>
                  <a:pt x="541019" y="0"/>
                </a:ln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35" name="Google Shape;4435;p93"/>
          <p:cNvSpPr/>
          <p:nvPr/>
        </p:nvSpPr>
        <p:spPr>
          <a:xfrm>
            <a:off x="5346701" y="5313579"/>
            <a:ext cx="1068097" cy="302767"/>
          </a:xfrm>
          <a:custGeom>
            <a:rect b="b" l="l" r="r" t="t"/>
            <a:pathLst>
              <a:path extrusionOk="0" h="274320" w="967739">
                <a:moveTo>
                  <a:pt x="967739" y="274319"/>
                </a:moveTo>
                <a:lnTo>
                  <a:pt x="547370" y="274319"/>
                </a:lnTo>
                <a:lnTo>
                  <a:pt x="547370" y="0"/>
                </a:ln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36" name="Google Shape;4436;p93"/>
          <p:cNvSpPr/>
          <p:nvPr/>
        </p:nvSpPr>
        <p:spPr>
          <a:xfrm>
            <a:off x="1646202" y="4955303"/>
            <a:ext cx="42051" cy="40368"/>
          </a:xfrm>
          <a:custGeom>
            <a:rect b="b" l="l" r="r" t="t"/>
            <a:pathLst>
              <a:path extrusionOk="0" h="36575" w="38100">
                <a:moveTo>
                  <a:pt x="1638" y="24892"/>
                </a:moveTo>
                <a:lnTo>
                  <a:pt x="5981" y="31242"/>
                </a:lnTo>
                <a:lnTo>
                  <a:pt x="11430" y="34925"/>
                </a:lnTo>
                <a:lnTo>
                  <a:pt x="15240" y="36068"/>
                </a:lnTo>
                <a:lnTo>
                  <a:pt x="19050" y="36576"/>
                </a:lnTo>
                <a:lnTo>
                  <a:pt x="22313" y="36068"/>
                </a:lnTo>
                <a:lnTo>
                  <a:pt x="26123" y="34925"/>
                </a:lnTo>
                <a:lnTo>
                  <a:pt x="32118" y="31242"/>
                </a:lnTo>
                <a:lnTo>
                  <a:pt x="35928" y="24892"/>
                </a:lnTo>
                <a:lnTo>
                  <a:pt x="37007" y="21209"/>
                </a:lnTo>
                <a:lnTo>
                  <a:pt x="38100" y="18542"/>
                </a:lnTo>
                <a:lnTo>
                  <a:pt x="37007" y="14859"/>
                </a:lnTo>
                <a:lnTo>
                  <a:pt x="35928" y="11176"/>
                </a:lnTo>
                <a:lnTo>
                  <a:pt x="32118" y="5334"/>
                </a:lnTo>
                <a:lnTo>
                  <a:pt x="26123" y="1016"/>
                </a:lnTo>
                <a:lnTo>
                  <a:pt x="22313" y="0"/>
                </a:lnTo>
                <a:lnTo>
                  <a:pt x="19050" y="0"/>
                </a:lnTo>
                <a:lnTo>
                  <a:pt x="11430" y="1016"/>
                </a:lnTo>
                <a:lnTo>
                  <a:pt x="5981" y="5334"/>
                </a:lnTo>
                <a:lnTo>
                  <a:pt x="1638" y="11176"/>
                </a:lnTo>
                <a:lnTo>
                  <a:pt x="0" y="18542"/>
                </a:lnTo>
                <a:lnTo>
                  <a:pt x="0" y="21209"/>
                </a:lnTo>
                <a:lnTo>
                  <a:pt x="1638" y="2489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37" name="Google Shape;4437;p93"/>
          <p:cNvSpPr/>
          <p:nvPr/>
        </p:nvSpPr>
        <p:spPr>
          <a:xfrm>
            <a:off x="1715167" y="4955303"/>
            <a:ext cx="40368" cy="40368"/>
          </a:xfrm>
          <a:custGeom>
            <a:rect b="b" l="l" r="r" t="t"/>
            <a:pathLst>
              <a:path extrusionOk="0" h="36575" w="36575">
                <a:moveTo>
                  <a:pt x="36575" y="18542"/>
                </a:moveTo>
                <a:lnTo>
                  <a:pt x="36068" y="14859"/>
                </a:lnTo>
                <a:lnTo>
                  <a:pt x="34416" y="11176"/>
                </a:lnTo>
                <a:lnTo>
                  <a:pt x="31241" y="5334"/>
                </a:lnTo>
                <a:lnTo>
                  <a:pt x="24891" y="1016"/>
                </a:lnTo>
                <a:lnTo>
                  <a:pt x="21209" y="0"/>
                </a:lnTo>
                <a:lnTo>
                  <a:pt x="18034" y="0"/>
                </a:lnTo>
                <a:lnTo>
                  <a:pt x="11175" y="1016"/>
                </a:lnTo>
                <a:lnTo>
                  <a:pt x="5334" y="5334"/>
                </a:lnTo>
                <a:lnTo>
                  <a:pt x="1015" y="11176"/>
                </a:lnTo>
                <a:lnTo>
                  <a:pt x="0" y="18542"/>
                </a:lnTo>
                <a:lnTo>
                  <a:pt x="0" y="21209"/>
                </a:lnTo>
                <a:lnTo>
                  <a:pt x="1015" y="24892"/>
                </a:lnTo>
                <a:lnTo>
                  <a:pt x="5334" y="31242"/>
                </a:lnTo>
                <a:lnTo>
                  <a:pt x="11175" y="34925"/>
                </a:lnTo>
                <a:lnTo>
                  <a:pt x="14350" y="36068"/>
                </a:lnTo>
                <a:lnTo>
                  <a:pt x="18034" y="36576"/>
                </a:lnTo>
                <a:lnTo>
                  <a:pt x="21209" y="36068"/>
                </a:lnTo>
                <a:lnTo>
                  <a:pt x="24891" y="34925"/>
                </a:lnTo>
                <a:lnTo>
                  <a:pt x="31241" y="31242"/>
                </a:lnTo>
                <a:lnTo>
                  <a:pt x="34416" y="24892"/>
                </a:lnTo>
                <a:lnTo>
                  <a:pt x="36068" y="21209"/>
                </a:lnTo>
                <a:lnTo>
                  <a:pt x="36575"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38" name="Google Shape;4438;p93"/>
          <p:cNvSpPr/>
          <p:nvPr/>
        </p:nvSpPr>
        <p:spPr>
          <a:xfrm>
            <a:off x="1780766" y="4955303"/>
            <a:ext cx="40369" cy="40368"/>
          </a:xfrm>
          <a:custGeom>
            <a:rect b="b" l="l" r="r" t="t"/>
            <a:pathLst>
              <a:path extrusionOk="0" h="36575" w="36576">
                <a:moveTo>
                  <a:pt x="36576" y="18542"/>
                </a:moveTo>
                <a:lnTo>
                  <a:pt x="36068" y="14859"/>
                </a:lnTo>
                <a:lnTo>
                  <a:pt x="34925" y="11176"/>
                </a:lnTo>
                <a:lnTo>
                  <a:pt x="31242" y="5334"/>
                </a:lnTo>
                <a:lnTo>
                  <a:pt x="24892" y="1016"/>
                </a:lnTo>
                <a:lnTo>
                  <a:pt x="21209" y="0"/>
                </a:lnTo>
                <a:lnTo>
                  <a:pt x="18542" y="0"/>
                </a:lnTo>
                <a:lnTo>
                  <a:pt x="11176" y="1016"/>
                </a:lnTo>
                <a:lnTo>
                  <a:pt x="5334" y="5334"/>
                </a:lnTo>
                <a:lnTo>
                  <a:pt x="1016" y="11176"/>
                </a:lnTo>
                <a:lnTo>
                  <a:pt x="0" y="18542"/>
                </a:lnTo>
                <a:lnTo>
                  <a:pt x="0" y="21209"/>
                </a:lnTo>
                <a:lnTo>
                  <a:pt x="1016" y="24892"/>
                </a:lnTo>
                <a:lnTo>
                  <a:pt x="5334" y="31242"/>
                </a:lnTo>
                <a:lnTo>
                  <a:pt x="11176" y="34925"/>
                </a:lnTo>
                <a:lnTo>
                  <a:pt x="14859" y="36068"/>
                </a:lnTo>
                <a:lnTo>
                  <a:pt x="18542" y="36576"/>
                </a:lnTo>
                <a:lnTo>
                  <a:pt x="21209" y="36068"/>
                </a:lnTo>
                <a:lnTo>
                  <a:pt x="24892" y="34925"/>
                </a:lnTo>
                <a:lnTo>
                  <a:pt x="31242" y="31242"/>
                </a:lnTo>
                <a:lnTo>
                  <a:pt x="34925" y="24892"/>
                </a:lnTo>
                <a:lnTo>
                  <a:pt x="36068" y="21209"/>
                </a:lnTo>
                <a:lnTo>
                  <a:pt x="36576"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39" name="Google Shape;4439;p93"/>
          <p:cNvSpPr/>
          <p:nvPr/>
        </p:nvSpPr>
        <p:spPr>
          <a:xfrm>
            <a:off x="1849730" y="4955303"/>
            <a:ext cx="40369" cy="40368"/>
          </a:xfrm>
          <a:custGeom>
            <a:rect b="b" l="l" r="r" t="t"/>
            <a:pathLst>
              <a:path extrusionOk="0" h="36575" w="36576">
                <a:moveTo>
                  <a:pt x="1524" y="24892"/>
                </a:moveTo>
                <a:lnTo>
                  <a:pt x="5715" y="31242"/>
                </a:lnTo>
                <a:lnTo>
                  <a:pt x="10921" y="34925"/>
                </a:lnTo>
                <a:lnTo>
                  <a:pt x="14605" y="36068"/>
                </a:lnTo>
                <a:lnTo>
                  <a:pt x="18287" y="36576"/>
                </a:lnTo>
                <a:lnTo>
                  <a:pt x="21462" y="36068"/>
                </a:lnTo>
                <a:lnTo>
                  <a:pt x="25018" y="34925"/>
                </a:lnTo>
                <a:lnTo>
                  <a:pt x="30861" y="31242"/>
                </a:lnTo>
                <a:lnTo>
                  <a:pt x="34543" y="24892"/>
                </a:lnTo>
                <a:lnTo>
                  <a:pt x="35559" y="21209"/>
                </a:lnTo>
                <a:lnTo>
                  <a:pt x="36576" y="18542"/>
                </a:lnTo>
                <a:lnTo>
                  <a:pt x="35559" y="14859"/>
                </a:lnTo>
                <a:lnTo>
                  <a:pt x="34543" y="11176"/>
                </a:lnTo>
                <a:lnTo>
                  <a:pt x="30861" y="5334"/>
                </a:lnTo>
                <a:lnTo>
                  <a:pt x="25018" y="1016"/>
                </a:lnTo>
                <a:lnTo>
                  <a:pt x="21462" y="0"/>
                </a:lnTo>
                <a:lnTo>
                  <a:pt x="18287" y="0"/>
                </a:lnTo>
                <a:lnTo>
                  <a:pt x="10921" y="1016"/>
                </a:lnTo>
                <a:lnTo>
                  <a:pt x="5715" y="5334"/>
                </a:lnTo>
                <a:lnTo>
                  <a:pt x="1524" y="11176"/>
                </a:lnTo>
                <a:lnTo>
                  <a:pt x="0" y="18542"/>
                </a:lnTo>
                <a:lnTo>
                  <a:pt x="0" y="21209"/>
                </a:lnTo>
                <a:lnTo>
                  <a:pt x="1524" y="2489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40" name="Google Shape;4440;p93"/>
          <p:cNvSpPr/>
          <p:nvPr/>
        </p:nvSpPr>
        <p:spPr>
          <a:xfrm>
            <a:off x="1915330" y="4955303"/>
            <a:ext cx="40368" cy="40368"/>
          </a:xfrm>
          <a:custGeom>
            <a:rect b="b" l="l" r="r" t="t"/>
            <a:pathLst>
              <a:path extrusionOk="0" h="36575" w="36575">
                <a:moveTo>
                  <a:pt x="36575" y="18542"/>
                </a:moveTo>
                <a:lnTo>
                  <a:pt x="36068" y="14859"/>
                </a:lnTo>
                <a:lnTo>
                  <a:pt x="34416" y="11176"/>
                </a:lnTo>
                <a:lnTo>
                  <a:pt x="30734" y="5334"/>
                </a:lnTo>
                <a:lnTo>
                  <a:pt x="24891" y="1016"/>
                </a:lnTo>
                <a:lnTo>
                  <a:pt x="21209" y="0"/>
                </a:lnTo>
                <a:lnTo>
                  <a:pt x="18034" y="0"/>
                </a:lnTo>
                <a:lnTo>
                  <a:pt x="10540" y="1016"/>
                </a:lnTo>
                <a:lnTo>
                  <a:pt x="5334" y="5334"/>
                </a:lnTo>
                <a:lnTo>
                  <a:pt x="1015" y="11176"/>
                </a:lnTo>
                <a:lnTo>
                  <a:pt x="0" y="18542"/>
                </a:lnTo>
                <a:lnTo>
                  <a:pt x="0" y="21209"/>
                </a:lnTo>
                <a:lnTo>
                  <a:pt x="1015" y="24892"/>
                </a:lnTo>
                <a:lnTo>
                  <a:pt x="5334" y="31242"/>
                </a:lnTo>
                <a:lnTo>
                  <a:pt x="10540" y="34925"/>
                </a:lnTo>
                <a:lnTo>
                  <a:pt x="14350" y="36068"/>
                </a:lnTo>
                <a:lnTo>
                  <a:pt x="18034" y="36576"/>
                </a:lnTo>
                <a:lnTo>
                  <a:pt x="21209" y="36068"/>
                </a:lnTo>
                <a:lnTo>
                  <a:pt x="24891" y="34925"/>
                </a:lnTo>
                <a:lnTo>
                  <a:pt x="30734" y="31242"/>
                </a:lnTo>
                <a:lnTo>
                  <a:pt x="34416" y="24892"/>
                </a:lnTo>
                <a:lnTo>
                  <a:pt x="36068" y="21209"/>
                </a:lnTo>
                <a:lnTo>
                  <a:pt x="36575"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41" name="Google Shape;4441;p93"/>
          <p:cNvSpPr/>
          <p:nvPr/>
        </p:nvSpPr>
        <p:spPr>
          <a:xfrm>
            <a:off x="1984294" y="4956985"/>
            <a:ext cx="40368" cy="40369"/>
          </a:xfrm>
          <a:custGeom>
            <a:rect b="b" l="l" r="r" t="t"/>
            <a:pathLst>
              <a:path extrusionOk="0" h="36575" w="36575">
                <a:moveTo>
                  <a:pt x="36575" y="18542"/>
                </a:moveTo>
                <a:lnTo>
                  <a:pt x="36067" y="14859"/>
                </a:lnTo>
                <a:lnTo>
                  <a:pt x="34925" y="11176"/>
                </a:lnTo>
                <a:lnTo>
                  <a:pt x="31241" y="5842"/>
                </a:lnTo>
                <a:lnTo>
                  <a:pt x="24891" y="1651"/>
                </a:lnTo>
                <a:lnTo>
                  <a:pt x="21209" y="0"/>
                </a:lnTo>
                <a:lnTo>
                  <a:pt x="18541" y="0"/>
                </a:lnTo>
                <a:lnTo>
                  <a:pt x="11175" y="1651"/>
                </a:lnTo>
                <a:lnTo>
                  <a:pt x="5334" y="5842"/>
                </a:lnTo>
                <a:lnTo>
                  <a:pt x="1015" y="11176"/>
                </a:lnTo>
                <a:lnTo>
                  <a:pt x="0" y="18542"/>
                </a:lnTo>
                <a:lnTo>
                  <a:pt x="0" y="21717"/>
                </a:lnTo>
                <a:lnTo>
                  <a:pt x="1015" y="25400"/>
                </a:lnTo>
                <a:lnTo>
                  <a:pt x="5334" y="31242"/>
                </a:lnTo>
                <a:lnTo>
                  <a:pt x="11175" y="34925"/>
                </a:lnTo>
                <a:lnTo>
                  <a:pt x="14859" y="36068"/>
                </a:lnTo>
                <a:lnTo>
                  <a:pt x="18541" y="36576"/>
                </a:lnTo>
                <a:lnTo>
                  <a:pt x="21209" y="36068"/>
                </a:lnTo>
                <a:lnTo>
                  <a:pt x="24891" y="34925"/>
                </a:lnTo>
                <a:lnTo>
                  <a:pt x="31241" y="31242"/>
                </a:lnTo>
                <a:lnTo>
                  <a:pt x="34925" y="25400"/>
                </a:lnTo>
                <a:lnTo>
                  <a:pt x="36067" y="21717"/>
                </a:lnTo>
                <a:lnTo>
                  <a:pt x="36575"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42" name="Google Shape;4442;p93"/>
          <p:cNvSpPr/>
          <p:nvPr/>
        </p:nvSpPr>
        <p:spPr>
          <a:xfrm>
            <a:off x="2051575" y="4956985"/>
            <a:ext cx="40368" cy="40369"/>
          </a:xfrm>
          <a:custGeom>
            <a:rect b="b" l="l" r="r" t="t"/>
            <a:pathLst>
              <a:path extrusionOk="0" h="36575" w="36575">
                <a:moveTo>
                  <a:pt x="36575" y="18542"/>
                </a:moveTo>
                <a:lnTo>
                  <a:pt x="36068" y="14859"/>
                </a:lnTo>
                <a:lnTo>
                  <a:pt x="34925" y="11176"/>
                </a:lnTo>
                <a:lnTo>
                  <a:pt x="31241" y="5842"/>
                </a:lnTo>
                <a:lnTo>
                  <a:pt x="25400" y="1651"/>
                </a:lnTo>
                <a:lnTo>
                  <a:pt x="21716" y="0"/>
                </a:lnTo>
                <a:lnTo>
                  <a:pt x="18541" y="0"/>
                </a:lnTo>
                <a:lnTo>
                  <a:pt x="11175" y="1651"/>
                </a:lnTo>
                <a:lnTo>
                  <a:pt x="5841" y="5842"/>
                </a:lnTo>
                <a:lnTo>
                  <a:pt x="1650" y="11176"/>
                </a:lnTo>
                <a:lnTo>
                  <a:pt x="0" y="18542"/>
                </a:lnTo>
                <a:lnTo>
                  <a:pt x="0" y="21717"/>
                </a:lnTo>
                <a:lnTo>
                  <a:pt x="1650" y="25400"/>
                </a:lnTo>
                <a:lnTo>
                  <a:pt x="5841" y="31242"/>
                </a:lnTo>
                <a:lnTo>
                  <a:pt x="11175" y="34925"/>
                </a:lnTo>
                <a:lnTo>
                  <a:pt x="14859" y="36068"/>
                </a:lnTo>
                <a:lnTo>
                  <a:pt x="18541" y="36576"/>
                </a:lnTo>
                <a:lnTo>
                  <a:pt x="21716" y="36068"/>
                </a:lnTo>
                <a:lnTo>
                  <a:pt x="25400" y="34925"/>
                </a:lnTo>
                <a:lnTo>
                  <a:pt x="31241" y="31242"/>
                </a:lnTo>
                <a:lnTo>
                  <a:pt x="34925" y="25400"/>
                </a:lnTo>
                <a:lnTo>
                  <a:pt x="36068" y="21717"/>
                </a:lnTo>
                <a:lnTo>
                  <a:pt x="36575"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43" name="Google Shape;4443;p93"/>
          <p:cNvSpPr/>
          <p:nvPr/>
        </p:nvSpPr>
        <p:spPr>
          <a:xfrm>
            <a:off x="2118857" y="4958668"/>
            <a:ext cx="40368" cy="40368"/>
          </a:xfrm>
          <a:custGeom>
            <a:rect b="b" l="l" r="r" t="t"/>
            <a:pathLst>
              <a:path extrusionOk="0" h="36575" w="36575">
                <a:moveTo>
                  <a:pt x="36575" y="18034"/>
                </a:moveTo>
                <a:lnTo>
                  <a:pt x="36068" y="14350"/>
                </a:lnTo>
                <a:lnTo>
                  <a:pt x="34417" y="10541"/>
                </a:lnTo>
                <a:lnTo>
                  <a:pt x="30733" y="5334"/>
                </a:lnTo>
                <a:lnTo>
                  <a:pt x="24892" y="1016"/>
                </a:lnTo>
                <a:lnTo>
                  <a:pt x="21208" y="0"/>
                </a:lnTo>
                <a:lnTo>
                  <a:pt x="18033" y="0"/>
                </a:lnTo>
                <a:lnTo>
                  <a:pt x="10541" y="1016"/>
                </a:lnTo>
                <a:lnTo>
                  <a:pt x="5333" y="5334"/>
                </a:lnTo>
                <a:lnTo>
                  <a:pt x="1016" y="10541"/>
                </a:lnTo>
                <a:lnTo>
                  <a:pt x="0" y="18034"/>
                </a:lnTo>
                <a:lnTo>
                  <a:pt x="0" y="21209"/>
                </a:lnTo>
                <a:lnTo>
                  <a:pt x="1016" y="24892"/>
                </a:lnTo>
                <a:lnTo>
                  <a:pt x="5333" y="30734"/>
                </a:lnTo>
                <a:lnTo>
                  <a:pt x="10541" y="34417"/>
                </a:lnTo>
                <a:lnTo>
                  <a:pt x="14350" y="36068"/>
                </a:lnTo>
                <a:lnTo>
                  <a:pt x="18033" y="36575"/>
                </a:lnTo>
                <a:lnTo>
                  <a:pt x="21208" y="36068"/>
                </a:lnTo>
                <a:lnTo>
                  <a:pt x="24892" y="34417"/>
                </a:lnTo>
                <a:lnTo>
                  <a:pt x="30733" y="30734"/>
                </a:lnTo>
                <a:lnTo>
                  <a:pt x="34417" y="24892"/>
                </a:lnTo>
                <a:lnTo>
                  <a:pt x="36068" y="21209"/>
                </a:lnTo>
                <a:lnTo>
                  <a:pt x="36575" y="1803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44" name="Google Shape;4444;p93"/>
          <p:cNvSpPr/>
          <p:nvPr/>
        </p:nvSpPr>
        <p:spPr>
          <a:xfrm>
            <a:off x="2186139" y="4960350"/>
            <a:ext cx="40368" cy="40368"/>
          </a:xfrm>
          <a:custGeom>
            <a:rect b="b" l="l" r="r" t="t"/>
            <a:pathLst>
              <a:path extrusionOk="0" h="36575" w="36575">
                <a:moveTo>
                  <a:pt x="36575" y="18542"/>
                </a:moveTo>
                <a:lnTo>
                  <a:pt x="36068" y="14859"/>
                </a:lnTo>
                <a:lnTo>
                  <a:pt x="34416" y="11175"/>
                </a:lnTo>
                <a:lnTo>
                  <a:pt x="31241" y="5842"/>
                </a:lnTo>
                <a:lnTo>
                  <a:pt x="24891" y="1650"/>
                </a:lnTo>
                <a:lnTo>
                  <a:pt x="21208" y="0"/>
                </a:lnTo>
                <a:lnTo>
                  <a:pt x="18033" y="0"/>
                </a:lnTo>
                <a:lnTo>
                  <a:pt x="11175" y="1650"/>
                </a:lnTo>
                <a:lnTo>
                  <a:pt x="5333" y="5842"/>
                </a:lnTo>
                <a:lnTo>
                  <a:pt x="1015" y="11175"/>
                </a:lnTo>
                <a:lnTo>
                  <a:pt x="0" y="18542"/>
                </a:lnTo>
                <a:lnTo>
                  <a:pt x="0" y="21717"/>
                </a:lnTo>
                <a:lnTo>
                  <a:pt x="1015" y="25400"/>
                </a:lnTo>
                <a:lnTo>
                  <a:pt x="5333" y="31242"/>
                </a:lnTo>
                <a:lnTo>
                  <a:pt x="11175" y="34925"/>
                </a:lnTo>
                <a:lnTo>
                  <a:pt x="14350" y="36068"/>
                </a:lnTo>
                <a:lnTo>
                  <a:pt x="18033" y="36575"/>
                </a:lnTo>
                <a:lnTo>
                  <a:pt x="21208" y="36068"/>
                </a:lnTo>
                <a:lnTo>
                  <a:pt x="24891" y="34925"/>
                </a:lnTo>
                <a:lnTo>
                  <a:pt x="31241" y="31242"/>
                </a:lnTo>
                <a:lnTo>
                  <a:pt x="34416" y="25400"/>
                </a:lnTo>
                <a:lnTo>
                  <a:pt x="36068" y="21717"/>
                </a:lnTo>
                <a:lnTo>
                  <a:pt x="36575"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45" name="Google Shape;4445;p93"/>
          <p:cNvSpPr/>
          <p:nvPr/>
        </p:nvSpPr>
        <p:spPr>
          <a:xfrm>
            <a:off x="2245011" y="4990626"/>
            <a:ext cx="40368" cy="40368"/>
          </a:xfrm>
          <a:custGeom>
            <a:rect b="b" l="l" r="r" t="t"/>
            <a:pathLst>
              <a:path extrusionOk="0" h="36575" w="36575">
                <a:moveTo>
                  <a:pt x="36575" y="18034"/>
                </a:moveTo>
                <a:lnTo>
                  <a:pt x="36068" y="14351"/>
                </a:lnTo>
                <a:lnTo>
                  <a:pt x="34417" y="11176"/>
                </a:lnTo>
                <a:lnTo>
                  <a:pt x="30733" y="5334"/>
                </a:lnTo>
                <a:lnTo>
                  <a:pt x="24892" y="1016"/>
                </a:lnTo>
                <a:lnTo>
                  <a:pt x="21208" y="0"/>
                </a:lnTo>
                <a:lnTo>
                  <a:pt x="18033" y="0"/>
                </a:lnTo>
                <a:lnTo>
                  <a:pt x="10541" y="1016"/>
                </a:lnTo>
                <a:lnTo>
                  <a:pt x="5333" y="5334"/>
                </a:lnTo>
                <a:lnTo>
                  <a:pt x="1016" y="11176"/>
                </a:lnTo>
                <a:lnTo>
                  <a:pt x="0" y="18034"/>
                </a:lnTo>
                <a:lnTo>
                  <a:pt x="0" y="21209"/>
                </a:lnTo>
                <a:lnTo>
                  <a:pt x="1016" y="24892"/>
                </a:lnTo>
                <a:lnTo>
                  <a:pt x="5333" y="31242"/>
                </a:lnTo>
                <a:lnTo>
                  <a:pt x="10541" y="34925"/>
                </a:lnTo>
                <a:lnTo>
                  <a:pt x="14350" y="36068"/>
                </a:lnTo>
                <a:lnTo>
                  <a:pt x="18033" y="36576"/>
                </a:lnTo>
                <a:lnTo>
                  <a:pt x="21208" y="36068"/>
                </a:lnTo>
                <a:lnTo>
                  <a:pt x="24892" y="34925"/>
                </a:lnTo>
                <a:lnTo>
                  <a:pt x="30733" y="31242"/>
                </a:lnTo>
                <a:lnTo>
                  <a:pt x="34417" y="24892"/>
                </a:lnTo>
                <a:lnTo>
                  <a:pt x="36068" y="21209"/>
                </a:lnTo>
                <a:lnTo>
                  <a:pt x="36575" y="1803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46" name="Google Shape;4446;p93"/>
          <p:cNvSpPr/>
          <p:nvPr/>
        </p:nvSpPr>
        <p:spPr>
          <a:xfrm>
            <a:off x="2307246" y="5019221"/>
            <a:ext cx="40368" cy="40368"/>
          </a:xfrm>
          <a:custGeom>
            <a:rect b="b" l="l" r="r" t="t"/>
            <a:pathLst>
              <a:path extrusionOk="0" h="36575" w="36575">
                <a:moveTo>
                  <a:pt x="1524" y="24891"/>
                </a:moveTo>
                <a:lnTo>
                  <a:pt x="5715" y="31241"/>
                </a:lnTo>
                <a:lnTo>
                  <a:pt x="10922" y="34924"/>
                </a:lnTo>
                <a:lnTo>
                  <a:pt x="14605" y="36067"/>
                </a:lnTo>
                <a:lnTo>
                  <a:pt x="18287" y="36575"/>
                </a:lnTo>
                <a:lnTo>
                  <a:pt x="21462" y="36067"/>
                </a:lnTo>
                <a:lnTo>
                  <a:pt x="25018" y="34924"/>
                </a:lnTo>
                <a:lnTo>
                  <a:pt x="30861" y="31241"/>
                </a:lnTo>
                <a:lnTo>
                  <a:pt x="34543" y="24891"/>
                </a:lnTo>
                <a:lnTo>
                  <a:pt x="35560" y="21208"/>
                </a:lnTo>
                <a:lnTo>
                  <a:pt x="36575" y="18541"/>
                </a:lnTo>
                <a:lnTo>
                  <a:pt x="35560" y="14858"/>
                </a:lnTo>
                <a:lnTo>
                  <a:pt x="34543" y="11175"/>
                </a:lnTo>
                <a:lnTo>
                  <a:pt x="30861" y="5333"/>
                </a:lnTo>
                <a:lnTo>
                  <a:pt x="25018" y="1015"/>
                </a:lnTo>
                <a:lnTo>
                  <a:pt x="21462" y="0"/>
                </a:lnTo>
                <a:lnTo>
                  <a:pt x="18287" y="0"/>
                </a:lnTo>
                <a:lnTo>
                  <a:pt x="10922" y="1015"/>
                </a:lnTo>
                <a:lnTo>
                  <a:pt x="5715" y="5333"/>
                </a:lnTo>
                <a:lnTo>
                  <a:pt x="1524" y="11175"/>
                </a:lnTo>
                <a:lnTo>
                  <a:pt x="0" y="18541"/>
                </a:lnTo>
                <a:lnTo>
                  <a:pt x="0" y="21208"/>
                </a:lnTo>
                <a:lnTo>
                  <a:pt x="1524" y="2489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47" name="Google Shape;4447;p93"/>
          <p:cNvSpPr/>
          <p:nvPr/>
        </p:nvSpPr>
        <p:spPr>
          <a:xfrm>
            <a:off x="2369482" y="5044452"/>
            <a:ext cx="40368" cy="40368"/>
          </a:xfrm>
          <a:custGeom>
            <a:rect b="b" l="l" r="r" t="t"/>
            <a:pathLst>
              <a:path extrusionOk="0" h="36575" w="36575">
                <a:moveTo>
                  <a:pt x="36575" y="18542"/>
                </a:moveTo>
                <a:lnTo>
                  <a:pt x="36068" y="14859"/>
                </a:lnTo>
                <a:lnTo>
                  <a:pt x="34417" y="11175"/>
                </a:lnTo>
                <a:lnTo>
                  <a:pt x="30734" y="5842"/>
                </a:lnTo>
                <a:lnTo>
                  <a:pt x="24892" y="1650"/>
                </a:lnTo>
                <a:lnTo>
                  <a:pt x="21209" y="0"/>
                </a:lnTo>
                <a:lnTo>
                  <a:pt x="18034" y="0"/>
                </a:lnTo>
                <a:lnTo>
                  <a:pt x="10541" y="1650"/>
                </a:lnTo>
                <a:lnTo>
                  <a:pt x="5334" y="5842"/>
                </a:lnTo>
                <a:lnTo>
                  <a:pt x="1016" y="11175"/>
                </a:lnTo>
                <a:lnTo>
                  <a:pt x="0" y="18542"/>
                </a:lnTo>
                <a:lnTo>
                  <a:pt x="0" y="21717"/>
                </a:lnTo>
                <a:lnTo>
                  <a:pt x="1016" y="24892"/>
                </a:lnTo>
                <a:lnTo>
                  <a:pt x="5334" y="31242"/>
                </a:lnTo>
                <a:lnTo>
                  <a:pt x="10541" y="34925"/>
                </a:lnTo>
                <a:lnTo>
                  <a:pt x="14350" y="36068"/>
                </a:lnTo>
                <a:lnTo>
                  <a:pt x="18034" y="36575"/>
                </a:lnTo>
                <a:lnTo>
                  <a:pt x="21209" y="36068"/>
                </a:lnTo>
                <a:lnTo>
                  <a:pt x="24892" y="34925"/>
                </a:lnTo>
                <a:lnTo>
                  <a:pt x="30734" y="31242"/>
                </a:lnTo>
                <a:lnTo>
                  <a:pt x="34417" y="24892"/>
                </a:lnTo>
                <a:lnTo>
                  <a:pt x="36068" y="21717"/>
                </a:lnTo>
                <a:lnTo>
                  <a:pt x="36575"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48" name="Google Shape;4448;p93"/>
          <p:cNvSpPr/>
          <p:nvPr/>
        </p:nvSpPr>
        <p:spPr>
          <a:xfrm>
            <a:off x="2431718" y="5071365"/>
            <a:ext cx="40368" cy="40368"/>
          </a:xfrm>
          <a:custGeom>
            <a:rect b="b" l="l" r="r" t="t"/>
            <a:pathLst>
              <a:path extrusionOk="0" h="36575" w="36575">
                <a:moveTo>
                  <a:pt x="36575" y="18541"/>
                </a:moveTo>
                <a:lnTo>
                  <a:pt x="36068" y="14858"/>
                </a:lnTo>
                <a:lnTo>
                  <a:pt x="34417" y="11175"/>
                </a:lnTo>
                <a:lnTo>
                  <a:pt x="30734" y="5841"/>
                </a:lnTo>
                <a:lnTo>
                  <a:pt x="24892" y="1015"/>
                </a:lnTo>
                <a:lnTo>
                  <a:pt x="21209" y="0"/>
                </a:lnTo>
                <a:lnTo>
                  <a:pt x="18034" y="0"/>
                </a:lnTo>
                <a:lnTo>
                  <a:pt x="10541" y="1015"/>
                </a:lnTo>
                <a:lnTo>
                  <a:pt x="5334" y="5841"/>
                </a:lnTo>
                <a:lnTo>
                  <a:pt x="1016" y="11175"/>
                </a:lnTo>
                <a:lnTo>
                  <a:pt x="0" y="18541"/>
                </a:lnTo>
                <a:lnTo>
                  <a:pt x="0" y="21716"/>
                </a:lnTo>
                <a:lnTo>
                  <a:pt x="1016" y="24891"/>
                </a:lnTo>
                <a:lnTo>
                  <a:pt x="5334" y="31241"/>
                </a:lnTo>
                <a:lnTo>
                  <a:pt x="10541" y="34925"/>
                </a:lnTo>
                <a:lnTo>
                  <a:pt x="14350" y="36067"/>
                </a:lnTo>
                <a:lnTo>
                  <a:pt x="18034" y="36575"/>
                </a:lnTo>
                <a:lnTo>
                  <a:pt x="21209" y="36067"/>
                </a:lnTo>
                <a:lnTo>
                  <a:pt x="24892" y="34925"/>
                </a:lnTo>
                <a:lnTo>
                  <a:pt x="30734" y="31241"/>
                </a:lnTo>
                <a:lnTo>
                  <a:pt x="34417" y="24891"/>
                </a:lnTo>
                <a:lnTo>
                  <a:pt x="36068" y="21716"/>
                </a:lnTo>
                <a:lnTo>
                  <a:pt x="36575" y="185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49" name="Google Shape;4449;p93"/>
          <p:cNvSpPr/>
          <p:nvPr/>
        </p:nvSpPr>
        <p:spPr>
          <a:xfrm>
            <a:off x="2493952" y="5094913"/>
            <a:ext cx="40369" cy="40369"/>
          </a:xfrm>
          <a:custGeom>
            <a:rect b="b" l="l" r="r" t="t"/>
            <a:pathLst>
              <a:path extrusionOk="0" h="36575" w="36576">
                <a:moveTo>
                  <a:pt x="36576" y="18033"/>
                </a:moveTo>
                <a:lnTo>
                  <a:pt x="36068" y="14858"/>
                </a:lnTo>
                <a:lnTo>
                  <a:pt x="34925" y="11175"/>
                </a:lnTo>
                <a:lnTo>
                  <a:pt x="31242" y="5333"/>
                </a:lnTo>
                <a:lnTo>
                  <a:pt x="24892" y="1015"/>
                </a:lnTo>
                <a:lnTo>
                  <a:pt x="21209" y="0"/>
                </a:lnTo>
                <a:lnTo>
                  <a:pt x="18542" y="0"/>
                </a:lnTo>
                <a:lnTo>
                  <a:pt x="11176" y="1015"/>
                </a:lnTo>
                <a:lnTo>
                  <a:pt x="5334" y="5333"/>
                </a:lnTo>
                <a:lnTo>
                  <a:pt x="1016" y="11175"/>
                </a:lnTo>
                <a:lnTo>
                  <a:pt x="0" y="18033"/>
                </a:lnTo>
                <a:lnTo>
                  <a:pt x="0" y="21208"/>
                </a:lnTo>
                <a:lnTo>
                  <a:pt x="1016" y="24891"/>
                </a:lnTo>
                <a:lnTo>
                  <a:pt x="5334" y="31241"/>
                </a:lnTo>
                <a:lnTo>
                  <a:pt x="11176" y="34924"/>
                </a:lnTo>
                <a:lnTo>
                  <a:pt x="14859" y="36067"/>
                </a:lnTo>
                <a:lnTo>
                  <a:pt x="18542" y="36575"/>
                </a:lnTo>
                <a:lnTo>
                  <a:pt x="21209" y="36067"/>
                </a:lnTo>
                <a:lnTo>
                  <a:pt x="24892" y="34924"/>
                </a:lnTo>
                <a:lnTo>
                  <a:pt x="31242" y="31241"/>
                </a:lnTo>
                <a:lnTo>
                  <a:pt x="34925" y="24891"/>
                </a:lnTo>
                <a:lnTo>
                  <a:pt x="36068" y="21208"/>
                </a:lnTo>
                <a:lnTo>
                  <a:pt x="36576" y="1803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50" name="Google Shape;4450;p93"/>
          <p:cNvSpPr/>
          <p:nvPr/>
        </p:nvSpPr>
        <p:spPr>
          <a:xfrm>
            <a:off x="2557871" y="5120144"/>
            <a:ext cx="40368" cy="40368"/>
          </a:xfrm>
          <a:custGeom>
            <a:rect b="b" l="l" r="r" t="t"/>
            <a:pathLst>
              <a:path extrusionOk="0" h="36575" w="36575">
                <a:moveTo>
                  <a:pt x="36575" y="18542"/>
                </a:moveTo>
                <a:lnTo>
                  <a:pt x="35560" y="14859"/>
                </a:lnTo>
                <a:lnTo>
                  <a:pt x="34543" y="11176"/>
                </a:lnTo>
                <a:lnTo>
                  <a:pt x="30861" y="5842"/>
                </a:lnTo>
                <a:lnTo>
                  <a:pt x="25018" y="1651"/>
                </a:lnTo>
                <a:lnTo>
                  <a:pt x="21462" y="0"/>
                </a:lnTo>
                <a:lnTo>
                  <a:pt x="18287" y="0"/>
                </a:lnTo>
                <a:lnTo>
                  <a:pt x="10922" y="1651"/>
                </a:lnTo>
                <a:lnTo>
                  <a:pt x="5715" y="5842"/>
                </a:lnTo>
                <a:lnTo>
                  <a:pt x="1524" y="11176"/>
                </a:lnTo>
                <a:lnTo>
                  <a:pt x="0" y="18542"/>
                </a:lnTo>
                <a:lnTo>
                  <a:pt x="0" y="21717"/>
                </a:lnTo>
                <a:lnTo>
                  <a:pt x="1524" y="24892"/>
                </a:lnTo>
                <a:lnTo>
                  <a:pt x="5715" y="31242"/>
                </a:lnTo>
                <a:lnTo>
                  <a:pt x="10922" y="34925"/>
                </a:lnTo>
                <a:lnTo>
                  <a:pt x="14605" y="36068"/>
                </a:lnTo>
                <a:lnTo>
                  <a:pt x="18287" y="36576"/>
                </a:lnTo>
                <a:lnTo>
                  <a:pt x="21462" y="36068"/>
                </a:lnTo>
                <a:lnTo>
                  <a:pt x="25018" y="34925"/>
                </a:lnTo>
                <a:lnTo>
                  <a:pt x="30861" y="31242"/>
                </a:lnTo>
                <a:lnTo>
                  <a:pt x="34543" y="24892"/>
                </a:lnTo>
                <a:lnTo>
                  <a:pt x="35560" y="21717"/>
                </a:lnTo>
                <a:lnTo>
                  <a:pt x="36575"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51" name="Google Shape;4451;p93"/>
          <p:cNvSpPr/>
          <p:nvPr/>
        </p:nvSpPr>
        <p:spPr>
          <a:xfrm>
            <a:off x="2620106" y="5142010"/>
            <a:ext cx="40369" cy="38686"/>
          </a:xfrm>
          <a:custGeom>
            <a:rect b="b" l="l" r="r" t="t"/>
            <a:pathLst>
              <a:path extrusionOk="0" h="35051" w="36576">
                <a:moveTo>
                  <a:pt x="36576" y="17779"/>
                </a:moveTo>
                <a:lnTo>
                  <a:pt x="36068" y="14223"/>
                </a:lnTo>
                <a:lnTo>
                  <a:pt x="34925" y="10667"/>
                </a:lnTo>
                <a:lnTo>
                  <a:pt x="31242" y="5587"/>
                </a:lnTo>
                <a:lnTo>
                  <a:pt x="24892" y="1523"/>
                </a:lnTo>
                <a:lnTo>
                  <a:pt x="21209" y="0"/>
                </a:lnTo>
                <a:lnTo>
                  <a:pt x="18034" y="0"/>
                </a:lnTo>
                <a:lnTo>
                  <a:pt x="11176" y="1523"/>
                </a:lnTo>
                <a:lnTo>
                  <a:pt x="5334" y="5587"/>
                </a:lnTo>
                <a:lnTo>
                  <a:pt x="1016" y="10667"/>
                </a:lnTo>
                <a:lnTo>
                  <a:pt x="0" y="17779"/>
                </a:lnTo>
                <a:lnTo>
                  <a:pt x="0" y="20827"/>
                </a:lnTo>
                <a:lnTo>
                  <a:pt x="1016" y="24383"/>
                </a:lnTo>
                <a:lnTo>
                  <a:pt x="5334" y="29971"/>
                </a:lnTo>
                <a:lnTo>
                  <a:pt x="11176" y="33527"/>
                </a:lnTo>
                <a:lnTo>
                  <a:pt x="14351" y="34543"/>
                </a:lnTo>
                <a:lnTo>
                  <a:pt x="18034" y="35051"/>
                </a:lnTo>
                <a:lnTo>
                  <a:pt x="21209" y="34543"/>
                </a:lnTo>
                <a:lnTo>
                  <a:pt x="24892" y="33527"/>
                </a:lnTo>
                <a:lnTo>
                  <a:pt x="31242" y="29971"/>
                </a:lnTo>
                <a:lnTo>
                  <a:pt x="34925" y="24383"/>
                </a:lnTo>
                <a:lnTo>
                  <a:pt x="36068" y="20827"/>
                </a:lnTo>
                <a:lnTo>
                  <a:pt x="36576" y="1777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52" name="Google Shape;4452;p93"/>
          <p:cNvSpPr/>
          <p:nvPr/>
        </p:nvSpPr>
        <p:spPr>
          <a:xfrm>
            <a:off x="2685706" y="5163877"/>
            <a:ext cx="40368" cy="40368"/>
          </a:xfrm>
          <a:custGeom>
            <a:rect b="b" l="l" r="r" t="t"/>
            <a:pathLst>
              <a:path extrusionOk="0" h="36575" w="36575">
                <a:moveTo>
                  <a:pt x="36575" y="18542"/>
                </a:moveTo>
                <a:lnTo>
                  <a:pt x="35560" y="14859"/>
                </a:lnTo>
                <a:lnTo>
                  <a:pt x="34543" y="11176"/>
                </a:lnTo>
                <a:lnTo>
                  <a:pt x="30861" y="5842"/>
                </a:lnTo>
                <a:lnTo>
                  <a:pt x="25018" y="1016"/>
                </a:lnTo>
                <a:lnTo>
                  <a:pt x="21462" y="0"/>
                </a:lnTo>
                <a:lnTo>
                  <a:pt x="18287" y="0"/>
                </a:lnTo>
                <a:lnTo>
                  <a:pt x="10922" y="1016"/>
                </a:lnTo>
                <a:lnTo>
                  <a:pt x="5715" y="5842"/>
                </a:lnTo>
                <a:lnTo>
                  <a:pt x="1524" y="11176"/>
                </a:lnTo>
                <a:lnTo>
                  <a:pt x="0" y="18542"/>
                </a:lnTo>
                <a:lnTo>
                  <a:pt x="0" y="21717"/>
                </a:lnTo>
                <a:lnTo>
                  <a:pt x="1524" y="24892"/>
                </a:lnTo>
                <a:lnTo>
                  <a:pt x="5715" y="31242"/>
                </a:lnTo>
                <a:lnTo>
                  <a:pt x="10922" y="34925"/>
                </a:lnTo>
                <a:lnTo>
                  <a:pt x="14605" y="36068"/>
                </a:lnTo>
                <a:lnTo>
                  <a:pt x="18287" y="36576"/>
                </a:lnTo>
                <a:lnTo>
                  <a:pt x="21462" y="36068"/>
                </a:lnTo>
                <a:lnTo>
                  <a:pt x="25018" y="34925"/>
                </a:lnTo>
                <a:lnTo>
                  <a:pt x="30861" y="31242"/>
                </a:lnTo>
                <a:lnTo>
                  <a:pt x="34543" y="24892"/>
                </a:lnTo>
                <a:lnTo>
                  <a:pt x="35560" y="21717"/>
                </a:lnTo>
                <a:lnTo>
                  <a:pt x="36575"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53" name="Google Shape;4453;p93"/>
          <p:cNvSpPr/>
          <p:nvPr/>
        </p:nvSpPr>
        <p:spPr>
          <a:xfrm>
            <a:off x="2749624" y="5185744"/>
            <a:ext cx="40368" cy="40368"/>
          </a:xfrm>
          <a:custGeom>
            <a:rect b="b" l="l" r="r" t="t"/>
            <a:pathLst>
              <a:path extrusionOk="0" h="36575" w="36575">
                <a:moveTo>
                  <a:pt x="36575" y="18541"/>
                </a:moveTo>
                <a:lnTo>
                  <a:pt x="36068" y="14858"/>
                </a:lnTo>
                <a:lnTo>
                  <a:pt x="34925" y="11175"/>
                </a:lnTo>
                <a:lnTo>
                  <a:pt x="31242" y="5333"/>
                </a:lnTo>
                <a:lnTo>
                  <a:pt x="24892" y="1015"/>
                </a:lnTo>
                <a:lnTo>
                  <a:pt x="21208" y="0"/>
                </a:lnTo>
                <a:lnTo>
                  <a:pt x="18542" y="0"/>
                </a:lnTo>
                <a:lnTo>
                  <a:pt x="11175" y="1015"/>
                </a:lnTo>
                <a:lnTo>
                  <a:pt x="5333" y="5333"/>
                </a:lnTo>
                <a:lnTo>
                  <a:pt x="1016" y="11175"/>
                </a:lnTo>
                <a:lnTo>
                  <a:pt x="0" y="18541"/>
                </a:lnTo>
                <a:lnTo>
                  <a:pt x="0" y="21208"/>
                </a:lnTo>
                <a:lnTo>
                  <a:pt x="1016" y="24891"/>
                </a:lnTo>
                <a:lnTo>
                  <a:pt x="5333" y="31241"/>
                </a:lnTo>
                <a:lnTo>
                  <a:pt x="11175" y="34924"/>
                </a:lnTo>
                <a:lnTo>
                  <a:pt x="14858" y="36067"/>
                </a:lnTo>
                <a:lnTo>
                  <a:pt x="18542" y="36575"/>
                </a:lnTo>
                <a:lnTo>
                  <a:pt x="21208" y="36067"/>
                </a:lnTo>
                <a:lnTo>
                  <a:pt x="24892" y="34924"/>
                </a:lnTo>
                <a:lnTo>
                  <a:pt x="31242" y="31241"/>
                </a:lnTo>
                <a:lnTo>
                  <a:pt x="34925" y="24891"/>
                </a:lnTo>
                <a:lnTo>
                  <a:pt x="36068" y="21208"/>
                </a:lnTo>
                <a:lnTo>
                  <a:pt x="36575" y="185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54" name="Google Shape;4454;p93"/>
          <p:cNvSpPr/>
          <p:nvPr/>
        </p:nvSpPr>
        <p:spPr>
          <a:xfrm>
            <a:off x="2815224" y="5204246"/>
            <a:ext cx="40368" cy="40368"/>
          </a:xfrm>
          <a:custGeom>
            <a:rect b="b" l="l" r="r" t="t"/>
            <a:pathLst>
              <a:path extrusionOk="0" h="36575" w="36575">
                <a:moveTo>
                  <a:pt x="36575" y="18288"/>
                </a:moveTo>
                <a:lnTo>
                  <a:pt x="36068" y="14605"/>
                </a:lnTo>
                <a:lnTo>
                  <a:pt x="34417" y="10922"/>
                </a:lnTo>
                <a:lnTo>
                  <a:pt x="31242" y="5715"/>
                </a:lnTo>
                <a:lnTo>
                  <a:pt x="24892" y="1524"/>
                </a:lnTo>
                <a:lnTo>
                  <a:pt x="21208" y="0"/>
                </a:lnTo>
                <a:lnTo>
                  <a:pt x="18033" y="0"/>
                </a:lnTo>
                <a:lnTo>
                  <a:pt x="10540" y="1524"/>
                </a:lnTo>
                <a:lnTo>
                  <a:pt x="5333" y="5715"/>
                </a:lnTo>
                <a:lnTo>
                  <a:pt x="1015" y="10922"/>
                </a:lnTo>
                <a:lnTo>
                  <a:pt x="0" y="18288"/>
                </a:lnTo>
                <a:lnTo>
                  <a:pt x="0" y="21463"/>
                </a:lnTo>
                <a:lnTo>
                  <a:pt x="1015" y="25019"/>
                </a:lnTo>
                <a:lnTo>
                  <a:pt x="5333" y="30861"/>
                </a:lnTo>
                <a:lnTo>
                  <a:pt x="10540" y="34544"/>
                </a:lnTo>
                <a:lnTo>
                  <a:pt x="14350" y="35560"/>
                </a:lnTo>
                <a:lnTo>
                  <a:pt x="18033" y="36576"/>
                </a:lnTo>
                <a:lnTo>
                  <a:pt x="21208" y="35560"/>
                </a:lnTo>
                <a:lnTo>
                  <a:pt x="24892" y="34544"/>
                </a:lnTo>
                <a:lnTo>
                  <a:pt x="31242" y="30861"/>
                </a:lnTo>
                <a:lnTo>
                  <a:pt x="34417" y="25019"/>
                </a:lnTo>
                <a:lnTo>
                  <a:pt x="36068" y="21463"/>
                </a:lnTo>
                <a:lnTo>
                  <a:pt x="36575" y="1828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55" name="Google Shape;4455;p93"/>
          <p:cNvSpPr/>
          <p:nvPr/>
        </p:nvSpPr>
        <p:spPr>
          <a:xfrm>
            <a:off x="2879141" y="5221066"/>
            <a:ext cx="40368" cy="40369"/>
          </a:xfrm>
          <a:custGeom>
            <a:rect b="b" l="l" r="r" t="t"/>
            <a:pathLst>
              <a:path extrusionOk="0" h="36575" w="36575">
                <a:moveTo>
                  <a:pt x="36575" y="18287"/>
                </a:moveTo>
                <a:lnTo>
                  <a:pt x="36068" y="14604"/>
                </a:lnTo>
                <a:lnTo>
                  <a:pt x="34416" y="10921"/>
                </a:lnTo>
                <a:lnTo>
                  <a:pt x="30733" y="5714"/>
                </a:lnTo>
                <a:lnTo>
                  <a:pt x="24891" y="1523"/>
                </a:lnTo>
                <a:lnTo>
                  <a:pt x="21208" y="0"/>
                </a:lnTo>
                <a:lnTo>
                  <a:pt x="18033" y="0"/>
                </a:lnTo>
                <a:lnTo>
                  <a:pt x="10540" y="1523"/>
                </a:lnTo>
                <a:lnTo>
                  <a:pt x="5333" y="5714"/>
                </a:lnTo>
                <a:lnTo>
                  <a:pt x="1015" y="10921"/>
                </a:lnTo>
                <a:lnTo>
                  <a:pt x="0" y="18287"/>
                </a:lnTo>
                <a:lnTo>
                  <a:pt x="0" y="21462"/>
                </a:lnTo>
                <a:lnTo>
                  <a:pt x="1015" y="25018"/>
                </a:lnTo>
                <a:lnTo>
                  <a:pt x="5333" y="30860"/>
                </a:lnTo>
                <a:lnTo>
                  <a:pt x="10540" y="34543"/>
                </a:lnTo>
                <a:lnTo>
                  <a:pt x="14350" y="36067"/>
                </a:lnTo>
                <a:lnTo>
                  <a:pt x="18033" y="36575"/>
                </a:lnTo>
                <a:lnTo>
                  <a:pt x="21208" y="36067"/>
                </a:lnTo>
                <a:lnTo>
                  <a:pt x="24891" y="34543"/>
                </a:lnTo>
                <a:lnTo>
                  <a:pt x="30733" y="30860"/>
                </a:lnTo>
                <a:lnTo>
                  <a:pt x="34416" y="25018"/>
                </a:lnTo>
                <a:lnTo>
                  <a:pt x="36068" y="21462"/>
                </a:lnTo>
                <a:lnTo>
                  <a:pt x="36575" y="182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56" name="Google Shape;4456;p93"/>
          <p:cNvSpPr/>
          <p:nvPr/>
        </p:nvSpPr>
        <p:spPr>
          <a:xfrm>
            <a:off x="2946423" y="5239569"/>
            <a:ext cx="40368" cy="40368"/>
          </a:xfrm>
          <a:custGeom>
            <a:rect b="b" l="l" r="r" t="t"/>
            <a:pathLst>
              <a:path extrusionOk="0" h="36575" w="36575">
                <a:moveTo>
                  <a:pt x="36575" y="18287"/>
                </a:moveTo>
                <a:lnTo>
                  <a:pt x="36068" y="14604"/>
                </a:lnTo>
                <a:lnTo>
                  <a:pt x="34417" y="10921"/>
                </a:lnTo>
                <a:lnTo>
                  <a:pt x="30734" y="5714"/>
                </a:lnTo>
                <a:lnTo>
                  <a:pt x="24892" y="1523"/>
                </a:lnTo>
                <a:lnTo>
                  <a:pt x="21209" y="0"/>
                </a:lnTo>
                <a:lnTo>
                  <a:pt x="18034" y="0"/>
                </a:lnTo>
                <a:lnTo>
                  <a:pt x="10541" y="1523"/>
                </a:lnTo>
                <a:lnTo>
                  <a:pt x="5334" y="5714"/>
                </a:lnTo>
                <a:lnTo>
                  <a:pt x="1016" y="10921"/>
                </a:lnTo>
                <a:lnTo>
                  <a:pt x="0" y="18287"/>
                </a:lnTo>
                <a:lnTo>
                  <a:pt x="0" y="21462"/>
                </a:lnTo>
                <a:lnTo>
                  <a:pt x="1016" y="25018"/>
                </a:lnTo>
                <a:lnTo>
                  <a:pt x="5334" y="30860"/>
                </a:lnTo>
                <a:lnTo>
                  <a:pt x="10541" y="34543"/>
                </a:lnTo>
                <a:lnTo>
                  <a:pt x="14350" y="35559"/>
                </a:lnTo>
                <a:lnTo>
                  <a:pt x="18034" y="36575"/>
                </a:lnTo>
                <a:lnTo>
                  <a:pt x="21209" y="35559"/>
                </a:lnTo>
                <a:lnTo>
                  <a:pt x="24892" y="34543"/>
                </a:lnTo>
                <a:lnTo>
                  <a:pt x="30734" y="30860"/>
                </a:lnTo>
                <a:lnTo>
                  <a:pt x="34417" y="25018"/>
                </a:lnTo>
                <a:lnTo>
                  <a:pt x="36068" y="21462"/>
                </a:lnTo>
                <a:lnTo>
                  <a:pt x="36575" y="182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57" name="Google Shape;4457;p93"/>
          <p:cNvSpPr/>
          <p:nvPr/>
        </p:nvSpPr>
        <p:spPr>
          <a:xfrm>
            <a:off x="3010341" y="5254707"/>
            <a:ext cx="40368" cy="40368"/>
          </a:xfrm>
          <a:custGeom>
            <a:rect b="b" l="l" r="r" t="t"/>
            <a:pathLst>
              <a:path extrusionOk="0" h="36575" w="36575">
                <a:moveTo>
                  <a:pt x="1524" y="24892"/>
                </a:moveTo>
                <a:lnTo>
                  <a:pt x="5715" y="31242"/>
                </a:lnTo>
                <a:lnTo>
                  <a:pt x="10922" y="34925"/>
                </a:lnTo>
                <a:lnTo>
                  <a:pt x="14605" y="36068"/>
                </a:lnTo>
                <a:lnTo>
                  <a:pt x="18287" y="36575"/>
                </a:lnTo>
                <a:lnTo>
                  <a:pt x="21462" y="36068"/>
                </a:lnTo>
                <a:lnTo>
                  <a:pt x="25018" y="34925"/>
                </a:lnTo>
                <a:lnTo>
                  <a:pt x="30861" y="31242"/>
                </a:lnTo>
                <a:lnTo>
                  <a:pt x="34543" y="24892"/>
                </a:lnTo>
                <a:lnTo>
                  <a:pt x="35560" y="21209"/>
                </a:lnTo>
                <a:lnTo>
                  <a:pt x="36575" y="18034"/>
                </a:lnTo>
                <a:lnTo>
                  <a:pt x="35560" y="14859"/>
                </a:lnTo>
                <a:lnTo>
                  <a:pt x="34543" y="11175"/>
                </a:lnTo>
                <a:lnTo>
                  <a:pt x="30861" y="5334"/>
                </a:lnTo>
                <a:lnTo>
                  <a:pt x="25018" y="1016"/>
                </a:lnTo>
                <a:lnTo>
                  <a:pt x="21462" y="0"/>
                </a:lnTo>
                <a:lnTo>
                  <a:pt x="18287" y="0"/>
                </a:lnTo>
                <a:lnTo>
                  <a:pt x="10922" y="1016"/>
                </a:lnTo>
                <a:lnTo>
                  <a:pt x="5715" y="5334"/>
                </a:lnTo>
                <a:lnTo>
                  <a:pt x="1524" y="11175"/>
                </a:lnTo>
                <a:lnTo>
                  <a:pt x="0" y="18034"/>
                </a:lnTo>
                <a:lnTo>
                  <a:pt x="0" y="21209"/>
                </a:lnTo>
                <a:lnTo>
                  <a:pt x="1524" y="2489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58" name="Google Shape;4458;p93"/>
          <p:cNvSpPr/>
          <p:nvPr/>
        </p:nvSpPr>
        <p:spPr>
          <a:xfrm>
            <a:off x="3075940" y="5269846"/>
            <a:ext cx="42051" cy="40368"/>
          </a:xfrm>
          <a:custGeom>
            <a:rect b="b" l="l" r="r" t="t"/>
            <a:pathLst>
              <a:path extrusionOk="0" h="36575" w="38100">
                <a:moveTo>
                  <a:pt x="1650" y="24891"/>
                </a:moveTo>
                <a:lnTo>
                  <a:pt x="5968" y="31241"/>
                </a:lnTo>
                <a:lnTo>
                  <a:pt x="11430" y="34924"/>
                </a:lnTo>
                <a:lnTo>
                  <a:pt x="15239" y="36067"/>
                </a:lnTo>
                <a:lnTo>
                  <a:pt x="19050" y="36575"/>
                </a:lnTo>
                <a:lnTo>
                  <a:pt x="22351" y="36067"/>
                </a:lnTo>
                <a:lnTo>
                  <a:pt x="26162" y="34924"/>
                </a:lnTo>
                <a:lnTo>
                  <a:pt x="32131" y="31241"/>
                </a:lnTo>
                <a:lnTo>
                  <a:pt x="35941" y="24891"/>
                </a:lnTo>
                <a:lnTo>
                  <a:pt x="36956" y="21716"/>
                </a:lnTo>
                <a:lnTo>
                  <a:pt x="38100" y="18541"/>
                </a:lnTo>
                <a:lnTo>
                  <a:pt x="36956" y="14858"/>
                </a:lnTo>
                <a:lnTo>
                  <a:pt x="35941" y="11175"/>
                </a:lnTo>
                <a:lnTo>
                  <a:pt x="32131" y="5841"/>
                </a:lnTo>
                <a:lnTo>
                  <a:pt x="26162" y="1650"/>
                </a:lnTo>
                <a:lnTo>
                  <a:pt x="22351" y="0"/>
                </a:lnTo>
                <a:lnTo>
                  <a:pt x="19050" y="0"/>
                </a:lnTo>
                <a:lnTo>
                  <a:pt x="11430" y="1650"/>
                </a:lnTo>
                <a:lnTo>
                  <a:pt x="5968" y="5841"/>
                </a:lnTo>
                <a:lnTo>
                  <a:pt x="1650" y="11175"/>
                </a:lnTo>
                <a:lnTo>
                  <a:pt x="0" y="18541"/>
                </a:lnTo>
                <a:lnTo>
                  <a:pt x="0" y="21716"/>
                </a:lnTo>
                <a:lnTo>
                  <a:pt x="1650" y="2489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59" name="Google Shape;4459;p93"/>
          <p:cNvSpPr/>
          <p:nvPr/>
        </p:nvSpPr>
        <p:spPr>
          <a:xfrm>
            <a:off x="3144904" y="5283301"/>
            <a:ext cx="40369" cy="40369"/>
          </a:xfrm>
          <a:custGeom>
            <a:rect b="b" l="l" r="r" t="t"/>
            <a:pathLst>
              <a:path extrusionOk="0" h="36575" w="36576">
                <a:moveTo>
                  <a:pt x="36576" y="18288"/>
                </a:moveTo>
                <a:lnTo>
                  <a:pt x="36068" y="14605"/>
                </a:lnTo>
                <a:lnTo>
                  <a:pt x="34417" y="10922"/>
                </a:lnTo>
                <a:lnTo>
                  <a:pt x="30734" y="5715"/>
                </a:lnTo>
                <a:lnTo>
                  <a:pt x="24892" y="1524"/>
                </a:lnTo>
                <a:lnTo>
                  <a:pt x="21209" y="0"/>
                </a:lnTo>
                <a:lnTo>
                  <a:pt x="18034" y="0"/>
                </a:lnTo>
                <a:lnTo>
                  <a:pt x="10541" y="1524"/>
                </a:lnTo>
                <a:lnTo>
                  <a:pt x="5334" y="5715"/>
                </a:lnTo>
                <a:lnTo>
                  <a:pt x="1016" y="10922"/>
                </a:lnTo>
                <a:lnTo>
                  <a:pt x="0" y="18288"/>
                </a:lnTo>
                <a:lnTo>
                  <a:pt x="0" y="21463"/>
                </a:lnTo>
                <a:lnTo>
                  <a:pt x="1016" y="25019"/>
                </a:lnTo>
                <a:lnTo>
                  <a:pt x="5334" y="30861"/>
                </a:lnTo>
                <a:lnTo>
                  <a:pt x="10541" y="34544"/>
                </a:lnTo>
                <a:lnTo>
                  <a:pt x="14351" y="35560"/>
                </a:lnTo>
                <a:lnTo>
                  <a:pt x="18034" y="36576"/>
                </a:lnTo>
                <a:lnTo>
                  <a:pt x="21209" y="35560"/>
                </a:lnTo>
                <a:lnTo>
                  <a:pt x="24892" y="34544"/>
                </a:lnTo>
                <a:lnTo>
                  <a:pt x="30734" y="30861"/>
                </a:lnTo>
                <a:lnTo>
                  <a:pt x="34417" y="25019"/>
                </a:lnTo>
                <a:lnTo>
                  <a:pt x="36068" y="21463"/>
                </a:lnTo>
                <a:lnTo>
                  <a:pt x="36576" y="1828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60" name="Google Shape;4460;p93"/>
          <p:cNvSpPr/>
          <p:nvPr/>
        </p:nvSpPr>
        <p:spPr>
          <a:xfrm>
            <a:off x="3210504" y="5295076"/>
            <a:ext cx="40368" cy="42051"/>
          </a:xfrm>
          <a:custGeom>
            <a:rect b="b" l="l" r="r" t="t"/>
            <a:pathLst>
              <a:path extrusionOk="0" h="38100" w="36575">
                <a:moveTo>
                  <a:pt x="36575" y="19050"/>
                </a:moveTo>
                <a:lnTo>
                  <a:pt x="36068" y="15240"/>
                </a:lnTo>
                <a:lnTo>
                  <a:pt x="34417" y="11430"/>
                </a:lnTo>
                <a:lnTo>
                  <a:pt x="31242" y="5968"/>
                </a:lnTo>
                <a:lnTo>
                  <a:pt x="24892" y="1650"/>
                </a:lnTo>
                <a:lnTo>
                  <a:pt x="21209" y="0"/>
                </a:lnTo>
                <a:lnTo>
                  <a:pt x="18034" y="0"/>
                </a:lnTo>
                <a:lnTo>
                  <a:pt x="10541" y="1650"/>
                </a:lnTo>
                <a:lnTo>
                  <a:pt x="5334" y="5968"/>
                </a:lnTo>
                <a:lnTo>
                  <a:pt x="1016" y="11430"/>
                </a:lnTo>
                <a:lnTo>
                  <a:pt x="0" y="19050"/>
                </a:lnTo>
                <a:lnTo>
                  <a:pt x="0" y="22352"/>
                </a:lnTo>
                <a:lnTo>
                  <a:pt x="1016" y="26162"/>
                </a:lnTo>
                <a:lnTo>
                  <a:pt x="5334" y="32131"/>
                </a:lnTo>
                <a:lnTo>
                  <a:pt x="10541" y="35941"/>
                </a:lnTo>
                <a:lnTo>
                  <a:pt x="14350" y="36956"/>
                </a:lnTo>
                <a:lnTo>
                  <a:pt x="18034" y="38100"/>
                </a:lnTo>
                <a:lnTo>
                  <a:pt x="21209" y="36956"/>
                </a:lnTo>
                <a:lnTo>
                  <a:pt x="24892" y="35941"/>
                </a:lnTo>
                <a:lnTo>
                  <a:pt x="31242" y="32131"/>
                </a:lnTo>
                <a:lnTo>
                  <a:pt x="34417" y="26162"/>
                </a:lnTo>
                <a:lnTo>
                  <a:pt x="36068" y="22352"/>
                </a:lnTo>
                <a:lnTo>
                  <a:pt x="36575"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61" name="Google Shape;4461;p93"/>
          <p:cNvSpPr/>
          <p:nvPr/>
        </p:nvSpPr>
        <p:spPr>
          <a:xfrm>
            <a:off x="3277786" y="5306851"/>
            <a:ext cx="40368" cy="40368"/>
          </a:xfrm>
          <a:custGeom>
            <a:rect b="b" l="l" r="r" t="t"/>
            <a:pathLst>
              <a:path extrusionOk="0" h="36575" w="36575">
                <a:moveTo>
                  <a:pt x="36575" y="18541"/>
                </a:moveTo>
                <a:lnTo>
                  <a:pt x="36068" y="14858"/>
                </a:lnTo>
                <a:lnTo>
                  <a:pt x="34925" y="11175"/>
                </a:lnTo>
                <a:lnTo>
                  <a:pt x="31242" y="5333"/>
                </a:lnTo>
                <a:lnTo>
                  <a:pt x="24892" y="1015"/>
                </a:lnTo>
                <a:lnTo>
                  <a:pt x="21208" y="0"/>
                </a:lnTo>
                <a:lnTo>
                  <a:pt x="18033" y="0"/>
                </a:lnTo>
                <a:lnTo>
                  <a:pt x="11175" y="1015"/>
                </a:lnTo>
                <a:lnTo>
                  <a:pt x="5333" y="5333"/>
                </a:lnTo>
                <a:lnTo>
                  <a:pt x="1015" y="11175"/>
                </a:lnTo>
                <a:lnTo>
                  <a:pt x="0" y="18541"/>
                </a:lnTo>
                <a:lnTo>
                  <a:pt x="0" y="21208"/>
                </a:lnTo>
                <a:lnTo>
                  <a:pt x="1015" y="24891"/>
                </a:lnTo>
                <a:lnTo>
                  <a:pt x="5333" y="31241"/>
                </a:lnTo>
                <a:lnTo>
                  <a:pt x="11175" y="34924"/>
                </a:lnTo>
                <a:lnTo>
                  <a:pt x="14858" y="36067"/>
                </a:lnTo>
                <a:lnTo>
                  <a:pt x="18033" y="36575"/>
                </a:lnTo>
                <a:lnTo>
                  <a:pt x="21208" y="36067"/>
                </a:lnTo>
                <a:lnTo>
                  <a:pt x="24892" y="34924"/>
                </a:lnTo>
                <a:lnTo>
                  <a:pt x="31242" y="31241"/>
                </a:lnTo>
                <a:lnTo>
                  <a:pt x="34925" y="24891"/>
                </a:lnTo>
                <a:lnTo>
                  <a:pt x="36068" y="21208"/>
                </a:lnTo>
                <a:lnTo>
                  <a:pt x="36575" y="185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62" name="Google Shape;4462;p93"/>
          <p:cNvSpPr/>
          <p:nvPr/>
        </p:nvSpPr>
        <p:spPr>
          <a:xfrm>
            <a:off x="3343386" y="5318625"/>
            <a:ext cx="40368" cy="40368"/>
          </a:xfrm>
          <a:custGeom>
            <a:rect b="b" l="l" r="r" t="t"/>
            <a:pathLst>
              <a:path extrusionOk="0" h="36575" w="36575">
                <a:moveTo>
                  <a:pt x="36575" y="18287"/>
                </a:moveTo>
                <a:lnTo>
                  <a:pt x="36067" y="14605"/>
                </a:lnTo>
                <a:lnTo>
                  <a:pt x="34925" y="10922"/>
                </a:lnTo>
                <a:lnTo>
                  <a:pt x="31241" y="5714"/>
                </a:lnTo>
                <a:lnTo>
                  <a:pt x="24891" y="1524"/>
                </a:lnTo>
                <a:lnTo>
                  <a:pt x="21716" y="0"/>
                </a:lnTo>
                <a:lnTo>
                  <a:pt x="18541" y="0"/>
                </a:lnTo>
                <a:lnTo>
                  <a:pt x="11175" y="1524"/>
                </a:lnTo>
                <a:lnTo>
                  <a:pt x="5841" y="5714"/>
                </a:lnTo>
                <a:lnTo>
                  <a:pt x="1015" y="10922"/>
                </a:lnTo>
                <a:lnTo>
                  <a:pt x="0" y="18287"/>
                </a:lnTo>
                <a:lnTo>
                  <a:pt x="0" y="21462"/>
                </a:lnTo>
                <a:lnTo>
                  <a:pt x="1015" y="25018"/>
                </a:lnTo>
                <a:lnTo>
                  <a:pt x="5841" y="30861"/>
                </a:lnTo>
                <a:lnTo>
                  <a:pt x="11175" y="34543"/>
                </a:lnTo>
                <a:lnTo>
                  <a:pt x="14858" y="35560"/>
                </a:lnTo>
                <a:lnTo>
                  <a:pt x="18541" y="36575"/>
                </a:lnTo>
                <a:lnTo>
                  <a:pt x="21716" y="35560"/>
                </a:lnTo>
                <a:lnTo>
                  <a:pt x="24891" y="34543"/>
                </a:lnTo>
                <a:lnTo>
                  <a:pt x="31241" y="30861"/>
                </a:lnTo>
                <a:lnTo>
                  <a:pt x="34925" y="25018"/>
                </a:lnTo>
                <a:lnTo>
                  <a:pt x="36067" y="21462"/>
                </a:lnTo>
                <a:lnTo>
                  <a:pt x="36575" y="182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63" name="Google Shape;4463;p93"/>
          <p:cNvSpPr/>
          <p:nvPr/>
        </p:nvSpPr>
        <p:spPr>
          <a:xfrm>
            <a:off x="3410667" y="5328717"/>
            <a:ext cx="40368" cy="40368"/>
          </a:xfrm>
          <a:custGeom>
            <a:rect b="b" l="l" r="r" t="t"/>
            <a:pathLst>
              <a:path extrusionOk="0" h="36575" w="36575">
                <a:moveTo>
                  <a:pt x="1524" y="24892"/>
                </a:moveTo>
                <a:lnTo>
                  <a:pt x="5715" y="30734"/>
                </a:lnTo>
                <a:lnTo>
                  <a:pt x="10922" y="34417"/>
                </a:lnTo>
                <a:lnTo>
                  <a:pt x="14605" y="36068"/>
                </a:lnTo>
                <a:lnTo>
                  <a:pt x="18287" y="36576"/>
                </a:lnTo>
                <a:lnTo>
                  <a:pt x="21462" y="36068"/>
                </a:lnTo>
                <a:lnTo>
                  <a:pt x="25018" y="34417"/>
                </a:lnTo>
                <a:lnTo>
                  <a:pt x="30861" y="30734"/>
                </a:lnTo>
                <a:lnTo>
                  <a:pt x="34543" y="24892"/>
                </a:lnTo>
                <a:lnTo>
                  <a:pt x="35560" y="21209"/>
                </a:lnTo>
                <a:lnTo>
                  <a:pt x="36575" y="18034"/>
                </a:lnTo>
                <a:lnTo>
                  <a:pt x="35560" y="14351"/>
                </a:lnTo>
                <a:lnTo>
                  <a:pt x="34543" y="10541"/>
                </a:lnTo>
                <a:lnTo>
                  <a:pt x="30861" y="5334"/>
                </a:lnTo>
                <a:lnTo>
                  <a:pt x="25018" y="1016"/>
                </a:lnTo>
                <a:lnTo>
                  <a:pt x="21462" y="0"/>
                </a:lnTo>
                <a:lnTo>
                  <a:pt x="18287" y="0"/>
                </a:lnTo>
                <a:lnTo>
                  <a:pt x="10922" y="1016"/>
                </a:lnTo>
                <a:lnTo>
                  <a:pt x="5715" y="5334"/>
                </a:lnTo>
                <a:lnTo>
                  <a:pt x="1524" y="10541"/>
                </a:lnTo>
                <a:lnTo>
                  <a:pt x="0" y="18034"/>
                </a:lnTo>
                <a:lnTo>
                  <a:pt x="0" y="21209"/>
                </a:lnTo>
                <a:lnTo>
                  <a:pt x="1524" y="2489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64" name="Google Shape;4464;p93"/>
          <p:cNvSpPr/>
          <p:nvPr/>
        </p:nvSpPr>
        <p:spPr>
          <a:xfrm>
            <a:off x="3479631" y="5337128"/>
            <a:ext cx="40368" cy="40368"/>
          </a:xfrm>
          <a:custGeom>
            <a:rect b="b" l="l" r="r" t="t"/>
            <a:pathLst>
              <a:path extrusionOk="0" h="36575" w="36575">
                <a:moveTo>
                  <a:pt x="36575" y="18034"/>
                </a:moveTo>
                <a:lnTo>
                  <a:pt x="36067" y="14350"/>
                </a:lnTo>
                <a:lnTo>
                  <a:pt x="34416" y="10541"/>
                </a:lnTo>
                <a:lnTo>
                  <a:pt x="30733" y="5334"/>
                </a:lnTo>
                <a:lnTo>
                  <a:pt x="24891" y="1016"/>
                </a:lnTo>
                <a:lnTo>
                  <a:pt x="21208" y="0"/>
                </a:lnTo>
                <a:lnTo>
                  <a:pt x="18033" y="0"/>
                </a:lnTo>
                <a:lnTo>
                  <a:pt x="10540" y="1016"/>
                </a:lnTo>
                <a:lnTo>
                  <a:pt x="5333" y="5334"/>
                </a:lnTo>
                <a:lnTo>
                  <a:pt x="1015" y="10541"/>
                </a:lnTo>
                <a:lnTo>
                  <a:pt x="0" y="18034"/>
                </a:lnTo>
                <a:lnTo>
                  <a:pt x="0" y="21209"/>
                </a:lnTo>
                <a:lnTo>
                  <a:pt x="1015" y="24892"/>
                </a:lnTo>
                <a:lnTo>
                  <a:pt x="5333" y="30734"/>
                </a:lnTo>
                <a:lnTo>
                  <a:pt x="10540" y="34417"/>
                </a:lnTo>
                <a:lnTo>
                  <a:pt x="14350" y="36068"/>
                </a:lnTo>
                <a:lnTo>
                  <a:pt x="18033" y="36575"/>
                </a:lnTo>
                <a:lnTo>
                  <a:pt x="21208" y="36068"/>
                </a:lnTo>
                <a:lnTo>
                  <a:pt x="24891" y="34417"/>
                </a:lnTo>
                <a:lnTo>
                  <a:pt x="30733" y="30734"/>
                </a:lnTo>
                <a:lnTo>
                  <a:pt x="34416" y="24892"/>
                </a:lnTo>
                <a:lnTo>
                  <a:pt x="36067" y="21209"/>
                </a:lnTo>
                <a:lnTo>
                  <a:pt x="36575" y="1803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65" name="Google Shape;4465;p93"/>
          <p:cNvSpPr/>
          <p:nvPr/>
        </p:nvSpPr>
        <p:spPr>
          <a:xfrm>
            <a:off x="3545230" y="5343856"/>
            <a:ext cx="40369" cy="40368"/>
          </a:xfrm>
          <a:custGeom>
            <a:rect b="b" l="l" r="r" t="t"/>
            <a:pathLst>
              <a:path extrusionOk="0" h="36575" w="36576">
                <a:moveTo>
                  <a:pt x="36576" y="18541"/>
                </a:moveTo>
                <a:lnTo>
                  <a:pt x="36068" y="14858"/>
                </a:lnTo>
                <a:lnTo>
                  <a:pt x="34925" y="11175"/>
                </a:lnTo>
                <a:lnTo>
                  <a:pt x="31242" y="5841"/>
                </a:lnTo>
                <a:lnTo>
                  <a:pt x="24892" y="1650"/>
                </a:lnTo>
                <a:lnTo>
                  <a:pt x="21209" y="0"/>
                </a:lnTo>
                <a:lnTo>
                  <a:pt x="18542" y="0"/>
                </a:lnTo>
                <a:lnTo>
                  <a:pt x="11176" y="1650"/>
                </a:lnTo>
                <a:lnTo>
                  <a:pt x="5334" y="5841"/>
                </a:lnTo>
                <a:lnTo>
                  <a:pt x="1016" y="11175"/>
                </a:lnTo>
                <a:lnTo>
                  <a:pt x="0" y="18541"/>
                </a:lnTo>
                <a:lnTo>
                  <a:pt x="0" y="21716"/>
                </a:lnTo>
                <a:lnTo>
                  <a:pt x="1016" y="24891"/>
                </a:lnTo>
                <a:lnTo>
                  <a:pt x="5334" y="31241"/>
                </a:lnTo>
                <a:lnTo>
                  <a:pt x="11176" y="34925"/>
                </a:lnTo>
                <a:lnTo>
                  <a:pt x="14859" y="36068"/>
                </a:lnTo>
                <a:lnTo>
                  <a:pt x="18542" y="36575"/>
                </a:lnTo>
                <a:lnTo>
                  <a:pt x="21209" y="36068"/>
                </a:lnTo>
                <a:lnTo>
                  <a:pt x="24892" y="34925"/>
                </a:lnTo>
                <a:lnTo>
                  <a:pt x="31242" y="31241"/>
                </a:lnTo>
                <a:lnTo>
                  <a:pt x="34925" y="24891"/>
                </a:lnTo>
                <a:lnTo>
                  <a:pt x="36068" y="21716"/>
                </a:lnTo>
                <a:lnTo>
                  <a:pt x="36576" y="185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66" name="Google Shape;4466;p93"/>
          <p:cNvSpPr/>
          <p:nvPr/>
        </p:nvSpPr>
        <p:spPr>
          <a:xfrm>
            <a:off x="3614195" y="5352266"/>
            <a:ext cx="40368" cy="38686"/>
          </a:xfrm>
          <a:custGeom>
            <a:rect b="b" l="l" r="r" t="t"/>
            <a:pathLst>
              <a:path extrusionOk="0" h="35051" w="36575">
                <a:moveTo>
                  <a:pt x="1524" y="23875"/>
                </a:moveTo>
                <a:lnTo>
                  <a:pt x="5714" y="29971"/>
                </a:lnTo>
                <a:lnTo>
                  <a:pt x="10921" y="33019"/>
                </a:lnTo>
                <a:lnTo>
                  <a:pt x="14605" y="34543"/>
                </a:lnTo>
                <a:lnTo>
                  <a:pt x="18287" y="35051"/>
                </a:lnTo>
                <a:lnTo>
                  <a:pt x="21462" y="34543"/>
                </a:lnTo>
                <a:lnTo>
                  <a:pt x="25018" y="33019"/>
                </a:lnTo>
                <a:lnTo>
                  <a:pt x="30861" y="29971"/>
                </a:lnTo>
                <a:lnTo>
                  <a:pt x="34543" y="23875"/>
                </a:lnTo>
                <a:lnTo>
                  <a:pt x="35559" y="20319"/>
                </a:lnTo>
                <a:lnTo>
                  <a:pt x="36575" y="17271"/>
                </a:lnTo>
                <a:lnTo>
                  <a:pt x="35559" y="13715"/>
                </a:lnTo>
                <a:lnTo>
                  <a:pt x="34543" y="10159"/>
                </a:lnTo>
                <a:lnTo>
                  <a:pt x="30861" y="5079"/>
                </a:lnTo>
                <a:lnTo>
                  <a:pt x="25018" y="1015"/>
                </a:lnTo>
                <a:lnTo>
                  <a:pt x="21462" y="0"/>
                </a:lnTo>
                <a:lnTo>
                  <a:pt x="18287" y="0"/>
                </a:lnTo>
                <a:lnTo>
                  <a:pt x="10921" y="1015"/>
                </a:lnTo>
                <a:lnTo>
                  <a:pt x="5714" y="5079"/>
                </a:lnTo>
                <a:lnTo>
                  <a:pt x="1524" y="10159"/>
                </a:lnTo>
                <a:lnTo>
                  <a:pt x="0" y="17271"/>
                </a:lnTo>
                <a:lnTo>
                  <a:pt x="0" y="20319"/>
                </a:lnTo>
                <a:lnTo>
                  <a:pt x="1524" y="2387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67" name="Google Shape;4467;p93"/>
          <p:cNvSpPr/>
          <p:nvPr/>
        </p:nvSpPr>
        <p:spPr>
          <a:xfrm>
            <a:off x="3681476" y="5357312"/>
            <a:ext cx="40369" cy="40369"/>
          </a:xfrm>
          <a:custGeom>
            <a:rect b="b" l="l" r="r" t="t"/>
            <a:pathLst>
              <a:path extrusionOk="0" h="36576" w="36576">
                <a:moveTo>
                  <a:pt x="36576" y="18542"/>
                </a:moveTo>
                <a:lnTo>
                  <a:pt x="36068" y="14859"/>
                </a:lnTo>
                <a:lnTo>
                  <a:pt x="34925" y="11176"/>
                </a:lnTo>
                <a:lnTo>
                  <a:pt x="31242" y="5334"/>
                </a:lnTo>
                <a:lnTo>
                  <a:pt x="24892" y="1016"/>
                </a:lnTo>
                <a:lnTo>
                  <a:pt x="21209" y="0"/>
                </a:lnTo>
                <a:lnTo>
                  <a:pt x="18034" y="0"/>
                </a:lnTo>
                <a:lnTo>
                  <a:pt x="11176" y="1016"/>
                </a:lnTo>
                <a:lnTo>
                  <a:pt x="5334" y="5334"/>
                </a:lnTo>
                <a:lnTo>
                  <a:pt x="1016" y="11176"/>
                </a:lnTo>
                <a:lnTo>
                  <a:pt x="0" y="18542"/>
                </a:lnTo>
                <a:lnTo>
                  <a:pt x="0" y="21209"/>
                </a:lnTo>
                <a:lnTo>
                  <a:pt x="1016" y="24892"/>
                </a:lnTo>
                <a:lnTo>
                  <a:pt x="5334" y="31242"/>
                </a:lnTo>
                <a:lnTo>
                  <a:pt x="11176" y="34925"/>
                </a:lnTo>
                <a:lnTo>
                  <a:pt x="14859" y="36068"/>
                </a:lnTo>
                <a:lnTo>
                  <a:pt x="18034" y="36576"/>
                </a:lnTo>
                <a:lnTo>
                  <a:pt x="21209" y="36068"/>
                </a:lnTo>
                <a:lnTo>
                  <a:pt x="24892" y="34925"/>
                </a:lnTo>
                <a:lnTo>
                  <a:pt x="31242" y="31242"/>
                </a:lnTo>
                <a:lnTo>
                  <a:pt x="34925" y="24892"/>
                </a:lnTo>
                <a:lnTo>
                  <a:pt x="36068" y="21209"/>
                </a:lnTo>
                <a:lnTo>
                  <a:pt x="36576"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68" name="Google Shape;4468;p93"/>
          <p:cNvSpPr/>
          <p:nvPr/>
        </p:nvSpPr>
        <p:spPr>
          <a:xfrm>
            <a:off x="3748758" y="5362358"/>
            <a:ext cx="42051" cy="40368"/>
          </a:xfrm>
          <a:custGeom>
            <a:rect b="b" l="l" r="r" t="t"/>
            <a:pathLst>
              <a:path extrusionOk="0" h="36575" w="38100">
                <a:moveTo>
                  <a:pt x="1650" y="24892"/>
                </a:moveTo>
                <a:lnTo>
                  <a:pt x="5968" y="31242"/>
                </a:lnTo>
                <a:lnTo>
                  <a:pt x="11430" y="34925"/>
                </a:lnTo>
                <a:lnTo>
                  <a:pt x="15239" y="36068"/>
                </a:lnTo>
                <a:lnTo>
                  <a:pt x="19050" y="36575"/>
                </a:lnTo>
                <a:lnTo>
                  <a:pt x="22351" y="36068"/>
                </a:lnTo>
                <a:lnTo>
                  <a:pt x="26162" y="34925"/>
                </a:lnTo>
                <a:lnTo>
                  <a:pt x="32131" y="31242"/>
                </a:lnTo>
                <a:lnTo>
                  <a:pt x="35941" y="24892"/>
                </a:lnTo>
                <a:lnTo>
                  <a:pt x="36956" y="21717"/>
                </a:lnTo>
                <a:lnTo>
                  <a:pt x="38100" y="18542"/>
                </a:lnTo>
                <a:lnTo>
                  <a:pt x="36956" y="14858"/>
                </a:lnTo>
                <a:lnTo>
                  <a:pt x="35941" y="11175"/>
                </a:lnTo>
                <a:lnTo>
                  <a:pt x="32131" y="5842"/>
                </a:lnTo>
                <a:lnTo>
                  <a:pt x="26162" y="1015"/>
                </a:lnTo>
                <a:lnTo>
                  <a:pt x="22351" y="0"/>
                </a:lnTo>
                <a:lnTo>
                  <a:pt x="19050" y="0"/>
                </a:lnTo>
                <a:lnTo>
                  <a:pt x="11430" y="1015"/>
                </a:lnTo>
                <a:lnTo>
                  <a:pt x="5968" y="5842"/>
                </a:lnTo>
                <a:lnTo>
                  <a:pt x="1650" y="11175"/>
                </a:lnTo>
                <a:lnTo>
                  <a:pt x="0" y="18542"/>
                </a:lnTo>
                <a:lnTo>
                  <a:pt x="0" y="21717"/>
                </a:lnTo>
                <a:lnTo>
                  <a:pt x="1650" y="2489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69" name="Google Shape;4469;p93"/>
          <p:cNvSpPr/>
          <p:nvPr/>
        </p:nvSpPr>
        <p:spPr>
          <a:xfrm>
            <a:off x="3817722" y="5365722"/>
            <a:ext cx="40369" cy="40368"/>
          </a:xfrm>
          <a:custGeom>
            <a:rect b="b" l="l" r="r" t="t"/>
            <a:pathLst>
              <a:path extrusionOk="0" h="36575" w="36576">
                <a:moveTo>
                  <a:pt x="36576" y="18541"/>
                </a:moveTo>
                <a:lnTo>
                  <a:pt x="36068" y="14858"/>
                </a:lnTo>
                <a:lnTo>
                  <a:pt x="34925" y="11175"/>
                </a:lnTo>
                <a:lnTo>
                  <a:pt x="31242" y="5333"/>
                </a:lnTo>
                <a:lnTo>
                  <a:pt x="24892" y="1015"/>
                </a:lnTo>
                <a:lnTo>
                  <a:pt x="21209" y="0"/>
                </a:lnTo>
                <a:lnTo>
                  <a:pt x="18034" y="0"/>
                </a:lnTo>
                <a:lnTo>
                  <a:pt x="11176" y="1015"/>
                </a:lnTo>
                <a:lnTo>
                  <a:pt x="5334" y="5333"/>
                </a:lnTo>
                <a:lnTo>
                  <a:pt x="1016" y="11175"/>
                </a:lnTo>
                <a:lnTo>
                  <a:pt x="0" y="18541"/>
                </a:lnTo>
                <a:lnTo>
                  <a:pt x="0" y="21208"/>
                </a:lnTo>
                <a:lnTo>
                  <a:pt x="1016" y="24891"/>
                </a:lnTo>
                <a:lnTo>
                  <a:pt x="5334" y="31241"/>
                </a:lnTo>
                <a:lnTo>
                  <a:pt x="11176" y="34925"/>
                </a:lnTo>
                <a:lnTo>
                  <a:pt x="14351" y="36067"/>
                </a:lnTo>
                <a:lnTo>
                  <a:pt x="18034" y="36575"/>
                </a:lnTo>
                <a:lnTo>
                  <a:pt x="21209" y="36067"/>
                </a:lnTo>
                <a:lnTo>
                  <a:pt x="24892" y="34925"/>
                </a:lnTo>
                <a:lnTo>
                  <a:pt x="31242" y="31241"/>
                </a:lnTo>
                <a:lnTo>
                  <a:pt x="34925" y="24891"/>
                </a:lnTo>
                <a:lnTo>
                  <a:pt x="36068" y="21208"/>
                </a:lnTo>
                <a:lnTo>
                  <a:pt x="36576" y="185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70" name="Google Shape;4470;p93"/>
          <p:cNvSpPr/>
          <p:nvPr/>
        </p:nvSpPr>
        <p:spPr>
          <a:xfrm>
            <a:off x="3885003" y="5367403"/>
            <a:ext cx="40369" cy="40369"/>
          </a:xfrm>
          <a:custGeom>
            <a:rect b="b" l="l" r="r" t="t"/>
            <a:pathLst>
              <a:path extrusionOk="0" h="36575" w="36576">
                <a:moveTo>
                  <a:pt x="36576" y="18034"/>
                </a:moveTo>
                <a:lnTo>
                  <a:pt x="36068" y="14351"/>
                </a:lnTo>
                <a:lnTo>
                  <a:pt x="34925" y="10541"/>
                </a:lnTo>
                <a:lnTo>
                  <a:pt x="31242" y="5334"/>
                </a:lnTo>
                <a:lnTo>
                  <a:pt x="24892" y="1016"/>
                </a:lnTo>
                <a:lnTo>
                  <a:pt x="21208" y="0"/>
                </a:lnTo>
                <a:lnTo>
                  <a:pt x="18542" y="0"/>
                </a:lnTo>
                <a:lnTo>
                  <a:pt x="11176" y="1016"/>
                </a:lnTo>
                <a:lnTo>
                  <a:pt x="5333" y="5334"/>
                </a:lnTo>
                <a:lnTo>
                  <a:pt x="1016" y="10541"/>
                </a:lnTo>
                <a:lnTo>
                  <a:pt x="0" y="18034"/>
                </a:lnTo>
                <a:lnTo>
                  <a:pt x="0" y="21209"/>
                </a:lnTo>
                <a:lnTo>
                  <a:pt x="1016" y="24892"/>
                </a:lnTo>
                <a:lnTo>
                  <a:pt x="5333" y="30734"/>
                </a:lnTo>
                <a:lnTo>
                  <a:pt x="11176" y="34417"/>
                </a:lnTo>
                <a:lnTo>
                  <a:pt x="14858" y="36068"/>
                </a:lnTo>
                <a:lnTo>
                  <a:pt x="18542" y="36576"/>
                </a:lnTo>
                <a:lnTo>
                  <a:pt x="21208" y="36068"/>
                </a:lnTo>
                <a:lnTo>
                  <a:pt x="24892" y="34417"/>
                </a:lnTo>
                <a:lnTo>
                  <a:pt x="31242" y="30734"/>
                </a:lnTo>
                <a:lnTo>
                  <a:pt x="34925" y="24892"/>
                </a:lnTo>
                <a:lnTo>
                  <a:pt x="36068" y="21209"/>
                </a:lnTo>
                <a:lnTo>
                  <a:pt x="36576" y="1803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71" name="Google Shape;4471;p93"/>
          <p:cNvSpPr/>
          <p:nvPr/>
        </p:nvSpPr>
        <p:spPr>
          <a:xfrm>
            <a:off x="3952286" y="5369086"/>
            <a:ext cx="40368" cy="40368"/>
          </a:xfrm>
          <a:custGeom>
            <a:rect b="b" l="l" r="r" t="t"/>
            <a:pathLst>
              <a:path extrusionOk="0" h="36575" w="36575">
                <a:moveTo>
                  <a:pt x="1524" y="24892"/>
                </a:moveTo>
                <a:lnTo>
                  <a:pt x="5715" y="31242"/>
                </a:lnTo>
                <a:lnTo>
                  <a:pt x="10922" y="34925"/>
                </a:lnTo>
                <a:lnTo>
                  <a:pt x="14605" y="36068"/>
                </a:lnTo>
                <a:lnTo>
                  <a:pt x="18287" y="36576"/>
                </a:lnTo>
                <a:lnTo>
                  <a:pt x="21462" y="36068"/>
                </a:lnTo>
                <a:lnTo>
                  <a:pt x="25019" y="34925"/>
                </a:lnTo>
                <a:lnTo>
                  <a:pt x="30861" y="31242"/>
                </a:lnTo>
                <a:lnTo>
                  <a:pt x="34544" y="24892"/>
                </a:lnTo>
                <a:lnTo>
                  <a:pt x="35560" y="21209"/>
                </a:lnTo>
                <a:lnTo>
                  <a:pt x="36575" y="18542"/>
                </a:lnTo>
                <a:lnTo>
                  <a:pt x="35560" y="14859"/>
                </a:lnTo>
                <a:lnTo>
                  <a:pt x="34544" y="11176"/>
                </a:lnTo>
                <a:lnTo>
                  <a:pt x="30861" y="5334"/>
                </a:lnTo>
                <a:lnTo>
                  <a:pt x="25019" y="1016"/>
                </a:lnTo>
                <a:lnTo>
                  <a:pt x="21462" y="0"/>
                </a:lnTo>
                <a:lnTo>
                  <a:pt x="18287" y="0"/>
                </a:lnTo>
                <a:lnTo>
                  <a:pt x="10922" y="1016"/>
                </a:lnTo>
                <a:lnTo>
                  <a:pt x="5715" y="5334"/>
                </a:lnTo>
                <a:lnTo>
                  <a:pt x="1524" y="11176"/>
                </a:lnTo>
                <a:lnTo>
                  <a:pt x="0" y="18542"/>
                </a:lnTo>
                <a:lnTo>
                  <a:pt x="0" y="21209"/>
                </a:lnTo>
                <a:lnTo>
                  <a:pt x="1524" y="2489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72" name="Google Shape;4472;p93"/>
          <p:cNvSpPr/>
          <p:nvPr/>
        </p:nvSpPr>
        <p:spPr>
          <a:xfrm>
            <a:off x="4019567" y="5370768"/>
            <a:ext cx="40368" cy="40368"/>
          </a:xfrm>
          <a:custGeom>
            <a:rect b="b" l="l" r="r" t="t"/>
            <a:pathLst>
              <a:path extrusionOk="0" h="36575" w="36575">
                <a:moveTo>
                  <a:pt x="36575" y="18542"/>
                </a:moveTo>
                <a:lnTo>
                  <a:pt x="36068" y="14859"/>
                </a:lnTo>
                <a:lnTo>
                  <a:pt x="34925" y="11176"/>
                </a:lnTo>
                <a:lnTo>
                  <a:pt x="31241" y="5842"/>
                </a:lnTo>
                <a:lnTo>
                  <a:pt x="24891" y="1016"/>
                </a:lnTo>
                <a:lnTo>
                  <a:pt x="21209" y="0"/>
                </a:lnTo>
                <a:lnTo>
                  <a:pt x="18034" y="0"/>
                </a:lnTo>
                <a:lnTo>
                  <a:pt x="11175" y="1016"/>
                </a:lnTo>
                <a:lnTo>
                  <a:pt x="5334" y="5842"/>
                </a:lnTo>
                <a:lnTo>
                  <a:pt x="1015" y="11176"/>
                </a:lnTo>
                <a:lnTo>
                  <a:pt x="0" y="18542"/>
                </a:lnTo>
                <a:lnTo>
                  <a:pt x="0" y="21717"/>
                </a:lnTo>
                <a:lnTo>
                  <a:pt x="1015" y="24892"/>
                </a:lnTo>
                <a:lnTo>
                  <a:pt x="5334" y="31242"/>
                </a:lnTo>
                <a:lnTo>
                  <a:pt x="11175" y="34925"/>
                </a:lnTo>
                <a:lnTo>
                  <a:pt x="14859" y="36068"/>
                </a:lnTo>
                <a:lnTo>
                  <a:pt x="18034" y="36576"/>
                </a:lnTo>
                <a:lnTo>
                  <a:pt x="21209" y="36068"/>
                </a:lnTo>
                <a:lnTo>
                  <a:pt x="24891" y="34925"/>
                </a:lnTo>
                <a:lnTo>
                  <a:pt x="31241" y="31242"/>
                </a:lnTo>
                <a:lnTo>
                  <a:pt x="34925" y="24892"/>
                </a:lnTo>
                <a:lnTo>
                  <a:pt x="36068" y="21717"/>
                </a:lnTo>
                <a:lnTo>
                  <a:pt x="36575"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73" name="Google Shape;4473;p93"/>
          <p:cNvSpPr/>
          <p:nvPr/>
        </p:nvSpPr>
        <p:spPr>
          <a:xfrm>
            <a:off x="4088531" y="5370768"/>
            <a:ext cx="40368" cy="40368"/>
          </a:xfrm>
          <a:custGeom>
            <a:rect b="b" l="l" r="r" t="t"/>
            <a:pathLst>
              <a:path extrusionOk="0" h="36575" w="36575">
                <a:moveTo>
                  <a:pt x="36575" y="18542"/>
                </a:moveTo>
                <a:lnTo>
                  <a:pt x="35560" y="14859"/>
                </a:lnTo>
                <a:lnTo>
                  <a:pt x="34543" y="11176"/>
                </a:lnTo>
                <a:lnTo>
                  <a:pt x="30861" y="5842"/>
                </a:lnTo>
                <a:lnTo>
                  <a:pt x="25018" y="1016"/>
                </a:lnTo>
                <a:lnTo>
                  <a:pt x="21462" y="0"/>
                </a:lnTo>
                <a:lnTo>
                  <a:pt x="18287" y="0"/>
                </a:lnTo>
                <a:lnTo>
                  <a:pt x="10922" y="1016"/>
                </a:lnTo>
                <a:lnTo>
                  <a:pt x="5714" y="5842"/>
                </a:lnTo>
                <a:lnTo>
                  <a:pt x="1524" y="11176"/>
                </a:lnTo>
                <a:lnTo>
                  <a:pt x="0" y="18542"/>
                </a:lnTo>
                <a:lnTo>
                  <a:pt x="0" y="21717"/>
                </a:lnTo>
                <a:lnTo>
                  <a:pt x="1524" y="24892"/>
                </a:lnTo>
                <a:lnTo>
                  <a:pt x="5714" y="31242"/>
                </a:lnTo>
                <a:lnTo>
                  <a:pt x="10922" y="34925"/>
                </a:lnTo>
                <a:lnTo>
                  <a:pt x="14604" y="36068"/>
                </a:lnTo>
                <a:lnTo>
                  <a:pt x="18287" y="36576"/>
                </a:lnTo>
                <a:lnTo>
                  <a:pt x="21462" y="36068"/>
                </a:lnTo>
                <a:lnTo>
                  <a:pt x="25018" y="34925"/>
                </a:lnTo>
                <a:lnTo>
                  <a:pt x="30861" y="31242"/>
                </a:lnTo>
                <a:lnTo>
                  <a:pt x="34543" y="24892"/>
                </a:lnTo>
                <a:lnTo>
                  <a:pt x="35560" y="21717"/>
                </a:lnTo>
                <a:lnTo>
                  <a:pt x="36575"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74" name="Google Shape;4474;p93"/>
          <p:cNvSpPr/>
          <p:nvPr/>
        </p:nvSpPr>
        <p:spPr>
          <a:xfrm>
            <a:off x="4155813" y="5369086"/>
            <a:ext cx="40368" cy="40368"/>
          </a:xfrm>
          <a:custGeom>
            <a:rect b="b" l="l" r="r" t="t"/>
            <a:pathLst>
              <a:path extrusionOk="0" h="36575" w="36575">
                <a:moveTo>
                  <a:pt x="36575" y="18542"/>
                </a:moveTo>
                <a:lnTo>
                  <a:pt x="36067" y="14859"/>
                </a:lnTo>
                <a:lnTo>
                  <a:pt x="34416" y="11176"/>
                </a:lnTo>
                <a:lnTo>
                  <a:pt x="30733" y="5334"/>
                </a:lnTo>
                <a:lnTo>
                  <a:pt x="24891" y="1016"/>
                </a:lnTo>
                <a:lnTo>
                  <a:pt x="21208" y="0"/>
                </a:lnTo>
                <a:lnTo>
                  <a:pt x="18033" y="0"/>
                </a:lnTo>
                <a:lnTo>
                  <a:pt x="10540" y="1016"/>
                </a:lnTo>
                <a:lnTo>
                  <a:pt x="5333" y="5334"/>
                </a:lnTo>
                <a:lnTo>
                  <a:pt x="1015" y="11176"/>
                </a:lnTo>
                <a:lnTo>
                  <a:pt x="0" y="18542"/>
                </a:lnTo>
                <a:lnTo>
                  <a:pt x="0" y="21209"/>
                </a:lnTo>
                <a:lnTo>
                  <a:pt x="1015" y="24892"/>
                </a:lnTo>
                <a:lnTo>
                  <a:pt x="5333" y="31242"/>
                </a:lnTo>
                <a:lnTo>
                  <a:pt x="10540" y="34925"/>
                </a:lnTo>
                <a:lnTo>
                  <a:pt x="14350" y="36068"/>
                </a:lnTo>
                <a:lnTo>
                  <a:pt x="18033" y="36576"/>
                </a:lnTo>
                <a:lnTo>
                  <a:pt x="21208" y="36068"/>
                </a:lnTo>
                <a:lnTo>
                  <a:pt x="24891" y="34925"/>
                </a:lnTo>
                <a:lnTo>
                  <a:pt x="30733" y="31242"/>
                </a:lnTo>
                <a:lnTo>
                  <a:pt x="34416" y="24892"/>
                </a:lnTo>
                <a:lnTo>
                  <a:pt x="36067" y="21209"/>
                </a:lnTo>
                <a:lnTo>
                  <a:pt x="36575"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75" name="Google Shape;4475;p93"/>
          <p:cNvSpPr/>
          <p:nvPr/>
        </p:nvSpPr>
        <p:spPr>
          <a:xfrm>
            <a:off x="4223093" y="5367403"/>
            <a:ext cx="40369" cy="40369"/>
          </a:xfrm>
          <a:custGeom>
            <a:rect b="b" l="l" r="r" t="t"/>
            <a:pathLst>
              <a:path extrusionOk="0" h="36575" w="36576">
                <a:moveTo>
                  <a:pt x="36576" y="18034"/>
                </a:moveTo>
                <a:lnTo>
                  <a:pt x="36068" y="14351"/>
                </a:lnTo>
                <a:lnTo>
                  <a:pt x="34925" y="10541"/>
                </a:lnTo>
                <a:lnTo>
                  <a:pt x="31242" y="5334"/>
                </a:lnTo>
                <a:lnTo>
                  <a:pt x="24892" y="1016"/>
                </a:lnTo>
                <a:lnTo>
                  <a:pt x="21209" y="0"/>
                </a:lnTo>
                <a:lnTo>
                  <a:pt x="18542" y="0"/>
                </a:lnTo>
                <a:lnTo>
                  <a:pt x="11176" y="1016"/>
                </a:lnTo>
                <a:lnTo>
                  <a:pt x="5334" y="5334"/>
                </a:lnTo>
                <a:lnTo>
                  <a:pt x="1016" y="10541"/>
                </a:lnTo>
                <a:lnTo>
                  <a:pt x="0" y="18034"/>
                </a:lnTo>
                <a:lnTo>
                  <a:pt x="0" y="21209"/>
                </a:lnTo>
                <a:lnTo>
                  <a:pt x="1016" y="24892"/>
                </a:lnTo>
                <a:lnTo>
                  <a:pt x="5334" y="30734"/>
                </a:lnTo>
                <a:lnTo>
                  <a:pt x="11176" y="34417"/>
                </a:lnTo>
                <a:lnTo>
                  <a:pt x="14859" y="36068"/>
                </a:lnTo>
                <a:lnTo>
                  <a:pt x="18542" y="36576"/>
                </a:lnTo>
                <a:lnTo>
                  <a:pt x="21209" y="36068"/>
                </a:lnTo>
                <a:lnTo>
                  <a:pt x="24892" y="34417"/>
                </a:lnTo>
                <a:lnTo>
                  <a:pt x="31242" y="30734"/>
                </a:lnTo>
                <a:lnTo>
                  <a:pt x="34925" y="24892"/>
                </a:lnTo>
                <a:lnTo>
                  <a:pt x="36068" y="21209"/>
                </a:lnTo>
                <a:lnTo>
                  <a:pt x="36576" y="1803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76" name="Google Shape;4476;p93"/>
          <p:cNvSpPr/>
          <p:nvPr/>
        </p:nvSpPr>
        <p:spPr>
          <a:xfrm>
            <a:off x="4290377" y="5364040"/>
            <a:ext cx="40368" cy="40368"/>
          </a:xfrm>
          <a:custGeom>
            <a:rect b="b" l="l" r="r" t="t"/>
            <a:pathLst>
              <a:path extrusionOk="0" h="36575" w="36575">
                <a:moveTo>
                  <a:pt x="36575" y="18033"/>
                </a:moveTo>
                <a:lnTo>
                  <a:pt x="36068" y="14350"/>
                </a:lnTo>
                <a:lnTo>
                  <a:pt x="34925" y="11175"/>
                </a:lnTo>
                <a:lnTo>
                  <a:pt x="31242" y="5333"/>
                </a:lnTo>
                <a:lnTo>
                  <a:pt x="25400" y="1015"/>
                </a:lnTo>
                <a:lnTo>
                  <a:pt x="21717" y="0"/>
                </a:lnTo>
                <a:lnTo>
                  <a:pt x="18542" y="0"/>
                </a:lnTo>
                <a:lnTo>
                  <a:pt x="11175" y="1015"/>
                </a:lnTo>
                <a:lnTo>
                  <a:pt x="5842" y="5333"/>
                </a:lnTo>
                <a:lnTo>
                  <a:pt x="1650" y="11175"/>
                </a:lnTo>
                <a:lnTo>
                  <a:pt x="0" y="18033"/>
                </a:lnTo>
                <a:lnTo>
                  <a:pt x="0" y="21208"/>
                </a:lnTo>
                <a:lnTo>
                  <a:pt x="1650" y="24891"/>
                </a:lnTo>
                <a:lnTo>
                  <a:pt x="5842" y="31241"/>
                </a:lnTo>
                <a:lnTo>
                  <a:pt x="11175" y="34925"/>
                </a:lnTo>
                <a:lnTo>
                  <a:pt x="14859" y="36068"/>
                </a:lnTo>
                <a:lnTo>
                  <a:pt x="18542" y="36575"/>
                </a:lnTo>
                <a:lnTo>
                  <a:pt x="21717" y="36068"/>
                </a:lnTo>
                <a:lnTo>
                  <a:pt x="25400" y="34925"/>
                </a:lnTo>
                <a:lnTo>
                  <a:pt x="31242" y="31241"/>
                </a:lnTo>
                <a:lnTo>
                  <a:pt x="34925" y="24891"/>
                </a:lnTo>
                <a:lnTo>
                  <a:pt x="36068" y="21208"/>
                </a:lnTo>
                <a:lnTo>
                  <a:pt x="36575" y="1803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77" name="Google Shape;4477;p93"/>
          <p:cNvSpPr/>
          <p:nvPr/>
        </p:nvSpPr>
        <p:spPr>
          <a:xfrm>
            <a:off x="4350929" y="5389270"/>
            <a:ext cx="42051" cy="40369"/>
          </a:xfrm>
          <a:custGeom>
            <a:rect b="b" l="l" r="r" t="t"/>
            <a:pathLst>
              <a:path extrusionOk="0" h="36575" w="38100">
                <a:moveTo>
                  <a:pt x="1650" y="24891"/>
                </a:moveTo>
                <a:lnTo>
                  <a:pt x="5969" y="30733"/>
                </a:lnTo>
                <a:lnTo>
                  <a:pt x="11430" y="34416"/>
                </a:lnTo>
                <a:lnTo>
                  <a:pt x="15240" y="36067"/>
                </a:lnTo>
                <a:lnTo>
                  <a:pt x="19050" y="36575"/>
                </a:lnTo>
                <a:lnTo>
                  <a:pt x="22352" y="36067"/>
                </a:lnTo>
                <a:lnTo>
                  <a:pt x="26162" y="34416"/>
                </a:lnTo>
                <a:lnTo>
                  <a:pt x="32131" y="30733"/>
                </a:lnTo>
                <a:lnTo>
                  <a:pt x="35941" y="24891"/>
                </a:lnTo>
                <a:lnTo>
                  <a:pt x="36957" y="21208"/>
                </a:lnTo>
                <a:lnTo>
                  <a:pt x="38100" y="18033"/>
                </a:lnTo>
                <a:lnTo>
                  <a:pt x="36957" y="14350"/>
                </a:lnTo>
                <a:lnTo>
                  <a:pt x="35941" y="10540"/>
                </a:lnTo>
                <a:lnTo>
                  <a:pt x="32131" y="5333"/>
                </a:lnTo>
                <a:lnTo>
                  <a:pt x="26162" y="1015"/>
                </a:lnTo>
                <a:lnTo>
                  <a:pt x="22352" y="0"/>
                </a:lnTo>
                <a:lnTo>
                  <a:pt x="19050" y="0"/>
                </a:lnTo>
                <a:lnTo>
                  <a:pt x="11430" y="1015"/>
                </a:lnTo>
                <a:lnTo>
                  <a:pt x="5969" y="5333"/>
                </a:lnTo>
                <a:lnTo>
                  <a:pt x="1650" y="10540"/>
                </a:lnTo>
                <a:lnTo>
                  <a:pt x="0" y="18033"/>
                </a:lnTo>
                <a:lnTo>
                  <a:pt x="0" y="21208"/>
                </a:lnTo>
                <a:lnTo>
                  <a:pt x="1650" y="2489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78" name="Google Shape;4478;p93"/>
          <p:cNvSpPr/>
          <p:nvPr/>
        </p:nvSpPr>
        <p:spPr>
          <a:xfrm>
            <a:off x="4414848" y="5416184"/>
            <a:ext cx="40368" cy="40368"/>
          </a:xfrm>
          <a:custGeom>
            <a:rect b="b" l="l" r="r" t="t"/>
            <a:pathLst>
              <a:path extrusionOk="0" h="36575" w="36575">
                <a:moveTo>
                  <a:pt x="1524" y="24892"/>
                </a:moveTo>
                <a:lnTo>
                  <a:pt x="5715" y="30734"/>
                </a:lnTo>
                <a:lnTo>
                  <a:pt x="10922" y="34417"/>
                </a:lnTo>
                <a:lnTo>
                  <a:pt x="14605" y="36068"/>
                </a:lnTo>
                <a:lnTo>
                  <a:pt x="18287" y="36576"/>
                </a:lnTo>
                <a:lnTo>
                  <a:pt x="21462" y="36068"/>
                </a:lnTo>
                <a:lnTo>
                  <a:pt x="25019" y="34417"/>
                </a:lnTo>
                <a:lnTo>
                  <a:pt x="30861" y="30734"/>
                </a:lnTo>
                <a:lnTo>
                  <a:pt x="34544" y="24892"/>
                </a:lnTo>
                <a:lnTo>
                  <a:pt x="35560" y="21209"/>
                </a:lnTo>
                <a:lnTo>
                  <a:pt x="36575" y="18034"/>
                </a:lnTo>
                <a:lnTo>
                  <a:pt x="35560" y="14351"/>
                </a:lnTo>
                <a:lnTo>
                  <a:pt x="34544" y="10541"/>
                </a:lnTo>
                <a:lnTo>
                  <a:pt x="30861" y="5334"/>
                </a:lnTo>
                <a:lnTo>
                  <a:pt x="25019" y="1016"/>
                </a:lnTo>
                <a:lnTo>
                  <a:pt x="21462" y="0"/>
                </a:lnTo>
                <a:lnTo>
                  <a:pt x="18287" y="0"/>
                </a:lnTo>
                <a:lnTo>
                  <a:pt x="10922" y="1016"/>
                </a:lnTo>
                <a:lnTo>
                  <a:pt x="5715" y="5334"/>
                </a:lnTo>
                <a:lnTo>
                  <a:pt x="1524" y="10541"/>
                </a:lnTo>
                <a:lnTo>
                  <a:pt x="0" y="18034"/>
                </a:lnTo>
                <a:lnTo>
                  <a:pt x="0" y="21209"/>
                </a:lnTo>
                <a:lnTo>
                  <a:pt x="1524" y="2489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79" name="Google Shape;4479;p93"/>
          <p:cNvSpPr/>
          <p:nvPr/>
        </p:nvSpPr>
        <p:spPr>
          <a:xfrm>
            <a:off x="4477082" y="5441414"/>
            <a:ext cx="40368" cy="42051"/>
          </a:xfrm>
          <a:custGeom>
            <a:rect b="b" l="l" r="r" t="t"/>
            <a:pathLst>
              <a:path extrusionOk="0" h="38100" w="36575">
                <a:moveTo>
                  <a:pt x="36575" y="19050"/>
                </a:moveTo>
                <a:lnTo>
                  <a:pt x="36068" y="15240"/>
                </a:lnTo>
                <a:lnTo>
                  <a:pt x="34417" y="11430"/>
                </a:lnTo>
                <a:lnTo>
                  <a:pt x="30734" y="5968"/>
                </a:lnTo>
                <a:lnTo>
                  <a:pt x="24892" y="1651"/>
                </a:lnTo>
                <a:lnTo>
                  <a:pt x="21209" y="0"/>
                </a:lnTo>
                <a:lnTo>
                  <a:pt x="18034" y="0"/>
                </a:lnTo>
                <a:lnTo>
                  <a:pt x="10541" y="1651"/>
                </a:lnTo>
                <a:lnTo>
                  <a:pt x="5334" y="5968"/>
                </a:lnTo>
                <a:lnTo>
                  <a:pt x="1016" y="11430"/>
                </a:lnTo>
                <a:lnTo>
                  <a:pt x="0" y="19050"/>
                </a:lnTo>
                <a:lnTo>
                  <a:pt x="0" y="22352"/>
                </a:lnTo>
                <a:lnTo>
                  <a:pt x="1016" y="26162"/>
                </a:lnTo>
                <a:lnTo>
                  <a:pt x="5334" y="32131"/>
                </a:lnTo>
                <a:lnTo>
                  <a:pt x="10541" y="35941"/>
                </a:lnTo>
                <a:lnTo>
                  <a:pt x="14350" y="36957"/>
                </a:lnTo>
                <a:lnTo>
                  <a:pt x="18034" y="38100"/>
                </a:lnTo>
                <a:lnTo>
                  <a:pt x="21209" y="36957"/>
                </a:lnTo>
                <a:lnTo>
                  <a:pt x="24892" y="35941"/>
                </a:lnTo>
                <a:lnTo>
                  <a:pt x="30734" y="32131"/>
                </a:lnTo>
                <a:lnTo>
                  <a:pt x="34417" y="26162"/>
                </a:lnTo>
                <a:lnTo>
                  <a:pt x="36068" y="22352"/>
                </a:lnTo>
                <a:lnTo>
                  <a:pt x="36575"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80" name="Google Shape;4480;p93"/>
          <p:cNvSpPr/>
          <p:nvPr/>
        </p:nvSpPr>
        <p:spPr>
          <a:xfrm>
            <a:off x="4541001" y="5466645"/>
            <a:ext cx="40368" cy="40368"/>
          </a:xfrm>
          <a:custGeom>
            <a:rect b="b" l="l" r="r" t="t"/>
            <a:pathLst>
              <a:path extrusionOk="0" h="36575" w="36575">
                <a:moveTo>
                  <a:pt x="36575" y="18542"/>
                </a:moveTo>
                <a:lnTo>
                  <a:pt x="36068" y="14858"/>
                </a:lnTo>
                <a:lnTo>
                  <a:pt x="34925" y="11175"/>
                </a:lnTo>
                <a:lnTo>
                  <a:pt x="31242" y="5333"/>
                </a:lnTo>
                <a:lnTo>
                  <a:pt x="24892" y="1016"/>
                </a:lnTo>
                <a:lnTo>
                  <a:pt x="21209" y="0"/>
                </a:lnTo>
                <a:lnTo>
                  <a:pt x="18542" y="0"/>
                </a:lnTo>
                <a:lnTo>
                  <a:pt x="11175" y="1016"/>
                </a:lnTo>
                <a:lnTo>
                  <a:pt x="5334" y="5333"/>
                </a:lnTo>
                <a:lnTo>
                  <a:pt x="1016" y="11175"/>
                </a:lnTo>
                <a:lnTo>
                  <a:pt x="0" y="18542"/>
                </a:lnTo>
                <a:lnTo>
                  <a:pt x="0" y="21208"/>
                </a:lnTo>
                <a:lnTo>
                  <a:pt x="1016" y="24892"/>
                </a:lnTo>
                <a:lnTo>
                  <a:pt x="5334" y="31242"/>
                </a:lnTo>
                <a:lnTo>
                  <a:pt x="11175" y="34925"/>
                </a:lnTo>
                <a:lnTo>
                  <a:pt x="14859" y="36068"/>
                </a:lnTo>
                <a:lnTo>
                  <a:pt x="18542" y="36575"/>
                </a:lnTo>
                <a:lnTo>
                  <a:pt x="21209" y="36068"/>
                </a:lnTo>
                <a:lnTo>
                  <a:pt x="24892" y="34925"/>
                </a:lnTo>
                <a:lnTo>
                  <a:pt x="31242" y="31242"/>
                </a:lnTo>
                <a:lnTo>
                  <a:pt x="34925" y="24892"/>
                </a:lnTo>
                <a:lnTo>
                  <a:pt x="36068" y="21208"/>
                </a:lnTo>
                <a:lnTo>
                  <a:pt x="36575"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81" name="Google Shape;4481;p93"/>
          <p:cNvSpPr/>
          <p:nvPr/>
        </p:nvSpPr>
        <p:spPr>
          <a:xfrm>
            <a:off x="4603237" y="5490194"/>
            <a:ext cx="40368" cy="40368"/>
          </a:xfrm>
          <a:custGeom>
            <a:rect b="b" l="l" r="r" t="t"/>
            <a:pathLst>
              <a:path extrusionOk="0" h="36575" w="36575">
                <a:moveTo>
                  <a:pt x="1524" y="25018"/>
                </a:moveTo>
                <a:lnTo>
                  <a:pt x="5715" y="30861"/>
                </a:lnTo>
                <a:lnTo>
                  <a:pt x="10922" y="34543"/>
                </a:lnTo>
                <a:lnTo>
                  <a:pt x="14605" y="35559"/>
                </a:lnTo>
                <a:lnTo>
                  <a:pt x="18287" y="36575"/>
                </a:lnTo>
                <a:lnTo>
                  <a:pt x="21462" y="35559"/>
                </a:lnTo>
                <a:lnTo>
                  <a:pt x="25019" y="34543"/>
                </a:lnTo>
                <a:lnTo>
                  <a:pt x="30861" y="30861"/>
                </a:lnTo>
                <a:lnTo>
                  <a:pt x="34544" y="25018"/>
                </a:lnTo>
                <a:lnTo>
                  <a:pt x="35560" y="21462"/>
                </a:lnTo>
                <a:lnTo>
                  <a:pt x="36575" y="18287"/>
                </a:lnTo>
                <a:lnTo>
                  <a:pt x="35560" y="14605"/>
                </a:lnTo>
                <a:lnTo>
                  <a:pt x="34544" y="10921"/>
                </a:lnTo>
                <a:lnTo>
                  <a:pt x="30861" y="5714"/>
                </a:lnTo>
                <a:lnTo>
                  <a:pt x="25019" y="1524"/>
                </a:lnTo>
                <a:lnTo>
                  <a:pt x="21462" y="0"/>
                </a:lnTo>
                <a:lnTo>
                  <a:pt x="18287" y="0"/>
                </a:lnTo>
                <a:lnTo>
                  <a:pt x="10922" y="1524"/>
                </a:lnTo>
                <a:lnTo>
                  <a:pt x="5715" y="5714"/>
                </a:lnTo>
                <a:lnTo>
                  <a:pt x="1524" y="10921"/>
                </a:lnTo>
                <a:lnTo>
                  <a:pt x="0" y="18287"/>
                </a:lnTo>
                <a:lnTo>
                  <a:pt x="0" y="21462"/>
                </a:lnTo>
                <a:lnTo>
                  <a:pt x="1524" y="2501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82" name="Google Shape;4482;p93"/>
          <p:cNvSpPr/>
          <p:nvPr/>
        </p:nvSpPr>
        <p:spPr>
          <a:xfrm>
            <a:off x="4667155" y="5512060"/>
            <a:ext cx="40368" cy="40368"/>
          </a:xfrm>
          <a:custGeom>
            <a:rect b="b" l="l" r="r" t="t"/>
            <a:pathLst>
              <a:path extrusionOk="0" h="36575" w="36575">
                <a:moveTo>
                  <a:pt x="36575" y="18287"/>
                </a:moveTo>
                <a:lnTo>
                  <a:pt x="36068" y="14604"/>
                </a:lnTo>
                <a:lnTo>
                  <a:pt x="34925" y="10921"/>
                </a:lnTo>
                <a:lnTo>
                  <a:pt x="31242" y="5714"/>
                </a:lnTo>
                <a:lnTo>
                  <a:pt x="24892" y="1524"/>
                </a:lnTo>
                <a:lnTo>
                  <a:pt x="21209" y="0"/>
                </a:lnTo>
                <a:lnTo>
                  <a:pt x="18034" y="0"/>
                </a:lnTo>
                <a:lnTo>
                  <a:pt x="11175" y="1524"/>
                </a:lnTo>
                <a:lnTo>
                  <a:pt x="5334" y="5714"/>
                </a:lnTo>
                <a:lnTo>
                  <a:pt x="1016" y="10921"/>
                </a:lnTo>
                <a:lnTo>
                  <a:pt x="0" y="18287"/>
                </a:lnTo>
                <a:lnTo>
                  <a:pt x="0" y="21462"/>
                </a:lnTo>
                <a:lnTo>
                  <a:pt x="1016" y="25018"/>
                </a:lnTo>
                <a:lnTo>
                  <a:pt x="5334" y="30860"/>
                </a:lnTo>
                <a:lnTo>
                  <a:pt x="11175" y="34543"/>
                </a:lnTo>
                <a:lnTo>
                  <a:pt x="14350" y="36068"/>
                </a:lnTo>
                <a:lnTo>
                  <a:pt x="18034" y="36575"/>
                </a:lnTo>
                <a:lnTo>
                  <a:pt x="21209" y="36068"/>
                </a:lnTo>
                <a:lnTo>
                  <a:pt x="24892" y="34543"/>
                </a:lnTo>
                <a:lnTo>
                  <a:pt x="31242" y="30860"/>
                </a:lnTo>
                <a:lnTo>
                  <a:pt x="34925" y="25018"/>
                </a:lnTo>
                <a:lnTo>
                  <a:pt x="36068" y="21462"/>
                </a:lnTo>
                <a:lnTo>
                  <a:pt x="36575" y="182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83" name="Google Shape;4483;p93"/>
          <p:cNvSpPr/>
          <p:nvPr/>
        </p:nvSpPr>
        <p:spPr>
          <a:xfrm>
            <a:off x="4729390" y="5533927"/>
            <a:ext cx="42051" cy="40368"/>
          </a:xfrm>
          <a:custGeom>
            <a:rect b="b" l="l" r="r" t="t"/>
            <a:pathLst>
              <a:path extrusionOk="0" h="36575" w="38100">
                <a:moveTo>
                  <a:pt x="1650" y="25018"/>
                </a:moveTo>
                <a:lnTo>
                  <a:pt x="5969" y="30860"/>
                </a:lnTo>
                <a:lnTo>
                  <a:pt x="11430" y="34543"/>
                </a:lnTo>
                <a:lnTo>
                  <a:pt x="15240" y="35559"/>
                </a:lnTo>
                <a:lnTo>
                  <a:pt x="19050" y="36575"/>
                </a:lnTo>
                <a:lnTo>
                  <a:pt x="22352" y="35559"/>
                </a:lnTo>
                <a:lnTo>
                  <a:pt x="26162" y="34543"/>
                </a:lnTo>
                <a:lnTo>
                  <a:pt x="32131" y="30860"/>
                </a:lnTo>
                <a:lnTo>
                  <a:pt x="35941" y="25018"/>
                </a:lnTo>
                <a:lnTo>
                  <a:pt x="36957" y="21462"/>
                </a:lnTo>
                <a:lnTo>
                  <a:pt x="38100" y="18287"/>
                </a:lnTo>
                <a:lnTo>
                  <a:pt x="36957" y="14604"/>
                </a:lnTo>
                <a:lnTo>
                  <a:pt x="35941" y="10921"/>
                </a:lnTo>
                <a:lnTo>
                  <a:pt x="32131" y="5714"/>
                </a:lnTo>
                <a:lnTo>
                  <a:pt x="26162" y="1523"/>
                </a:lnTo>
                <a:lnTo>
                  <a:pt x="22352" y="0"/>
                </a:lnTo>
                <a:lnTo>
                  <a:pt x="19050" y="0"/>
                </a:lnTo>
                <a:lnTo>
                  <a:pt x="11430" y="1523"/>
                </a:lnTo>
                <a:lnTo>
                  <a:pt x="5969" y="5714"/>
                </a:lnTo>
                <a:lnTo>
                  <a:pt x="1650" y="10921"/>
                </a:lnTo>
                <a:lnTo>
                  <a:pt x="0" y="18287"/>
                </a:lnTo>
                <a:lnTo>
                  <a:pt x="0" y="21462"/>
                </a:lnTo>
                <a:lnTo>
                  <a:pt x="1650" y="2501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84" name="Google Shape;4484;p93"/>
          <p:cNvSpPr/>
          <p:nvPr/>
        </p:nvSpPr>
        <p:spPr>
          <a:xfrm>
            <a:off x="4794990" y="5554111"/>
            <a:ext cx="40368" cy="40368"/>
          </a:xfrm>
          <a:custGeom>
            <a:rect b="b" l="l" r="r" t="t"/>
            <a:pathLst>
              <a:path extrusionOk="0" h="36575" w="36575">
                <a:moveTo>
                  <a:pt x="36575" y="18541"/>
                </a:moveTo>
                <a:lnTo>
                  <a:pt x="36068" y="14858"/>
                </a:lnTo>
                <a:lnTo>
                  <a:pt x="34925" y="11175"/>
                </a:lnTo>
                <a:lnTo>
                  <a:pt x="31242" y="5841"/>
                </a:lnTo>
                <a:lnTo>
                  <a:pt x="24892" y="1015"/>
                </a:lnTo>
                <a:lnTo>
                  <a:pt x="21209" y="0"/>
                </a:lnTo>
                <a:lnTo>
                  <a:pt x="18542" y="0"/>
                </a:lnTo>
                <a:lnTo>
                  <a:pt x="11175" y="1015"/>
                </a:lnTo>
                <a:lnTo>
                  <a:pt x="5334" y="5841"/>
                </a:lnTo>
                <a:lnTo>
                  <a:pt x="1016" y="11175"/>
                </a:lnTo>
                <a:lnTo>
                  <a:pt x="0" y="18541"/>
                </a:lnTo>
                <a:lnTo>
                  <a:pt x="0" y="21716"/>
                </a:lnTo>
                <a:lnTo>
                  <a:pt x="1016" y="24891"/>
                </a:lnTo>
                <a:lnTo>
                  <a:pt x="5334" y="31241"/>
                </a:lnTo>
                <a:lnTo>
                  <a:pt x="11175" y="34925"/>
                </a:lnTo>
                <a:lnTo>
                  <a:pt x="14859" y="36068"/>
                </a:lnTo>
                <a:lnTo>
                  <a:pt x="18542" y="36575"/>
                </a:lnTo>
                <a:lnTo>
                  <a:pt x="21209" y="36068"/>
                </a:lnTo>
                <a:lnTo>
                  <a:pt x="24892" y="34925"/>
                </a:lnTo>
                <a:lnTo>
                  <a:pt x="31242" y="31241"/>
                </a:lnTo>
                <a:lnTo>
                  <a:pt x="34925" y="24891"/>
                </a:lnTo>
                <a:lnTo>
                  <a:pt x="36068" y="21716"/>
                </a:lnTo>
                <a:lnTo>
                  <a:pt x="36575" y="185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85" name="Google Shape;4485;p93"/>
          <p:cNvSpPr/>
          <p:nvPr/>
        </p:nvSpPr>
        <p:spPr>
          <a:xfrm>
            <a:off x="4858908" y="5574296"/>
            <a:ext cx="40368" cy="40368"/>
          </a:xfrm>
          <a:custGeom>
            <a:rect b="b" l="l" r="r" t="t"/>
            <a:pathLst>
              <a:path extrusionOk="0" h="36575" w="36575">
                <a:moveTo>
                  <a:pt x="36575" y="18033"/>
                </a:moveTo>
                <a:lnTo>
                  <a:pt x="36068" y="14350"/>
                </a:lnTo>
                <a:lnTo>
                  <a:pt x="34417" y="10540"/>
                </a:lnTo>
                <a:lnTo>
                  <a:pt x="31242" y="5333"/>
                </a:lnTo>
                <a:lnTo>
                  <a:pt x="24892" y="1015"/>
                </a:lnTo>
                <a:lnTo>
                  <a:pt x="21209" y="0"/>
                </a:lnTo>
                <a:lnTo>
                  <a:pt x="18034" y="0"/>
                </a:lnTo>
                <a:lnTo>
                  <a:pt x="11175" y="1015"/>
                </a:lnTo>
                <a:lnTo>
                  <a:pt x="5334" y="5333"/>
                </a:lnTo>
                <a:lnTo>
                  <a:pt x="1015" y="10540"/>
                </a:lnTo>
                <a:lnTo>
                  <a:pt x="0" y="18033"/>
                </a:lnTo>
                <a:lnTo>
                  <a:pt x="0" y="21208"/>
                </a:lnTo>
                <a:lnTo>
                  <a:pt x="1015" y="24891"/>
                </a:lnTo>
                <a:lnTo>
                  <a:pt x="5334" y="30733"/>
                </a:lnTo>
                <a:lnTo>
                  <a:pt x="11175" y="34416"/>
                </a:lnTo>
                <a:lnTo>
                  <a:pt x="14350" y="36068"/>
                </a:lnTo>
                <a:lnTo>
                  <a:pt x="18034" y="36575"/>
                </a:lnTo>
                <a:lnTo>
                  <a:pt x="21209" y="36068"/>
                </a:lnTo>
                <a:lnTo>
                  <a:pt x="24892" y="34416"/>
                </a:lnTo>
                <a:lnTo>
                  <a:pt x="31242" y="30733"/>
                </a:lnTo>
                <a:lnTo>
                  <a:pt x="34417" y="24891"/>
                </a:lnTo>
                <a:lnTo>
                  <a:pt x="36068" y="21208"/>
                </a:lnTo>
                <a:lnTo>
                  <a:pt x="36575" y="1803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86" name="Google Shape;4486;p93"/>
          <p:cNvSpPr/>
          <p:nvPr/>
        </p:nvSpPr>
        <p:spPr>
          <a:xfrm>
            <a:off x="4924507" y="5592798"/>
            <a:ext cx="40368" cy="40368"/>
          </a:xfrm>
          <a:custGeom>
            <a:rect b="b" l="l" r="r" t="t"/>
            <a:pathLst>
              <a:path extrusionOk="0" h="36575" w="36575">
                <a:moveTo>
                  <a:pt x="1524" y="24892"/>
                </a:moveTo>
                <a:lnTo>
                  <a:pt x="5714" y="31242"/>
                </a:lnTo>
                <a:lnTo>
                  <a:pt x="10922" y="34417"/>
                </a:lnTo>
                <a:lnTo>
                  <a:pt x="14604" y="36068"/>
                </a:lnTo>
                <a:lnTo>
                  <a:pt x="18287" y="36575"/>
                </a:lnTo>
                <a:lnTo>
                  <a:pt x="21462" y="36068"/>
                </a:lnTo>
                <a:lnTo>
                  <a:pt x="25019" y="34417"/>
                </a:lnTo>
                <a:lnTo>
                  <a:pt x="30861" y="31242"/>
                </a:lnTo>
                <a:lnTo>
                  <a:pt x="34544" y="24892"/>
                </a:lnTo>
                <a:lnTo>
                  <a:pt x="35560" y="21208"/>
                </a:lnTo>
                <a:lnTo>
                  <a:pt x="36575" y="18033"/>
                </a:lnTo>
                <a:lnTo>
                  <a:pt x="35560" y="14350"/>
                </a:lnTo>
                <a:lnTo>
                  <a:pt x="34544" y="10541"/>
                </a:lnTo>
                <a:lnTo>
                  <a:pt x="30861" y="5333"/>
                </a:lnTo>
                <a:lnTo>
                  <a:pt x="25019" y="1016"/>
                </a:lnTo>
                <a:lnTo>
                  <a:pt x="21462" y="0"/>
                </a:lnTo>
                <a:lnTo>
                  <a:pt x="18287" y="0"/>
                </a:lnTo>
                <a:lnTo>
                  <a:pt x="10922" y="1016"/>
                </a:lnTo>
                <a:lnTo>
                  <a:pt x="5714" y="5333"/>
                </a:lnTo>
                <a:lnTo>
                  <a:pt x="1524" y="10541"/>
                </a:lnTo>
                <a:lnTo>
                  <a:pt x="0" y="18033"/>
                </a:lnTo>
                <a:lnTo>
                  <a:pt x="0" y="21208"/>
                </a:lnTo>
                <a:lnTo>
                  <a:pt x="1524" y="2489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87" name="Google Shape;4487;p93"/>
          <p:cNvSpPr/>
          <p:nvPr/>
        </p:nvSpPr>
        <p:spPr>
          <a:xfrm>
            <a:off x="4990107" y="5611301"/>
            <a:ext cx="38686" cy="40368"/>
          </a:xfrm>
          <a:custGeom>
            <a:rect b="b" l="l" r="r" t="t"/>
            <a:pathLst>
              <a:path extrusionOk="0" h="36575" w="35051">
                <a:moveTo>
                  <a:pt x="35051" y="18034"/>
                </a:moveTo>
                <a:lnTo>
                  <a:pt x="34543" y="14350"/>
                </a:lnTo>
                <a:lnTo>
                  <a:pt x="33527" y="10541"/>
                </a:lnTo>
                <a:lnTo>
                  <a:pt x="29972" y="5334"/>
                </a:lnTo>
                <a:lnTo>
                  <a:pt x="24384" y="1016"/>
                </a:lnTo>
                <a:lnTo>
                  <a:pt x="20827" y="0"/>
                </a:lnTo>
                <a:lnTo>
                  <a:pt x="17779" y="0"/>
                </a:lnTo>
                <a:lnTo>
                  <a:pt x="10667" y="1016"/>
                </a:lnTo>
                <a:lnTo>
                  <a:pt x="5587" y="5334"/>
                </a:lnTo>
                <a:lnTo>
                  <a:pt x="1524" y="10541"/>
                </a:lnTo>
                <a:lnTo>
                  <a:pt x="0" y="18034"/>
                </a:lnTo>
                <a:lnTo>
                  <a:pt x="0" y="21209"/>
                </a:lnTo>
                <a:lnTo>
                  <a:pt x="1524" y="24892"/>
                </a:lnTo>
                <a:lnTo>
                  <a:pt x="5587" y="31242"/>
                </a:lnTo>
                <a:lnTo>
                  <a:pt x="10667" y="34417"/>
                </a:lnTo>
                <a:lnTo>
                  <a:pt x="14224" y="36068"/>
                </a:lnTo>
                <a:lnTo>
                  <a:pt x="17779" y="36575"/>
                </a:lnTo>
                <a:lnTo>
                  <a:pt x="20827" y="36068"/>
                </a:lnTo>
                <a:lnTo>
                  <a:pt x="24384" y="34417"/>
                </a:lnTo>
                <a:lnTo>
                  <a:pt x="29972" y="31242"/>
                </a:lnTo>
                <a:lnTo>
                  <a:pt x="33527" y="24892"/>
                </a:lnTo>
                <a:lnTo>
                  <a:pt x="34543" y="21209"/>
                </a:lnTo>
                <a:lnTo>
                  <a:pt x="35051" y="1803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88" name="Google Shape;4488;p93"/>
          <p:cNvSpPr/>
          <p:nvPr/>
        </p:nvSpPr>
        <p:spPr>
          <a:xfrm>
            <a:off x="5055707" y="5626439"/>
            <a:ext cx="40368" cy="40368"/>
          </a:xfrm>
          <a:custGeom>
            <a:rect b="b" l="l" r="r" t="t"/>
            <a:pathLst>
              <a:path extrusionOk="0" h="36575" w="36575">
                <a:moveTo>
                  <a:pt x="36575" y="18034"/>
                </a:moveTo>
                <a:lnTo>
                  <a:pt x="36067" y="14351"/>
                </a:lnTo>
                <a:lnTo>
                  <a:pt x="34925" y="10541"/>
                </a:lnTo>
                <a:lnTo>
                  <a:pt x="31241" y="5334"/>
                </a:lnTo>
                <a:lnTo>
                  <a:pt x="25400" y="1016"/>
                </a:lnTo>
                <a:lnTo>
                  <a:pt x="21716" y="0"/>
                </a:lnTo>
                <a:lnTo>
                  <a:pt x="18541" y="0"/>
                </a:lnTo>
                <a:lnTo>
                  <a:pt x="11175" y="1016"/>
                </a:lnTo>
                <a:lnTo>
                  <a:pt x="5841" y="5334"/>
                </a:lnTo>
                <a:lnTo>
                  <a:pt x="1650" y="10541"/>
                </a:lnTo>
                <a:lnTo>
                  <a:pt x="0" y="18034"/>
                </a:lnTo>
                <a:lnTo>
                  <a:pt x="0" y="21209"/>
                </a:lnTo>
                <a:lnTo>
                  <a:pt x="1650" y="24892"/>
                </a:lnTo>
                <a:lnTo>
                  <a:pt x="5841" y="30734"/>
                </a:lnTo>
                <a:lnTo>
                  <a:pt x="11175" y="34417"/>
                </a:lnTo>
                <a:lnTo>
                  <a:pt x="14859" y="36068"/>
                </a:lnTo>
                <a:lnTo>
                  <a:pt x="18541" y="36576"/>
                </a:lnTo>
                <a:lnTo>
                  <a:pt x="21716" y="36068"/>
                </a:lnTo>
                <a:lnTo>
                  <a:pt x="25400" y="34417"/>
                </a:lnTo>
                <a:lnTo>
                  <a:pt x="31241" y="30734"/>
                </a:lnTo>
                <a:lnTo>
                  <a:pt x="34925" y="24892"/>
                </a:lnTo>
                <a:lnTo>
                  <a:pt x="36067" y="21209"/>
                </a:lnTo>
                <a:lnTo>
                  <a:pt x="36575" y="1803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89" name="Google Shape;4489;p93"/>
          <p:cNvSpPr/>
          <p:nvPr/>
        </p:nvSpPr>
        <p:spPr>
          <a:xfrm>
            <a:off x="5122989" y="5641577"/>
            <a:ext cx="40368" cy="40369"/>
          </a:xfrm>
          <a:custGeom>
            <a:rect b="b" l="l" r="r" t="t"/>
            <a:pathLst>
              <a:path extrusionOk="0" h="36575" w="36575">
                <a:moveTo>
                  <a:pt x="36575" y="18541"/>
                </a:moveTo>
                <a:lnTo>
                  <a:pt x="36067" y="14858"/>
                </a:lnTo>
                <a:lnTo>
                  <a:pt x="34925" y="11175"/>
                </a:lnTo>
                <a:lnTo>
                  <a:pt x="31241" y="5333"/>
                </a:lnTo>
                <a:lnTo>
                  <a:pt x="25400" y="1015"/>
                </a:lnTo>
                <a:lnTo>
                  <a:pt x="21716" y="0"/>
                </a:lnTo>
                <a:lnTo>
                  <a:pt x="18541" y="0"/>
                </a:lnTo>
                <a:lnTo>
                  <a:pt x="11175" y="1015"/>
                </a:lnTo>
                <a:lnTo>
                  <a:pt x="5841" y="5333"/>
                </a:lnTo>
                <a:lnTo>
                  <a:pt x="1650" y="11175"/>
                </a:lnTo>
                <a:lnTo>
                  <a:pt x="0" y="18541"/>
                </a:lnTo>
                <a:lnTo>
                  <a:pt x="0" y="21208"/>
                </a:lnTo>
                <a:lnTo>
                  <a:pt x="1650" y="24891"/>
                </a:lnTo>
                <a:lnTo>
                  <a:pt x="5841" y="31241"/>
                </a:lnTo>
                <a:lnTo>
                  <a:pt x="11175" y="34924"/>
                </a:lnTo>
                <a:lnTo>
                  <a:pt x="14858" y="36067"/>
                </a:lnTo>
                <a:lnTo>
                  <a:pt x="18541" y="36575"/>
                </a:lnTo>
                <a:lnTo>
                  <a:pt x="21716" y="36067"/>
                </a:lnTo>
                <a:lnTo>
                  <a:pt x="25400" y="34924"/>
                </a:lnTo>
                <a:lnTo>
                  <a:pt x="31241" y="31241"/>
                </a:lnTo>
                <a:lnTo>
                  <a:pt x="34925" y="24891"/>
                </a:lnTo>
                <a:lnTo>
                  <a:pt x="36067" y="21208"/>
                </a:lnTo>
                <a:lnTo>
                  <a:pt x="36575" y="185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90" name="Google Shape;4490;p93"/>
          <p:cNvSpPr/>
          <p:nvPr/>
        </p:nvSpPr>
        <p:spPr>
          <a:xfrm>
            <a:off x="5186906" y="5656716"/>
            <a:ext cx="40368" cy="42051"/>
          </a:xfrm>
          <a:custGeom>
            <a:rect b="b" l="l" r="r" t="t"/>
            <a:pathLst>
              <a:path extrusionOk="0" h="38100" w="36575">
                <a:moveTo>
                  <a:pt x="36575" y="19050"/>
                </a:moveTo>
                <a:lnTo>
                  <a:pt x="36067" y="15239"/>
                </a:lnTo>
                <a:lnTo>
                  <a:pt x="34925" y="11430"/>
                </a:lnTo>
                <a:lnTo>
                  <a:pt x="31241" y="5968"/>
                </a:lnTo>
                <a:lnTo>
                  <a:pt x="25400" y="1650"/>
                </a:lnTo>
                <a:lnTo>
                  <a:pt x="21716" y="0"/>
                </a:lnTo>
                <a:lnTo>
                  <a:pt x="18541" y="0"/>
                </a:lnTo>
                <a:lnTo>
                  <a:pt x="11175" y="1650"/>
                </a:lnTo>
                <a:lnTo>
                  <a:pt x="5841" y="5968"/>
                </a:lnTo>
                <a:lnTo>
                  <a:pt x="1650" y="11430"/>
                </a:lnTo>
                <a:lnTo>
                  <a:pt x="0" y="19050"/>
                </a:lnTo>
                <a:lnTo>
                  <a:pt x="0" y="22351"/>
                </a:lnTo>
                <a:lnTo>
                  <a:pt x="1650" y="26162"/>
                </a:lnTo>
                <a:lnTo>
                  <a:pt x="5841" y="32131"/>
                </a:lnTo>
                <a:lnTo>
                  <a:pt x="11175" y="35940"/>
                </a:lnTo>
                <a:lnTo>
                  <a:pt x="14858" y="36956"/>
                </a:lnTo>
                <a:lnTo>
                  <a:pt x="18541" y="38100"/>
                </a:lnTo>
                <a:lnTo>
                  <a:pt x="21716" y="36956"/>
                </a:lnTo>
                <a:lnTo>
                  <a:pt x="25400" y="35940"/>
                </a:lnTo>
                <a:lnTo>
                  <a:pt x="31241" y="32131"/>
                </a:lnTo>
                <a:lnTo>
                  <a:pt x="34925" y="26162"/>
                </a:lnTo>
                <a:lnTo>
                  <a:pt x="36067" y="22351"/>
                </a:lnTo>
                <a:lnTo>
                  <a:pt x="36575" y="1905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91" name="Google Shape;4491;p93"/>
          <p:cNvSpPr/>
          <p:nvPr/>
        </p:nvSpPr>
        <p:spPr>
          <a:xfrm>
            <a:off x="5254188" y="5671854"/>
            <a:ext cx="42051" cy="40369"/>
          </a:xfrm>
          <a:custGeom>
            <a:rect b="b" l="l" r="r" t="t"/>
            <a:pathLst>
              <a:path extrusionOk="0" h="36575" w="38100">
                <a:moveTo>
                  <a:pt x="1650" y="24892"/>
                </a:moveTo>
                <a:lnTo>
                  <a:pt x="5969" y="30734"/>
                </a:lnTo>
                <a:lnTo>
                  <a:pt x="11430" y="34417"/>
                </a:lnTo>
                <a:lnTo>
                  <a:pt x="15240" y="36068"/>
                </a:lnTo>
                <a:lnTo>
                  <a:pt x="19050" y="36576"/>
                </a:lnTo>
                <a:lnTo>
                  <a:pt x="22352" y="36068"/>
                </a:lnTo>
                <a:lnTo>
                  <a:pt x="26162" y="34417"/>
                </a:lnTo>
                <a:lnTo>
                  <a:pt x="32131" y="30734"/>
                </a:lnTo>
                <a:lnTo>
                  <a:pt x="35941" y="24892"/>
                </a:lnTo>
                <a:lnTo>
                  <a:pt x="36957" y="21209"/>
                </a:lnTo>
                <a:lnTo>
                  <a:pt x="38100" y="18034"/>
                </a:lnTo>
                <a:lnTo>
                  <a:pt x="36957" y="14351"/>
                </a:lnTo>
                <a:lnTo>
                  <a:pt x="35941" y="10541"/>
                </a:lnTo>
                <a:lnTo>
                  <a:pt x="32131" y="5334"/>
                </a:lnTo>
                <a:lnTo>
                  <a:pt x="26162" y="1016"/>
                </a:lnTo>
                <a:lnTo>
                  <a:pt x="22352" y="0"/>
                </a:lnTo>
                <a:lnTo>
                  <a:pt x="19050" y="0"/>
                </a:lnTo>
                <a:lnTo>
                  <a:pt x="11430" y="1016"/>
                </a:lnTo>
                <a:lnTo>
                  <a:pt x="5969" y="5334"/>
                </a:lnTo>
                <a:lnTo>
                  <a:pt x="1650" y="10541"/>
                </a:lnTo>
                <a:lnTo>
                  <a:pt x="0" y="18034"/>
                </a:lnTo>
                <a:lnTo>
                  <a:pt x="0" y="21209"/>
                </a:lnTo>
                <a:lnTo>
                  <a:pt x="1650" y="2489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92" name="Google Shape;4492;p93"/>
          <p:cNvSpPr/>
          <p:nvPr/>
        </p:nvSpPr>
        <p:spPr>
          <a:xfrm>
            <a:off x="5319788" y="5683628"/>
            <a:ext cx="40368" cy="40369"/>
          </a:xfrm>
          <a:custGeom>
            <a:rect b="b" l="l" r="r" t="t"/>
            <a:pathLst>
              <a:path extrusionOk="0" h="36575" w="36575">
                <a:moveTo>
                  <a:pt x="1524" y="24891"/>
                </a:moveTo>
                <a:lnTo>
                  <a:pt x="5714" y="30733"/>
                </a:lnTo>
                <a:lnTo>
                  <a:pt x="10922" y="34416"/>
                </a:lnTo>
                <a:lnTo>
                  <a:pt x="14605" y="36067"/>
                </a:lnTo>
                <a:lnTo>
                  <a:pt x="18287" y="36575"/>
                </a:lnTo>
                <a:lnTo>
                  <a:pt x="21462" y="36067"/>
                </a:lnTo>
                <a:lnTo>
                  <a:pt x="25019" y="34416"/>
                </a:lnTo>
                <a:lnTo>
                  <a:pt x="30861" y="30733"/>
                </a:lnTo>
                <a:lnTo>
                  <a:pt x="34544" y="24891"/>
                </a:lnTo>
                <a:lnTo>
                  <a:pt x="35560" y="21208"/>
                </a:lnTo>
                <a:lnTo>
                  <a:pt x="36575" y="18033"/>
                </a:lnTo>
                <a:lnTo>
                  <a:pt x="35560" y="14350"/>
                </a:lnTo>
                <a:lnTo>
                  <a:pt x="34544" y="10540"/>
                </a:lnTo>
                <a:lnTo>
                  <a:pt x="30861" y="5333"/>
                </a:lnTo>
                <a:lnTo>
                  <a:pt x="25019" y="1015"/>
                </a:lnTo>
                <a:lnTo>
                  <a:pt x="21462" y="0"/>
                </a:lnTo>
                <a:lnTo>
                  <a:pt x="18287" y="0"/>
                </a:lnTo>
                <a:lnTo>
                  <a:pt x="10922" y="1015"/>
                </a:lnTo>
                <a:lnTo>
                  <a:pt x="5714" y="5333"/>
                </a:lnTo>
                <a:lnTo>
                  <a:pt x="1524" y="10540"/>
                </a:lnTo>
                <a:lnTo>
                  <a:pt x="0" y="18033"/>
                </a:lnTo>
                <a:lnTo>
                  <a:pt x="0" y="21208"/>
                </a:lnTo>
                <a:lnTo>
                  <a:pt x="1524" y="2489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93" name="Google Shape;4493;p93"/>
          <p:cNvSpPr/>
          <p:nvPr/>
        </p:nvSpPr>
        <p:spPr>
          <a:xfrm>
            <a:off x="5388752" y="5695403"/>
            <a:ext cx="40368" cy="40368"/>
          </a:xfrm>
          <a:custGeom>
            <a:rect b="b" l="l" r="r" t="t"/>
            <a:pathLst>
              <a:path extrusionOk="0" h="36575" w="36575">
                <a:moveTo>
                  <a:pt x="36575" y="18542"/>
                </a:moveTo>
                <a:lnTo>
                  <a:pt x="36067" y="14859"/>
                </a:lnTo>
                <a:lnTo>
                  <a:pt x="34416" y="11175"/>
                </a:lnTo>
                <a:lnTo>
                  <a:pt x="31241" y="5842"/>
                </a:lnTo>
                <a:lnTo>
                  <a:pt x="24891" y="1016"/>
                </a:lnTo>
                <a:lnTo>
                  <a:pt x="21209" y="0"/>
                </a:lnTo>
                <a:lnTo>
                  <a:pt x="18034" y="0"/>
                </a:lnTo>
                <a:lnTo>
                  <a:pt x="11175" y="1016"/>
                </a:lnTo>
                <a:lnTo>
                  <a:pt x="5334" y="5842"/>
                </a:lnTo>
                <a:lnTo>
                  <a:pt x="1015" y="11175"/>
                </a:lnTo>
                <a:lnTo>
                  <a:pt x="0" y="18542"/>
                </a:lnTo>
                <a:lnTo>
                  <a:pt x="0" y="21717"/>
                </a:lnTo>
                <a:lnTo>
                  <a:pt x="1015" y="24892"/>
                </a:lnTo>
                <a:lnTo>
                  <a:pt x="5334" y="31242"/>
                </a:lnTo>
                <a:lnTo>
                  <a:pt x="11175" y="34925"/>
                </a:lnTo>
                <a:lnTo>
                  <a:pt x="14350" y="36068"/>
                </a:lnTo>
                <a:lnTo>
                  <a:pt x="18034" y="36575"/>
                </a:lnTo>
                <a:lnTo>
                  <a:pt x="21209" y="36068"/>
                </a:lnTo>
                <a:lnTo>
                  <a:pt x="24891" y="34925"/>
                </a:lnTo>
                <a:lnTo>
                  <a:pt x="31241" y="31242"/>
                </a:lnTo>
                <a:lnTo>
                  <a:pt x="34416" y="24892"/>
                </a:lnTo>
                <a:lnTo>
                  <a:pt x="36067" y="21717"/>
                </a:lnTo>
                <a:lnTo>
                  <a:pt x="36575"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94" name="Google Shape;4494;p93"/>
          <p:cNvSpPr/>
          <p:nvPr/>
        </p:nvSpPr>
        <p:spPr>
          <a:xfrm>
            <a:off x="5456033" y="5707177"/>
            <a:ext cx="40368" cy="40368"/>
          </a:xfrm>
          <a:custGeom>
            <a:rect b="b" l="l" r="r" t="t"/>
            <a:pathLst>
              <a:path extrusionOk="0" h="36575" w="36575">
                <a:moveTo>
                  <a:pt x="36575" y="18034"/>
                </a:moveTo>
                <a:lnTo>
                  <a:pt x="36067" y="14351"/>
                </a:lnTo>
                <a:lnTo>
                  <a:pt x="34925" y="10541"/>
                </a:lnTo>
                <a:lnTo>
                  <a:pt x="31241" y="5334"/>
                </a:lnTo>
                <a:lnTo>
                  <a:pt x="24891" y="1016"/>
                </a:lnTo>
                <a:lnTo>
                  <a:pt x="21209" y="0"/>
                </a:lnTo>
                <a:lnTo>
                  <a:pt x="18541" y="0"/>
                </a:lnTo>
                <a:lnTo>
                  <a:pt x="11175" y="1016"/>
                </a:lnTo>
                <a:lnTo>
                  <a:pt x="5334" y="5334"/>
                </a:lnTo>
                <a:lnTo>
                  <a:pt x="1015" y="10541"/>
                </a:lnTo>
                <a:lnTo>
                  <a:pt x="0" y="18034"/>
                </a:lnTo>
                <a:lnTo>
                  <a:pt x="0" y="21209"/>
                </a:lnTo>
                <a:lnTo>
                  <a:pt x="1015" y="24892"/>
                </a:lnTo>
                <a:lnTo>
                  <a:pt x="5334" y="30734"/>
                </a:lnTo>
                <a:lnTo>
                  <a:pt x="11175" y="34417"/>
                </a:lnTo>
                <a:lnTo>
                  <a:pt x="14859" y="36068"/>
                </a:lnTo>
                <a:lnTo>
                  <a:pt x="18541" y="36576"/>
                </a:lnTo>
                <a:lnTo>
                  <a:pt x="21209" y="36068"/>
                </a:lnTo>
                <a:lnTo>
                  <a:pt x="24891" y="34417"/>
                </a:lnTo>
                <a:lnTo>
                  <a:pt x="31241" y="30734"/>
                </a:lnTo>
                <a:lnTo>
                  <a:pt x="34925" y="24892"/>
                </a:lnTo>
                <a:lnTo>
                  <a:pt x="36067" y="21209"/>
                </a:lnTo>
                <a:lnTo>
                  <a:pt x="36575" y="1803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95" name="Google Shape;4495;p93"/>
          <p:cNvSpPr/>
          <p:nvPr/>
        </p:nvSpPr>
        <p:spPr>
          <a:xfrm>
            <a:off x="5521633" y="5715588"/>
            <a:ext cx="40368" cy="40368"/>
          </a:xfrm>
          <a:custGeom>
            <a:rect b="b" l="l" r="r" t="t"/>
            <a:pathLst>
              <a:path extrusionOk="0" h="36575" w="36575">
                <a:moveTo>
                  <a:pt x="36575" y="18034"/>
                </a:moveTo>
                <a:lnTo>
                  <a:pt x="36067" y="14859"/>
                </a:lnTo>
                <a:lnTo>
                  <a:pt x="34925" y="11175"/>
                </a:lnTo>
                <a:lnTo>
                  <a:pt x="31241" y="5334"/>
                </a:lnTo>
                <a:lnTo>
                  <a:pt x="25400" y="1016"/>
                </a:lnTo>
                <a:lnTo>
                  <a:pt x="21716" y="0"/>
                </a:lnTo>
                <a:lnTo>
                  <a:pt x="18541" y="0"/>
                </a:lnTo>
                <a:lnTo>
                  <a:pt x="11175" y="1016"/>
                </a:lnTo>
                <a:lnTo>
                  <a:pt x="5841" y="5334"/>
                </a:lnTo>
                <a:lnTo>
                  <a:pt x="1650" y="11175"/>
                </a:lnTo>
                <a:lnTo>
                  <a:pt x="0" y="18034"/>
                </a:lnTo>
                <a:lnTo>
                  <a:pt x="0" y="21209"/>
                </a:lnTo>
                <a:lnTo>
                  <a:pt x="1650" y="24892"/>
                </a:lnTo>
                <a:lnTo>
                  <a:pt x="5841" y="31242"/>
                </a:lnTo>
                <a:lnTo>
                  <a:pt x="11175" y="34925"/>
                </a:lnTo>
                <a:lnTo>
                  <a:pt x="14858" y="36068"/>
                </a:lnTo>
                <a:lnTo>
                  <a:pt x="18541" y="36575"/>
                </a:lnTo>
                <a:lnTo>
                  <a:pt x="21716" y="36068"/>
                </a:lnTo>
                <a:lnTo>
                  <a:pt x="25400" y="34925"/>
                </a:lnTo>
                <a:lnTo>
                  <a:pt x="31241" y="31242"/>
                </a:lnTo>
                <a:lnTo>
                  <a:pt x="34925" y="24892"/>
                </a:lnTo>
                <a:lnTo>
                  <a:pt x="36067" y="21209"/>
                </a:lnTo>
                <a:lnTo>
                  <a:pt x="36575" y="1803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96" name="Google Shape;4496;p93"/>
          <p:cNvSpPr/>
          <p:nvPr/>
        </p:nvSpPr>
        <p:spPr>
          <a:xfrm>
            <a:off x="5590597" y="5723998"/>
            <a:ext cx="40368" cy="40368"/>
          </a:xfrm>
          <a:custGeom>
            <a:rect b="b" l="l" r="r" t="t"/>
            <a:pathLst>
              <a:path extrusionOk="0" h="36575" w="36575">
                <a:moveTo>
                  <a:pt x="36575" y="18033"/>
                </a:moveTo>
                <a:lnTo>
                  <a:pt x="36068" y="14858"/>
                </a:lnTo>
                <a:lnTo>
                  <a:pt x="34417" y="11175"/>
                </a:lnTo>
                <a:lnTo>
                  <a:pt x="30734" y="5333"/>
                </a:lnTo>
                <a:lnTo>
                  <a:pt x="24892" y="1015"/>
                </a:lnTo>
                <a:lnTo>
                  <a:pt x="21209" y="0"/>
                </a:lnTo>
                <a:lnTo>
                  <a:pt x="18034" y="0"/>
                </a:lnTo>
                <a:lnTo>
                  <a:pt x="10541" y="1015"/>
                </a:lnTo>
                <a:lnTo>
                  <a:pt x="5334" y="5333"/>
                </a:lnTo>
                <a:lnTo>
                  <a:pt x="1016" y="11175"/>
                </a:lnTo>
                <a:lnTo>
                  <a:pt x="0" y="18033"/>
                </a:lnTo>
                <a:lnTo>
                  <a:pt x="0" y="21208"/>
                </a:lnTo>
                <a:lnTo>
                  <a:pt x="1016" y="24891"/>
                </a:lnTo>
                <a:lnTo>
                  <a:pt x="5334" y="31241"/>
                </a:lnTo>
                <a:lnTo>
                  <a:pt x="10541" y="34925"/>
                </a:lnTo>
                <a:lnTo>
                  <a:pt x="14350" y="36067"/>
                </a:lnTo>
                <a:lnTo>
                  <a:pt x="18034" y="36575"/>
                </a:lnTo>
                <a:lnTo>
                  <a:pt x="21209" y="36067"/>
                </a:lnTo>
                <a:lnTo>
                  <a:pt x="24892" y="34925"/>
                </a:lnTo>
                <a:lnTo>
                  <a:pt x="30734" y="31241"/>
                </a:lnTo>
                <a:lnTo>
                  <a:pt x="34417" y="24891"/>
                </a:lnTo>
                <a:lnTo>
                  <a:pt x="36068" y="21208"/>
                </a:lnTo>
                <a:lnTo>
                  <a:pt x="36575" y="1803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97" name="Google Shape;4497;p93"/>
          <p:cNvSpPr/>
          <p:nvPr/>
        </p:nvSpPr>
        <p:spPr>
          <a:xfrm>
            <a:off x="5656197" y="5734090"/>
            <a:ext cx="40368" cy="40368"/>
          </a:xfrm>
          <a:custGeom>
            <a:rect b="b" l="l" r="r" t="t"/>
            <a:pathLst>
              <a:path extrusionOk="0" h="36575" w="36575">
                <a:moveTo>
                  <a:pt x="36575" y="18033"/>
                </a:moveTo>
                <a:lnTo>
                  <a:pt x="36068" y="14350"/>
                </a:lnTo>
                <a:lnTo>
                  <a:pt x="34925" y="10540"/>
                </a:lnTo>
                <a:lnTo>
                  <a:pt x="31242" y="5333"/>
                </a:lnTo>
                <a:lnTo>
                  <a:pt x="24892" y="1015"/>
                </a:lnTo>
                <a:lnTo>
                  <a:pt x="21209" y="0"/>
                </a:lnTo>
                <a:lnTo>
                  <a:pt x="18034" y="0"/>
                </a:lnTo>
                <a:lnTo>
                  <a:pt x="11175" y="1015"/>
                </a:lnTo>
                <a:lnTo>
                  <a:pt x="5334" y="5333"/>
                </a:lnTo>
                <a:lnTo>
                  <a:pt x="1016" y="10540"/>
                </a:lnTo>
                <a:lnTo>
                  <a:pt x="0" y="18033"/>
                </a:lnTo>
                <a:lnTo>
                  <a:pt x="0" y="21208"/>
                </a:lnTo>
                <a:lnTo>
                  <a:pt x="1016" y="24891"/>
                </a:lnTo>
                <a:lnTo>
                  <a:pt x="5334" y="31241"/>
                </a:lnTo>
                <a:lnTo>
                  <a:pt x="11175" y="34416"/>
                </a:lnTo>
                <a:lnTo>
                  <a:pt x="14859" y="36067"/>
                </a:lnTo>
                <a:lnTo>
                  <a:pt x="18034" y="36575"/>
                </a:lnTo>
                <a:lnTo>
                  <a:pt x="21209" y="36067"/>
                </a:lnTo>
                <a:lnTo>
                  <a:pt x="24892" y="34416"/>
                </a:lnTo>
                <a:lnTo>
                  <a:pt x="31242" y="31241"/>
                </a:lnTo>
                <a:lnTo>
                  <a:pt x="34925" y="24891"/>
                </a:lnTo>
                <a:lnTo>
                  <a:pt x="36068" y="21208"/>
                </a:lnTo>
                <a:lnTo>
                  <a:pt x="36575" y="1803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98" name="Google Shape;4498;p93"/>
          <p:cNvSpPr/>
          <p:nvPr/>
        </p:nvSpPr>
        <p:spPr>
          <a:xfrm>
            <a:off x="5723478" y="5740818"/>
            <a:ext cx="40368" cy="40368"/>
          </a:xfrm>
          <a:custGeom>
            <a:rect b="b" l="l" r="r" t="t"/>
            <a:pathLst>
              <a:path extrusionOk="0" h="36575" w="36575">
                <a:moveTo>
                  <a:pt x="36575" y="18287"/>
                </a:moveTo>
                <a:lnTo>
                  <a:pt x="36068" y="14605"/>
                </a:lnTo>
                <a:lnTo>
                  <a:pt x="34925" y="10921"/>
                </a:lnTo>
                <a:lnTo>
                  <a:pt x="31241" y="5714"/>
                </a:lnTo>
                <a:lnTo>
                  <a:pt x="24891" y="1524"/>
                </a:lnTo>
                <a:lnTo>
                  <a:pt x="21716" y="0"/>
                </a:lnTo>
                <a:lnTo>
                  <a:pt x="18541" y="0"/>
                </a:lnTo>
                <a:lnTo>
                  <a:pt x="11175" y="1524"/>
                </a:lnTo>
                <a:lnTo>
                  <a:pt x="5841" y="5714"/>
                </a:lnTo>
                <a:lnTo>
                  <a:pt x="1015" y="10921"/>
                </a:lnTo>
                <a:lnTo>
                  <a:pt x="0" y="18287"/>
                </a:lnTo>
                <a:lnTo>
                  <a:pt x="0" y="21462"/>
                </a:lnTo>
                <a:lnTo>
                  <a:pt x="1015" y="25018"/>
                </a:lnTo>
                <a:lnTo>
                  <a:pt x="5841" y="30861"/>
                </a:lnTo>
                <a:lnTo>
                  <a:pt x="11175" y="34543"/>
                </a:lnTo>
                <a:lnTo>
                  <a:pt x="14859" y="35559"/>
                </a:lnTo>
                <a:lnTo>
                  <a:pt x="18541" y="36575"/>
                </a:lnTo>
                <a:lnTo>
                  <a:pt x="21716" y="35559"/>
                </a:lnTo>
                <a:lnTo>
                  <a:pt x="24891" y="34543"/>
                </a:lnTo>
                <a:lnTo>
                  <a:pt x="31241" y="30861"/>
                </a:lnTo>
                <a:lnTo>
                  <a:pt x="34925" y="25018"/>
                </a:lnTo>
                <a:lnTo>
                  <a:pt x="36068" y="21462"/>
                </a:lnTo>
                <a:lnTo>
                  <a:pt x="36575" y="182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499" name="Google Shape;4499;p93"/>
          <p:cNvSpPr/>
          <p:nvPr/>
        </p:nvSpPr>
        <p:spPr>
          <a:xfrm>
            <a:off x="5792442" y="5747546"/>
            <a:ext cx="40368" cy="40369"/>
          </a:xfrm>
          <a:custGeom>
            <a:rect b="b" l="l" r="r" t="t"/>
            <a:pathLst>
              <a:path extrusionOk="0" h="36575" w="36575">
                <a:moveTo>
                  <a:pt x="1524" y="24892"/>
                </a:moveTo>
                <a:lnTo>
                  <a:pt x="5714" y="31242"/>
                </a:lnTo>
                <a:lnTo>
                  <a:pt x="10922" y="34925"/>
                </a:lnTo>
                <a:lnTo>
                  <a:pt x="14604" y="36068"/>
                </a:lnTo>
                <a:lnTo>
                  <a:pt x="18287" y="36576"/>
                </a:lnTo>
                <a:lnTo>
                  <a:pt x="21462" y="36068"/>
                </a:lnTo>
                <a:lnTo>
                  <a:pt x="25018" y="34925"/>
                </a:lnTo>
                <a:lnTo>
                  <a:pt x="30861" y="31242"/>
                </a:lnTo>
                <a:lnTo>
                  <a:pt x="34543" y="24892"/>
                </a:lnTo>
                <a:lnTo>
                  <a:pt x="35560" y="21209"/>
                </a:lnTo>
                <a:lnTo>
                  <a:pt x="36575" y="18034"/>
                </a:lnTo>
                <a:lnTo>
                  <a:pt x="35560" y="14351"/>
                </a:lnTo>
                <a:lnTo>
                  <a:pt x="34543" y="11176"/>
                </a:lnTo>
                <a:lnTo>
                  <a:pt x="30861" y="5334"/>
                </a:lnTo>
                <a:lnTo>
                  <a:pt x="25018" y="1016"/>
                </a:lnTo>
                <a:lnTo>
                  <a:pt x="21462" y="0"/>
                </a:lnTo>
                <a:lnTo>
                  <a:pt x="18287" y="0"/>
                </a:lnTo>
                <a:lnTo>
                  <a:pt x="10922" y="1016"/>
                </a:lnTo>
                <a:lnTo>
                  <a:pt x="5714" y="5334"/>
                </a:lnTo>
                <a:lnTo>
                  <a:pt x="1524" y="11176"/>
                </a:lnTo>
                <a:lnTo>
                  <a:pt x="0" y="18034"/>
                </a:lnTo>
                <a:lnTo>
                  <a:pt x="0" y="21209"/>
                </a:lnTo>
                <a:lnTo>
                  <a:pt x="1524" y="2489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00" name="Google Shape;4500;p93"/>
          <p:cNvSpPr/>
          <p:nvPr/>
        </p:nvSpPr>
        <p:spPr>
          <a:xfrm>
            <a:off x="5858042" y="5752593"/>
            <a:ext cx="40368" cy="40368"/>
          </a:xfrm>
          <a:custGeom>
            <a:rect b="b" l="l" r="r" t="t"/>
            <a:pathLst>
              <a:path extrusionOk="0" h="36575" w="36575">
                <a:moveTo>
                  <a:pt x="36575" y="18542"/>
                </a:moveTo>
                <a:lnTo>
                  <a:pt x="36067" y="14859"/>
                </a:lnTo>
                <a:lnTo>
                  <a:pt x="34416" y="11176"/>
                </a:lnTo>
                <a:lnTo>
                  <a:pt x="31241" y="5334"/>
                </a:lnTo>
                <a:lnTo>
                  <a:pt x="24891" y="1016"/>
                </a:lnTo>
                <a:lnTo>
                  <a:pt x="21208" y="0"/>
                </a:lnTo>
                <a:lnTo>
                  <a:pt x="18033" y="0"/>
                </a:lnTo>
                <a:lnTo>
                  <a:pt x="11175" y="1016"/>
                </a:lnTo>
                <a:lnTo>
                  <a:pt x="5333" y="5334"/>
                </a:lnTo>
                <a:lnTo>
                  <a:pt x="1015" y="11176"/>
                </a:lnTo>
                <a:lnTo>
                  <a:pt x="0" y="18542"/>
                </a:lnTo>
                <a:lnTo>
                  <a:pt x="0" y="21209"/>
                </a:lnTo>
                <a:lnTo>
                  <a:pt x="1015" y="24892"/>
                </a:lnTo>
                <a:lnTo>
                  <a:pt x="5333" y="31242"/>
                </a:lnTo>
                <a:lnTo>
                  <a:pt x="11175" y="34925"/>
                </a:lnTo>
                <a:lnTo>
                  <a:pt x="14350" y="36068"/>
                </a:lnTo>
                <a:lnTo>
                  <a:pt x="18033" y="36576"/>
                </a:lnTo>
                <a:lnTo>
                  <a:pt x="21208" y="36068"/>
                </a:lnTo>
                <a:lnTo>
                  <a:pt x="24891" y="34925"/>
                </a:lnTo>
                <a:lnTo>
                  <a:pt x="31241" y="31242"/>
                </a:lnTo>
                <a:lnTo>
                  <a:pt x="34416" y="24892"/>
                </a:lnTo>
                <a:lnTo>
                  <a:pt x="36067" y="21209"/>
                </a:lnTo>
                <a:lnTo>
                  <a:pt x="36575"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01" name="Google Shape;4501;p93"/>
          <p:cNvSpPr/>
          <p:nvPr/>
        </p:nvSpPr>
        <p:spPr>
          <a:xfrm>
            <a:off x="5927006" y="5755956"/>
            <a:ext cx="40368" cy="40369"/>
          </a:xfrm>
          <a:custGeom>
            <a:rect b="b" l="l" r="r" t="t"/>
            <a:pathLst>
              <a:path extrusionOk="0" h="36575" w="36575">
                <a:moveTo>
                  <a:pt x="36575" y="18542"/>
                </a:moveTo>
                <a:lnTo>
                  <a:pt x="36068" y="14859"/>
                </a:lnTo>
                <a:lnTo>
                  <a:pt x="34925" y="11176"/>
                </a:lnTo>
                <a:lnTo>
                  <a:pt x="31242" y="5334"/>
                </a:lnTo>
                <a:lnTo>
                  <a:pt x="24892" y="1016"/>
                </a:lnTo>
                <a:lnTo>
                  <a:pt x="21209" y="0"/>
                </a:lnTo>
                <a:lnTo>
                  <a:pt x="18542" y="0"/>
                </a:lnTo>
                <a:lnTo>
                  <a:pt x="11175" y="1016"/>
                </a:lnTo>
                <a:lnTo>
                  <a:pt x="5334" y="5334"/>
                </a:lnTo>
                <a:lnTo>
                  <a:pt x="1016" y="11176"/>
                </a:lnTo>
                <a:lnTo>
                  <a:pt x="0" y="18542"/>
                </a:lnTo>
                <a:lnTo>
                  <a:pt x="0" y="21209"/>
                </a:lnTo>
                <a:lnTo>
                  <a:pt x="1016" y="24892"/>
                </a:lnTo>
                <a:lnTo>
                  <a:pt x="5334" y="31242"/>
                </a:lnTo>
                <a:lnTo>
                  <a:pt x="11175" y="34925"/>
                </a:lnTo>
                <a:lnTo>
                  <a:pt x="14859" y="36068"/>
                </a:lnTo>
                <a:lnTo>
                  <a:pt x="18542" y="36576"/>
                </a:lnTo>
                <a:lnTo>
                  <a:pt x="21209" y="36068"/>
                </a:lnTo>
                <a:lnTo>
                  <a:pt x="24892" y="34925"/>
                </a:lnTo>
                <a:lnTo>
                  <a:pt x="31242" y="31242"/>
                </a:lnTo>
                <a:lnTo>
                  <a:pt x="34925" y="24892"/>
                </a:lnTo>
                <a:lnTo>
                  <a:pt x="36068" y="21209"/>
                </a:lnTo>
                <a:lnTo>
                  <a:pt x="36575" y="1854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02" name="Google Shape;4502;p93"/>
          <p:cNvSpPr/>
          <p:nvPr/>
        </p:nvSpPr>
        <p:spPr>
          <a:xfrm>
            <a:off x="5992606" y="5759320"/>
            <a:ext cx="40368" cy="40369"/>
          </a:xfrm>
          <a:custGeom>
            <a:rect b="b" l="l" r="r" t="t"/>
            <a:pathLst>
              <a:path extrusionOk="0" h="36575" w="36575">
                <a:moveTo>
                  <a:pt x="1524" y="24892"/>
                </a:moveTo>
                <a:lnTo>
                  <a:pt x="5714" y="31242"/>
                </a:lnTo>
                <a:lnTo>
                  <a:pt x="10922" y="34925"/>
                </a:lnTo>
                <a:lnTo>
                  <a:pt x="14605" y="36068"/>
                </a:lnTo>
                <a:lnTo>
                  <a:pt x="18287" y="36576"/>
                </a:lnTo>
                <a:lnTo>
                  <a:pt x="21462" y="36068"/>
                </a:lnTo>
                <a:lnTo>
                  <a:pt x="25019" y="34925"/>
                </a:lnTo>
                <a:lnTo>
                  <a:pt x="30861" y="31242"/>
                </a:lnTo>
                <a:lnTo>
                  <a:pt x="34544" y="24892"/>
                </a:lnTo>
                <a:lnTo>
                  <a:pt x="35560" y="21209"/>
                </a:lnTo>
                <a:lnTo>
                  <a:pt x="36575" y="18034"/>
                </a:lnTo>
                <a:lnTo>
                  <a:pt x="35560" y="14859"/>
                </a:lnTo>
                <a:lnTo>
                  <a:pt x="34544" y="11175"/>
                </a:lnTo>
                <a:lnTo>
                  <a:pt x="30861" y="5334"/>
                </a:lnTo>
                <a:lnTo>
                  <a:pt x="25019" y="1016"/>
                </a:lnTo>
                <a:lnTo>
                  <a:pt x="21462" y="0"/>
                </a:lnTo>
                <a:lnTo>
                  <a:pt x="18287" y="0"/>
                </a:lnTo>
                <a:lnTo>
                  <a:pt x="10922" y="1016"/>
                </a:lnTo>
                <a:lnTo>
                  <a:pt x="5714" y="5334"/>
                </a:lnTo>
                <a:lnTo>
                  <a:pt x="1524" y="11175"/>
                </a:lnTo>
                <a:lnTo>
                  <a:pt x="0" y="18034"/>
                </a:lnTo>
                <a:lnTo>
                  <a:pt x="0" y="21209"/>
                </a:lnTo>
                <a:lnTo>
                  <a:pt x="1524" y="2489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03" name="Google Shape;4503;p93"/>
          <p:cNvSpPr/>
          <p:nvPr/>
        </p:nvSpPr>
        <p:spPr>
          <a:xfrm>
            <a:off x="6061569" y="5762685"/>
            <a:ext cx="40368" cy="40368"/>
          </a:xfrm>
          <a:custGeom>
            <a:rect b="b" l="l" r="r" t="t"/>
            <a:pathLst>
              <a:path extrusionOk="0" h="36575" w="36575">
                <a:moveTo>
                  <a:pt x="36575" y="18287"/>
                </a:moveTo>
                <a:lnTo>
                  <a:pt x="36067" y="14604"/>
                </a:lnTo>
                <a:lnTo>
                  <a:pt x="34925" y="10921"/>
                </a:lnTo>
                <a:lnTo>
                  <a:pt x="31241" y="5714"/>
                </a:lnTo>
                <a:lnTo>
                  <a:pt x="24891" y="1524"/>
                </a:lnTo>
                <a:lnTo>
                  <a:pt x="21209" y="0"/>
                </a:lnTo>
                <a:lnTo>
                  <a:pt x="18034" y="0"/>
                </a:lnTo>
                <a:lnTo>
                  <a:pt x="11175" y="1524"/>
                </a:lnTo>
                <a:lnTo>
                  <a:pt x="5334" y="5714"/>
                </a:lnTo>
                <a:lnTo>
                  <a:pt x="1015" y="10921"/>
                </a:lnTo>
                <a:lnTo>
                  <a:pt x="0" y="18287"/>
                </a:lnTo>
                <a:lnTo>
                  <a:pt x="0" y="21462"/>
                </a:lnTo>
                <a:lnTo>
                  <a:pt x="1015" y="25018"/>
                </a:lnTo>
                <a:lnTo>
                  <a:pt x="5334" y="30860"/>
                </a:lnTo>
                <a:lnTo>
                  <a:pt x="11175" y="34543"/>
                </a:lnTo>
                <a:lnTo>
                  <a:pt x="14859" y="35559"/>
                </a:lnTo>
                <a:lnTo>
                  <a:pt x="18034" y="36575"/>
                </a:lnTo>
                <a:lnTo>
                  <a:pt x="21209" y="35559"/>
                </a:lnTo>
                <a:lnTo>
                  <a:pt x="24891" y="34543"/>
                </a:lnTo>
                <a:lnTo>
                  <a:pt x="31241" y="30860"/>
                </a:lnTo>
                <a:lnTo>
                  <a:pt x="34925" y="25018"/>
                </a:lnTo>
                <a:lnTo>
                  <a:pt x="36067" y="21462"/>
                </a:lnTo>
                <a:lnTo>
                  <a:pt x="36575" y="182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04" name="Google Shape;4504;p93"/>
          <p:cNvSpPr/>
          <p:nvPr/>
        </p:nvSpPr>
        <p:spPr>
          <a:xfrm>
            <a:off x="6130533" y="5764367"/>
            <a:ext cx="40368" cy="40368"/>
          </a:xfrm>
          <a:custGeom>
            <a:rect b="b" l="l" r="r" t="t"/>
            <a:pathLst>
              <a:path extrusionOk="0" h="36575" w="36575">
                <a:moveTo>
                  <a:pt x="36575" y="18541"/>
                </a:moveTo>
                <a:lnTo>
                  <a:pt x="36067" y="14858"/>
                </a:lnTo>
                <a:lnTo>
                  <a:pt x="34925" y="11175"/>
                </a:lnTo>
                <a:lnTo>
                  <a:pt x="31241" y="5333"/>
                </a:lnTo>
                <a:lnTo>
                  <a:pt x="25400" y="1015"/>
                </a:lnTo>
                <a:lnTo>
                  <a:pt x="21716" y="0"/>
                </a:lnTo>
                <a:lnTo>
                  <a:pt x="18541" y="0"/>
                </a:lnTo>
                <a:lnTo>
                  <a:pt x="11175" y="1015"/>
                </a:lnTo>
                <a:lnTo>
                  <a:pt x="5841" y="5333"/>
                </a:lnTo>
                <a:lnTo>
                  <a:pt x="1650" y="11175"/>
                </a:lnTo>
                <a:lnTo>
                  <a:pt x="0" y="18541"/>
                </a:lnTo>
                <a:lnTo>
                  <a:pt x="0" y="21208"/>
                </a:lnTo>
                <a:lnTo>
                  <a:pt x="1650" y="24891"/>
                </a:lnTo>
                <a:lnTo>
                  <a:pt x="5841" y="31241"/>
                </a:lnTo>
                <a:lnTo>
                  <a:pt x="11175" y="34924"/>
                </a:lnTo>
                <a:lnTo>
                  <a:pt x="14858" y="36067"/>
                </a:lnTo>
                <a:lnTo>
                  <a:pt x="18541" y="36575"/>
                </a:lnTo>
                <a:lnTo>
                  <a:pt x="21716" y="36067"/>
                </a:lnTo>
                <a:lnTo>
                  <a:pt x="25400" y="34924"/>
                </a:lnTo>
                <a:lnTo>
                  <a:pt x="31241" y="31241"/>
                </a:lnTo>
                <a:lnTo>
                  <a:pt x="34925" y="24891"/>
                </a:lnTo>
                <a:lnTo>
                  <a:pt x="36067" y="21208"/>
                </a:lnTo>
                <a:lnTo>
                  <a:pt x="36575" y="185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05" name="Google Shape;4505;p93"/>
          <p:cNvSpPr/>
          <p:nvPr/>
        </p:nvSpPr>
        <p:spPr>
          <a:xfrm>
            <a:off x="6196133" y="5766049"/>
            <a:ext cx="40368" cy="40368"/>
          </a:xfrm>
          <a:custGeom>
            <a:rect b="b" l="l" r="r" t="t"/>
            <a:pathLst>
              <a:path extrusionOk="0" h="36575" w="36575">
                <a:moveTo>
                  <a:pt x="36575" y="18541"/>
                </a:moveTo>
                <a:lnTo>
                  <a:pt x="36067" y="14858"/>
                </a:lnTo>
                <a:lnTo>
                  <a:pt x="34416" y="11175"/>
                </a:lnTo>
                <a:lnTo>
                  <a:pt x="30733" y="5841"/>
                </a:lnTo>
                <a:lnTo>
                  <a:pt x="24891" y="1650"/>
                </a:lnTo>
                <a:lnTo>
                  <a:pt x="21208" y="0"/>
                </a:lnTo>
                <a:lnTo>
                  <a:pt x="18033" y="0"/>
                </a:lnTo>
                <a:lnTo>
                  <a:pt x="10540" y="1650"/>
                </a:lnTo>
                <a:lnTo>
                  <a:pt x="5333" y="5841"/>
                </a:lnTo>
                <a:lnTo>
                  <a:pt x="1015" y="11175"/>
                </a:lnTo>
                <a:lnTo>
                  <a:pt x="0" y="18541"/>
                </a:lnTo>
                <a:lnTo>
                  <a:pt x="0" y="21716"/>
                </a:lnTo>
                <a:lnTo>
                  <a:pt x="1015" y="25399"/>
                </a:lnTo>
                <a:lnTo>
                  <a:pt x="5333" y="31241"/>
                </a:lnTo>
                <a:lnTo>
                  <a:pt x="10540" y="34924"/>
                </a:lnTo>
                <a:lnTo>
                  <a:pt x="14350" y="36067"/>
                </a:lnTo>
                <a:lnTo>
                  <a:pt x="18033" y="36575"/>
                </a:lnTo>
                <a:lnTo>
                  <a:pt x="21208" y="36067"/>
                </a:lnTo>
                <a:lnTo>
                  <a:pt x="24891" y="34924"/>
                </a:lnTo>
                <a:lnTo>
                  <a:pt x="30733" y="31241"/>
                </a:lnTo>
                <a:lnTo>
                  <a:pt x="34416" y="25399"/>
                </a:lnTo>
                <a:lnTo>
                  <a:pt x="36067" y="21716"/>
                </a:lnTo>
                <a:lnTo>
                  <a:pt x="36575" y="185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06" name="Google Shape;4506;p93"/>
          <p:cNvSpPr/>
          <p:nvPr/>
        </p:nvSpPr>
        <p:spPr>
          <a:xfrm>
            <a:off x="6265097" y="5766049"/>
            <a:ext cx="40368" cy="40368"/>
          </a:xfrm>
          <a:custGeom>
            <a:rect b="b" l="l" r="r" t="t"/>
            <a:pathLst>
              <a:path extrusionOk="0" h="36575" w="36575">
                <a:moveTo>
                  <a:pt x="36575" y="18287"/>
                </a:moveTo>
                <a:lnTo>
                  <a:pt x="36068" y="14604"/>
                </a:lnTo>
                <a:lnTo>
                  <a:pt x="34925" y="10921"/>
                </a:lnTo>
                <a:lnTo>
                  <a:pt x="31242" y="5714"/>
                </a:lnTo>
                <a:lnTo>
                  <a:pt x="24892" y="1523"/>
                </a:lnTo>
                <a:lnTo>
                  <a:pt x="21209" y="0"/>
                </a:lnTo>
                <a:lnTo>
                  <a:pt x="18542" y="0"/>
                </a:lnTo>
                <a:lnTo>
                  <a:pt x="11175" y="1523"/>
                </a:lnTo>
                <a:lnTo>
                  <a:pt x="5334" y="5714"/>
                </a:lnTo>
                <a:lnTo>
                  <a:pt x="1016" y="10921"/>
                </a:lnTo>
                <a:lnTo>
                  <a:pt x="0" y="18287"/>
                </a:lnTo>
                <a:lnTo>
                  <a:pt x="0" y="21462"/>
                </a:lnTo>
                <a:lnTo>
                  <a:pt x="1016" y="25018"/>
                </a:lnTo>
                <a:lnTo>
                  <a:pt x="5334" y="30860"/>
                </a:lnTo>
                <a:lnTo>
                  <a:pt x="11175" y="34543"/>
                </a:lnTo>
                <a:lnTo>
                  <a:pt x="14859" y="35559"/>
                </a:lnTo>
                <a:lnTo>
                  <a:pt x="18542" y="36575"/>
                </a:lnTo>
                <a:lnTo>
                  <a:pt x="21209" y="35559"/>
                </a:lnTo>
                <a:lnTo>
                  <a:pt x="24892" y="34543"/>
                </a:lnTo>
                <a:lnTo>
                  <a:pt x="31242" y="30860"/>
                </a:lnTo>
                <a:lnTo>
                  <a:pt x="34925" y="25018"/>
                </a:lnTo>
                <a:lnTo>
                  <a:pt x="36068" y="21462"/>
                </a:lnTo>
                <a:lnTo>
                  <a:pt x="36575" y="1828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07" name="Google Shape;4507;p93"/>
          <p:cNvSpPr/>
          <p:nvPr/>
        </p:nvSpPr>
        <p:spPr>
          <a:xfrm>
            <a:off x="6332379" y="5766049"/>
            <a:ext cx="40368" cy="40368"/>
          </a:xfrm>
          <a:custGeom>
            <a:rect b="b" l="l" r="r" t="t"/>
            <a:pathLst>
              <a:path extrusionOk="0" h="36575" w="36575">
                <a:moveTo>
                  <a:pt x="36575" y="18541"/>
                </a:moveTo>
                <a:lnTo>
                  <a:pt x="36068" y="14858"/>
                </a:lnTo>
                <a:lnTo>
                  <a:pt x="34416" y="11175"/>
                </a:lnTo>
                <a:lnTo>
                  <a:pt x="30734" y="5841"/>
                </a:lnTo>
                <a:lnTo>
                  <a:pt x="24891" y="1650"/>
                </a:lnTo>
                <a:lnTo>
                  <a:pt x="21209" y="0"/>
                </a:lnTo>
                <a:lnTo>
                  <a:pt x="18034" y="0"/>
                </a:lnTo>
                <a:lnTo>
                  <a:pt x="10540" y="1650"/>
                </a:lnTo>
                <a:lnTo>
                  <a:pt x="5334" y="5841"/>
                </a:lnTo>
                <a:lnTo>
                  <a:pt x="1015" y="11175"/>
                </a:lnTo>
                <a:lnTo>
                  <a:pt x="0" y="18541"/>
                </a:lnTo>
                <a:lnTo>
                  <a:pt x="0" y="21716"/>
                </a:lnTo>
                <a:lnTo>
                  <a:pt x="1015" y="25399"/>
                </a:lnTo>
                <a:lnTo>
                  <a:pt x="5334" y="31241"/>
                </a:lnTo>
                <a:lnTo>
                  <a:pt x="10540" y="34924"/>
                </a:lnTo>
                <a:lnTo>
                  <a:pt x="14350" y="36067"/>
                </a:lnTo>
                <a:lnTo>
                  <a:pt x="18034" y="36575"/>
                </a:lnTo>
                <a:lnTo>
                  <a:pt x="21209" y="36067"/>
                </a:lnTo>
                <a:lnTo>
                  <a:pt x="24891" y="34924"/>
                </a:lnTo>
                <a:lnTo>
                  <a:pt x="30734" y="31241"/>
                </a:lnTo>
                <a:lnTo>
                  <a:pt x="34416" y="25399"/>
                </a:lnTo>
                <a:lnTo>
                  <a:pt x="36068" y="21716"/>
                </a:lnTo>
                <a:lnTo>
                  <a:pt x="36575" y="185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08" name="Google Shape;4508;p93"/>
          <p:cNvSpPr/>
          <p:nvPr/>
        </p:nvSpPr>
        <p:spPr>
          <a:xfrm>
            <a:off x="6399660" y="5764367"/>
            <a:ext cx="40368" cy="40368"/>
          </a:xfrm>
          <a:custGeom>
            <a:rect b="b" l="l" r="r" t="t"/>
            <a:pathLst>
              <a:path extrusionOk="0" h="36575" w="36575">
                <a:moveTo>
                  <a:pt x="36575" y="18541"/>
                </a:moveTo>
                <a:lnTo>
                  <a:pt x="36067" y="14858"/>
                </a:lnTo>
                <a:lnTo>
                  <a:pt x="34925" y="11175"/>
                </a:lnTo>
                <a:lnTo>
                  <a:pt x="31241" y="5333"/>
                </a:lnTo>
                <a:lnTo>
                  <a:pt x="24891" y="1015"/>
                </a:lnTo>
                <a:lnTo>
                  <a:pt x="21209" y="0"/>
                </a:lnTo>
                <a:lnTo>
                  <a:pt x="18034" y="0"/>
                </a:lnTo>
                <a:lnTo>
                  <a:pt x="11175" y="1015"/>
                </a:lnTo>
                <a:lnTo>
                  <a:pt x="5334" y="5333"/>
                </a:lnTo>
                <a:lnTo>
                  <a:pt x="1015" y="11175"/>
                </a:lnTo>
                <a:lnTo>
                  <a:pt x="0" y="18541"/>
                </a:lnTo>
                <a:lnTo>
                  <a:pt x="0" y="21208"/>
                </a:lnTo>
                <a:lnTo>
                  <a:pt x="1015" y="24891"/>
                </a:lnTo>
                <a:lnTo>
                  <a:pt x="5334" y="31241"/>
                </a:lnTo>
                <a:lnTo>
                  <a:pt x="11175" y="34924"/>
                </a:lnTo>
                <a:lnTo>
                  <a:pt x="14859" y="36067"/>
                </a:lnTo>
                <a:lnTo>
                  <a:pt x="18034" y="36575"/>
                </a:lnTo>
                <a:lnTo>
                  <a:pt x="21209" y="36067"/>
                </a:lnTo>
                <a:lnTo>
                  <a:pt x="24891" y="34924"/>
                </a:lnTo>
                <a:lnTo>
                  <a:pt x="31241" y="31241"/>
                </a:lnTo>
                <a:lnTo>
                  <a:pt x="34925" y="24891"/>
                </a:lnTo>
                <a:lnTo>
                  <a:pt x="36067" y="21208"/>
                </a:lnTo>
                <a:lnTo>
                  <a:pt x="36575" y="1854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09" name="Google Shape;4509;p93"/>
          <p:cNvSpPr/>
          <p:nvPr/>
        </p:nvSpPr>
        <p:spPr>
          <a:xfrm>
            <a:off x="2189503" y="4935119"/>
            <a:ext cx="15138" cy="48778"/>
          </a:xfrm>
          <a:custGeom>
            <a:rect b="b" l="l" r="r" t="t"/>
            <a:pathLst>
              <a:path extrusionOk="0" h="44196" w="13716">
                <a:moveTo>
                  <a:pt x="13716" y="23748"/>
                </a:moveTo>
                <a:lnTo>
                  <a:pt x="13716" y="0"/>
                </a:lnTo>
                <a:lnTo>
                  <a:pt x="0" y="35051"/>
                </a:lnTo>
                <a:lnTo>
                  <a:pt x="5334" y="44195"/>
                </a:lnTo>
                <a:lnTo>
                  <a:pt x="13716" y="23748"/>
                </a:lnTo>
                <a:close/>
              </a:path>
            </a:pathLst>
          </a:custGeom>
          <a:solidFill>
            <a:srgbClr val="8585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10" name="Google Shape;4510;p93"/>
          <p:cNvSpPr/>
          <p:nvPr/>
        </p:nvSpPr>
        <p:spPr>
          <a:xfrm>
            <a:off x="2182774" y="4908206"/>
            <a:ext cx="21867" cy="65600"/>
          </a:xfrm>
          <a:custGeom>
            <a:rect b="b" l="l" r="r" t="t"/>
            <a:pathLst>
              <a:path extrusionOk="0" h="59436" w="19812">
                <a:moveTo>
                  <a:pt x="19812" y="24257"/>
                </a:moveTo>
                <a:lnTo>
                  <a:pt x="19812" y="0"/>
                </a:lnTo>
                <a:lnTo>
                  <a:pt x="0" y="49149"/>
                </a:lnTo>
                <a:lnTo>
                  <a:pt x="6223" y="59436"/>
                </a:lnTo>
                <a:lnTo>
                  <a:pt x="19812" y="24257"/>
                </a:lnTo>
                <a:close/>
              </a:path>
            </a:pathLst>
          </a:custGeom>
          <a:solidFill>
            <a:srgbClr val="82828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11" name="Google Shape;4511;p93"/>
          <p:cNvSpPr/>
          <p:nvPr/>
        </p:nvSpPr>
        <p:spPr>
          <a:xfrm>
            <a:off x="2196231" y="4960349"/>
            <a:ext cx="8409" cy="33641"/>
          </a:xfrm>
          <a:custGeom>
            <a:rect b="b" l="l" r="r" t="t"/>
            <a:pathLst>
              <a:path extrusionOk="0" h="30479" w="7619">
                <a:moveTo>
                  <a:pt x="0" y="20319"/>
                </a:moveTo>
                <a:lnTo>
                  <a:pt x="5841" y="30480"/>
                </a:lnTo>
                <a:lnTo>
                  <a:pt x="7619" y="23494"/>
                </a:lnTo>
                <a:lnTo>
                  <a:pt x="7619" y="0"/>
                </a:lnTo>
                <a:lnTo>
                  <a:pt x="0" y="20319"/>
                </a:lnTo>
                <a:close/>
              </a:path>
            </a:pathLst>
          </a:custGeom>
          <a:solidFill>
            <a:srgbClr val="8787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12" name="Google Shape;4512;p93"/>
          <p:cNvSpPr/>
          <p:nvPr/>
        </p:nvSpPr>
        <p:spPr>
          <a:xfrm>
            <a:off x="2202959" y="4987262"/>
            <a:ext cx="1682" cy="11773"/>
          </a:xfrm>
          <a:custGeom>
            <a:rect b="b" l="l" r="r" t="t"/>
            <a:pathLst>
              <a:path extrusionOk="0" h="10667" w="1524">
                <a:moveTo>
                  <a:pt x="1524" y="0"/>
                </a:moveTo>
                <a:lnTo>
                  <a:pt x="0" y="6603"/>
                </a:lnTo>
                <a:lnTo>
                  <a:pt x="1524" y="10667"/>
                </a:lnTo>
                <a:lnTo>
                  <a:pt x="1524" y="0"/>
                </a:lnTo>
                <a:close/>
              </a:path>
            </a:pathLst>
          </a:custGeom>
          <a:solidFill>
            <a:srgbClr val="8E8E8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13" name="Google Shape;4513;p93"/>
          <p:cNvSpPr/>
          <p:nvPr/>
        </p:nvSpPr>
        <p:spPr>
          <a:xfrm>
            <a:off x="2273605" y="4872182"/>
            <a:ext cx="1682" cy="46817"/>
          </a:xfrm>
          <a:custGeom>
            <a:rect b="b" l="l" r="r" t="t"/>
            <a:pathLst>
              <a:path extrusionOk="0" h="42418" w="1524">
                <a:moveTo>
                  <a:pt x="0" y="42418"/>
                </a:moveTo>
                <a:lnTo>
                  <a:pt x="1524" y="42418"/>
                </a:lnTo>
                <a:lnTo>
                  <a:pt x="1524" y="0"/>
                </a:lnTo>
                <a:lnTo>
                  <a:pt x="0" y="0"/>
                </a:lnTo>
                <a:lnTo>
                  <a:pt x="0" y="42418"/>
                </a:lnTo>
                <a:close/>
              </a:path>
            </a:pathLst>
          </a:custGeom>
          <a:solidFill>
            <a:srgbClr val="DBDBD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14" name="Google Shape;4514;p93"/>
          <p:cNvSpPr/>
          <p:nvPr/>
        </p:nvSpPr>
        <p:spPr>
          <a:xfrm>
            <a:off x="2273605" y="4872182"/>
            <a:ext cx="1682" cy="46817"/>
          </a:xfrm>
          <a:custGeom>
            <a:rect b="b" l="l" r="r" t="t"/>
            <a:pathLst>
              <a:path extrusionOk="0" h="42418" w="1524">
                <a:moveTo>
                  <a:pt x="0" y="42418"/>
                </a:moveTo>
                <a:lnTo>
                  <a:pt x="1524" y="42418"/>
                </a:lnTo>
                <a:lnTo>
                  <a:pt x="1524" y="0"/>
                </a:lnTo>
                <a:lnTo>
                  <a:pt x="0" y="0"/>
                </a:lnTo>
                <a:lnTo>
                  <a:pt x="0" y="42418"/>
                </a:lnTo>
                <a:close/>
              </a:path>
            </a:pathLst>
          </a:custGeom>
          <a:solidFill>
            <a:srgbClr val="DEDED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15" name="Google Shape;4515;p93"/>
          <p:cNvSpPr/>
          <p:nvPr/>
        </p:nvSpPr>
        <p:spPr>
          <a:xfrm>
            <a:off x="2276969" y="4872182"/>
            <a:ext cx="1682" cy="46817"/>
          </a:xfrm>
          <a:custGeom>
            <a:rect b="b" l="l" r="r" t="t"/>
            <a:pathLst>
              <a:path extrusionOk="0" h="42418" w="1524">
                <a:moveTo>
                  <a:pt x="0" y="42418"/>
                </a:moveTo>
                <a:lnTo>
                  <a:pt x="1524" y="42418"/>
                </a:lnTo>
                <a:lnTo>
                  <a:pt x="1524" y="0"/>
                </a:lnTo>
                <a:lnTo>
                  <a:pt x="0" y="0"/>
                </a:lnTo>
                <a:lnTo>
                  <a:pt x="0" y="42418"/>
                </a:lnTo>
                <a:close/>
              </a:path>
            </a:pathLst>
          </a:custGeom>
          <a:solidFill>
            <a:srgbClr val="E6E6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16" name="Google Shape;4516;p93"/>
          <p:cNvSpPr/>
          <p:nvPr/>
        </p:nvSpPr>
        <p:spPr>
          <a:xfrm>
            <a:off x="2280333" y="4872182"/>
            <a:ext cx="1682" cy="46817"/>
          </a:xfrm>
          <a:custGeom>
            <a:rect b="b" l="l" r="r" t="t"/>
            <a:pathLst>
              <a:path extrusionOk="0" h="42418" w="1524">
                <a:moveTo>
                  <a:pt x="0" y="42418"/>
                </a:moveTo>
                <a:lnTo>
                  <a:pt x="1524" y="42418"/>
                </a:lnTo>
                <a:lnTo>
                  <a:pt x="1524" y="0"/>
                </a:lnTo>
                <a:lnTo>
                  <a:pt x="0" y="0"/>
                </a:lnTo>
                <a:lnTo>
                  <a:pt x="0" y="42418"/>
                </a:lnTo>
                <a:close/>
              </a:path>
            </a:pathLst>
          </a:custGeom>
          <a:solidFill>
            <a:srgbClr val="F0F0F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17" name="Google Shape;4517;p93"/>
          <p:cNvSpPr/>
          <p:nvPr/>
        </p:nvSpPr>
        <p:spPr>
          <a:xfrm>
            <a:off x="2278651" y="4872182"/>
            <a:ext cx="1682" cy="46817"/>
          </a:xfrm>
          <a:custGeom>
            <a:rect b="b" l="l" r="r" t="t"/>
            <a:pathLst>
              <a:path extrusionOk="0" h="42418" w="1524">
                <a:moveTo>
                  <a:pt x="0" y="42418"/>
                </a:moveTo>
                <a:lnTo>
                  <a:pt x="1524" y="42418"/>
                </a:lnTo>
                <a:lnTo>
                  <a:pt x="1524" y="0"/>
                </a:lnTo>
                <a:lnTo>
                  <a:pt x="0" y="0"/>
                </a:lnTo>
                <a:lnTo>
                  <a:pt x="0" y="42418"/>
                </a:lnTo>
                <a:close/>
              </a:path>
            </a:pathLst>
          </a:custGeom>
          <a:solidFill>
            <a:srgbClr val="E9E9E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18" name="Google Shape;4518;p93"/>
          <p:cNvSpPr/>
          <p:nvPr/>
        </p:nvSpPr>
        <p:spPr>
          <a:xfrm>
            <a:off x="2283696" y="4895590"/>
            <a:ext cx="15138" cy="0"/>
          </a:xfrm>
          <a:custGeom>
            <a:rect b="b" l="l" r="r" t="t"/>
            <a:pathLst>
              <a:path extrusionOk="0" h="120000" w="13716">
                <a:moveTo>
                  <a:pt x="0" y="0"/>
                </a:moveTo>
                <a:lnTo>
                  <a:pt x="13716" y="0"/>
                </a:lnTo>
              </a:path>
            </a:pathLst>
          </a:custGeom>
          <a:noFill/>
          <a:ln cap="flat" cmpd="sng" w="424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19" name="Google Shape;4519;p93"/>
          <p:cNvSpPr/>
          <p:nvPr/>
        </p:nvSpPr>
        <p:spPr>
          <a:xfrm>
            <a:off x="2260989" y="4901478"/>
            <a:ext cx="0" cy="80737"/>
          </a:xfrm>
          <a:custGeom>
            <a:rect b="b" l="l" r="r" t="t"/>
            <a:pathLst>
              <a:path extrusionOk="0" h="73151" w="120000">
                <a:moveTo>
                  <a:pt x="0" y="0"/>
                </a:moveTo>
                <a:lnTo>
                  <a:pt x="0" y="73151"/>
                </a:lnTo>
              </a:path>
            </a:pathLst>
          </a:custGeom>
          <a:noFill/>
          <a:ln cap="flat" cmpd="sng" w="9525">
            <a:solidFill>
              <a:srgbClr val="B8B8B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20" name="Google Shape;4520;p93"/>
          <p:cNvSpPr/>
          <p:nvPr/>
        </p:nvSpPr>
        <p:spPr>
          <a:xfrm>
            <a:off x="2287411" y="4894749"/>
            <a:ext cx="0" cy="87466"/>
          </a:xfrm>
          <a:custGeom>
            <a:rect b="b" l="l" r="r" t="t"/>
            <a:pathLst>
              <a:path extrusionOk="0" h="79248" w="120000">
                <a:moveTo>
                  <a:pt x="0" y="0"/>
                </a:moveTo>
                <a:lnTo>
                  <a:pt x="0" y="79248"/>
                </a:lnTo>
              </a:path>
            </a:pathLst>
          </a:custGeom>
          <a:noFill/>
          <a:ln cap="flat" cmpd="sng" w="9525">
            <a:solidFill>
              <a:srgbClr val="F8F8F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21" name="Google Shape;4521;p93"/>
          <p:cNvSpPr/>
          <p:nvPr/>
        </p:nvSpPr>
        <p:spPr>
          <a:xfrm>
            <a:off x="2287411" y="4894749"/>
            <a:ext cx="0" cy="87466"/>
          </a:xfrm>
          <a:custGeom>
            <a:rect b="b" l="l" r="r" t="t"/>
            <a:pathLst>
              <a:path extrusionOk="0" h="79248" w="120000">
                <a:moveTo>
                  <a:pt x="0" y="0"/>
                </a:moveTo>
                <a:lnTo>
                  <a:pt x="0" y="79248"/>
                </a:lnTo>
              </a:path>
            </a:pathLst>
          </a:custGeom>
          <a:noFill/>
          <a:ln cap="flat" cmpd="sng" w="9525">
            <a:solidFill>
              <a:srgbClr val="F6F6F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22" name="Google Shape;4522;p93"/>
          <p:cNvSpPr/>
          <p:nvPr/>
        </p:nvSpPr>
        <p:spPr>
          <a:xfrm>
            <a:off x="2292948" y="4901478"/>
            <a:ext cx="0" cy="80737"/>
          </a:xfrm>
          <a:custGeom>
            <a:rect b="b" l="l" r="r" t="t"/>
            <a:pathLst>
              <a:path extrusionOk="0" h="73151" w="120000">
                <a:moveTo>
                  <a:pt x="0" y="0"/>
                </a:moveTo>
                <a:lnTo>
                  <a:pt x="0" y="73151"/>
                </a:lnTo>
              </a:path>
            </a:pathLst>
          </a:custGeom>
          <a:noFill/>
          <a:ln cap="flat" cmpd="sng" w="9525">
            <a:solidFill>
              <a:srgbClr val="F0F0F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23" name="Google Shape;4523;p93"/>
          <p:cNvSpPr/>
          <p:nvPr/>
        </p:nvSpPr>
        <p:spPr>
          <a:xfrm>
            <a:off x="2292948" y="4901478"/>
            <a:ext cx="0" cy="80737"/>
          </a:xfrm>
          <a:custGeom>
            <a:rect b="b" l="l" r="r" t="t"/>
            <a:pathLst>
              <a:path extrusionOk="0" h="73151" w="120000">
                <a:moveTo>
                  <a:pt x="0" y="0"/>
                </a:moveTo>
                <a:lnTo>
                  <a:pt x="0" y="73151"/>
                </a:lnTo>
              </a:path>
            </a:pathLst>
          </a:custGeom>
          <a:noFill/>
          <a:ln cap="flat" cmpd="sng" w="9525">
            <a:solidFill>
              <a:srgbClr val="EBEBEB"/>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24" name="Google Shape;4524;p93"/>
          <p:cNvSpPr/>
          <p:nvPr/>
        </p:nvSpPr>
        <p:spPr>
          <a:xfrm>
            <a:off x="2294630" y="4901478"/>
            <a:ext cx="0" cy="80737"/>
          </a:xfrm>
          <a:custGeom>
            <a:rect b="b" l="l" r="r" t="t"/>
            <a:pathLst>
              <a:path extrusionOk="0" h="73151" w="120000">
                <a:moveTo>
                  <a:pt x="0" y="0"/>
                </a:moveTo>
                <a:lnTo>
                  <a:pt x="0" y="73151"/>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25" name="Google Shape;4525;p93"/>
          <p:cNvSpPr/>
          <p:nvPr/>
        </p:nvSpPr>
        <p:spPr>
          <a:xfrm>
            <a:off x="2277810" y="4901478"/>
            <a:ext cx="0" cy="80737"/>
          </a:xfrm>
          <a:custGeom>
            <a:rect b="b" l="l" r="r" t="t"/>
            <a:pathLst>
              <a:path extrusionOk="0" h="73151" w="120000">
                <a:moveTo>
                  <a:pt x="0" y="0"/>
                </a:moveTo>
                <a:lnTo>
                  <a:pt x="0" y="73151"/>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26" name="Google Shape;4526;p93"/>
          <p:cNvSpPr/>
          <p:nvPr/>
        </p:nvSpPr>
        <p:spPr>
          <a:xfrm>
            <a:off x="2274446" y="4901478"/>
            <a:ext cx="0" cy="80737"/>
          </a:xfrm>
          <a:custGeom>
            <a:rect b="b" l="l" r="r" t="t"/>
            <a:pathLst>
              <a:path extrusionOk="0" h="73151" w="120000">
                <a:moveTo>
                  <a:pt x="0" y="0"/>
                </a:moveTo>
                <a:lnTo>
                  <a:pt x="0" y="73151"/>
                </a:lnTo>
              </a:path>
            </a:pathLst>
          </a:custGeom>
          <a:noFill/>
          <a:ln cap="flat" cmpd="sng" w="9525">
            <a:solidFill>
              <a:srgbClr val="F3F3F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27" name="Google Shape;4527;p93"/>
          <p:cNvSpPr/>
          <p:nvPr/>
        </p:nvSpPr>
        <p:spPr>
          <a:xfrm>
            <a:off x="2276618" y="4894749"/>
            <a:ext cx="0" cy="87466"/>
          </a:xfrm>
          <a:custGeom>
            <a:rect b="b" l="l" r="r" t="t"/>
            <a:pathLst>
              <a:path extrusionOk="0" h="79248" w="120000">
                <a:moveTo>
                  <a:pt x="0" y="0"/>
                </a:moveTo>
                <a:lnTo>
                  <a:pt x="0" y="79248"/>
                </a:lnTo>
              </a:path>
            </a:pathLst>
          </a:custGeom>
          <a:noFill/>
          <a:ln cap="flat" cmpd="sng" w="9525">
            <a:solidFill>
              <a:srgbClr val="ECECE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28" name="Google Shape;4528;p93"/>
          <p:cNvSpPr/>
          <p:nvPr/>
        </p:nvSpPr>
        <p:spPr>
          <a:xfrm>
            <a:off x="2264354" y="4901478"/>
            <a:ext cx="0" cy="80737"/>
          </a:xfrm>
          <a:custGeom>
            <a:rect b="b" l="l" r="r" t="t"/>
            <a:pathLst>
              <a:path extrusionOk="0" h="73151" w="120000">
                <a:moveTo>
                  <a:pt x="0" y="0"/>
                </a:moveTo>
                <a:lnTo>
                  <a:pt x="0" y="73151"/>
                </a:lnTo>
              </a:path>
            </a:pathLst>
          </a:custGeom>
          <a:noFill/>
          <a:ln cap="flat" cmpd="sng" w="9525">
            <a:solidFill>
              <a:srgbClr val="C1C1C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29" name="Google Shape;4529;p93"/>
          <p:cNvSpPr/>
          <p:nvPr/>
        </p:nvSpPr>
        <p:spPr>
          <a:xfrm>
            <a:off x="2267718" y="4901478"/>
            <a:ext cx="0" cy="80737"/>
          </a:xfrm>
          <a:custGeom>
            <a:rect b="b" l="l" r="r" t="t"/>
            <a:pathLst>
              <a:path extrusionOk="0" h="73151" w="120000">
                <a:moveTo>
                  <a:pt x="0" y="0"/>
                </a:moveTo>
                <a:lnTo>
                  <a:pt x="0" y="73151"/>
                </a:lnTo>
              </a:path>
            </a:pathLst>
          </a:custGeom>
          <a:noFill/>
          <a:ln cap="flat" cmpd="sng" w="9525">
            <a:solidFill>
              <a:srgbClr val="CECEC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30" name="Google Shape;4530;p93"/>
          <p:cNvSpPr/>
          <p:nvPr/>
        </p:nvSpPr>
        <p:spPr>
          <a:xfrm>
            <a:off x="2269400" y="4901478"/>
            <a:ext cx="0" cy="80737"/>
          </a:xfrm>
          <a:custGeom>
            <a:rect b="b" l="l" r="r" t="t"/>
            <a:pathLst>
              <a:path extrusionOk="0" h="73151" w="120000">
                <a:moveTo>
                  <a:pt x="0" y="0"/>
                </a:moveTo>
                <a:lnTo>
                  <a:pt x="0" y="73151"/>
                </a:lnTo>
              </a:path>
            </a:pathLst>
          </a:custGeom>
          <a:noFill/>
          <a:ln cap="flat" cmpd="sng" w="9525">
            <a:solidFill>
              <a:srgbClr val="D6D6D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31" name="Google Shape;4531;p93"/>
          <p:cNvSpPr/>
          <p:nvPr/>
        </p:nvSpPr>
        <p:spPr>
          <a:xfrm>
            <a:off x="2267718" y="4901478"/>
            <a:ext cx="0" cy="80737"/>
          </a:xfrm>
          <a:custGeom>
            <a:rect b="b" l="l" r="r" t="t"/>
            <a:pathLst>
              <a:path extrusionOk="0" h="73151" w="120000">
                <a:moveTo>
                  <a:pt x="0" y="0"/>
                </a:moveTo>
                <a:lnTo>
                  <a:pt x="0" y="73151"/>
                </a:lnTo>
              </a:path>
            </a:pathLst>
          </a:custGeom>
          <a:noFill/>
          <a:ln cap="flat" cmpd="sng" w="9525">
            <a:solidFill>
              <a:srgbClr val="D2D2D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32" name="Google Shape;4532;p93"/>
          <p:cNvSpPr/>
          <p:nvPr/>
        </p:nvSpPr>
        <p:spPr>
          <a:xfrm>
            <a:off x="2271082" y="4901478"/>
            <a:ext cx="0" cy="80737"/>
          </a:xfrm>
          <a:custGeom>
            <a:rect b="b" l="l" r="r" t="t"/>
            <a:pathLst>
              <a:path extrusionOk="0" h="73151" w="120000">
                <a:moveTo>
                  <a:pt x="0" y="0"/>
                </a:moveTo>
                <a:lnTo>
                  <a:pt x="0" y="73151"/>
                </a:lnTo>
              </a:path>
            </a:pathLst>
          </a:custGeom>
          <a:noFill/>
          <a:ln cap="flat" cmpd="sng" w="952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33" name="Google Shape;4533;p93"/>
          <p:cNvSpPr/>
          <p:nvPr/>
        </p:nvSpPr>
        <p:spPr>
          <a:xfrm>
            <a:off x="2272763" y="4901478"/>
            <a:ext cx="0" cy="80737"/>
          </a:xfrm>
          <a:custGeom>
            <a:rect b="b" l="l" r="r" t="t"/>
            <a:pathLst>
              <a:path extrusionOk="0" h="73151" w="120000">
                <a:moveTo>
                  <a:pt x="0" y="0"/>
                </a:moveTo>
                <a:lnTo>
                  <a:pt x="0" y="73151"/>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34" name="Google Shape;4534;p93"/>
          <p:cNvSpPr/>
          <p:nvPr/>
        </p:nvSpPr>
        <p:spPr>
          <a:xfrm>
            <a:off x="4276920" y="5338809"/>
            <a:ext cx="16819" cy="47097"/>
          </a:xfrm>
          <a:custGeom>
            <a:rect b="b" l="l" r="r" t="t"/>
            <a:pathLst>
              <a:path extrusionOk="0" h="42672" w="15239">
                <a:moveTo>
                  <a:pt x="15239" y="22860"/>
                </a:moveTo>
                <a:lnTo>
                  <a:pt x="15239" y="0"/>
                </a:lnTo>
                <a:lnTo>
                  <a:pt x="0" y="33781"/>
                </a:lnTo>
                <a:lnTo>
                  <a:pt x="6350" y="42672"/>
                </a:lnTo>
                <a:lnTo>
                  <a:pt x="15239" y="22860"/>
                </a:lnTo>
                <a:close/>
              </a:path>
            </a:pathLst>
          </a:custGeom>
          <a:solidFill>
            <a:srgbClr val="8585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35" name="Google Shape;4535;p93"/>
          <p:cNvSpPr/>
          <p:nvPr/>
        </p:nvSpPr>
        <p:spPr>
          <a:xfrm>
            <a:off x="4268509" y="5313579"/>
            <a:ext cx="25231" cy="63917"/>
          </a:xfrm>
          <a:custGeom>
            <a:rect b="b" l="l" r="r" t="t"/>
            <a:pathLst>
              <a:path extrusionOk="0" h="57911" w="22860">
                <a:moveTo>
                  <a:pt x="22860" y="23748"/>
                </a:moveTo>
                <a:lnTo>
                  <a:pt x="22860" y="0"/>
                </a:lnTo>
                <a:lnTo>
                  <a:pt x="0" y="47878"/>
                </a:lnTo>
                <a:lnTo>
                  <a:pt x="6731" y="57911"/>
                </a:lnTo>
                <a:lnTo>
                  <a:pt x="22860" y="23748"/>
                </a:lnTo>
                <a:close/>
              </a:path>
            </a:pathLst>
          </a:custGeom>
          <a:solidFill>
            <a:srgbClr val="82828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36" name="Google Shape;4536;p93"/>
          <p:cNvSpPr/>
          <p:nvPr/>
        </p:nvSpPr>
        <p:spPr>
          <a:xfrm>
            <a:off x="4283649" y="5365722"/>
            <a:ext cx="10091" cy="31959"/>
          </a:xfrm>
          <a:custGeom>
            <a:rect b="b" l="l" r="r" t="t"/>
            <a:pathLst>
              <a:path extrusionOk="0" h="28956" w="9143">
                <a:moveTo>
                  <a:pt x="0" y="19684"/>
                </a:moveTo>
                <a:lnTo>
                  <a:pt x="6476" y="28956"/>
                </a:lnTo>
                <a:lnTo>
                  <a:pt x="9143" y="22732"/>
                </a:lnTo>
                <a:lnTo>
                  <a:pt x="9143" y="0"/>
                </a:lnTo>
                <a:lnTo>
                  <a:pt x="0" y="19684"/>
                </a:lnTo>
                <a:close/>
              </a:path>
            </a:pathLst>
          </a:custGeom>
          <a:solidFill>
            <a:srgbClr val="87878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37" name="Google Shape;4537;p93"/>
          <p:cNvSpPr/>
          <p:nvPr/>
        </p:nvSpPr>
        <p:spPr>
          <a:xfrm>
            <a:off x="6443393" y="5695403"/>
            <a:ext cx="333044" cy="124471"/>
          </a:xfrm>
          <a:custGeom>
            <a:rect b="b" l="l" r="r" t="t"/>
            <a:pathLst>
              <a:path extrusionOk="0" h="112775" w="301751">
                <a:moveTo>
                  <a:pt x="0" y="112776"/>
                </a:moveTo>
                <a:lnTo>
                  <a:pt x="301751" y="112776"/>
                </a:lnTo>
                <a:lnTo>
                  <a:pt x="301751" y="0"/>
                </a:lnTo>
                <a:lnTo>
                  <a:pt x="0" y="0"/>
                </a:lnTo>
                <a:lnTo>
                  <a:pt x="0" y="112776"/>
                </a:lnTo>
                <a:close/>
              </a:path>
            </a:pathLst>
          </a:custGeom>
          <a:noFill/>
          <a:ln cap="flat" cmpd="sng" w="9525">
            <a:solidFill>
              <a:srgbClr val="CCCCC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38" name="Google Shape;4538;p93"/>
          <p:cNvSpPr/>
          <p:nvPr/>
        </p:nvSpPr>
        <p:spPr>
          <a:xfrm>
            <a:off x="6814284" y="5788756"/>
            <a:ext cx="26913" cy="23549"/>
          </a:xfrm>
          <a:custGeom>
            <a:rect b="b" l="l" r="r" t="t"/>
            <a:pathLst>
              <a:path extrusionOk="0" h="21336" w="24384">
                <a:moveTo>
                  <a:pt x="0" y="21335"/>
                </a:moveTo>
                <a:lnTo>
                  <a:pt x="24384" y="21335"/>
                </a:lnTo>
                <a:lnTo>
                  <a:pt x="24384" y="0"/>
                </a:lnTo>
                <a:lnTo>
                  <a:pt x="0" y="0"/>
                </a:lnTo>
                <a:lnTo>
                  <a:pt x="0" y="21335"/>
                </a:lnTo>
                <a:close/>
              </a:path>
            </a:pathLst>
          </a:custGeom>
          <a:noFill/>
          <a:ln cap="flat" cmpd="sng" w="9525">
            <a:solidFill>
              <a:srgbClr val="CCCCC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39" name="Google Shape;4539;p93"/>
          <p:cNvSpPr/>
          <p:nvPr/>
        </p:nvSpPr>
        <p:spPr>
          <a:xfrm>
            <a:off x="3173499" y="5505332"/>
            <a:ext cx="1682" cy="580305"/>
          </a:xfrm>
          <a:custGeom>
            <a:rect b="b" l="l" r="r" t="t"/>
            <a:pathLst>
              <a:path extrusionOk="0" h="525779" w="1524">
                <a:moveTo>
                  <a:pt x="0" y="525780"/>
                </a:moveTo>
                <a:lnTo>
                  <a:pt x="1524" y="0"/>
                </a:lnTo>
              </a:path>
            </a:pathLst>
          </a:custGeom>
          <a:noFill/>
          <a:ln cap="flat" cmpd="sng" w="36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40" name="Google Shape;4540;p93"/>
          <p:cNvSpPr/>
          <p:nvPr/>
        </p:nvSpPr>
        <p:spPr>
          <a:xfrm>
            <a:off x="3080987" y="5338809"/>
            <a:ext cx="186706" cy="210256"/>
          </a:xfrm>
          <a:custGeom>
            <a:rect b="b" l="l" r="r" t="t"/>
            <a:pathLst>
              <a:path extrusionOk="0" h="190500" w="169163">
                <a:moveTo>
                  <a:pt x="84073" y="151130"/>
                </a:moveTo>
                <a:lnTo>
                  <a:pt x="169163" y="190500"/>
                </a:lnTo>
                <a:lnTo>
                  <a:pt x="84073" y="0"/>
                </a:lnTo>
                <a:lnTo>
                  <a:pt x="0" y="190500"/>
                </a:lnTo>
                <a:lnTo>
                  <a:pt x="84073" y="15113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41" name="Google Shape;4541;p93"/>
          <p:cNvSpPr/>
          <p:nvPr/>
        </p:nvSpPr>
        <p:spPr>
          <a:xfrm>
            <a:off x="1587330" y="4877929"/>
            <a:ext cx="208574" cy="185024"/>
          </a:xfrm>
          <a:custGeom>
            <a:rect b="b" l="l" r="r" t="t"/>
            <a:pathLst>
              <a:path extrusionOk="0" h="167639" w="188976">
                <a:moveTo>
                  <a:pt x="149859" y="84074"/>
                </a:moveTo>
                <a:lnTo>
                  <a:pt x="188976" y="0"/>
                </a:lnTo>
                <a:lnTo>
                  <a:pt x="0" y="84074"/>
                </a:lnTo>
                <a:lnTo>
                  <a:pt x="188976" y="167639"/>
                </a:lnTo>
                <a:lnTo>
                  <a:pt x="149859" y="8407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42" name="Google Shape;4542;p93"/>
          <p:cNvSpPr/>
          <p:nvPr/>
        </p:nvSpPr>
        <p:spPr>
          <a:xfrm>
            <a:off x="6345835" y="5515424"/>
            <a:ext cx="544982" cy="536572"/>
          </a:xfrm>
          <a:custGeom>
            <a:rect b="b" l="l" r="r" t="t"/>
            <a:pathLst>
              <a:path extrusionOk="0" h="486156" w="493776">
                <a:moveTo>
                  <a:pt x="139319" y="194309"/>
                </a:moveTo>
                <a:lnTo>
                  <a:pt x="0" y="215518"/>
                </a:lnTo>
                <a:lnTo>
                  <a:pt x="130810" y="266953"/>
                </a:lnTo>
                <a:lnTo>
                  <a:pt x="30734" y="365886"/>
                </a:lnTo>
                <a:lnTo>
                  <a:pt x="166878" y="330453"/>
                </a:lnTo>
                <a:lnTo>
                  <a:pt x="144653" y="469772"/>
                </a:lnTo>
                <a:lnTo>
                  <a:pt x="233680" y="360679"/>
                </a:lnTo>
                <a:lnTo>
                  <a:pt x="297180" y="486155"/>
                </a:lnTo>
                <a:lnTo>
                  <a:pt x="305689" y="345820"/>
                </a:lnTo>
                <a:lnTo>
                  <a:pt x="430784" y="410463"/>
                </a:lnTo>
                <a:lnTo>
                  <a:pt x="354457" y="291845"/>
                </a:lnTo>
                <a:lnTo>
                  <a:pt x="493776" y="270636"/>
                </a:lnTo>
                <a:lnTo>
                  <a:pt x="362331" y="219201"/>
                </a:lnTo>
                <a:lnTo>
                  <a:pt x="462534" y="120268"/>
                </a:lnTo>
                <a:lnTo>
                  <a:pt x="326390" y="155701"/>
                </a:lnTo>
                <a:lnTo>
                  <a:pt x="349123" y="16382"/>
                </a:lnTo>
                <a:lnTo>
                  <a:pt x="259588" y="125983"/>
                </a:lnTo>
                <a:lnTo>
                  <a:pt x="196596" y="0"/>
                </a:lnTo>
                <a:lnTo>
                  <a:pt x="188595" y="140334"/>
                </a:lnTo>
                <a:lnTo>
                  <a:pt x="62992" y="75691"/>
                </a:lnTo>
                <a:lnTo>
                  <a:pt x="139319" y="194309"/>
                </a:lnTo>
                <a:close/>
              </a:path>
            </a:pathLst>
          </a:custGeom>
          <a:solidFill>
            <a:srgbClr val="C5DFB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43" name="Google Shape;4543;p93"/>
          <p:cNvSpPr/>
          <p:nvPr/>
        </p:nvSpPr>
        <p:spPr>
          <a:xfrm>
            <a:off x="6345835" y="5515424"/>
            <a:ext cx="544982" cy="536572"/>
          </a:xfrm>
          <a:custGeom>
            <a:rect b="b" l="l" r="r" t="t"/>
            <a:pathLst>
              <a:path extrusionOk="0" h="486156" w="493776">
                <a:moveTo>
                  <a:pt x="305689" y="345820"/>
                </a:moveTo>
                <a:lnTo>
                  <a:pt x="430784" y="410463"/>
                </a:lnTo>
                <a:lnTo>
                  <a:pt x="354457" y="291845"/>
                </a:lnTo>
                <a:lnTo>
                  <a:pt x="493776" y="270636"/>
                </a:lnTo>
                <a:lnTo>
                  <a:pt x="362331" y="219201"/>
                </a:lnTo>
                <a:lnTo>
                  <a:pt x="462534" y="120268"/>
                </a:lnTo>
                <a:lnTo>
                  <a:pt x="326390" y="155701"/>
                </a:lnTo>
                <a:lnTo>
                  <a:pt x="349123" y="16382"/>
                </a:lnTo>
                <a:lnTo>
                  <a:pt x="259588" y="125983"/>
                </a:lnTo>
                <a:lnTo>
                  <a:pt x="196596" y="0"/>
                </a:lnTo>
                <a:lnTo>
                  <a:pt x="188595" y="140334"/>
                </a:lnTo>
                <a:lnTo>
                  <a:pt x="62992" y="75691"/>
                </a:lnTo>
                <a:lnTo>
                  <a:pt x="139319" y="194309"/>
                </a:lnTo>
                <a:lnTo>
                  <a:pt x="0" y="215518"/>
                </a:lnTo>
                <a:lnTo>
                  <a:pt x="130810" y="266953"/>
                </a:lnTo>
                <a:lnTo>
                  <a:pt x="30734" y="365886"/>
                </a:lnTo>
                <a:lnTo>
                  <a:pt x="166878" y="330453"/>
                </a:lnTo>
                <a:lnTo>
                  <a:pt x="144653" y="469772"/>
                </a:lnTo>
                <a:lnTo>
                  <a:pt x="233680" y="360679"/>
                </a:lnTo>
                <a:lnTo>
                  <a:pt x="297180" y="486155"/>
                </a:lnTo>
                <a:lnTo>
                  <a:pt x="305689" y="34582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44" name="Google Shape;4544;p93"/>
          <p:cNvSpPr/>
          <p:nvPr/>
        </p:nvSpPr>
        <p:spPr>
          <a:xfrm>
            <a:off x="6594777" y="6218518"/>
            <a:ext cx="1682" cy="580305"/>
          </a:xfrm>
          <a:custGeom>
            <a:rect b="b" l="l" r="r" t="t"/>
            <a:pathLst>
              <a:path extrusionOk="0" h="525779" w="1524">
                <a:moveTo>
                  <a:pt x="0" y="525780"/>
                </a:moveTo>
                <a:lnTo>
                  <a:pt x="1524" y="0"/>
                </a:lnTo>
              </a:path>
            </a:pathLst>
          </a:custGeom>
          <a:noFill/>
          <a:ln cap="flat" cmpd="sng" w="36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45" name="Google Shape;4545;p93"/>
          <p:cNvSpPr/>
          <p:nvPr/>
        </p:nvSpPr>
        <p:spPr>
          <a:xfrm>
            <a:off x="6503947" y="6053678"/>
            <a:ext cx="183342" cy="208574"/>
          </a:xfrm>
          <a:custGeom>
            <a:rect b="b" l="l" r="r" t="t"/>
            <a:pathLst>
              <a:path extrusionOk="0" h="188975" w="166115">
                <a:moveTo>
                  <a:pt x="82803" y="149809"/>
                </a:moveTo>
                <a:lnTo>
                  <a:pt x="166115" y="188976"/>
                </a:lnTo>
                <a:lnTo>
                  <a:pt x="82803" y="0"/>
                </a:lnTo>
                <a:lnTo>
                  <a:pt x="0" y="188976"/>
                </a:lnTo>
                <a:lnTo>
                  <a:pt x="82803" y="14980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46" name="Google Shape;4546;p93"/>
          <p:cNvSpPr/>
          <p:nvPr/>
        </p:nvSpPr>
        <p:spPr>
          <a:xfrm>
            <a:off x="2066713" y="4512925"/>
            <a:ext cx="1221164" cy="50461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47" name="Google Shape;4547;p93"/>
          <p:cNvSpPr/>
          <p:nvPr/>
        </p:nvSpPr>
        <p:spPr>
          <a:xfrm>
            <a:off x="4192818" y="4919980"/>
            <a:ext cx="1222846" cy="50461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48" name="Google Shape;4548;p93"/>
          <p:cNvSpPr/>
          <p:nvPr/>
        </p:nvSpPr>
        <p:spPr>
          <a:xfrm>
            <a:off x="7450097" y="5738295"/>
            <a:ext cx="1532342" cy="302768"/>
          </a:xfrm>
          <a:custGeom>
            <a:rect b="b" l="l" r="r" t="t"/>
            <a:pathLst>
              <a:path extrusionOk="0" h="274320" w="1388364">
                <a:moveTo>
                  <a:pt x="1388364" y="274320"/>
                </a:moveTo>
                <a:lnTo>
                  <a:pt x="517906" y="274320"/>
                </a:lnTo>
                <a:lnTo>
                  <a:pt x="517906" y="0"/>
                </a:lnTo>
                <a:lnTo>
                  <a:pt x="0" y="0"/>
                </a:lnTo>
              </a:path>
            </a:pathLst>
          </a:custGeom>
          <a:noFill/>
          <a:ln cap="flat" cmpd="sng" w="3810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49" name="Google Shape;4549;p93"/>
          <p:cNvSpPr/>
          <p:nvPr/>
        </p:nvSpPr>
        <p:spPr>
          <a:xfrm>
            <a:off x="8878993" y="5244615"/>
            <a:ext cx="938581" cy="159457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50" name="Google Shape;4550;p93"/>
          <p:cNvSpPr/>
          <p:nvPr/>
        </p:nvSpPr>
        <p:spPr>
          <a:xfrm>
            <a:off x="6307148" y="5328717"/>
            <a:ext cx="1222846" cy="50461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51" name="Google Shape;4551;p93"/>
          <p:cNvSpPr/>
          <p:nvPr/>
        </p:nvSpPr>
        <p:spPr>
          <a:xfrm>
            <a:off x="6345835" y="5515424"/>
            <a:ext cx="544982" cy="536572"/>
          </a:xfrm>
          <a:custGeom>
            <a:rect b="b" l="l" r="r" t="t"/>
            <a:pathLst>
              <a:path extrusionOk="0" h="486156" w="493776">
                <a:moveTo>
                  <a:pt x="139319" y="194309"/>
                </a:moveTo>
                <a:lnTo>
                  <a:pt x="0" y="215518"/>
                </a:lnTo>
                <a:lnTo>
                  <a:pt x="130810" y="266953"/>
                </a:lnTo>
                <a:lnTo>
                  <a:pt x="30734" y="365886"/>
                </a:lnTo>
                <a:lnTo>
                  <a:pt x="166878" y="330453"/>
                </a:lnTo>
                <a:lnTo>
                  <a:pt x="144653" y="469772"/>
                </a:lnTo>
                <a:lnTo>
                  <a:pt x="233680" y="360679"/>
                </a:lnTo>
                <a:lnTo>
                  <a:pt x="297180" y="486155"/>
                </a:lnTo>
                <a:lnTo>
                  <a:pt x="305689" y="345820"/>
                </a:lnTo>
                <a:lnTo>
                  <a:pt x="430784" y="410463"/>
                </a:lnTo>
                <a:lnTo>
                  <a:pt x="354457" y="291845"/>
                </a:lnTo>
                <a:lnTo>
                  <a:pt x="493776" y="270636"/>
                </a:lnTo>
                <a:lnTo>
                  <a:pt x="362331" y="219201"/>
                </a:lnTo>
                <a:lnTo>
                  <a:pt x="462534" y="120268"/>
                </a:lnTo>
                <a:lnTo>
                  <a:pt x="326390" y="155701"/>
                </a:lnTo>
                <a:lnTo>
                  <a:pt x="349123" y="16382"/>
                </a:lnTo>
                <a:lnTo>
                  <a:pt x="259588" y="125983"/>
                </a:lnTo>
                <a:lnTo>
                  <a:pt x="196596" y="0"/>
                </a:lnTo>
                <a:lnTo>
                  <a:pt x="188595" y="140334"/>
                </a:lnTo>
                <a:lnTo>
                  <a:pt x="62992" y="75691"/>
                </a:lnTo>
                <a:lnTo>
                  <a:pt x="139319" y="19430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52" name="Google Shape;4552;p93"/>
          <p:cNvSpPr/>
          <p:nvPr/>
        </p:nvSpPr>
        <p:spPr>
          <a:xfrm>
            <a:off x="6345835" y="5515424"/>
            <a:ext cx="544982" cy="536572"/>
          </a:xfrm>
          <a:custGeom>
            <a:rect b="b" l="l" r="r" t="t"/>
            <a:pathLst>
              <a:path extrusionOk="0" h="486156" w="493776">
                <a:moveTo>
                  <a:pt x="430784" y="410463"/>
                </a:moveTo>
                <a:lnTo>
                  <a:pt x="354457" y="291845"/>
                </a:lnTo>
                <a:lnTo>
                  <a:pt x="493776" y="270636"/>
                </a:lnTo>
                <a:lnTo>
                  <a:pt x="362331" y="219201"/>
                </a:lnTo>
                <a:lnTo>
                  <a:pt x="462534" y="120268"/>
                </a:lnTo>
                <a:lnTo>
                  <a:pt x="326390" y="155701"/>
                </a:lnTo>
                <a:lnTo>
                  <a:pt x="349123" y="16382"/>
                </a:lnTo>
                <a:lnTo>
                  <a:pt x="259588" y="125983"/>
                </a:lnTo>
                <a:lnTo>
                  <a:pt x="196596" y="0"/>
                </a:lnTo>
                <a:lnTo>
                  <a:pt x="188595" y="140334"/>
                </a:lnTo>
                <a:lnTo>
                  <a:pt x="62992" y="75691"/>
                </a:lnTo>
                <a:lnTo>
                  <a:pt x="139319" y="194309"/>
                </a:lnTo>
                <a:lnTo>
                  <a:pt x="0" y="215518"/>
                </a:lnTo>
                <a:lnTo>
                  <a:pt x="130810" y="266953"/>
                </a:lnTo>
                <a:lnTo>
                  <a:pt x="30734" y="365886"/>
                </a:lnTo>
                <a:lnTo>
                  <a:pt x="166878" y="330453"/>
                </a:lnTo>
                <a:lnTo>
                  <a:pt x="144653" y="469772"/>
                </a:lnTo>
                <a:lnTo>
                  <a:pt x="233680" y="360679"/>
                </a:lnTo>
                <a:lnTo>
                  <a:pt x="297180" y="486155"/>
                </a:lnTo>
                <a:lnTo>
                  <a:pt x="305689" y="345820"/>
                </a:lnTo>
                <a:lnTo>
                  <a:pt x="430784" y="410463"/>
                </a:lnTo>
              </a:path>
            </a:pathLst>
          </a:custGeom>
          <a:noFill/>
          <a:ln cap="flat" cmpd="sng" w="24375">
            <a:solidFill>
              <a:srgbClr val="33333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53" name="Google Shape;4553;p93"/>
          <p:cNvSpPr txBox="1"/>
          <p:nvPr/>
        </p:nvSpPr>
        <p:spPr>
          <a:xfrm>
            <a:off x="907535" y="832871"/>
            <a:ext cx="8777407" cy="1811477"/>
          </a:xfrm>
          <a:prstGeom prst="rect">
            <a:avLst/>
          </a:prstGeom>
          <a:noFill/>
          <a:ln>
            <a:noFill/>
          </a:ln>
        </p:spPr>
        <p:txBody>
          <a:bodyPr anchorCtr="0" anchor="t" bIns="0" lIns="0" spcFirstLastPara="1" rIns="0" wrap="square" tIns="0">
            <a:noAutofit/>
          </a:bodyPr>
          <a:lstStyle/>
          <a:p>
            <a:pPr indent="0" lvl="0" marL="235708" marR="0" rtl="0" algn="l">
              <a:lnSpc>
                <a:spcPct val="101725"/>
              </a:lnSpc>
              <a:spcBef>
                <a:spcPts val="0"/>
              </a:spcBef>
              <a:spcAft>
                <a:spcPts val="0"/>
              </a:spcAft>
              <a:buNone/>
            </a:pPr>
            <a:r>
              <a:t/>
            </a:r>
            <a:endParaRPr sz="3090">
              <a:solidFill>
                <a:schemeClr val="dk1"/>
              </a:solidFill>
              <a:latin typeface="Arial"/>
              <a:ea typeface="Arial"/>
              <a:cs typeface="Arial"/>
              <a:sym typeface="Arial"/>
            </a:endParaRPr>
          </a:p>
          <a:p>
            <a:pPr indent="0" lvl="0" marL="235708" marR="0" rtl="0" algn="l">
              <a:lnSpc>
                <a:spcPct val="101725"/>
              </a:lnSpc>
              <a:spcBef>
                <a:spcPts val="2733"/>
              </a:spcBef>
              <a:spcAft>
                <a:spcPts val="0"/>
              </a:spcAft>
              <a:buNone/>
            </a:pPr>
            <a:r>
              <a:rPr lang="en-US" sz="3090">
                <a:solidFill>
                  <a:schemeClr val="dk1"/>
                </a:solidFill>
                <a:latin typeface="Arial"/>
                <a:ea typeface="Arial"/>
                <a:cs typeface="Arial"/>
                <a:sym typeface="Arial"/>
              </a:rPr>
              <a:t>• </a:t>
            </a:r>
            <a:r>
              <a:rPr lang="en-US" sz="3090">
                <a:solidFill>
                  <a:schemeClr val="dk1"/>
                </a:solidFill>
                <a:latin typeface="Calibri"/>
                <a:ea typeface="Calibri"/>
                <a:cs typeface="Calibri"/>
                <a:sym typeface="Calibri"/>
              </a:rPr>
              <a:t>Provides a mechanism for detecting congestion and</a:t>
            </a:r>
            <a:endParaRPr/>
          </a:p>
          <a:p>
            <a:pPr indent="0" lvl="0" marL="488014" marR="71864" rtl="0" algn="l">
              <a:lnSpc>
                <a:spcPct val="72023"/>
              </a:lnSpc>
              <a:spcBef>
                <a:spcPts val="167"/>
              </a:spcBef>
              <a:spcAft>
                <a:spcPts val="0"/>
              </a:spcAft>
              <a:buNone/>
            </a:pPr>
            <a:r>
              <a:rPr baseline="30000" lang="en-US" sz="4636">
                <a:solidFill>
                  <a:schemeClr val="dk1"/>
                </a:solidFill>
                <a:latin typeface="Calibri"/>
                <a:ea typeface="Calibri"/>
                <a:cs typeface="Calibri"/>
                <a:sym typeface="Calibri"/>
              </a:rPr>
              <a:t>notifying the source</a:t>
            </a:r>
            <a:endParaRPr sz="3090">
              <a:solidFill>
                <a:schemeClr val="dk1"/>
              </a:solidFill>
              <a:latin typeface="Calibri"/>
              <a:ea typeface="Calibri"/>
              <a:cs typeface="Calibri"/>
              <a:sym typeface="Calibri"/>
            </a:endParaRPr>
          </a:p>
        </p:txBody>
      </p:sp>
      <p:sp>
        <p:nvSpPr>
          <p:cNvPr id="4554" name="Google Shape;4554;p93"/>
          <p:cNvSpPr txBox="1"/>
          <p:nvPr/>
        </p:nvSpPr>
        <p:spPr>
          <a:xfrm>
            <a:off x="1228495" y="2693969"/>
            <a:ext cx="6738209" cy="384732"/>
          </a:xfrm>
          <a:prstGeom prst="rect">
            <a:avLst/>
          </a:prstGeom>
          <a:noFill/>
          <a:ln>
            <a:noFill/>
          </a:ln>
        </p:spPr>
        <p:txBody>
          <a:bodyPr anchorCtr="0" anchor="t" bIns="0" lIns="0" spcFirstLastPara="1" rIns="0" wrap="square" tIns="0">
            <a:noAutofit/>
          </a:bodyPr>
          <a:lstStyle/>
          <a:p>
            <a:pPr indent="0" lvl="0" marL="14017" marR="0" rtl="0" algn="l">
              <a:lnSpc>
                <a:spcPct val="74729"/>
              </a:lnSpc>
              <a:spcBef>
                <a:spcPts val="0"/>
              </a:spcBef>
              <a:spcAft>
                <a:spcPts val="0"/>
              </a:spcAft>
              <a:buNone/>
            </a:pPr>
            <a:r>
              <a:rPr baseline="30000" lang="en-US" sz="3973">
                <a:solidFill>
                  <a:schemeClr val="dk1"/>
                </a:solidFill>
                <a:latin typeface="Arial"/>
                <a:ea typeface="Arial"/>
                <a:cs typeface="Arial"/>
                <a:sym typeface="Arial"/>
              </a:rPr>
              <a:t>• </a:t>
            </a:r>
            <a:r>
              <a:rPr baseline="30000" lang="en-US" sz="3973">
                <a:solidFill>
                  <a:schemeClr val="dk1"/>
                </a:solidFill>
                <a:latin typeface="Calibri"/>
                <a:ea typeface="Calibri"/>
                <a:cs typeface="Calibri"/>
                <a:sym typeface="Calibri"/>
              </a:rPr>
              <a:t>Enables a switch to send a signal to other ports</a:t>
            </a:r>
            <a:endParaRPr sz="2649">
              <a:solidFill>
                <a:schemeClr val="dk1"/>
              </a:solidFill>
              <a:latin typeface="Calibri"/>
              <a:ea typeface="Calibri"/>
              <a:cs typeface="Calibri"/>
              <a:sym typeface="Calibri"/>
            </a:endParaRPr>
          </a:p>
        </p:txBody>
      </p:sp>
      <p:sp>
        <p:nvSpPr>
          <p:cNvPr id="4555" name="Google Shape;4555;p93"/>
          <p:cNvSpPr txBox="1"/>
          <p:nvPr/>
        </p:nvSpPr>
        <p:spPr>
          <a:xfrm>
            <a:off x="7960035" y="2714259"/>
            <a:ext cx="638603"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that</a:t>
            </a:r>
            <a:endParaRPr sz="2649">
              <a:solidFill>
                <a:schemeClr val="dk1"/>
              </a:solidFill>
              <a:latin typeface="Calibri"/>
              <a:ea typeface="Calibri"/>
              <a:cs typeface="Calibri"/>
              <a:sym typeface="Calibri"/>
            </a:endParaRPr>
          </a:p>
        </p:txBody>
      </p:sp>
      <p:sp>
        <p:nvSpPr>
          <p:cNvPr id="4556" name="Google Shape;4556;p93"/>
          <p:cNvSpPr txBox="1"/>
          <p:nvPr/>
        </p:nvSpPr>
        <p:spPr>
          <a:xfrm>
            <a:off x="8594166" y="2714259"/>
            <a:ext cx="767928"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need</a:t>
            </a:r>
            <a:endParaRPr sz="2649">
              <a:solidFill>
                <a:schemeClr val="dk1"/>
              </a:solidFill>
              <a:latin typeface="Calibri"/>
              <a:ea typeface="Calibri"/>
              <a:cs typeface="Calibri"/>
              <a:sym typeface="Calibri"/>
            </a:endParaRPr>
          </a:p>
        </p:txBody>
      </p:sp>
      <p:sp>
        <p:nvSpPr>
          <p:cNvPr id="4557" name="Google Shape;4557;p93"/>
          <p:cNvSpPr txBox="1"/>
          <p:nvPr/>
        </p:nvSpPr>
        <p:spPr>
          <a:xfrm>
            <a:off x="9360506" y="2714259"/>
            <a:ext cx="365231"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to</a:t>
            </a:r>
            <a:endParaRPr sz="2649">
              <a:solidFill>
                <a:schemeClr val="dk1"/>
              </a:solidFill>
              <a:latin typeface="Calibri"/>
              <a:ea typeface="Calibri"/>
              <a:cs typeface="Calibri"/>
              <a:sym typeface="Calibri"/>
            </a:endParaRPr>
          </a:p>
        </p:txBody>
      </p:sp>
      <p:sp>
        <p:nvSpPr>
          <p:cNvPr id="4558" name="Google Shape;4558;p93"/>
          <p:cNvSpPr txBox="1"/>
          <p:nvPr/>
        </p:nvSpPr>
        <p:spPr>
          <a:xfrm>
            <a:off x="896458" y="3077581"/>
            <a:ext cx="2323299" cy="1430579"/>
          </a:xfrm>
          <a:prstGeom prst="rect">
            <a:avLst/>
          </a:prstGeom>
          <a:noFill/>
          <a:ln>
            <a:noFill/>
          </a:ln>
        </p:spPr>
        <p:txBody>
          <a:bodyPr anchorCtr="0" anchor="t" bIns="0" lIns="0" spcFirstLastPara="1" rIns="0" wrap="square" tIns="0">
            <a:noAutofit/>
          </a:bodyPr>
          <a:lstStyle/>
          <a:p>
            <a:pPr indent="0" lvl="0" marL="598693"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stop or slow</a:t>
            </a:r>
            <a:endParaRPr sz="2649">
              <a:solidFill>
                <a:schemeClr val="dk1"/>
              </a:solidFill>
              <a:latin typeface="Calibri"/>
              <a:ea typeface="Calibri"/>
              <a:cs typeface="Calibri"/>
              <a:sym typeface="Calibri"/>
            </a:endParaRPr>
          </a:p>
          <a:p>
            <a:pPr indent="0" lvl="0" marL="0" marR="538792" rtl="0" algn="ctr">
              <a:lnSpc>
                <a:spcPct val="101725"/>
              </a:lnSpc>
              <a:spcBef>
                <a:spcPts val="598"/>
              </a:spcBef>
              <a:spcAft>
                <a:spcPts val="0"/>
              </a:spcAft>
              <a:buNone/>
            </a:pPr>
            <a:r>
              <a:rPr b="1" lang="en-US" sz="1545">
                <a:solidFill>
                  <a:schemeClr val="dk1"/>
                </a:solidFill>
                <a:latin typeface="Calibri"/>
                <a:ea typeface="Calibri"/>
                <a:cs typeface="Calibri"/>
                <a:sym typeface="Calibri"/>
              </a:rPr>
              <a:t>Rate limiting to avoid</a:t>
            </a:r>
            <a:endParaRPr sz="1545">
              <a:solidFill>
                <a:schemeClr val="dk1"/>
              </a:solidFill>
              <a:latin typeface="Calibri"/>
              <a:ea typeface="Calibri"/>
              <a:cs typeface="Calibri"/>
              <a:sym typeface="Calibri"/>
            </a:endParaRPr>
          </a:p>
          <a:p>
            <a:pPr indent="0" lvl="0" marL="451163" marR="918957" rtl="0" algn="ctr">
              <a:lnSpc>
                <a:spcPct val="75711"/>
              </a:lnSpc>
              <a:spcBef>
                <a:spcPts val="87"/>
              </a:spcBef>
              <a:spcAft>
                <a:spcPts val="0"/>
              </a:spcAft>
              <a:buNone/>
            </a:pPr>
            <a:r>
              <a:rPr b="1" baseline="30000" lang="en-US" sz="2318">
                <a:solidFill>
                  <a:schemeClr val="dk1"/>
                </a:solidFill>
                <a:latin typeface="Calibri"/>
                <a:ea typeface="Calibri"/>
                <a:cs typeface="Calibri"/>
                <a:sym typeface="Calibri"/>
              </a:rPr>
              <a:t>packet loss</a:t>
            </a:r>
            <a:endParaRPr sz="1545">
              <a:solidFill>
                <a:schemeClr val="dk1"/>
              </a:solidFill>
              <a:latin typeface="Calibri"/>
              <a:ea typeface="Calibri"/>
              <a:cs typeface="Calibri"/>
              <a:sym typeface="Calibri"/>
            </a:endParaRPr>
          </a:p>
          <a:p>
            <a:pPr indent="84102" lvl="0" marL="1517451" marR="230270" rtl="0" algn="l">
              <a:lnSpc>
                <a:spcPct val="113592"/>
              </a:lnSpc>
              <a:spcBef>
                <a:spcPts val="419"/>
              </a:spcBef>
              <a:spcAft>
                <a:spcPts val="0"/>
              </a:spcAft>
              <a:buNone/>
            </a:pPr>
            <a:r>
              <a:rPr b="1" lang="en-US" sz="1545">
                <a:solidFill>
                  <a:schemeClr val="dk1"/>
                </a:solidFill>
                <a:latin typeface="Calibri"/>
                <a:ea typeface="Calibri"/>
                <a:cs typeface="Calibri"/>
                <a:sym typeface="Calibri"/>
              </a:rPr>
              <a:t>FCoE Switch</a:t>
            </a:r>
            <a:endParaRPr sz="1545">
              <a:solidFill>
                <a:schemeClr val="dk1"/>
              </a:solidFill>
              <a:latin typeface="Calibri"/>
              <a:ea typeface="Calibri"/>
              <a:cs typeface="Calibri"/>
              <a:sym typeface="Calibri"/>
            </a:endParaRPr>
          </a:p>
        </p:txBody>
      </p:sp>
      <p:sp>
        <p:nvSpPr>
          <p:cNvPr id="4559" name="Google Shape;4559;p93"/>
          <p:cNvSpPr txBox="1"/>
          <p:nvPr/>
        </p:nvSpPr>
        <p:spPr>
          <a:xfrm>
            <a:off x="3215325" y="3077581"/>
            <a:ext cx="847268"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down</a:t>
            </a:r>
            <a:endParaRPr sz="2649">
              <a:solidFill>
                <a:schemeClr val="dk1"/>
              </a:solidFill>
              <a:latin typeface="Calibri"/>
              <a:ea typeface="Calibri"/>
              <a:cs typeface="Calibri"/>
              <a:sym typeface="Calibri"/>
            </a:endParaRPr>
          </a:p>
        </p:txBody>
      </p:sp>
      <p:sp>
        <p:nvSpPr>
          <p:cNvPr id="4560" name="Google Shape;4560;p93"/>
          <p:cNvSpPr txBox="1"/>
          <p:nvPr/>
        </p:nvSpPr>
        <p:spPr>
          <a:xfrm>
            <a:off x="4061057" y="3077581"/>
            <a:ext cx="2669013"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their transmissions</a:t>
            </a:r>
            <a:endParaRPr sz="2649">
              <a:solidFill>
                <a:schemeClr val="dk1"/>
              </a:solidFill>
              <a:latin typeface="Calibri"/>
              <a:ea typeface="Calibri"/>
              <a:cs typeface="Calibri"/>
              <a:sym typeface="Calibri"/>
            </a:endParaRPr>
          </a:p>
        </p:txBody>
      </p:sp>
      <p:sp>
        <p:nvSpPr>
          <p:cNvPr id="4561" name="Google Shape;4561;p93"/>
          <p:cNvSpPr txBox="1"/>
          <p:nvPr/>
        </p:nvSpPr>
        <p:spPr>
          <a:xfrm>
            <a:off x="4539459" y="4463726"/>
            <a:ext cx="582432" cy="447143"/>
          </a:xfrm>
          <a:prstGeom prst="rect">
            <a:avLst/>
          </a:prstGeom>
          <a:noFill/>
          <a:ln>
            <a:noFill/>
          </a:ln>
        </p:spPr>
        <p:txBody>
          <a:bodyPr anchorCtr="0" anchor="t" bIns="0" lIns="0" spcFirstLastPara="1" rIns="0" wrap="square" tIns="0">
            <a:noAutofit/>
          </a:bodyPr>
          <a:lstStyle/>
          <a:p>
            <a:pPr indent="0" lvl="0" marL="69341" marR="60424" rtl="0" algn="ctr">
              <a:lnSpc>
                <a:spcPct val="72864"/>
              </a:lnSpc>
              <a:spcBef>
                <a:spcPts val="0"/>
              </a:spcBef>
              <a:spcAft>
                <a:spcPts val="0"/>
              </a:spcAft>
              <a:buNone/>
            </a:pPr>
            <a:r>
              <a:rPr b="1" baseline="30000" lang="en-US" sz="2318">
                <a:solidFill>
                  <a:schemeClr val="dk1"/>
                </a:solidFill>
                <a:latin typeface="Calibri"/>
                <a:ea typeface="Calibri"/>
                <a:cs typeface="Calibri"/>
                <a:sym typeface="Calibri"/>
              </a:rPr>
              <a:t>FCoE</a:t>
            </a:r>
            <a:endParaRPr sz="1545">
              <a:solidFill>
                <a:schemeClr val="dk1"/>
              </a:solidFill>
              <a:latin typeface="Calibri"/>
              <a:ea typeface="Calibri"/>
              <a:cs typeface="Calibri"/>
              <a:sym typeface="Calibri"/>
            </a:endParaRPr>
          </a:p>
          <a:p>
            <a:pPr indent="0" lvl="0" marL="0" marR="0" rtl="0" algn="ctr">
              <a:lnSpc>
                <a:spcPct val="75452"/>
              </a:lnSpc>
              <a:spcBef>
                <a:spcPts val="2"/>
              </a:spcBef>
              <a:spcAft>
                <a:spcPts val="0"/>
              </a:spcAft>
              <a:buNone/>
            </a:pPr>
            <a:r>
              <a:rPr b="1" baseline="30000" lang="en-US" sz="2318">
                <a:solidFill>
                  <a:schemeClr val="dk1"/>
                </a:solidFill>
                <a:latin typeface="Calibri"/>
                <a:ea typeface="Calibri"/>
                <a:cs typeface="Calibri"/>
                <a:sym typeface="Calibri"/>
              </a:rPr>
              <a:t>Switch</a:t>
            </a:r>
            <a:endParaRPr sz="1545">
              <a:solidFill>
                <a:schemeClr val="dk1"/>
              </a:solidFill>
              <a:latin typeface="Calibri"/>
              <a:ea typeface="Calibri"/>
              <a:cs typeface="Calibri"/>
              <a:sym typeface="Calibri"/>
            </a:endParaRPr>
          </a:p>
        </p:txBody>
      </p:sp>
      <p:sp>
        <p:nvSpPr>
          <p:cNvPr id="4562" name="Google Shape;4562;p93"/>
          <p:cNvSpPr txBox="1"/>
          <p:nvPr/>
        </p:nvSpPr>
        <p:spPr>
          <a:xfrm>
            <a:off x="6607393" y="4870359"/>
            <a:ext cx="582432" cy="445601"/>
          </a:xfrm>
          <a:prstGeom prst="rect">
            <a:avLst/>
          </a:prstGeom>
          <a:noFill/>
          <a:ln>
            <a:noFill/>
          </a:ln>
        </p:spPr>
        <p:txBody>
          <a:bodyPr anchorCtr="0" anchor="t" bIns="0" lIns="0" spcFirstLastPara="1" rIns="0" wrap="square" tIns="0">
            <a:noAutofit/>
          </a:bodyPr>
          <a:lstStyle/>
          <a:p>
            <a:pPr indent="0" lvl="0" marL="69341" marR="60424" rtl="0" algn="ctr">
              <a:lnSpc>
                <a:spcPct val="72864"/>
              </a:lnSpc>
              <a:spcBef>
                <a:spcPts val="0"/>
              </a:spcBef>
              <a:spcAft>
                <a:spcPts val="0"/>
              </a:spcAft>
              <a:buNone/>
            </a:pPr>
            <a:r>
              <a:rPr b="1" baseline="30000" lang="en-US" sz="2318">
                <a:solidFill>
                  <a:schemeClr val="dk1"/>
                </a:solidFill>
                <a:latin typeface="Calibri"/>
                <a:ea typeface="Calibri"/>
                <a:cs typeface="Calibri"/>
                <a:sym typeface="Calibri"/>
              </a:rPr>
              <a:t>FCoE</a:t>
            </a:r>
            <a:endParaRPr sz="1545">
              <a:solidFill>
                <a:schemeClr val="dk1"/>
              </a:solidFill>
              <a:latin typeface="Calibri"/>
              <a:ea typeface="Calibri"/>
              <a:cs typeface="Calibri"/>
              <a:sym typeface="Calibri"/>
            </a:endParaRPr>
          </a:p>
          <a:p>
            <a:pPr indent="0" lvl="0" marL="0" marR="0" rtl="0" algn="ctr">
              <a:lnSpc>
                <a:spcPct val="74978"/>
              </a:lnSpc>
              <a:spcBef>
                <a:spcPts val="2"/>
              </a:spcBef>
              <a:spcAft>
                <a:spcPts val="0"/>
              </a:spcAft>
              <a:buNone/>
            </a:pPr>
            <a:r>
              <a:rPr b="1" baseline="30000" lang="en-US" sz="2318">
                <a:solidFill>
                  <a:schemeClr val="dk1"/>
                </a:solidFill>
                <a:latin typeface="Calibri"/>
                <a:ea typeface="Calibri"/>
                <a:cs typeface="Calibri"/>
                <a:sym typeface="Calibri"/>
              </a:rPr>
              <a:t>Switch</a:t>
            </a:r>
            <a:endParaRPr sz="1545">
              <a:solidFill>
                <a:schemeClr val="dk1"/>
              </a:solidFill>
              <a:latin typeface="Calibri"/>
              <a:ea typeface="Calibri"/>
              <a:cs typeface="Calibri"/>
              <a:sym typeface="Calibri"/>
            </a:endParaRPr>
          </a:p>
        </p:txBody>
      </p:sp>
      <p:sp>
        <p:nvSpPr>
          <p:cNvPr id="4563" name="Google Shape;4563;p93"/>
          <p:cNvSpPr txBox="1"/>
          <p:nvPr/>
        </p:nvSpPr>
        <p:spPr>
          <a:xfrm>
            <a:off x="774342" y="5400204"/>
            <a:ext cx="766992" cy="445685"/>
          </a:xfrm>
          <a:prstGeom prst="rect">
            <a:avLst/>
          </a:prstGeom>
          <a:noFill/>
          <a:ln>
            <a:noFill/>
          </a:ln>
        </p:spPr>
        <p:txBody>
          <a:bodyPr anchorCtr="0" anchor="t" bIns="0" lIns="0" spcFirstLastPara="1" rIns="0" wrap="square" tIns="0">
            <a:noAutofit/>
          </a:bodyPr>
          <a:lstStyle/>
          <a:p>
            <a:pPr indent="0" lvl="0" marL="152434" marR="180983" rtl="0" algn="ctr">
              <a:lnSpc>
                <a:spcPct val="72864"/>
              </a:lnSpc>
              <a:spcBef>
                <a:spcPts val="0"/>
              </a:spcBef>
              <a:spcAft>
                <a:spcPts val="0"/>
              </a:spcAft>
              <a:buNone/>
            </a:pPr>
            <a:r>
              <a:rPr b="1" baseline="30000" lang="en-US" sz="2318">
                <a:solidFill>
                  <a:schemeClr val="dk1"/>
                </a:solidFill>
                <a:latin typeface="Calibri"/>
                <a:ea typeface="Calibri"/>
                <a:cs typeface="Calibri"/>
                <a:sym typeface="Calibri"/>
              </a:rPr>
              <a:t>Host</a:t>
            </a:r>
            <a:endParaRPr sz="1545">
              <a:solidFill>
                <a:schemeClr val="dk1"/>
              </a:solidFill>
              <a:latin typeface="Calibri"/>
              <a:ea typeface="Calibri"/>
              <a:cs typeface="Calibri"/>
              <a:sym typeface="Calibri"/>
            </a:endParaRPr>
          </a:p>
          <a:p>
            <a:pPr indent="0" lvl="0" marL="0" marR="0" rtl="0" algn="ctr">
              <a:lnSpc>
                <a:spcPct val="74978"/>
              </a:lnSpc>
              <a:spcBef>
                <a:spcPts val="2"/>
              </a:spcBef>
              <a:spcAft>
                <a:spcPts val="0"/>
              </a:spcAft>
              <a:buNone/>
            </a:pPr>
            <a:r>
              <a:rPr b="1" baseline="30000" lang="en-US" sz="2318">
                <a:solidFill>
                  <a:schemeClr val="dk1"/>
                </a:solidFill>
                <a:latin typeface="Calibri"/>
                <a:ea typeface="Calibri"/>
                <a:cs typeface="Calibri"/>
                <a:sym typeface="Calibri"/>
              </a:rPr>
              <a:t>(Node A)</a:t>
            </a:r>
            <a:endParaRPr sz="1545">
              <a:solidFill>
                <a:schemeClr val="dk1"/>
              </a:solidFill>
              <a:latin typeface="Calibri"/>
              <a:ea typeface="Calibri"/>
              <a:cs typeface="Calibri"/>
              <a:sym typeface="Calibri"/>
            </a:endParaRPr>
          </a:p>
        </p:txBody>
      </p:sp>
      <p:sp>
        <p:nvSpPr>
          <p:cNvPr id="4564" name="Google Shape;4564;p93"/>
          <p:cNvSpPr txBox="1"/>
          <p:nvPr/>
        </p:nvSpPr>
        <p:spPr>
          <a:xfrm>
            <a:off x="2233375" y="6139743"/>
            <a:ext cx="1771166" cy="447788"/>
          </a:xfrm>
          <a:prstGeom prst="rect">
            <a:avLst/>
          </a:prstGeom>
          <a:noFill/>
          <a:ln>
            <a:noFill/>
          </a:ln>
        </p:spPr>
        <p:txBody>
          <a:bodyPr anchorCtr="0" anchor="t" bIns="0" lIns="0" spcFirstLastPara="1" rIns="0" wrap="square" tIns="0">
            <a:noAutofit/>
          </a:bodyPr>
          <a:lstStyle/>
          <a:p>
            <a:pPr indent="0" lvl="0" marL="423526" marR="377055" rtl="0" algn="ctr">
              <a:lnSpc>
                <a:spcPct val="72864"/>
              </a:lnSpc>
              <a:spcBef>
                <a:spcPts val="0"/>
              </a:spcBef>
              <a:spcAft>
                <a:spcPts val="0"/>
              </a:spcAft>
              <a:buNone/>
            </a:pPr>
            <a:r>
              <a:rPr b="1" baseline="30000" lang="en-US" sz="2318">
                <a:solidFill>
                  <a:schemeClr val="dk1"/>
                </a:solidFill>
                <a:latin typeface="Calibri"/>
                <a:ea typeface="Calibri"/>
                <a:cs typeface="Calibri"/>
                <a:sym typeface="Calibri"/>
              </a:rPr>
              <a:t>Congestion</a:t>
            </a:r>
            <a:endParaRPr sz="1545">
              <a:solidFill>
                <a:schemeClr val="dk1"/>
              </a:solidFill>
              <a:latin typeface="Calibri"/>
              <a:ea typeface="Calibri"/>
              <a:cs typeface="Calibri"/>
              <a:sym typeface="Calibri"/>
            </a:endParaRPr>
          </a:p>
          <a:p>
            <a:pPr indent="0" lvl="0" marL="0" marR="0" rtl="0" algn="ctr">
              <a:lnSpc>
                <a:spcPct val="75711"/>
              </a:lnSpc>
              <a:spcBef>
                <a:spcPts val="2"/>
              </a:spcBef>
              <a:spcAft>
                <a:spcPts val="0"/>
              </a:spcAft>
              <a:buNone/>
            </a:pPr>
            <a:r>
              <a:rPr b="1" baseline="30000" lang="en-US" sz="2318">
                <a:solidFill>
                  <a:schemeClr val="dk1"/>
                </a:solidFill>
                <a:latin typeface="Calibri"/>
                <a:ea typeface="Calibri"/>
                <a:cs typeface="Calibri"/>
                <a:sym typeface="Calibri"/>
              </a:rPr>
              <a:t>Notification Message</a:t>
            </a:r>
            <a:endParaRPr sz="1545">
              <a:solidFill>
                <a:schemeClr val="dk1"/>
              </a:solidFill>
              <a:latin typeface="Calibri"/>
              <a:ea typeface="Calibri"/>
              <a:cs typeface="Calibri"/>
              <a:sym typeface="Calibri"/>
            </a:endParaRPr>
          </a:p>
        </p:txBody>
      </p:sp>
      <p:sp>
        <p:nvSpPr>
          <p:cNvPr id="4565" name="Google Shape;4565;p93"/>
          <p:cNvSpPr txBox="1"/>
          <p:nvPr/>
        </p:nvSpPr>
        <p:spPr>
          <a:xfrm>
            <a:off x="6093948" y="6853518"/>
            <a:ext cx="969487" cy="224833"/>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Congestion</a:t>
            </a:r>
            <a:endParaRPr sz="1545">
              <a:solidFill>
                <a:schemeClr val="dk1"/>
              </a:solidFill>
              <a:latin typeface="Calibri"/>
              <a:ea typeface="Calibri"/>
              <a:cs typeface="Calibri"/>
              <a:sym typeface="Calibri"/>
            </a:endParaRPr>
          </a:p>
        </p:txBody>
      </p:sp>
      <p:sp>
        <p:nvSpPr>
          <p:cNvPr id="4566" name="Google Shape;4566;p93"/>
          <p:cNvSpPr txBox="1"/>
          <p:nvPr/>
        </p:nvSpPr>
        <p:spPr>
          <a:xfrm>
            <a:off x="8794050" y="6856546"/>
            <a:ext cx="1144993" cy="447535"/>
          </a:xfrm>
          <a:prstGeom prst="rect">
            <a:avLst/>
          </a:prstGeom>
          <a:noFill/>
          <a:ln>
            <a:noFill/>
          </a:ln>
        </p:spPr>
        <p:txBody>
          <a:bodyPr anchorCtr="0" anchor="t" bIns="0" lIns="0" spcFirstLastPara="1" rIns="0" wrap="square" tIns="0">
            <a:noAutofit/>
          </a:bodyPr>
          <a:lstStyle/>
          <a:p>
            <a:pPr indent="0" lvl="0" marL="0" marR="0" rtl="0" algn="ctr">
              <a:lnSpc>
                <a:spcPct val="72864"/>
              </a:lnSpc>
              <a:spcBef>
                <a:spcPts val="0"/>
              </a:spcBef>
              <a:spcAft>
                <a:spcPts val="0"/>
              </a:spcAft>
              <a:buNone/>
            </a:pPr>
            <a:r>
              <a:rPr b="1" baseline="30000" lang="en-US" sz="2318">
                <a:solidFill>
                  <a:schemeClr val="dk1"/>
                </a:solidFill>
                <a:latin typeface="Calibri"/>
                <a:ea typeface="Calibri"/>
                <a:cs typeface="Calibri"/>
                <a:sym typeface="Calibri"/>
              </a:rPr>
              <a:t>Storage Array</a:t>
            </a:r>
            <a:endParaRPr sz="1545">
              <a:solidFill>
                <a:schemeClr val="dk1"/>
              </a:solidFill>
              <a:latin typeface="Calibri"/>
              <a:ea typeface="Calibri"/>
              <a:cs typeface="Calibri"/>
              <a:sym typeface="Calibri"/>
            </a:endParaRPr>
          </a:p>
          <a:p>
            <a:pPr indent="0" lvl="0" marL="204185" marR="167784" rtl="0" algn="ctr">
              <a:lnSpc>
                <a:spcPct val="75711"/>
              </a:lnSpc>
              <a:spcBef>
                <a:spcPts val="2"/>
              </a:spcBef>
              <a:spcAft>
                <a:spcPts val="0"/>
              </a:spcAft>
              <a:buNone/>
            </a:pPr>
            <a:r>
              <a:rPr b="1" baseline="30000" lang="en-US" sz="2318">
                <a:solidFill>
                  <a:schemeClr val="dk1"/>
                </a:solidFill>
                <a:latin typeface="Calibri"/>
                <a:ea typeface="Calibri"/>
                <a:cs typeface="Calibri"/>
                <a:sym typeface="Calibri"/>
              </a:rPr>
              <a:t>(Node B)</a:t>
            </a:r>
            <a:endParaRPr sz="1545">
              <a:solidFill>
                <a:schemeClr val="dk1"/>
              </a:solidFill>
              <a:latin typeface="Calibri"/>
              <a:ea typeface="Calibri"/>
              <a:cs typeface="Calibri"/>
              <a:sym typeface="Calibri"/>
            </a:endParaRPr>
          </a:p>
        </p:txBody>
      </p:sp>
      <p:sp>
        <p:nvSpPr>
          <p:cNvPr id="4567" name="Google Shape;4567;p93"/>
          <p:cNvSpPr txBox="1"/>
          <p:nvPr/>
        </p:nvSpPr>
        <p:spPr>
          <a:xfrm>
            <a:off x="7450096" y="5738295"/>
            <a:ext cx="571615" cy="302768"/>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568" name="Google Shape;4568;p93"/>
          <p:cNvSpPr txBox="1"/>
          <p:nvPr/>
        </p:nvSpPr>
        <p:spPr>
          <a:xfrm>
            <a:off x="8021712" y="5738295"/>
            <a:ext cx="960727" cy="302768"/>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569" name="Google Shape;4569;p93"/>
          <p:cNvSpPr txBox="1"/>
          <p:nvPr/>
        </p:nvSpPr>
        <p:spPr>
          <a:xfrm>
            <a:off x="6443393" y="5695403"/>
            <a:ext cx="333044" cy="12447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938">
              <a:solidFill>
                <a:schemeClr val="dk1"/>
              </a:solidFill>
              <a:latin typeface="Calibri"/>
              <a:ea typeface="Calibri"/>
              <a:cs typeface="Calibri"/>
              <a:sym typeface="Calibri"/>
            </a:endParaRPr>
          </a:p>
        </p:txBody>
      </p:sp>
      <p:sp>
        <p:nvSpPr>
          <p:cNvPr id="4570" name="Google Shape;4570;p93"/>
          <p:cNvSpPr txBox="1"/>
          <p:nvPr/>
        </p:nvSpPr>
        <p:spPr>
          <a:xfrm>
            <a:off x="6776438" y="5695403"/>
            <a:ext cx="64759" cy="124471"/>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938">
              <a:solidFill>
                <a:schemeClr val="dk1"/>
              </a:solidFill>
              <a:latin typeface="Calibri"/>
              <a:ea typeface="Calibri"/>
              <a:cs typeface="Calibri"/>
              <a:sym typeface="Calibri"/>
            </a:endParaRPr>
          </a:p>
        </p:txBody>
      </p:sp>
      <p:sp>
        <p:nvSpPr>
          <p:cNvPr id="4571" name="Google Shape;4571;p93"/>
          <p:cNvSpPr txBox="1"/>
          <p:nvPr/>
        </p:nvSpPr>
        <p:spPr>
          <a:xfrm>
            <a:off x="5346700" y="5313579"/>
            <a:ext cx="604134" cy="30276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572" name="Google Shape;4572;p93"/>
          <p:cNvSpPr txBox="1"/>
          <p:nvPr/>
        </p:nvSpPr>
        <p:spPr>
          <a:xfrm>
            <a:off x="5950835" y="5313579"/>
            <a:ext cx="463963" cy="30276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573" name="Google Shape;4573;p93"/>
          <p:cNvSpPr txBox="1"/>
          <p:nvPr/>
        </p:nvSpPr>
        <p:spPr>
          <a:xfrm>
            <a:off x="3244145" y="4896432"/>
            <a:ext cx="597125" cy="30276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574" name="Google Shape;4574;p93"/>
          <p:cNvSpPr txBox="1"/>
          <p:nvPr/>
        </p:nvSpPr>
        <p:spPr>
          <a:xfrm>
            <a:off x="3841270" y="4896432"/>
            <a:ext cx="459198" cy="30276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575" name="Google Shape;4575;p93"/>
          <p:cNvSpPr txBox="1"/>
          <p:nvPr/>
        </p:nvSpPr>
        <p:spPr>
          <a:xfrm>
            <a:off x="1718125" y="420596"/>
            <a:ext cx="7114176" cy="8736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baseline="30000" lang="en-US" sz="3090">
                <a:solidFill>
                  <a:schemeClr val="dk1"/>
                </a:solidFill>
                <a:latin typeface="Verdana"/>
                <a:ea typeface="Verdana"/>
                <a:cs typeface="Verdana"/>
                <a:sym typeface="Verdana"/>
              </a:rPr>
              <a:t>Congestion Notification (CN)</a:t>
            </a:r>
            <a:endParaRPr b="1" sz="3090">
              <a:solidFill>
                <a:schemeClr val="dk1"/>
              </a:solidFill>
              <a:latin typeface="Verdana"/>
              <a:ea typeface="Verdana"/>
              <a:cs typeface="Verdana"/>
              <a:sym typeface="Verdana"/>
            </a:endParaRPr>
          </a:p>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9" name="Shape 4579"/>
        <p:cNvGrpSpPr/>
        <p:nvPr/>
      </p:nvGrpSpPr>
      <p:grpSpPr>
        <a:xfrm>
          <a:off x="0" y="0"/>
          <a:ext cx="0" cy="0"/>
          <a:chOff x="0" y="0"/>
          <a:chExt cx="0" cy="0"/>
        </a:xfrm>
      </p:grpSpPr>
      <p:sp>
        <p:nvSpPr>
          <p:cNvPr id="4580" name="Google Shape;4580;p94"/>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81" name="Google Shape;4581;p94"/>
          <p:cNvSpPr txBox="1"/>
          <p:nvPr/>
        </p:nvSpPr>
        <p:spPr>
          <a:xfrm>
            <a:off x="535840" y="324388"/>
            <a:ext cx="9621721" cy="532983"/>
          </a:xfrm>
          <a:prstGeom prst="rect">
            <a:avLst/>
          </a:prstGeom>
          <a:noFill/>
          <a:ln>
            <a:noFill/>
          </a:ln>
        </p:spPr>
        <p:txBody>
          <a:bodyPr anchorCtr="0" anchor="t" bIns="0" lIns="0" spcFirstLastPara="1" rIns="0" wrap="square" tIns="0">
            <a:noAutofit/>
          </a:bodyPr>
          <a:lstStyle/>
          <a:p>
            <a:pPr indent="0" lvl="0" marL="14017" marR="0" rtl="0" algn="ctr">
              <a:lnSpc>
                <a:spcPct val="134660"/>
              </a:lnSpc>
              <a:spcBef>
                <a:spcPts val="0"/>
              </a:spcBef>
              <a:spcAft>
                <a:spcPts val="0"/>
              </a:spcAft>
              <a:buNone/>
            </a:pPr>
            <a:r>
              <a:rPr b="1" baseline="30000" lang="en-US" sz="3090">
                <a:solidFill>
                  <a:schemeClr val="dk1"/>
                </a:solidFill>
                <a:latin typeface="Verdana"/>
                <a:ea typeface="Verdana"/>
                <a:cs typeface="Verdana"/>
                <a:sym typeface="Verdana"/>
              </a:rPr>
              <a:t>Data Center Bridging Exchange Protocol (DCBX)</a:t>
            </a:r>
            <a:endParaRPr b="1" sz="3090">
              <a:solidFill>
                <a:schemeClr val="dk1"/>
              </a:solidFill>
              <a:latin typeface="Verdana"/>
              <a:ea typeface="Verdana"/>
              <a:cs typeface="Verdana"/>
              <a:sym typeface="Verdana"/>
            </a:endParaRPr>
          </a:p>
        </p:txBody>
      </p:sp>
      <p:sp>
        <p:nvSpPr>
          <p:cNvPr id="4582" name="Google Shape;4582;p94"/>
          <p:cNvSpPr txBox="1"/>
          <p:nvPr/>
        </p:nvSpPr>
        <p:spPr>
          <a:xfrm>
            <a:off x="723881" y="1751907"/>
            <a:ext cx="224160" cy="420286"/>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583" name="Google Shape;4583;p94"/>
          <p:cNvSpPr txBox="1"/>
          <p:nvPr/>
        </p:nvSpPr>
        <p:spPr>
          <a:xfrm>
            <a:off x="976188" y="1775566"/>
            <a:ext cx="8896948" cy="2629287"/>
          </a:xfrm>
          <a:prstGeom prst="rect">
            <a:avLst/>
          </a:prstGeom>
          <a:noFill/>
          <a:ln>
            <a:noFill/>
          </a:ln>
        </p:spPr>
        <p:txBody>
          <a:bodyPr anchorCtr="0" anchor="t" bIns="0" lIns="0" spcFirstLastPara="1" rIns="0" wrap="square" tIns="0">
            <a:noAutofit/>
          </a:bodyPr>
          <a:lstStyle/>
          <a:p>
            <a:pPr indent="0" lvl="0" marL="14017" marR="61596"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Enables </a:t>
            </a:r>
            <a:r>
              <a:rPr baseline="30000" lang="en-US" sz="4636">
                <a:solidFill>
                  <a:srgbClr val="6F2F9F"/>
                </a:solidFill>
                <a:latin typeface="Calibri"/>
                <a:ea typeface="Calibri"/>
                <a:cs typeface="Calibri"/>
                <a:sym typeface="Calibri"/>
              </a:rPr>
              <a:t>Convergence Enhanced Ethernet (CEE) </a:t>
            </a:r>
            <a:r>
              <a:rPr baseline="30000" lang="en-US" sz="4636">
                <a:solidFill>
                  <a:schemeClr val="dk1"/>
                </a:solidFill>
                <a:latin typeface="Calibri"/>
                <a:ea typeface="Calibri"/>
                <a:cs typeface="Calibri"/>
                <a:sym typeface="Calibri"/>
              </a:rPr>
              <a:t>devices</a:t>
            </a:r>
            <a:endParaRPr sz="3090">
              <a:solidFill>
                <a:schemeClr val="dk1"/>
              </a:solidFill>
              <a:latin typeface="Calibri"/>
              <a:ea typeface="Calibri"/>
              <a:cs typeface="Calibri"/>
              <a:sym typeface="Calibri"/>
            </a:endParaRPr>
          </a:p>
          <a:p>
            <a:pPr indent="0" lvl="0" marL="14017" marR="61596" rtl="0" algn="l">
              <a:lnSpc>
                <a:spcPct val="72023"/>
              </a:lnSpc>
              <a:spcBef>
                <a:spcPts val="3"/>
              </a:spcBef>
              <a:spcAft>
                <a:spcPts val="0"/>
              </a:spcAft>
              <a:buNone/>
            </a:pPr>
            <a:r>
              <a:rPr baseline="30000" lang="en-US" sz="4636">
                <a:solidFill>
                  <a:schemeClr val="dk1"/>
                </a:solidFill>
                <a:latin typeface="Calibri"/>
                <a:ea typeface="Calibri"/>
                <a:cs typeface="Calibri"/>
                <a:sym typeface="Calibri"/>
              </a:rPr>
              <a:t>to convey and configure their features with other CEE</a:t>
            </a:r>
            <a:endParaRPr sz="3090">
              <a:solidFill>
                <a:schemeClr val="dk1"/>
              </a:solidFill>
              <a:latin typeface="Calibri"/>
              <a:ea typeface="Calibri"/>
              <a:cs typeface="Calibri"/>
              <a:sym typeface="Calibri"/>
            </a:endParaRPr>
          </a:p>
          <a:p>
            <a:pPr indent="0" lvl="0" marL="14017" marR="61596" rtl="0" algn="l">
              <a:lnSpc>
                <a:spcPct val="72023"/>
              </a:lnSpc>
              <a:spcBef>
                <a:spcPts val="0"/>
              </a:spcBef>
              <a:spcAft>
                <a:spcPts val="0"/>
              </a:spcAft>
              <a:buNone/>
            </a:pPr>
            <a:r>
              <a:rPr baseline="30000" lang="en-US" sz="4636">
                <a:solidFill>
                  <a:schemeClr val="dk1"/>
                </a:solidFill>
                <a:latin typeface="Calibri"/>
                <a:ea typeface="Calibri"/>
                <a:cs typeface="Calibri"/>
                <a:sym typeface="Calibri"/>
              </a:rPr>
              <a:t>devices in the network</a:t>
            </a:r>
            <a:endParaRPr sz="3090">
              <a:solidFill>
                <a:schemeClr val="dk1"/>
              </a:solidFill>
              <a:latin typeface="Calibri"/>
              <a:ea typeface="Calibri"/>
              <a:cs typeface="Calibri"/>
              <a:sym typeface="Calibri"/>
            </a:endParaRPr>
          </a:p>
          <a:p>
            <a:pPr indent="0" lvl="0" marL="266323" marR="0" rtl="0" algn="l">
              <a:lnSpc>
                <a:spcPct val="101725"/>
              </a:lnSpc>
              <a:spcBef>
                <a:spcPts val="14"/>
              </a:spcBef>
              <a:spcAft>
                <a:spcPts val="0"/>
              </a:spcAft>
              <a:buNone/>
            </a:pPr>
            <a:r>
              <a:rPr lang="en-US" sz="2649">
                <a:solidFill>
                  <a:schemeClr val="dk1"/>
                </a:solidFill>
                <a:latin typeface="Arial"/>
                <a:ea typeface="Arial"/>
                <a:cs typeface="Arial"/>
                <a:sym typeface="Arial"/>
              </a:rPr>
              <a:t>• </a:t>
            </a:r>
            <a:r>
              <a:rPr lang="en-US" sz="2649">
                <a:solidFill>
                  <a:schemeClr val="dk1"/>
                </a:solidFill>
                <a:latin typeface="Calibri"/>
                <a:ea typeface="Calibri"/>
                <a:cs typeface="Calibri"/>
                <a:sym typeface="Calibri"/>
              </a:rPr>
              <a:t>Allows a switch to distribute configuration values to attached</a:t>
            </a:r>
            <a:endParaRPr sz="2649">
              <a:solidFill>
                <a:schemeClr val="dk1"/>
              </a:solidFill>
              <a:latin typeface="Calibri"/>
              <a:ea typeface="Calibri"/>
              <a:cs typeface="Calibri"/>
              <a:sym typeface="Calibri"/>
            </a:endParaRPr>
          </a:p>
          <a:p>
            <a:pPr indent="0" lvl="0" marL="518964" marR="61596" rtl="0" algn="l">
              <a:lnSpc>
                <a:spcPct val="71960"/>
              </a:lnSpc>
              <a:spcBef>
                <a:spcPts val="142"/>
              </a:spcBef>
              <a:spcAft>
                <a:spcPts val="0"/>
              </a:spcAft>
              <a:buNone/>
            </a:pPr>
            <a:r>
              <a:rPr baseline="30000" lang="en-US" sz="3973">
                <a:solidFill>
                  <a:schemeClr val="dk1"/>
                </a:solidFill>
                <a:latin typeface="Calibri"/>
                <a:ea typeface="Calibri"/>
                <a:cs typeface="Calibri"/>
                <a:sym typeface="Calibri"/>
              </a:rPr>
              <a:t>adapters</a:t>
            </a:r>
            <a:endParaRPr sz="2649">
              <a:solidFill>
                <a:schemeClr val="dk1"/>
              </a:solidFill>
              <a:latin typeface="Calibri"/>
              <a:ea typeface="Calibri"/>
              <a:cs typeface="Calibri"/>
              <a:sym typeface="Calibri"/>
            </a:endParaRPr>
          </a:p>
          <a:p>
            <a:pPr indent="0" lvl="0" marL="14017" marR="61596" rtl="0" algn="l">
              <a:lnSpc>
                <a:spcPct val="101725"/>
              </a:lnSpc>
              <a:spcBef>
                <a:spcPts val="522"/>
              </a:spcBef>
              <a:spcAft>
                <a:spcPts val="0"/>
              </a:spcAft>
              <a:buNone/>
            </a:pPr>
            <a:r>
              <a:rPr lang="en-US" sz="3090">
                <a:solidFill>
                  <a:schemeClr val="dk1"/>
                </a:solidFill>
                <a:latin typeface="Calibri"/>
                <a:ea typeface="Calibri"/>
                <a:cs typeface="Calibri"/>
                <a:sym typeface="Calibri"/>
              </a:rPr>
              <a:t>Ensures consistent configuration across network</a:t>
            </a:r>
            <a:endParaRPr sz="3090">
              <a:solidFill>
                <a:schemeClr val="dk1"/>
              </a:solidFill>
              <a:latin typeface="Calibri"/>
              <a:ea typeface="Calibri"/>
              <a:cs typeface="Calibri"/>
              <a:sym typeface="Calibri"/>
            </a:endParaRPr>
          </a:p>
        </p:txBody>
      </p:sp>
      <p:sp>
        <p:nvSpPr>
          <p:cNvPr id="4584" name="Google Shape;4584;p94"/>
          <p:cNvSpPr txBox="1"/>
          <p:nvPr/>
        </p:nvSpPr>
        <p:spPr>
          <a:xfrm>
            <a:off x="723881" y="3961265"/>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8" name="Shape 4588"/>
        <p:cNvGrpSpPr/>
        <p:nvPr/>
      </p:nvGrpSpPr>
      <p:grpSpPr>
        <a:xfrm>
          <a:off x="0" y="0"/>
          <a:ext cx="0" cy="0"/>
          <a:chOff x="0" y="0"/>
          <a:chExt cx="0" cy="0"/>
        </a:xfrm>
      </p:grpSpPr>
      <p:pic>
        <p:nvPicPr>
          <p:cNvPr descr="File storage - Free files and folders icons" id="4589" name="Google Shape;4589;p95"/>
          <p:cNvPicPr preferRelativeResize="0"/>
          <p:nvPr/>
        </p:nvPicPr>
        <p:blipFill rotWithShape="1">
          <a:blip r:embed="rId3">
            <a:alphaModFix/>
          </a:blip>
          <a:srcRect b="0" l="0" r="0" t="0"/>
          <a:stretch/>
        </p:blipFill>
        <p:spPr>
          <a:xfrm>
            <a:off x="2655429" y="672818"/>
            <a:ext cx="5382542" cy="5382542"/>
          </a:xfrm>
          <a:prstGeom prst="rect">
            <a:avLst/>
          </a:prstGeom>
          <a:noFill/>
          <a:ln>
            <a:noFill/>
          </a:ln>
        </p:spPr>
      </p:pic>
      <p:sp>
        <p:nvSpPr>
          <p:cNvPr id="4590" name="Google Shape;4590;p95"/>
          <p:cNvSpPr txBox="1"/>
          <p:nvPr/>
        </p:nvSpPr>
        <p:spPr>
          <a:xfrm>
            <a:off x="4085167" y="6318903"/>
            <a:ext cx="3111782" cy="5678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90">
                <a:solidFill>
                  <a:schemeClr val="dk1"/>
                </a:solidFill>
                <a:latin typeface="Verdana"/>
                <a:ea typeface="Verdana"/>
                <a:cs typeface="Verdana"/>
                <a:sym typeface="Verdana"/>
              </a:rPr>
              <a:t>File Storage</a:t>
            </a:r>
            <a:endParaRPr b="1" sz="3090">
              <a:solidFill>
                <a:schemeClr val="dk1"/>
              </a:solidFill>
              <a:latin typeface="Verdana"/>
              <a:ea typeface="Verdana"/>
              <a:cs typeface="Verdana"/>
              <a:sym typeface="Verdana"/>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4" name="Shape 4594"/>
        <p:cNvGrpSpPr/>
        <p:nvPr/>
      </p:nvGrpSpPr>
      <p:grpSpPr>
        <a:xfrm>
          <a:off x="0" y="0"/>
          <a:ext cx="0" cy="0"/>
          <a:chOff x="0" y="0"/>
          <a:chExt cx="0" cy="0"/>
        </a:xfrm>
      </p:grpSpPr>
      <p:sp>
        <p:nvSpPr>
          <p:cNvPr id="4595" name="Google Shape;4595;p96"/>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596" name="Google Shape;4596;p96"/>
          <p:cNvSpPr txBox="1"/>
          <p:nvPr/>
        </p:nvSpPr>
        <p:spPr>
          <a:xfrm>
            <a:off x="2204583" y="333356"/>
            <a:ext cx="6284235"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File Sharing Environment</a:t>
            </a:r>
            <a:endParaRPr b="1" sz="3090">
              <a:solidFill>
                <a:schemeClr val="dk1"/>
              </a:solidFill>
              <a:latin typeface="Verdana"/>
              <a:ea typeface="Verdana"/>
              <a:cs typeface="Verdana"/>
              <a:sym typeface="Verdana"/>
            </a:endParaRPr>
          </a:p>
        </p:txBody>
      </p:sp>
      <p:sp>
        <p:nvSpPr>
          <p:cNvPr id="4597" name="Google Shape;4597;p96"/>
          <p:cNvSpPr txBox="1"/>
          <p:nvPr/>
        </p:nvSpPr>
        <p:spPr>
          <a:xfrm>
            <a:off x="735656" y="1670040"/>
            <a:ext cx="224160" cy="985180"/>
          </a:xfrm>
          <a:prstGeom prst="rect">
            <a:avLst/>
          </a:prstGeom>
          <a:noFill/>
          <a:ln>
            <a:noFill/>
          </a:ln>
        </p:spPr>
        <p:txBody>
          <a:bodyPr anchorCtr="0" anchor="t" bIns="0" lIns="0" spcFirstLastPara="1" rIns="0" wrap="square" tIns="0">
            <a:noAutofit/>
          </a:bodyPr>
          <a:lstStyle/>
          <a:p>
            <a:pPr indent="0" lvl="0" marL="14017" marR="168" rtl="0" algn="l">
              <a:lnSpc>
                <a:spcPct val="105728"/>
              </a:lnSpc>
              <a:spcBef>
                <a:spcPts val="0"/>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a:p>
            <a:pPr indent="0" lvl="0" marL="14017" marR="0" rtl="0" algn="l">
              <a:lnSpc>
                <a:spcPct val="95825"/>
              </a:lnSpc>
              <a:spcBef>
                <a:spcPts val="733"/>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598" name="Google Shape;4598;p96"/>
          <p:cNvSpPr txBox="1"/>
          <p:nvPr/>
        </p:nvSpPr>
        <p:spPr>
          <a:xfrm>
            <a:off x="987963" y="1693679"/>
            <a:ext cx="8960353" cy="2960537"/>
          </a:xfrm>
          <a:prstGeom prst="rect">
            <a:avLst/>
          </a:prstGeom>
          <a:noFill/>
          <a:ln>
            <a:noFill/>
          </a:ln>
        </p:spPr>
        <p:txBody>
          <a:bodyPr anchorCtr="0" anchor="t" bIns="0" lIns="0" spcFirstLastPara="1" rIns="0" wrap="square" tIns="0">
            <a:noAutofit/>
          </a:bodyPr>
          <a:lstStyle/>
          <a:p>
            <a:pPr indent="0" lvl="0" marL="14017" marR="4812" rtl="0" algn="l">
              <a:lnSpc>
                <a:spcPct val="70232"/>
              </a:lnSpc>
              <a:spcBef>
                <a:spcPts val="0"/>
              </a:spcBef>
              <a:spcAft>
                <a:spcPts val="0"/>
              </a:spcAft>
              <a:buNone/>
            </a:pPr>
            <a:r>
              <a:rPr baseline="30000" lang="en-US" sz="4636">
                <a:solidFill>
                  <a:schemeClr val="dk1"/>
                </a:solidFill>
                <a:latin typeface="Calibri"/>
                <a:ea typeface="Calibri"/>
                <a:cs typeface="Calibri"/>
                <a:sym typeface="Calibri"/>
              </a:rPr>
              <a:t>File sharing enables users to share files with other users</a:t>
            </a:r>
            <a:endParaRPr sz="3090">
              <a:solidFill>
                <a:schemeClr val="dk1"/>
              </a:solidFill>
              <a:latin typeface="Calibri"/>
              <a:ea typeface="Calibri"/>
              <a:cs typeface="Calibri"/>
              <a:sym typeface="Calibri"/>
            </a:endParaRPr>
          </a:p>
          <a:p>
            <a:pPr indent="0" lvl="0" marL="14017" marR="0" rtl="0" algn="l">
              <a:lnSpc>
                <a:spcPct val="101725"/>
              </a:lnSpc>
              <a:spcBef>
                <a:spcPts val="514"/>
              </a:spcBef>
              <a:spcAft>
                <a:spcPts val="0"/>
              </a:spcAft>
              <a:buNone/>
            </a:pPr>
            <a:r>
              <a:rPr lang="en-US" sz="3090">
                <a:solidFill>
                  <a:schemeClr val="dk1"/>
                </a:solidFill>
                <a:latin typeface="Calibri"/>
                <a:ea typeface="Calibri"/>
                <a:cs typeface="Calibri"/>
                <a:sym typeface="Calibri"/>
              </a:rPr>
              <a:t>Creator or owner of a file determines the type of access</a:t>
            </a:r>
            <a:endParaRPr sz="3090">
              <a:solidFill>
                <a:schemeClr val="dk1"/>
              </a:solidFill>
              <a:latin typeface="Calibri"/>
              <a:ea typeface="Calibri"/>
              <a:cs typeface="Calibri"/>
              <a:sym typeface="Calibri"/>
            </a:endParaRPr>
          </a:p>
          <a:p>
            <a:pPr indent="0" lvl="0" marL="14017" marR="63600" rtl="0" algn="l">
              <a:lnSpc>
                <a:spcPct val="72023"/>
              </a:lnSpc>
              <a:spcBef>
                <a:spcPts val="167"/>
              </a:spcBef>
              <a:spcAft>
                <a:spcPts val="0"/>
              </a:spcAft>
              <a:buNone/>
            </a:pPr>
            <a:r>
              <a:rPr baseline="30000" lang="en-US" sz="4636">
                <a:solidFill>
                  <a:schemeClr val="dk1"/>
                </a:solidFill>
                <a:latin typeface="Calibri"/>
                <a:ea typeface="Calibri"/>
                <a:cs typeface="Calibri"/>
                <a:sym typeface="Calibri"/>
              </a:rPr>
              <a:t>to be given to other users</a:t>
            </a:r>
            <a:endParaRPr sz="3090">
              <a:solidFill>
                <a:schemeClr val="dk1"/>
              </a:solidFill>
              <a:latin typeface="Calibri"/>
              <a:ea typeface="Calibri"/>
              <a:cs typeface="Calibri"/>
              <a:sym typeface="Calibri"/>
            </a:endParaRPr>
          </a:p>
          <a:p>
            <a:pPr indent="0" lvl="0" marL="14017" marR="63600" rtl="0" algn="l">
              <a:lnSpc>
                <a:spcPct val="101725"/>
              </a:lnSpc>
              <a:spcBef>
                <a:spcPts val="497"/>
              </a:spcBef>
              <a:spcAft>
                <a:spcPts val="0"/>
              </a:spcAft>
              <a:buNone/>
            </a:pPr>
            <a:r>
              <a:rPr lang="en-US" sz="3090">
                <a:solidFill>
                  <a:schemeClr val="dk1"/>
                </a:solidFill>
                <a:latin typeface="Calibri"/>
                <a:ea typeface="Calibri"/>
                <a:cs typeface="Calibri"/>
                <a:sym typeface="Calibri"/>
              </a:rPr>
              <a:t>File sharing environment ensures data integrity when</a:t>
            </a:r>
            <a:endParaRPr sz="3090">
              <a:solidFill>
                <a:schemeClr val="dk1"/>
              </a:solidFill>
              <a:latin typeface="Calibri"/>
              <a:ea typeface="Calibri"/>
              <a:cs typeface="Calibri"/>
              <a:sym typeface="Calibri"/>
            </a:endParaRPr>
          </a:p>
          <a:p>
            <a:pPr indent="0" lvl="0" marL="14017" marR="63600" rtl="0" algn="l">
              <a:lnSpc>
                <a:spcPct val="72023"/>
              </a:lnSpc>
              <a:spcBef>
                <a:spcPts val="167"/>
              </a:spcBef>
              <a:spcAft>
                <a:spcPts val="0"/>
              </a:spcAft>
              <a:buNone/>
            </a:pPr>
            <a:r>
              <a:rPr baseline="30000" lang="en-US" sz="4636">
                <a:solidFill>
                  <a:schemeClr val="dk1"/>
                </a:solidFill>
                <a:latin typeface="Calibri"/>
                <a:ea typeface="Calibri"/>
                <a:cs typeface="Calibri"/>
                <a:sym typeface="Calibri"/>
              </a:rPr>
              <a:t>multiple users access a shared file at the same time</a:t>
            </a:r>
            <a:endParaRPr sz="3090">
              <a:solidFill>
                <a:schemeClr val="dk1"/>
              </a:solidFill>
              <a:latin typeface="Calibri"/>
              <a:ea typeface="Calibri"/>
              <a:cs typeface="Calibri"/>
              <a:sym typeface="Calibri"/>
            </a:endParaRPr>
          </a:p>
          <a:p>
            <a:pPr indent="0" lvl="0" marL="14017" marR="63600" rtl="0" algn="l">
              <a:lnSpc>
                <a:spcPct val="101725"/>
              </a:lnSpc>
              <a:spcBef>
                <a:spcPts val="500"/>
              </a:spcBef>
              <a:spcAft>
                <a:spcPts val="0"/>
              </a:spcAft>
              <a:buNone/>
            </a:pPr>
            <a:r>
              <a:rPr lang="en-US" sz="3090">
                <a:solidFill>
                  <a:schemeClr val="dk1"/>
                </a:solidFill>
                <a:latin typeface="Calibri"/>
                <a:ea typeface="Calibri"/>
                <a:cs typeface="Calibri"/>
                <a:sym typeface="Calibri"/>
              </a:rPr>
              <a:t>Examples of file sharing methods:</a:t>
            </a:r>
            <a:endParaRPr sz="3090">
              <a:solidFill>
                <a:schemeClr val="dk1"/>
              </a:solidFill>
              <a:latin typeface="Calibri"/>
              <a:ea typeface="Calibri"/>
              <a:cs typeface="Calibri"/>
              <a:sym typeface="Calibri"/>
            </a:endParaRPr>
          </a:p>
        </p:txBody>
      </p:sp>
      <p:sp>
        <p:nvSpPr>
          <p:cNvPr id="4599" name="Google Shape;4599;p96"/>
          <p:cNvSpPr txBox="1"/>
          <p:nvPr/>
        </p:nvSpPr>
        <p:spPr>
          <a:xfrm>
            <a:off x="735656" y="3222847"/>
            <a:ext cx="223992" cy="419950"/>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600" name="Google Shape;4600;p96"/>
          <p:cNvSpPr txBox="1"/>
          <p:nvPr/>
        </p:nvSpPr>
        <p:spPr>
          <a:xfrm>
            <a:off x="735656" y="4210628"/>
            <a:ext cx="223991" cy="419949"/>
          </a:xfrm>
          <a:prstGeom prst="rect">
            <a:avLst/>
          </a:prstGeom>
          <a:noFill/>
          <a:ln>
            <a:noFill/>
          </a:ln>
        </p:spPr>
        <p:txBody>
          <a:bodyPr anchorCtr="0" anchor="t" bIns="0" lIns="0" spcFirstLastPara="1" rIns="0" wrap="square" tIns="0">
            <a:noAutofit/>
          </a:bodyPr>
          <a:lstStyle/>
          <a:p>
            <a:pPr indent="0" lvl="0" marL="14017" marR="0" rtl="0" algn="l">
              <a:lnSpc>
                <a:spcPct val="105728"/>
              </a:lnSpc>
              <a:spcBef>
                <a:spcPts val="0"/>
              </a:spcBef>
              <a:spcAft>
                <a:spcPts val="0"/>
              </a:spcAft>
              <a:buNone/>
            </a:pPr>
            <a:r>
              <a:rPr lang="en-US" sz="3090">
                <a:solidFill>
                  <a:schemeClr val="dk1"/>
                </a:solidFill>
                <a:latin typeface="Arial"/>
                <a:ea typeface="Arial"/>
                <a:cs typeface="Arial"/>
                <a:sym typeface="Arial"/>
              </a:rPr>
              <a:t>•</a:t>
            </a:r>
            <a:endParaRPr sz="3090">
              <a:solidFill>
                <a:schemeClr val="dk1"/>
              </a:solidFill>
              <a:latin typeface="Arial"/>
              <a:ea typeface="Arial"/>
              <a:cs typeface="Arial"/>
              <a:sym typeface="Arial"/>
            </a:endParaRPr>
          </a:p>
        </p:txBody>
      </p:sp>
      <p:sp>
        <p:nvSpPr>
          <p:cNvPr id="4601" name="Google Shape;4601;p96"/>
          <p:cNvSpPr txBox="1"/>
          <p:nvPr/>
        </p:nvSpPr>
        <p:spPr>
          <a:xfrm>
            <a:off x="1240269" y="4704713"/>
            <a:ext cx="196406" cy="1230759"/>
          </a:xfrm>
          <a:prstGeom prst="rect">
            <a:avLst/>
          </a:prstGeom>
          <a:noFill/>
          <a:ln>
            <a:noFill/>
          </a:ln>
        </p:spPr>
        <p:txBody>
          <a:bodyPr anchorCtr="0" anchor="t" bIns="0" lIns="0" spcFirstLastPara="1" rIns="0" wrap="square" tIns="0">
            <a:noAutofit/>
          </a:bodyPr>
          <a:lstStyle/>
          <a:p>
            <a:pPr indent="0" lvl="0" marL="14017" marR="168" rtl="0" algn="l">
              <a:lnSpc>
                <a:spcPct val="106455"/>
              </a:lnSpc>
              <a:spcBef>
                <a:spcPts val="0"/>
              </a:spcBef>
              <a:spcAft>
                <a:spcPts val="0"/>
              </a:spcAft>
              <a:buNone/>
            </a:pPr>
            <a:r>
              <a:rPr lang="en-US" sz="2649">
                <a:solidFill>
                  <a:srgbClr val="D97B5B"/>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168" rtl="0" algn="l">
              <a:lnSpc>
                <a:spcPct val="95825"/>
              </a:lnSpc>
              <a:spcBef>
                <a:spcPts val="228"/>
              </a:spcBef>
              <a:spcAft>
                <a:spcPts val="0"/>
              </a:spcAft>
              <a:buNone/>
            </a:pPr>
            <a:r>
              <a:rPr lang="en-US" sz="2649">
                <a:solidFill>
                  <a:srgbClr val="00AF50"/>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0" rtl="0" algn="l">
              <a:lnSpc>
                <a:spcPct val="95825"/>
              </a:lnSpc>
              <a:spcBef>
                <a:spcPts val="359"/>
              </a:spcBef>
              <a:spcAft>
                <a:spcPts val="0"/>
              </a:spcAft>
              <a:buNone/>
            </a:pPr>
            <a:r>
              <a:rPr lang="en-US" sz="2649">
                <a:solidFill>
                  <a:srgbClr val="006FC0"/>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4602" name="Google Shape;4602;p96"/>
          <p:cNvSpPr txBox="1"/>
          <p:nvPr/>
        </p:nvSpPr>
        <p:spPr>
          <a:xfrm>
            <a:off x="1492911" y="4725003"/>
            <a:ext cx="8365277" cy="2028293"/>
          </a:xfrm>
          <a:prstGeom prst="rect">
            <a:avLst/>
          </a:prstGeom>
          <a:noFill/>
          <a:ln>
            <a:noFill/>
          </a:ln>
        </p:spPr>
        <p:txBody>
          <a:bodyPr anchorCtr="0" anchor="t" bIns="0" lIns="0" spcFirstLastPara="1" rIns="0" wrap="square" tIns="0">
            <a:noAutofit/>
          </a:bodyPr>
          <a:lstStyle/>
          <a:p>
            <a:pPr indent="0" lvl="0" marL="14017" marR="61596" rtl="0" algn="l">
              <a:lnSpc>
                <a:spcPct val="70702"/>
              </a:lnSpc>
              <a:spcBef>
                <a:spcPts val="0"/>
              </a:spcBef>
              <a:spcAft>
                <a:spcPts val="0"/>
              </a:spcAft>
              <a:buNone/>
            </a:pPr>
            <a:r>
              <a:rPr baseline="30000" lang="en-US" sz="3973">
                <a:solidFill>
                  <a:srgbClr val="D97B5B"/>
                </a:solidFill>
                <a:latin typeface="Calibri"/>
                <a:ea typeface="Calibri"/>
                <a:cs typeface="Calibri"/>
                <a:sym typeface="Calibri"/>
              </a:rPr>
              <a:t>File Transfer Protocol (FTP)</a:t>
            </a:r>
            <a:endParaRPr sz="2649">
              <a:solidFill>
                <a:schemeClr val="dk1"/>
              </a:solidFill>
              <a:latin typeface="Calibri"/>
              <a:ea typeface="Calibri"/>
              <a:cs typeface="Calibri"/>
              <a:sym typeface="Calibri"/>
            </a:endParaRPr>
          </a:p>
          <a:p>
            <a:pPr indent="0" lvl="0" marL="14017" marR="61596" rtl="0" algn="l">
              <a:lnSpc>
                <a:spcPct val="101725"/>
              </a:lnSpc>
              <a:spcBef>
                <a:spcPts val="41"/>
              </a:spcBef>
              <a:spcAft>
                <a:spcPts val="0"/>
              </a:spcAft>
              <a:buNone/>
            </a:pPr>
            <a:r>
              <a:rPr lang="en-US" sz="2649">
                <a:solidFill>
                  <a:srgbClr val="00AF50"/>
                </a:solidFill>
                <a:latin typeface="Calibri"/>
                <a:ea typeface="Calibri"/>
                <a:cs typeface="Calibri"/>
                <a:sym typeface="Calibri"/>
              </a:rPr>
              <a:t>Distributed File System (DFS)</a:t>
            </a:r>
            <a:endParaRPr sz="2649">
              <a:solidFill>
                <a:schemeClr val="dk1"/>
              </a:solidFill>
              <a:latin typeface="Calibri"/>
              <a:ea typeface="Calibri"/>
              <a:cs typeface="Calibri"/>
              <a:sym typeface="Calibri"/>
            </a:endParaRPr>
          </a:p>
          <a:p>
            <a:pPr indent="0" lvl="0" marL="14017" marR="0" rtl="0" algn="l">
              <a:lnSpc>
                <a:spcPct val="101725"/>
              </a:lnSpc>
              <a:spcBef>
                <a:spcPts val="171"/>
              </a:spcBef>
              <a:spcAft>
                <a:spcPts val="0"/>
              </a:spcAft>
              <a:buNone/>
            </a:pPr>
            <a:r>
              <a:rPr lang="en-US" sz="2649">
                <a:solidFill>
                  <a:srgbClr val="006FC0"/>
                </a:solidFill>
                <a:latin typeface="Calibri"/>
                <a:ea typeface="Calibri"/>
                <a:cs typeface="Calibri"/>
                <a:sym typeface="Calibri"/>
              </a:rPr>
              <a:t>Network File System (NFS) and Common Internet File System</a:t>
            </a:r>
            <a:endParaRPr sz="2649">
              <a:solidFill>
                <a:schemeClr val="dk1"/>
              </a:solidFill>
              <a:latin typeface="Calibri"/>
              <a:ea typeface="Calibri"/>
              <a:cs typeface="Calibri"/>
              <a:sym typeface="Calibri"/>
            </a:endParaRPr>
          </a:p>
          <a:p>
            <a:pPr indent="0" lvl="0" marL="14017" marR="61596" rtl="0" algn="l">
              <a:lnSpc>
                <a:spcPct val="72086"/>
              </a:lnSpc>
              <a:spcBef>
                <a:spcPts val="142"/>
              </a:spcBef>
              <a:spcAft>
                <a:spcPts val="0"/>
              </a:spcAft>
              <a:buNone/>
            </a:pPr>
            <a:r>
              <a:rPr baseline="30000" lang="en-US" sz="3973">
                <a:solidFill>
                  <a:srgbClr val="006FC0"/>
                </a:solidFill>
                <a:latin typeface="Calibri"/>
                <a:ea typeface="Calibri"/>
                <a:cs typeface="Calibri"/>
                <a:sym typeface="Calibri"/>
              </a:rPr>
              <a:t>(CIFS)</a:t>
            </a:r>
            <a:endParaRPr sz="2649">
              <a:solidFill>
                <a:schemeClr val="dk1"/>
              </a:solidFill>
              <a:latin typeface="Calibri"/>
              <a:ea typeface="Calibri"/>
              <a:cs typeface="Calibri"/>
              <a:sym typeface="Calibri"/>
            </a:endParaRPr>
          </a:p>
          <a:p>
            <a:pPr indent="0" lvl="0" marL="14017" marR="61596" rtl="0" algn="l">
              <a:lnSpc>
                <a:spcPct val="101725"/>
              </a:lnSpc>
              <a:spcBef>
                <a:spcPts val="39"/>
              </a:spcBef>
              <a:spcAft>
                <a:spcPts val="0"/>
              </a:spcAft>
              <a:buNone/>
            </a:pPr>
            <a:r>
              <a:rPr lang="en-US" sz="2649">
                <a:solidFill>
                  <a:srgbClr val="C00000"/>
                </a:solidFill>
                <a:latin typeface="Calibri"/>
                <a:ea typeface="Calibri"/>
                <a:cs typeface="Calibri"/>
                <a:sym typeface="Calibri"/>
              </a:rPr>
              <a:t>Peer-to-Peer (P2P)</a:t>
            </a:r>
            <a:endParaRPr sz="2649">
              <a:solidFill>
                <a:schemeClr val="dk1"/>
              </a:solidFill>
              <a:latin typeface="Calibri"/>
              <a:ea typeface="Calibri"/>
              <a:cs typeface="Calibri"/>
              <a:sym typeface="Calibri"/>
            </a:endParaRPr>
          </a:p>
        </p:txBody>
      </p:sp>
      <p:sp>
        <p:nvSpPr>
          <p:cNvPr id="4603" name="Google Shape;4603;p96"/>
          <p:cNvSpPr txBox="1"/>
          <p:nvPr/>
        </p:nvSpPr>
        <p:spPr>
          <a:xfrm>
            <a:off x="1240269" y="6368562"/>
            <a:ext cx="196239" cy="364443"/>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rgbClr val="C00000"/>
                </a:solidFill>
                <a:latin typeface="Arial"/>
                <a:ea typeface="Arial"/>
                <a:cs typeface="Arial"/>
                <a:sym typeface="Arial"/>
              </a:rPr>
              <a:t>•</a:t>
            </a:r>
            <a:endParaRPr sz="2649">
              <a:solidFill>
                <a:schemeClr val="dk1"/>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7" name="Shape 4607"/>
        <p:cNvGrpSpPr/>
        <p:nvPr/>
      </p:nvGrpSpPr>
      <p:grpSpPr>
        <a:xfrm>
          <a:off x="0" y="0"/>
          <a:ext cx="0" cy="0"/>
          <a:chOff x="0" y="0"/>
          <a:chExt cx="0" cy="0"/>
        </a:xfrm>
      </p:grpSpPr>
      <p:sp>
        <p:nvSpPr>
          <p:cNvPr id="4608" name="Google Shape;4608;p97"/>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09" name="Google Shape;4609;p97"/>
          <p:cNvSpPr/>
          <p:nvPr/>
        </p:nvSpPr>
        <p:spPr>
          <a:xfrm>
            <a:off x="7702402" y="1973879"/>
            <a:ext cx="2464195" cy="3803102"/>
          </a:xfrm>
          <a:custGeom>
            <a:rect b="b" l="l" r="r" t="t"/>
            <a:pathLst>
              <a:path extrusionOk="0" h="3445764" w="2232660">
                <a:moveTo>
                  <a:pt x="0" y="215264"/>
                </a:moveTo>
                <a:lnTo>
                  <a:pt x="6257" y="163539"/>
                </a:lnTo>
                <a:lnTo>
                  <a:pt x="24030" y="116345"/>
                </a:lnTo>
                <a:lnTo>
                  <a:pt x="51823" y="75179"/>
                </a:lnTo>
                <a:lnTo>
                  <a:pt x="88139" y="41538"/>
                </a:lnTo>
                <a:lnTo>
                  <a:pt x="131480" y="16918"/>
                </a:lnTo>
                <a:lnTo>
                  <a:pt x="180351" y="2817"/>
                </a:lnTo>
                <a:lnTo>
                  <a:pt x="215265" y="0"/>
                </a:lnTo>
                <a:lnTo>
                  <a:pt x="2017395" y="0"/>
                </a:lnTo>
                <a:lnTo>
                  <a:pt x="2069120" y="6257"/>
                </a:lnTo>
                <a:lnTo>
                  <a:pt x="2116314" y="24030"/>
                </a:lnTo>
                <a:lnTo>
                  <a:pt x="2157480" y="51823"/>
                </a:lnTo>
                <a:lnTo>
                  <a:pt x="2191121" y="88139"/>
                </a:lnTo>
                <a:lnTo>
                  <a:pt x="2215741" y="131480"/>
                </a:lnTo>
                <a:lnTo>
                  <a:pt x="2229842" y="180351"/>
                </a:lnTo>
                <a:lnTo>
                  <a:pt x="2232660" y="215264"/>
                </a:lnTo>
                <a:lnTo>
                  <a:pt x="2232660" y="3230499"/>
                </a:lnTo>
                <a:lnTo>
                  <a:pt x="2226402" y="3282224"/>
                </a:lnTo>
                <a:lnTo>
                  <a:pt x="2208629" y="3329418"/>
                </a:lnTo>
                <a:lnTo>
                  <a:pt x="2180836" y="3370584"/>
                </a:lnTo>
                <a:lnTo>
                  <a:pt x="2144520" y="3404225"/>
                </a:lnTo>
                <a:lnTo>
                  <a:pt x="2101179" y="3428845"/>
                </a:lnTo>
                <a:lnTo>
                  <a:pt x="2052308" y="3442946"/>
                </a:lnTo>
                <a:lnTo>
                  <a:pt x="2017395" y="3445764"/>
                </a:lnTo>
                <a:lnTo>
                  <a:pt x="215265" y="3445764"/>
                </a:lnTo>
                <a:lnTo>
                  <a:pt x="163539" y="3439506"/>
                </a:lnTo>
                <a:lnTo>
                  <a:pt x="116345" y="3421733"/>
                </a:lnTo>
                <a:lnTo>
                  <a:pt x="75179" y="3393940"/>
                </a:lnTo>
                <a:lnTo>
                  <a:pt x="41538" y="3357624"/>
                </a:lnTo>
                <a:lnTo>
                  <a:pt x="16918" y="3314283"/>
                </a:lnTo>
                <a:lnTo>
                  <a:pt x="2817" y="3265412"/>
                </a:lnTo>
                <a:lnTo>
                  <a:pt x="0" y="3230499"/>
                </a:lnTo>
                <a:lnTo>
                  <a:pt x="0" y="215264"/>
                </a:lnTo>
                <a:close/>
              </a:path>
            </a:pathLst>
          </a:custGeom>
          <a:noFill/>
          <a:ln cap="flat" cmpd="sng" w="28950">
            <a:solidFill>
              <a:srgbClr val="8A7D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10" name="Google Shape;4610;p97"/>
          <p:cNvSpPr/>
          <p:nvPr/>
        </p:nvSpPr>
        <p:spPr>
          <a:xfrm>
            <a:off x="7857151" y="4320331"/>
            <a:ext cx="2141243" cy="0"/>
          </a:xfrm>
          <a:custGeom>
            <a:rect b="b" l="l" r="r" t="t"/>
            <a:pathLst>
              <a:path extrusionOk="0" h="120000" w="1940052">
                <a:moveTo>
                  <a:pt x="0" y="0"/>
                </a:moveTo>
                <a:lnTo>
                  <a:pt x="1940052" y="0"/>
                </a:lnTo>
              </a:path>
            </a:pathLst>
          </a:custGeom>
          <a:noFill/>
          <a:ln cap="flat" cmpd="sng" w="2895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11" name="Google Shape;4611;p97"/>
          <p:cNvSpPr/>
          <p:nvPr/>
        </p:nvSpPr>
        <p:spPr>
          <a:xfrm>
            <a:off x="8205335" y="4320331"/>
            <a:ext cx="0" cy="467608"/>
          </a:xfrm>
          <a:custGeom>
            <a:rect b="b" l="l" r="r" t="t"/>
            <a:pathLst>
              <a:path extrusionOk="0" h="423672" w="120000">
                <a:moveTo>
                  <a:pt x="0" y="0"/>
                </a:moveTo>
                <a:lnTo>
                  <a:pt x="0" y="423671"/>
                </a:lnTo>
              </a:path>
            </a:pathLst>
          </a:custGeom>
          <a:noFill/>
          <a:ln cap="flat" cmpd="sng" w="2895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12" name="Google Shape;4612;p97"/>
          <p:cNvSpPr/>
          <p:nvPr/>
        </p:nvSpPr>
        <p:spPr>
          <a:xfrm>
            <a:off x="9704036" y="4320331"/>
            <a:ext cx="0" cy="467608"/>
          </a:xfrm>
          <a:custGeom>
            <a:rect b="b" l="l" r="r" t="t"/>
            <a:pathLst>
              <a:path extrusionOk="0" h="423672" w="120000">
                <a:moveTo>
                  <a:pt x="0" y="0"/>
                </a:moveTo>
                <a:lnTo>
                  <a:pt x="0" y="423671"/>
                </a:lnTo>
              </a:path>
            </a:pathLst>
          </a:custGeom>
          <a:noFill/>
          <a:ln cap="flat" cmpd="sng" w="2895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13" name="Google Shape;4613;p97"/>
          <p:cNvSpPr/>
          <p:nvPr/>
        </p:nvSpPr>
        <p:spPr>
          <a:xfrm>
            <a:off x="7795757" y="2972173"/>
            <a:ext cx="2141243" cy="0"/>
          </a:xfrm>
          <a:custGeom>
            <a:rect b="b" l="l" r="r" t="t"/>
            <a:pathLst>
              <a:path extrusionOk="0" h="120000" w="1940052">
                <a:moveTo>
                  <a:pt x="0" y="0"/>
                </a:moveTo>
                <a:lnTo>
                  <a:pt x="1940052"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14" name="Google Shape;4614;p97"/>
          <p:cNvSpPr/>
          <p:nvPr/>
        </p:nvSpPr>
        <p:spPr>
          <a:xfrm>
            <a:off x="8480348" y="2987311"/>
            <a:ext cx="0" cy="467608"/>
          </a:xfrm>
          <a:custGeom>
            <a:rect b="b" l="l" r="r" t="t"/>
            <a:pathLst>
              <a:path extrusionOk="0" h="423672" w="120000">
                <a:moveTo>
                  <a:pt x="0" y="423672"/>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15" name="Google Shape;4615;p97"/>
          <p:cNvSpPr/>
          <p:nvPr/>
        </p:nvSpPr>
        <p:spPr>
          <a:xfrm>
            <a:off x="9324734" y="2982265"/>
            <a:ext cx="0" cy="467608"/>
          </a:xfrm>
          <a:custGeom>
            <a:rect b="b" l="l" r="r" t="t"/>
            <a:pathLst>
              <a:path extrusionOk="0" h="423672" w="120000">
                <a:moveTo>
                  <a:pt x="0" y="423672"/>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16" name="Google Shape;4616;p97"/>
          <p:cNvSpPr/>
          <p:nvPr/>
        </p:nvSpPr>
        <p:spPr>
          <a:xfrm>
            <a:off x="8492964" y="3847677"/>
            <a:ext cx="0" cy="469289"/>
          </a:xfrm>
          <a:custGeom>
            <a:rect b="b" l="l" r="r" t="t"/>
            <a:pathLst>
              <a:path extrusionOk="0" h="425196" w="120000">
                <a:moveTo>
                  <a:pt x="0" y="0"/>
                </a:moveTo>
                <a:lnTo>
                  <a:pt x="0" y="425195"/>
                </a:lnTo>
              </a:path>
            </a:pathLst>
          </a:custGeom>
          <a:noFill/>
          <a:ln cap="flat" cmpd="sng" w="2895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17" name="Google Shape;4617;p97"/>
          <p:cNvSpPr/>
          <p:nvPr/>
        </p:nvSpPr>
        <p:spPr>
          <a:xfrm>
            <a:off x="9330622" y="3867861"/>
            <a:ext cx="0" cy="467608"/>
          </a:xfrm>
          <a:custGeom>
            <a:rect b="b" l="l" r="r" t="t"/>
            <a:pathLst>
              <a:path extrusionOk="0" h="423672" w="120000">
                <a:moveTo>
                  <a:pt x="0" y="0"/>
                </a:moveTo>
                <a:lnTo>
                  <a:pt x="0" y="423672"/>
                </a:lnTo>
              </a:path>
            </a:pathLst>
          </a:custGeom>
          <a:noFill/>
          <a:ln cap="flat" cmpd="sng" w="2895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18" name="Google Shape;4618;p97"/>
          <p:cNvSpPr/>
          <p:nvPr/>
        </p:nvSpPr>
        <p:spPr>
          <a:xfrm>
            <a:off x="8957208" y="4320331"/>
            <a:ext cx="0" cy="467608"/>
          </a:xfrm>
          <a:custGeom>
            <a:rect b="b" l="l" r="r" t="t"/>
            <a:pathLst>
              <a:path extrusionOk="0" h="423672" w="120000">
                <a:moveTo>
                  <a:pt x="0" y="0"/>
                </a:moveTo>
                <a:lnTo>
                  <a:pt x="0" y="423671"/>
                </a:lnTo>
              </a:path>
            </a:pathLst>
          </a:custGeom>
          <a:noFill/>
          <a:ln cap="flat" cmpd="sng" w="28950">
            <a:solidFill>
              <a:srgbClr val="FF99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19" name="Google Shape;4619;p97"/>
          <p:cNvSpPr/>
          <p:nvPr/>
        </p:nvSpPr>
        <p:spPr>
          <a:xfrm>
            <a:off x="8145621" y="2630718"/>
            <a:ext cx="0" cy="333044"/>
          </a:xfrm>
          <a:custGeom>
            <a:rect b="b" l="l" r="r" t="t"/>
            <a:pathLst>
              <a:path extrusionOk="0" h="301751" w="120000">
                <a:moveTo>
                  <a:pt x="0" y="301751"/>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20" name="Google Shape;4620;p97"/>
          <p:cNvSpPr/>
          <p:nvPr/>
        </p:nvSpPr>
        <p:spPr>
          <a:xfrm>
            <a:off x="8890768" y="2630718"/>
            <a:ext cx="0" cy="333044"/>
          </a:xfrm>
          <a:custGeom>
            <a:rect b="b" l="l" r="r" t="t"/>
            <a:pathLst>
              <a:path extrusionOk="0" h="301751" w="120000">
                <a:moveTo>
                  <a:pt x="0" y="301751"/>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21" name="Google Shape;4621;p97"/>
          <p:cNvSpPr/>
          <p:nvPr/>
        </p:nvSpPr>
        <p:spPr>
          <a:xfrm>
            <a:off x="9635913" y="2630718"/>
            <a:ext cx="0" cy="333044"/>
          </a:xfrm>
          <a:custGeom>
            <a:rect b="b" l="l" r="r" t="t"/>
            <a:pathLst>
              <a:path extrusionOk="0" h="301751" w="120000">
                <a:moveTo>
                  <a:pt x="0" y="301751"/>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22" name="Google Shape;4622;p97"/>
          <p:cNvSpPr/>
          <p:nvPr/>
        </p:nvSpPr>
        <p:spPr>
          <a:xfrm>
            <a:off x="7365154" y="5781187"/>
            <a:ext cx="1682044" cy="95876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23" name="Google Shape;4623;p97"/>
          <p:cNvSpPr/>
          <p:nvPr/>
        </p:nvSpPr>
        <p:spPr>
          <a:xfrm>
            <a:off x="7365154" y="5781187"/>
            <a:ext cx="1682044" cy="958765"/>
          </a:xfrm>
          <a:custGeom>
            <a:rect b="b" l="l" r="r" t="t"/>
            <a:pathLst>
              <a:path extrusionOk="0" h="868680" w="1524000">
                <a:moveTo>
                  <a:pt x="1306829" y="0"/>
                </a:moveTo>
                <a:lnTo>
                  <a:pt x="1306829" y="542925"/>
                </a:lnTo>
                <a:lnTo>
                  <a:pt x="217170" y="542925"/>
                </a:lnTo>
                <a:lnTo>
                  <a:pt x="217170" y="434340"/>
                </a:lnTo>
                <a:lnTo>
                  <a:pt x="0" y="651510"/>
                </a:lnTo>
                <a:lnTo>
                  <a:pt x="217170" y="868680"/>
                </a:lnTo>
                <a:lnTo>
                  <a:pt x="217170" y="760095"/>
                </a:lnTo>
                <a:lnTo>
                  <a:pt x="1524000" y="760095"/>
                </a:lnTo>
                <a:lnTo>
                  <a:pt x="1524000" y="0"/>
                </a:lnTo>
                <a:lnTo>
                  <a:pt x="130682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24" name="Google Shape;4624;p97"/>
          <p:cNvSpPr/>
          <p:nvPr/>
        </p:nvSpPr>
        <p:spPr>
          <a:xfrm>
            <a:off x="7881541" y="4514607"/>
            <a:ext cx="681228" cy="115556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25" name="Google Shape;4625;p97"/>
          <p:cNvSpPr/>
          <p:nvPr/>
        </p:nvSpPr>
        <p:spPr>
          <a:xfrm>
            <a:off x="7905090" y="2134513"/>
            <a:ext cx="504613" cy="50461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26" name="Google Shape;4626;p97"/>
          <p:cNvSpPr/>
          <p:nvPr/>
        </p:nvSpPr>
        <p:spPr>
          <a:xfrm>
            <a:off x="8638461" y="2134513"/>
            <a:ext cx="504613" cy="50461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27" name="Google Shape;4627;p97"/>
          <p:cNvSpPr/>
          <p:nvPr/>
        </p:nvSpPr>
        <p:spPr>
          <a:xfrm>
            <a:off x="9383607" y="2134513"/>
            <a:ext cx="504613" cy="50461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28" name="Google Shape;4628;p97"/>
          <p:cNvSpPr/>
          <p:nvPr/>
        </p:nvSpPr>
        <p:spPr>
          <a:xfrm>
            <a:off x="8302052" y="3253074"/>
            <a:ext cx="381824" cy="881391"/>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29" name="Google Shape;4629;p97"/>
          <p:cNvSpPr/>
          <p:nvPr/>
        </p:nvSpPr>
        <p:spPr>
          <a:xfrm>
            <a:off x="8628369" y="4514607"/>
            <a:ext cx="681228" cy="115556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30" name="Google Shape;4630;p97"/>
          <p:cNvSpPr/>
          <p:nvPr/>
        </p:nvSpPr>
        <p:spPr>
          <a:xfrm>
            <a:off x="9375196" y="4514607"/>
            <a:ext cx="681228" cy="115556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31" name="Google Shape;4631;p97"/>
          <p:cNvSpPr/>
          <p:nvPr/>
        </p:nvSpPr>
        <p:spPr>
          <a:xfrm>
            <a:off x="9143074" y="3253074"/>
            <a:ext cx="381824" cy="881391"/>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32" name="Google Shape;4632;p97"/>
          <p:cNvSpPr/>
          <p:nvPr/>
        </p:nvSpPr>
        <p:spPr>
          <a:xfrm>
            <a:off x="4861430" y="4660104"/>
            <a:ext cx="2331314" cy="2580256"/>
          </a:xfrm>
          <a:custGeom>
            <a:rect b="b" l="l" r="r" t="t"/>
            <a:pathLst>
              <a:path extrusionOk="0" h="2337815" w="2112264">
                <a:moveTo>
                  <a:pt x="0" y="203707"/>
                </a:moveTo>
                <a:lnTo>
                  <a:pt x="5919" y="154749"/>
                </a:lnTo>
                <a:lnTo>
                  <a:pt x="22734" y="110084"/>
                </a:lnTo>
                <a:lnTo>
                  <a:pt x="49030" y="71130"/>
                </a:lnTo>
                <a:lnTo>
                  <a:pt x="83393" y="39298"/>
                </a:lnTo>
                <a:lnTo>
                  <a:pt x="124408" y="16005"/>
                </a:lnTo>
                <a:lnTo>
                  <a:pt x="170661" y="2665"/>
                </a:lnTo>
                <a:lnTo>
                  <a:pt x="203708" y="0"/>
                </a:lnTo>
                <a:lnTo>
                  <a:pt x="1908556" y="0"/>
                </a:lnTo>
                <a:lnTo>
                  <a:pt x="1957514" y="5919"/>
                </a:lnTo>
                <a:lnTo>
                  <a:pt x="2002179" y="22734"/>
                </a:lnTo>
                <a:lnTo>
                  <a:pt x="2041133" y="49030"/>
                </a:lnTo>
                <a:lnTo>
                  <a:pt x="2072965" y="83393"/>
                </a:lnTo>
                <a:lnTo>
                  <a:pt x="2096258" y="124408"/>
                </a:lnTo>
                <a:lnTo>
                  <a:pt x="2109598" y="170661"/>
                </a:lnTo>
                <a:lnTo>
                  <a:pt x="2112264" y="203707"/>
                </a:lnTo>
                <a:lnTo>
                  <a:pt x="2112264" y="2134107"/>
                </a:lnTo>
                <a:lnTo>
                  <a:pt x="2106344" y="2183062"/>
                </a:lnTo>
                <a:lnTo>
                  <a:pt x="2089529" y="2227725"/>
                </a:lnTo>
                <a:lnTo>
                  <a:pt x="2063233" y="2266680"/>
                </a:lnTo>
                <a:lnTo>
                  <a:pt x="2028870" y="2298513"/>
                </a:lnTo>
                <a:lnTo>
                  <a:pt x="1987855" y="2321808"/>
                </a:lnTo>
                <a:lnTo>
                  <a:pt x="1941602" y="2335149"/>
                </a:lnTo>
                <a:lnTo>
                  <a:pt x="1908556" y="2337815"/>
                </a:lnTo>
                <a:lnTo>
                  <a:pt x="203708" y="2337815"/>
                </a:lnTo>
                <a:lnTo>
                  <a:pt x="154749" y="2331895"/>
                </a:lnTo>
                <a:lnTo>
                  <a:pt x="110084" y="2315079"/>
                </a:lnTo>
                <a:lnTo>
                  <a:pt x="71130" y="2288781"/>
                </a:lnTo>
                <a:lnTo>
                  <a:pt x="39298" y="2254417"/>
                </a:lnTo>
                <a:lnTo>
                  <a:pt x="16005" y="2213402"/>
                </a:lnTo>
                <a:lnTo>
                  <a:pt x="2665" y="2167151"/>
                </a:lnTo>
                <a:lnTo>
                  <a:pt x="0" y="2134107"/>
                </a:lnTo>
                <a:lnTo>
                  <a:pt x="0" y="203707"/>
                </a:lnTo>
                <a:close/>
              </a:path>
            </a:pathLst>
          </a:custGeom>
          <a:noFill/>
          <a:ln cap="flat" cmpd="sng" w="28950">
            <a:solidFill>
              <a:srgbClr val="8A7D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33" name="Google Shape;4633;p97"/>
          <p:cNvSpPr/>
          <p:nvPr/>
        </p:nvSpPr>
        <p:spPr>
          <a:xfrm>
            <a:off x="5982513" y="5488511"/>
            <a:ext cx="0" cy="467608"/>
          </a:xfrm>
          <a:custGeom>
            <a:rect b="b" l="l" r="r" t="t"/>
            <a:pathLst>
              <a:path extrusionOk="0" h="423672" w="120000">
                <a:moveTo>
                  <a:pt x="0" y="423672"/>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34" name="Google Shape;4634;p97"/>
          <p:cNvSpPr/>
          <p:nvPr/>
        </p:nvSpPr>
        <p:spPr>
          <a:xfrm>
            <a:off x="4936281" y="5488511"/>
            <a:ext cx="2141243" cy="0"/>
          </a:xfrm>
          <a:custGeom>
            <a:rect b="b" l="l" r="r" t="t"/>
            <a:pathLst>
              <a:path extrusionOk="0" h="120000" w="1940052">
                <a:moveTo>
                  <a:pt x="0" y="0"/>
                </a:moveTo>
                <a:lnTo>
                  <a:pt x="1940052"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35" name="Google Shape;4635;p97"/>
          <p:cNvSpPr/>
          <p:nvPr/>
        </p:nvSpPr>
        <p:spPr>
          <a:xfrm>
            <a:off x="5262598" y="5210974"/>
            <a:ext cx="0" cy="272490"/>
          </a:xfrm>
          <a:custGeom>
            <a:rect b="b" l="l" r="r" t="t"/>
            <a:pathLst>
              <a:path extrusionOk="0" h="246887" w="120000">
                <a:moveTo>
                  <a:pt x="0" y="246887"/>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36" name="Google Shape;4636;p97"/>
          <p:cNvSpPr/>
          <p:nvPr/>
        </p:nvSpPr>
        <p:spPr>
          <a:xfrm>
            <a:off x="5984195" y="5232841"/>
            <a:ext cx="0" cy="270808"/>
          </a:xfrm>
          <a:custGeom>
            <a:rect b="b" l="l" r="r" t="t"/>
            <a:pathLst>
              <a:path extrusionOk="0" h="245363" w="120000">
                <a:moveTo>
                  <a:pt x="0" y="245363"/>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37" name="Google Shape;4637;p97"/>
          <p:cNvSpPr/>
          <p:nvPr/>
        </p:nvSpPr>
        <p:spPr>
          <a:xfrm>
            <a:off x="6727658" y="5221066"/>
            <a:ext cx="0" cy="270809"/>
          </a:xfrm>
          <a:custGeom>
            <a:rect b="b" l="l" r="r" t="t"/>
            <a:pathLst>
              <a:path extrusionOk="0" h="245364" w="120000">
                <a:moveTo>
                  <a:pt x="0" y="245363"/>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38" name="Google Shape;4638;p97"/>
          <p:cNvSpPr/>
          <p:nvPr/>
        </p:nvSpPr>
        <p:spPr>
          <a:xfrm>
            <a:off x="5622556" y="5776141"/>
            <a:ext cx="736735" cy="12178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39" name="Google Shape;4639;p97"/>
          <p:cNvSpPr/>
          <p:nvPr/>
        </p:nvSpPr>
        <p:spPr>
          <a:xfrm>
            <a:off x="5010291" y="4766914"/>
            <a:ext cx="504613" cy="50461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40" name="Google Shape;4640;p97"/>
          <p:cNvSpPr/>
          <p:nvPr/>
        </p:nvSpPr>
        <p:spPr>
          <a:xfrm>
            <a:off x="5743663" y="4766914"/>
            <a:ext cx="504613" cy="50461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41" name="Google Shape;4641;p97"/>
          <p:cNvSpPr/>
          <p:nvPr/>
        </p:nvSpPr>
        <p:spPr>
          <a:xfrm>
            <a:off x="6488808" y="4766914"/>
            <a:ext cx="504613" cy="50461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42" name="Google Shape;4642;p97"/>
          <p:cNvSpPr/>
          <p:nvPr/>
        </p:nvSpPr>
        <p:spPr>
          <a:xfrm>
            <a:off x="553713" y="2194228"/>
            <a:ext cx="1542435" cy="1562618"/>
          </a:xfrm>
          <a:custGeom>
            <a:rect b="b" l="l" r="r" t="t"/>
            <a:pathLst>
              <a:path extrusionOk="0" h="1415795" w="1397508">
                <a:moveTo>
                  <a:pt x="0" y="134746"/>
                </a:moveTo>
                <a:lnTo>
                  <a:pt x="6865" y="92171"/>
                </a:lnTo>
                <a:lnTo>
                  <a:pt x="25982" y="55193"/>
                </a:lnTo>
                <a:lnTo>
                  <a:pt x="55135" y="26027"/>
                </a:lnTo>
                <a:lnTo>
                  <a:pt x="92106" y="6891"/>
                </a:lnTo>
                <a:lnTo>
                  <a:pt x="134772" y="0"/>
                </a:lnTo>
                <a:lnTo>
                  <a:pt x="1262761" y="0"/>
                </a:lnTo>
                <a:lnTo>
                  <a:pt x="1305339" y="6864"/>
                </a:lnTo>
                <a:lnTo>
                  <a:pt x="1342320" y="25981"/>
                </a:lnTo>
                <a:lnTo>
                  <a:pt x="1371487" y="55133"/>
                </a:lnTo>
                <a:lnTo>
                  <a:pt x="1390621" y="92103"/>
                </a:lnTo>
                <a:lnTo>
                  <a:pt x="1397508" y="134746"/>
                </a:lnTo>
                <a:lnTo>
                  <a:pt x="1397508" y="1281049"/>
                </a:lnTo>
                <a:lnTo>
                  <a:pt x="1390643" y="1323627"/>
                </a:lnTo>
                <a:lnTo>
                  <a:pt x="1371526" y="1360608"/>
                </a:lnTo>
                <a:lnTo>
                  <a:pt x="1342374" y="1389775"/>
                </a:lnTo>
                <a:lnTo>
                  <a:pt x="1305404" y="1408909"/>
                </a:lnTo>
                <a:lnTo>
                  <a:pt x="1262761" y="1415795"/>
                </a:lnTo>
                <a:lnTo>
                  <a:pt x="134772" y="1415795"/>
                </a:lnTo>
                <a:lnTo>
                  <a:pt x="92189" y="1408932"/>
                </a:lnTo>
                <a:lnTo>
                  <a:pt x="55204" y="1389818"/>
                </a:lnTo>
                <a:lnTo>
                  <a:pt x="26033" y="1360671"/>
                </a:lnTo>
                <a:lnTo>
                  <a:pt x="6892" y="1323707"/>
                </a:lnTo>
                <a:lnTo>
                  <a:pt x="0" y="1281049"/>
                </a:lnTo>
                <a:lnTo>
                  <a:pt x="0" y="134746"/>
                </a:lnTo>
                <a:close/>
              </a:path>
            </a:pathLst>
          </a:custGeom>
          <a:noFill/>
          <a:ln cap="flat" cmpd="sng" w="28950">
            <a:solidFill>
              <a:srgbClr val="8A7D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43" name="Google Shape;4643;p97"/>
          <p:cNvSpPr/>
          <p:nvPr/>
        </p:nvSpPr>
        <p:spPr>
          <a:xfrm>
            <a:off x="1057487" y="2687907"/>
            <a:ext cx="504613" cy="50461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44" name="Google Shape;4644;p97"/>
          <p:cNvSpPr/>
          <p:nvPr/>
        </p:nvSpPr>
        <p:spPr>
          <a:xfrm>
            <a:off x="4861430" y="1994064"/>
            <a:ext cx="2331314" cy="1957900"/>
          </a:xfrm>
          <a:custGeom>
            <a:rect b="b" l="l" r="r" t="t"/>
            <a:pathLst>
              <a:path extrusionOk="0" h="1773936" w="2112264">
                <a:moveTo>
                  <a:pt x="0" y="171069"/>
                </a:moveTo>
                <a:lnTo>
                  <a:pt x="5468" y="127989"/>
                </a:lnTo>
                <a:lnTo>
                  <a:pt x="20958" y="88949"/>
                </a:lnTo>
                <a:lnTo>
                  <a:pt x="45094" y="55324"/>
                </a:lnTo>
                <a:lnTo>
                  <a:pt x="76500" y="28488"/>
                </a:lnTo>
                <a:lnTo>
                  <a:pt x="113802" y="9818"/>
                </a:lnTo>
                <a:lnTo>
                  <a:pt x="155625" y="687"/>
                </a:lnTo>
                <a:lnTo>
                  <a:pt x="171069" y="0"/>
                </a:lnTo>
                <a:lnTo>
                  <a:pt x="1941195" y="0"/>
                </a:lnTo>
                <a:lnTo>
                  <a:pt x="1984274" y="5468"/>
                </a:lnTo>
                <a:lnTo>
                  <a:pt x="2023314" y="20958"/>
                </a:lnTo>
                <a:lnTo>
                  <a:pt x="2056939" y="45094"/>
                </a:lnTo>
                <a:lnTo>
                  <a:pt x="2083775" y="76500"/>
                </a:lnTo>
                <a:lnTo>
                  <a:pt x="2102445" y="113802"/>
                </a:lnTo>
                <a:lnTo>
                  <a:pt x="2111576" y="155625"/>
                </a:lnTo>
                <a:lnTo>
                  <a:pt x="2112264" y="171069"/>
                </a:lnTo>
                <a:lnTo>
                  <a:pt x="2112264" y="1602867"/>
                </a:lnTo>
                <a:lnTo>
                  <a:pt x="2106795" y="1645946"/>
                </a:lnTo>
                <a:lnTo>
                  <a:pt x="2091305" y="1684986"/>
                </a:lnTo>
                <a:lnTo>
                  <a:pt x="2067169" y="1718611"/>
                </a:lnTo>
                <a:lnTo>
                  <a:pt x="2035763" y="1745447"/>
                </a:lnTo>
                <a:lnTo>
                  <a:pt x="1998461" y="1764117"/>
                </a:lnTo>
                <a:lnTo>
                  <a:pt x="1956638" y="1773248"/>
                </a:lnTo>
                <a:lnTo>
                  <a:pt x="1941195" y="1773936"/>
                </a:lnTo>
                <a:lnTo>
                  <a:pt x="171069" y="1773936"/>
                </a:lnTo>
                <a:lnTo>
                  <a:pt x="127989" y="1768467"/>
                </a:lnTo>
                <a:lnTo>
                  <a:pt x="88949" y="1752977"/>
                </a:lnTo>
                <a:lnTo>
                  <a:pt x="55324" y="1728841"/>
                </a:lnTo>
                <a:lnTo>
                  <a:pt x="28488" y="1697435"/>
                </a:lnTo>
                <a:lnTo>
                  <a:pt x="9818" y="1660133"/>
                </a:lnTo>
                <a:lnTo>
                  <a:pt x="687" y="1618310"/>
                </a:lnTo>
                <a:lnTo>
                  <a:pt x="0" y="1602867"/>
                </a:lnTo>
                <a:lnTo>
                  <a:pt x="0" y="171069"/>
                </a:lnTo>
                <a:close/>
              </a:path>
            </a:pathLst>
          </a:custGeom>
          <a:noFill/>
          <a:ln cap="flat" cmpd="sng" w="28950">
            <a:solidFill>
              <a:srgbClr val="8A7D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45" name="Google Shape;4645;p97"/>
          <p:cNvSpPr/>
          <p:nvPr/>
        </p:nvSpPr>
        <p:spPr>
          <a:xfrm>
            <a:off x="4956465" y="2940214"/>
            <a:ext cx="2141243" cy="0"/>
          </a:xfrm>
          <a:custGeom>
            <a:rect b="b" l="l" r="r" t="t"/>
            <a:pathLst>
              <a:path extrusionOk="0" h="120000" w="1940052">
                <a:moveTo>
                  <a:pt x="0" y="0"/>
                </a:moveTo>
                <a:lnTo>
                  <a:pt x="1940052"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46" name="Google Shape;4646;p97"/>
          <p:cNvSpPr/>
          <p:nvPr/>
        </p:nvSpPr>
        <p:spPr>
          <a:xfrm>
            <a:off x="5624237" y="2953671"/>
            <a:ext cx="0" cy="467607"/>
          </a:xfrm>
          <a:custGeom>
            <a:rect b="b" l="l" r="r" t="t"/>
            <a:pathLst>
              <a:path extrusionOk="0" h="423671" w="120000">
                <a:moveTo>
                  <a:pt x="0" y="423671"/>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47" name="Google Shape;4647;p97"/>
          <p:cNvSpPr/>
          <p:nvPr/>
        </p:nvSpPr>
        <p:spPr>
          <a:xfrm>
            <a:off x="6465260" y="2950307"/>
            <a:ext cx="0" cy="467607"/>
          </a:xfrm>
          <a:custGeom>
            <a:rect b="b" l="l" r="r" t="t"/>
            <a:pathLst>
              <a:path extrusionOk="0" h="423671" w="120000">
                <a:moveTo>
                  <a:pt x="0" y="423671"/>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48" name="Google Shape;4648;p97"/>
          <p:cNvSpPr/>
          <p:nvPr/>
        </p:nvSpPr>
        <p:spPr>
          <a:xfrm>
            <a:off x="5284464" y="2603805"/>
            <a:ext cx="0" cy="333044"/>
          </a:xfrm>
          <a:custGeom>
            <a:rect b="b" l="l" r="r" t="t"/>
            <a:pathLst>
              <a:path extrusionOk="0" h="301751" w="120000">
                <a:moveTo>
                  <a:pt x="0" y="301751"/>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49" name="Google Shape;4649;p97"/>
          <p:cNvSpPr/>
          <p:nvPr/>
        </p:nvSpPr>
        <p:spPr>
          <a:xfrm>
            <a:off x="6031292" y="2603805"/>
            <a:ext cx="0" cy="333044"/>
          </a:xfrm>
          <a:custGeom>
            <a:rect b="b" l="l" r="r" t="t"/>
            <a:pathLst>
              <a:path extrusionOk="0" h="301751" w="120000">
                <a:moveTo>
                  <a:pt x="0" y="301751"/>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50" name="Google Shape;4650;p97"/>
          <p:cNvSpPr/>
          <p:nvPr/>
        </p:nvSpPr>
        <p:spPr>
          <a:xfrm>
            <a:off x="6776438" y="2613897"/>
            <a:ext cx="0" cy="331362"/>
          </a:xfrm>
          <a:custGeom>
            <a:rect b="b" l="l" r="r" t="t"/>
            <a:pathLst>
              <a:path extrusionOk="0" h="300227" w="120000">
                <a:moveTo>
                  <a:pt x="0" y="300227"/>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51" name="Google Shape;4651;p97"/>
          <p:cNvSpPr/>
          <p:nvPr/>
        </p:nvSpPr>
        <p:spPr>
          <a:xfrm>
            <a:off x="5382023" y="3337176"/>
            <a:ext cx="504613" cy="50461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52" name="Google Shape;4652;p97"/>
          <p:cNvSpPr/>
          <p:nvPr/>
        </p:nvSpPr>
        <p:spPr>
          <a:xfrm>
            <a:off x="6223045" y="3337176"/>
            <a:ext cx="504613" cy="50461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53" name="Google Shape;4653;p97"/>
          <p:cNvSpPr/>
          <p:nvPr/>
        </p:nvSpPr>
        <p:spPr>
          <a:xfrm>
            <a:off x="5045614" y="2134513"/>
            <a:ext cx="504613" cy="50461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54" name="Google Shape;4654;p97"/>
          <p:cNvSpPr/>
          <p:nvPr/>
        </p:nvSpPr>
        <p:spPr>
          <a:xfrm>
            <a:off x="5778986" y="2134513"/>
            <a:ext cx="504613" cy="50461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55" name="Google Shape;4655;p97"/>
          <p:cNvSpPr/>
          <p:nvPr/>
        </p:nvSpPr>
        <p:spPr>
          <a:xfrm>
            <a:off x="6524131" y="2134513"/>
            <a:ext cx="504613" cy="50461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56" name="Google Shape;4656;p97"/>
          <p:cNvSpPr/>
          <p:nvPr/>
        </p:nvSpPr>
        <p:spPr>
          <a:xfrm>
            <a:off x="2604127" y="2190864"/>
            <a:ext cx="1747643" cy="1564300"/>
          </a:xfrm>
          <a:custGeom>
            <a:rect b="b" l="l" r="r" t="t"/>
            <a:pathLst>
              <a:path extrusionOk="0" h="1417319" w="1583435">
                <a:moveTo>
                  <a:pt x="0" y="136651"/>
                </a:moveTo>
                <a:lnTo>
                  <a:pt x="6777" y="94053"/>
                </a:lnTo>
                <a:lnTo>
                  <a:pt x="25670" y="56931"/>
                </a:lnTo>
                <a:lnTo>
                  <a:pt x="54517" y="27448"/>
                </a:lnTo>
                <a:lnTo>
                  <a:pt x="91159" y="7763"/>
                </a:lnTo>
                <a:lnTo>
                  <a:pt x="133434" y="37"/>
                </a:lnTo>
                <a:lnTo>
                  <a:pt x="136651" y="0"/>
                </a:lnTo>
                <a:lnTo>
                  <a:pt x="1446783" y="0"/>
                </a:lnTo>
                <a:lnTo>
                  <a:pt x="1489382" y="6777"/>
                </a:lnTo>
                <a:lnTo>
                  <a:pt x="1526504" y="25670"/>
                </a:lnTo>
                <a:lnTo>
                  <a:pt x="1555987" y="54517"/>
                </a:lnTo>
                <a:lnTo>
                  <a:pt x="1575672" y="91159"/>
                </a:lnTo>
                <a:lnTo>
                  <a:pt x="1583398" y="133434"/>
                </a:lnTo>
                <a:lnTo>
                  <a:pt x="1583435" y="136651"/>
                </a:lnTo>
                <a:lnTo>
                  <a:pt x="1583435" y="1280667"/>
                </a:lnTo>
                <a:lnTo>
                  <a:pt x="1576658" y="1323266"/>
                </a:lnTo>
                <a:lnTo>
                  <a:pt x="1557765" y="1360388"/>
                </a:lnTo>
                <a:lnTo>
                  <a:pt x="1528918" y="1389871"/>
                </a:lnTo>
                <a:lnTo>
                  <a:pt x="1492276" y="1409556"/>
                </a:lnTo>
                <a:lnTo>
                  <a:pt x="1450001" y="1417282"/>
                </a:lnTo>
                <a:lnTo>
                  <a:pt x="1446783" y="1417319"/>
                </a:lnTo>
                <a:lnTo>
                  <a:pt x="136651" y="1417319"/>
                </a:lnTo>
                <a:lnTo>
                  <a:pt x="94053" y="1410542"/>
                </a:lnTo>
                <a:lnTo>
                  <a:pt x="56931" y="1391649"/>
                </a:lnTo>
                <a:lnTo>
                  <a:pt x="27448" y="1362802"/>
                </a:lnTo>
                <a:lnTo>
                  <a:pt x="7763" y="1326160"/>
                </a:lnTo>
                <a:lnTo>
                  <a:pt x="37" y="1283885"/>
                </a:lnTo>
                <a:lnTo>
                  <a:pt x="0" y="1280667"/>
                </a:lnTo>
                <a:lnTo>
                  <a:pt x="0" y="136651"/>
                </a:lnTo>
                <a:close/>
              </a:path>
            </a:pathLst>
          </a:custGeom>
          <a:noFill/>
          <a:ln cap="flat" cmpd="sng" w="28950">
            <a:solidFill>
              <a:srgbClr val="8A7D3C"/>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57" name="Google Shape;4657;p97"/>
          <p:cNvSpPr/>
          <p:nvPr/>
        </p:nvSpPr>
        <p:spPr>
          <a:xfrm>
            <a:off x="2914464" y="2686225"/>
            <a:ext cx="1125288" cy="59208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58" name="Google Shape;4658;p97"/>
          <p:cNvSpPr/>
          <p:nvPr/>
        </p:nvSpPr>
        <p:spPr>
          <a:xfrm>
            <a:off x="2914464" y="2669404"/>
            <a:ext cx="1125288" cy="59208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59" name="Google Shape;4659;p97"/>
          <p:cNvSpPr/>
          <p:nvPr/>
        </p:nvSpPr>
        <p:spPr>
          <a:xfrm>
            <a:off x="2936331" y="2679497"/>
            <a:ext cx="1079871" cy="570212"/>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60" name="Google Shape;4660;p97"/>
          <p:cNvSpPr/>
          <p:nvPr/>
        </p:nvSpPr>
        <p:spPr>
          <a:xfrm>
            <a:off x="3282832" y="2862840"/>
            <a:ext cx="386870" cy="203526"/>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61" name="Google Shape;4661;p97"/>
          <p:cNvSpPr/>
          <p:nvPr/>
        </p:nvSpPr>
        <p:spPr>
          <a:xfrm>
            <a:off x="3319837" y="2881343"/>
            <a:ext cx="314542" cy="166521"/>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62" name="Google Shape;4662;p97"/>
          <p:cNvSpPr/>
          <p:nvPr/>
        </p:nvSpPr>
        <p:spPr>
          <a:xfrm>
            <a:off x="3398893" y="2923394"/>
            <a:ext cx="154748" cy="82419"/>
          </a:xfrm>
          <a:custGeom>
            <a:rect b="b" l="l" r="r" t="t"/>
            <a:pathLst>
              <a:path extrusionOk="0" h="74675" w="140208">
                <a:moveTo>
                  <a:pt x="0" y="37337"/>
                </a:moveTo>
                <a:lnTo>
                  <a:pt x="153" y="39826"/>
                </a:lnTo>
                <a:lnTo>
                  <a:pt x="3590" y="49150"/>
                </a:lnTo>
                <a:lnTo>
                  <a:pt x="11101" y="57492"/>
                </a:lnTo>
                <a:lnTo>
                  <a:pt x="22096" y="64533"/>
                </a:lnTo>
                <a:lnTo>
                  <a:pt x="35987" y="69956"/>
                </a:lnTo>
                <a:lnTo>
                  <a:pt x="52186" y="73443"/>
                </a:lnTo>
                <a:lnTo>
                  <a:pt x="70104" y="74675"/>
                </a:lnTo>
                <a:lnTo>
                  <a:pt x="74787" y="74593"/>
                </a:lnTo>
                <a:lnTo>
                  <a:pt x="92324" y="72758"/>
                </a:lnTo>
                <a:lnTo>
                  <a:pt x="107992" y="68749"/>
                </a:lnTo>
                <a:lnTo>
                  <a:pt x="121203" y="62885"/>
                </a:lnTo>
                <a:lnTo>
                  <a:pt x="131369" y="55483"/>
                </a:lnTo>
                <a:lnTo>
                  <a:pt x="137900" y="46861"/>
                </a:lnTo>
                <a:lnTo>
                  <a:pt x="140208" y="37337"/>
                </a:lnTo>
                <a:lnTo>
                  <a:pt x="140054" y="34849"/>
                </a:lnTo>
                <a:lnTo>
                  <a:pt x="136617" y="25525"/>
                </a:lnTo>
                <a:lnTo>
                  <a:pt x="129106" y="17183"/>
                </a:lnTo>
                <a:lnTo>
                  <a:pt x="118111" y="10142"/>
                </a:lnTo>
                <a:lnTo>
                  <a:pt x="104220" y="4719"/>
                </a:lnTo>
                <a:lnTo>
                  <a:pt x="88021" y="1232"/>
                </a:lnTo>
                <a:lnTo>
                  <a:pt x="70104" y="0"/>
                </a:lnTo>
                <a:lnTo>
                  <a:pt x="65420" y="82"/>
                </a:lnTo>
                <a:lnTo>
                  <a:pt x="47883" y="1917"/>
                </a:lnTo>
                <a:lnTo>
                  <a:pt x="32215" y="5926"/>
                </a:lnTo>
                <a:lnTo>
                  <a:pt x="19004" y="11790"/>
                </a:lnTo>
                <a:lnTo>
                  <a:pt x="8838" y="19192"/>
                </a:lnTo>
                <a:lnTo>
                  <a:pt x="2307" y="27814"/>
                </a:lnTo>
                <a:lnTo>
                  <a:pt x="0" y="3733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63" name="Google Shape;4663;p97"/>
          <p:cNvSpPr/>
          <p:nvPr/>
        </p:nvSpPr>
        <p:spPr>
          <a:xfrm>
            <a:off x="3398893" y="2925076"/>
            <a:ext cx="154748" cy="82419"/>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64" name="Google Shape;4664;p97"/>
          <p:cNvSpPr/>
          <p:nvPr/>
        </p:nvSpPr>
        <p:spPr>
          <a:xfrm>
            <a:off x="3398893" y="2943578"/>
            <a:ext cx="154748" cy="63918"/>
          </a:xfrm>
          <a:custGeom>
            <a:rect b="b" l="l" r="r" t="t"/>
            <a:pathLst>
              <a:path extrusionOk="0" h="57912" w="140208">
                <a:moveTo>
                  <a:pt x="0" y="28955"/>
                </a:moveTo>
                <a:lnTo>
                  <a:pt x="2390" y="36486"/>
                </a:lnTo>
                <a:lnTo>
                  <a:pt x="9398" y="43455"/>
                </a:lnTo>
                <a:lnTo>
                  <a:pt x="20350" y="49361"/>
                </a:lnTo>
                <a:lnTo>
                  <a:pt x="34569" y="53925"/>
                </a:lnTo>
                <a:lnTo>
                  <a:pt x="51378" y="56868"/>
                </a:lnTo>
                <a:lnTo>
                  <a:pt x="70104" y="57912"/>
                </a:lnTo>
                <a:lnTo>
                  <a:pt x="88333" y="56924"/>
                </a:lnTo>
                <a:lnTo>
                  <a:pt x="105205" y="54030"/>
                </a:lnTo>
                <a:lnTo>
                  <a:pt x="119505" y="49507"/>
                </a:lnTo>
                <a:lnTo>
                  <a:pt x="130555" y="43634"/>
                </a:lnTo>
                <a:lnTo>
                  <a:pt x="137682" y="36691"/>
                </a:lnTo>
                <a:lnTo>
                  <a:pt x="140208" y="28955"/>
                </a:lnTo>
                <a:lnTo>
                  <a:pt x="137817" y="21425"/>
                </a:lnTo>
                <a:lnTo>
                  <a:pt x="130809" y="14456"/>
                </a:lnTo>
                <a:lnTo>
                  <a:pt x="119857" y="8550"/>
                </a:lnTo>
                <a:lnTo>
                  <a:pt x="105638" y="3986"/>
                </a:lnTo>
                <a:lnTo>
                  <a:pt x="88829" y="1043"/>
                </a:lnTo>
                <a:lnTo>
                  <a:pt x="70104" y="0"/>
                </a:lnTo>
                <a:lnTo>
                  <a:pt x="51874" y="987"/>
                </a:lnTo>
                <a:lnTo>
                  <a:pt x="35002" y="3881"/>
                </a:lnTo>
                <a:lnTo>
                  <a:pt x="20702" y="8404"/>
                </a:lnTo>
                <a:lnTo>
                  <a:pt x="9652" y="14277"/>
                </a:lnTo>
                <a:lnTo>
                  <a:pt x="2525" y="21220"/>
                </a:lnTo>
                <a:lnTo>
                  <a:pt x="0" y="2895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65" name="Google Shape;4665;p97"/>
          <p:cNvSpPr/>
          <p:nvPr/>
        </p:nvSpPr>
        <p:spPr>
          <a:xfrm>
            <a:off x="2177727" y="2691272"/>
            <a:ext cx="343137" cy="561802"/>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66" name="Google Shape;4666;p97"/>
          <p:cNvSpPr/>
          <p:nvPr/>
        </p:nvSpPr>
        <p:spPr>
          <a:xfrm>
            <a:off x="2177727" y="2691272"/>
            <a:ext cx="343137" cy="561802"/>
          </a:xfrm>
          <a:custGeom>
            <a:rect b="b" l="l" r="r" t="t"/>
            <a:pathLst>
              <a:path extrusionOk="0" h="509015" w="310896">
                <a:moveTo>
                  <a:pt x="0" y="127253"/>
                </a:moveTo>
                <a:lnTo>
                  <a:pt x="95885" y="127253"/>
                </a:lnTo>
                <a:lnTo>
                  <a:pt x="95885" y="0"/>
                </a:lnTo>
                <a:lnTo>
                  <a:pt x="310896" y="254508"/>
                </a:lnTo>
                <a:lnTo>
                  <a:pt x="95885" y="509015"/>
                </a:lnTo>
                <a:lnTo>
                  <a:pt x="95885" y="381762"/>
                </a:lnTo>
                <a:lnTo>
                  <a:pt x="0" y="381762"/>
                </a:lnTo>
                <a:lnTo>
                  <a:pt x="0" y="127253"/>
                </a:lnTo>
                <a:close/>
              </a:path>
            </a:pathLst>
          </a:custGeom>
          <a:noFill/>
          <a:ln cap="flat" cmpd="sng" w="9525">
            <a:solidFill>
              <a:srgbClr val="463E1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67" name="Google Shape;4667;p97"/>
          <p:cNvSpPr/>
          <p:nvPr/>
        </p:nvSpPr>
        <p:spPr>
          <a:xfrm>
            <a:off x="4433349" y="2691272"/>
            <a:ext cx="343137" cy="561802"/>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68" name="Google Shape;4668;p97"/>
          <p:cNvSpPr/>
          <p:nvPr/>
        </p:nvSpPr>
        <p:spPr>
          <a:xfrm>
            <a:off x="4433349" y="2691272"/>
            <a:ext cx="343137" cy="561802"/>
          </a:xfrm>
          <a:custGeom>
            <a:rect b="b" l="l" r="r" t="t"/>
            <a:pathLst>
              <a:path extrusionOk="0" h="509015" w="310896">
                <a:moveTo>
                  <a:pt x="0" y="127253"/>
                </a:moveTo>
                <a:lnTo>
                  <a:pt x="95885" y="127253"/>
                </a:lnTo>
                <a:lnTo>
                  <a:pt x="95885" y="0"/>
                </a:lnTo>
                <a:lnTo>
                  <a:pt x="310896" y="254508"/>
                </a:lnTo>
                <a:lnTo>
                  <a:pt x="95885" y="509015"/>
                </a:lnTo>
                <a:lnTo>
                  <a:pt x="95885" y="381762"/>
                </a:lnTo>
                <a:lnTo>
                  <a:pt x="0" y="381762"/>
                </a:lnTo>
                <a:lnTo>
                  <a:pt x="0" y="127253"/>
                </a:lnTo>
                <a:close/>
              </a:path>
            </a:pathLst>
          </a:custGeom>
          <a:noFill/>
          <a:ln cap="flat" cmpd="sng" w="9525">
            <a:solidFill>
              <a:srgbClr val="463E1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69" name="Google Shape;4669;p97"/>
          <p:cNvSpPr/>
          <p:nvPr/>
        </p:nvSpPr>
        <p:spPr>
          <a:xfrm>
            <a:off x="7274323" y="2691272"/>
            <a:ext cx="343137" cy="561802"/>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70" name="Google Shape;4670;p97"/>
          <p:cNvSpPr/>
          <p:nvPr/>
        </p:nvSpPr>
        <p:spPr>
          <a:xfrm>
            <a:off x="7274323" y="2691272"/>
            <a:ext cx="343137" cy="561802"/>
          </a:xfrm>
          <a:custGeom>
            <a:rect b="b" l="l" r="r" t="t"/>
            <a:pathLst>
              <a:path extrusionOk="0" h="509015" w="310896">
                <a:moveTo>
                  <a:pt x="0" y="127253"/>
                </a:moveTo>
                <a:lnTo>
                  <a:pt x="95885" y="127253"/>
                </a:lnTo>
                <a:lnTo>
                  <a:pt x="95885" y="0"/>
                </a:lnTo>
                <a:lnTo>
                  <a:pt x="310896" y="254508"/>
                </a:lnTo>
                <a:lnTo>
                  <a:pt x="95885" y="509015"/>
                </a:lnTo>
                <a:lnTo>
                  <a:pt x="95885" y="381762"/>
                </a:lnTo>
                <a:lnTo>
                  <a:pt x="0" y="381762"/>
                </a:lnTo>
                <a:lnTo>
                  <a:pt x="0" y="127253"/>
                </a:lnTo>
                <a:close/>
              </a:path>
            </a:pathLst>
          </a:custGeom>
          <a:noFill/>
          <a:ln cap="flat" cmpd="sng" w="9525">
            <a:solidFill>
              <a:srgbClr val="463E1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671" name="Google Shape;4671;p97"/>
          <p:cNvSpPr txBox="1"/>
          <p:nvPr/>
        </p:nvSpPr>
        <p:spPr>
          <a:xfrm>
            <a:off x="1324931" y="193058"/>
            <a:ext cx="8356815" cy="645343"/>
          </a:xfrm>
          <a:prstGeom prst="rect">
            <a:avLst/>
          </a:prstGeom>
          <a:noFill/>
          <a:ln>
            <a:noFill/>
          </a:ln>
        </p:spPr>
        <p:txBody>
          <a:bodyPr anchorCtr="0" anchor="t" bIns="0" lIns="0" spcFirstLastPara="1" rIns="0" wrap="square" tIns="0">
            <a:noAutofit/>
          </a:bodyPr>
          <a:lstStyle/>
          <a:p>
            <a:pPr indent="0" lvl="0" marL="14017" marR="0" rtl="0" algn="ctr">
              <a:lnSpc>
                <a:spcPct val="163754"/>
              </a:lnSpc>
              <a:spcBef>
                <a:spcPts val="0"/>
              </a:spcBef>
              <a:spcAft>
                <a:spcPts val="0"/>
              </a:spcAft>
              <a:buNone/>
            </a:pPr>
            <a:r>
              <a:rPr b="1" baseline="30000" lang="en-US" sz="3090">
                <a:solidFill>
                  <a:schemeClr val="dk1"/>
                </a:solidFill>
                <a:latin typeface="Verdana"/>
                <a:ea typeface="Verdana"/>
                <a:cs typeface="Verdana"/>
                <a:sym typeface="Verdana"/>
              </a:rPr>
              <a:t>File Sharing Technology Evolution</a:t>
            </a:r>
            <a:endParaRPr b="1" sz="3090">
              <a:solidFill>
                <a:schemeClr val="dk1"/>
              </a:solidFill>
              <a:latin typeface="Verdana"/>
              <a:ea typeface="Verdana"/>
              <a:cs typeface="Verdana"/>
              <a:sym typeface="Verdana"/>
            </a:endParaRPr>
          </a:p>
        </p:txBody>
      </p:sp>
      <p:sp>
        <p:nvSpPr>
          <p:cNvPr id="4672" name="Google Shape;4672;p97"/>
          <p:cNvSpPr txBox="1"/>
          <p:nvPr/>
        </p:nvSpPr>
        <p:spPr>
          <a:xfrm>
            <a:off x="5454492" y="1706434"/>
            <a:ext cx="1114373" cy="196239"/>
          </a:xfrm>
          <a:prstGeom prst="rect">
            <a:avLst/>
          </a:prstGeom>
          <a:noFill/>
          <a:ln>
            <a:noFill/>
          </a:ln>
        </p:spPr>
        <p:txBody>
          <a:bodyPr anchorCtr="0" anchor="t" bIns="0" lIns="0" spcFirstLastPara="1" rIns="0" wrap="square" tIns="0">
            <a:noAutofit/>
          </a:bodyPr>
          <a:lstStyle/>
          <a:p>
            <a:pPr indent="0" lvl="0" marL="14017" marR="0" rtl="0" algn="l">
              <a:lnSpc>
                <a:spcPct val="73326"/>
              </a:lnSpc>
              <a:spcBef>
                <a:spcPts val="0"/>
              </a:spcBef>
              <a:spcAft>
                <a:spcPts val="0"/>
              </a:spcAft>
              <a:buNone/>
            </a:pPr>
            <a:r>
              <a:rPr b="1" baseline="30000" lang="en-US" sz="1987">
                <a:solidFill>
                  <a:srgbClr val="001636"/>
                </a:solidFill>
                <a:latin typeface="Calibri"/>
                <a:ea typeface="Calibri"/>
                <a:cs typeface="Calibri"/>
                <a:sym typeface="Calibri"/>
              </a:rPr>
              <a:t>Networked PCs</a:t>
            </a:r>
            <a:endParaRPr sz="1324">
              <a:solidFill>
                <a:schemeClr val="dk1"/>
              </a:solidFill>
              <a:latin typeface="Calibri"/>
              <a:ea typeface="Calibri"/>
              <a:cs typeface="Calibri"/>
              <a:sym typeface="Calibri"/>
            </a:endParaRPr>
          </a:p>
        </p:txBody>
      </p:sp>
      <p:sp>
        <p:nvSpPr>
          <p:cNvPr id="4673" name="Google Shape;4673;p97"/>
          <p:cNvSpPr txBox="1"/>
          <p:nvPr/>
        </p:nvSpPr>
        <p:spPr>
          <a:xfrm>
            <a:off x="7917004" y="1706012"/>
            <a:ext cx="2106019" cy="196239"/>
          </a:xfrm>
          <a:prstGeom prst="rect">
            <a:avLst/>
          </a:prstGeom>
          <a:noFill/>
          <a:ln>
            <a:noFill/>
          </a:ln>
        </p:spPr>
        <p:txBody>
          <a:bodyPr anchorCtr="0" anchor="t" bIns="0" lIns="0" spcFirstLastPara="1" rIns="0" wrap="square" tIns="0">
            <a:noAutofit/>
          </a:bodyPr>
          <a:lstStyle/>
          <a:p>
            <a:pPr indent="0" lvl="0" marL="14017" marR="0" rtl="0" algn="l">
              <a:lnSpc>
                <a:spcPct val="73326"/>
              </a:lnSpc>
              <a:spcBef>
                <a:spcPts val="0"/>
              </a:spcBef>
              <a:spcAft>
                <a:spcPts val="0"/>
              </a:spcAft>
              <a:buNone/>
            </a:pPr>
            <a:r>
              <a:rPr b="1" baseline="30000" lang="en-US" sz="1987">
                <a:solidFill>
                  <a:srgbClr val="001636"/>
                </a:solidFill>
                <a:latin typeface="Calibri"/>
                <a:ea typeface="Calibri"/>
                <a:cs typeface="Calibri"/>
                <a:sym typeface="Calibri"/>
              </a:rPr>
              <a:t>File Sharing using File Servers</a:t>
            </a:r>
            <a:endParaRPr sz="1324">
              <a:solidFill>
                <a:schemeClr val="dk1"/>
              </a:solidFill>
              <a:latin typeface="Calibri"/>
              <a:ea typeface="Calibri"/>
              <a:cs typeface="Calibri"/>
              <a:sym typeface="Calibri"/>
            </a:endParaRPr>
          </a:p>
        </p:txBody>
      </p:sp>
      <p:sp>
        <p:nvSpPr>
          <p:cNvPr id="4674" name="Google Shape;4674;p97"/>
          <p:cNvSpPr txBox="1"/>
          <p:nvPr/>
        </p:nvSpPr>
        <p:spPr>
          <a:xfrm>
            <a:off x="2882646" y="1728609"/>
            <a:ext cx="1134335" cy="398756"/>
          </a:xfrm>
          <a:prstGeom prst="rect">
            <a:avLst/>
          </a:prstGeom>
          <a:noFill/>
          <a:ln>
            <a:noFill/>
          </a:ln>
        </p:spPr>
        <p:txBody>
          <a:bodyPr anchorCtr="0" anchor="t" bIns="0" lIns="0" spcFirstLastPara="1" rIns="0" wrap="square" tIns="0">
            <a:noAutofit/>
          </a:bodyPr>
          <a:lstStyle/>
          <a:p>
            <a:pPr indent="0" lvl="0" marL="14017" marR="2923" rtl="0" algn="l">
              <a:lnSpc>
                <a:spcPct val="73578"/>
              </a:lnSpc>
              <a:spcBef>
                <a:spcPts val="0"/>
              </a:spcBef>
              <a:spcAft>
                <a:spcPts val="0"/>
              </a:spcAft>
              <a:buNone/>
            </a:pPr>
            <a:r>
              <a:rPr b="1" baseline="30000" lang="en-US" sz="1987">
                <a:solidFill>
                  <a:srgbClr val="001636"/>
                </a:solidFill>
                <a:latin typeface="Calibri"/>
                <a:ea typeface="Calibri"/>
                <a:cs typeface="Calibri"/>
                <a:sym typeface="Calibri"/>
              </a:rPr>
              <a:t>Portable Media</a:t>
            </a:r>
            <a:endParaRPr sz="1324">
              <a:solidFill>
                <a:schemeClr val="dk1"/>
              </a:solidFill>
              <a:latin typeface="Calibri"/>
              <a:ea typeface="Calibri"/>
              <a:cs typeface="Calibri"/>
              <a:sym typeface="Calibri"/>
            </a:endParaRPr>
          </a:p>
          <a:p>
            <a:pPr indent="0" lvl="0" marL="47658" marR="0" rtl="0" algn="l">
              <a:lnSpc>
                <a:spcPct val="80271"/>
              </a:lnSpc>
              <a:spcBef>
                <a:spcPts val="6"/>
              </a:spcBef>
              <a:spcAft>
                <a:spcPts val="0"/>
              </a:spcAft>
              <a:buNone/>
            </a:pPr>
            <a:r>
              <a:rPr b="1" baseline="30000" lang="en-US" sz="1987">
                <a:solidFill>
                  <a:srgbClr val="001636"/>
                </a:solidFill>
                <a:latin typeface="Calibri"/>
                <a:ea typeface="Calibri"/>
                <a:cs typeface="Calibri"/>
                <a:sym typeface="Calibri"/>
              </a:rPr>
              <a:t>for File Sharing</a:t>
            </a:r>
            <a:endParaRPr sz="1324">
              <a:solidFill>
                <a:schemeClr val="dk1"/>
              </a:solidFill>
              <a:latin typeface="Calibri"/>
              <a:ea typeface="Calibri"/>
              <a:cs typeface="Calibri"/>
              <a:sym typeface="Calibri"/>
            </a:endParaRPr>
          </a:p>
        </p:txBody>
      </p:sp>
      <p:sp>
        <p:nvSpPr>
          <p:cNvPr id="4675" name="Google Shape;4675;p97"/>
          <p:cNvSpPr txBox="1"/>
          <p:nvPr/>
        </p:nvSpPr>
        <p:spPr>
          <a:xfrm>
            <a:off x="745075" y="1939816"/>
            <a:ext cx="1117245" cy="196239"/>
          </a:xfrm>
          <a:prstGeom prst="rect">
            <a:avLst/>
          </a:prstGeom>
          <a:noFill/>
          <a:ln>
            <a:noFill/>
          </a:ln>
        </p:spPr>
        <p:txBody>
          <a:bodyPr anchorCtr="0" anchor="t" bIns="0" lIns="0" spcFirstLastPara="1" rIns="0" wrap="square" tIns="0">
            <a:noAutofit/>
          </a:bodyPr>
          <a:lstStyle/>
          <a:p>
            <a:pPr indent="0" lvl="0" marL="14017" marR="0" rtl="0" algn="l">
              <a:lnSpc>
                <a:spcPct val="73326"/>
              </a:lnSpc>
              <a:spcBef>
                <a:spcPts val="0"/>
              </a:spcBef>
              <a:spcAft>
                <a:spcPts val="0"/>
              </a:spcAft>
              <a:buNone/>
            </a:pPr>
            <a:r>
              <a:rPr b="1" baseline="30000" lang="en-US" sz="1987">
                <a:solidFill>
                  <a:srgbClr val="001636"/>
                </a:solidFill>
                <a:latin typeface="Calibri"/>
                <a:ea typeface="Calibri"/>
                <a:cs typeface="Calibri"/>
                <a:sym typeface="Calibri"/>
              </a:rPr>
              <a:t>Stand Alone PC</a:t>
            </a:r>
            <a:endParaRPr sz="1324">
              <a:solidFill>
                <a:schemeClr val="dk1"/>
              </a:solidFill>
              <a:latin typeface="Calibri"/>
              <a:ea typeface="Calibri"/>
              <a:cs typeface="Calibri"/>
              <a:sym typeface="Calibri"/>
            </a:endParaRPr>
          </a:p>
        </p:txBody>
      </p:sp>
      <p:sp>
        <p:nvSpPr>
          <p:cNvPr id="4676" name="Google Shape;4676;p97"/>
          <p:cNvSpPr txBox="1"/>
          <p:nvPr/>
        </p:nvSpPr>
        <p:spPr>
          <a:xfrm>
            <a:off x="5211576" y="4424898"/>
            <a:ext cx="1602538" cy="196239"/>
          </a:xfrm>
          <a:prstGeom prst="rect">
            <a:avLst/>
          </a:prstGeom>
          <a:noFill/>
          <a:ln>
            <a:noFill/>
          </a:ln>
        </p:spPr>
        <p:txBody>
          <a:bodyPr anchorCtr="0" anchor="t" bIns="0" lIns="0" spcFirstLastPara="1" rIns="0" wrap="square" tIns="0">
            <a:noAutofit/>
          </a:bodyPr>
          <a:lstStyle/>
          <a:p>
            <a:pPr indent="0" lvl="0" marL="14017" marR="0" rtl="0" algn="l">
              <a:lnSpc>
                <a:spcPct val="73326"/>
              </a:lnSpc>
              <a:spcBef>
                <a:spcPts val="0"/>
              </a:spcBef>
              <a:spcAft>
                <a:spcPts val="0"/>
              </a:spcAft>
              <a:buNone/>
            </a:pPr>
            <a:r>
              <a:rPr b="1" baseline="30000" lang="en-US" sz="1987">
                <a:solidFill>
                  <a:srgbClr val="001636"/>
                </a:solidFill>
                <a:latin typeface="Calibri"/>
                <a:ea typeface="Calibri"/>
                <a:cs typeface="Calibri"/>
                <a:sym typeface="Calibri"/>
              </a:rPr>
              <a:t>File Sharing using NAS</a:t>
            </a:r>
            <a:endParaRPr sz="1324">
              <a:solidFill>
                <a:schemeClr val="dk1"/>
              </a:solidFill>
              <a:latin typeface="Calibri"/>
              <a:ea typeface="Calibri"/>
              <a:cs typeface="Calibri"/>
              <a:sym typeface="Calibri"/>
            </a:endParaRPr>
          </a:p>
        </p:txBody>
      </p:sp>
      <p:sp>
        <p:nvSpPr>
          <p:cNvPr id="4677" name="Google Shape;4677;p97"/>
          <p:cNvSpPr txBox="1"/>
          <p:nvPr/>
        </p:nvSpPr>
        <p:spPr>
          <a:xfrm>
            <a:off x="6417321" y="6600117"/>
            <a:ext cx="519597" cy="398084"/>
          </a:xfrm>
          <a:prstGeom prst="rect">
            <a:avLst/>
          </a:prstGeom>
          <a:noFill/>
          <a:ln>
            <a:noFill/>
          </a:ln>
        </p:spPr>
        <p:txBody>
          <a:bodyPr anchorCtr="0" anchor="t" bIns="0" lIns="0" spcFirstLastPara="1" rIns="0" wrap="square" tIns="0">
            <a:noAutofit/>
          </a:bodyPr>
          <a:lstStyle/>
          <a:p>
            <a:pPr indent="0" lvl="0" marL="81299" marR="25231" rtl="0" algn="l">
              <a:lnSpc>
                <a:spcPct val="73326"/>
              </a:lnSpc>
              <a:spcBef>
                <a:spcPts val="0"/>
              </a:spcBef>
              <a:spcAft>
                <a:spcPts val="0"/>
              </a:spcAft>
              <a:buNone/>
            </a:pPr>
            <a:r>
              <a:rPr b="1" baseline="30000" lang="en-US" sz="1987">
                <a:solidFill>
                  <a:srgbClr val="001636"/>
                </a:solidFill>
                <a:latin typeface="Calibri"/>
                <a:ea typeface="Calibri"/>
                <a:cs typeface="Calibri"/>
                <a:sym typeface="Calibri"/>
              </a:rPr>
              <a:t>NAS</a:t>
            </a:r>
            <a:endParaRPr sz="1324">
              <a:solidFill>
                <a:schemeClr val="dk1"/>
              </a:solidFill>
              <a:latin typeface="Calibri"/>
              <a:ea typeface="Calibri"/>
              <a:cs typeface="Calibri"/>
              <a:sym typeface="Calibri"/>
            </a:endParaRPr>
          </a:p>
          <a:p>
            <a:pPr indent="0" lvl="0" marL="14017" marR="0" rtl="0" algn="l">
              <a:lnSpc>
                <a:spcPct val="79969"/>
              </a:lnSpc>
              <a:spcBef>
                <a:spcPts val="7"/>
              </a:spcBef>
              <a:spcAft>
                <a:spcPts val="0"/>
              </a:spcAft>
              <a:buNone/>
            </a:pPr>
            <a:r>
              <a:rPr b="1" baseline="30000" lang="en-US" sz="1987">
                <a:solidFill>
                  <a:srgbClr val="001636"/>
                </a:solidFill>
                <a:latin typeface="Calibri"/>
                <a:ea typeface="Calibri"/>
                <a:cs typeface="Calibri"/>
                <a:sym typeface="Calibri"/>
              </a:rPr>
              <a:t>Device</a:t>
            </a:r>
            <a:endParaRPr sz="1324">
              <a:solidFill>
                <a:schemeClr val="dk1"/>
              </a:solidFill>
              <a:latin typeface="Calibri"/>
              <a:ea typeface="Calibri"/>
              <a:cs typeface="Calibri"/>
              <a:sym typeface="Calibri"/>
            </a:endParaRPr>
          </a:p>
        </p:txBody>
      </p:sp>
      <p:sp>
        <p:nvSpPr>
          <p:cNvPr id="4678" name="Google Shape;4678;p97"/>
          <p:cNvSpPr txBox="1"/>
          <p:nvPr/>
        </p:nvSpPr>
        <p:spPr>
          <a:xfrm>
            <a:off x="4936281" y="5210974"/>
            <a:ext cx="326316" cy="27753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679" name="Google Shape;4679;p97"/>
          <p:cNvSpPr txBox="1"/>
          <p:nvPr/>
        </p:nvSpPr>
        <p:spPr>
          <a:xfrm>
            <a:off x="5262598" y="5210974"/>
            <a:ext cx="719915" cy="27753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680" name="Google Shape;4680;p97"/>
          <p:cNvSpPr txBox="1"/>
          <p:nvPr/>
        </p:nvSpPr>
        <p:spPr>
          <a:xfrm>
            <a:off x="5982513" y="5210974"/>
            <a:ext cx="745145" cy="27753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681" name="Google Shape;4681;p97"/>
          <p:cNvSpPr txBox="1"/>
          <p:nvPr/>
        </p:nvSpPr>
        <p:spPr>
          <a:xfrm>
            <a:off x="6727659" y="5210974"/>
            <a:ext cx="349865" cy="27753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682" name="Google Shape;4682;p97"/>
          <p:cNvSpPr txBox="1"/>
          <p:nvPr/>
        </p:nvSpPr>
        <p:spPr>
          <a:xfrm>
            <a:off x="4936281" y="5488511"/>
            <a:ext cx="1046231" cy="467608"/>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683" name="Google Shape;4683;p97"/>
          <p:cNvSpPr txBox="1"/>
          <p:nvPr/>
        </p:nvSpPr>
        <p:spPr>
          <a:xfrm>
            <a:off x="5982513" y="5488511"/>
            <a:ext cx="1095011" cy="467608"/>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684" name="Google Shape;4684;p97"/>
          <p:cNvSpPr txBox="1"/>
          <p:nvPr/>
        </p:nvSpPr>
        <p:spPr>
          <a:xfrm>
            <a:off x="7857151" y="3847677"/>
            <a:ext cx="635813" cy="47265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685" name="Google Shape;4685;p97"/>
          <p:cNvSpPr txBox="1"/>
          <p:nvPr/>
        </p:nvSpPr>
        <p:spPr>
          <a:xfrm>
            <a:off x="8492965" y="3847677"/>
            <a:ext cx="837657" cy="472653"/>
          </a:xfrm>
          <a:prstGeom prst="rect">
            <a:avLst/>
          </a:prstGeom>
          <a:noFill/>
          <a:ln>
            <a:noFill/>
          </a:ln>
        </p:spPr>
        <p:txBody>
          <a:bodyPr anchorCtr="0" anchor="t" bIns="0" lIns="0" spcFirstLastPara="1" rIns="0" wrap="square" tIns="0">
            <a:noAutofit/>
          </a:bodyPr>
          <a:lstStyle/>
          <a:p>
            <a:pPr indent="0" lvl="0" marL="270148" marR="285399" rtl="0" algn="ctr">
              <a:lnSpc>
                <a:spcPct val="101725"/>
              </a:lnSpc>
              <a:spcBef>
                <a:spcPts val="0"/>
              </a:spcBef>
              <a:spcAft>
                <a:spcPts val="0"/>
              </a:spcAft>
              <a:buNone/>
            </a:pPr>
            <a:r>
              <a:rPr b="1" lang="en-US" sz="1214">
                <a:solidFill>
                  <a:srgbClr val="001636"/>
                </a:solidFill>
                <a:latin typeface="Calibri"/>
                <a:ea typeface="Calibri"/>
                <a:cs typeface="Calibri"/>
                <a:sym typeface="Calibri"/>
              </a:rPr>
              <a:t>File</a:t>
            </a:r>
            <a:endParaRPr sz="1214">
              <a:solidFill>
                <a:schemeClr val="dk1"/>
              </a:solidFill>
              <a:latin typeface="Calibri"/>
              <a:ea typeface="Calibri"/>
              <a:cs typeface="Calibri"/>
              <a:sym typeface="Calibri"/>
            </a:endParaRPr>
          </a:p>
          <a:p>
            <a:pPr indent="0" lvl="0" marL="166690" marR="146357" rtl="0" algn="ctr">
              <a:lnSpc>
                <a:spcPct val="80054"/>
              </a:lnSpc>
              <a:spcBef>
                <a:spcPts val="73"/>
              </a:spcBef>
              <a:spcAft>
                <a:spcPts val="0"/>
              </a:spcAft>
              <a:buNone/>
            </a:pPr>
            <a:r>
              <a:rPr b="1" baseline="30000" lang="en-US" sz="1820">
                <a:solidFill>
                  <a:srgbClr val="001636"/>
                </a:solidFill>
                <a:latin typeface="Calibri"/>
                <a:ea typeface="Calibri"/>
                <a:cs typeface="Calibri"/>
                <a:sym typeface="Calibri"/>
              </a:rPr>
              <a:t>Servers</a:t>
            </a:r>
            <a:endParaRPr sz="1214">
              <a:solidFill>
                <a:schemeClr val="dk1"/>
              </a:solidFill>
              <a:latin typeface="Calibri"/>
              <a:ea typeface="Calibri"/>
              <a:cs typeface="Calibri"/>
              <a:sym typeface="Calibri"/>
            </a:endParaRPr>
          </a:p>
        </p:txBody>
      </p:sp>
      <p:sp>
        <p:nvSpPr>
          <p:cNvPr id="4686" name="Google Shape;4686;p97"/>
          <p:cNvSpPr txBox="1"/>
          <p:nvPr/>
        </p:nvSpPr>
        <p:spPr>
          <a:xfrm>
            <a:off x="9330623" y="3847677"/>
            <a:ext cx="667771" cy="472653"/>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687" name="Google Shape;4687;p97"/>
          <p:cNvSpPr txBox="1"/>
          <p:nvPr/>
        </p:nvSpPr>
        <p:spPr>
          <a:xfrm>
            <a:off x="7857151" y="4320330"/>
            <a:ext cx="348183" cy="467608"/>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688" name="Google Shape;4688;p97"/>
          <p:cNvSpPr txBox="1"/>
          <p:nvPr/>
        </p:nvSpPr>
        <p:spPr>
          <a:xfrm>
            <a:off x="8205335" y="4320330"/>
            <a:ext cx="751873" cy="467608"/>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689" name="Google Shape;4689;p97"/>
          <p:cNvSpPr txBox="1"/>
          <p:nvPr/>
        </p:nvSpPr>
        <p:spPr>
          <a:xfrm>
            <a:off x="8957209" y="4320330"/>
            <a:ext cx="746827" cy="467608"/>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690" name="Google Shape;4690;p97"/>
          <p:cNvSpPr txBox="1"/>
          <p:nvPr/>
        </p:nvSpPr>
        <p:spPr>
          <a:xfrm>
            <a:off x="9704036" y="4320330"/>
            <a:ext cx="294358" cy="467608"/>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691" name="Google Shape;4691;p97"/>
          <p:cNvSpPr txBox="1"/>
          <p:nvPr/>
        </p:nvSpPr>
        <p:spPr>
          <a:xfrm>
            <a:off x="4956466" y="2603805"/>
            <a:ext cx="327998" cy="33640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692" name="Google Shape;4692;p97"/>
          <p:cNvSpPr txBox="1"/>
          <p:nvPr/>
        </p:nvSpPr>
        <p:spPr>
          <a:xfrm>
            <a:off x="5284464" y="2603805"/>
            <a:ext cx="746827" cy="33640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693" name="Google Shape;4693;p97"/>
          <p:cNvSpPr txBox="1"/>
          <p:nvPr/>
        </p:nvSpPr>
        <p:spPr>
          <a:xfrm>
            <a:off x="6031291" y="2603805"/>
            <a:ext cx="745146" cy="33640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694" name="Google Shape;4694;p97"/>
          <p:cNvSpPr txBox="1"/>
          <p:nvPr/>
        </p:nvSpPr>
        <p:spPr>
          <a:xfrm>
            <a:off x="6776438" y="2603805"/>
            <a:ext cx="321270" cy="336409"/>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695" name="Google Shape;4695;p97"/>
          <p:cNvSpPr txBox="1"/>
          <p:nvPr/>
        </p:nvSpPr>
        <p:spPr>
          <a:xfrm>
            <a:off x="4956466" y="2940214"/>
            <a:ext cx="667771" cy="481064"/>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696" name="Google Shape;4696;p97"/>
          <p:cNvSpPr txBox="1"/>
          <p:nvPr/>
        </p:nvSpPr>
        <p:spPr>
          <a:xfrm>
            <a:off x="5624236" y="2940214"/>
            <a:ext cx="841022" cy="481064"/>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697" name="Google Shape;4697;p97"/>
          <p:cNvSpPr txBox="1"/>
          <p:nvPr/>
        </p:nvSpPr>
        <p:spPr>
          <a:xfrm>
            <a:off x="6465258" y="2940214"/>
            <a:ext cx="632449" cy="481064"/>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698" name="Google Shape;4698;p97"/>
          <p:cNvSpPr txBox="1"/>
          <p:nvPr/>
        </p:nvSpPr>
        <p:spPr>
          <a:xfrm>
            <a:off x="7795757" y="2630718"/>
            <a:ext cx="349864" cy="34145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699" name="Google Shape;4699;p97"/>
          <p:cNvSpPr txBox="1"/>
          <p:nvPr/>
        </p:nvSpPr>
        <p:spPr>
          <a:xfrm>
            <a:off x="8145621" y="2630718"/>
            <a:ext cx="745146" cy="34145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700" name="Google Shape;4700;p97"/>
          <p:cNvSpPr txBox="1"/>
          <p:nvPr/>
        </p:nvSpPr>
        <p:spPr>
          <a:xfrm>
            <a:off x="8890768" y="2630718"/>
            <a:ext cx="745145" cy="34145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701" name="Google Shape;4701;p97"/>
          <p:cNvSpPr txBox="1"/>
          <p:nvPr/>
        </p:nvSpPr>
        <p:spPr>
          <a:xfrm>
            <a:off x="9635913" y="2630718"/>
            <a:ext cx="301086" cy="34145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702" name="Google Shape;4702;p97"/>
          <p:cNvSpPr txBox="1"/>
          <p:nvPr/>
        </p:nvSpPr>
        <p:spPr>
          <a:xfrm>
            <a:off x="7795757" y="2972173"/>
            <a:ext cx="684591" cy="48274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703" name="Google Shape;4703;p97"/>
          <p:cNvSpPr txBox="1"/>
          <p:nvPr/>
        </p:nvSpPr>
        <p:spPr>
          <a:xfrm>
            <a:off x="8480348" y="2972173"/>
            <a:ext cx="844386" cy="48274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704" name="Google Shape;4704;p97"/>
          <p:cNvSpPr txBox="1"/>
          <p:nvPr/>
        </p:nvSpPr>
        <p:spPr>
          <a:xfrm>
            <a:off x="9324734" y="2972173"/>
            <a:ext cx="612264" cy="482746"/>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8" name="Shape 4708"/>
        <p:cNvGrpSpPr/>
        <p:nvPr/>
      </p:nvGrpSpPr>
      <p:grpSpPr>
        <a:xfrm>
          <a:off x="0" y="0"/>
          <a:ext cx="0" cy="0"/>
          <a:chOff x="0" y="0"/>
          <a:chExt cx="0" cy="0"/>
        </a:xfrm>
      </p:grpSpPr>
      <p:sp>
        <p:nvSpPr>
          <p:cNvPr id="4709" name="Google Shape;4709;p98"/>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10" name="Google Shape;4710;p98"/>
          <p:cNvSpPr/>
          <p:nvPr/>
        </p:nvSpPr>
        <p:spPr>
          <a:xfrm>
            <a:off x="636976" y="1670270"/>
            <a:ext cx="9503551" cy="756920"/>
          </a:xfrm>
          <a:custGeom>
            <a:rect b="b" l="l" r="r" t="t"/>
            <a:pathLst>
              <a:path extrusionOk="0" h="685800" w="8610600">
                <a:moveTo>
                  <a:pt x="0" y="685800"/>
                </a:moveTo>
                <a:lnTo>
                  <a:pt x="8610600" y="685800"/>
                </a:lnTo>
                <a:lnTo>
                  <a:pt x="8610600" y="0"/>
                </a:lnTo>
                <a:lnTo>
                  <a:pt x="0" y="0"/>
                </a:lnTo>
                <a:lnTo>
                  <a:pt x="0" y="685800"/>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11" name="Google Shape;4711;p98"/>
          <p:cNvSpPr/>
          <p:nvPr/>
        </p:nvSpPr>
        <p:spPr>
          <a:xfrm>
            <a:off x="636976" y="1670270"/>
            <a:ext cx="9503551" cy="756920"/>
          </a:xfrm>
          <a:custGeom>
            <a:rect b="b" l="l" r="r" t="t"/>
            <a:pathLst>
              <a:path extrusionOk="0" h="685800" w="8610600">
                <a:moveTo>
                  <a:pt x="0" y="685800"/>
                </a:moveTo>
                <a:lnTo>
                  <a:pt x="8610600" y="685800"/>
                </a:lnTo>
                <a:lnTo>
                  <a:pt x="8610600" y="0"/>
                </a:lnTo>
                <a:lnTo>
                  <a:pt x="0" y="0"/>
                </a:lnTo>
                <a:lnTo>
                  <a:pt x="0" y="685800"/>
                </a:lnTo>
                <a:close/>
              </a:path>
            </a:pathLst>
          </a:custGeom>
          <a:noFill/>
          <a:ln cap="flat" cmpd="sng" w="9525">
            <a:solidFill>
              <a:srgbClr val="00AF5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12" name="Google Shape;4712;p98"/>
          <p:cNvSpPr/>
          <p:nvPr/>
        </p:nvSpPr>
        <p:spPr>
          <a:xfrm>
            <a:off x="904421" y="1458388"/>
            <a:ext cx="964975" cy="44218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13" name="Google Shape;4713;p98"/>
          <p:cNvSpPr/>
          <p:nvPr/>
        </p:nvSpPr>
        <p:spPr>
          <a:xfrm>
            <a:off x="996933" y="1404521"/>
            <a:ext cx="780160" cy="59178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14" name="Google Shape;4714;p98"/>
          <p:cNvSpPr/>
          <p:nvPr/>
        </p:nvSpPr>
        <p:spPr>
          <a:xfrm>
            <a:off x="970021" y="1502064"/>
            <a:ext cx="844386" cy="32295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15" name="Google Shape;4715;p98"/>
          <p:cNvSpPr/>
          <p:nvPr/>
        </p:nvSpPr>
        <p:spPr>
          <a:xfrm>
            <a:off x="3858091" y="5148738"/>
            <a:ext cx="0" cy="1485245"/>
          </a:xfrm>
          <a:custGeom>
            <a:rect b="b" l="l" r="r" t="t"/>
            <a:pathLst>
              <a:path extrusionOk="0" h="1345691" w="120000">
                <a:moveTo>
                  <a:pt x="0" y="0"/>
                </a:moveTo>
                <a:lnTo>
                  <a:pt x="0" y="1345692"/>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16" name="Google Shape;4716;p98"/>
          <p:cNvSpPr/>
          <p:nvPr/>
        </p:nvSpPr>
        <p:spPr>
          <a:xfrm>
            <a:off x="5072527" y="5148738"/>
            <a:ext cx="0" cy="1485245"/>
          </a:xfrm>
          <a:custGeom>
            <a:rect b="b" l="l" r="r" t="t"/>
            <a:pathLst>
              <a:path extrusionOk="0" h="1345691" w="120000">
                <a:moveTo>
                  <a:pt x="0" y="0"/>
                </a:moveTo>
                <a:lnTo>
                  <a:pt x="0" y="1345692"/>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17" name="Google Shape;4717;p98"/>
          <p:cNvSpPr/>
          <p:nvPr/>
        </p:nvSpPr>
        <p:spPr>
          <a:xfrm>
            <a:off x="7351697" y="5148738"/>
            <a:ext cx="0" cy="1485245"/>
          </a:xfrm>
          <a:custGeom>
            <a:rect b="b" l="l" r="r" t="t"/>
            <a:pathLst>
              <a:path extrusionOk="0" h="1345691" w="120000">
                <a:moveTo>
                  <a:pt x="0" y="0"/>
                </a:moveTo>
                <a:lnTo>
                  <a:pt x="0" y="1345692"/>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18" name="Google Shape;4718;p98"/>
          <p:cNvSpPr/>
          <p:nvPr/>
        </p:nvSpPr>
        <p:spPr>
          <a:xfrm>
            <a:off x="2260149" y="5140328"/>
            <a:ext cx="6307666" cy="0"/>
          </a:xfrm>
          <a:custGeom>
            <a:rect b="b" l="l" r="r" t="t"/>
            <a:pathLst>
              <a:path extrusionOk="0" h="120000" w="5714999">
                <a:moveTo>
                  <a:pt x="0" y="0"/>
                </a:moveTo>
                <a:lnTo>
                  <a:pt x="5714999"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19" name="Google Shape;4719;p98"/>
          <p:cNvSpPr/>
          <p:nvPr/>
        </p:nvSpPr>
        <p:spPr>
          <a:xfrm>
            <a:off x="4763031" y="4837560"/>
            <a:ext cx="0" cy="306132"/>
          </a:xfrm>
          <a:custGeom>
            <a:rect b="b" l="l" r="r" t="t"/>
            <a:pathLst>
              <a:path extrusionOk="0" h="277368" w="120000">
                <a:moveTo>
                  <a:pt x="0" y="0"/>
                </a:moveTo>
                <a:lnTo>
                  <a:pt x="0" y="277368"/>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20" name="Google Shape;4720;p98"/>
          <p:cNvSpPr/>
          <p:nvPr/>
        </p:nvSpPr>
        <p:spPr>
          <a:xfrm>
            <a:off x="5915231" y="4837560"/>
            <a:ext cx="0" cy="306132"/>
          </a:xfrm>
          <a:custGeom>
            <a:rect b="b" l="l" r="r" t="t"/>
            <a:pathLst>
              <a:path extrusionOk="0" h="277368" w="120000">
                <a:moveTo>
                  <a:pt x="0" y="0"/>
                </a:moveTo>
                <a:lnTo>
                  <a:pt x="0" y="277368"/>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21" name="Google Shape;4721;p98"/>
          <p:cNvSpPr/>
          <p:nvPr/>
        </p:nvSpPr>
        <p:spPr>
          <a:xfrm>
            <a:off x="7637645" y="4837560"/>
            <a:ext cx="0" cy="306132"/>
          </a:xfrm>
          <a:custGeom>
            <a:rect b="b" l="l" r="r" t="t"/>
            <a:pathLst>
              <a:path extrusionOk="0" h="277368" w="120000">
                <a:moveTo>
                  <a:pt x="0" y="0"/>
                </a:moveTo>
                <a:lnTo>
                  <a:pt x="0" y="277368"/>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22" name="Google Shape;4722;p98"/>
          <p:cNvSpPr/>
          <p:nvPr/>
        </p:nvSpPr>
        <p:spPr>
          <a:xfrm>
            <a:off x="3610830" y="4837560"/>
            <a:ext cx="0" cy="294358"/>
          </a:xfrm>
          <a:custGeom>
            <a:rect b="b" l="l" r="r" t="t"/>
            <a:pathLst>
              <a:path extrusionOk="0" h="266700" w="120000">
                <a:moveTo>
                  <a:pt x="0" y="0"/>
                </a:moveTo>
                <a:lnTo>
                  <a:pt x="0" y="26670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23" name="Google Shape;4723;p98"/>
          <p:cNvSpPr/>
          <p:nvPr/>
        </p:nvSpPr>
        <p:spPr>
          <a:xfrm>
            <a:off x="3146586" y="6633983"/>
            <a:ext cx="706459" cy="0"/>
          </a:xfrm>
          <a:custGeom>
            <a:rect b="b" l="l" r="r" t="t"/>
            <a:pathLst>
              <a:path extrusionOk="0" h="120000" w="640080">
                <a:moveTo>
                  <a:pt x="640080" y="0"/>
                </a:moveTo>
                <a:lnTo>
                  <a:pt x="0" y="0"/>
                </a:lnTo>
              </a:path>
            </a:pathLst>
          </a:custGeom>
          <a:noFill/>
          <a:ln cap="flat" cmpd="sng" w="121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24" name="Google Shape;4724;p98"/>
          <p:cNvSpPr/>
          <p:nvPr/>
        </p:nvSpPr>
        <p:spPr>
          <a:xfrm>
            <a:off x="6880725" y="5560839"/>
            <a:ext cx="945309" cy="156093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25" name="Google Shape;4725;p98"/>
          <p:cNvSpPr/>
          <p:nvPr/>
        </p:nvSpPr>
        <p:spPr>
          <a:xfrm>
            <a:off x="4838723" y="5813146"/>
            <a:ext cx="472654" cy="1093329"/>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26" name="Google Shape;4726;p98"/>
          <p:cNvSpPr/>
          <p:nvPr/>
        </p:nvSpPr>
        <p:spPr>
          <a:xfrm>
            <a:off x="3353477" y="4299305"/>
            <a:ext cx="588716" cy="588716"/>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27" name="Google Shape;4727;p98"/>
          <p:cNvSpPr/>
          <p:nvPr/>
        </p:nvSpPr>
        <p:spPr>
          <a:xfrm>
            <a:off x="4507360" y="4299305"/>
            <a:ext cx="588716" cy="588716"/>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28" name="Google Shape;4728;p98"/>
          <p:cNvSpPr/>
          <p:nvPr/>
        </p:nvSpPr>
        <p:spPr>
          <a:xfrm>
            <a:off x="5673016" y="4299305"/>
            <a:ext cx="588716" cy="588716"/>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29" name="Google Shape;4729;p98"/>
          <p:cNvSpPr/>
          <p:nvPr/>
        </p:nvSpPr>
        <p:spPr>
          <a:xfrm>
            <a:off x="7390385" y="4299305"/>
            <a:ext cx="588714" cy="588716"/>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30" name="Google Shape;4730;p98"/>
          <p:cNvSpPr/>
          <p:nvPr/>
        </p:nvSpPr>
        <p:spPr>
          <a:xfrm>
            <a:off x="2463676" y="5308532"/>
            <a:ext cx="926806" cy="1934351"/>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31" name="Google Shape;4731;p98"/>
          <p:cNvSpPr/>
          <p:nvPr/>
        </p:nvSpPr>
        <p:spPr>
          <a:xfrm>
            <a:off x="6603187" y="4526380"/>
            <a:ext cx="68964" cy="68964"/>
          </a:xfrm>
          <a:custGeom>
            <a:rect b="b" l="l" r="r" t="t"/>
            <a:pathLst>
              <a:path extrusionOk="0" h="62484" w="62484">
                <a:moveTo>
                  <a:pt x="0" y="31242"/>
                </a:moveTo>
                <a:lnTo>
                  <a:pt x="766" y="38160"/>
                </a:lnTo>
                <a:lnTo>
                  <a:pt x="6754" y="50659"/>
                </a:lnTo>
                <a:lnTo>
                  <a:pt x="17419" y="59274"/>
                </a:lnTo>
                <a:lnTo>
                  <a:pt x="31242" y="62484"/>
                </a:lnTo>
                <a:lnTo>
                  <a:pt x="38160" y="61717"/>
                </a:lnTo>
                <a:lnTo>
                  <a:pt x="50659" y="55729"/>
                </a:lnTo>
                <a:lnTo>
                  <a:pt x="59274" y="45064"/>
                </a:lnTo>
                <a:lnTo>
                  <a:pt x="62484" y="31242"/>
                </a:lnTo>
                <a:lnTo>
                  <a:pt x="61717" y="24323"/>
                </a:lnTo>
                <a:lnTo>
                  <a:pt x="55729" y="11824"/>
                </a:lnTo>
                <a:lnTo>
                  <a:pt x="45064" y="3209"/>
                </a:lnTo>
                <a:lnTo>
                  <a:pt x="31242" y="0"/>
                </a:lnTo>
                <a:lnTo>
                  <a:pt x="24323" y="766"/>
                </a:lnTo>
                <a:lnTo>
                  <a:pt x="11824" y="6754"/>
                </a:lnTo>
                <a:lnTo>
                  <a:pt x="3209" y="17419"/>
                </a:lnTo>
                <a:lnTo>
                  <a:pt x="0" y="31242"/>
                </a:lnTo>
                <a:close/>
              </a:path>
            </a:pathLst>
          </a:custGeom>
          <a:solidFill>
            <a:srgbClr val="8D8DB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32" name="Google Shape;4732;p98"/>
          <p:cNvSpPr/>
          <p:nvPr/>
        </p:nvSpPr>
        <p:spPr>
          <a:xfrm>
            <a:off x="6879042" y="4526380"/>
            <a:ext cx="68964" cy="68964"/>
          </a:xfrm>
          <a:custGeom>
            <a:rect b="b" l="l" r="r" t="t"/>
            <a:pathLst>
              <a:path extrusionOk="0" h="62484" w="62484">
                <a:moveTo>
                  <a:pt x="0" y="31242"/>
                </a:moveTo>
                <a:lnTo>
                  <a:pt x="766" y="38160"/>
                </a:lnTo>
                <a:lnTo>
                  <a:pt x="6754" y="50659"/>
                </a:lnTo>
                <a:lnTo>
                  <a:pt x="17419" y="59274"/>
                </a:lnTo>
                <a:lnTo>
                  <a:pt x="31241" y="62484"/>
                </a:lnTo>
                <a:lnTo>
                  <a:pt x="38160" y="61717"/>
                </a:lnTo>
                <a:lnTo>
                  <a:pt x="50659" y="55729"/>
                </a:lnTo>
                <a:lnTo>
                  <a:pt x="59274" y="45064"/>
                </a:lnTo>
                <a:lnTo>
                  <a:pt x="62484" y="31242"/>
                </a:lnTo>
                <a:lnTo>
                  <a:pt x="61717" y="24323"/>
                </a:lnTo>
                <a:lnTo>
                  <a:pt x="55729" y="11824"/>
                </a:lnTo>
                <a:lnTo>
                  <a:pt x="45064" y="3209"/>
                </a:lnTo>
                <a:lnTo>
                  <a:pt x="31241" y="0"/>
                </a:lnTo>
                <a:lnTo>
                  <a:pt x="24323" y="766"/>
                </a:lnTo>
                <a:lnTo>
                  <a:pt x="11824" y="6754"/>
                </a:lnTo>
                <a:lnTo>
                  <a:pt x="3209" y="17419"/>
                </a:lnTo>
                <a:lnTo>
                  <a:pt x="0" y="31242"/>
                </a:lnTo>
                <a:close/>
              </a:path>
            </a:pathLst>
          </a:custGeom>
          <a:solidFill>
            <a:srgbClr val="8D8DB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33" name="Google Shape;4733;p98"/>
          <p:cNvSpPr/>
          <p:nvPr/>
        </p:nvSpPr>
        <p:spPr>
          <a:xfrm>
            <a:off x="6742797" y="4526380"/>
            <a:ext cx="68963" cy="68964"/>
          </a:xfrm>
          <a:custGeom>
            <a:rect b="b" l="l" r="r" t="t"/>
            <a:pathLst>
              <a:path extrusionOk="0" h="62484" w="62483">
                <a:moveTo>
                  <a:pt x="0" y="31242"/>
                </a:moveTo>
                <a:lnTo>
                  <a:pt x="766" y="38160"/>
                </a:lnTo>
                <a:lnTo>
                  <a:pt x="6754" y="50659"/>
                </a:lnTo>
                <a:lnTo>
                  <a:pt x="17419" y="59274"/>
                </a:lnTo>
                <a:lnTo>
                  <a:pt x="31241" y="62484"/>
                </a:lnTo>
                <a:lnTo>
                  <a:pt x="38160" y="61717"/>
                </a:lnTo>
                <a:lnTo>
                  <a:pt x="50659" y="55729"/>
                </a:lnTo>
                <a:lnTo>
                  <a:pt x="59274" y="45064"/>
                </a:lnTo>
                <a:lnTo>
                  <a:pt x="62483" y="31242"/>
                </a:lnTo>
                <a:lnTo>
                  <a:pt x="61717" y="24323"/>
                </a:lnTo>
                <a:lnTo>
                  <a:pt x="55729" y="11824"/>
                </a:lnTo>
                <a:lnTo>
                  <a:pt x="45064" y="3209"/>
                </a:lnTo>
                <a:lnTo>
                  <a:pt x="31241" y="0"/>
                </a:lnTo>
                <a:lnTo>
                  <a:pt x="24323" y="766"/>
                </a:lnTo>
                <a:lnTo>
                  <a:pt x="11824" y="6754"/>
                </a:lnTo>
                <a:lnTo>
                  <a:pt x="3209" y="17419"/>
                </a:lnTo>
                <a:lnTo>
                  <a:pt x="0" y="31242"/>
                </a:lnTo>
                <a:close/>
              </a:path>
            </a:pathLst>
          </a:custGeom>
          <a:solidFill>
            <a:srgbClr val="8D8DB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
        <p:nvSpPr>
          <p:cNvPr id="4734" name="Google Shape;4734;p98"/>
          <p:cNvSpPr txBox="1"/>
          <p:nvPr/>
        </p:nvSpPr>
        <p:spPr>
          <a:xfrm>
            <a:off x="723882" y="268052"/>
            <a:ext cx="9245252" cy="532983"/>
          </a:xfrm>
          <a:prstGeom prst="rect">
            <a:avLst/>
          </a:prstGeom>
          <a:noFill/>
          <a:ln>
            <a:noFill/>
          </a:ln>
        </p:spPr>
        <p:txBody>
          <a:bodyPr anchorCtr="0" anchor="t" bIns="0" lIns="0" spcFirstLastPara="1" rIns="0" wrap="square" tIns="0">
            <a:noAutofit/>
          </a:bodyPr>
          <a:lstStyle/>
          <a:p>
            <a:pPr indent="0" lvl="0" marL="14017" marR="0" rtl="0" algn="ctr">
              <a:lnSpc>
                <a:spcPct val="134660"/>
              </a:lnSpc>
              <a:spcBef>
                <a:spcPts val="0"/>
              </a:spcBef>
              <a:spcAft>
                <a:spcPts val="0"/>
              </a:spcAft>
              <a:buNone/>
            </a:pPr>
            <a:r>
              <a:rPr b="1" baseline="30000" lang="en-US" sz="3090">
                <a:solidFill>
                  <a:schemeClr val="dk1"/>
                </a:solidFill>
                <a:latin typeface="Verdana"/>
                <a:ea typeface="Verdana"/>
                <a:cs typeface="Verdana"/>
                <a:sym typeface="Verdana"/>
              </a:rPr>
              <a:t>What is NAS (Network-Attached Storage)?</a:t>
            </a:r>
            <a:endParaRPr b="1" sz="3090">
              <a:solidFill>
                <a:schemeClr val="dk1"/>
              </a:solidFill>
              <a:latin typeface="Verdana"/>
              <a:ea typeface="Verdana"/>
              <a:cs typeface="Verdana"/>
              <a:sym typeface="Verdana"/>
            </a:endParaRPr>
          </a:p>
        </p:txBody>
      </p:sp>
      <p:sp>
        <p:nvSpPr>
          <p:cNvPr id="4735" name="Google Shape;4735;p98"/>
          <p:cNvSpPr txBox="1"/>
          <p:nvPr/>
        </p:nvSpPr>
        <p:spPr>
          <a:xfrm>
            <a:off x="1182743" y="1544256"/>
            <a:ext cx="452030" cy="251746"/>
          </a:xfrm>
          <a:prstGeom prst="rect">
            <a:avLst/>
          </a:prstGeom>
          <a:noFill/>
          <a:ln>
            <a:noFill/>
          </a:ln>
        </p:spPr>
        <p:txBody>
          <a:bodyPr anchorCtr="0" anchor="t" bIns="0" lIns="0" spcFirstLastPara="1" rIns="0" wrap="square" tIns="0">
            <a:noAutofit/>
          </a:bodyPr>
          <a:lstStyle/>
          <a:p>
            <a:pPr indent="0" lvl="0" marL="14017" marR="0" rtl="0" algn="l">
              <a:lnSpc>
                <a:spcPct val="71876"/>
              </a:lnSpc>
              <a:spcBef>
                <a:spcPts val="0"/>
              </a:spcBef>
              <a:spcAft>
                <a:spcPts val="0"/>
              </a:spcAft>
              <a:buNone/>
            </a:pPr>
            <a:r>
              <a:rPr b="1" baseline="30000" lang="en-US" sz="2649">
                <a:solidFill>
                  <a:srgbClr val="FFFFFF"/>
                </a:solidFill>
                <a:latin typeface="Calibri"/>
                <a:ea typeface="Calibri"/>
                <a:cs typeface="Calibri"/>
                <a:sym typeface="Calibri"/>
              </a:rPr>
              <a:t>NAS</a:t>
            </a:r>
            <a:endParaRPr sz="1766">
              <a:solidFill>
                <a:schemeClr val="dk1"/>
              </a:solidFill>
              <a:latin typeface="Calibri"/>
              <a:ea typeface="Calibri"/>
              <a:cs typeface="Calibri"/>
              <a:sym typeface="Calibri"/>
            </a:endParaRPr>
          </a:p>
        </p:txBody>
      </p:sp>
      <p:sp>
        <p:nvSpPr>
          <p:cNvPr id="4736" name="Google Shape;4736;p98"/>
          <p:cNvSpPr txBox="1"/>
          <p:nvPr/>
        </p:nvSpPr>
        <p:spPr>
          <a:xfrm>
            <a:off x="723881" y="2634116"/>
            <a:ext cx="196239" cy="1372267"/>
          </a:xfrm>
          <a:prstGeom prst="rect">
            <a:avLst/>
          </a:prstGeom>
          <a:noFill/>
          <a:ln>
            <a:noFill/>
          </a:ln>
        </p:spPr>
        <p:txBody>
          <a:bodyPr anchorCtr="0" anchor="t" bIns="0" lIns="0" spcFirstLastPara="1" rIns="0" wrap="square" tIns="0">
            <a:noAutofit/>
          </a:bodyPr>
          <a:lstStyle/>
          <a:p>
            <a:pPr indent="0" lvl="0" marL="14017" marR="0" rtl="0" algn="l">
              <a:lnSpc>
                <a:spcPct val="106455"/>
              </a:lnSpc>
              <a:spcBef>
                <a:spcPts val="0"/>
              </a:spcBef>
              <a:spcAft>
                <a:spcPts val="0"/>
              </a:spcAft>
              <a:buNone/>
            </a:pPr>
            <a:r>
              <a:rPr lang="en-US" sz="2649">
                <a:solidFill>
                  <a:schemeClr val="dk1"/>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0" rtl="0" algn="l">
              <a:lnSpc>
                <a:spcPct val="95825"/>
              </a:lnSpc>
              <a:spcBef>
                <a:spcPts val="786"/>
              </a:spcBef>
              <a:spcAft>
                <a:spcPts val="0"/>
              </a:spcAft>
              <a:buNone/>
            </a:pPr>
            <a:r>
              <a:rPr lang="en-US" sz="2649">
                <a:solidFill>
                  <a:schemeClr val="dk1"/>
                </a:solidFill>
                <a:latin typeface="Arial"/>
                <a:ea typeface="Arial"/>
                <a:cs typeface="Arial"/>
                <a:sym typeface="Arial"/>
              </a:rPr>
              <a:t>•</a:t>
            </a:r>
            <a:endParaRPr sz="2649">
              <a:solidFill>
                <a:schemeClr val="dk1"/>
              </a:solidFill>
              <a:latin typeface="Arial"/>
              <a:ea typeface="Arial"/>
              <a:cs typeface="Arial"/>
              <a:sym typeface="Arial"/>
            </a:endParaRPr>
          </a:p>
          <a:p>
            <a:pPr indent="0" lvl="0" marL="14017" marR="0" rtl="0" algn="l">
              <a:lnSpc>
                <a:spcPct val="95825"/>
              </a:lnSpc>
              <a:spcBef>
                <a:spcPts val="916"/>
              </a:spcBef>
              <a:spcAft>
                <a:spcPts val="0"/>
              </a:spcAft>
              <a:buNone/>
            </a:pPr>
            <a:r>
              <a:rPr lang="en-US" sz="2649">
                <a:solidFill>
                  <a:schemeClr val="dk1"/>
                </a:solidFill>
                <a:latin typeface="Arial"/>
                <a:ea typeface="Arial"/>
                <a:cs typeface="Arial"/>
                <a:sym typeface="Arial"/>
              </a:rPr>
              <a:t>•</a:t>
            </a:r>
            <a:endParaRPr sz="2649">
              <a:solidFill>
                <a:schemeClr val="dk1"/>
              </a:solidFill>
              <a:latin typeface="Arial"/>
              <a:ea typeface="Arial"/>
              <a:cs typeface="Arial"/>
              <a:sym typeface="Arial"/>
            </a:endParaRPr>
          </a:p>
        </p:txBody>
      </p:sp>
      <p:sp>
        <p:nvSpPr>
          <p:cNvPr id="4737" name="Google Shape;4737;p98"/>
          <p:cNvSpPr txBox="1"/>
          <p:nvPr/>
        </p:nvSpPr>
        <p:spPr>
          <a:xfrm>
            <a:off x="976188" y="2654406"/>
            <a:ext cx="7511441" cy="869056"/>
          </a:xfrm>
          <a:prstGeom prst="rect">
            <a:avLst/>
          </a:prstGeom>
          <a:noFill/>
          <a:ln>
            <a:noFill/>
          </a:ln>
        </p:spPr>
        <p:txBody>
          <a:bodyPr anchorCtr="0" anchor="t" bIns="0" lIns="0" spcFirstLastPara="1" rIns="0" wrap="square" tIns="0">
            <a:noAutofit/>
          </a:bodyPr>
          <a:lstStyle/>
          <a:p>
            <a:pPr indent="0" lvl="0" marL="14017" marR="50461"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Enables NAS clients to share files over IP network</a:t>
            </a:r>
            <a:endParaRPr sz="2649">
              <a:solidFill>
                <a:schemeClr val="dk1"/>
              </a:solidFill>
              <a:latin typeface="Calibri"/>
              <a:ea typeface="Calibri"/>
              <a:cs typeface="Calibri"/>
              <a:sym typeface="Calibri"/>
            </a:endParaRPr>
          </a:p>
          <a:p>
            <a:pPr indent="0" lvl="0" marL="14017" marR="0" rtl="0" algn="l">
              <a:lnSpc>
                <a:spcPct val="101725"/>
              </a:lnSpc>
              <a:spcBef>
                <a:spcPts val="599"/>
              </a:spcBef>
              <a:spcAft>
                <a:spcPts val="0"/>
              </a:spcAft>
              <a:buNone/>
            </a:pPr>
            <a:r>
              <a:rPr lang="en-US" sz="2649">
                <a:solidFill>
                  <a:schemeClr val="dk1"/>
                </a:solidFill>
                <a:latin typeface="Calibri"/>
                <a:ea typeface="Calibri"/>
                <a:cs typeface="Calibri"/>
                <a:sym typeface="Calibri"/>
              </a:rPr>
              <a:t>Uses specialized operating system that is optimized for</a:t>
            </a:r>
            <a:endParaRPr sz="2649">
              <a:solidFill>
                <a:schemeClr val="dk1"/>
              </a:solidFill>
              <a:latin typeface="Calibri"/>
              <a:ea typeface="Calibri"/>
              <a:cs typeface="Calibri"/>
              <a:sym typeface="Calibri"/>
            </a:endParaRPr>
          </a:p>
        </p:txBody>
      </p:sp>
      <p:sp>
        <p:nvSpPr>
          <p:cNvPr id="4738" name="Google Shape;4738;p98"/>
          <p:cNvSpPr txBox="1"/>
          <p:nvPr/>
        </p:nvSpPr>
        <p:spPr>
          <a:xfrm>
            <a:off x="8485170" y="3159020"/>
            <a:ext cx="1015844"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file I/O</a:t>
            </a:r>
            <a:endParaRPr sz="2649">
              <a:solidFill>
                <a:schemeClr val="dk1"/>
              </a:solidFill>
              <a:latin typeface="Calibri"/>
              <a:ea typeface="Calibri"/>
              <a:cs typeface="Calibri"/>
              <a:sym typeface="Calibri"/>
            </a:endParaRPr>
          </a:p>
        </p:txBody>
      </p:sp>
      <p:sp>
        <p:nvSpPr>
          <p:cNvPr id="4739" name="Google Shape;4739;p98"/>
          <p:cNvSpPr txBox="1"/>
          <p:nvPr/>
        </p:nvSpPr>
        <p:spPr>
          <a:xfrm>
            <a:off x="976189" y="3662231"/>
            <a:ext cx="2620233"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Enables both UNIX</a:t>
            </a:r>
            <a:endParaRPr sz="2649">
              <a:solidFill>
                <a:schemeClr val="dk1"/>
              </a:solidFill>
              <a:latin typeface="Calibri"/>
              <a:ea typeface="Calibri"/>
              <a:cs typeface="Calibri"/>
              <a:sym typeface="Calibri"/>
            </a:endParaRPr>
          </a:p>
        </p:txBody>
      </p:sp>
      <p:sp>
        <p:nvSpPr>
          <p:cNvPr id="4740" name="Google Shape;4740;p98"/>
          <p:cNvSpPr txBox="1"/>
          <p:nvPr/>
        </p:nvSpPr>
        <p:spPr>
          <a:xfrm>
            <a:off x="3593112" y="3662231"/>
            <a:ext cx="593128"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and</a:t>
            </a:r>
            <a:endParaRPr sz="2649">
              <a:solidFill>
                <a:schemeClr val="dk1"/>
              </a:solidFill>
              <a:latin typeface="Calibri"/>
              <a:ea typeface="Calibri"/>
              <a:cs typeface="Calibri"/>
              <a:sym typeface="Calibri"/>
            </a:endParaRPr>
          </a:p>
        </p:txBody>
      </p:sp>
      <p:sp>
        <p:nvSpPr>
          <p:cNvPr id="4741" name="Google Shape;4741;p98"/>
          <p:cNvSpPr txBox="1"/>
          <p:nvPr/>
        </p:nvSpPr>
        <p:spPr>
          <a:xfrm>
            <a:off x="4183511" y="3662231"/>
            <a:ext cx="1352177"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Windows</a:t>
            </a:r>
            <a:endParaRPr sz="2649">
              <a:solidFill>
                <a:schemeClr val="dk1"/>
              </a:solidFill>
              <a:latin typeface="Calibri"/>
              <a:ea typeface="Calibri"/>
              <a:cs typeface="Calibri"/>
              <a:sym typeface="Calibri"/>
            </a:endParaRPr>
          </a:p>
        </p:txBody>
      </p:sp>
      <p:sp>
        <p:nvSpPr>
          <p:cNvPr id="4742" name="Google Shape;4742;p98"/>
          <p:cNvSpPr txBox="1"/>
          <p:nvPr/>
        </p:nvSpPr>
        <p:spPr>
          <a:xfrm>
            <a:off x="5533855" y="3662231"/>
            <a:ext cx="798785"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users</a:t>
            </a:r>
            <a:endParaRPr sz="2649">
              <a:solidFill>
                <a:schemeClr val="dk1"/>
              </a:solidFill>
              <a:latin typeface="Calibri"/>
              <a:ea typeface="Calibri"/>
              <a:cs typeface="Calibri"/>
              <a:sym typeface="Calibri"/>
            </a:endParaRPr>
          </a:p>
        </p:txBody>
      </p:sp>
      <p:sp>
        <p:nvSpPr>
          <p:cNvPr id="4743" name="Google Shape;4743;p98"/>
          <p:cNvSpPr txBox="1"/>
          <p:nvPr/>
        </p:nvSpPr>
        <p:spPr>
          <a:xfrm>
            <a:off x="6330135" y="3662231"/>
            <a:ext cx="364558"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to</a:t>
            </a:r>
            <a:endParaRPr sz="2649">
              <a:solidFill>
                <a:schemeClr val="dk1"/>
              </a:solidFill>
              <a:latin typeface="Calibri"/>
              <a:ea typeface="Calibri"/>
              <a:cs typeface="Calibri"/>
              <a:sym typeface="Calibri"/>
            </a:endParaRPr>
          </a:p>
        </p:txBody>
      </p:sp>
      <p:sp>
        <p:nvSpPr>
          <p:cNvPr id="4744" name="Google Shape;4744;p98"/>
          <p:cNvSpPr txBox="1"/>
          <p:nvPr/>
        </p:nvSpPr>
        <p:spPr>
          <a:xfrm>
            <a:off x="6689420" y="3662231"/>
            <a:ext cx="827865"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share</a:t>
            </a:r>
            <a:endParaRPr sz="2649">
              <a:solidFill>
                <a:schemeClr val="dk1"/>
              </a:solidFill>
              <a:latin typeface="Calibri"/>
              <a:ea typeface="Calibri"/>
              <a:cs typeface="Calibri"/>
              <a:sym typeface="Calibri"/>
            </a:endParaRPr>
          </a:p>
        </p:txBody>
      </p:sp>
      <p:sp>
        <p:nvSpPr>
          <p:cNvPr id="4745" name="Google Shape;4745;p98"/>
          <p:cNvSpPr txBox="1"/>
          <p:nvPr/>
        </p:nvSpPr>
        <p:spPr>
          <a:xfrm>
            <a:off x="7514967" y="3662231"/>
            <a:ext cx="684033" cy="364443"/>
          </a:xfrm>
          <a:prstGeom prst="rect">
            <a:avLst/>
          </a:prstGeom>
          <a:noFill/>
          <a:ln>
            <a:noFill/>
          </a:ln>
        </p:spPr>
        <p:txBody>
          <a:bodyPr anchorCtr="0" anchor="t" bIns="0" lIns="0" spcFirstLastPara="1" rIns="0" wrap="square" tIns="0">
            <a:noAutofit/>
          </a:bodyPr>
          <a:lstStyle/>
          <a:p>
            <a:pPr indent="0" lvl="0" marL="14017" marR="0" rtl="0" algn="l">
              <a:lnSpc>
                <a:spcPct val="70702"/>
              </a:lnSpc>
              <a:spcBef>
                <a:spcPts val="0"/>
              </a:spcBef>
              <a:spcAft>
                <a:spcPts val="0"/>
              </a:spcAft>
              <a:buNone/>
            </a:pPr>
            <a:r>
              <a:rPr baseline="30000" lang="en-US" sz="3973">
                <a:solidFill>
                  <a:schemeClr val="dk1"/>
                </a:solidFill>
                <a:latin typeface="Calibri"/>
                <a:ea typeface="Calibri"/>
                <a:cs typeface="Calibri"/>
                <a:sym typeface="Calibri"/>
              </a:rPr>
              <a:t>data</a:t>
            </a:r>
            <a:endParaRPr sz="2649">
              <a:solidFill>
                <a:schemeClr val="dk1"/>
              </a:solidFill>
              <a:latin typeface="Calibri"/>
              <a:ea typeface="Calibri"/>
              <a:cs typeface="Calibri"/>
              <a:sym typeface="Calibri"/>
            </a:endParaRPr>
          </a:p>
        </p:txBody>
      </p:sp>
      <p:sp>
        <p:nvSpPr>
          <p:cNvPr id="4746" name="Google Shape;4746;p98"/>
          <p:cNvSpPr txBox="1"/>
          <p:nvPr/>
        </p:nvSpPr>
        <p:spPr>
          <a:xfrm>
            <a:off x="2465498" y="4419993"/>
            <a:ext cx="609954"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rgbClr val="001636"/>
                </a:solidFill>
                <a:latin typeface="Calibri"/>
                <a:ea typeface="Calibri"/>
                <a:cs typeface="Calibri"/>
                <a:sym typeface="Calibri"/>
              </a:rPr>
              <a:t>Clients</a:t>
            </a:r>
            <a:endParaRPr sz="1545">
              <a:solidFill>
                <a:schemeClr val="dk1"/>
              </a:solidFill>
              <a:latin typeface="Calibri"/>
              <a:ea typeface="Calibri"/>
              <a:cs typeface="Calibri"/>
              <a:sym typeface="Calibri"/>
            </a:endParaRPr>
          </a:p>
        </p:txBody>
      </p:sp>
      <p:sp>
        <p:nvSpPr>
          <p:cNvPr id="4747" name="Google Shape;4747;p98"/>
          <p:cNvSpPr txBox="1"/>
          <p:nvPr/>
        </p:nvSpPr>
        <p:spPr>
          <a:xfrm>
            <a:off x="8616034" y="5037864"/>
            <a:ext cx="388894"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LAN</a:t>
            </a:r>
            <a:endParaRPr sz="1545">
              <a:solidFill>
                <a:schemeClr val="dk1"/>
              </a:solidFill>
              <a:latin typeface="Calibri"/>
              <a:ea typeface="Calibri"/>
              <a:cs typeface="Calibri"/>
              <a:sym typeface="Calibri"/>
            </a:endParaRPr>
          </a:p>
        </p:txBody>
      </p:sp>
      <p:sp>
        <p:nvSpPr>
          <p:cNvPr id="4748" name="Google Shape;4748;p98"/>
          <p:cNvSpPr txBox="1"/>
          <p:nvPr/>
        </p:nvSpPr>
        <p:spPr>
          <a:xfrm>
            <a:off x="1326725" y="5415343"/>
            <a:ext cx="991135"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Application</a:t>
            </a:r>
            <a:endParaRPr sz="1545">
              <a:solidFill>
                <a:schemeClr val="dk1"/>
              </a:solidFill>
              <a:latin typeface="Calibri"/>
              <a:ea typeface="Calibri"/>
              <a:cs typeface="Calibri"/>
              <a:sym typeface="Calibri"/>
            </a:endParaRPr>
          </a:p>
        </p:txBody>
      </p:sp>
      <p:sp>
        <p:nvSpPr>
          <p:cNvPr id="4749" name="Google Shape;4749;p98"/>
          <p:cNvSpPr txBox="1"/>
          <p:nvPr/>
        </p:nvSpPr>
        <p:spPr>
          <a:xfrm>
            <a:off x="1493248" y="5650829"/>
            <a:ext cx="659154" cy="224832"/>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Servers</a:t>
            </a:r>
            <a:endParaRPr sz="1545">
              <a:solidFill>
                <a:schemeClr val="dk1"/>
              </a:solidFill>
              <a:latin typeface="Calibri"/>
              <a:ea typeface="Calibri"/>
              <a:cs typeface="Calibri"/>
              <a:sym typeface="Calibri"/>
            </a:endParaRPr>
          </a:p>
        </p:txBody>
      </p:sp>
      <p:sp>
        <p:nvSpPr>
          <p:cNvPr id="4750" name="Google Shape;4750;p98"/>
          <p:cNvSpPr txBox="1"/>
          <p:nvPr/>
        </p:nvSpPr>
        <p:spPr>
          <a:xfrm>
            <a:off x="8573609" y="6088861"/>
            <a:ext cx="380427" cy="224833"/>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vice</a:t>
            </a:r>
            <a:endParaRPr sz="1545">
              <a:solidFill>
                <a:schemeClr val="dk1"/>
              </a:solidFill>
              <a:latin typeface="Calibri"/>
              <a:ea typeface="Calibri"/>
              <a:cs typeface="Calibri"/>
              <a:sym typeface="Calibri"/>
            </a:endParaRPr>
          </a:p>
        </p:txBody>
      </p:sp>
      <p:sp>
        <p:nvSpPr>
          <p:cNvPr id="4751" name="Google Shape;4751;p98"/>
          <p:cNvSpPr txBox="1"/>
          <p:nvPr/>
        </p:nvSpPr>
        <p:spPr>
          <a:xfrm>
            <a:off x="4601975" y="7014321"/>
            <a:ext cx="1020076" cy="224833"/>
          </a:xfrm>
          <a:prstGeom prst="rect">
            <a:avLst/>
          </a:prstGeom>
          <a:noFill/>
          <a:ln>
            <a:noFill/>
          </a:ln>
        </p:spPr>
        <p:txBody>
          <a:bodyPr anchorCtr="0" anchor="t" bIns="0" lIns="0" spcFirstLastPara="1" rIns="0" wrap="square" tIns="0">
            <a:noAutofit/>
          </a:bodyPr>
          <a:lstStyle/>
          <a:p>
            <a:pPr indent="0" lvl="0" marL="14017" marR="0" rtl="0" algn="l">
              <a:lnSpc>
                <a:spcPct val="72864"/>
              </a:lnSpc>
              <a:spcBef>
                <a:spcPts val="0"/>
              </a:spcBef>
              <a:spcAft>
                <a:spcPts val="0"/>
              </a:spcAft>
              <a:buNone/>
            </a:pPr>
            <a:r>
              <a:rPr b="1" baseline="30000" lang="en-US" sz="2318">
                <a:solidFill>
                  <a:schemeClr val="dk1"/>
                </a:solidFill>
                <a:latin typeface="Calibri"/>
                <a:ea typeface="Calibri"/>
                <a:cs typeface="Calibri"/>
                <a:sym typeface="Calibri"/>
              </a:rPr>
              <a:t>Print Server</a:t>
            </a:r>
            <a:endParaRPr sz="1545">
              <a:solidFill>
                <a:schemeClr val="dk1"/>
              </a:solidFill>
              <a:latin typeface="Calibri"/>
              <a:ea typeface="Calibri"/>
              <a:cs typeface="Calibri"/>
              <a:sym typeface="Calibri"/>
            </a:endParaRPr>
          </a:p>
        </p:txBody>
      </p:sp>
      <p:sp>
        <p:nvSpPr>
          <p:cNvPr id="4752" name="Google Shape;4752;p98"/>
          <p:cNvSpPr txBox="1"/>
          <p:nvPr/>
        </p:nvSpPr>
        <p:spPr>
          <a:xfrm>
            <a:off x="2260148" y="4837560"/>
            <a:ext cx="1350682" cy="30276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753" name="Google Shape;4753;p98"/>
          <p:cNvSpPr txBox="1"/>
          <p:nvPr/>
        </p:nvSpPr>
        <p:spPr>
          <a:xfrm>
            <a:off x="3610831" y="4837560"/>
            <a:ext cx="1152199" cy="30276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754" name="Google Shape;4754;p98"/>
          <p:cNvSpPr txBox="1"/>
          <p:nvPr/>
        </p:nvSpPr>
        <p:spPr>
          <a:xfrm>
            <a:off x="4763031" y="4837560"/>
            <a:ext cx="1152199" cy="30276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755" name="Google Shape;4755;p98"/>
          <p:cNvSpPr txBox="1"/>
          <p:nvPr/>
        </p:nvSpPr>
        <p:spPr>
          <a:xfrm>
            <a:off x="5915230" y="4837560"/>
            <a:ext cx="1722414" cy="30276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756" name="Google Shape;4756;p98"/>
          <p:cNvSpPr txBox="1"/>
          <p:nvPr/>
        </p:nvSpPr>
        <p:spPr>
          <a:xfrm>
            <a:off x="7637645" y="4837560"/>
            <a:ext cx="930169" cy="302767"/>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757" name="Google Shape;4757;p98"/>
          <p:cNvSpPr txBox="1"/>
          <p:nvPr/>
        </p:nvSpPr>
        <p:spPr>
          <a:xfrm>
            <a:off x="2260149" y="5140328"/>
            <a:ext cx="886436" cy="149365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758" name="Google Shape;4758;p98"/>
          <p:cNvSpPr txBox="1"/>
          <p:nvPr/>
        </p:nvSpPr>
        <p:spPr>
          <a:xfrm>
            <a:off x="3146586" y="5140328"/>
            <a:ext cx="711505" cy="149365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759" name="Google Shape;4759;p98"/>
          <p:cNvSpPr txBox="1"/>
          <p:nvPr/>
        </p:nvSpPr>
        <p:spPr>
          <a:xfrm>
            <a:off x="3858091" y="5140328"/>
            <a:ext cx="1214435" cy="149365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760" name="Google Shape;4760;p98"/>
          <p:cNvSpPr txBox="1"/>
          <p:nvPr/>
        </p:nvSpPr>
        <p:spPr>
          <a:xfrm>
            <a:off x="5072526" y="5140328"/>
            <a:ext cx="2279170" cy="1493655"/>
          </a:xfrm>
          <a:prstGeom prst="rect">
            <a:avLst/>
          </a:prstGeom>
          <a:noFill/>
          <a:ln>
            <a:noFill/>
          </a:ln>
        </p:spPr>
        <p:txBody>
          <a:bodyPr anchorCtr="0" anchor="t" bIns="0" lIns="0" spcFirstLastPara="1" rIns="0" wrap="square" tIns="0">
            <a:noAutofit/>
          </a:bodyPr>
          <a:lstStyle/>
          <a:p>
            <a:pPr indent="0" lvl="0" marL="28034" marR="0" rtl="0" algn="l">
              <a:lnSpc>
                <a:spcPct val="100000"/>
              </a:lnSpc>
              <a:spcBef>
                <a:spcPts val="0"/>
              </a:spcBef>
              <a:spcAft>
                <a:spcPts val="0"/>
              </a:spcAft>
              <a:buNone/>
            </a:pPr>
            <a:r>
              <a:t/>
            </a:r>
            <a:endParaRPr sz="1104">
              <a:solidFill>
                <a:schemeClr val="dk1"/>
              </a:solidFill>
              <a:latin typeface="Calibri"/>
              <a:ea typeface="Calibri"/>
              <a:cs typeface="Calibri"/>
              <a:sym typeface="Calibri"/>
            </a:endParaRPr>
          </a:p>
        </p:txBody>
      </p:sp>
      <p:sp>
        <p:nvSpPr>
          <p:cNvPr id="4761" name="Google Shape;4761;p98"/>
          <p:cNvSpPr txBox="1"/>
          <p:nvPr/>
        </p:nvSpPr>
        <p:spPr>
          <a:xfrm>
            <a:off x="7351697" y="5140328"/>
            <a:ext cx="1280605" cy="1493655"/>
          </a:xfrm>
          <a:prstGeom prst="rect">
            <a:avLst/>
          </a:prstGeom>
          <a:noFill/>
          <a:ln>
            <a:noFill/>
          </a:ln>
        </p:spPr>
        <p:txBody>
          <a:bodyPr anchorCtr="0" anchor="t" bIns="0" lIns="0" spcFirstLastPara="1" rIns="0" wrap="square" tIns="0">
            <a:noAutofit/>
          </a:bodyPr>
          <a:lstStyle/>
          <a:p>
            <a:pPr indent="0" lvl="0" marL="0" marR="64486" rtl="0" algn="l">
              <a:lnSpc>
                <a:spcPct val="100000"/>
              </a:lnSpc>
              <a:spcBef>
                <a:spcPts val="0"/>
              </a:spcBef>
              <a:spcAft>
                <a:spcPts val="0"/>
              </a:spcAft>
              <a:buNone/>
            </a:pPr>
            <a:r>
              <a:t/>
            </a:r>
            <a:endParaRPr sz="607">
              <a:solidFill>
                <a:schemeClr val="dk1"/>
              </a:solidFill>
              <a:latin typeface="Calibri"/>
              <a:ea typeface="Calibri"/>
              <a:cs typeface="Calibri"/>
              <a:sym typeface="Calibri"/>
            </a:endParaRPr>
          </a:p>
          <a:p>
            <a:pPr indent="0" lvl="0" marL="628802" marR="0" rtl="0" algn="l">
              <a:lnSpc>
                <a:spcPct val="101725"/>
              </a:lnSpc>
              <a:spcBef>
                <a:spcPts val="6622"/>
              </a:spcBef>
              <a:spcAft>
                <a:spcPts val="0"/>
              </a:spcAft>
              <a:buNone/>
            </a:pPr>
            <a:r>
              <a:rPr b="1" lang="en-US" sz="1545">
                <a:solidFill>
                  <a:schemeClr val="dk1"/>
                </a:solidFill>
                <a:latin typeface="Calibri"/>
                <a:ea typeface="Calibri"/>
                <a:cs typeface="Calibri"/>
                <a:sym typeface="Calibri"/>
              </a:rPr>
              <a:t>NAS De</a:t>
            </a:r>
            <a:endParaRPr sz="1545">
              <a:solidFill>
                <a:schemeClr val="dk1"/>
              </a:solidFill>
              <a:latin typeface="Calibri"/>
              <a:ea typeface="Calibri"/>
              <a:cs typeface="Calibri"/>
              <a:sym typeface="Calibri"/>
            </a:endParaRPr>
          </a:p>
        </p:txBody>
      </p:sp>
      <p:sp>
        <p:nvSpPr>
          <p:cNvPr id="4762" name="Google Shape;4762;p98"/>
          <p:cNvSpPr txBox="1"/>
          <p:nvPr/>
        </p:nvSpPr>
        <p:spPr>
          <a:xfrm>
            <a:off x="636976" y="1670270"/>
            <a:ext cx="9503551" cy="7569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993">
              <a:solidFill>
                <a:schemeClr val="dk1"/>
              </a:solidFill>
              <a:latin typeface="Calibri"/>
              <a:ea typeface="Calibri"/>
              <a:cs typeface="Calibri"/>
              <a:sym typeface="Calibri"/>
            </a:endParaRPr>
          </a:p>
          <a:p>
            <a:pPr indent="0" lvl="0" marL="328333" marR="0" rtl="0" algn="l">
              <a:lnSpc>
                <a:spcPct val="101725"/>
              </a:lnSpc>
              <a:spcBef>
                <a:spcPts val="1104"/>
              </a:spcBef>
              <a:spcAft>
                <a:spcPts val="0"/>
              </a:spcAft>
              <a:buNone/>
            </a:pPr>
            <a:r>
              <a:rPr lang="en-US" sz="2207">
                <a:solidFill>
                  <a:schemeClr val="dk1"/>
                </a:solidFill>
                <a:latin typeface="Calibri"/>
                <a:ea typeface="Calibri"/>
                <a:cs typeface="Calibri"/>
                <a:sym typeface="Calibri"/>
              </a:rPr>
              <a:t>It is an IP-based, dedicated, high-performance file sharing and storage device.</a:t>
            </a:r>
            <a:endParaRPr sz="2207">
              <a:solidFill>
                <a:schemeClr val="dk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6" name="Shape 4766"/>
        <p:cNvGrpSpPr/>
        <p:nvPr/>
      </p:nvGrpSpPr>
      <p:grpSpPr>
        <a:xfrm>
          <a:off x="0" y="0"/>
          <a:ext cx="0" cy="0"/>
          <a:chOff x="0" y="0"/>
          <a:chExt cx="0" cy="0"/>
        </a:xfrm>
      </p:grpSpPr>
      <p:sp>
        <p:nvSpPr>
          <p:cNvPr id="4767" name="Google Shape;4767;p99"/>
          <p:cNvSpPr txBox="1"/>
          <p:nvPr/>
        </p:nvSpPr>
        <p:spPr>
          <a:xfrm>
            <a:off x="889282" y="336409"/>
            <a:ext cx="8578427" cy="5678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90">
                <a:solidFill>
                  <a:schemeClr val="dk1"/>
                </a:solidFill>
                <a:latin typeface="Verdana"/>
                <a:ea typeface="Verdana"/>
                <a:cs typeface="Verdana"/>
                <a:sym typeface="Verdana"/>
              </a:rPr>
              <a:t>General Purpose Servers Vs. NAS Devices</a:t>
            </a:r>
            <a:endParaRPr/>
          </a:p>
        </p:txBody>
      </p:sp>
      <p:pic>
        <p:nvPicPr>
          <p:cNvPr id="4768" name="Google Shape;4768;p99"/>
          <p:cNvPicPr preferRelativeResize="0"/>
          <p:nvPr/>
        </p:nvPicPr>
        <p:blipFill rotWithShape="1">
          <a:blip r:embed="rId3">
            <a:alphaModFix/>
          </a:blip>
          <a:srcRect b="0" l="0" r="0" t="0"/>
          <a:stretch/>
        </p:blipFill>
        <p:spPr>
          <a:xfrm>
            <a:off x="935975" y="1766146"/>
            <a:ext cx="8821451" cy="5162495"/>
          </a:xfrm>
          <a:prstGeom prst="rect">
            <a:avLst/>
          </a:prstGeom>
          <a:noFill/>
          <a:ln>
            <a:noFill/>
          </a:ln>
        </p:spPr>
      </p:pic>
      <p:sp>
        <p:nvSpPr>
          <p:cNvPr id="4769" name="Google Shape;4769;p99"/>
          <p:cNvSpPr/>
          <p:nvPr/>
        </p:nvSpPr>
        <p:spPr>
          <a:xfrm>
            <a:off x="300567" y="7468276"/>
            <a:ext cx="10092267" cy="100923"/>
          </a:xfrm>
          <a:custGeom>
            <a:rect b="b" l="l" r="r" t="t"/>
            <a:pathLst>
              <a:path extrusionOk="0" h="91440" w="9144000">
                <a:moveTo>
                  <a:pt x="9144000" y="0"/>
                </a:moveTo>
                <a:lnTo>
                  <a:pt x="0" y="0"/>
                </a:lnTo>
                <a:lnTo>
                  <a:pt x="0" y="91438"/>
                </a:lnTo>
                <a:lnTo>
                  <a:pt x="9144000" y="91438"/>
                </a:lnTo>
                <a:lnTo>
                  <a:pt x="9144000" y="0"/>
                </a:lnTo>
                <a:close/>
              </a:path>
            </a:pathLst>
          </a:custGeom>
          <a:solidFill>
            <a:srgbClr val="C8151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87">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